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</p:sldMasterIdLst>
  <p:notesMasterIdLst>
    <p:notesMasterId r:id="rId41"/>
  </p:notesMasterIdLst>
  <p:sldIdLst>
    <p:sldId id="256" r:id="rId3"/>
    <p:sldId id="307" r:id="rId4"/>
    <p:sldId id="300" r:id="rId5"/>
    <p:sldId id="309" r:id="rId6"/>
    <p:sldId id="308" r:id="rId7"/>
    <p:sldId id="310" r:id="rId8"/>
    <p:sldId id="311" r:id="rId9"/>
    <p:sldId id="313" r:id="rId10"/>
    <p:sldId id="312" r:id="rId11"/>
    <p:sldId id="301" r:id="rId12"/>
    <p:sldId id="317" r:id="rId13"/>
    <p:sldId id="302" r:id="rId14"/>
    <p:sldId id="315" r:id="rId15"/>
    <p:sldId id="316" r:id="rId16"/>
    <p:sldId id="318" r:id="rId17"/>
    <p:sldId id="320" r:id="rId18"/>
    <p:sldId id="321" r:id="rId19"/>
    <p:sldId id="322" r:id="rId20"/>
    <p:sldId id="305" r:id="rId21"/>
    <p:sldId id="323" r:id="rId22"/>
    <p:sldId id="319" r:id="rId23"/>
    <p:sldId id="324" r:id="rId24"/>
    <p:sldId id="325" r:id="rId25"/>
    <p:sldId id="326" r:id="rId26"/>
    <p:sldId id="327" r:id="rId27"/>
    <p:sldId id="258" r:id="rId28"/>
    <p:sldId id="259" r:id="rId29"/>
    <p:sldId id="261" r:id="rId30"/>
    <p:sldId id="264" r:id="rId31"/>
    <p:sldId id="329" r:id="rId32"/>
    <p:sldId id="265" r:id="rId33"/>
    <p:sldId id="267" r:id="rId34"/>
    <p:sldId id="330" r:id="rId35"/>
    <p:sldId id="269" r:id="rId36"/>
    <p:sldId id="331" r:id="rId37"/>
    <p:sldId id="333" r:id="rId38"/>
    <p:sldId id="270" r:id="rId39"/>
    <p:sldId id="334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8">
          <p15:clr>
            <a:srgbClr val="9AA0A6"/>
          </p15:clr>
        </p15:guide>
        <p15:guide id="4" orient="horz" pos="180">
          <p15:clr>
            <a:srgbClr val="9AA0A6"/>
          </p15:clr>
        </p15:guide>
        <p15:guide id="5" orient="horz" pos="144">
          <p15:clr>
            <a:srgbClr val="9AA0A6"/>
          </p15:clr>
        </p15:guide>
        <p15:guide id="6" orient="horz" pos="173">
          <p15:clr>
            <a:srgbClr val="747775"/>
          </p15:clr>
        </p15:guide>
        <p15:guide id="7" orient="horz" pos="240">
          <p15:clr>
            <a:srgbClr val="747775"/>
          </p15:clr>
        </p15:guide>
        <p15:guide id="8" orient="horz" pos="126">
          <p15:clr>
            <a:srgbClr val="747775"/>
          </p15:clr>
        </p15:guide>
        <p15:guide id="9" orient="horz" pos="216">
          <p15:clr>
            <a:srgbClr val="747775"/>
          </p15:clr>
        </p15:guide>
        <p15:guide id="10" orient="horz" pos="26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1303F1-C347-450F-9D4C-4ED6E8CAB032}" v="19" dt="2026-04-26T22:24:00.086"/>
  </p1510:revLst>
</p1510:revInfo>
</file>

<file path=ppt/tableStyles.xml><?xml version="1.0" encoding="utf-8"?>
<a:tblStyleLst xmlns:a="http://schemas.openxmlformats.org/drawingml/2006/main" def="{AFFE1FE4-48F7-4C0F-A654-45BC141577A8}">
  <a:tblStyle styleId="{AFFE1FE4-48F7-4C0F-A654-45BC141577A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C563D9B-8CF0-4CC2-AB4C-0078D11A359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82" autoAdjust="0"/>
  </p:normalViewPr>
  <p:slideViewPr>
    <p:cSldViewPr snapToGrid="0">
      <p:cViewPr varScale="1">
        <p:scale>
          <a:sx n="116" d="100"/>
          <a:sy n="116" d="100"/>
        </p:scale>
        <p:origin x="1464" y="108"/>
      </p:cViewPr>
      <p:guideLst>
        <p:guide orient="horz" pos="1620"/>
        <p:guide pos="2880"/>
        <p:guide orient="horz" pos="108"/>
        <p:guide orient="horz" pos="180"/>
        <p:guide orient="horz" pos="144"/>
        <p:guide orient="horz" pos="173"/>
        <p:guide orient="horz" pos="240"/>
        <p:guide orient="horz" pos="126"/>
        <p:guide orient="horz" pos="216"/>
        <p:guide orient="horz" pos="2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A41303F1-C347-450F-9D4C-4ED6E8CAB032}"/>
    <pc:docChg chg="undo custSel addSld delSld modSld">
      <pc:chgData name="xiaochen li" userId="50b582a8adf77086" providerId="LiveId" clId="{A41303F1-C347-450F-9D4C-4ED6E8CAB032}" dt="2026-04-27T00:03:42.652" v="77" actId="1076"/>
      <pc:docMkLst>
        <pc:docMk/>
      </pc:docMkLst>
      <pc:sldChg chg="add">
        <pc:chgData name="xiaochen li" userId="50b582a8adf77086" providerId="LiveId" clId="{A41303F1-C347-450F-9D4C-4ED6E8CAB032}" dt="2026-04-23T20:35:03.444" v="6"/>
        <pc:sldMkLst>
          <pc:docMk/>
          <pc:sldMk cId="0" sldId="257"/>
        </pc:sldMkLst>
      </pc:sldChg>
      <pc:sldChg chg="add">
        <pc:chgData name="xiaochen li" userId="50b582a8adf77086" providerId="LiveId" clId="{A41303F1-C347-450F-9D4C-4ED6E8CAB032}" dt="2026-04-23T20:35:03.444" v="6"/>
        <pc:sldMkLst>
          <pc:docMk/>
          <pc:sldMk cId="0" sldId="258"/>
        </pc:sldMkLst>
      </pc:sldChg>
      <pc:sldChg chg="add del modNotesTx">
        <pc:chgData name="xiaochen li" userId="50b582a8adf77086" providerId="LiveId" clId="{A41303F1-C347-450F-9D4C-4ED6E8CAB032}" dt="2026-04-23T20:35:03.444" v="6"/>
        <pc:sldMkLst>
          <pc:docMk/>
          <pc:sldMk cId="0" sldId="259"/>
        </pc:sldMkLst>
      </pc:sldChg>
      <pc:sldChg chg="add del">
        <pc:chgData name="xiaochen li" userId="50b582a8adf77086" providerId="LiveId" clId="{A41303F1-C347-450F-9D4C-4ED6E8CAB032}" dt="2026-04-23T20:35:03.444" v="6"/>
        <pc:sldMkLst>
          <pc:docMk/>
          <pc:sldMk cId="0" sldId="260"/>
        </pc:sldMkLst>
      </pc:sldChg>
      <pc:sldChg chg="add del modNotesTx">
        <pc:chgData name="xiaochen li" userId="50b582a8adf77086" providerId="LiveId" clId="{A41303F1-C347-450F-9D4C-4ED6E8CAB032}" dt="2026-04-26T22:24:00.682" v="76" actId="20577"/>
        <pc:sldMkLst>
          <pc:docMk/>
          <pc:sldMk cId="0" sldId="261"/>
        </pc:sldMkLst>
      </pc:sldChg>
      <pc:sldChg chg="add del">
        <pc:chgData name="xiaochen li" userId="50b582a8adf77086" providerId="LiveId" clId="{A41303F1-C347-450F-9D4C-4ED6E8CAB032}" dt="2026-04-23T20:35:03.444" v="6"/>
        <pc:sldMkLst>
          <pc:docMk/>
          <pc:sldMk cId="0" sldId="262"/>
        </pc:sldMkLst>
      </pc:sldChg>
      <pc:sldChg chg="add del">
        <pc:chgData name="xiaochen li" userId="50b582a8adf77086" providerId="LiveId" clId="{A41303F1-C347-450F-9D4C-4ED6E8CAB032}" dt="2026-04-23T20:35:03.444" v="6"/>
        <pc:sldMkLst>
          <pc:docMk/>
          <pc:sldMk cId="0" sldId="263"/>
        </pc:sldMkLst>
      </pc:sldChg>
      <pc:sldChg chg="add del">
        <pc:chgData name="xiaochen li" userId="50b582a8adf77086" providerId="LiveId" clId="{A41303F1-C347-450F-9D4C-4ED6E8CAB032}" dt="2026-04-23T20:35:03.444" v="6"/>
        <pc:sldMkLst>
          <pc:docMk/>
          <pc:sldMk cId="0" sldId="264"/>
        </pc:sldMkLst>
      </pc:sldChg>
      <pc:sldChg chg="add del">
        <pc:chgData name="xiaochen li" userId="50b582a8adf77086" providerId="LiveId" clId="{A41303F1-C347-450F-9D4C-4ED6E8CAB032}" dt="2026-04-23T20:35:03.444" v="6"/>
        <pc:sldMkLst>
          <pc:docMk/>
          <pc:sldMk cId="0" sldId="265"/>
        </pc:sldMkLst>
      </pc:sldChg>
      <pc:sldChg chg="add">
        <pc:chgData name="xiaochen li" userId="50b582a8adf77086" providerId="LiveId" clId="{A41303F1-C347-450F-9D4C-4ED6E8CAB032}" dt="2026-04-23T20:35:03.444" v="6"/>
        <pc:sldMkLst>
          <pc:docMk/>
          <pc:sldMk cId="0" sldId="266"/>
        </pc:sldMkLst>
      </pc:sldChg>
      <pc:sldChg chg="add del setBg modNotes">
        <pc:chgData name="xiaochen li" userId="50b582a8adf77086" providerId="LiveId" clId="{A41303F1-C347-450F-9D4C-4ED6E8CAB032}" dt="2026-04-23T20:35:03.444" v="6"/>
        <pc:sldMkLst>
          <pc:docMk/>
          <pc:sldMk cId="0" sldId="267"/>
        </pc:sldMkLst>
      </pc:sldChg>
      <pc:sldChg chg="add del setBg modNotes">
        <pc:chgData name="xiaochen li" userId="50b582a8adf77086" providerId="LiveId" clId="{A41303F1-C347-450F-9D4C-4ED6E8CAB032}" dt="2026-04-23T20:35:03.444" v="6"/>
        <pc:sldMkLst>
          <pc:docMk/>
          <pc:sldMk cId="0" sldId="268"/>
        </pc:sldMkLst>
      </pc:sldChg>
      <pc:sldChg chg="add del setBg modNotes">
        <pc:chgData name="xiaochen li" userId="50b582a8adf77086" providerId="LiveId" clId="{A41303F1-C347-450F-9D4C-4ED6E8CAB032}" dt="2026-04-23T20:35:03.444" v="6"/>
        <pc:sldMkLst>
          <pc:docMk/>
          <pc:sldMk cId="0" sldId="269"/>
        </pc:sldMkLst>
      </pc:sldChg>
      <pc:sldChg chg="add del setBg modNotes">
        <pc:chgData name="xiaochen li" userId="50b582a8adf77086" providerId="LiveId" clId="{A41303F1-C347-450F-9D4C-4ED6E8CAB032}" dt="2026-04-23T20:35:03.444" v="6"/>
        <pc:sldMkLst>
          <pc:docMk/>
          <pc:sldMk cId="0" sldId="270"/>
        </pc:sldMkLst>
      </pc:sldChg>
      <pc:sldChg chg="add del">
        <pc:chgData name="xiaochen li" userId="50b582a8adf77086" providerId="LiveId" clId="{A41303F1-C347-450F-9D4C-4ED6E8CAB032}" dt="2026-04-23T20:35:03.444" v="6"/>
        <pc:sldMkLst>
          <pc:docMk/>
          <pc:sldMk cId="0" sldId="271"/>
        </pc:sldMkLst>
      </pc:sldChg>
      <pc:sldChg chg="add del setBg modNotes">
        <pc:chgData name="xiaochen li" userId="50b582a8adf77086" providerId="LiveId" clId="{A41303F1-C347-450F-9D4C-4ED6E8CAB032}" dt="2026-04-23T20:35:03.444" v="6"/>
        <pc:sldMkLst>
          <pc:docMk/>
          <pc:sldMk cId="0" sldId="272"/>
        </pc:sldMkLst>
      </pc:sldChg>
      <pc:sldChg chg="add del">
        <pc:chgData name="xiaochen li" userId="50b582a8adf77086" providerId="LiveId" clId="{A41303F1-C347-450F-9D4C-4ED6E8CAB032}" dt="2026-04-23T20:35:03.444" v="6"/>
        <pc:sldMkLst>
          <pc:docMk/>
          <pc:sldMk cId="0" sldId="273"/>
        </pc:sldMkLst>
      </pc:sldChg>
      <pc:sldChg chg="add del setBg modNotes">
        <pc:chgData name="xiaochen li" userId="50b582a8adf77086" providerId="LiveId" clId="{A41303F1-C347-450F-9D4C-4ED6E8CAB032}" dt="2026-04-23T20:35:03.444" v="6"/>
        <pc:sldMkLst>
          <pc:docMk/>
          <pc:sldMk cId="0" sldId="274"/>
        </pc:sldMkLst>
      </pc:sldChg>
      <pc:sldChg chg="add del setBg modNotes">
        <pc:chgData name="xiaochen li" userId="50b582a8adf77086" providerId="LiveId" clId="{A41303F1-C347-450F-9D4C-4ED6E8CAB032}" dt="2026-04-23T20:35:03.444" v="6"/>
        <pc:sldMkLst>
          <pc:docMk/>
          <pc:sldMk cId="0" sldId="275"/>
        </pc:sldMkLst>
      </pc:sldChg>
      <pc:sldChg chg="add setBg modNotes">
        <pc:chgData name="xiaochen li" userId="50b582a8adf77086" providerId="LiveId" clId="{A41303F1-C347-450F-9D4C-4ED6E8CAB032}" dt="2026-04-23T20:35:03.444" v="6"/>
        <pc:sldMkLst>
          <pc:docMk/>
          <pc:sldMk cId="0" sldId="276"/>
        </pc:sldMkLst>
      </pc:sldChg>
      <pc:sldChg chg="add del setBg modNotes">
        <pc:chgData name="xiaochen li" userId="50b582a8adf77086" providerId="LiveId" clId="{A41303F1-C347-450F-9D4C-4ED6E8CAB032}" dt="2026-04-23T20:35:03.444" v="6"/>
        <pc:sldMkLst>
          <pc:docMk/>
          <pc:sldMk cId="0" sldId="277"/>
        </pc:sldMkLst>
      </pc:sldChg>
      <pc:sldChg chg="add del setBg modNotes">
        <pc:chgData name="xiaochen li" userId="50b582a8adf77086" providerId="LiveId" clId="{A41303F1-C347-450F-9D4C-4ED6E8CAB032}" dt="2026-04-23T20:35:03.444" v="6"/>
        <pc:sldMkLst>
          <pc:docMk/>
          <pc:sldMk cId="0" sldId="278"/>
        </pc:sldMkLst>
      </pc:sldChg>
      <pc:sldChg chg="add del">
        <pc:chgData name="xiaochen li" userId="50b582a8adf77086" providerId="LiveId" clId="{A41303F1-C347-450F-9D4C-4ED6E8CAB032}" dt="2026-04-23T20:35:03.444" v="6"/>
        <pc:sldMkLst>
          <pc:docMk/>
          <pc:sldMk cId="0" sldId="279"/>
        </pc:sldMkLst>
      </pc:sldChg>
      <pc:sldChg chg="add del setBg modNotes">
        <pc:chgData name="xiaochen li" userId="50b582a8adf77086" providerId="LiveId" clId="{A41303F1-C347-450F-9D4C-4ED6E8CAB032}" dt="2026-04-23T20:35:03.444" v="6"/>
        <pc:sldMkLst>
          <pc:docMk/>
          <pc:sldMk cId="0" sldId="280"/>
        </pc:sldMkLst>
      </pc:sldChg>
      <pc:sldChg chg="add del setBg modNotes">
        <pc:chgData name="xiaochen li" userId="50b582a8adf77086" providerId="LiveId" clId="{A41303F1-C347-450F-9D4C-4ED6E8CAB032}" dt="2026-04-23T20:35:03.444" v="6"/>
        <pc:sldMkLst>
          <pc:docMk/>
          <pc:sldMk cId="0" sldId="281"/>
        </pc:sldMkLst>
      </pc:sldChg>
      <pc:sldChg chg="add del">
        <pc:chgData name="xiaochen li" userId="50b582a8adf77086" providerId="LiveId" clId="{A41303F1-C347-450F-9D4C-4ED6E8CAB032}" dt="2026-04-23T20:35:03.444" v="6"/>
        <pc:sldMkLst>
          <pc:docMk/>
          <pc:sldMk cId="0" sldId="282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0" sldId="283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0" sldId="284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0" sldId="285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0" sldId="286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0" sldId="287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0" sldId="288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0" sldId="289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0" sldId="290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0" sldId="291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0" sldId="292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0" sldId="293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0" sldId="294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0" sldId="295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0" sldId="296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0" sldId="297"/>
        </pc:sldMkLst>
      </pc:sldChg>
      <pc:sldChg chg="add del setBg">
        <pc:chgData name="xiaochen li" userId="50b582a8adf77086" providerId="LiveId" clId="{A41303F1-C347-450F-9D4C-4ED6E8CAB032}" dt="2026-04-23T20:36:25.749" v="10" actId="47"/>
        <pc:sldMkLst>
          <pc:docMk/>
          <pc:sldMk cId="0" sldId="298"/>
        </pc:sldMkLst>
      </pc:sldChg>
      <pc:sldChg chg="add del">
        <pc:chgData name="xiaochen li" userId="50b582a8adf77086" providerId="LiveId" clId="{A41303F1-C347-450F-9D4C-4ED6E8CAB032}" dt="2026-04-24T01:26:08.872" v="35" actId="47"/>
        <pc:sldMkLst>
          <pc:docMk/>
          <pc:sldMk cId="0" sldId="299"/>
        </pc:sldMkLst>
      </pc:sldChg>
      <pc:sldChg chg="modSp add del mod setBg modNotes">
        <pc:chgData name="xiaochen li" userId="50b582a8adf77086" providerId="LiveId" clId="{A41303F1-C347-450F-9D4C-4ED6E8CAB032}" dt="2026-04-24T23:54:18.161" v="38" actId="20577"/>
        <pc:sldMkLst>
          <pc:docMk/>
          <pc:sldMk cId="0" sldId="300"/>
        </pc:sldMkLst>
        <pc:spChg chg="mod">
          <ac:chgData name="xiaochen li" userId="50b582a8adf77086" providerId="LiveId" clId="{A41303F1-C347-450F-9D4C-4ED6E8CAB032}" dt="2026-04-24T23:54:18.161" v="38" actId="20577"/>
          <ac:spMkLst>
            <pc:docMk/>
            <pc:sldMk cId="0" sldId="300"/>
            <ac:spMk id="818" creationId="{00000000-0000-0000-0000-000000000000}"/>
          </ac:spMkLst>
        </pc:spChg>
      </pc:sldChg>
      <pc:sldChg chg="delSp modSp add del mod setBg modNotes">
        <pc:chgData name="xiaochen li" userId="50b582a8adf77086" providerId="LiveId" clId="{A41303F1-C347-450F-9D4C-4ED6E8CAB032}" dt="2026-04-26T19:49:34.349" v="66" actId="478"/>
        <pc:sldMkLst>
          <pc:docMk/>
          <pc:sldMk cId="0" sldId="301"/>
        </pc:sldMkLst>
        <pc:spChg chg="mod">
          <ac:chgData name="xiaochen li" userId="50b582a8adf77086" providerId="LiveId" clId="{A41303F1-C347-450F-9D4C-4ED6E8CAB032}" dt="2026-04-26T19:42:04.098" v="65" actId="20577"/>
          <ac:spMkLst>
            <pc:docMk/>
            <pc:sldMk cId="0" sldId="301"/>
            <ac:spMk id="4" creationId="{49C6DE11-CC9F-5773-BC74-8E0A0032F99D}"/>
          </ac:spMkLst>
        </pc:spChg>
        <pc:spChg chg="del">
          <ac:chgData name="xiaochen li" userId="50b582a8adf77086" providerId="LiveId" clId="{A41303F1-C347-450F-9D4C-4ED6E8CAB032}" dt="2026-04-26T19:49:34.349" v="66" actId="478"/>
          <ac:spMkLst>
            <pc:docMk/>
            <pc:sldMk cId="0" sldId="301"/>
            <ac:spMk id="8" creationId="{5F3A1671-08A1-E7AD-6483-13AD60F7681F}"/>
          </ac:spMkLst>
        </pc:spChg>
      </pc:sldChg>
      <pc:sldChg chg="add del setBg modNotes">
        <pc:chgData name="xiaochen li" userId="50b582a8adf77086" providerId="LiveId" clId="{A41303F1-C347-450F-9D4C-4ED6E8CAB032}" dt="2026-04-23T20:34:07.680" v="4"/>
        <pc:sldMkLst>
          <pc:docMk/>
          <pc:sldMk cId="0" sldId="302"/>
        </pc:sldMkLst>
      </pc:sldChg>
      <pc:sldChg chg="add del setBg modNotes">
        <pc:chgData name="xiaochen li" userId="50b582a8adf77086" providerId="LiveId" clId="{A41303F1-C347-450F-9D4C-4ED6E8CAB032}" dt="2026-04-23T20:34:07.680" v="4"/>
        <pc:sldMkLst>
          <pc:docMk/>
          <pc:sldMk cId="0" sldId="303"/>
        </pc:sldMkLst>
      </pc:sldChg>
      <pc:sldChg chg="add del setBg modNotes">
        <pc:chgData name="xiaochen li" userId="50b582a8adf77086" providerId="LiveId" clId="{A41303F1-C347-450F-9D4C-4ED6E8CAB032}" dt="2026-04-23T20:34:07.680" v="4"/>
        <pc:sldMkLst>
          <pc:docMk/>
          <pc:sldMk cId="0" sldId="304"/>
        </pc:sldMkLst>
      </pc:sldChg>
      <pc:sldChg chg="add del setBg">
        <pc:chgData name="xiaochen li" userId="50b582a8adf77086" providerId="LiveId" clId="{A41303F1-C347-450F-9D4C-4ED6E8CAB032}" dt="2026-04-23T20:34:07.680" v="4"/>
        <pc:sldMkLst>
          <pc:docMk/>
          <pc:sldMk cId="0" sldId="305"/>
        </pc:sldMkLst>
      </pc:sldChg>
      <pc:sldChg chg="add del setBg modNotes">
        <pc:chgData name="xiaochen li" userId="50b582a8adf77086" providerId="LiveId" clId="{A41303F1-C347-450F-9D4C-4ED6E8CAB032}" dt="2026-04-23T20:34:07.680" v="4"/>
        <pc:sldMkLst>
          <pc:docMk/>
          <pc:sldMk cId="0" sldId="306"/>
        </pc:sldMkLst>
      </pc:sldChg>
      <pc:sldChg chg="modSp add del mod setBg">
        <pc:chgData name="xiaochen li" userId="50b582a8adf77086" providerId="LiveId" clId="{A41303F1-C347-450F-9D4C-4ED6E8CAB032}" dt="2026-04-23T20:37:17.549" v="34" actId="20577"/>
        <pc:sldMkLst>
          <pc:docMk/>
          <pc:sldMk cId="0" sldId="307"/>
        </pc:sldMkLst>
        <pc:spChg chg="mod">
          <ac:chgData name="xiaochen li" userId="50b582a8adf77086" providerId="LiveId" clId="{A41303F1-C347-450F-9D4C-4ED6E8CAB032}" dt="2026-04-23T20:36:40.529" v="15" actId="14100"/>
          <ac:spMkLst>
            <pc:docMk/>
            <pc:sldMk cId="0" sldId="307"/>
            <ac:spMk id="6" creationId="{55D50DDF-E475-E01E-F071-E73007DD6E86}"/>
          </ac:spMkLst>
        </pc:spChg>
        <pc:spChg chg="mod">
          <ac:chgData name="xiaochen li" userId="50b582a8adf77086" providerId="LiveId" clId="{A41303F1-C347-450F-9D4C-4ED6E8CAB032}" dt="2026-04-23T20:37:17.549" v="34" actId="20577"/>
          <ac:spMkLst>
            <pc:docMk/>
            <pc:sldMk cId="0" sldId="307"/>
            <ac:spMk id="323" creationId="{00000000-0000-0000-0000-000000000000}"/>
          </ac:spMkLst>
        </pc:spChg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3824298650" sldId="307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4121496045" sldId="308"/>
        </pc:sldMkLst>
      </pc:sldChg>
      <pc:sldChg chg="add">
        <pc:chgData name="xiaochen li" userId="50b582a8adf77086" providerId="LiveId" clId="{A41303F1-C347-450F-9D4C-4ED6E8CAB032}" dt="2026-04-24T23:50:57.959" v="36" actId="2890"/>
        <pc:sldMkLst>
          <pc:docMk/>
          <pc:sldMk cId="4237307631" sldId="308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682569346" sldId="309"/>
        </pc:sldMkLst>
      </pc:sldChg>
      <pc:sldChg chg="modNotesTx">
        <pc:chgData name="xiaochen li" userId="50b582a8adf77086" providerId="LiveId" clId="{A41303F1-C347-450F-9D4C-4ED6E8CAB032}" dt="2026-04-26T19:06:08.792" v="45" actId="20577"/>
        <pc:sldMkLst>
          <pc:docMk/>
          <pc:sldMk cId="3449370155" sldId="309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410297700" sldId="310"/>
        </pc:sldMkLst>
      </pc:sldChg>
      <pc:sldChg chg="modSp mod modNotesTx">
        <pc:chgData name="xiaochen li" userId="50b582a8adf77086" providerId="LiveId" clId="{A41303F1-C347-450F-9D4C-4ED6E8CAB032}" dt="2026-04-26T19:18:19.362" v="46" actId="20577"/>
        <pc:sldMkLst>
          <pc:docMk/>
          <pc:sldMk cId="3906769994" sldId="311"/>
        </pc:sldMkLst>
        <pc:spChg chg="mod">
          <ac:chgData name="xiaochen li" userId="50b582a8adf77086" providerId="LiveId" clId="{A41303F1-C347-450F-9D4C-4ED6E8CAB032}" dt="2026-04-26T15:08:33.273" v="40" actId="1076"/>
          <ac:spMkLst>
            <pc:docMk/>
            <pc:sldMk cId="3906769994" sldId="311"/>
            <ac:spMk id="818" creationId="{39F3AA00-18B3-E2F2-545F-2B802877B094}"/>
          </ac:spMkLst>
        </pc:spChg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95785522" sldId="312"/>
        </pc:sldMkLst>
      </pc:sldChg>
      <pc:sldChg chg="modNotesTx">
        <pc:chgData name="xiaochen li" userId="50b582a8adf77086" providerId="LiveId" clId="{A41303F1-C347-450F-9D4C-4ED6E8CAB032}" dt="2026-04-26T19:25:47.731" v="64" actId="20577"/>
        <pc:sldMkLst>
          <pc:docMk/>
          <pc:sldMk cId="2752847036" sldId="313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3953783865" sldId="313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125083667" sldId="315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2146427637" sldId="316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1042873139" sldId="317"/>
        </pc:sldMkLst>
      </pc:sldChg>
      <pc:sldChg chg="del">
        <pc:chgData name="xiaochen li" userId="50b582a8adf77086" providerId="LiveId" clId="{A41303F1-C347-450F-9D4C-4ED6E8CAB032}" dt="2026-04-23T14:56:33.947" v="0" actId="47"/>
        <pc:sldMkLst>
          <pc:docMk/>
          <pc:sldMk cId="3922108370" sldId="318"/>
        </pc:sldMkLst>
      </pc:sldChg>
      <pc:sldChg chg="modSp mod">
        <pc:chgData name="xiaochen li" userId="50b582a8adf77086" providerId="LiveId" clId="{A41303F1-C347-450F-9D4C-4ED6E8CAB032}" dt="2026-04-26T20:02:10.057" v="72" actId="20577"/>
        <pc:sldMkLst>
          <pc:docMk/>
          <pc:sldMk cId="3534439605" sldId="322"/>
        </pc:sldMkLst>
        <pc:spChg chg="mod">
          <ac:chgData name="xiaochen li" userId="50b582a8adf77086" providerId="LiveId" clId="{A41303F1-C347-450F-9D4C-4ED6E8CAB032}" dt="2026-04-26T20:02:10.057" v="72" actId="20577"/>
          <ac:spMkLst>
            <pc:docMk/>
            <pc:sldMk cId="3534439605" sldId="322"/>
            <ac:spMk id="13" creationId="{319DCCFC-4B9E-57E2-CD00-7F7BB2C6F7C9}"/>
          </ac:spMkLst>
        </pc:spChg>
      </pc:sldChg>
      <pc:sldChg chg="modSp mod">
        <pc:chgData name="xiaochen li" userId="50b582a8adf77086" providerId="LiveId" clId="{A41303F1-C347-450F-9D4C-4ED6E8CAB032}" dt="2026-04-27T00:03:42.652" v="77" actId="1076"/>
        <pc:sldMkLst>
          <pc:docMk/>
          <pc:sldMk cId="2255079987" sldId="329"/>
        </pc:sldMkLst>
        <pc:picChg chg="mod">
          <ac:chgData name="xiaochen li" userId="50b582a8adf77086" providerId="LiveId" clId="{A41303F1-C347-450F-9D4C-4ED6E8CAB032}" dt="2026-04-27T00:03:42.652" v="77" actId="1076"/>
          <ac:picMkLst>
            <pc:docMk/>
            <pc:sldMk cId="2255079987" sldId="329"/>
            <ac:picMk id="4" creationId="{4F96666C-9911-C3BC-9B04-3887A3C5602A}"/>
          </ac:picMkLst>
        </pc:picChg>
      </pc:sldChg>
    </pc:docChg>
  </pc:docChgLst>
  <pc:docChgLst>
    <pc:chgData name="xiaochen li" userId="50b582a8adf77086" providerId="LiveId" clId="{0BD8E28A-1514-4D6A-BCD4-76AE2941E8DB}"/>
    <pc:docChg chg="undo redo custSel addSld delSld modSld sldOrd">
      <pc:chgData name="xiaochen li" userId="50b582a8adf77086" providerId="LiveId" clId="{0BD8E28A-1514-4D6A-BCD4-76AE2941E8DB}" dt="2026-04-22T19:15:24.783" v="822" actId="20577"/>
      <pc:docMkLst>
        <pc:docMk/>
      </pc:docMkLst>
      <pc:sldChg chg="addSp delSp modSp mod">
        <pc:chgData name="xiaochen li" userId="50b582a8adf77086" providerId="LiveId" clId="{0BD8E28A-1514-4D6A-BCD4-76AE2941E8DB}" dt="2026-04-17T14:24:24.475" v="11" actId="20577"/>
        <pc:sldMkLst>
          <pc:docMk/>
          <pc:sldMk cId="0" sldId="256"/>
        </pc:sldMkLst>
        <pc:spChg chg="add mod">
          <ac:chgData name="xiaochen li" userId="50b582a8adf77086" providerId="LiveId" clId="{0BD8E28A-1514-4D6A-BCD4-76AE2941E8DB}" dt="2026-04-17T14:24:24.475" v="11" actId="20577"/>
          <ac:spMkLst>
            <pc:docMk/>
            <pc:sldMk cId="0" sldId="256"/>
            <ac:spMk id="5" creationId="{907DF43A-7D8E-6670-543F-6E5220893985}"/>
          </ac:spMkLst>
        </pc:spChg>
        <pc:spChg chg="mod">
          <ac:chgData name="xiaochen li" userId="50b582a8adf77086" providerId="LiveId" clId="{0BD8E28A-1514-4D6A-BCD4-76AE2941E8DB}" dt="2026-04-17T14:24:16.367" v="7" actId="20577"/>
          <ac:spMkLst>
            <pc:docMk/>
            <pc:sldMk cId="0" sldId="256"/>
            <ac:spMk id="155" creationId="{00000000-0000-0000-0000-000000000000}"/>
          </ac:spMkLst>
        </pc:spChg>
      </pc:sldChg>
      <pc:sldChg chg="del">
        <pc:chgData name="xiaochen li" userId="50b582a8adf77086" providerId="LiveId" clId="{0BD8E28A-1514-4D6A-BCD4-76AE2941E8DB}" dt="2026-04-17T14:24:45.068" v="12" actId="47"/>
        <pc:sldMkLst>
          <pc:docMk/>
          <pc:sldMk cId="0" sldId="257"/>
        </pc:sldMkLst>
      </pc:sldChg>
      <pc:sldChg chg="del">
        <pc:chgData name="xiaochen li" userId="50b582a8adf77086" providerId="LiveId" clId="{0BD8E28A-1514-4D6A-BCD4-76AE2941E8DB}" dt="2026-04-17T14:37:16.134" v="13" actId="47"/>
        <pc:sldMkLst>
          <pc:docMk/>
          <pc:sldMk cId="0" sldId="258"/>
        </pc:sldMkLst>
      </pc:sldChg>
      <pc:sldChg chg="modNotesTx">
        <pc:chgData name="xiaochen li" userId="50b582a8adf77086" providerId="LiveId" clId="{0BD8E28A-1514-4D6A-BCD4-76AE2941E8DB}" dt="2026-04-17T14:51:34.662" v="32"/>
        <pc:sldMkLst>
          <pc:docMk/>
          <pc:sldMk cId="0" sldId="259"/>
        </pc:sldMkLst>
      </pc:sldChg>
      <pc:sldChg chg="addSp delSp modSp mod modNotesTx">
        <pc:chgData name="xiaochen li" userId="50b582a8adf77086" providerId="LiveId" clId="{0BD8E28A-1514-4D6A-BCD4-76AE2941E8DB}" dt="2026-04-21T19:06:11.371" v="719" actId="20577"/>
        <pc:sldMkLst>
          <pc:docMk/>
          <pc:sldMk cId="0" sldId="260"/>
        </pc:sldMkLst>
      </pc:sldChg>
      <pc:sldChg chg="modNotesTx">
        <pc:chgData name="xiaochen li" userId="50b582a8adf77086" providerId="LiveId" clId="{0BD8E28A-1514-4D6A-BCD4-76AE2941E8DB}" dt="2026-04-17T15:57:38.645" v="155" actId="20577"/>
        <pc:sldMkLst>
          <pc:docMk/>
          <pc:sldMk cId="0" sldId="261"/>
        </pc:sldMkLst>
      </pc:sldChg>
      <pc:sldChg chg="modNotesTx">
        <pc:chgData name="xiaochen li" userId="50b582a8adf77086" providerId="LiveId" clId="{0BD8E28A-1514-4D6A-BCD4-76AE2941E8DB}" dt="2026-04-21T19:45:55.385" v="737" actId="20577"/>
        <pc:sldMkLst>
          <pc:docMk/>
          <pc:sldMk cId="0" sldId="263"/>
        </pc:sldMkLst>
      </pc:sldChg>
      <pc:sldChg chg="modNotesTx">
        <pc:chgData name="xiaochen li" userId="50b582a8adf77086" providerId="LiveId" clId="{0BD8E28A-1514-4D6A-BCD4-76AE2941E8DB}" dt="2026-04-21T19:47:30.028" v="740" actId="20577"/>
        <pc:sldMkLst>
          <pc:docMk/>
          <pc:sldMk cId="0" sldId="264"/>
        </pc:sldMkLst>
      </pc:sldChg>
      <pc:sldChg chg="modSp mod">
        <pc:chgData name="xiaochen li" userId="50b582a8adf77086" providerId="LiveId" clId="{0BD8E28A-1514-4D6A-BCD4-76AE2941E8DB}" dt="2026-04-21T19:52:06.534" v="743" actId="20577"/>
        <pc:sldMkLst>
          <pc:docMk/>
          <pc:sldMk cId="0" sldId="265"/>
        </pc:sldMkLst>
      </pc:sldChg>
      <pc:sldChg chg="del">
        <pc:chgData name="xiaochen li" userId="50b582a8adf77086" providerId="LiveId" clId="{0BD8E28A-1514-4D6A-BCD4-76AE2941E8DB}" dt="2026-04-17T16:49:50.202" v="378" actId="47"/>
        <pc:sldMkLst>
          <pc:docMk/>
          <pc:sldMk cId="0" sldId="266"/>
        </pc:sldMkLst>
      </pc:sldChg>
      <pc:sldChg chg="addSp delSp modSp mod ord delAnim modNotesTx">
        <pc:chgData name="xiaochen li" userId="50b582a8adf77086" providerId="LiveId" clId="{0BD8E28A-1514-4D6A-BCD4-76AE2941E8DB}" dt="2026-04-21T20:04:39.887" v="745" actId="20577"/>
        <pc:sldMkLst>
          <pc:docMk/>
          <pc:sldMk cId="0" sldId="267"/>
        </pc:sldMkLst>
      </pc:sldChg>
      <pc:sldChg chg="addSp delSp modSp mod">
        <pc:chgData name="xiaochen li" userId="50b582a8adf77086" providerId="LiveId" clId="{0BD8E28A-1514-4D6A-BCD4-76AE2941E8DB}" dt="2026-04-18T01:00:37.415" v="710" actId="693"/>
        <pc:sldMkLst>
          <pc:docMk/>
          <pc:sldMk cId="0" sldId="268"/>
        </pc:sldMkLst>
      </pc:sldChg>
      <pc:sldChg chg="modSp modNotes modNotesTx">
        <pc:chgData name="xiaochen li" userId="50b582a8adf77086" providerId="LiveId" clId="{0BD8E28A-1514-4D6A-BCD4-76AE2941E8DB}" dt="2026-04-21T20:13:38.437" v="764" actId="20577"/>
        <pc:sldMkLst>
          <pc:docMk/>
          <pc:sldMk cId="0" sldId="269"/>
        </pc:sldMkLst>
      </pc:sldChg>
      <pc:sldChg chg="modNotes modNotesTx">
        <pc:chgData name="xiaochen li" userId="50b582a8adf77086" providerId="LiveId" clId="{0BD8E28A-1514-4D6A-BCD4-76AE2941E8DB}" dt="2026-04-21T20:18:38.347" v="766"/>
        <pc:sldMkLst>
          <pc:docMk/>
          <pc:sldMk cId="0" sldId="271"/>
        </pc:sldMkLst>
      </pc:sldChg>
      <pc:sldChg chg="addSp delSp modSp mod">
        <pc:chgData name="xiaochen li" userId="50b582a8adf77086" providerId="LiveId" clId="{0BD8E28A-1514-4D6A-BCD4-76AE2941E8DB}" dt="2026-04-17T17:48:54.301" v="418" actId="14100"/>
        <pc:sldMkLst>
          <pc:docMk/>
          <pc:sldMk cId="0" sldId="272"/>
        </pc:sldMkLst>
      </pc:sldChg>
      <pc:sldChg chg="modSp mod">
        <pc:chgData name="xiaochen li" userId="50b582a8adf77086" providerId="LiveId" clId="{0BD8E28A-1514-4D6A-BCD4-76AE2941E8DB}" dt="2026-04-17T20:29:09.832" v="455" actId="1035"/>
        <pc:sldMkLst>
          <pc:docMk/>
          <pc:sldMk cId="0" sldId="273"/>
        </pc:sldMkLst>
      </pc:sldChg>
      <pc:sldChg chg="addSp delSp modSp mod modNotesTx">
        <pc:chgData name="xiaochen li" userId="50b582a8adf77086" providerId="LiveId" clId="{0BD8E28A-1514-4D6A-BCD4-76AE2941E8DB}" dt="2026-04-21T21:34:05.151" v="773"/>
        <pc:sldMkLst>
          <pc:docMk/>
          <pc:sldMk cId="0" sldId="275"/>
        </pc:sldMkLst>
      </pc:sldChg>
      <pc:sldChg chg="del">
        <pc:chgData name="xiaochen li" userId="50b582a8adf77086" providerId="LiveId" clId="{0BD8E28A-1514-4D6A-BCD4-76AE2941E8DB}" dt="2026-04-17T20:32:25.885" v="463" actId="47"/>
        <pc:sldMkLst>
          <pc:docMk/>
          <pc:sldMk cId="0" sldId="276"/>
        </pc:sldMkLst>
      </pc:sldChg>
      <pc:sldChg chg="ord modNotes modNotesTx">
        <pc:chgData name="xiaochen li" userId="50b582a8adf77086" providerId="LiveId" clId="{0BD8E28A-1514-4D6A-BCD4-76AE2941E8DB}" dt="2026-04-21T20:25:33.592" v="772" actId="20577"/>
        <pc:sldMkLst>
          <pc:docMk/>
          <pc:sldMk cId="0" sldId="277"/>
        </pc:sldMkLst>
      </pc:sldChg>
      <pc:sldChg chg="ord modNotes">
        <pc:chgData name="xiaochen li" userId="50b582a8adf77086" providerId="LiveId" clId="{0BD8E28A-1514-4D6A-BCD4-76AE2941E8DB}" dt="2026-04-17T17:51:03.543" v="420"/>
        <pc:sldMkLst>
          <pc:docMk/>
          <pc:sldMk cId="0" sldId="278"/>
        </pc:sldMkLst>
      </pc:sldChg>
      <pc:sldChg chg="addSp delSp modSp add del mod">
        <pc:chgData name="xiaochen li" userId="50b582a8adf77086" providerId="LiveId" clId="{0BD8E28A-1514-4D6A-BCD4-76AE2941E8DB}" dt="2026-04-17T20:50:26.888" v="496" actId="14100"/>
        <pc:sldMkLst>
          <pc:docMk/>
          <pc:sldMk cId="0" sldId="279"/>
        </pc:sldMkLst>
      </pc:sldChg>
      <pc:sldChg chg="addSp delSp modSp mod">
        <pc:chgData name="xiaochen li" userId="50b582a8adf77086" providerId="LiveId" clId="{0BD8E28A-1514-4D6A-BCD4-76AE2941E8DB}" dt="2026-04-18T01:01:12.516" v="717" actId="14100"/>
        <pc:sldMkLst>
          <pc:docMk/>
          <pc:sldMk cId="0" sldId="280"/>
        </pc:sldMkLst>
      </pc:sldChg>
      <pc:sldChg chg="modNotesTx">
        <pc:chgData name="xiaochen li" userId="50b582a8adf77086" providerId="LiveId" clId="{0BD8E28A-1514-4D6A-BCD4-76AE2941E8DB}" dt="2026-04-18T00:00:56.867" v="604" actId="20577"/>
        <pc:sldMkLst>
          <pc:docMk/>
          <pc:sldMk cId="0" sldId="281"/>
        </pc:sldMkLst>
      </pc:sldChg>
      <pc:sldChg chg="modNotes modNotesTx">
        <pc:chgData name="xiaochen li" userId="50b582a8adf77086" providerId="LiveId" clId="{0BD8E28A-1514-4D6A-BCD4-76AE2941E8DB}" dt="2026-04-18T00:03:03.863" v="606"/>
        <pc:sldMkLst>
          <pc:docMk/>
          <pc:sldMk cId="0" sldId="282"/>
        </pc:sldMkLst>
      </pc:sldChg>
      <pc:sldChg chg="addSp delSp modSp mod">
        <pc:chgData name="xiaochen li" userId="50b582a8adf77086" providerId="LiveId" clId="{0BD8E28A-1514-4D6A-BCD4-76AE2941E8DB}" dt="2026-04-18T00:13:09.662" v="622" actId="1076"/>
        <pc:sldMkLst>
          <pc:docMk/>
          <pc:sldMk cId="0" sldId="283"/>
        </pc:sldMkLst>
      </pc:sldChg>
      <pc:sldChg chg="modSp modNotes">
        <pc:chgData name="xiaochen li" userId="50b582a8adf77086" providerId="LiveId" clId="{0BD8E28A-1514-4D6A-BCD4-76AE2941E8DB}" dt="2026-04-18T00:15:18.359" v="623"/>
        <pc:sldMkLst>
          <pc:docMk/>
          <pc:sldMk cId="0" sldId="284"/>
        </pc:sldMkLst>
      </pc:sldChg>
      <pc:sldChg chg="modSp modNotes modNotesTx">
        <pc:chgData name="xiaochen li" userId="50b582a8adf77086" providerId="LiveId" clId="{0BD8E28A-1514-4D6A-BCD4-76AE2941E8DB}" dt="2026-04-18T00:19:43.337" v="655" actId="20577"/>
        <pc:sldMkLst>
          <pc:docMk/>
          <pc:sldMk cId="0" sldId="285"/>
        </pc:sldMkLst>
      </pc:sldChg>
      <pc:sldChg chg="addSp delSp modSp mod modNotesTx">
        <pc:chgData name="xiaochen li" userId="50b582a8adf77086" providerId="LiveId" clId="{0BD8E28A-1514-4D6A-BCD4-76AE2941E8DB}" dt="2026-04-18T00:55:46.253" v="695" actId="20577"/>
        <pc:sldMkLst>
          <pc:docMk/>
          <pc:sldMk cId="0" sldId="290"/>
        </pc:sldMkLst>
      </pc:sldChg>
      <pc:sldChg chg="modSp mod modNotes modNotesTx">
        <pc:chgData name="xiaochen li" userId="50b582a8adf77086" providerId="LiveId" clId="{0BD8E28A-1514-4D6A-BCD4-76AE2941E8DB}" dt="2026-04-18T00:40:29.405" v="694"/>
        <pc:sldMkLst>
          <pc:docMk/>
          <pc:sldMk cId="0" sldId="291"/>
        </pc:sldMkLst>
      </pc:sldChg>
      <pc:sldChg chg="modNotesTx">
        <pc:chgData name="xiaochen li" userId="50b582a8adf77086" providerId="LiveId" clId="{0BD8E28A-1514-4D6A-BCD4-76AE2941E8DB}" dt="2026-04-22T19:10:51.908" v="804" actId="20577"/>
        <pc:sldMkLst>
          <pc:docMk/>
          <pc:sldMk cId="0" sldId="292"/>
        </pc:sldMkLst>
      </pc:sldChg>
      <pc:sldChg chg="modNotes modNotesTx">
        <pc:chgData name="xiaochen li" userId="50b582a8adf77086" providerId="LiveId" clId="{0BD8E28A-1514-4D6A-BCD4-76AE2941E8DB}" dt="2026-04-22T19:15:24.783" v="822" actId="20577"/>
        <pc:sldMkLst>
          <pc:docMk/>
          <pc:sldMk cId="0" sldId="293"/>
        </pc:sldMkLst>
      </pc:sldChg>
      <pc:sldChg chg="modNotes modNotesTx">
        <pc:chgData name="xiaochen li" userId="50b582a8adf77086" providerId="LiveId" clId="{0BD8E28A-1514-4D6A-BCD4-76AE2941E8DB}" dt="2026-04-22T18:55:22.593" v="775"/>
        <pc:sldMkLst>
          <pc:docMk/>
          <pc:sldMk cId="0" sldId="295"/>
        </pc:sldMkLst>
      </pc:sldChg>
      <pc:sldChg chg="modNotes modNotesTx">
        <pc:chgData name="xiaochen li" userId="50b582a8adf77086" providerId="LiveId" clId="{0BD8E28A-1514-4D6A-BCD4-76AE2941E8DB}" dt="2026-04-22T18:57:56.655" v="782" actId="20577"/>
        <pc:sldMkLst>
          <pc:docMk/>
          <pc:sldMk cId="0" sldId="296"/>
        </pc:sldMkLst>
      </pc:sldChg>
      <pc:sldChg chg="modNotes modNotesTx">
        <pc:chgData name="xiaochen li" userId="50b582a8adf77086" providerId="LiveId" clId="{0BD8E28A-1514-4D6A-BCD4-76AE2941E8DB}" dt="2026-04-22T19:05:20.310" v="788"/>
        <pc:sldMkLst>
          <pc:docMk/>
          <pc:sldMk cId="0" sldId="297"/>
        </pc:sldMkLst>
      </pc:sldChg>
      <pc:sldChg chg="del">
        <pc:chgData name="xiaochen li" userId="50b582a8adf77086" providerId="LiveId" clId="{0BD8E28A-1514-4D6A-BCD4-76AE2941E8DB}" dt="2026-04-17T17:58:00.479" v="436" actId="47"/>
        <pc:sldMkLst>
          <pc:docMk/>
          <pc:sldMk cId="0" sldId="298"/>
        </pc:sldMkLst>
      </pc:sldChg>
      <pc:sldChg chg="del">
        <pc:chgData name="xiaochen li" userId="50b582a8adf77086" providerId="LiveId" clId="{0BD8E28A-1514-4D6A-BCD4-76AE2941E8DB}" dt="2026-04-17T17:58:00.479" v="436" actId="47"/>
        <pc:sldMkLst>
          <pc:docMk/>
          <pc:sldMk cId="0" sldId="299"/>
        </pc:sldMkLst>
      </pc:sldChg>
      <pc:sldChg chg="del">
        <pc:chgData name="xiaochen li" userId="50b582a8adf77086" providerId="LiveId" clId="{0BD8E28A-1514-4D6A-BCD4-76AE2941E8DB}" dt="2026-04-17T17:58:00.479" v="436" actId="47"/>
        <pc:sldMkLst>
          <pc:docMk/>
          <pc:sldMk cId="0" sldId="300"/>
        </pc:sldMkLst>
      </pc:sldChg>
      <pc:sldChg chg="del">
        <pc:chgData name="xiaochen li" userId="50b582a8adf77086" providerId="LiveId" clId="{0BD8E28A-1514-4D6A-BCD4-76AE2941E8DB}" dt="2026-04-17T17:58:00.479" v="436" actId="47"/>
        <pc:sldMkLst>
          <pc:docMk/>
          <pc:sldMk cId="0" sldId="301"/>
        </pc:sldMkLst>
      </pc:sldChg>
      <pc:sldChg chg="del">
        <pc:chgData name="xiaochen li" userId="50b582a8adf77086" providerId="LiveId" clId="{0BD8E28A-1514-4D6A-BCD4-76AE2941E8DB}" dt="2026-04-17T17:58:00.479" v="436" actId="47"/>
        <pc:sldMkLst>
          <pc:docMk/>
          <pc:sldMk cId="0" sldId="302"/>
        </pc:sldMkLst>
      </pc:sldChg>
      <pc:sldChg chg="del">
        <pc:chgData name="xiaochen li" userId="50b582a8adf77086" providerId="LiveId" clId="{0BD8E28A-1514-4D6A-BCD4-76AE2941E8DB}" dt="2026-04-17T17:58:00.479" v="436" actId="47"/>
        <pc:sldMkLst>
          <pc:docMk/>
          <pc:sldMk cId="0" sldId="303"/>
        </pc:sldMkLst>
      </pc:sldChg>
      <pc:sldChg chg="del">
        <pc:chgData name="xiaochen li" userId="50b582a8adf77086" providerId="LiveId" clId="{0BD8E28A-1514-4D6A-BCD4-76AE2941E8DB}" dt="2026-04-17T17:58:00.479" v="436" actId="47"/>
        <pc:sldMkLst>
          <pc:docMk/>
          <pc:sldMk cId="0" sldId="304"/>
        </pc:sldMkLst>
      </pc:sldChg>
      <pc:sldChg chg="del">
        <pc:chgData name="xiaochen li" userId="50b582a8adf77086" providerId="LiveId" clId="{0BD8E28A-1514-4D6A-BCD4-76AE2941E8DB}" dt="2026-04-17T17:58:00.479" v="436" actId="47"/>
        <pc:sldMkLst>
          <pc:docMk/>
          <pc:sldMk cId="0" sldId="305"/>
        </pc:sldMkLst>
      </pc:sldChg>
      <pc:sldChg chg="del">
        <pc:chgData name="xiaochen li" userId="50b582a8adf77086" providerId="LiveId" clId="{0BD8E28A-1514-4D6A-BCD4-76AE2941E8DB}" dt="2026-04-17T17:58:00.479" v="436" actId="47"/>
        <pc:sldMkLst>
          <pc:docMk/>
          <pc:sldMk cId="0" sldId="306"/>
        </pc:sldMkLst>
      </pc:sldChg>
      <pc:sldChg chg="addSp delSp modSp add mod ord">
        <pc:chgData name="xiaochen li" userId="50b582a8adf77086" providerId="LiveId" clId="{0BD8E28A-1514-4D6A-BCD4-76AE2941E8DB}" dt="2026-04-17T15:10:11.320" v="153" actId="20577"/>
        <pc:sldMkLst>
          <pc:docMk/>
          <pc:sldMk cId="3824298650" sldId="307"/>
        </pc:sldMkLst>
      </pc:sldChg>
      <pc:sldChg chg="modSp add mod modNotesTx">
        <pc:chgData name="xiaochen li" userId="50b582a8adf77086" providerId="LiveId" clId="{0BD8E28A-1514-4D6A-BCD4-76AE2941E8DB}" dt="2026-04-21T19:19:43.291" v="726" actId="20577"/>
        <pc:sldMkLst>
          <pc:docMk/>
          <pc:sldMk cId="4121496045" sldId="308"/>
        </pc:sldMkLst>
      </pc:sldChg>
      <pc:sldChg chg="addSp delSp modSp add mod ord">
        <pc:chgData name="xiaochen li" userId="50b582a8adf77086" providerId="LiveId" clId="{0BD8E28A-1514-4D6A-BCD4-76AE2941E8DB}" dt="2026-04-17T15:10:05.626" v="151" actId="20577"/>
        <pc:sldMkLst>
          <pc:docMk/>
          <pc:sldMk cId="682569346" sldId="309"/>
        </pc:sldMkLst>
      </pc:sldChg>
      <pc:sldChg chg="addSp modSp add mod ord modNotesTx">
        <pc:chgData name="xiaochen li" userId="50b582a8adf77086" providerId="LiveId" clId="{0BD8E28A-1514-4D6A-BCD4-76AE2941E8DB}" dt="2026-04-21T19:25:47.761" v="733" actId="20577"/>
        <pc:sldMkLst>
          <pc:docMk/>
          <pc:sldMk cId="410297700" sldId="310"/>
        </pc:sldMkLst>
      </pc:sldChg>
      <pc:sldChg chg="add del">
        <pc:chgData name="xiaochen li" userId="50b582a8adf77086" providerId="LiveId" clId="{0BD8E28A-1514-4D6A-BCD4-76AE2941E8DB}" dt="2026-04-17T16:51:50.473" v="384" actId="47"/>
        <pc:sldMkLst>
          <pc:docMk/>
          <pc:sldMk cId="1482748063" sldId="311"/>
        </pc:sldMkLst>
      </pc:sldChg>
      <pc:sldChg chg="addSp delSp modSp add mod modNotesTx">
        <pc:chgData name="xiaochen li" userId="50b582a8adf77086" providerId="LiveId" clId="{0BD8E28A-1514-4D6A-BCD4-76AE2941E8DB}" dt="2026-04-17T16:49:33.179" v="377" actId="14100"/>
        <pc:sldMkLst>
          <pc:docMk/>
          <pc:sldMk cId="95785522" sldId="312"/>
        </pc:sldMkLst>
      </pc:sldChg>
      <pc:sldChg chg="addSp modSp add mod modAnim">
        <pc:chgData name="xiaochen li" userId="50b582a8adf77086" providerId="LiveId" clId="{0BD8E28A-1514-4D6A-BCD4-76AE2941E8DB}" dt="2026-04-17T16:51:44.360" v="383" actId="1076"/>
        <pc:sldMkLst>
          <pc:docMk/>
          <pc:sldMk cId="3953783865" sldId="313"/>
        </pc:sldMkLst>
      </pc:sldChg>
      <pc:sldChg chg="add del">
        <pc:chgData name="xiaochen li" userId="50b582a8adf77086" providerId="LiveId" clId="{0BD8E28A-1514-4D6A-BCD4-76AE2941E8DB}" dt="2026-04-17T17:55:41.625" v="435" actId="47"/>
        <pc:sldMkLst>
          <pc:docMk/>
          <pc:sldMk cId="1139143457" sldId="314"/>
        </pc:sldMkLst>
      </pc:sldChg>
      <pc:sldChg chg="addSp delSp modSp add mod">
        <pc:chgData name="xiaochen li" userId="50b582a8adf77086" providerId="LiveId" clId="{0BD8E28A-1514-4D6A-BCD4-76AE2941E8DB}" dt="2026-04-17T17:54:50.138" v="434" actId="1076"/>
        <pc:sldMkLst>
          <pc:docMk/>
          <pc:sldMk cId="125083667" sldId="315"/>
        </pc:sldMkLst>
      </pc:sldChg>
      <pc:sldChg chg="addSp delSp modSp add mod">
        <pc:chgData name="xiaochen li" userId="50b582a8adf77086" providerId="LiveId" clId="{0BD8E28A-1514-4D6A-BCD4-76AE2941E8DB}" dt="2026-04-17T20:51:27.096" v="511" actId="1076"/>
        <pc:sldMkLst>
          <pc:docMk/>
          <pc:sldMk cId="2146427637" sldId="316"/>
        </pc:sldMkLst>
      </pc:sldChg>
      <pc:sldChg chg="addSp delSp modSp add mod modNotesTx">
        <pc:chgData name="xiaochen li" userId="50b582a8adf77086" providerId="LiveId" clId="{0BD8E28A-1514-4D6A-BCD4-76AE2941E8DB}" dt="2026-04-17T21:00:38.662" v="597" actId="20577"/>
        <pc:sldMkLst>
          <pc:docMk/>
          <pc:sldMk cId="1042873139" sldId="317"/>
        </pc:sldMkLst>
      </pc:sldChg>
      <pc:sldChg chg="addSp delSp modSp add mod">
        <pc:chgData name="xiaochen li" userId="50b582a8adf77086" providerId="LiveId" clId="{0BD8E28A-1514-4D6A-BCD4-76AE2941E8DB}" dt="2026-04-18T00:36:17.206" v="679" actId="1076"/>
        <pc:sldMkLst>
          <pc:docMk/>
          <pc:sldMk cId="3922108370" sldId="318"/>
        </pc:sldMkLst>
      </pc:sldChg>
      <pc:sldChg chg="add del">
        <pc:chgData name="xiaochen li" userId="50b582a8adf77086" providerId="LiveId" clId="{0BD8E28A-1514-4D6A-BCD4-76AE2941E8DB}" dt="2026-04-18T00:58:33.306" v="697" actId="47"/>
        <pc:sldMkLst>
          <pc:docMk/>
          <pc:sldMk cId="2552813112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22c65f383bd_0_233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3" name="Google Shape;843;g22c65f383bd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>
          <a:extLst>
            <a:ext uri="{FF2B5EF4-FFF2-40B4-BE49-F238E27FC236}">
              <a16:creationId xmlns:a16="http://schemas.microsoft.com/office/drawing/2014/main" id="{D83D1E85-965F-5760-7C9D-788DCE632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22c65f383bd_0_233:notes">
            <a:extLst>
              <a:ext uri="{FF2B5EF4-FFF2-40B4-BE49-F238E27FC236}">
                <a16:creationId xmlns:a16="http://schemas.microsoft.com/office/drawing/2014/main" id="{283D7603-E80E-2FF6-F4CD-73F06759E6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3" name="Google Shape;843;g22c65f383bd_0_233:notes">
            <a:extLst>
              <a:ext uri="{FF2B5EF4-FFF2-40B4-BE49-F238E27FC236}">
                <a16:creationId xmlns:a16="http://schemas.microsoft.com/office/drawing/2014/main" id="{9815D6BC-3FA3-63A0-33F7-B6294074AD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8037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6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0" name="Google Shape;90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>
          <a:extLst>
            <a:ext uri="{FF2B5EF4-FFF2-40B4-BE49-F238E27FC236}">
              <a16:creationId xmlns:a16="http://schemas.microsoft.com/office/drawing/2014/main" id="{EF75A650-FF4B-83AA-48BE-2525C8DEB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6:notes">
            <a:extLst>
              <a:ext uri="{FF2B5EF4-FFF2-40B4-BE49-F238E27FC236}">
                <a16:creationId xmlns:a16="http://schemas.microsoft.com/office/drawing/2014/main" id="{408922CC-DEDF-629C-9E27-3E657C8DEC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0" name="Google Shape;900;p46:notes">
            <a:extLst>
              <a:ext uri="{FF2B5EF4-FFF2-40B4-BE49-F238E27FC236}">
                <a16:creationId xmlns:a16="http://schemas.microsoft.com/office/drawing/2014/main" id="{FC09F587-2B82-B5CB-D5F1-EDEAAAF8EE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733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>
          <a:extLst>
            <a:ext uri="{FF2B5EF4-FFF2-40B4-BE49-F238E27FC236}">
              <a16:creationId xmlns:a16="http://schemas.microsoft.com/office/drawing/2014/main" id="{D8FCE433-BA0F-BF80-27BA-401A36386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6:notes">
            <a:extLst>
              <a:ext uri="{FF2B5EF4-FFF2-40B4-BE49-F238E27FC236}">
                <a16:creationId xmlns:a16="http://schemas.microsoft.com/office/drawing/2014/main" id="{D042C3E0-D2C2-0C34-7EEF-BE4F2F2F3A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0" name="Google Shape;900;p46:notes">
            <a:extLst>
              <a:ext uri="{FF2B5EF4-FFF2-40B4-BE49-F238E27FC236}">
                <a16:creationId xmlns:a16="http://schemas.microsoft.com/office/drawing/2014/main" id="{127466AE-D78F-E0DE-8352-661AE6E8EA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8578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>
          <a:extLst>
            <a:ext uri="{FF2B5EF4-FFF2-40B4-BE49-F238E27FC236}">
              <a16:creationId xmlns:a16="http://schemas.microsoft.com/office/drawing/2014/main" id="{DDA983BA-05BC-03B9-8E15-F15D43557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6:notes">
            <a:extLst>
              <a:ext uri="{FF2B5EF4-FFF2-40B4-BE49-F238E27FC236}">
                <a16:creationId xmlns:a16="http://schemas.microsoft.com/office/drawing/2014/main" id="{60F8CC5E-B869-E6F8-5F03-6B38EE6FF9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0" name="Google Shape;900;p46:notes">
            <a:extLst>
              <a:ext uri="{FF2B5EF4-FFF2-40B4-BE49-F238E27FC236}">
                <a16:creationId xmlns:a16="http://schemas.microsoft.com/office/drawing/2014/main" id="{AD5BF514-F1D7-B875-C5DC-CDF1D7A868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6808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>
          <a:extLst>
            <a:ext uri="{FF2B5EF4-FFF2-40B4-BE49-F238E27FC236}">
              <a16:creationId xmlns:a16="http://schemas.microsoft.com/office/drawing/2014/main" id="{F6C208C7-9EAE-3EA8-947F-47E807520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6:notes">
            <a:extLst>
              <a:ext uri="{FF2B5EF4-FFF2-40B4-BE49-F238E27FC236}">
                <a16:creationId xmlns:a16="http://schemas.microsoft.com/office/drawing/2014/main" id="{2E3AEAB7-915C-EE94-08D1-48781530A1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0" name="Google Shape;900;p46:notes">
            <a:extLst>
              <a:ext uri="{FF2B5EF4-FFF2-40B4-BE49-F238E27FC236}">
                <a16:creationId xmlns:a16="http://schemas.microsoft.com/office/drawing/2014/main" id="{EA764707-9CD9-2D8A-093F-E6A77FD098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9651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>
          <a:extLst>
            <a:ext uri="{FF2B5EF4-FFF2-40B4-BE49-F238E27FC236}">
              <a16:creationId xmlns:a16="http://schemas.microsoft.com/office/drawing/2014/main" id="{CFAED676-E725-CC7F-ADEF-5F9A60A12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6:notes">
            <a:extLst>
              <a:ext uri="{FF2B5EF4-FFF2-40B4-BE49-F238E27FC236}">
                <a16:creationId xmlns:a16="http://schemas.microsoft.com/office/drawing/2014/main" id="{8560F7EE-B6CF-2291-1A3C-BCAE8EE87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0" name="Google Shape;900;p46:notes">
            <a:extLst>
              <a:ext uri="{FF2B5EF4-FFF2-40B4-BE49-F238E27FC236}">
                <a16:creationId xmlns:a16="http://schemas.microsoft.com/office/drawing/2014/main" id="{40312784-72A7-CDE6-C505-B7AEB2D4D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6183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>
          <a:extLst>
            <a:ext uri="{FF2B5EF4-FFF2-40B4-BE49-F238E27FC236}">
              <a16:creationId xmlns:a16="http://schemas.microsoft.com/office/drawing/2014/main" id="{262CF451-782A-CB06-C906-B3323311E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6:notes">
            <a:extLst>
              <a:ext uri="{FF2B5EF4-FFF2-40B4-BE49-F238E27FC236}">
                <a16:creationId xmlns:a16="http://schemas.microsoft.com/office/drawing/2014/main" id="{821BBB0A-A72A-71CE-5CE8-E4A24D764A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0" name="Google Shape;900;p46:notes">
            <a:extLst>
              <a:ext uri="{FF2B5EF4-FFF2-40B4-BE49-F238E27FC236}">
                <a16:creationId xmlns:a16="http://schemas.microsoft.com/office/drawing/2014/main" id="{ED126FA0-0666-FA5A-EB3A-898700A633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0385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9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7" name="Google Shape;97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>
          <a:extLst>
            <a:ext uri="{FF2B5EF4-FFF2-40B4-BE49-F238E27FC236}">
              <a16:creationId xmlns:a16="http://schemas.microsoft.com/office/drawing/2014/main" id="{C3F581AC-39F3-FDCD-CA0A-DBCE0FE06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9:notes">
            <a:extLst>
              <a:ext uri="{FF2B5EF4-FFF2-40B4-BE49-F238E27FC236}">
                <a16:creationId xmlns:a16="http://schemas.microsoft.com/office/drawing/2014/main" id="{0F0636DE-6839-8FB5-AA7E-F4196DDDD9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977" name="Google Shape;977;p49:notes">
            <a:extLst>
              <a:ext uri="{FF2B5EF4-FFF2-40B4-BE49-F238E27FC236}">
                <a16:creationId xmlns:a16="http://schemas.microsoft.com/office/drawing/2014/main" id="{1A984578-BA85-E122-1C08-0764782838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4599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>
          <a:extLst>
            <a:ext uri="{FF2B5EF4-FFF2-40B4-BE49-F238E27FC236}">
              <a16:creationId xmlns:a16="http://schemas.microsoft.com/office/drawing/2014/main" id="{02FC7B91-BE0C-550B-7612-617340E7F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6:notes">
            <a:extLst>
              <a:ext uri="{FF2B5EF4-FFF2-40B4-BE49-F238E27FC236}">
                <a16:creationId xmlns:a16="http://schemas.microsoft.com/office/drawing/2014/main" id="{E8B82AC1-E578-0C59-AB94-7F34C05592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0" name="Google Shape;900;p46:notes">
            <a:extLst>
              <a:ext uri="{FF2B5EF4-FFF2-40B4-BE49-F238E27FC236}">
                <a16:creationId xmlns:a16="http://schemas.microsoft.com/office/drawing/2014/main" id="{3E11BF23-E424-0545-9271-935240CE1F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7374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>
          <a:extLst>
            <a:ext uri="{FF2B5EF4-FFF2-40B4-BE49-F238E27FC236}">
              <a16:creationId xmlns:a16="http://schemas.microsoft.com/office/drawing/2014/main" id="{6404F38F-D0AB-D231-8E3E-681481E5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6:notes">
            <a:extLst>
              <a:ext uri="{FF2B5EF4-FFF2-40B4-BE49-F238E27FC236}">
                <a16:creationId xmlns:a16="http://schemas.microsoft.com/office/drawing/2014/main" id="{A147A099-E4AB-DA86-C9D5-B8AA910193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0" name="Google Shape;900;p46:notes">
            <a:extLst>
              <a:ext uri="{FF2B5EF4-FFF2-40B4-BE49-F238E27FC236}">
                <a16:creationId xmlns:a16="http://schemas.microsoft.com/office/drawing/2014/main" id="{EF637ED2-A277-FD2C-3052-5511BA265D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4344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>
          <a:extLst>
            <a:ext uri="{FF2B5EF4-FFF2-40B4-BE49-F238E27FC236}">
              <a16:creationId xmlns:a16="http://schemas.microsoft.com/office/drawing/2014/main" id="{CE9C7A4B-802E-4074-F4F2-C7A17AC0E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6:notes">
            <a:extLst>
              <a:ext uri="{FF2B5EF4-FFF2-40B4-BE49-F238E27FC236}">
                <a16:creationId xmlns:a16="http://schemas.microsoft.com/office/drawing/2014/main" id="{9CFC0E76-38C0-8B93-AF97-CAD321E30D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0" name="Google Shape;900;p46:notes">
            <a:extLst>
              <a:ext uri="{FF2B5EF4-FFF2-40B4-BE49-F238E27FC236}">
                <a16:creationId xmlns:a16="http://schemas.microsoft.com/office/drawing/2014/main" id="{157A557A-2334-7A52-7DA4-F0824A9780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9758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>
          <a:extLst>
            <a:ext uri="{FF2B5EF4-FFF2-40B4-BE49-F238E27FC236}">
              <a16:creationId xmlns:a16="http://schemas.microsoft.com/office/drawing/2014/main" id="{CCF7F62E-19D1-47D5-757E-28B0949B0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6:notes">
            <a:extLst>
              <a:ext uri="{FF2B5EF4-FFF2-40B4-BE49-F238E27FC236}">
                <a16:creationId xmlns:a16="http://schemas.microsoft.com/office/drawing/2014/main" id="{34BEED3F-9100-366A-1D48-453B30A988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0" name="Google Shape;900;p46:notes">
            <a:extLst>
              <a:ext uri="{FF2B5EF4-FFF2-40B4-BE49-F238E27FC236}">
                <a16:creationId xmlns:a16="http://schemas.microsoft.com/office/drawing/2014/main" id="{FB320352-4BC6-CD39-333F-5FAF3657AA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642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>
          <a:extLst>
            <a:ext uri="{FF2B5EF4-FFF2-40B4-BE49-F238E27FC236}">
              <a16:creationId xmlns:a16="http://schemas.microsoft.com/office/drawing/2014/main" id="{FB348C37-2B1C-619F-93DD-E936245C9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6:notes">
            <a:extLst>
              <a:ext uri="{FF2B5EF4-FFF2-40B4-BE49-F238E27FC236}">
                <a16:creationId xmlns:a16="http://schemas.microsoft.com/office/drawing/2014/main" id="{1B6227E4-306F-8FD0-06C8-A90C9BA79E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  <p:sp>
        <p:nvSpPr>
          <p:cNvPr id="900" name="Google Shape;900;p46:notes">
            <a:extLst>
              <a:ext uri="{FF2B5EF4-FFF2-40B4-BE49-F238E27FC236}">
                <a16:creationId xmlns:a16="http://schemas.microsoft.com/office/drawing/2014/main" id="{88E58FC9-BDEB-032C-8BB1-F5948A23C7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8361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4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13" name="Google Shape;81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>
          <a:extLst>
            <a:ext uri="{FF2B5EF4-FFF2-40B4-BE49-F238E27FC236}">
              <a16:creationId xmlns:a16="http://schemas.microsoft.com/office/drawing/2014/main" id="{BB2E207C-A77D-F62E-D6C1-853C1F16B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>
            <a:extLst>
              <a:ext uri="{FF2B5EF4-FFF2-40B4-BE49-F238E27FC236}">
                <a16:creationId xmlns:a16="http://schemas.microsoft.com/office/drawing/2014/main" id="{47349305-625B-206D-D4C1-DE81B3B686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9:notes">
            <a:extLst>
              <a:ext uri="{FF2B5EF4-FFF2-40B4-BE49-F238E27FC236}">
                <a16:creationId xmlns:a16="http://schemas.microsoft.com/office/drawing/2014/main" id="{2E220319-01F0-DFD6-65AF-62542397DD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5291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0" name="Google Shape;2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F4D12445-F20B-0BD6-E988-90AD8AF31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>
            <a:extLst>
              <a:ext uri="{FF2B5EF4-FFF2-40B4-BE49-F238E27FC236}">
                <a16:creationId xmlns:a16="http://schemas.microsoft.com/office/drawing/2014/main" id="{A7BCC0BF-84EF-2275-25D9-C41C15A0AF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0" name="Google Shape;260;p12:notes">
            <a:extLst>
              <a:ext uri="{FF2B5EF4-FFF2-40B4-BE49-F238E27FC236}">
                <a16:creationId xmlns:a16="http://schemas.microsoft.com/office/drawing/2014/main" id="{E1271C44-A0D9-65F0-89DC-1183A867C0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9819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9" name="Google Shape;3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>
          <a:extLst>
            <a:ext uri="{FF2B5EF4-FFF2-40B4-BE49-F238E27FC236}">
              <a16:creationId xmlns:a16="http://schemas.microsoft.com/office/drawing/2014/main" id="{44AB3DA0-EF08-6ADC-AA5B-DCACEBF30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>
            <a:extLst>
              <a:ext uri="{FF2B5EF4-FFF2-40B4-BE49-F238E27FC236}">
                <a16:creationId xmlns:a16="http://schemas.microsoft.com/office/drawing/2014/main" id="{A523C70F-CE6C-BB90-5B96-E9F567F7F3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9" name="Google Shape;339;p14:notes">
            <a:extLst>
              <a:ext uri="{FF2B5EF4-FFF2-40B4-BE49-F238E27FC236}">
                <a16:creationId xmlns:a16="http://schemas.microsoft.com/office/drawing/2014/main" id="{3DAE4C9C-7F7D-4296-9BE4-CC55E89772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6998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>
          <a:extLst>
            <a:ext uri="{FF2B5EF4-FFF2-40B4-BE49-F238E27FC236}">
              <a16:creationId xmlns:a16="http://schemas.microsoft.com/office/drawing/2014/main" id="{91B333F7-DA79-9E44-3594-BEFF44878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>
            <a:extLst>
              <a:ext uri="{FF2B5EF4-FFF2-40B4-BE49-F238E27FC236}">
                <a16:creationId xmlns:a16="http://schemas.microsoft.com/office/drawing/2014/main" id="{19B37C6C-A2E3-A2A2-2162-B9288C6897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9" name="Google Shape;339;p14:notes">
            <a:extLst>
              <a:ext uri="{FF2B5EF4-FFF2-40B4-BE49-F238E27FC236}">
                <a16:creationId xmlns:a16="http://schemas.microsoft.com/office/drawing/2014/main" id="{55585CB3-2416-D05F-09FA-7680156F67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41550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45" name="Google Shape;3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>
          <a:extLst>
            <a:ext uri="{FF2B5EF4-FFF2-40B4-BE49-F238E27FC236}">
              <a16:creationId xmlns:a16="http://schemas.microsoft.com/office/drawing/2014/main" id="{DAEE5F6D-DE8A-97C9-ACA7-82868078B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>
            <a:extLst>
              <a:ext uri="{FF2B5EF4-FFF2-40B4-BE49-F238E27FC236}">
                <a16:creationId xmlns:a16="http://schemas.microsoft.com/office/drawing/2014/main" id="{D52A3D7B-6426-79B8-EDEA-4FA921F0A1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45" name="Google Shape;345;p15:notes">
            <a:extLst>
              <a:ext uri="{FF2B5EF4-FFF2-40B4-BE49-F238E27FC236}">
                <a16:creationId xmlns:a16="http://schemas.microsoft.com/office/drawing/2014/main" id="{F4FFA918-6382-787D-406F-D468A887AA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200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>
          <a:extLst>
            <a:ext uri="{FF2B5EF4-FFF2-40B4-BE49-F238E27FC236}">
              <a16:creationId xmlns:a16="http://schemas.microsoft.com/office/drawing/2014/main" id="{5CF74C62-7716-11D5-50BB-F8A1CAC7E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4:notes">
            <a:extLst>
              <a:ext uri="{FF2B5EF4-FFF2-40B4-BE49-F238E27FC236}">
                <a16:creationId xmlns:a16="http://schemas.microsoft.com/office/drawing/2014/main" id="{C05585B3-9809-8AB7-6FC2-5DFC2F9341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/>
          </a:p>
        </p:txBody>
      </p:sp>
      <p:sp>
        <p:nvSpPr>
          <p:cNvPr id="813" name="Google Shape;813;p44:notes">
            <a:extLst>
              <a:ext uri="{FF2B5EF4-FFF2-40B4-BE49-F238E27FC236}">
                <a16:creationId xmlns:a16="http://schemas.microsoft.com/office/drawing/2014/main" id="{A3923F24-6F2E-DFD8-6569-5B0AF76290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063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>
          <a:extLst>
            <a:ext uri="{FF2B5EF4-FFF2-40B4-BE49-F238E27FC236}">
              <a16:creationId xmlns:a16="http://schemas.microsoft.com/office/drawing/2014/main" id="{12EC6419-3D13-0436-5B19-55FCDD152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4:notes">
            <a:extLst>
              <a:ext uri="{FF2B5EF4-FFF2-40B4-BE49-F238E27FC236}">
                <a16:creationId xmlns:a16="http://schemas.microsoft.com/office/drawing/2014/main" id="{A817B993-4D27-B26F-0728-F00C270C9C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44:notes">
            <a:extLst>
              <a:ext uri="{FF2B5EF4-FFF2-40B4-BE49-F238E27FC236}">
                <a16:creationId xmlns:a16="http://schemas.microsoft.com/office/drawing/2014/main" id="{A2141D94-5CF6-C5BF-1AF0-26B94AA010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6095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>
          <a:extLst>
            <a:ext uri="{FF2B5EF4-FFF2-40B4-BE49-F238E27FC236}">
              <a16:creationId xmlns:a16="http://schemas.microsoft.com/office/drawing/2014/main" id="{B001CF7A-9BA8-3E39-0567-D64F5CBAF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4:notes">
            <a:extLst>
              <a:ext uri="{FF2B5EF4-FFF2-40B4-BE49-F238E27FC236}">
                <a16:creationId xmlns:a16="http://schemas.microsoft.com/office/drawing/2014/main" id="{0B4F7230-962D-69B7-E77B-D092FCB4EE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44:notes">
            <a:extLst>
              <a:ext uri="{FF2B5EF4-FFF2-40B4-BE49-F238E27FC236}">
                <a16:creationId xmlns:a16="http://schemas.microsoft.com/office/drawing/2014/main" id="{A12123A0-2161-D42F-5BFE-FF39C5DB49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065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>
          <a:extLst>
            <a:ext uri="{FF2B5EF4-FFF2-40B4-BE49-F238E27FC236}">
              <a16:creationId xmlns:a16="http://schemas.microsoft.com/office/drawing/2014/main" id="{58C24831-31F2-883C-DBF7-CE97629AE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4:notes">
            <a:extLst>
              <a:ext uri="{FF2B5EF4-FFF2-40B4-BE49-F238E27FC236}">
                <a16:creationId xmlns:a16="http://schemas.microsoft.com/office/drawing/2014/main" id="{90B9F9FB-BF52-BEBB-4095-25B0DB5569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44:notes">
            <a:extLst>
              <a:ext uri="{FF2B5EF4-FFF2-40B4-BE49-F238E27FC236}">
                <a16:creationId xmlns:a16="http://schemas.microsoft.com/office/drawing/2014/main" id="{8CB84DB0-AB74-BED9-9A6D-DA7214326C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0242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>
          <a:extLst>
            <a:ext uri="{FF2B5EF4-FFF2-40B4-BE49-F238E27FC236}">
              <a16:creationId xmlns:a16="http://schemas.microsoft.com/office/drawing/2014/main" id="{F77F0C04-E39C-1A8E-0957-94098BAF9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4:notes">
            <a:extLst>
              <a:ext uri="{FF2B5EF4-FFF2-40B4-BE49-F238E27FC236}">
                <a16:creationId xmlns:a16="http://schemas.microsoft.com/office/drawing/2014/main" id="{3D4A2B39-D6E6-3390-55C9-4BD437F882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44:notes">
            <a:extLst>
              <a:ext uri="{FF2B5EF4-FFF2-40B4-BE49-F238E27FC236}">
                <a16:creationId xmlns:a16="http://schemas.microsoft.com/office/drawing/2014/main" id="{87A75C61-058F-2B94-C6D4-52FFC3D529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374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>
          <a:extLst>
            <a:ext uri="{FF2B5EF4-FFF2-40B4-BE49-F238E27FC236}">
              <a16:creationId xmlns:a16="http://schemas.microsoft.com/office/drawing/2014/main" id="{0B7680B7-990A-B31B-E7B6-9BFF59215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4:notes">
            <a:extLst>
              <a:ext uri="{FF2B5EF4-FFF2-40B4-BE49-F238E27FC236}">
                <a16:creationId xmlns:a16="http://schemas.microsoft.com/office/drawing/2014/main" id="{EBCC529A-0E52-4BB1-51AD-694103E1EE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44:notes">
            <a:extLst>
              <a:ext uri="{FF2B5EF4-FFF2-40B4-BE49-F238E27FC236}">
                <a16:creationId xmlns:a16="http://schemas.microsoft.com/office/drawing/2014/main" id="{29C3A871-B4F7-AF45-A91A-AA9561AF1E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7388"/>
            <a:ext cx="612140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717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">
  <p:cSld name="Title-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 rot="5400000">
            <a:off x="5350049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1221600" y="1075856"/>
            <a:ext cx="6700800" cy="0"/>
          </a:xfrm>
          <a:prstGeom prst="straightConnector1">
            <a:avLst/>
          </a:prstGeom>
          <a:noFill/>
          <a:ln w="2857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4"/>
          <p:cNvCxnSpPr/>
          <p:nvPr/>
        </p:nvCxnSpPr>
        <p:spPr>
          <a:xfrm>
            <a:off x="1221600" y="4632769"/>
            <a:ext cx="6700800" cy="0"/>
          </a:xfrm>
          <a:prstGeom prst="straightConnector1">
            <a:avLst/>
          </a:prstGeom>
          <a:noFill/>
          <a:ln w="952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6000"/>
              <a:buFont typeface="Georgia"/>
              <a:buNone/>
              <a:defRPr sz="60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 rot="5400000">
            <a:off x="5350049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38" name="Google Shape;138;p25"/>
          <p:cNvCxnSpPr/>
          <p:nvPr/>
        </p:nvCxnSpPr>
        <p:spPr>
          <a:xfrm>
            <a:off x="1221600" y="1075856"/>
            <a:ext cx="6700800" cy="0"/>
          </a:xfrm>
          <a:prstGeom prst="straightConnector1">
            <a:avLst/>
          </a:prstGeom>
          <a:noFill/>
          <a:ln w="2857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cxnSp>
        <p:nvCxnSpPr>
          <p:cNvPr id="146" name="Google Shape;146;p27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358" y="4697344"/>
            <a:ext cx="1006822" cy="3390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35338" y="4691572"/>
            <a:ext cx="1042279" cy="33905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1562225" y="4733925"/>
            <a:ext cx="28590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CSC 481/681</a:t>
            </a:r>
            <a:endParaRPr sz="13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Principles of Computer Security</a:t>
            </a:r>
            <a:endParaRPr sz="1100" b="0" i="1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752850" y="4820156"/>
            <a:ext cx="430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Network Security I</a:t>
            </a:r>
            <a:endParaRPr sz="12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3686300" y="4752872"/>
            <a:ext cx="0" cy="30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uncg.ed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a.org/domains/root/db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500" dirty="0"/>
              <a:t>Network Security</a:t>
            </a:r>
            <a:endParaRPr sz="55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sz="3100" dirty="0"/>
          </a:p>
        </p:txBody>
      </p:sp>
      <p:sp>
        <p:nvSpPr>
          <p:cNvPr id="5" name="Google Shape;204;p37">
            <a:extLst>
              <a:ext uri="{FF2B5EF4-FFF2-40B4-BE49-F238E27FC236}">
                <a16:creationId xmlns:a16="http://schemas.microsoft.com/office/drawing/2014/main" id="{907DF43A-7D8E-6670-543F-6E522089398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540"/>
            <a:ext cx="6858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CSC 481/681/781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Principles of Computer Security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200" i="1" dirty="0"/>
              <a:t>Reference: Goodrich and </a:t>
            </a:r>
            <a:r>
              <a:rPr lang="en-US" sz="1200" i="1" dirty="0" err="1"/>
              <a:t>Tamassia</a:t>
            </a:r>
            <a:r>
              <a:rPr lang="en-US" sz="1200" i="1" dirty="0"/>
              <a:t>, Chapter 5</a:t>
            </a:r>
            <a:endParaRPr sz="1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74"/>
          <p:cNvSpPr txBox="1"/>
          <p:nvPr/>
        </p:nvSpPr>
        <p:spPr>
          <a:xfrm>
            <a:off x="6411912" y="303609"/>
            <a:ext cx="18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3" name="Google Shape;883;p7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Transport Layer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200" i="1" dirty="0"/>
              <a:t>TCP Packets (IP protocol 6)</a:t>
            </a:r>
            <a:endParaRPr sz="2200" i="1" dirty="0"/>
          </a:p>
        </p:txBody>
      </p:sp>
      <p:sp>
        <p:nvSpPr>
          <p:cNvPr id="4" name="Google Shape;944;p77">
            <a:extLst>
              <a:ext uri="{FF2B5EF4-FFF2-40B4-BE49-F238E27FC236}">
                <a16:creationId xmlns:a16="http://schemas.microsoft.com/office/drawing/2014/main" id="{49C6DE11-CC9F-5773-BC74-8E0A0032F9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7230" y="1214210"/>
            <a:ext cx="7951470" cy="30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15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</a:pPr>
            <a:r>
              <a:rPr lang="en-US" sz="1600" dirty="0">
                <a:solidFill>
                  <a:schemeClr val="dk1"/>
                </a:solidFill>
              </a:rPr>
              <a:t>TCP (Transmission Control Protocol) is a connection-oriented protocol, which means a connection is established before transferring data.</a:t>
            </a:r>
          </a:p>
          <a:p>
            <a:pPr marL="285750" lvl="0" indent="-215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</a:pPr>
            <a:endParaRPr lang="en-US" sz="1600" dirty="0">
              <a:solidFill>
                <a:schemeClr val="dk1"/>
              </a:solidFill>
            </a:endParaRPr>
          </a:p>
          <a:p>
            <a:pPr marL="285750" lvl="0" indent="-215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</a:pPr>
            <a:r>
              <a:rPr lang="en-US" sz="1600" dirty="0">
                <a:solidFill>
                  <a:schemeClr val="dk1"/>
                </a:solidFill>
              </a:rPr>
              <a:t>Connection should be maintained until the application programs at each end have finished exchanging messages. </a:t>
            </a:r>
          </a:p>
          <a:p>
            <a:pPr marL="285750" lvl="0" indent="-215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</a:pPr>
            <a:endParaRPr lang="en-US" sz="1600" dirty="0">
              <a:solidFill>
                <a:schemeClr val="dk1"/>
              </a:solidFill>
            </a:endParaRPr>
          </a:p>
          <a:p>
            <a:pPr marL="285750" lvl="0" indent="-215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</a:pPr>
            <a:r>
              <a:rPr lang="en-US" sz="1600" dirty="0">
                <a:solidFill>
                  <a:schemeClr val="dk1"/>
                </a:solidFill>
              </a:rPr>
              <a:t>TCP is used when data must be delivered correctly and completely.</a:t>
            </a:r>
          </a:p>
          <a:p>
            <a:pPr marL="742950" lvl="1" indent="-215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</a:pPr>
            <a:r>
              <a:rPr lang="en-US" sz="1400" dirty="0">
                <a:solidFill>
                  <a:schemeClr val="dk1"/>
                </a:solidFill>
              </a:rPr>
              <a:t>Reliable data delivery (no loss)</a:t>
            </a:r>
          </a:p>
          <a:p>
            <a:pPr marL="742950" lvl="1" indent="-215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</a:pPr>
            <a:r>
              <a:rPr lang="en-US" sz="1400" dirty="0">
                <a:solidFill>
                  <a:schemeClr val="dk1"/>
                </a:solidFill>
              </a:rPr>
              <a:t>Ordered delivery (no mixing)</a:t>
            </a:r>
          </a:p>
          <a:p>
            <a:pPr marL="742950" lvl="1" indent="-215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</a:pPr>
            <a:r>
              <a:rPr lang="en-US" sz="1400" dirty="0">
                <a:solidFill>
                  <a:schemeClr val="dk1"/>
                </a:solidFill>
              </a:rPr>
              <a:t>Error checking &amp; retransmission</a:t>
            </a:r>
          </a:p>
          <a:p>
            <a:pPr marL="742950" lvl="1" indent="-215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600"/>
            </a:pPr>
            <a:r>
              <a:rPr lang="en-US" sz="1400" dirty="0">
                <a:solidFill>
                  <a:schemeClr val="dk1"/>
                </a:solidFill>
              </a:rPr>
              <a:t>Congestion control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4">
          <a:extLst>
            <a:ext uri="{FF2B5EF4-FFF2-40B4-BE49-F238E27FC236}">
              <a16:creationId xmlns:a16="http://schemas.microsoft.com/office/drawing/2014/main" id="{F906E53E-6136-A026-8AEA-626333039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74">
            <a:extLst>
              <a:ext uri="{FF2B5EF4-FFF2-40B4-BE49-F238E27FC236}">
                <a16:creationId xmlns:a16="http://schemas.microsoft.com/office/drawing/2014/main" id="{B1291D21-E8E6-D260-6227-F4493A1EA5D7}"/>
              </a:ext>
            </a:extLst>
          </p:cNvPr>
          <p:cNvGrpSpPr/>
          <p:nvPr/>
        </p:nvGrpSpPr>
        <p:grpSpPr>
          <a:xfrm>
            <a:off x="3412850" y="2673316"/>
            <a:ext cx="5489061" cy="1951804"/>
            <a:chOff x="668237" y="1350962"/>
            <a:chExt cx="7197825" cy="2868613"/>
          </a:xfrm>
        </p:grpSpPr>
        <p:sp>
          <p:nvSpPr>
            <p:cNvPr id="846" name="Google Shape;846;p74">
              <a:extLst>
                <a:ext uri="{FF2B5EF4-FFF2-40B4-BE49-F238E27FC236}">
                  <a16:creationId xmlns:a16="http://schemas.microsoft.com/office/drawing/2014/main" id="{9B8ED979-4849-5162-3D92-98B64A961E6D}"/>
                </a:ext>
              </a:extLst>
            </p:cNvPr>
            <p:cNvSpPr txBox="1"/>
            <p:nvPr/>
          </p:nvSpPr>
          <p:spPr>
            <a:xfrm>
              <a:off x="6065737" y="1350962"/>
              <a:ext cx="18003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31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74">
              <a:extLst>
                <a:ext uri="{FF2B5EF4-FFF2-40B4-BE49-F238E27FC236}">
                  <a16:creationId xmlns:a16="http://schemas.microsoft.com/office/drawing/2014/main" id="{DD439B0C-2918-CB09-F09D-E554210CBAC3}"/>
                </a:ext>
              </a:extLst>
            </p:cNvPr>
            <p:cNvSpPr txBox="1"/>
            <p:nvPr/>
          </p:nvSpPr>
          <p:spPr>
            <a:xfrm>
              <a:off x="2466875" y="1350962"/>
              <a:ext cx="18003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74">
              <a:extLst>
                <a:ext uri="{FF2B5EF4-FFF2-40B4-BE49-F238E27FC236}">
                  <a16:creationId xmlns:a16="http://schemas.microsoft.com/office/drawing/2014/main" id="{53B35A0C-ECA6-7259-2AF8-73E7E893C82A}"/>
                </a:ext>
              </a:extLst>
            </p:cNvPr>
            <p:cNvSpPr txBox="1"/>
            <p:nvPr/>
          </p:nvSpPr>
          <p:spPr>
            <a:xfrm>
              <a:off x="4267100" y="1350962"/>
              <a:ext cx="17985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74">
              <a:extLst>
                <a:ext uri="{FF2B5EF4-FFF2-40B4-BE49-F238E27FC236}">
                  <a16:creationId xmlns:a16="http://schemas.microsoft.com/office/drawing/2014/main" id="{5E2A82FB-61DD-8C33-C49D-B0A00279D4F0}"/>
                </a:ext>
              </a:extLst>
            </p:cNvPr>
            <p:cNvSpPr txBox="1"/>
            <p:nvPr/>
          </p:nvSpPr>
          <p:spPr>
            <a:xfrm>
              <a:off x="668237" y="1350962"/>
              <a:ext cx="17985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74">
              <a:extLst>
                <a:ext uri="{FF2B5EF4-FFF2-40B4-BE49-F238E27FC236}">
                  <a16:creationId xmlns:a16="http://schemas.microsoft.com/office/drawing/2014/main" id="{4EF2E8C8-F453-5C51-94D3-225350D5E3AD}"/>
                </a:ext>
              </a:extLst>
            </p:cNvPr>
            <p:cNvSpPr txBox="1"/>
            <p:nvPr/>
          </p:nvSpPr>
          <p:spPr>
            <a:xfrm>
              <a:off x="668337" y="3854450"/>
              <a:ext cx="71976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74">
              <a:extLst>
                <a:ext uri="{FF2B5EF4-FFF2-40B4-BE49-F238E27FC236}">
                  <a16:creationId xmlns:a16="http://schemas.microsoft.com/office/drawing/2014/main" id="{49766BE7-5934-AE72-9693-51A25EA57DFF}"/>
                </a:ext>
              </a:extLst>
            </p:cNvPr>
            <p:cNvSpPr txBox="1"/>
            <p:nvPr/>
          </p:nvSpPr>
          <p:spPr>
            <a:xfrm>
              <a:off x="668337" y="3489325"/>
              <a:ext cx="71976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Options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74">
              <a:extLst>
                <a:ext uri="{FF2B5EF4-FFF2-40B4-BE49-F238E27FC236}">
                  <a16:creationId xmlns:a16="http://schemas.microsoft.com/office/drawing/2014/main" id="{A6EA1347-F43A-9BD2-222C-1F7F8BB0C2C7}"/>
                </a:ext>
              </a:extLst>
            </p:cNvPr>
            <p:cNvSpPr txBox="1"/>
            <p:nvPr/>
          </p:nvSpPr>
          <p:spPr>
            <a:xfrm>
              <a:off x="4267100" y="3124200"/>
              <a:ext cx="3598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Urgent Pointer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74">
              <a:extLst>
                <a:ext uri="{FF2B5EF4-FFF2-40B4-BE49-F238E27FC236}">
                  <a16:creationId xmlns:a16="http://schemas.microsoft.com/office/drawing/2014/main" id="{A899FD58-9134-61D3-D862-9D4A85872D9F}"/>
                </a:ext>
              </a:extLst>
            </p:cNvPr>
            <p:cNvSpPr txBox="1"/>
            <p:nvPr/>
          </p:nvSpPr>
          <p:spPr>
            <a:xfrm>
              <a:off x="668237" y="3124200"/>
              <a:ext cx="3598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Checksum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74">
              <a:extLst>
                <a:ext uri="{FF2B5EF4-FFF2-40B4-BE49-F238E27FC236}">
                  <a16:creationId xmlns:a16="http://schemas.microsoft.com/office/drawing/2014/main" id="{F01090D0-50A6-1693-B9B9-D27B96FF0DD5}"/>
                </a:ext>
              </a:extLst>
            </p:cNvPr>
            <p:cNvSpPr txBox="1"/>
            <p:nvPr/>
          </p:nvSpPr>
          <p:spPr>
            <a:xfrm>
              <a:off x="4267100" y="2759075"/>
              <a:ext cx="3598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Window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74">
              <a:extLst>
                <a:ext uri="{FF2B5EF4-FFF2-40B4-BE49-F238E27FC236}">
                  <a16:creationId xmlns:a16="http://schemas.microsoft.com/office/drawing/2014/main" id="{CE0EDC81-C2D9-100D-D9D3-9E9EB271C17F}"/>
                </a:ext>
              </a:extLst>
            </p:cNvPr>
            <p:cNvSpPr txBox="1"/>
            <p:nvPr/>
          </p:nvSpPr>
          <p:spPr>
            <a:xfrm>
              <a:off x="2649437" y="2759075"/>
              <a:ext cx="16176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Flags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74">
              <a:extLst>
                <a:ext uri="{FF2B5EF4-FFF2-40B4-BE49-F238E27FC236}">
                  <a16:creationId xmlns:a16="http://schemas.microsoft.com/office/drawing/2014/main" id="{998F9746-6410-5A38-60B5-583BDAAE262B}"/>
                </a:ext>
              </a:extLst>
            </p:cNvPr>
            <p:cNvSpPr txBox="1"/>
            <p:nvPr/>
          </p:nvSpPr>
          <p:spPr>
            <a:xfrm>
              <a:off x="668237" y="2759075"/>
              <a:ext cx="1981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Data Offset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74">
              <a:extLst>
                <a:ext uri="{FF2B5EF4-FFF2-40B4-BE49-F238E27FC236}">
                  <a16:creationId xmlns:a16="http://schemas.microsoft.com/office/drawing/2014/main" id="{BC39FA5D-C73E-657C-E47E-AB667BE41E5C}"/>
                </a:ext>
              </a:extLst>
            </p:cNvPr>
            <p:cNvSpPr txBox="1"/>
            <p:nvPr/>
          </p:nvSpPr>
          <p:spPr>
            <a:xfrm>
              <a:off x="668237" y="2393950"/>
              <a:ext cx="71976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Acknowledgment Number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74">
              <a:extLst>
                <a:ext uri="{FF2B5EF4-FFF2-40B4-BE49-F238E27FC236}">
                  <a16:creationId xmlns:a16="http://schemas.microsoft.com/office/drawing/2014/main" id="{64730938-3775-ADB2-8056-71723E4A10D9}"/>
                </a:ext>
              </a:extLst>
            </p:cNvPr>
            <p:cNvSpPr txBox="1"/>
            <p:nvPr/>
          </p:nvSpPr>
          <p:spPr>
            <a:xfrm>
              <a:off x="668337" y="2028825"/>
              <a:ext cx="71976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Sequence Number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74">
              <a:extLst>
                <a:ext uri="{FF2B5EF4-FFF2-40B4-BE49-F238E27FC236}">
                  <a16:creationId xmlns:a16="http://schemas.microsoft.com/office/drawing/2014/main" id="{EBB94EDF-5E6F-1590-2F41-EB0477CCB2A5}"/>
                </a:ext>
              </a:extLst>
            </p:cNvPr>
            <p:cNvSpPr txBox="1"/>
            <p:nvPr/>
          </p:nvSpPr>
          <p:spPr>
            <a:xfrm>
              <a:off x="4267100" y="1663700"/>
              <a:ext cx="3598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Destination Port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74">
              <a:extLst>
                <a:ext uri="{FF2B5EF4-FFF2-40B4-BE49-F238E27FC236}">
                  <a16:creationId xmlns:a16="http://schemas.microsoft.com/office/drawing/2014/main" id="{4A0E73EE-2CBD-3444-7912-AFC699B74E38}"/>
                </a:ext>
              </a:extLst>
            </p:cNvPr>
            <p:cNvSpPr txBox="1"/>
            <p:nvPr/>
          </p:nvSpPr>
          <p:spPr>
            <a:xfrm>
              <a:off x="668237" y="1663700"/>
              <a:ext cx="3598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Source Port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61" name="Google Shape;861;p74">
              <a:extLst>
                <a:ext uri="{FF2B5EF4-FFF2-40B4-BE49-F238E27FC236}">
                  <a16:creationId xmlns:a16="http://schemas.microsoft.com/office/drawing/2014/main" id="{98B3CDD3-9C16-3BF9-7933-BC46CAAFC6ED}"/>
                </a:ext>
              </a:extLst>
            </p:cNvPr>
            <p:cNvCxnSpPr/>
            <p:nvPr/>
          </p:nvCxnSpPr>
          <p:spPr>
            <a:xfrm>
              <a:off x="668337" y="1350962"/>
              <a:ext cx="359880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62" name="Google Shape;862;p74">
              <a:extLst>
                <a:ext uri="{FF2B5EF4-FFF2-40B4-BE49-F238E27FC236}">
                  <a16:creationId xmlns:a16="http://schemas.microsoft.com/office/drawing/2014/main" id="{A6A2F8F8-0ABA-6AF0-E0E0-8029E7D2E6B0}"/>
                </a:ext>
              </a:extLst>
            </p:cNvPr>
            <p:cNvCxnSpPr/>
            <p:nvPr/>
          </p:nvCxnSpPr>
          <p:spPr>
            <a:xfrm>
              <a:off x="668337" y="2028825"/>
              <a:ext cx="71976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3" name="Google Shape;863;p74">
              <a:extLst>
                <a:ext uri="{FF2B5EF4-FFF2-40B4-BE49-F238E27FC236}">
                  <a16:creationId xmlns:a16="http://schemas.microsoft.com/office/drawing/2014/main" id="{C4A791B4-6623-8C8E-158F-009723C037C2}"/>
                </a:ext>
              </a:extLst>
            </p:cNvPr>
            <p:cNvCxnSpPr/>
            <p:nvPr/>
          </p:nvCxnSpPr>
          <p:spPr>
            <a:xfrm>
              <a:off x="668237" y="2393950"/>
              <a:ext cx="71976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4" name="Google Shape;864;p74">
              <a:extLst>
                <a:ext uri="{FF2B5EF4-FFF2-40B4-BE49-F238E27FC236}">
                  <a16:creationId xmlns:a16="http://schemas.microsoft.com/office/drawing/2014/main" id="{13DCBE99-2DE9-F5C6-DBD2-AC10642A3D0C}"/>
                </a:ext>
              </a:extLst>
            </p:cNvPr>
            <p:cNvCxnSpPr/>
            <p:nvPr/>
          </p:nvCxnSpPr>
          <p:spPr>
            <a:xfrm>
              <a:off x="668337" y="2759075"/>
              <a:ext cx="71976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5" name="Google Shape;865;p74">
              <a:extLst>
                <a:ext uri="{FF2B5EF4-FFF2-40B4-BE49-F238E27FC236}">
                  <a16:creationId xmlns:a16="http://schemas.microsoft.com/office/drawing/2014/main" id="{841E8633-7870-E122-3C46-86E95C81BD32}"/>
                </a:ext>
              </a:extLst>
            </p:cNvPr>
            <p:cNvCxnSpPr/>
            <p:nvPr/>
          </p:nvCxnSpPr>
          <p:spPr>
            <a:xfrm>
              <a:off x="668337" y="3124200"/>
              <a:ext cx="71976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6" name="Google Shape;866;p74">
              <a:extLst>
                <a:ext uri="{FF2B5EF4-FFF2-40B4-BE49-F238E27FC236}">
                  <a16:creationId xmlns:a16="http://schemas.microsoft.com/office/drawing/2014/main" id="{CC3722AD-4F07-AD58-DF91-6418F44D8132}"/>
                </a:ext>
              </a:extLst>
            </p:cNvPr>
            <p:cNvCxnSpPr/>
            <p:nvPr/>
          </p:nvCxnSpPr>
          <p:spPr>
            <a:xfrm>
              <a:off x="668337" y="3489325"/>
              <a:ext cx="71976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7" name="Google Shape;867;p74">
              <a:extLst>
                <a:ext uri="{FF2B5EF4-FFF2-40B4-BE49-F238E27FC236}">
                  <a16:creationId xmlns:a16="http://schemas.microsoft.com/office/drawing/2014/main" id="{6E66272C-B466-E3D7-99D8-6DA5B22A63AF}"/>
                </a:ext>
              </a:extLst>
            </p:cNvPr>
            <p:cNvCxnSpPr/>
            <p:nvPr/>
          </p:nvCxnSpPr>
          <p:spPr>
            <a:xfrm>
              <a:off x="668337" y="3854450"/>
              <a:ext cx="71976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8" name="Google Shape;868;p74">
              <a:extLst>
                <a:ext uri="{FF2B5EF4-FFF2-40B4-BE49-F238E27FC236}">
                  <a16:creationId xmlns:a16="http://schemas.microsoft.com/office/drawing/2014/main" id="{4C596E95-01ED-D39C-0EDE-BD3510C631BF}"/>
                </a:ext>
              </a:extLst>
            </p:cNvPr>
            <p:cNvCxnSpPr/>
            <p:nvPr/>
          </p:nvCxnSpPr>
          <p:spPr>
            <a:xfrm>
              <a:off x="668337" y="4219575"/>
              <a:ext cx="71976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9" name="Google Shape;869;p74">
              <a:extLst>
                <a:ext uri="{FF2B5EF4-FFF2-40B4-BE49-F238E27FC236}">
                  <a16:creationId xmlns:a16="http://schemas.microsoft.com/office/drawing/2014/main" id="{EC46D30D-43D2-7D79-EEEE-DDB736E41A27}"/>
                </a:ext>
              </a:extLst>
            </p:cNvPr>
            <p:cNvCxnSpPr/>
            <p:nvPr/>
          </p:nvCxnSpPr>
          <p:spPr>
            <a:xfrm>
              <a:off x="2649537" y="2759075"/>
              <a:ext cx="0" cy="365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0" name="Google Shape;870;p74">
              <a:extLst>
                <a:ext uri="{FF2B5EF4-FFF2-40B4-BE49-F238E27FC236}">
                  <a16:creationId xmlns:a16="http://schemas.microsoft.com/office/drawing/2014/main" id="{1F3BC91E-7321-4501-AE91-16092DFF9AE6}"/>
                </a:ext>
              </a:extLst>
            </p:cNvPr>
            <p:cNvCxnSpPr/>
            <p:nvPr/>
          </p:nvCxnSpPr>
          <p:spPr>
            <a:xfrm>
              <a:off x="4267200" y="2759075"/>
              <a:ext cx="0" cy="730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1" name="Google Shape;871;p74">
              <a:extLst>
                <a:ext uri="{FF2B5EF4-FFF2-40B4-BE49-F238E27FC236}">
                  <a16:creationId xmlns:a16="http://schemas.microsoft.com/office/drawing/2014/main" id="{3FD24EF7-7141-F733-CCAB-E481736CB420}"/>
                </a:ext>
              </a:extLst>
            </p:cNvPr>
            <p:cNvCxnSpPr/>
            <p:nvPr/>
          </p:nvCxnSpPr>
          <p:spPr>
            <a:xfrm>
              <a:off x="668337" y="3124200"/>
              <a:ext cx="0" cy="365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2" name="Google Shape;872;p74">
              <a:extLst>
                <a:ext uri="{FF2B5EF4-FFF2-40B4-BE49-F238E27FC236}">
                  <a16:creationId xmlns:a16="http://schemas.microsoft.com/office/drawing/2014/main" id="{7F921596-FE31-2E20-C182-115207D6373B}"/>
                </a:ext>
              </a:extLst>
            </p:cNvPr>
            <p:cNvCxnSpPr/>
            <p:nvPr/>
          </p:nvCxnSpPr>
          <p:spPr>
            <a:xfrm>
              <a:off x="668337" y="1350962"/>
              <a:ext cx="0" cy="3126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73" name="Google Shape;873;p74">
              <a:extLst>
                <a:ext uri="{FF2B5EF4-FFF2-40B4-BE49-F238E27FC236}">
                  <a16:creationId xmlns:a16="http://schemas.microsoft.com/office/drawing/2014/main" id="{D98D51BC-A7DE-00F4-8230-0973611C95BF}"/>
                </a:ext>
              </a:extLst>
            </p:cNvPr>
            <p:cNvCxnSpPr/>
            <p:nvPr/>
          </p:nvCxnSpPr>
          <p:spPr>
            <a:xfrm>
              <a:off x="668337" y="3489325"/>
              <a:ext cx="0" cy="73020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4" name="Google Shape;874;p74">
              <a:extLst>
                <a:ext uri="{FF2B5EF4-FFF2-40B4-BE49-F238E27FC236}">
                  <a16:creationId xmlns:a16="http://schemas.microsoft.com/office/drawing/2014/main" id="{75CAC555-A7AD-B750-F510-AC3D06547E3C}"/>
                </a:ext>
              </a:extLst>
            </p:cNvPr>
            <p:cNvCxnSpPr/>
            <p:nvPr/>
          </p:nvCxnSpPr>
          <p:spPr>
            <a:xfrm>
              <a:off x="7866062" y="3124200"/>
              <a:ext cx="0" cy="365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5" name="Google Shape;875;p74">
              <a:extLst>
                <a:ext uri="{FF2B5EF4-FFF2-40B4-BE49-F238E27FC236}">
                  <a16:creationId xmlns:a16="http://schemas.microsoft.com/office/drawing/2014/main" id="{F57CB47F-0932-2106-D2B7-C598E400216E}"/>
                </a:ext>
              </a:extLst>
            </p:cNvPr>
            <p:cNvCxnSpPr/>
            <p:nvPr/>
          </p:nvCxnSpPr>
          <p:spPr>
            <a:xfrm>
              <a:off x="7866062" y="1350962"/>
              <a:ext cx="0" cy="3126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76" name="Google Shape;876;p74">
              <a:extLst>
                <a:ext uri="{FF2B5EF4-FFF2-40B4-BE49-F238E27FC236}">
                  <a16:creationId xmlns:a16="http://schemas.microsoft.com/office/drawing/2014/main" id="{85F53325-DECF-73B5-E8AB-849C23C31EF1}"/>
                </a:ext>
              </a:extLst>
            </p:cNvPr>
            <p:cNvCxnSpPr/>
            <p:nvPr/>
          </p:nvCxnSpPr>
          <p:spPr>
            <a:xfrm>
              <a:off x="7866062" y="3489325"/>
              <a:ext cx="0" cy="73020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7" name="Google Shape;877;p74">
              <a:extLst>
                <a:ext uri="{FF2B5EF4-FFF2-40B4-BE49-F238E27FC236}">
                  <a16:creationId xmlns:a16="http://schemas.microsoft.com/office/drawing/2014/main" id="{DB6D0B45-B899-1EE6-C366-64F138F83C62}"/>
                </a:ext>
              </a:extLst>
            </p:cNvPr>
            <p:cNvCxnSpPr/>
            <p:nvPr/>
          </p:nvCxnSpPr>
          <p:spPr>
            <a:xfrm>
              <a:off x="668337" y="1663700"/>
              <a:ext cx="71976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8" name="Google Shape;878;p74">
              <a:extLst>
                <a:ext uri="{FF2B5EF4-FFF2-40B4-BE49-F238E27FC236}">
                  <a16:creationId xmlns:a16="http://schemas.microsoft.com/office/drawing/2014/main" id="{AFA8D60B-C1BF-8C8A-DE09-5E1EB8C4B935}"/>
                </a:ext>
              </a:extLst>
            </p:cNvPr>
            <p:cNvCxnSpPr/>
            <p:nvPr/>
          </p:nvCxnSpPr>
          <p:spPr>
            <a:xfrm>
              <a:off x="4267200" y="1350962"/>
              <a:ext cx="359880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79" name="Google Shape;879;p74">
              <a:extLst>
                <a:ext uri="{FF2B5EF4-FFF2-40B4-BE49-F238E27FC236}">
                  <a16:creationId xmlns:a16="http://schemas.microsoft.com/office/drawing/2014/main" id="{DDD65D77-EDBF-263E-19E0-09F14299186D}"/>
                </a:ext>
              </a:extLst>
            </p:cNvPr>
            <p:cNvCxnSpPr/>
            <p:nvPr/>
          </p:nvCxnSpPr>
          <p:spPr>
            <a:xfrm>
              <a:off x="668337" y="1663700"/>
              <a:ext cx="0" cy="146040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0" name="Google Shape;880;p74">
              <a:extLst>
                <a:ext uri="{FF2B5EF4-FFF2-40B4-BE49-F238E27FC236}">
                  <a16:creationId xmlns:a16="http://schemas.microsoft.com/office/drawing/2014/main" id="{1020625D-E03B-B1B4-FAE1-C39F17FDC709}"/>
                </a:ext>
              </a:extLst>
            </p:cNvPr>
            <p:cNvCxnSpPr/>
            <p:nvPr/>
          </p:nvCxnSpPr>
          <p:spPr>
            <a:xfrm>
              <a:off x="4267200" y="1663700"/>
              <a:ext cx="0" cy="365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1" name="Google Shape;881;p74">
              <a:extLst>
                <a:ext uri="{FF2B5EF4-FFF2-40B4-BE49-F238E27FC236}">
                  <a16:creationId xmlns:a16="http://schemas.microsoft.com/office/drawing/2014/main" id="{E062147B-4103-C154-C09C-EA0996C465E6}"/>
                </a:ext>
              </a:extLst>
            </p:cNvPr>
            <p:cNvCxnSpPr/>
            <p:nvPr/>
          </p:nvCxnSpPr>
          <p:spPr>
            <a:xfrm>
              <a:off x="7866062" y="1663700"/>
              <a:ext cx="0" cy="146040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82" name="Google Shape;882;p74">
            <a:extLst>
              <a:ext uri="{FF2B5EF4-FFF2-40B4-BE49-F238E27FC236}">
                <a16:creationId xmlns:a16="http://schemas.microsoft.com/office/drawing/2014/main" id="{CAECE429-9A48-2764-7AA3-2347794FC9C0}"/>
              </a:ext>
            </a:extLst>
          </p:cNvPr>
          <p:cNvSpPr txBox="1"/>
          <p:nvPr/>
        </p:nvSpPr>
        <p:spPr>
          <a:xfrm>
            <a:off x="6411912" y="303609"/>
            <a:ext cx="18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3" name="Google Shape;883;p74">
            <a:extLst>
              <a:ext uri="{FF2B5EF4-FFF2-40B4-BE49-F238E27FC236}">
                <a16:creationId xmlns:a16="http://schemas.microsoft.com/office/drawing/2014/main" id="{87EBDC87-5C5C-75F8-4CE9-B8C1C07895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Transport Layer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200" i="1" dirty="0"/>
              <a:t>TCP Packets (IP protocol 6)</a:t>
            </a:r>
            <a:endParaRPr sz="2200" i="1" dirty="0"/>
          </a:p>
        </p:txBody>
      </p:sp>
      <p:sp>
        <p:nvSpPr>
          <p:cNvPr id="896" name="Google Shape;896;p74">
            <a:extLst>
              <a:ext uri="{FF2B5EF4-FFF2-40B4-BE49-F238E27FC236}">
                <a16:creationId xmlns:a16="http://schemas.microsoft.com/office/drawing/2014/main" id="{EC6180C9-FD7E-E1AD-2826-7BC1DC8FFEA5}"/>
              </a:ext>
            </a:extLst>
          </p:cNvPr>
          <p:cNvSpPr txBox="1"/>
          <p:nvPr/>
        </p:nvSpPr>
        <p:spPr>
          <a:xfrm>
            <a:off x="628650" y="1129469"/>
            <a:ext cx="7886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TCP adds “sessions” or “connections” to the bare IP protocol: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 descr="Chapter 5. The Internet Protocol (IP) - Shichao's Notes">
            <a:extLst>
              <a:ext uri="{FF2B5EF4-FFF2-40B4-BE49-F238E27FC236}">
                <a16:creationId xmlns:a16="http://schemas.microsoft.com/office/drawing/2014/main" id="{A3744D6A-117C-F0FF-30B9-055D30596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1"/>
          <a:stretch>
            <a:fillRect/>
          </a:stretch>
        </p:blipFill>
        <p:spPr bwMode="auto">
          <a:xfrm>
            <a:off x="4572000" y="1477110"/>
            <a:ext cx="3552907" cy="99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54CC853-4977-6DEB-0B0E-789288853BA2}"/>
              </a:ext>
            </a:extLst>
          </p:cNvPr>
          <p:cNvCxnSpPr>
            <a:endCxn id="849" idx="1"/>
          </p:cNvCxnSpPr>
          <p:nvPr/>
        </p:nvCxnSpPr>
        <p:spPr>
          <a:xfrm flipH="1">
            <a:off x="3412850" y="2270760"/>
            <a:ext cx="2127654" cy="508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A4A042C-F339-4944-16D8-9A79750FD4C4}"/>
              </a:ext>
            </a:extLst>
          </p:cNvPr>
          <p:cNvCxnSpPr>
            <a:endCxn id="846" idx="3"/>
          </p:cNvCxnSpPr>
          <p:nvPr/>
        </p:nvCxnSpPr>
        <p:spPr>
          <a:xfrm>
            <a:off x="6096000" y="2270760"/>
            <a:ext cx="2805892" cy="508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Google Shape;817;p73">
            <a:extLst>
              <a:ext uri="{FF2B5EF4-FFF2-40B4-BE49-F238E27FC236}">
                <a16:creationId xmlns:a16="http://schemas.microsoft.com/office/drawing/2014/main" id="{83152627-7D91-B7CC-8CFC-A442008415F3}"/>
              </a:ext>
            </a:extLst>
          </p:cNvPr>
          <p:cNvSpPr txBox="1"/>
          <p:nvPr/>
        </p:nvSpPr>
        <p:spPr>
          <a:xfrm>
            <a:off x="685603" y="1677561"/>
            <a:ext cx="3606874" cy="16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20000"/>
              </a:lnSpc>
              <a:buSzPts val="1800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 common TCP protocols:</a:t>
            </a:r>
          </a:p>
          <a:p>
            <a:pPr marL="285750" lvl="0" indent="-285750">
              <a:lnSpc>
                <a:spcPct val="120000"/>
              </a:lnSpc>
              <a:buSzPts val="1800"/>
              <a:buFont typeface="Arial" panose="020B0604020202020204" pitchFamily="34" charset="0"/>
              <a:buChar char="•"/>
              <a:defRPr/>
            </a:pPr>
            <a:r>
              <a:rPr lang="en-US" dirty="0"/>
              <a:t>HTTP/HTTPS for web traffic;</a:t>
            </a:r>
          </a:p>
          <a:p>
            <a:pPr marL="285750" lvl="0" indent="-285750">
              <a:lnSpc>
                <a:spcPct val="120000"/>
              </a:lnSpc>
              <a:buSzPts val="1800"/>
              <a:buFont typeface="Arial" panose="020B0604020202020204" pitchFamily="34" charset="0"/>
              <a:buChar char="•"/>
              <a:defRPr/>
            </a:pPr>
            <a:r>
              <a:rPr lang="en-US" dirty="0"/>
              <a:t>SSH for secure management;</a:t>
            </a:r>
          </a:p>
          <a:p>
            <a:pPr marL="285750" lvl="0" indent="-285750">
              <a:lnSpc>
                <a:spcPct val="120000"/>
              </a:lnSpc>
              <a:buSzPts val="1800"/>
              <a:buFont typeface="Arial" panose="020B0604020202020204" pitchFamily="34" charset="0"/>
              <a:buChar char="•"/>
              <a:defRPr/>
            </a:pPr>
            <a:r>
              <a:rPr lang="en-US" dirty="0"/>
              <a:t>FTP for file transfers;</a:t>
            </a:r>
          </a:p>
          <a:p>
            <a:pPr marL="285750" lvl="0" indent="-285750">
              <a:lnSpc>
                <a:spcPct val="120000"/>
              </a:lnSpc>
              <a:buSzPts val="1800"/>
              <a:buFont typeface="Arial" panose="020B0604020202020204" pitchFamily="34" charset="0"/>
              <a:buChar char="•"/>
              <a:defRPr/>
            </a:pPr>
            <a:r>
              <a:rPr lang="en-US" dirty="0"/>
              <a:t>SMTP/IMAP/POP3 for email;</a:t>
            </a:r>
          </a:p>
          <a:p>
            <a:pPr marL="285750" lvl="0" indent="-285750">
              <a:lnSpc>
                <a:spcPct val="120000"/>
              </a:lnSpc>
              <a:buSzPts val="1800"/>
              <a:buFont typeface="Arial" panose="020B0604020202020204" pitchFamily="34" charset="0"/>
              <a:buChar char="•"/>
              <a:defRPr/>
            </a:pPr>
            <a:r>
              <a:rPr lang="en-US" dirty="0"/>
              <a:t>SQL protocols for database management</a:t>
            </a:r>
            <a:endParaRPr kumimoji="0" i="0" u="none" strike="noStrike" kern="0" cap="none" spc="0" normalizeH="0" baseline="0" noProof="0" dirty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15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Creating a TCP Connection</a:t>
            </a:r>
            <a:endParaRPr sz="34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 u="none" strike="noStrike" cap="none" dirty="0">
                <a:solidFill>
                  <a:schemeClr val="dk2"/>
                </a:solidFill>
              </a:rPr>
              <a:t>The 3-way handshake</a:t>
            </a:r>
            <a:endParaRPr sz="2000" i="1" dirty="0"/>
          </a:p>
        </p:txBody>
      </p:sp>
      <p:pic>
        <p:nvPicPr>
          <p:cNvPr id="2" name="Picture 6" descr="desktop computer icon vector design template simple and clean 39628274  Vector Art at Vecteezy">
            <a:extLst>
              <a:ext uri="{FF2B5EF4-FFF2-40B4-BE49-F238E27FC236}">
                <a16:creationId xmlns:a16="http://schemas.microsoft.com/office/drawing/2014/main" id="{79848240-9B49-8560-1D2C-09A4DEAC1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22015" r="12219" b="22815"/>
          <a:stretch>
            <a:fillRect/>
          </a:stretch>
        </p:blipFill>
        <p:spPr bwMode="auto">
          <a:xfrm>
            <a:off x="1440180" y="2905969"/>
            <a:ext cx="1178244" cy="8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- Free computer icons">
            <a:extLst>
              <a:ext uri="{FF2B5EF4-FFF2-40B4-BE49-F238E27FC236}">
                <a16:creationId xmlns:a16="http://schemas.microsoft.com/office/drawing/2014/main" id="{D2CE5309-AD46-A5F4-846F-DBFBCEB1E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30" y="2672238"/>
            <a:ext cx="1178243" cy="11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AF54BD-9F57-13F7-6083-34F5E1FF7C15}"/>
              </a:ext>
            </a:extLst>
          </p:cNvPr>
          <p:cNvSpPr/>
          <p:nvPr/>
        </p:nvSpPr>
        <p:spPr>
          <a:xfrm>
            <a:off x="3062131" y="2293620"/>
            <a:ext cx="251460" cy="1935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78BB9-5360-5C73-F96F-832A4261FD2F}"/>
              </a:ext>
            </a:extLst>
          </p:cNvPr>
          <p:cNvSpPr/>
          <p:nvPr/>
        </p:nvSpPr>
        <p:spPr>
          <a:xfrm>
            <a:off x="5411310" y="2293620"/>
            <a:ext cx="251460" cy="193548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F34300-9BC3-37B2-B892-1BF0F51F0B2A}"/>
              </a:ext>
            </a:extLst>
          </p:cNvPr>
          <p:cNvSpPr txBox="1"/>
          <p:nvPr/>
        </p:nvSpPr>
        <p:spPr>
          <a:xfrm rot="348384">
            <a:off x="3649980" y="2139731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(SEQ=x)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81B6EF-1B20-925B-5765-B492FF2C7090}"/>
              </a:ext>
            </a:extLst>
          </p:cNvPr>
          <p:cNvCxnSpPr/>
          <p:nvPr/>
        </p:nvCxnSpPr>
        <p:spPr>
          <a:xfrm>
            <a:off x="3421380" y="2447508"/>
            <a:ext cx="1920240" cy="18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C20261A-C87B-1372-8D74-2FEEBB523E8A}"/>
              </a:ext>
            </a:extLst>
          </p:cNvPr>
          <p:cNvSpPr txBox="1"/>
          <p:nvPr/>
        </p:nvSpPr>
        <p:spPr>
          <a:xfrm>
            <a:off x="696353" y="2078176"/>
            <a:ext cx="2311883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Sends on a </a:t>
            </a:r>
            <a:r>
              <a:rPr lang="en-US" dirty="0" err="1"/>
              <a:t>SYNchronize</a:t>
            </a:r>
            <a:r>
              <a:rPr lang="en-US" dirty="0"/>
              <a:t> segment with a fresh Initial Sequence Number (ISN)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DBBC45BE-E99A-4706-E21C-AFBAAC5C6AEC}"/>
              </a:ext>
            </a:extLst>
          </p:cNvPr>
          <p:cNvSpPr/>
          <p:nvPr/>
        </p:nvSpPr>
        <p:spPr>
          <a:xfrm>
            <a:off x="4116705" y="1219675"/>
            <a:ext cx="1383030" cy="738664"/>
          </a:xfrm>
          <a:prstGeom prst="cloudCallout">
            <a:avLst>
              <a:gd name="adj1" fmla="val -29073"/>
              <a:gd name="adj2" fmla="val 697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 want to connect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1">
          <a:extLst>
            <a:ext uri="{FF2B5EF4-FFF2-40B4-BE49-F238E27FC236}">
              <a16:creationId xmlns:a16="http://schemas.microsoft.com/office/drawing/2014/main" id="{86711F5A-1C5A-242F-F220-269351C55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5">
            <a:extLst>
              <a:ext uri="{FF2B5EF4-FFF2-40B4-BE49-F238E27FC236}">
                <a16:creationId xmlns:a16="http://schemas.microsoft.com/office/drawing/2014/main" id="{35F5338B-BB0C-FFEA-8043-8CCD9DA31A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>
                <a:solidFill>
                  <a:schemeClr val="dk2"/>
                </a:solidFill>
              </a:rPr>
              <a:t>Creating a TCP Connection</a:t>
            </a:r>
            <a:endParaRPr sz="34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 u="none" strike="noStrike" cap="none">
                <a:solidFill>
                  <a:schemeClr val="dk2"/>
                </a:solidFill>
              </a:rPr>
              <a:t>The 3-way handshake</a:t>
            </a:r>
            <a:endParaRPr sz="2000" i="1"/>
          </a:p>
        </p:txBody>
      </p:sp>
      <p:pic>
        <p:nvPicPr>
          <p:cNvPr id="2" name="Picture 6" descr="desktop computer icon vector design template simple and clean 39628274  Vector Art at Vecteezy">
            <a:extLst>
              <a:ext uri="{FF2B5EF4-FFF2-40B4-BE49-F238E27FC236}">
                <a16:creationId xmlns:a16="http://schemas.microsoft.com/office/drawing/2014/main" id="{B5B7E9FA-86DE-5B16-5C2E-CADFFCD81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22015" r="12219" b="22815"/>
          <a:stretch>
            <a:fillRect/>
          </a:stretch>
        </p:blipFill>
        <p:spPr bwMode="auto">
          <a:xfrm>
            <a:off x="1440180" y="2905969"/>
            <a:ext cx="1178244" cy="8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- Free computer icons">
            <a:extLst>
              <a:ext uri="{FF2B5EF4-FFF2-40B4-BE49-F238E27FC236}">
                <a16:creationId xmlns:a16="http://schemas.microsoft.com/office/drawing/2014/main" id="{A00690C4-AC74-D482-2196-977C6E871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30" y="2672238"/>
            <a:ext cx="1178243" cy="11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5150E0-0F59-60A8-A1EF-6121EF02788C}"/>
              </a:ext>
            </a:extLst>
          </p:cNvPr>
          <p:cNvSpPr/>
          <p:nvPr/>
        </p:nvSpPr>
        <p:spPr>
          <a:xfrm>
            <a:off x="3062131" y="2293620"/>
            <a:ext cx="251460" cy="1935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063AAA-1352-087C-1C6A-E71587DA31C1}"/>
              </a:ext>
            </a:extLst>
          </p:cNvPr>
          <p:cNvSpPr/>
          <p:nvPr/>
        </p:nvSpPr>
        <p:spPr>
          <a:xfrm>
            <a:off x="5411310" y="2293620"/>
            <a:ext cx="251460" cy="193548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72C04-9DEA-0F29-EA92-07778116E26B}"/>
              </a:ext>
            </a:extLst>
          </p:cNvPr>
          <p:cNvSpPr txBox="1"/>
          <p:nvPr/>
        </p:nvSpPr>
        <p:spPr>
          <a:xfrm rot="348384">
            <a:off x="3649980" y="2139731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(SEQ=x)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36FB73-BDF7-FBA8-F344-DC6DE56CFECB}"/>
              </a:ext>
            </a:extLst>
          </p:cNvPr>
          <p:cNvCxnSpPr/>
          <p:nvPr/>
        </p:nvCxnSpPr>
        <p:spPr>
          <a:xfrm>
            <a:off x="3421380" y="2447508"/>
            <a:ext cx="1920240" cy="18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13E2BE6-DCA2-99B2-CAC4-1389C2377C5B}"/>
              </a:ext>
            </a:extLst>
          </p:cNvPr>
          <p:cNvSpPr txBox="1"/>
          <p:nvPr/>
        </p:nvSpPr>
        <p:spPr>
          <a:xfrm>
            <a:off x="5846899" y="1958339"/>
            <a:ext cx="2311883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Echo on an </a:t>
            </a:r>
            <a:r>
              <a:rPr lang="en-US" dirty="0" err="1"/>
              <a:t>ACKnowledge</a:t>
            </a:r>
            <a:r>
              <a:rPr lang="en-US" dirty="0"/>
              <a:t> segment with a fresh Initial Sequence Number (ISN)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D3578D89-2727-CCB0-CDA7-BB95EDD5C811}"/>
              </a:ext>
            </a:extLst>
          </p:cNvPr>
          <p:cNvSpPr/>
          <p:nvPr/>
        </p:nvSpPr>
        <p:spPr>
          <a:xfrm>
            <a:off x="3552824" y="1294030"/>
            <a:ext cx="3000375" cy="738664"/>
          </a:xfrm>
          <a:prstGeom prst="cloudCallout">
            <a:avLst>
              <a:gd name="adj1" fmla="val -3930"/>
              <a:gd name="adj2" fmla="val 1574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 received your request, and I’m ready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2DCB1-8E47-0883-4017-D359974B7143}"/>
              </a:ext>
            </a:extLst>
          </p:cNvPr>
          <p:cNvSpPr txBox="1"/>
          <p:nvPr/>
        </p:nvSpPr>
        <p:spPr>
          <a:xfrm rot="21040091">
            <a:off x="3280264" y="2894114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(SEQ=y, ACK=x+1)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9E9E0E-9B21-417E-218A-32FC99957BF0}"/>
              </a:ext>
            </a:extLst>
          </p:cNvPr>
          <p:cNvCxnSpPr/>
          <p:nvPr/>
        </p:nvCxnSpPr>
        <p:spPr>
          <a:xfrm flipH="1">
            <a:off x="3421380" y="3105883"/>
            <a:ext cx="1920240" cy="28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269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1">
          <a:extLst>
            <a:ext uri="{FF2B5EF4-FFF2-40B4-BE49-F238E27FC236}">
              <a16:creationId xmlns:a16="http://schemas.microsoft.com/office/drawing/2014/main" id="{45EC8631-0048-5A63-C3C2-06D43793C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5">
            <a:extLst>
              <a:ext uri="{FF2B5EF4-FFF2-40B4-BE49-F238E27FC236}">
                <a16:creationId xmlns:a16="http://schemas.microsoft.com/office/drawing/2014/main" id="{DA295253-B26B-B2C2-8DE1-8A1FD4A8F3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>
                <a:solidFill>
                  <a:schemeClr val="dk2"/>
                </a:solidFill>
              </a:rPr>
              <a:t>Creating a TCP Connection</a:t>
            </a:r>
            <a:endParaRPr sz="34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 u="none" strike="noStrike" cap="none">
                <a:solidFill>
                  <a:schemeClr val="dk2"/>
                </a:solidFill>
              </a:rPr>
              <a:t>The 3-way handshake</a:t>
            </a:r>
            <a:endParaRPr sz="2000" i="1"/>
          </a:p>
        </p:txBody>
      </p:sp>
      <p:pic>
        <p:nvPicPr>
          <p:cNvPr id="2" name="Picture 6" descr="desktop computer icon vector design template simple and clean 39628274  Vector Art at Vecteezy">
            <a:extLst>
              <a:ext uri="{FF2B5EF4-FFF2-40B4-BE49-F238E27FC236}">
                <a16:creationId xmlns:a16="http://schemas.microsoft.com/office/drawing/2014/main" id="{306B3682-EF91-D72D-7AF0-0A9A8F85B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22015" r="12219" b="22815"/>
          <a:stretch>
            <a:fillRect/>
          </a:stretch>
        </p:blipFill>
        <p:spPr bwMode="auto">
          <a:xfrm>
            <a:off x="1440180" y="2418289"/>
            <a:ext cx="1178244" cy="8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- Free computer icons">
            <a:extLst>
              <a:ext uri="{FF2B5EF4-FFF2-40B4-BE49-F238E27FC236}">
                <a16:creationId xmlns:a16="http://schemas.microsoft.com/office/drawing/2014/main" id="{785814A8-0EAF-A6A5-006A-A240490B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30" y="2184558"/>
            <a:ext cx="1178243" cy="11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17CEBB-0AB8-8A40-9D49-9679662A9326}"/>
              </a:ext>
            </a:extLst>
          </p:cNvPr>
          <p:cNvSpPr/>
          <p:nvPr/>
        </p:nvSpPr>
        <p:spPr>
          <a:xfrm>
            <a:off x="3062131" y="1805940"/>
            <a:ext cx="251460" cy="1935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A928F-0DAF-A084-4C7E-E5814F1C3D83}"/>
              </a:ext>
            </a:extLst>
          </p:cNvPr>
          <p:cNvSpPr/>
          <p:nvPr/>
        </p:nvSpPr>
        <p:spPr>
          <a:xfrm>
            <a:off x="5411310" y="1805940"/>
            <a:ext cx="251460" cy="193548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BC7EF9-9125-B6D5-5AAC-9E7BB83E4DDF}"/>
              </a:ext>
            </a:extLst>
          </p:cNvPr>
          <p:cNvSpPr txBox="1"/>
          <p:nvPr/>
        </p:nvSpPr>
        <p:spPr>
          <a:xfrm rot="348384">
            <a:off x="3649980" y="1652051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(SEQ=x)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D9A23C-51DF-43DB-87D9-E7E3CB13B51C}"/>
              </a:ext>
            </a:extLst>
          </p:cNvPr>
          <p:cNvCxnSpPr/>
          <p:nvPr/>
        </p:nvCxnSpPr>
        <p:spPr>
          <a:xfrm>
            <a:off x="3421380" y="1959828"/>
            <a:ext cx="1920240" cy="18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04BC5D26-5081-1429-1E1C-DB393C7A6F77}"/>
              </a:ext>
            </a:extLst>
          </p:cNvPr>
          <p:cNvSpPr/>
          <p:nvPr/>
        </p:nvSpPr>
        <p:spPr>
          <a:xfrm>
            <a:off x="2992441" y="3679865"/>
            <a:ext cx="1720216" cy="738664"/>
          </a:xfrm>
          <a:prstGeom prst="cloudCallout">
            <a:avLst>
              <a:gd name="adj1" fmla="val 4929"/>
              <a:gd name="adj2" fmla="val -839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Connection confirmed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4B15F1-0F6D-6A1D-EA8A-FBC7F36087F5}"/>
              </a:ext>
            </a:extLst>
          </p:cNvPr>
          <p:cNvSpPr txBox="1"/>
          <p:nvPr/>
        </p:nvSpPr>
        <p:spPr>
          <a:xfrm rot="21040091">
            <a:off x="3280264" y="2406434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(SEQ=y, ACK=x+1)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0F7A0F-D3EF-2C3F-EF4A-26574297BEA4}"/>
              </a:ext>
            </a:extLst>
          </p:cNvPr>
          <p:cNvCxnSpPr/>
          <p:nvPr/>
        </p:nvCxnSpPr>
        <p:spPr>
          <a:xfrm flipH="1">
            <a:off x="3421380" y="2618203"/>
            <a:ext cx="1920240" cy="28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A67B1C-D437-21F4-60F1-C6FC0B16F2A9}"/>
              </a:ext>
            </a:extLst>
          </p:cNvPr>
          <p:cNvSpPr txBox="1"/>
          <p:nvPr/>
        </p:nvSpPr>
        <p:spPr>
          <a:xfrm rot="290554">
            <a:off x="3434185" y="3086651"/>
            <a:ext cx="1947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(SEQ=x+1, ACK=y+1)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8A99B0-72BD-B08C-38DD-4F84A5EAEA8E}"/>
              </a:ext>
            </a:extLst>
          </p:cNvPr>
          <p:cNvCxnSpPr/>
          <p:nvPr/>
        </p:nvCxnSpPr>
        <p:spPr>
          <a:xfrm>
            <a:off x="3421380" y="3326538"/>
            <a:ext cx="1920240" cy="18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711E81F-1034-4A8F-3D74-1D4670CA0E9B}"/>
              </a:ext>
            </a:extLst>
          </p:cNvPr>
          <p:cNvSpPr txBox="1"/>
          <p:nvPr/>
        </p:nvSpPr>
        <p:spPr>
          <a:xfrm>
            <a:off x="5976143" y="4229100"/>
            <a:ext cx="2994660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SYNs must be retransmitted if lost</a:t>
            </a:r>
          </a:p>
        </p:txBody>
      </p:sp>
    </p:spTree>
    <p:extLst>
      <p:ext uri="{BB962C8B-B14F-4D97-AF65-F5344CB8AC3E}">
        <p14:creationId xmlns:p14="http://schemas.microsoft.com/office/powerpoint/2010/main" val="1849162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1">
          <a:extLst>
            <a:ext uri="{FF2B5EF4-FFF2-40B4-BE49-F238E27FC236}">
              <a16:creationId xmlns:a16="http://schemas.microsoft.com/office/drawing/2014/main" id="{C8F79C63-5A4C-F416-E47C-8EDB08EA8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5">
            <a:extLst>
              <a:ext uri="{FF2B5EF4-FFF2-40B4-BE49-F238E27FC236}">
                <a16:creationId xmlns:a16="http://schemas.microsoft.com/office/drawing/2014/main" id="{AE76D446-B463-E78B-AF56-4B88052EDF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SYN Issues – SYN Flooding</a:t>
            </a:r>
            <a:endParaRPr lang="en-US" sz="2000" i="1" dirty="0"/>
          </a:p>
        </p:txBody>
      </p:sp>
      <p:pic>
        <p:nvPicPr>
          <p:cNvPr id="2" name="Picture 6" descr="desktop computer icon vector design template simple and clean 39628274  Vector Art at Vecteezy">
            <a:extLst>
              <a:ext uri="{FF2B5EF4-FFF2-40B4-BE49-F238E27FC236}">
                <a16:creationId xmlns:a16="http://schemas.microsoft.com/office/drawing/2014/main" id="{D4EF9B64-004E-89C9-B564-A43E61A87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22015" r="12219" b="22815"/>
          <a:stretch>
            <a:fillRect/>
          </a:stretch>
        </p:blipFill>
        <p:spPr bwMode="auto">
          <a:xfrm>
            <a:off x="1440180" y="2883109"/>
            <a:ext cx="1178244" cy="8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- Free computer icons">
            <a:extLst>
              <a:ext uri="{FF2B5EF4-FFF2-40B4-BE49-F238E27FC236}">
                <a16:creationId xmlns:a16="http://schemas.microsoft.com/office/drawing/2014/main" id="{1618FE81-1001-A495-7859-C31CC9FF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30" y="2649378"/>
            <a:ext cx="1178243" cy="11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FA8CF8-92BB-B392-6B4E-B107D059C747}"/>
              </a:ext>
            </a:extLst>
          </p:cNvPr>
          <p:cNvSpPr/>
          <p:nvPr/>
        </p:nvSpPr>
        <p:spPr>
          <a:xfrm>
            <a:off x="3062131" y="2270760"/>
            <a:ext cx="251460" cy="1935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C1262-6213-FD1A-51B0-FDDD5B794530}"/>
              </a:ext>
            </a:extLst>
          </p:cNvPr>
          <p:cNvSpPr/>
          <p:nvPr/>
        </p:nvSpPr>
        <p:spPr>
          <a:xfrm>
            <a:off x="5411310" y="2270760"/>
            <a:ext cx="251460" cy="193548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35481-C03E-E545-86BF-1A6FB2666469}"/>
              </a:ext>
            </a:extLst>
          </p:cNvPr>
          <p:cNvSpPr txBox="1"/>
          <p:nvPr/>
        </p:nvSpPr>
        <p:spPr>
          <a:xfrm rot="348384">
            <a:off x="3649980" y="2116871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(SEQ=x)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13640C-1097-111C-0F23-35CBC9F37C71}"/>
              </a:ext>
            </a:extLst>
          </p:cNvPr>
          <p:cNvCxnSpPr/>
          <p:nvPr/>
        </p:nvCxnSpPr>
        <p:spPr>
          <a:xfrm>
            <a:off x="3421380" y="2424648"/>
            <a:ext cx="1920240" cy="18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F38409E-1CB8-F376-1165-20B199DE612A}"/>
              </a:ext>
            </a:extLst>
          </p:cNvPr>
          <p:cNvSpPr txBox="1"/>
          <p:nvPr/>
        </p:nvSpPr>
        <p:spPr>
          <a:xfrm rot="21040091">
            <a:off x="3280264" y="2871254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(SEQ=y, ACK=x+1)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26F18D-ED74-F79B-B33A-7CA4084AF517}"/>
              </a:ext>
            </a:extLst>
          </p:cNvPr>
          <p:cNvCxnSpPr/>
          <p:nvPr/>
        </p:nvCxnSpPr>
        <p:spPr>
          <a:xfrm flipH="1">
            <a:off x="3421380" y="3083023"/>
            <a:ext cx="1920240" cy="28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F93E7E7-8D4A-5444-4CCD-C95CB36F7D62}"/>
              </a:ext>
            </a:extLst>
          </p:cNvPr>
          <p:cNvSpPr txBox="1"/>
          <p:nvPr/>
        </p:nvSpPr>
        <p:spPr>
          <a:xfrm>
            <a:off x="706440" y="1206258"/>
            <a:ext cx="7736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en-US" sz="1600" b="1" dirty="0"/>
              <a:t>Half-open connection</a:t>
            </a:r>
            <a:r>
              <a:rPr lang="en-US" sz="1600" dirty="0"/>
              <a:t>: When the server receives the initial SYN packet, it uses TCB (Transmission Control Block) to store the information about the connection.</a:t>
            </a:r>
          </a:p>
          <a:p>
            <a:pPr lvl="0">
              <a:buSzPts val="1100"/>
            </a:pPr>
            <a:endParaRPr lang="en-US" sz="1600" dirty="0"/>
          </a:p>
        </p:txBody>
      </p:sp>
      <p:sp>
        <p:nvSpPr>
          <p:cNvPr id="14" name="Google Shape;945;p77">
            <a:extLst>
              <a:ext uri="{FF2B5EF4-FFF2-40B4-BE49-F238E27FC236}">
                <a16:creationId xmlns:a16="http://schemas.microsoft.com/office/drawing/2014/main" id="{FB4EFB1D-2DC3-2F7C-9FDD-34F98C4CF4B1}"/>
              </a:ext>
            </a:extLst>
          </p:cNvPr>
          <p:cNvSpPr txBox="1"/>
          <p:nvPr/>
        </p:nvSpPr>
        <p:spPr>
          <a:xfrm>
            <a:off x="6562661" y="1914495"/>
            <a:ext cx="25083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Server Data Structures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68;p77">
            <a:extLst>
              <a:ext uri="{FF2B5EF4-FFF2-40B4-BE49-F238E27FC236}">
                <a16:creationId xmlns:a16="http://schemas.microsoft.com/office/drawing/2014/main" id="{44346B6C-D70D-65A6-EB3B-BBE163DE3568}"/>
              </a:ext>
            </a:extLst>
          </p:cNvPr>
          <p:cNvSpPr txBox="1"/>
          <p:nvPr/>
        </p:nvSpPr>
        <p:spPr>
          <a:xfrm>
            <a:off x="6945311" y="2209411"/>
            <a:ext cx="1743000" cy="48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Half-open conn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S-Seq1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097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1">
          <a:extLst>
            <a:ext uri="{FF2B5EF4-FFF2-40B4-BE49-F238E27FC236}">
              <a16:creationId xmlns:a16="http://schemas.microsoft.com/office/drawing/2014/main" id="{2A3360C3-A164-AEDD-8197-1A6CF7E95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5">
            <a:extLst>
              <a:ext uri="{FF2B5EF4-FFF2-40B4-BE49-F238E27FC236}">
                <a16:creationId xmlns:a16="http://schemas.microsoft.com/office/drawing/2014/main" id="{CDC08478-0C6F-5F34-F3DE-A71AB2C981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SYN Issues – SYN Flooding</a:t>
            </a:r>
            <a:endParaRPr lang="en-US" sz="2000" i="1" dirty="0"/>
          </a:p>
        </p:txBody>
      </p:sp>
      <p:pic>
        <p:nvPicPr>
          <p:cNvPr id="2" name="Picture 6" descr="desktop computer icon vector design template simple and clean 39628274  Vector Art at Vecteezy">
            <a:extLst>
              <a:ext uri="{FF2B5EF4-FFF2-40B4-BE49-F238E27FC236}">
                <a16:creationId xmlns:a16="http://schemas.microsoft.com/office/drawing/2014/main" id="{0C6F214B-0051-4CA1-1F29-D39D3CF37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22015" r="12219" b="22815"/>
          <a:stretch>
            <a:fillRect/>
          </a:stretch>
        </p:blipFill>
        <p:spPr bwMode="auto">
          <a:xfrm>
            <a:off x="1440180" y="2883109"/>
            <a:ext cx="1178244" cy="8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- Free computer icons">
            <a:extLst>
              <a:ext uri="{FF2B5EF4-FFF2-40B4-BE49-F238E27FC236}">
                <a16:creationId xmlns:a16="http://schemas.microsoft.com/office/drawing/2014/main" id="{81B98C60-C8D0-765A-AEDE-B1FBE4126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0" y="2571750"/>
            <a:ext cx="1178243" cy="11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26DB97-BDB7-6398-48A2-7FFEEE671F87}"/>
              </a:ext>
            </a:extLst>
          </p:cNvPr>
          <p:cNvSpPr/>
          <p:nvPr/>
        </p:nvSpPr>
        <p:spPr>
          <a:xfrm>
            <a:off x="3062131" y="2270760"/>
            <a:ext cx="251460" cy="1935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6FB05-3B88-27CB-4B19-6483AC331DEA}"/>
              </a:ext>
            </a:extLst>
          </p:cNvPr>
          <p:cNvSpPr/>
          <p:nvPr/>
        </p:nvSpPr>
        <p:spPr>
          <a:xfrm>
            <a:off x="5411310" y="2270760"/>
            <a:ext cx="251460" cy="193548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05A04-B5D4-D0FB-AFE5-FE4614706BE9}"/>
              </a:ext>
            </a:extLst>
          </p:cNvPr>
          <p:cNvSpPr txBox="1"/>
          <p:nvPr/>
        </p:nvSpPr>
        <p:spPr>
          <a:xfrm rot="348384">
            <a:off x="3649980" y="2116871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(SEQ=x)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826080-AC59-6572-F25C-5FB1B038A2CC}"/>
              </a:ext>
            </a:extLst>
          </p:cNvPr>
          <p:cNvCxnSpPr/>
          <p:nvPr/>
        </p:nvCxnSpPr>
        <p:spPr>
          <a:xfrm>
            <a:off x="3421380" y="2424648"/>
            <a:ext cx="1920240" cy="18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8A0FE6-8C3F-EECF-06B0-E1D12E255677}"/>
              </a:ext>
            </a:extLst>
          </p:cNvPr>
          <p:cNvSpPr txBox="1"/>
          <p:nvPr/>
        </p:nvSpPr>
        <p:spPr>
          <a:xfrm rot="21040091">
            <a:off x="3280264" y="2871254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(SEQ=y, ACK=x+1)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8DB844-BF67-12D2-D561-700AC9EBAF11}"/>
              </a:ext>
            </a:extLst>
          </p:cNvPr>
          <p:cNvCxnSpPr/>
          <p:nvPr/>
        </p:nvCxnSpPr>
        <p:spPr>
          <a:xfrm flipH="1">
            <a:off x="3421380" y="3083023"/>
            <a:ext cx="1920240" cy="28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50DEA6C-7965-4C1B-190F-923A705442FE}"/>
              </a:ext>
            </a:extLst>
          </p:cNvPr>
          <p:cNvSpPr txBox="1"/>
          <p:nvPr/>
        </p:nvSpPr>
        <p:spPr>
          <a:xfrm>
            <a:off x="706440" y="1206258"/>
            <a:ext cx="7736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en-US" sz="1600" b="1" dirty="0"/>
              <a:t>Half-open connection</a:t>
            </a:r>
            <a:r>
              <a:rPr lang="en-US" sz="1600" dirty="0"/>
              <a:t>: When the server receives the initial SYN packet, it uses TCB (Transmission Control Block) to store the information about the connection.</a:t>
            </a:r>
          </a:p>
          <a:p>
            <a:pPr lvl="0">
              <a:buSzPts val="1100"/>
            </a:pPr>
            <a:endParaRPr lang="en-US" sz="1600" dirty="0"/>
          </a:p>
        </p:txBody>
      </p:sp>
      <p:sp>
        <p:nvSpPr>
          <p:cNvPr id="14" name="Google Shape;945;p77">
            <a:extLst>
              <a:ext uri="{FF2B5EF4-FFF2-40B4-BE49-F238E27FC236}">
                <a16:creationId xmlns:a16="http://schemas.microsoft.com/office/drawing/2014/main" id="{BA886903-21DC-2FBF-7292-C945B86889BE}"/>
              </a:ext>
            </a:extLst>
          </p:cNvPr>
          <p:cNvSpPr txBox="1"/>
          <p:nvPr/>
        </p:nvSpPr>
        <p:spPr>
          <a:xfrm>
            <a:off x="6562661" y="1914495"/>
            <a:ext cx="25083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Server Data Structures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68;p77">
            <a:extLst>
              <a:ext uri="{FF2B5EF4-FFF2-40B4-BE49-F238E27FC236}">
                <a16:creationId xmlns:a16="http://schemas.microsoft.com/office/drawing/2014/main" id="{824F0785-9F3B-7BF6-6DF4-DD149B82D1EB}"/>
              </a:ext>
            </a:extLst>
          </p:cNvPr>
          <p:cNvSpPr txBox="1"/>
          <p:nvPr/>
        </p:nvSpPr>
        <p:spPr>
          <a:xfrm>
            <a:off x="6945311" y="2209411"/>
            <a:ext cx="1743000" cy="48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Half-open conn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S-Seq1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9F6A17-4AFF-33F7-0EB4-247E0A610515}"/>
              </a:ext>
            </a:extLst>
          </p:cNvPr>
          <p:cNvCxnSpPr/>
          <p:nvPr/>
        </p:nvCxnSpPr>
        <p:spPr>
          <a:xfrm>
            <a:off x="3402331" y="3753052"/>
            <a:ext cx="1920240" cy="18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ACB0F08-674C-FC04-002E-5F1D2F4B33D6}"/>
              </a:ext>
            </a:extLst>
          </p:cNvPr>
          <p:cNvSpPr txBox="1"/>
          <p:nvPr/>
        </p:nvSpPr>
        <p:spPr>
          <a:xfrm rot="348384">
            <a:off x="3649980" y="3538981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(SEQ=x)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4EF268-F43C-680E-905B-A0A0CB9BF143}"/>
              </a:ext>
            </a:extLst>
          </p:cNvPr>
          <p:cNvCxnSpPr/>
          <p:nvPr/>
        </p:nvCxnSpPr>
        <p:spPr>
          <a:xfrm flipH="1">
            <a:off x="3383281" y="4205914"/>
            <a:ext cx="1920240" cy="28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3E7E9C-DE27-70D0-BE86-514C169B2FDC}"/>
              </a:ext>
            </a:extLst>
          </p:cNvPr>
          <p:cNvSpPr txBox="1"/>
          <p:nvPr/>
        </p:nvSpPr>
        <p:spPr>
          <a:xfrm rot="21040091">
            <a:off x="3216367" y="4052357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(SEQ=y, ACK=x+1)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489A01-C8F2-D500-98FF-8786D24D78E4}"/>
              </a:ext>
            </a:extLst>
          </p:cNvPr>
          <p:cNvSpPr txBox="1"/>
          <p:nvPr/>
        </p:nvSpPr>
        <p:spPr>
          <a:xfrm>
            <a:off x="4199399" y="321267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Google Shape;968;p77">
            <a:extLst>
              <a:ext uri="{FF2B5EF4-FFF2-40B4-BE49-F238E27FC236}">
                <a16:creationId xmlns:a16="http://schemas.microsoft.com/office/drawing/2014/main" id="{3344CB16-0125-C5A8-FF4B-2571764A29F2}"/>
              </a:ext>
            </a:extLst>
          </p:cNvPr>
          <p:cNvSpPr txBox="1"/>
          <p:nvPr/>
        </p:nvSpPr>
        <p:spPr>
          <a:xfrm>
            <a:off x="6945311" y="2830871"/>
            <a:ext cx="1743000" cy="48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Half-open conn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S-Seq2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68;p77">
            <a:extLst>
              <a:ext uri="{FF2B5EF4-FFF2-40B4-BE49-F238E27FC236}">
                <a16:creationId xmlns:a16="http://schemas.microsoft.com/office/drawing/2014/main" id="{AFF503CC-9405-68E5-73F4-40CBB4CE3EC1}"/>
              </a:ext>
            </a:extLst>
          </p:cNvPr>
          <p:cNvSpPr txBox="1"/>
          <p:nvPr/>
        </p:nvSpPr>
        <p:spPr>
          <a:xfrm>
            <a:off x="6945311" y="3599548"/>
            <a:ext cx="1743000" cy="48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Half-open conn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S-Seq</a:t>
            </a:r>
            <a:r>
              <a:rPr lang="en-US" dirty="0"/>
              <a:t>n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1BC93B-F82C-174E-FABE-B6646DF37329}"/>
              </a:ext>
            </a:extLst>
          </p:cNvPr>
          <p:cNvSpPr txBox="1"/>
          <p:nvPr/>
        </p:nvSpPr>
        <p:spPr>
          <a:xfrm>
            <a:off x="7634710" y="32385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25758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1">
          <a:extLst>
            <a:ext uri="{FF2B5EF4-FFF2-40B4-BE49-F238E27FC236}">
              <a16:creationId xmlns:a16="http://schemas.microsoft.com/office/drawing/2014/main" id="{88DEF36D-7D72-3812-4C6C-1B71BBFC8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5">
            <a:extLst>
              <a:ext uri="{FF2B5EF4-FFF2-40B4-BE49-F238E27FC236}">
                <a16:creationId xmlns:a16="http://schemas.microsoft.com/office/drawing/2014/main" id="{EB3B6300-B53B-1380-41CD-009E137506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SYN Issues – SYN Flooding</a:t>
            </a:r>
            <a:endParaRPr lang="en-US" sz="2000" i="1" dirty="0"/>
          </a:p>
        </p:txBody>
      </p:sp>
      <p:pic>
        <p:nvPicPr>
          <p:cNvPr id="2" name="Picture 6" descr="desktop computer icon vector design template simple and clean 39628274  Vector Art at Vecteezy">
            <a:extLst>
              <a:ext uri="{FF2B5EF4-FFF2-40B4-BE49-F238E27FC236}">
                <a16:creationId xmlns:a16="http://schemas.microsoft.com/office/drawing/2014/main" id="{8C1FFE12-CA21-7462-BF7D-523E3BAA4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22015" r="12219" b="22815"/>
          <a:stretch>
            <a:fillRect/>
          </a:stretch>
        </p:blipFill>
        <p:spPr bwMode="auto">
          <a:xfrm>
            <a:off x="1440180" y="2883109"/>
            <a:ext cx="1178244" cy="8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- Free computer icons">
            <a:extLst>
              <a:ext uri="{FF2B5EF4-FFF2-40B4-BE49-F238E27FC236}">
                <a16:creationId xmlns:a16="http://schemas.microsoft.com/office/drawing/2014/main" id="{4BF53DE3-9BF0-10FF-1FB4-96BAA6794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0" y="2571750"/>
            <a:ext cx="1178243" cy="11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04F4C0-C09E-FF18-683B-44C0545F5AA1}"/>
              </a:ext>
            </a:extLst>
          </p:cNvPr>
          <p:cNvSpPr/>
          <p:nvPr/>
        </p:nvSpPr>
        <p:spPr>
          <a:xfrm>
            <a:off x="3062131" y="2270759"/>
            <a:ext cx="251460" cy="22628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B18BDB-6F3F-D9BB-6FF1-1EF06B5FBB4E}"/>
              </a:ext>
            </a:extLst>
          </p:cNvPr>
          <p:cNvSpPr/>
          <p:nvPr/>
        </p:nvSpPr>
        <p:spPr>
          <a:xfrm>
            <a:off x="5411310" y="2270760"/>
            <a:ext cx="251460" cy="226281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0AA58-3DF4-155B-4E93-0C5BC0B4DE3E}"/>
              </a:ext>
            </a:extLst>
          </p:cNvPr>
          <p:cNvSpPr txBox="1"/>
          <p:nvPr/>
        </p:nvSpPr>
        <p:spPr>
          <a:xfrm rot="348384">
            <a:off x="3649980" y="2116871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(SEQ=x)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C4A3DA-217C-B4CA-1D02-EBD1D27C7D62}"/>
              </a:ext>
            </a:extLst>
          </p:cNvPr>
          <p:cNvCxnSpPr/>
          <p:nvPr/>
        </p:nvCxnSpPr>
        <p:spPr>
          <a:xfrm>
            <a:off x="3421380" y="2424648"/>
            <a:ext cx="1920240" cy="18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CBD7F51-E63A-B86F-3699-D3C3CB8E8128}"/>
              </a:ext>
            </a:extLst>
          </p:cNvPr>
          <p:cNvSpPr txBox="1"/>
          <p:nvPr/>
        </p:nvSpPr>
        <p:spPr>
          <a:xfrm rot="21040091">
            <a:off x="3280264" y="2871254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(SEQ=y, ACK=x+1)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BA2B9D-9844-6BB2-ED57-A2EE79DD0075}"/>
              </a:ext>
            </a:extLst>
          </p:cNvPr>
          <p:cNvCxnSpPr/>
          <p:nvPr/>
        </p:nvCxnSpPr>
        <p:spPr>
          <a:xfrm flipH="1">
            <a:off x="3421380" y="3083023"/>
            <a:ext cx="1920240" cy="28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63CBF2-E1EF-C72B-57B3-9BBA35067A15}"/>
              </a:ext>
            </a:extLst>
          </p:cNvPr>
          <p:cNvSpPr txBox="1"/>
          <p:nvPr/>
        </p:nvSpPr>
        <p:spPr>
          <a:xfrm>
            <a:off x="706440" y="1206258"/>
            <a:ext cx="7736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en-US" sz="1600" b="1" dirty="0"/>
              <a:t>Half-open connection</a:t>
            </a:r>
            <a:r>
              <a:rPr lang="en-US" sz="1600" dirty="0"/>
              <a:t>: When the server receives the initial SYN packet, it uses TCB (Transmission Control Block) to store the information about the connection.</a:t>
            </a:r>
          </a:p>
          <a:p>
            <a:pPr lvl="0">
              <a:buSzPts val="1100"/>
            </a:pPr>
            <a:endParaRPr lang="en-US" sz="1600" dirty="0"/>
          </a:p>
        </p:txBody>
      </p:sp>
      <p:sp>
        <p:nvSpPr>
          <p:cNvPr id="14" name="Google Shape;945;p77">
            <a:extLst>
              <a:ext uri="{FF2B5EF4-FFF2-40B4-BE49-F238E27FC236}">
                <a16:creationId xmlns:a16="http://schemas.microsoft.com/office/drawing/2014/main" id="{4AA2183A-5818-84BC-173C-8E755B5C806A}"/>
              </a:ext>
            </a:extLst>
          </p:cNvPr>
          <p:cNvSpPr txBox="1"/>
          <p:nvPr/>
        </p:nvSpPr>
        <p:spPr>
          <a:xfrm>
            <a:off x="6562661" y="1914495"/>
            <a:ext cx="25083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Server Data Structures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68;p77">
            <a:extLst>
              <a:ext uri="{FF2B5EF4-FFF2-40B4-BE49-F238E27FC236}">
                <a16:creationId xmlns:a16="http://schemas.microsoft.com/office/drawing/2014/main" id="{D48FE3A6-904E-BBB2-7F5D-013C407EE1E3}"/>
              </a:ext>
            </a:extLst>
          </p:cNvPr>
          <p:cNvSpPr txBox="1"/>
          <p:nvPr/>
        </p:nvSpPr>
        <p:spPr>
          <a:xfrm>
            <a:off x="6945311" y="2209411"/>
            <a:ext cx="1743000" cy="48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Half-open conn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S-Seq1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6F85B2-43D7-085F-DAC0-317F7EC5AE9D}"/>
              </a:ext>
            </a:extLst>
          </p:cNvPr>
          <p:cNvCxnSpPr/>
          <p:nvPr/>
        </p:nvCxnSpPr>
        <p:spPr>
          <a:xfrm>
            <a:off x="3402331" y="3753052"/>
            <a:ext cx="1920240" cy="18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6260DE-E69E-2ED7-93B1-F90FFAC0CBDE}"/>
              </a:ext>
            </a:extLst>
          </p:cNvPr>
          <p:cNvSpPr txBox="1"/>
          <p:nvPr/>
        </p:nvSpPr>
        <p:spPr>
          <a:xfrm rot="348384">
            <a:off x="3649980" y="3538981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(SEQ=x)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DC3053-9F7D-EEBF-138E-C320C5706061}"/>
              </a:ext>
            </a:extLst>
          </p:cNvPr>
          <p:cNvCxnSpPr/>
          <p:nvPr/>
        </p:nvCxnSpPr>
        <p:spPr>
          <a:xfrm flipH="1">
            <a:off x="3383281" y="4205914"/>
            <a:ext cx="1920240" cy="28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2230A4-7B54-B1F5-FC2A-6E5DE0C428CE}"/>
              </a:ext>
            </a:extLst>
          </p:cNvPr>
          <p:cNvSpPr txBox="1"/>
          <p:nvPr/>
        </p:nvSpPr>
        <p:spPr>
          <a:xfrm rot="21040091">
            <a:off x="3261214" y="4052357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(SEQ=y, ACK=x+1)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BF1E07-C446-51ED-B112-E811B13C84BD}"/>
              </a:ext>
            </a:extLst>
          </p:cNvPr>
          <p:cNvSpPr txBox="1"/>
          <p:nvPr/>
        </p:nvSpPr>
        <p:spPr>
          <a:xfrm>
            <a:off x="4199399" y="321267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Google Shape;968;p77">
            <a:extLst>
              <a:ext uri="{FF2B5EF4-FFF2-40B4-BE49-F238E27FC236}">
                <a16:creationId xmlns:a16="http://schemas.microsoft.com/office/drawing/2014/main" id="{70F6CAFF-414F-4F08-71ED-FB51986E9546}"/>
              </a:ext>
            </a:extLst>
          </p:cNvPr>
          <p:cNvSpPr txBox="1"/>
          <p:nvPr/>
        </p:nvSpPr>
        <p:spPr>
          <a:xfrm>
            <a:off x="6945311" y="2830871"/>
            <a:ext cx="1743000" cy="48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Half-open conn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S-Seq2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68;p77">
            <a:extLst>
              <a:ext uri="{FF2B5EF4-FFF2-40B4-BE49-F238E27FC236}">
                <a16:creationId xmlns:a16="http://schemas.microsoft.com/office/drawing/2014/main" id="{90A0667F-ABA4-2E96-FA8D-6FD569961DB8}"/>
              </a:ext>
            </a:extLst>
          </p:cNvPr>
          <p:cNvSpPr txBox="1"/>
          <p:nvPr/>
        </p:nvSpPr>
        <p:spPr>
          <a:xfrm>
            <a:off x="6945311" y="3599548"/>
            <a:ext cx="1743000" cy="48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Half-open conn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S-Seq</a:t>
            </a:r>
            <a:r>
              <a:rPr lang="en-US" dirty="0"/>
              <a:t>n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11C6DF-0A26-23C5-7928-9895502356B0}"/>
              </a:ext>
            </a:extLst>
          </p:cNvPr>
          <p:cNvSpPr txBox="1"/>
          <p:nvPr/>
        </p:nvSpPr>
        <p:spPr>
          <a:xfrm>
            <a:off x="7634710" y="32385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6800DB-6EC4-0953-4219-15F5BC8080B0}"/>
              </a:ext>
            </a:extLst>
          </p:cNvPr>
          <p:cNvSpPr txBox="1"/>
          <p:nvPr/>
        </p:nvSpPr>
        <p:spPr>
          <a:xfrm>
            <a:off x="5831161" y="4205914"/>
            <a:ext cx="3239800" cy="4801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985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 isn’t due to traffic volume but to </a:t>
            </a:r>
            <a:r>
              <a:rPr lang="en-US" dirty="0">
                <a:latin typeface="Arial"/>
                <a:ea typeface="Arial"/>
                <a:cs typeface="Arial"/>
              </a:rPr>
              <a:t>memory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exhaustion in the server O.S.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863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1">
          <a:extLst>
            <a:ext uri="{FF2B5EF4-FFF2-40B4-BE49-F238E27FC236}">
              <a16:creationId xmlns:a16="http://schemas.microsoft.com/office/drawing/2014/main" id="{D78EED36-3037-CBD2-6CF3-1F1CC1532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5">
            <a:extLst>
              <a:ext uri="{FF2B5EF4-FFF2-40B4-BE49-F238E27FC236}">
                <a16:creationId xmlns:a16="http://schemas.microsoft.com/office/drawing/2014/main" id="{C1DA20F7-D92D-0B24-043C-C4ED142E5D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SYN Issues – SYN Flooding</a:t>
            </a:r>
            <a:endParaRPr lang="en-US" sz="20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DCCFC-4B9E-57E2-CD00-7F7BB2C6F7C9}"/>
              </a:ext>
            </a:extLst>
          </p:cNvPr>
          <p:cNvSpPr txBox="1"/>
          <p:nvPr/>
        </p:nvSpPr>
        <p:spPr>
          <a:xfrm>
            <a:off x="703740" y="1145298"/>
            <a:ext cx="773652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SzPts val="1100"/>
            </a:pPr>
            <a:r>
              <a:rPr lang="en-US" sz="1600" b="1" dirty="0"/>
              <a:t>Key points: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Early network stacks had a severely limited number of half-open structures available.</a:t>
            </a:r>
            <a:endParaRPr lang="en-US" sz="16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1600" dirty="0"/>
              <a:t>Do not finish the 3rd step of handshake as it will dequeue the TCB record.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1600" dirty="0"/>
              <a:t>When flooding the server with SYN packets, need to use random source IP addresses; otherwise, the attacks may be blocked by the firewalls.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1600" dirty="0"/>
              <a:t>The SYN+ACK packets sent by the server may be dropped because forged IP address may not be assigned to any machine. If it does reach an existing machine, a RST packet will be sent out, and the TCB will be dequeued.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1600" dirty="0"/>
              <a:t>As the </a:t>
            </a:r>
            <a:r>
              <a:rPr lang="en-US" altLang="zh-CN" sz="1600" dirty="0"/>
              <a:t>above</a:t>
            </a:r>
            <a:r>
              <a:rPr lang="en-US" sz="1600" dirty="0"/>
              <a:t> option is less likely to happen, TCB records will mostly stay in the queue. This causes </a:t>
            </a:r>
            <a:r>
              <a:rPr lang="en-US" sz="1600" i="1" dirty="0"/>
              <a:t>SYN Flooding Attack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439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78"/>
          <p:cNvSpPr txBox="1">
            <a:spLocks noGrp="1"/>
          </p:cNvSpPr>
          <p:nvPr>
            <p:ph type="body" idx="1"/>
          </p:nvPr>
        </p:nvSpPr>
        <p:spPr>
          <a:xfrm>
            <a:off x="628650" y="1127545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SYN cookies: avoid storing state until the handshake is completed</a:t>
            </a:r>
            <a:endParaRPr sz="20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Basic idea:  Use cryptography to avoid saving state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Specifically:  Store info in Seq # to verify upon ACK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1714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714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714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dirty="0">
              <a:solidFill>
                <a:schemeClr val="dk2"/>
              </a:solidFill>
            </a:endParaRPr>
          </a:p>
          <a:p>
            <a:pPr marL="742950" marR="0" lvl="1" indent="-1714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Time: Increments every 64 seconds, prevents reuse of old cookies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MSS = Maximum Segment Size (must be remembered!)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Cryptographic hash w/secret gives unpredictability</a:t>
            </a:r>
            <a:endParaRPr sz="1600" dirty="0">
              <a:solidFill>
                <a:schemeClr val="dk2"/>
              </a:solidFill>
            </a:endParaRPr>
          </a:p>
          <a:p>
            <a:pPr marL="1143000" marR="0" lvl="2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Only the server and the receiver of the seq# can reproduce seq#</a:t>
            </a:r>
            <a:endParaRPr sz="1400" dirty="0">
              <a:solidFill>
                <a:schemeClr val="dk2"/>
              </a:solidFill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 perfect: Limited MSS options, 24-bits can be brute-forced, …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980" name="Google Shape;980;p78"/>
          <p:cNvSpPr/>
          <p:nvPr/>
        </p:nvSpPr>
        <p:spPr>
          <a:xfrm rot="-5400000">
            <a:off x="1826101" y="1948500"/>
            <a:ext cx="114300" cy="8667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1" name="Google Shape;981;p78"/>
          <p:cNvSpPr/>
          <p:nvPr/>
        </p:nvSpPr>
        <p:spPr>
          <a:xfrm rot="-5400000">
            <a:off x="2579850" y="2069550"/>
            <a:ext cx="129600" cy="6399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2" name="Google Shape;982;p78"/>
          <p:cNvSpPr/>
          <p:nvPr/>
        </p:nvSpPr>
        <p:spPr>
          <a:xfrm rot="-5400000">
            <a:off x="5165850" y="147950"/>
            <a:ext cx="125400" cy="4479300"/>
          </a:xfrm>
          <a:prstGeom prst="leftBrace">
            <a:avLst>
              <a:gd name="adj1" fmla="val 17825"/>
              <a:gd name="adj2" fmla="val 50104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3" name="Google Shape;983;p78"/>
          <p:cNvSpPr txBox="1"/>
          <p:nvPr/>
        </p:nvSpPr>
        <p:spPr>
          <a:xfrm>
            <a:off x="1518138" y="2381850"/>
            <a:ext cx="7302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bits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78"/>
          <p:cNvSpPr txBox="1"/>
          <p:nvPr/>
        </p:nvSpPr>
        <p:spPr>
          <a:xfrm>
            <a:off x="2285963" y="2381850"/>
            <a:ext cx="7302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bits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7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SYN Issues – </a:t>
            </a:r>
            <a:r>
              <a:rPr lang="en-US" sz="3400" dirty="0">
                <a:solidFill>
                  <a:schemeClr val="dk2"/>
                </a:solidFill>
              </a:rPr>
              <a:t>Countermeasures</a:t>
            </a:r>
            <a:endParaRPr sz="3400" dirty="0"/>
          </a:p>
        </p:txBody>
      </p:sp>
      <p:graphicFrame>
        <p:nvGraphicFramePr>
          <p:cNvPr id="986" name="Google Shape;986;p78"/>
          <p:cNvGraphicFramePr/>
          <p:nvPr/>
        </p:nvGraphicFramePr>
        <p:xfrm>
          <a:off x="1440525" y="1969450"/>
          <a:ext cx="6000275" cy="250900"/>
        </p:xfrm>
        <a:graphic>
          <a:graphicData uri="http://schemas.openxmlformats.org/drawingml/2006/table">
            <a:tbl>
              <a:tblPr>
                <a:noFill/>
                <a:tableStyleId>{BC563D9B-8CF0-4CC2-AB4C-0078D11A3593}</a:tableStyleId>
              </a:tblPr>
              <a:tblGrid>
                <a:gridCol w="88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Time t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8275" marB="1827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MSS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8275" marB="1827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Hash(secret, srcIP, destIP, sPort, dPort, t)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8275" marB="1827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87" name="Google Shape;987;p78"/>
          <p:cNvSpPr txBox="1"/>
          <p:nvPr/>
        </p:nvSpPr>
        <p:spPr>
          <a:xfrm>
            <a:off x="4799838" y="2434200"/>
            <a:ext cx="857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24 bits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98" name="Picture 6" descr="What to consider before buying a concert ticket from a stranger">
            <a:extLst>
              <a:ext uri="{FF2B5EF4-FFF2-40B4-BE49-F238E27FC236}">
                <a16:creationId xmlns:a16="http://schemas.microsoft.com/office/drawing/2014/main" id="{A2D45FCE-984F-E4D2-0D32-8C60E76E4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80" y="3062255"/>
            <a:ext cx="2286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Next: Transport Layer</a:t>
            </a:r>
            <a:endParaRPr sz="2400" dirty="0">
              <a:solidFill>
                <a:schemeClr val="dk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1B9F3-67DA-2CE0-4394-B265BC7C2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460" y="1114804"/>
            <a:ext cx="3665570" cy="3423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D50DDF-E475-E01E-F071-E73007DD6E86}"/>
              </a:ext>
            </a:extLst>
          </p:cNvPr>
          <p:cNvSpPr/>
          <p:nvPr/>
        </p:nvSpPr>
        <p:spPr>
          <a:xfrm>
            <a:off x="2698376" y="2420471"/>
            <a:ext cx="3581654" cy="55581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8">
          <a:extLst>
            <a:ext uri="{FF2B5EF4-FFF2-40B4-BE49-F238E27FC236}">
              <a16:creationId xmlns:a16="http://schemas.microsoft.com/office/drawing/2014/main" id="{4DFCFE64-8AFF-6A79-575A-134DA8D07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78">
            <a:extLst>
              <a:ext uri="{FF2B5EF4-FFF2-40B4-BE49-F238E27FC236}">
                <a16:creationId xmlns:a16="http://schemas.microsoft.com/office/drawing/2014/main" id="{BA8BDE27-1F54-9692-4956-BECE37336D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27545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TCP Intercept feature: Cisco router “TCP Intercept” feature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985" name="Google Shape;985;p78">
            <a:extLst>
              <a:ext uri="{FF2B5EF4-FFF2-40B4-BE49-F238E27FC236}">
                <a16:creationId xmlns:a16="http://schemas.microsoft.com/office/drawing/2014/main" id="{1AD41A03-C4AF-E186-DB7D-358D004205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SYN Issues – </a:t>
            </a:r>
            <a:r>
              <a:rPr lang="en-US" sz="3400" dirty="0">
                <a:solidFill>
                  <a:schemeClr val="dk2"/>
                </a:solidFill>
              </a:rPr>
              <a:t>Countermeasures</a:t>
            </a:r>
            <a:endParaRPr sz="3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9084C1-E1BB-CAA2-ACD2-1373B0833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15" y="2084517"/>
            <a:ext cx="4932770" cy="23826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1F60CE-68FC-90DD-3DD5-9314617C2ACE}"/>
              </a:ext>
            </a:extLst>
          </p:cNvPr>
          <p:cNvSpPr txBox="1"/>
          <p:nvPr/>
        </p:nvSpPr>
        <p:spPr>
          <a:xfrm>
            <a:off x="121920" y="1860628"/>
            <a:ext cx="2286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server is not involved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3223CA-FFFE-0CF0-E4F2-36886DD59AE2}"/>
              </a:ext>
            </a:extLst>
          </p:cNvPr>
          <p:cNvSpPr/>
          <p:nvPr/>
        </p:nvSpPr>
        <p:spPr>
          <a:xfrm>
            <a:off x="2712720" y="2084517"/>
            <a:ext cx="1752600" cy="74250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F0ED20-7F55-3414-6888-7D5E1147B2A8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1470660" y="2255520"/>
            <a:ext cx="1242060" cy="200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0803D06-37B8-D2EF-07C0-2EBF57412E4C}"/>
              </a:ext>
            </a:extLst>
          </p:cNvPr>
          <p:cNvSpPr txBox="1"/>
          <p:nvPr/>
        </p:nvSpPr>
        <p:spPr>
          <a:xfrm>
            <a:off x="6892290" y="2876095"/>
            <a:ext cx="217932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Only verified connections reach the server</a:t>
            </a:r>
          </a:p>
        </p:txBody>
      </p:sp>
    </p:spTree>
    <p:extLst>
      <p:ext uri="{BB962C8B-B14F-4D97-AF65-F5344CB8AC3E}">
        <p14:creationId xmlns:p14="http://schemas.microsoft.com/office/powerpoint/2010/main" val="1364875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1">
          <a:extLst>
            <a:ext uri="{FF2B5EF4-FFF2-40B4-BE49-F238E27FC236}">
              <a16:creationId xmlns:a16="http://schemas.microsoft.com/office/drawing/2014/main" id="{CA24686B-35BD-57F9-FD74-110DE9F6B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5">
            <a:extLst>
              <a:ext uri="{FF2B5EF4-FFF2-40B4-BE49-F238E27FC236}">
                <a16:creationId xmlns:a16="http://schemas.microsoft.com/office/drawing/2014/main" id="{2A535D90-4DA7-A1C7-256E-FA9E903DDD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SYN Issues – Predictability</a:t>
            </a:r>
            <a:endParaRPr lang="en-US" sz="2000" i="1" dirty="0"/>
          </a:p>
        </p:txBody>
      </p:sp>
      <p:pic>
        <p:nvPicPr>
          <p:cNvPr id="2" name="Picture 6" descr="desktop computer icon vector design template simple and clean 39628274  Vector Art at Vecteezy">
            <a:extLst>
              <a:ext uri="{FF2B5EF4-FFF2-40B4-BE49-F238E27FC236}">
                <a16:creationId xmlns:a16="http://schemas.microsoft.com/office/drawing/2014/main" id="{C31E1A3E-81F4-C993-E1EC-BB43B57A4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22015" r="12219" b="22815"/>
          <a:stretch>
            <a:fillRect/>
          </a:stretch>
        </p:blipFill>
        <p:spPr bwMode="auto">
          <a:xfrm>
            <a:off x="7075043" y="1179387"/>
            <a:ext cx="1178244" cy="8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- Free computer icons">
            <a:extLst>
              <a:ext uri="{FF2B5EF4-FFF2-40B4-BE49-F238E27FC236}">
                <a16:creationId xmlns:a16="http://schemas.microsoft.com/office/drawing/2014/main" id="{06C88ABC-DE16-16AD-087E-CC0BBCC9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04" y="2363884"/>
            <a:ext cx="1178243" cy="11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4D2CA6-2AB6-59E3-42EB-76C769C04F3B}"/>
              </a:ext>
            </a:extLst>
          </p:cNvPr>
          <p:cNvSpPr/>
          <p:nvPr/>
        </p:nvSpPr>
        <p:spPr>
          <a:xfrm>
            <a:off x="2465793" y="2019299"/>
            <a:ext cx="251460" cy="1935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D3A5A-FE19-1566-FAD7-483AD6DA6A1B}"/>
              </a:ext>
            </a:extLst>
          </p:cNvPr>
          <p:cNvSpPr/>
          <p:nvPr/>
        </p:nvSpPr>
        <p:spPr>
          <a:xfrm>
            <a:off x="4975646" y="2019299"/>
            <a:ext cx="251460" cy="193548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C027F-08E0-924C-506F-C8B0606783B1}"/>
              </a:ext>
            </a:extLst>
          </p:cNvPr>
          <p:cNvSpPr txBox="1"/>
          <p:nvPr/>
        </p:nvSpPr>
        <p:spPr>
          <a:xfrm rot="348384">
            <a:off x="3100144" y="1872587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(SEQ=x)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79B7FE-D297-68C0-A6CA-922923F1A45D}"/>
              </a:ext>
            </a:extLst>
          </p:cNvPr>
          <p:cNvCxnSpPr/>
          <p:nvPr/>
        </p:nvCxnSpPr>
        <p:spPr>
          <a:xfrm>
            <a:off x="2853620" y="2160410"/>
            <a:ext cx="1920240" cy="18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1C98D1-E8A7-F0B1-05A3-33DDC7C6265B}"/>
              </a:ext>
            </a:extLst>
          </p:cNvPr>
          <p:cNvSpPr txBox="1"/>
          <p:nvPr/>
        </p:nvSpPr>
        <p:spPr>
          <a:xfrm rot="19293733">
            <a:off x="5025081" y="1939124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(SEQ=y, ACK=x+1)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39BE9D-F401-6F35-1584-90ABC319F2F4}"/>
              </a:ext>
            </a:extLst>
          </p:cNvPr>
          <p:cNvCxnSpPr>
            <a:cxnSpLocks/>
          </p:cNvCxnSpPr>
          <p:nvPr/>
        </p:nvCxnSpPr>
        <p:spPr>
          <a:xfrm flipV="1">
            <a:off x="5348594" y="1825509"/>
            <a:ext cx="1541796" cy="1143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759BF8-5579-5675-6649-71C0ECE265B3}"/>
              </a:ext>
            </a:extLst>
          </p:cNvPr>
          <p:cNvSpPr txBox="1"/>
          <p:nvPr/>
        </p:nvSpPr>
        <p:spPr>
          <a:xfrm rot="290554">
            <a:off x="2665677" y="3003509"/>
            <a:ext cx="2361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(SEQ=x+1, Predict ACK+1)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5458D3-0557-E243-4E48-269B57670046}"/>
              </a:ext>
            </a:extLst>
          </p:cNvPr>
          <p:cNvCxnSpPr/>
          <p:nvPr/>
        </p:nvCxnSpPr>
        <p:spPr>
          <a:xfrm>
            <a:off x="2808972" y="3262944"/>
            <a:ext cx="1920240" cy="18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CD5AE23-B296-EDC5-3AED-5455FBF1A287}"/>
              </a:ext>
            </a:extLst>
          </p:cNvPr>
          <p:cNvSpPr txBox="1"/>
          <p:nvPr/>
        </p:nvSpPr>
        <p:spPr>
          <a:xfrm>
            <a:off x="706440" y="1206258"/>
            <a:ext cx="54962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What if an attacker can guess sequence number?</a:t>
            </a:r>
          </a:p>
        </p:txBody>
      </p:sp>
      <p:pic>
        <p:nvPicPr>
          <p:cNvPr id="16" name="Picture 2" descr="Hacker - Free security icons">
            <a:extLst>
              <a:ext uri="{FF2B5EF4-FFF2-40B4-BE49-F238E27FC236}">
                <a16:creationId xmlns:a16="http://schemas.microsoft.com/office/drawing/2014/main" id="{10AF7894-91CF-18EC-672E-8DE7AA87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54" y="2534533"/>
            <a:ext cx="919366" cy="91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E5DD1B4-DAB4-E1A5-D258-D3E71C73412B}"/>
              </a:ext>
            </a:extLst>
          </p:cNvPr>
          <p:cNvSpPr txBox="1"/>
          <p:nvPr/>
        </p:nvSpPr>
        <p:spPr>
          <a:xfrm>
            <a:off x="7342602" y="210934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victim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87B16A-6917-FB89-EC38-8C061AE923C7}"/>
              </a:ext>
            </a:extLst>
          </p:cNvPr>
          <p:cNvCxnSpPr/>
          <p:nvPr/>
        </p:nvCxnSpPr>
        <p:spPr>
          <a:xfrm>
            <a:off x="2788599" y="3771900"/>
            <a:ext cx="2111061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05ACCD3-4E34-A5C5-18D9-927FDCAD3730}"/>
              </a:ext>
            </a:extLst>
          </p:cNvPr>
          <p:cNvSpPr txBox="1"/>
          <p:nvPr/>
        </p:nvSpPr>
        <p:spPr>
          <a:xfrm>
            <a:off x="3379662" y="3771900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Connected</a:t>
            </a:r>
          </a:p>
        </p:txBody>
      </p:sp>
      <p:sp>
        <p:nvSpPr>
          <p:cNvPr id="23" name="Google Shape;932;p76">
            <a:extLst>
              <a:ext uri="{FF2B5EF4-FFF2-40B4-BE49-F238E27FC236}">
                <a16:creationId xmlns:a16="http://schemas.microsoft.com/office/drawing/2014/main" id="{2705554B-B3A5-105C-034C-F62A06E12FA1}"/>
              </a:ext>
            </a:extLst>
          </p:cNvPr>
          <p:cNvSpPr txBox="1"/>
          <p:nvPr/>
        </p:nvSpPr>
        <p:spPr>
          <a:xfrm>
            <a:off x="3181654" y="4233415"/>
            <a:ext cx="5875675" cy="3429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Particularly dangerous when “fake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Src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” is a trusted IP address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293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1">
          <a:extLst>
            <a:ext uri="{FF2B5EF4-FFF2-40B4-BE49-F238E27FC236}">
              <a16:creationId xmlns:a16="http://schemas.microsoft.com/office/drawing/2014/main" id="{5825F7AF-7A6A-84DB-F05A-3DEF3DDED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5">
            <a:extLst>
              <a:ext uri="{FF2B5EF4-FFF2-40B4-BE49-F238E27FC236}">
                <a16:creationId xmlns:a16="http://schemas.microsoft.com/office/drawing/2014/main" id="{534BC95D-ABAD-F7FA-EAD5-15249FA19B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Combining Techniques</a:t>
            </a:r>
            <a:br>
              <a:rPr lang="en-US" sz="3400" dirty="0">
                <a:solidFill>
                  <a:schemeClr val="dk2"/>
                </a:solidFill>
              </a:rPr>
            </a:br>
            <a:r>
              <a:rPr lang="en-US" sz="2000" i="1" dirty="0">
                <a:solidFill>
                  <a:schemeClr val="dk2"/>
                </a:solidFill>
              </a:rPr>
              <a:t>The Mitnick Attack</a:t>
            </a:r>
            <a:endParaRPr lang="en-US" sz="2000" i="1" dirty="0"/>
          </a:p>
        </p:txBody>
      </p:sp>
      <p:pic>
        <p:nvPicPr>
          <p:cNvPr id="2" name="Picture 6" descr="desktop computer icon vector design template simple and clean 39628274  Vector Art at Vecteezy">
            <a:extLst>
              <a:ext uri="{FF2B5EF4-FFF2-40B4-BE49-F238E27FC236}">
                <a16:creationId xmlns:a16="http://schemas.microsoft.com/office/drawing/2014/main" id="{8D0106F1-DA5C-F339-ADEC-CE335F0A2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22015" r="12219" b="22815"/>
          <a:stretch>
            <a:fillRect/>
          </a:stretch>
        </p:blipFill>
        <p:spPr bwMode="auto">
          <a:xfrm>
            <a:off x="6605113" y="2794623"/>
            <a:ext cx="1178244" cy="8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- Free computer icons">
            <a:extLst>
              <a:ext uri="{FF2B5EF4-FFF2-40B4-BE49-F238E27FC236}">
                <a16:creationId xmlns:a16="http://schemas.microsoft.com/office/drawing/2014/main" id="{6E672FF7-0E33-9F25-3474-AC4E27DA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29" y="1110568"/>
            <a:ext cx="1178243" cy="11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92CD48-6A63-EE21-6A21-CB44433B756D}"/>
              </a:ext>
            </a:extLst>
          </p:cNvPr>
          <p:cNvSpPr txBox="1"/>
          <p:nvPr/>
        </p:nvSpPr>
        <p:spPr>
          <a:xfrm rot="348384">
            <a:off x="5523851" y="4770898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(SEQ=x)</a:t>
            </a:r>
          </a:p>
        </p:txBody>
      </p:sp>
      <p:pic>
        <p:nvPicPr>
          <p:cNvPr id="16" name="Picture 2" descr="Hacker - Free security icons">
            <a:extLst>
              <a:ext uri="{FF2B5EF4-FFF2-40B4-BE49-F238E27FC236}">
                <a16:creationId xmlns:a16="http://schemas.microsoft.com/office/drawing/2014/main" id="{9D933888-45A1-7474-55A2-4E443D6B1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54" y="2534533"/>
            <a:ext cx="919366" cy="91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FE27C0-252C-0CFD-A083-A36676F73EC6}"/>
              </a:ext>
            </a:extLst>
          </p:cNvPr>
          <p:cNvSpPr txBox="1"/>
          <p:nvPr/>
        </p:nvSpPr>
        <p:spPr>
          <a:xfrm>
            <a:off x="6922004" y="378331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victim</a:t>
            </a:r>
          </a:p>
        </p:txBody>
      </p:sp>
      <p:sp>
        <p:nvSpPr>
          <p:cNvPr id="12" name="Google Shape;994;p79">
            <a:extLst>
              <a:ext uri="{FF2B5EF4-FFF2-40B4-BE49-F238E27FC236}">
                <a16:creationId xmlns:a16="http://schemas.microsoft.com/office/drawing/2014/main" id="{74876863-DD8E-4637-2635-9B9AE713C55E}"/>
              </a:ext>
            </a:extLst>
          </p:cNvPr>
          <p:cNvSpPr/>
          <p:nvPr/>
        </p:nvSpPr>
        <p:spPr>
          <a:xfrm rot="20421261">
            <a:off x="2152578" y="2104846"/>
            <a:ext cx="3023530" cy="300004"/>
          </a:xfrm>
          <a:prstGeom prst="rightArrow">
            <a:avLst>
              <a:gd name="adj1" fmla="val 61979"/>
              <a:gd name="adj2" fmla="val 37545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SYN Flood to disable network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8E3BB3-7544-3707-F019-96F20E7E5DDA}"/>
              </a:ext>
            </a:extLst>
          </p:cNvPr>
          <p:cNvCxnSpPr>
            <a:stCxn id="2" idx="0"/>
          </p:cNvCxnSpPr>
          <p:nvPr/>
        </p:nvCxnSpPr>
        <p:spPr>
          <a:xfrm flipH="1" flipV="1">
            <a:off x="6420048" y="2060254"/>
            <a:ext cx="774187" cy="734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314A4515-D957-5440-88E8-111D73D58831}"/>
              </a:ext>
            </a:extLst>
          </p:cNvPr>
          <p:cNvSpPr/>
          <p:nvPr/>
        </p:nvSpPr>
        <p:spPr>
          <a:xfrm>
            <a:off x="6755619" y="2314958"/>
            <a:ext cx="396467" cy="439149"/>
          </a:xfrm>
          <a:prstGeom prst="mathMultiply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1006;p79">
            <a:extLst>
              <a:ext uri="{FF2B5EF4-FFF2-40B4-BE49-F238E27FC236}">
                <a16:creationId xmlns:a16="http://schemas.microsoft.com/office/drawing/2014/main" id="{4E6E3F0E-6667-BC0A-3198-E71BF9C2663D}"/>
              </a:ext>
            </a:extLst>
          </p:cNvPr>
          <p:cNvSpPr txBox="1"/>
          <p:nvPr/>
        </p:nvSpPr>
        <p:spPr>
          <a:xfrm>
            <a:off x="6856473" y="1655910"/>
            <a:ext cx="2167393" cy="58750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SYN|ACK goes to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server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but ignored because network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has been disabled!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1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1">
          <a:extLst>
            <a:ext uri="{FF2B5EF4-FFF2-40B4-BE49-F238E27FC236}">
              <a16:creationId xmlns:a16="http://schemas.microsoft.com/office/drawing/2014/main" id="{418EA64C-D813-1B3F-318D-13821075D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5">
            <a:extLst>
              <a:ext uri="{FF2B5EF4-FFF2-40B4-BE49-F238E27FC236}">
                <a16:creationId xmlns:a16="http://schemas.microsoft.com/office/drawing/2014/main" id="{0B3F8CB3-A4B3-3D90-8931-9013BEB105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Combining Techniques</a:t>
            </a:r>
            <a:br>
              <a:rPr lang="en-US" sz="3400" dirty="0">
                <a:solidFill>
                  <a:schemeClr val="dk2"/>
                </a:solidFill>
              </a:rPr>
            </a:br>
            <a:r>
              <a:rPr lang="en-US" sz="2000" i="1" dirty="0">
                <a:solidFill>
                  <a:schemeClr val="dk2"/>
                </a:solidFill>
              </a:rPr>
              <a:t>The Mitnick Attack</a:t>
            </a:r>
            <a:endParaRPr lang="en-US" sz="2000" i="1" dirty="0"/>
          </a:p>
        </p:txBody>
      </p:sp>
      <p:pic>
        <p:nvPicPr>
          <p:cNvPr id="2" name="Picture 6" descr="desktop computer icon vector design template simple and clean 39628274  Vector Art at Vecteezy">
            <a:extLst>
              <a:ext uri="{FF2B5EF4-FFF2-40B4-BE49-F238E27FC236}">
                <a16:creationId xmlns:a16="http://schemas.microsoft.com/office/drawing/2014/main" id="{338A8F62-B0E3-B203-524D-148F0115D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22015" r="12219" b="22815"/>
          <a:stretch>
            <a:fillRect/>
          </a:stretch>
        </p:blipFill>
        <p:spPr bwMode="auto">
          <a:xfrm>
            <a:off x="6605113" y="2794623"/>
            <a:ext cx="1178244" cy="8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- Free computer icons">
            <a:extLst>
              <a:ext uri="{FF2B5EF4-FFF2-40B4-BE49-F238E27FC236}">
                <a16:creationId xmlns:a16="http://schemas.microsoft.com/office/drawing/2014/main" id="{818E3E9E-E89E-9E3B-32B5-C183D39B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29" y="1110568"/>
            <a:ext cx="1178243" cy="11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2A6BAF-F9A4-553A-1335-B6DE68EFD1AE}"/>
              </a:ext>
            </a:extLst>
          </p:cNvPr>
          <p:cNvCxnSpPr>
            <a:cxnSpLocks/>
          </p:cNvCxnSpPr>
          <p:nvPr/>
        </p:nvCxnSpPr>
        <p:spPr>
          <a:xfrm flipV="1">
            <a:off x="2473482" y="2308743"/>
            <a:ext cx="2846126" cy="108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93F590-F10B-EF50-648B-2A0AB361868D}"/>
              </a:ext>
            </a:extLst>
          </p:cNvPr>
          <p:cNvCxnSpPr>
            <a:cxnSpLocks/>
          </p:cNvCxnSpPr>
          <p:nvPr/>
        </p:nvCxnSpPr>
        <p:spPr>
          <a:xfrm flipV="1">
            <a:off x="2377932" y="2060254"/>
            <a:ext cx="2834375" cy="1079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acker - Free security icons">
            <a:extLst>
              <a:ext uri="{FF2B5EF4-FFF2-40B4-BE49-F238E27FC236}">
                <a16:creationId xmlns:a16="http://schemas.microsoft.com/office/drawing/2014/main" id="{3BC3A94C-5D7F-63FD-23D6-03CACE99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54" y="2534533"/>
            <a:ext cx="919366" cy="91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02D1E74-429D-B5DB-A5B8-7E6B7B22E33B}"/>
              </a:ext>
            </a:extLst>
          </p:cNvPr>
          <p:cNvSpPr txBox="1"/>
          <p:nvPr/>
        </p:nvSpPr>
        <p:spPr>
          <a:xfrm>
            <a:off x="6922004" y="378331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victim</a:t>
            </a:r>
          </a:p>
        </p:txBody>
      </p:sp>
      <p:sp>
        <p:nvSpPr>
          <p:cNvPr id="12" name="Google Shape;994;p79">
            <a:extLst>
              <a:ext uri="{FF2B5EF4-FFF2-40B4-BE49-F238E27FC236}">
                <a16:creationId xmlns:a16="http://schemas.microsoft.com/office/drawing/2014/main" id="{076F05F9-979F-8936-4319-DFC1C6EEB7D5}"/>
              </a:ext>
            </a:extLst>
          </p:cNvPr>
          <p:cNvSpPr/>
          <p:nvPr/>
        </p:nvSpPr>
        <p:spPr>
          <a:xfrm rot="20421261">
            <a:off x="2152578" y="2104846"/>
            <a:ext cx="3023530" cy="300004"/>
          </a:xfrm>
          <a:prstGeom prst="rightArrow">
            <a:avLst>
              <a:gd name="adj1" fmla="val 61979"/>
              <a:gd name="adj2" fmla="val 37545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SYN Flood to disable network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23EC81-7631-98EB-405C-9D1E441A4B31}"/>
              </a:ext>
            </a:extLst>
          </p:cNvPr>
          <p:cNvCxnSpPr>
            <a:stCxn id="2" idx="0"/>
          </p:cNvCxnSpPr>
          <p:nvPr/>
        </p:nvCxnSpPr>
        <p:spPr>
          <a:xfrm flipH="1" flipV="1">
            <a:off x="6420048" y="2060254"/>
            <a:ext cx="774187" cy="7343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F5975C38-5B5B-21E3-5ABE-FA3B15993D91}"/>
              </a:ext>
            </a:extLst>
          </p:cNvPr>
          <p:cNvSpPr/>
          <p:nvPr/>
        </p:nvSpPr>
        <p:spPr>
          <a:xfrm>
            <a:off x="6755619" y="2314958"/>
            <a:ext cx="396467" cy="439149"/>
          </a:xfrm>
          <a:prstGeom prst="mathMultiply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1006;p79">
            <a:extLst>
              <a:ext uri="{FF2B5EF4-FFF2-40B4-BE49-F238E27FC236}">
                <a16:creationId xmlns:a16="http://schemas.microsoft.com/office/drawing/2014/main" id="{209EB724-9C49-1203-1528-8023168D98DC}"/>
              </a:ext>
            </a:extLst>
          </p:cNvPr>
          <p:cNvSpPr txBox="1"/>
          <p:nvPr/>
        </p:nvSpPr>
        <p:spPr>
          <a:xfrm>
            <a:off x="6856473" y="1655910"/>
            <a:ext cx="2167393" cy="58750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SYN|ACK goes to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server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but ignored because network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has been disabled!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15;p79">
            <a:extLst>
              <a:ext uri="{FF2B5EF4-FFF2-40B4-BE49-F238E27FC236}">
                <a16:creationId xmlns:a16="http://schemas.microsoft.com/office/drawing/2014/main" id="{D8C0A7E8-E331-D3E8-1DBD-866872321A2F}"/>
              </a:ext>
            </a:extLst>
          </p:cNvPr>
          <p:cNvSpPr txBox="1"/>
          <p:nvPr/>
        </p:nvSpPr>
        <p:spPr>
          <a:xfrm rot="20396184">
            <a:off x="2488896" y="2354924"/>
            <a:ext cx="2441564" cy="25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RSTs to re-enable </a:t>
            </a:r>
            <a:r>
              <a:rPr lang="en-US" sz="1200" dirty="0"/>
              <a:t>server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8B05DD-019C-5413-0E8B-641DD27BDED8}"/>
              </a:ext>
            </a:extLst>
          </p:cNvPr>
          <p:cNvSpPr txBox="1"/>
          <p:nvPr/>
        </p:nvSpPr>
        <p:spPr>
          <a:xfrm rot="20312196">
            <a:off x="2500301" y="2619699"/>
            <a:ext cx="2616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Victim’s IP address, SYN (SEQ=x)</a:t>
            </a:r>
          </a:p>
        </p:txBody>
      </p:sp>
    </p:spTree>
    <p:extLst>
      <p:ext uri="{BB962C8B-B14F-4D97-AF65-F5344CB8AC3E}">
        <p14:creationId xmlns:p14="http://schemas.microsoft.com/office/powerpoint/2010/main" val="338435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1">
          <a:extLst>
            <a:ext uri="{FF2B5EF4-FFF2-40B4-BE49-F238E27FC236}">
              <a16:creationId xmlns:a16="http://schemas.microsoft.com/office/drawing/2014/main" id="{89042939-434C-FC87-4099-226882A2B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5">
            <a:extLst>
              <a:ext uri="{FF2B5EF4-FFF2-40B4-BE49-F238E27FC236}">
                <a16:creationId xmlns:a16="http://schemas.microsoft.com/office/drawing/2014/main" id="{6822C0C4-3395-FB58-A38B-D95E77C440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Combining Techniques</a:t>
            </a:r>
            <a:br>
              <a:rPr lang="en-US" sz="3400" dirty="0">
                <a:solidFill>
                  <a:schemeClr val="dk2"/>
                </a:solidFill>
              </a:rPr>
            </a:br>
            <a:r>
              <a:rPr lang="en-US" sz="2000" i="1" dirty="0">
                <a:solidFill>
                  <a:schemeClr val="dk2"/>
                </a:solidFill>
              </a:rPr>
              <a:t>The Mitnick Attack</a:t>
            </a:r>
            <a:endParaRPr lang="en-US" sz="2000" i="1" dirty="0"/>
          </a:p>
        </p:txBody>
      </p:sp>
      <p:pic>
        <p:nvPicPr>
          <p:cNvPr id="2" name="Picture 6" descr="desktop computer icon vector design template simple and clean 39628274  Vector Art at Vecteezy">
            <a:extLst>
              <a:ext uri="{FF2B5EF4-FFF2-40B4-BE49-F238E27FC236}">
                <a16:creationId xmlns:a16="http://schemas.microsoft.com/office/drawing/2014/main" id="{5512CBF5-FAC8-7EDC-000D-AE7BE90F8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22015" r="12219" b="22815"/>
          <a:stretch>
            <a:fillRect/>
          </a:stretch>
        </p:blipFill>
        <p:spPr bwMode="auto">
          <a:xfrm>
            <a:off x="7426683" y="3219413"/>
            <a:ext cx="1178244" cy="8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- Free computer icons">
            <a:extLst>
              <a:ext uri="{FF2B5EF4-FFF2-40B4-BE49-F238E27FC236}">
                <a16:creationId xmlns:a16="http://schemas.microsoft.com/office/drawing/2014/main" id="{F479D612-5172-FC5F-A862-F5AC14F2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29" y="1110568"/>
            <a:ext cx="1178243" cy="11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AEEE3F-82C1-6987-19A2-F27BBDE42AAA}"/>
              </a:ext>
            </a:extLst>
          </p:cNvPr>
          <p:cNvSpPr txBox="1"/>
          <p:nvPr/>
        </p:nvSpPr>
        <p:spPr>
          <a:xfrm rot="20312196">
            <a:off x="2500301" y="2619699"/>
            <a:ext cx="2616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Victim’s IP address, SYN (SEQ=x)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68ACCC-ABE7-E3BA-F9E5-A750979D0494}"/>
              </a:ext>
            </a:extLst>
          </p:cNvPr>
          <p:cNvCxnSpPr>
            <a:cxnSpLocks/>
          </p:cNvCxnSpPr>
          <p:nvPr/>
        </p:nvCxnSpPr>
        <p:spPr>
          <a:xfrm flipV="1">
            <a:off x="2473482" y="2308743"/>
            <a:ext cx="2846126" cy="108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378562-3132-A647-344B-60A19C36CF3C}"/>
              </a:ext>
            </a:extLst>
          </p:cNvPr>
          <p:cNvSpPr txBox="1"/>
          <p:nvPr/>
        </p:nvSpPr>
        <p:spPr>
          <a:xfrm rot="2456022">
            <a:off x="5822274" y="2608986"/>
            <a:ext cx="1882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SYN (SEQ=y, ACK=x+1)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4FAE6C-9D85-6C37-A25D-2AD84C3BC0A0}"/>
              </a:ext>
            </a:extLst>
          </p:cNvPr>
          <p:cNvCxnSpPr>
            <a:cxnSpLocks/>
          </p:cNvCxnSpPr>
          <p:nvPr/>
        </p:nvCxnSpPr>
        <p:spPr>
          <a:xfrm>
            <a:off x="5996725" y="2254199"/>
            <a:ext cx="1429958" cy="1221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9156E1-ADC3-1722-1A0B-FA2AD82E7E77}"/>
              </a:ext>
            </a:extLst>
          </p:cNvPr>
          <p:cNvCxnSpPr>
            <a:cxnSpLocks/>
          </p:cNvCxnSpPr>
          <p:nvPr/>
        </p:nvCxnSpPr>
        <p:spPr>
          <a:xfrm flipV="1">
            <a:off x="2377932" y="2060254"/>
            <a:ext cx="2834375" cy="1079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acker - Free security icons">
            <a:extLst>
              <a:ext uri="{FF2B5EF4-FFF2-40B4-BE49-F238E27FC236}">
                <a16:creationId xmlns:a16="http://schemas.microsoft.com/office/drawing/2014/main" id="{726DEA74-53DA-8D45-3682-2C92BC88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54" y="2534533"/>
            <a:ext cx="919366" cy="91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4CD54A-EBAE-197C-AC39-53E2FA358479}"/>
              </a:ext>
            </a:extLst>
          </p:cNvPr>
          <p:cNvSpPr txBox="1"/>
          <p:nvPr/>
        </p:nvSpPr>
        <p:spPr>
          <a:xfrm>
            <a:off x="6922004" y="378331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victim</a:t>
            </a:r>
          </a:p>
        </p:txBody>
      </p:sp>
      <p:sp>
        <p:nvSpPr>
          <p:cNvPr id="12" name="Google Shape;994;p79">
            <a:extLst>
              <a:ext uri="{FF2B5EF4-FFF2-40B4-BE49-F238E27FC236}">
                <a16:creationId xmlns:a16="http://schemas.microsoft.com/office/drawing/2014/main" id="{21AFEA2C-4F18-C9FD-E522-2235937C1307}"/>
              </a:ext>
            </a:extLst>
          </p:cNvPr>
          <p:cNvSpPr/>
          <p:nvPr/>
        </p:nvSpPr>
        <p:spPr>
          <a:xfrm rot="20421261">
            <a:off x="2152578" y="2104846"/>
            <a:ext cx="3023530" cy="300004"/>
          </a:xfrm>
          <a:prstGeom prst="rightArrow">
            <a:avLst>
              <a:gd name="adj1" fmla="val 61979"/>
              <a:gd name="adj2" fmla="val 37545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SYN Flood to disable network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09E4F6-9688-EDF0-CEAD-A343B7A7EC23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6329242" y="1912004"/>
            <a:ext cx="1686563" cy="13074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5C1367D1-E56D-ADF7-ACE4-D6713007DB81}"/>
              </a:ext>
            </a:extLst>
          </p:cNvPr>
          <p:cNvSpPr/>
          <p:nvPr/>
        </p:nvSpPr>
        <p:spPr>
          <a:xfrm>
            <a:off x="6856473" y="2254848"/>
            <a:ext cx="396467" cy="439149"/>
          </a:xfrm>
          <a:prstGeom prst="mathMultiply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1006;p79">
            <a:extLst>
              <a:ext uri="{FF2B5EF4-FFF2-40B4-BE49-F238E27FC236}">
                <a16:creationId xmlns:a16="http://schemas.microsoft.com/office/drawing/2014/main" id="{5BB9382B-A9FF-7770-5B6C-9944D9889C64}"/>
              </a:ext>
            </a:extLst>
          </p:cNvPr>
          <p:cNvSpPr txBox="1"/>
          <p:nvPr/>
        </p:nvSpPr>
        <p:spPr>
          <a:xfrm>
            <a:off x="6856473" y="1655910"/>
            <a:ext cx="2167393" cy="58750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SYN|ACK goes to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server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but ignored because network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has been disabled!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15;p79">
            <a:extLst>
              <a:ext uri="{FF2B5EF4-FFF2-40B4-BE49-F238E27FC236}">
                <a16:creationId xmlns:a16="http://schemas.microsoft.com/office/drawing/2014/main" id="{16D50861-B651-7B48-A593-B53D717D6A53}"/>
              </a:ext>
            </a:extLst>
          </p:cNvPr>
          <p:cNvSpPr txBox="1"/>
          <p:nvPr/>
        </p:nvSpPr>
        <p:spPr>
          <a:xfrm rot="20396184">
            <a:off x="2488896" y="2354924"/>
            <a:ext cx="2441564" cy="25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RSTs to re-enable </a:t>
            </a:r>
            <a:r>
              <a:rPr lang="en-US" sz="1200" dirty="0"/>
              <a:t>server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3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1">
          <a:extLst>
            <a:ext uri="{FF2B5EF4-FFF2-40B4-BE49-F238E27FC236}">
              <a16:creationId xmlns:a16="http://schemas.microsoft.com/office/drawing/2014/main" id="{9D97F631-7436-0819-FA65-ED4830EE5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5">
            <a:extLst>
              <a:ext uri="{FF2B5EF4-FFF2-40B4-BE49-F238E27FC236}">
                <a16:creationId xmlns:a16="http://schemas.microsoft.com/office/drawing/2014/main" id="{0F871C2C-C106-FEF1-EE40-9730C20B35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Combining Techniques</a:t>
            </a:r>
            <a:br>
              <a:rPr lang="en-US" sz="3400" dirty="0">
                <a:solidFill>
                  <a:schemeClr val="dk2"/>
                </a:solidFill>
              </a:rPr>
            </a:br>
            <a:r>
              <a:rPr lang="en-US" sz="2000" i="1" dirty="0">
                <a:solidFill>
                  <a:schemeClr val="dk2"/>
                </a:solidFill>
              </a:rPr>
              <a:t>The Mitnick Attack</a:t>
            </a:r>
            <a:endParaRPr lang="en-US" sz="2000" i="1" dirty="0"/>
          </a:p>
        </p:txBody>
      </p:sp>
      <p:pic>
        <p:nvPicPr>
          <p:cNvPr id="2" name="Picture 6" descr="desktop computer icon vector design template simple and clean 39628274  Vector Art at Vecteezy">
            <a:extLst>
              <a:ext uri="{FF2B5EF4-FFF2-40B4-BE49-F238E27FC236}">
                <a16:creationId xmlns:a16="http://schemas.microsoft.com/office/drawing/2014/main" id="{8D8D570B-6D3E-86ED-488B-48C6FBFDD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22015" r="12219" b="22815"/>
          <a:stretch>
            <a:fillRect/>
          </a:stretch>
        </p:blipFill>
        <p:spPr bwMode="auto">
          <a:xfrm>
            <a:off x="7426683" y="3219413"/>
            <a:ext cx="1178244" cy="8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- Free computer icons">
            <a:extLst>
              <a:ext uri="{FF2B5EF4-FFF2-40B4-BE49-F238E27FC236}">
                <a16:creationId xmlns:a16="http://schemas.microsoft.com/office/drawing/2014/main" id="{1A0384EE-197E-7192-08BC-CC9CDB093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29" y="1110568"/>
            <a:ext cx="1178243" cy="11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15F51A-E069-E81A-C6DB-DD9493B19D51}"/>
              </a:ext>
            </a:extLst>
          </p:cNvPr>
          <p:cNvSpPr txBox="1"/>
          <p:nvPr/>
        </p:nvSpPr>
        <p:spPr>
          <a:xfrm rot="20312196">
            <a:off x="2294561" y="2307279"/>
            <a:ext cx="2616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Victim’s IP address, SYN (SEQ=x)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203E58-CCFD-7585-5478-86F7E066329A}"/>
              </a:ext>
            </a:extLst>
          </p:cNvPr>
          <p:cNvCxnSpPr>
            <a:cxnSpLocks/>
          </p:cNvCxnSpPr>
          <p:nvPr/>
        </p:nvCxnSpPr>
        <p:spPr>
          <a:xfrm flipV="1">
            <a:off x="2267742" y="1996323"/>
            <a:ext cx="2846126" cy="108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363670-9426-587B-30FF-8636A5724145}"/>
              </a:ext>
            </a:extLst>
          </p:cNvPr>
          <p:cNvSpPr txBox="1"/>
          <p:nvPr/>
        </p:nvSpPr>
        <p:spPr>
          <a:xfrm rot="2456022">
            <a:off x="5822274" y="2608986"/>
            <a:ext cx="1882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SYN (SEQ=y, ACK=x+1)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867C5E-E04C-A05B-EE74-84D10B31C9F3}"/>
              </a:ext>
            </a:extLst>
          </p:cNvPr>
          <p:cNvCxnSpPr>
            <a:cxnSpLocks/>
          </p:cNvCxnSpPr>
          <p:nvPr/>
        </p:nvCxnSpPr>
        <p:spPr>
          <a:xfrm>
            <a:off x="5996725" y="2254199"/>
            <a:ext cx="1429958" cy="1221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DD2237F-8ABC-A66D-DAB6-986287EC6BE6}"/>
              </a:ext>
            </a:extLst>
          </p:cNvPr>
          <p:cNvSpPr txBox="1"/>
          <p:nvPr/>
        </p:nvSpPr>
        <p:spPr>
          <a:xfrm rot="20329847">
            <a:off x="2756533" y="2567513"/>
            <a:ext cx="2052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(SEQ=x+1, Predict ACK+1)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2C75CC-643D-1D47-BF8D-5834BD38D785}"/>
              </a:ext>
            </a:extLst>
          </p:cNvPr>
          <p:cNvCxnSpPr>
            <a:cxnSpLocks/>
          </p:cNvCxnSpPr>
          <p:nvPr/>
        </p:nvCxnSpPr>
        <p:spPr>
          <a:xfrm flipV="1">
            <a:off x="2172192" y="1747834"/>
            <a:ext cx="2834375" cy="1079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acker - Free security icons">
            <a:extLst>
              <a:ext uri="{FF2B5EF4-FFF2-40B4-BE49-F238E27FC236}">
                <a16:creationId xmlns:a16="http://schemas.microsoft.com/office/drawing/2014/main" id="{C18094F8-A8A5-13D8-7205-4CFA924B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14" y="2222113"/>
            <a:ext cx="919366" cy="91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F74A1F-59CF-647B-3A7D-3E3EEF169C80}"/>
              </a:ext>
            </a:extLst>
          </p:cNvPr>
          <p:cNvSpPr txBox="1"/>
          <p:nvPr/>
        </p:nvSpPr>
        <p:spPr>
          <a:xfrm>
            <a:off x="6922004" y="378331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victim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83A06A-3228-FEB2-8A36-058172FD6805}"/>
              </a:ext>
            </a:extLst>
          </p:cNvPr>
          <p:cNvCxnSpPr>
            <a:cxnSpLocks/>
          </p:cNvCxnSpPr>
          <p:nvPr/>
        </p:nvCxnSpPr>
        <p:spPr>
          <a:xfrm flipV="1">
            <a:off x="2553989" y="2497299"/>
            <a:ext cx="2789831" cy="1078317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83E8740-91F0-716F-15F1-674C2E2345EC}"/>
              </a:ext>
            </a:extLst>
          </p:cNvPr>
          <p:cNvSpPr txBox="1"/>
          <p:nvPr/>
        </p:nvSpPr>
        <p:spPr>
          <a:xfrm rot="20341740">
            <a:off x="3671821" y="2961791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Connected</a:t>
            </a:r>
          </a:p>
        </p:txBody>
      </p:sp>
      <p:sp>
        <p:nvSpPr>
          <p:cNvPr id="12" name="Google Shape;994;p79">
            <a:extLst>
              <a:ext uri="{FF2B5EF4-FFF2-40B4-BE49-F238E27FC236}">
                <a16:creationId xmlns:a16="http://schemas.microsoft.com/office/drawing/2014/main" id="{34215309-2E57-A195-4880-52BEBC85009D}"/>
              </a:ext>
            </a:extLst>
          </p:cNvPr>
          <p:cNvSpPr/>
          <p:nvPr/>
        </p:nvSpPr>
        <p:spPr>
          <a:xfrm rot="20421261">
            <a:off x="1946838" y="1792426"/>
            <a:ext cx="3023530" cy="300004"/>
          </a:xfrm>
          <a:prstGeom prst="rightArrow">
            <a:avLst>
              <a:gd name="adj1" fmla="val 61979"/>
              <a:gd name="adj2" fmla="val 37545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SYN Flood to disable network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E7A310-F759-67EF-DF5D-7394B65BB5D3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6329242" y="1912004"/>
            <a:ext cx="1686563" cy="13074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355AB9AE-A60E-87CF-27C3-D418610CACFF}"/>
              </a:ext>
            </a:extLst>
          </p:cNvPr>
          <p:cNvSpPr/>
          <p:nvPr/>
        </p:nvSpPr>
        <p:spPr>
          <a:xfrm>
            <a:off x="6856473" y="2254848"/>
            <a:ext cx="396467" cy="439149"/>
          </a:xfrm>
          <a:prstGeom prst="mathMultiply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1006;p79">
            <a:extLst>
              <a:ext uri="{FF2B5EF4-FFF2-40B4-BE49-F238E27FC236}">
                <a16:creationId xmlns:a16="http://schemas.microsoft.com/office/drawing/2014/main" id="{E8ACFA80-642B-5C63-A4F0-2342B3B647CC}"/>
              </a:ext>
            </a:extLst>
          </p:cNvPr>
          <p:cNvSpPr txBox="1"/>
          <p:nvPr/>
        </p:nvSpPr>
        <p:spPr>
          <a:xfrm>
            <a:off x="6856473" y="1655910"/>
            <a:ext cx="2167393" cy="58750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SYN|ACK goes to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server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but ignored because network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has been disabled!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15;p79">
            <a:extLst>
              <a:ext uri="{FF2B5EF4-FFF2-40B4-BE49-F238E27FC236}">
                <a16:creationId xmlns:a16="http://schemas.microsoft.com/office/drawing/2014/main" id="{0C7B15C4-0AE2-033E-3034-DCB7B7890CCE}"/>
              </a:ext>
            </a:extLst>
          </p:cNvPr>
          <p:cNvSpPr txBox="1"/>
          <p:nvPr/>
        </p:nvSpPr>
        <p:spPr>
          <a:xfrm rot="20396184">
            <a:off x="2283156" y="2042504"/>
            <a:ext cx="2441564" cy="25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RSTs to re-enable </a:t>
            </a:r>
            <a:r>
              <a:rPr lang="en-US" sz="1200" dirty="0"/>
              <a:t>server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5378022-F9AE-3504-673B-A47306A3B6AD}"/>
              </a:ext>
            </a:extLst>
          </p:cNvPr>
          <p:cNvCxnSpPr>
            <a:cxnSpLocks/>
          </p:cNvCxnSpPr>
          <p:nvPr/>
        </p:nvCxnSpPr>
        <p:spPr>
          <a:xfrm flipV="1">
            <a:off x="2436918" y="2299402"/>
            <a:ext cx="2846126" cy="108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993;p79">
            <a:extLst>
              <a:ext uri="{FF2B5EF4-FFF2-40B4-BE49-F238E27FC236}">
                <a16:creationId xmlns:a16="http://schemas.microsoft.com/office/drawing/2014/main" id="{0E66975A-DE7A-9592-ECAD-5DF4E7D7CF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8800" y="3736625"/>
            <a:ext cx="62265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Lessons learned:</a:t>
            </a:r>
            <a:endParaRPr sz="20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network stack: 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Seq#’s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must be unpredictable!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network setup:  Should filter out local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src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IPs coming from outside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application:  IP-based trust is a very bad idea!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1366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Higher-level Networking Issues</a:t>
            </a:r>
            <a:br>
              <a:rPr lang="en-US" dirty="0"/>
            </a:br>
            <a:r>
              <a:rPr lang="en-US" sz="2000" i="1" dirty="0"/>
              <a:t>Domain Name System (DNS)</a:t>
            </a:r>
            <a:endParaRPr sz="2000" i="1" dirty="0"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78867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UNCG’s webserver is at 152.13.17.98 - IP works with addresses</a:t>
            </a:r>
            <a:endParaRPr sz="1800" dirty="0"/>
          </a:p>
        </p:txBody>
      </p:sp>
      <p:pic>
        <p:nvPicPr>
          <p:cNvPr id="186" name="Google Shape;18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3788" y="1533725"/>
            <a:ext cx="4115427" cy="267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3"/>
          <p:cNvSpPr txBox="1">
            <a:spLocks noGrp="1"/>
          </p:cNvSpPr>
          <p:nvPr>
            <p:ph type="body" idx="1"/>
          </p:nvPr>
        </p:nvSpPr>
        <p:spPr>
          <a:xfrm>
            <a:off x="493950" y="4298981"/>
            <a:ext cx="81561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2"/>
                </a:solidFill>
              </a:rPr>
              <a:t>People access using “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www.uncg.edu</a:t>
            </a:r>
            <a:r>
              <a:rPr lang="en-US" sz="1600">
                <a:solidFill>
                  <a:schemeClr val="dk2"/>
                </a:solidFill>
              </a:rPr>
              <a:t>”: need to translate names → addresses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/>
        </p:nvSpPr>
        <p:spPr>
          <a:xfrm>
            <a:off x="2099400" y="1445625"/>
            <a:ext cx="31548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General-to-specific goes right-to-left</a:t>
            </a:r>
            <a:endParaRPr sz="12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Domain Name System (DNS)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Application layer protocol for name/address management</a:t>
            </a:r>
            <a:endParaRPr sz="2000" i="1" dirty="0"/>
          </a:p>
        </p:txBody>
      </p:sp>
      <p:sp>
        <p:nvSpPr>
          <p:cNvPr id="194" name="Google Shape;194;p34"/>
          <p:cNvSpPr txBox="1">
            <a:spLocks noGrp="1"/>
          </p:cNvSpPr>
          <p:nvPr>
            <p:ph type="body" idx="1"/>
          </p:nvPr>
        </p:nvSpPr>
        <p:spPr>
          <a:xfrm>
            <a:off x="628650" y="1135804"/>
            <a:ext cx="78867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Domain names:  www.example.com</a:t>
            </a:r>
            <a:endParaRPr sz="2000"/>
          </a:p>
        </p:txBody>
      </p:sp>
      <p:cxnSp>
        <p:nvCxnSpPr>
          <p:cNvPr id="195" name="Google Shape;195;p34"/>
          <p:cNvCxnSpPr/>
          <p:nvPr/>
        </p:nvCxnSpPr>
        <p:spPr>
          <a:xfrm rot="10800000">
            <a:off x="2607000" y="1510500"/>
            <a:ext cx="2139600" cy="12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6" name="Google Shape;196;p34"/>
          <p:cNvSpPr txBox="1"/>
          <p:nvPr/>
        </p:nvSpPr>
        <p:spPr>
          <a:xfrm>
            <a:off x="628650" y="1868556"/>
            <a:ext cx="45822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.com is a Top-Level Domain (TLD)</a:t>
            </a:r>
            <a:endParaRPr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Each component (label) is a subdomain of what follows</a:t>
            </a:r>
            <a:endParaRPr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Naturally forms a tree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TLDs originally simple:</a:t>
            </a:r>
            <a:endParaRPr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Generic TLDs: .com, .org, .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edu</a:t>
            </a: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.mil, …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Country TLDs: .us, .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uk</a:t>
            </a: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.de, .in, ...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Expansion of gTLD space started in 2008</a:t>
            </a:r>
            <a:endParaRPr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By 2016, over 1000 live TLDs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.info, .biz, .art, .ninja, .games, …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http://www.iana.org/domains/root/db</a:t>
            </a: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9100" y="2191494"/>
            <a:ext cx="2721263" cy="140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4"/>
          <p:cNvSpPr txBox="1"/>
          <p:nvPr/>
        </p:nvSpPr>
        <p:spPr>
          <a:xfrm>
            <a:off x="5254200" y="3732847"/>
            <a:ext cx="30111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Nameserver for each node manages nodes directly below it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DNS Lookup Process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Example: Looking up for www.example.com</a:t>
            </a:r>
            <a:endParaRPr sz="2000" i="1" dirty="0"/>
          </a:p>
        </p:txBody>
      </p:sp>
      <p:pic>
        <p:nvPicPr>
          <p:cNvPr id="211" name="Google Shape;21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8664" y="1469459"/>
            <a:ext cx="5298785" cy="316520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6"/>
          <p:cNvSpPr txBox="1"/>
          <p:nvPr/>
        </p:nvSpPr>
        <p:spPr>
          <a:xfrm>
            <a:off x="1017270" y="3798000"/>
            <a:ext cx="337185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DNS uses UDP port 53 (usually…)</a:t>
            </a:r>
            <a:endParaRPr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DNS Efficiency - Caching</a:t>
            </a:r>
            <a:endParaRPr sz="3400"/>
          </a:p>
        </p:txBody>
      </p:sp>
      <p:sp>
        <p:nvSpPr>
          <p:cNvPr id="241" name="Google Shape;241;p39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A DNS resolver will save responses to IP address queries for a certain amount of time. 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endParaRPr lang="en-US" sz="16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In this way, the resolver can respond to future queries much more quickly, without needing to communicate with the many servers involved in the typical DNS resolution process. </a:t>
            </a:r>
            <a:endParaRPr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A8E22-2342-D7EE-3712-0C0CE8D2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" y="2758440"/>
            <a:ext cx="3374905" cy="1874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CE0961-BAF4-32AD-76AA-A51A4F6412E7}"/>
              </a:ext>
            </a:extLst>
          </p:cNvPr>
          <p:cNvSpPr txBox="1"/>
          <p:nvPr/>
        </p:nvSpPr>
        <p:spPr>
          <a:xfrm>
            <a:off x="1828800" y="4325133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DNS </a:t>
            </a:r>
            <a:r>
              <a:rPr lang="en-US" dirty="0" err="1"/>
              <a:t>Uncached</a:t>
            </a:r>
            <a:r>
              <a:rPr lang="en-US" dirty="0"/>
              <a:t> Response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7995C4-A4D3-2A3F-FB11-85FB5DCE2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74807"/>
            <a:ext cx="3752203" cy="19581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7CD08F-59A0-EA2D-028E-BE5B804AB1AF}"/>
              </a:ext>
            </a:extLst>
          </p:cNvPr>
          <p:cNvSpPr txBox="1"/>
          <p:nvPr/>
        </p:nvSpPr>
        <p:spPr>
          <a:xfrm>
            <a:off x="5866645" y="4325132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DNS Cached Response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3"/>
          <p:cNvSpPr txBox="1"/>
          <p:nvPr/>
        </p:nvSpPr>
        <p:spPr>
          <a:xfrm>
            <a:off x="6411912" y="303609"/>
            <a:ext cx="18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6" name="Google Shape;816;p73"/>
          <p:cNvSpPr txBox="1"/>
          <p:nvPr/>
        </p:nvSpPr>
        <p:spPr>
          <a:xfrm>
            <a:off x="549274" y="1238325"/>
            <a:ext cx="8320405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UDP (User Datagram Protocol) p</a:t>
            </a:r>
            <a:r>
              <a:rPr lang="en-US" sz="1800" dirty="0" err="1"/>
              <a:t>rovides</a:t>
            </a:r>
            <a:r>
              <a:rPr lang="en-US" sz="1800" dirty="0"/>
              <a:t> end-to-end connectivity to applications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7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Transport Layer </a:t>
            </a:r>
            <a:br>
              <a:rPr lang="en-US" dirty="0"/>
            </a:br>
            <a:r>
              <a:rPr lang="en-US" sz="2200" i="1" dirty="0"/>
              <a:t>UDP Packets (IP protocol 17)</a:t>
            </a:r>
            <a:endParaRPr sz="2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DDB8D-C9C5-F9C4-1617-AA4F9C0DB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610" y="1888475"/>
            <a:ext cx="6240780" cy="2099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01FF62-5D15-2121-06B9-FFBF7540C438}"/>
              </a:ext>
            </a:extLst>
          </p:cNvPr>
          <p:cNvSpPr txBox="1"/>
          <p:nvPr/>
        </p:nvSpPr>
        <p:spPr>
          <a:xfrm>
            <a:off x="2628900" y="3833899"/>
            <a:ext cx="1158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reliability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B0EB8F-EAC9-EE63-89BB-491A37F3BD0B}"/>
              </a:ext>
            </a:extLst>
          </p:cNvPr>
          <p:cNvSpPr txBox="1"/>
          <p:nvPr/>
        </p:nvSpPr>
        <p:spPr>
          <a:xfrm>
            <a:off x="4002405" y="3833898"/>
            <a:ext cx="1158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ordering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D4A90A-F9F2-ACB8-9167-CB3F627E2223}"/>
              </a:ext>
            </a:extLst>
          </p:cNvPr>
          <p:cNvSpPr txBox="1"/>
          <p:nvPr/>
        </p:nvSpPr>
        <p:spPr>
          <a:xfrm>
            <a:off x="5265420" y="3833898"/>
            <a:ext cx="1935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congestion control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92DF07-8AEC-80EE-47DB-B537E69258A5}"/>
              </a:ext>
            </a:extLst>
          </p:cNvPr>
          <p:cNvCxnSpPr/>
          <p:nvPr/>
        </p:nvCxnSpPr>
        <p:spPr>
          <a:xfrm flipH="1">
            <a:off x="3451860" y="3086100"/>
            <a:ext cx="220980" cy="747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4113ED-7382-77D0-658A-B56975FCD80E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572000" y="3009900"/>
            <a:ext cx="9525" cy="823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884CA0-48D3-293D-C3C9-B01163F75CA1}"/>
              </a:ext>
            </a:extLst>
          </p:cNvPr>
          <p:cNvCxnSpPr/>
          <p:nvPr/>
        </p:nvCxnSpPr>
        <p:spPr>
          <a:xfrm>
            <a:off x="5433060" y="3009900"/>
            <a:ext cx="426720" cy="823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>
          <a:extLst>
            <a:ext uri="{FF2B5EF4-FFF2-40B4-BE49-F238E27FC236}">
              <a16:creationId xmlns:a16="http://schemas.microsoft.com/office/drawing/2014/main" id="{EF7B7394-1C55-6132-926A-96D4396B3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>
            <a:extLst>
              <a:ext uri="{FF2B5EF4-FFF2-40B4-BE49-F238E27FC236}">
                <a16:creationId xmlns:a16="http://schemas.microsoft.com/office/drawing/2014/main" id="{B85C93B5-80BC-A52F-AEE2-7D584EEE78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400" dirty="0"/>
              <a:t>DNS Vulnerabilities</a:t>
            </a:r>
            <a:br>
              <a:rPr lang="en-US" sz="3400" dirty="0"/>
            </a:br>
            <a:r>
              <a:rPr lang="en-US" sz="2000" i="1" dirty="0"/>
              <a:t>Cache Poisoning</a:t>
            </a:r>
            <a:endParaRPr sz="2000" dirty="0"/>
          </a:p>
        </p:txBody>
      </p:sp>
      <p:sp>
        <p:nvSpPr>
          <p:cNvPr id="241" name="Google Shape;241;p39">
            <a:extLst>
              <a:ext uri="{FF2B5EF4-FFF2-40B4-BE49-F238E27FC236}">
                <a16:creationId xmlns:a16="http://schemas.microsoft.com/office/drawing/2014/main" id="{CE73DDBE-7408-DA57-8494-38DA213995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UDP make it possible since no verification for DNS information.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6666C-9911-C3BC-9B04-3887A3C56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73" y="1970617"/>
            <a:ext cx="4364858" cy="2520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4D714-71D8-C9D4-ECF8-802D3E869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248" y="1901078"/>
            <a:ext cx="2925371" cy="25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79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DNS Vulnerabilities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Cache Poisoning</a:t>
            </a:r>
            <a:endParaRPr sz="2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D0AE7-9B3E-5DA2-1589-94B6B398A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25074"/>
            <a:ext cx="7886700" cy="3497100"/>
          </a:xfrm>
        </p:spPr>
        <p:txBody>
          <a:bodyPr/>
          <a:lstStyle/>
          <a:p>
            <a:r>
              <a:rPr lang="en-US" sz="2000" dirty="0"/>
              <a:t>Key points: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1600" dirty="0"/>
              <a:t>Attackers have only a few milliseconds to send the fake reply before the real reply from the authoritative nameserver arrives.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1600" dirty="0"/>
              <a:t>Attackers also have to either know or guess: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Which DNS queries are not cached by the targeted DNS resolver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What port* the DNS resolver is using – they used to use the same port for every query, but now they use a different, random port each time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The request ID number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Which authoritative nameserver the query will go to</a:t>
            </a:r>
          </a:p>
        </p:txBody>
      </p:sp>
      <p:sp>
        <p:nvSpPr>
          <p:cNvPr id="4" name="Google Shape;250;p40">
            <a:extLst>
              <a:ext uri="{FF2B5EF4-FFF2-40B4-BE49-F238E27FC236}">
                <a16:creationId xmlns:a16="http://schemas.microsoft.com/office/drawing/2014/main" id="{6CB4B879-2C5D-FBD4-A3DB-872130DD872C}"/>
              </a:ext>
            </a:extLst>
          </p:cNvPr>
          <p:cNvSpPr txBox="1"/>
          <p:nvPr/>
        </p:nvSpPr>
        <p:spPr>
          <a:xfrm>
            <a:off x="628650" y="3742927"/>
            <a:ext cx="78867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Random DNS query numbers (reply must match) provide some protection</a:t>
            </a: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But: Entropy is low (16 bits), so can flood lots of fake replies</a:t>
            </a:r>
            <a:endParaRPr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Birthday attack: only need n=213 random replies for prob &gt; ½ of success</a:t>
            </a:r>
            <a:endParaRPr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Firewalls - Introduction</a:t>
            </a:r>
            <a:endParaRPr sz="34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 u="none" strike="noStrike" cap="none" dirty="0">
                <a:solidFill>
                  <a:schemeClr val="dk2"/>
                </a:solidFill>
              </a:rPr>
              <a:t>Network Layer Topology</a:t>
            </a:r>
            <a:endParaRPr sz="2000" i="1" dirty="0"/>
          </a:p>
        </p:txBody>
      </p:sp>
      <p:sp>
        <p:nvSpPr>
          <p:cNvPr id="263" name="Google Shape;263;p42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0289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are subnets connected together?</a:t>
            </a:r>
            <a:endParaRPr sz="2000" dirty="0">
              <a:solidFill>
                <a:schemeClr val="dk2"/>
              </a:solidFill>
            </a:endParaRPr>
          </a:p>
          <a:p>
            <a:pPr marL="628650" marR="0" lvl="1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Earlier discussion was physical link topology – now logical links</a:t>
            </a:r>
            <a:endParaRPr sz="1600" dirty="0">
              <a:solidFill>
                <a:schemeClr val="dk2"/>
              </a:solidFill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Physical layer considerations:</a:t>
            </a:r>
            <a:endParaRPr sz="2000" dirty="0">
              <a:solidFill>
                <a:schemeClr val="dk2"/>
              </a:solidFill>
            </a:endParaRPr>
          </a:p>
          <a:p>
            <a:pPr marL="628650" marR="0" lvl="1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Point-to-point: Direct connections of two endpoints</a:t>
            </a:r>
            <a:endParaRPr sz="1600" dirty="0">
              <a:solidFill>
                <a:schemeClr val="dk2"/>
              </a:solidFill>
            </a:endParaRPr>
          </a:p>
          <a:p>
            <a:pPr marL="1143000" marR="0" lvl="2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Protocols:  PPP (point-to-point protocol – typically over serial/phone lines) and </a:t>
            </a:r>
            <a:r>
              <a:rPr lang="en-US" sz="13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PPoE</a:t>
            </a:r>
            <a:r>
              <a:rPr lang="en-US" sz="1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(point-to-point over Ethernet – used by a lot of DSL)</a:t>
            </a:r>
            <a:endParaRPr sz="1300" dirty="0">
              <a:solidFill>
                <a:schemeClr val="dk2"/>
              </a:solidFill>
            </a:endParaRPr>
          </a:p>
          <a:p>
            <a:pPr marL="628650" marR="0" lvl="1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Broadcast:  Sent out to “whoever gets it” (e.g., wireless)</a:t>
            </a:r>
            <a:endParaRPr sz="1600" dirty="0">
              <a:solidFill>
                <a:schemeClr val="dk2"/>
              </a:solidFill>
            </a:endParaRPr>
          </a:p>
          <a:p>
            <a:pPr marL="628650" marR="0" lvl="1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Similar issue on ethernet:  switches vs. hubs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Interconnection issues:</a:t>
            </a:r>
            <a:endParaRPr sz="2000" dirty="0">
              <a:solidFill>
                <a:schemeClr val="dk2"/>
              </a:solidFill>
            </a:endParaRPr>
          </a:p>
          <a:p>
            <a:pPr marL="628650" marR="0" lvl="1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Ownership:  Who owns pieces of the network?</a:t>
            </a:r>
            <a:endParaRPr sz="1600" dirty="0">
              <a:solidFill>
                <a:schemeClr val="dk2"/>
              </a:solidFill>
            </a:endParaRPr>
          </a:p>
          <a:p>
            <a:pPr marL="628650" marR="0" lvl="1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Control:  Sub-network administration</a:t>
            </a:r>
            <a:endParaRPr sz="1600" dirty="0">
              <a:solidFill>
                <a:schemeClr val="dk2"/>
              </a:solidFill>
            </a:endParaRPr>
          </a:p>
          <a:p>
            <a:pPr marL="628650" marR="0" lvl="1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Boundary:  Separation of separate domains of control</a:t>
            </a:r>
            <a:endParaRPr sz="16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>
          <a:extLst>
            <a:ext uri="{FF2B5EF4-FFF2-40B4-BE49-F238E27FC236}">
              <a16:creationId xmlns:a16="http://schemas.microsoft.com/office/drawing/2014/main" id="{F9996FA7-5AF8-B167-3377-453E771C2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>
            <a:extLst>
              <a:ext uri="{FF2B5EF4-FFF2-40B4-BE49-F238E27FC236}">
                <a16:creationId xmlns:a16="http://schemas.microsoft.com/office/drawing/2014/main" id="{682C48BA-63FD-24B2-E4F7-12F0654B7A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>
                <a:solidFill>
                  <a:schemeClr val="dk2"/>
                </a:solidFill>
              </a:rPr>
              <a:t>Firewalls - Introduction</a:t>
            </a:r>
            <a:endParaRPr sz="34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 u="none" strike="noStrike" cap="none">
                <a:solidFill>
                  <a:schemeClr val="dk2"/>
                </a:solidFill>
              </a:rPr>
              <a:t>Network Layer Topology</a:t>
            </a:r>
            <a:endParaRPr sz="2000" i="1"/>
          </a:p>
        </p:txBody>
      </p:sp>
      <p:sp>
        <p:nvSpPr>
          <p:cNvPr id="263" name="Google Shape;263;p42">
            <a:extLst>
              <a:ext uri="{FF2B5EF4-FFF2-40B4-BE49-F238E27FC236}">
                <a16:creationId xmlns:a16="http://schemas.microsoft.com/office/drawing/2014/main" id="{CCD76B49-F77E-8D6B-CC74-9894560B51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0289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en-US" sz="2000" dirty="0"/>
              <a:t>Firewalls are the mechanism used to enforce boundaries between subnets.</a:t>
            </a:r>
            <a:endParaRPr sz="2000" dirty="0">
              <a:solidFill>
                <a:schemeClr val="dk2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B2465B5-28AD-1CF2-8A24-FB2BBDE8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04" y="2266950"/>
            <a:ext cx="2806066" cy="19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C023AA-5B04-68BC-B60D-3BDCECB36BB7}"/>
              </a:ext>
            </a:extLst>
          </p:cNvPr>
          <p:cNvSpPr txBox="1"/>
          <p:nvPr/>
        </p:nvSpPr>
        <p:spPr>
          <a:xfrm>
            <a:off x="5632410" y="3550936"/>
            <a:ext cx="3154680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Monitor traffic between networks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Enforce security policies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Control what is allowed in/out</a:t>
            </a:r>
          </a:p>
        </p:txBody>
      </p:sp>
    </p:spTree>
    <p:extLst>
      <p:ext uri="{BB962C8B-B14F-4D97-AF65-F5344CB8AC3E}">
        <p14:creationId xmlns:p14="http://schemas.microsoft.com/office/powerpoint/2010/main" val="3310317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Firewalls</a:t>
            </a:r>
            <a:endParaRPr sz="3400"/>
          </a:p>
        </p:txBody>
      </p:sp>
      <p:sp>
        <p:nvSpPr>
          <p:cNvPr id="342" name="Google Shape;342;p4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413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</a:rPr>
              <a:t>Types of firewalls:</a:t>
            </a:r>
            <a:endParaRPr sz="2000" dirty="0">
              <a:solidFill>
                <a:schemeClr val="dk2"/>
              </a:solidFill>
            </a:endParaRPr>
          </a:p>
          <a:p>
            <a:pPr marL="685800" marR="0" lvl="1" indent="-215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</a:pPr>
            <a:r>
              <a:rPr lang="en-US" sz="1600" i="0" u="none" strike="noStrike" cap="none" dirty="0">
                <a:solidFill>
                  <a:schemeClr val="dk2"/>
                </a:solidFill>
              </a:rPr>
              <a:t>Stateless (“packet filters”)</a:t>
            </a:r>
            <a:endParaRPr sz="1600" dirty="0">
              <a:solidFill>
                <a:schemeClr val="dk2"/>
              </a:solidFill>
            </a:endParaRPr>
          </a:p>
          <a:p>
            <a:pPr marL="971550" marR="0" lvl="2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 i="0" u="none" strike="noStrike" cap="none" dirty="0">
                <a:solidFill>
                  <a:schemeClr val="dk2"/>
                </a:solidFill>
              </a:rPr>
              <a:t>Decisions made independently on a packet-by-packet basis</a:t>
            </a:r>
            <a:endParaRPr sz="1400" dirty="0">
              <a:solidFill>
                <a:schemeClr val="dk2"/>
              </a:solidFill>
            </a:endParaRPr>
          </a:p>
          <a:p>
            <a:pPr marL="971550" marR="0" lvl="2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 i="0" u="none" strike="noStrike" cap="none" dirty="0">
                <a:solidFill>
                  <a:schemeClr val="dk2"/>
                </a:solidFill>
              </a:rPr>
              <a:t>Good for blocking ports (“no incoming HTTP”) or blocking IP addresses/ranges (“blacklists”)</a:t>
            </a:r>
            <a:endParaRPr sz="1400" dirty="0">
              <a:solidFill>
                <a:schemeClr val="dk2"/>
              </a:solidFill>
            </a:endParaRPr>
          </a:p>
          <a:p>
            <a:pPr marL="971550" marR="0" lvl="2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 i="0" u="none" strike="noStrike" cap="none" dirty="0">
                <a:solidFill>
                  <a:schemeClr val="dk2"/>
                </a:solidFill>
              </a:rPr>
              <a:t>Simple and fast – included in many routers</a:t>
            </a:r>
            <a:endParaRPr sz="1400" dirty="0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9E149-8F96-563C-84F6-409FAA528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0"/>
            <a:ext cx="4359284" cy="172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B20C27-D1DF-39A3-A23F-063D8E110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" y="2781301"/>
            <a:ext cx="3874138" cy="1851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3547E0-A89A-7D5C-3BCC-BDE1D1B21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327" y="2857500"/>
            <a:ext cx="3825884" cy="177541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>
          <a:extLst>
            <a:ext uri="{FF2B5EF4-FFF2-40B4-BE49-F238E27FC236}">
              <a16:creationId xmlns:a16="http://schemas.microsoft.com/office/drawing/2014/main" id="{59415FB5-A466-C13C-BA98-134EBED45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>
            <a:extLst>
              <a:ext uri="{FF2B5EF4-FFF2-40B4-BE49-F238E27FC236}">
                <a16:creationId xmlns:a16="http://schemas.microsoft.com/office/drawing/2014/main" id="{FBD79D08-1DBB-3FD6-0461-3AEA627693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Firewalls</a:t>
            </a:r>
            <a:endParaRPr sz="3400"/>
          </a:p>
        </p:txBody>
      </p:sp>
      <p:sp>
        <p:nvSpPr>
          <p:cNvPr id="342" name="Google Shape;342;p44">
            <a:extLst>
              <a:ext uri="{FF2B5EF4-FFF2-40B4-BE49-F238E27FC236}">
                <a16:creationId xmlns:a16="http://schemas.microsoft.com/office/drawing/2014/main" id="{A430F61A-3E11-D2D7-69CD-4BF70B9C1D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413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</a:rPr>
              <a:t>Types of firewalls:</a:t>
            </a:r>
            <a:endParaRPr sz="2000" dirty="0">
              <a:solidFill>
                <a:schemeClr val="dk2"/>
              </a:solidFill>
            </a:endParaRPr>
          </a:p>
          <a:p>
            <a:pPr marL="685800" marR="0" lvl="1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</a:pPr>
            <a:r>
              <a:rPr lang="en-US" sz="1600" i="0" u="none" strike="noStrike" cap="none" dirty="0">
                <a:solidFill>
                  <a:schemeClr val="dk2"/>
                </a:solidFill>
              </a:rPr>
              <a:t>Stateful</a:t>
            </a:r>
            <a:endParaRPr sz="1600" dirty="0">
              <a:solidFill>
                <a:schemeClr val="dk2"/>
              </a:solidFill>
            </a:endParaRPr>
          </a:p>
          <a:p>
            <a:pPr marL="971550" marR="0" lvl="2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 i="0" u="none" strike="noStrike" cap="none" dirty="0">
                <a:solidFill>
                  <a:schemeClr val="dk2"/>
                </a:solidFill>
              </a:rPr>
              <a:t>Keep information that relates packets to one another</a:t>
            </a:r>
            <a:endParaRPr sz="1400" dirty="0">
              <a:solidFill>
                <a:schemeClr val="dk2"/>
              </a:solidFill>
            </a:endParaRPr>
          </a:p>
          <a:p>
            <a:pPr marL="971550" marR="0" lvl="2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 i="0" u="none" strike="noStrike" cap="none" dirty="0">
                <a:solidFill>
                  <a:schemeClr val="dk2"/>
                </a:solidFill>
              </a:rPr>
              <a:t>Can track sessions and even related sessions (e.g., FTP control and data)</a:t>
            </a:r>
            <a:endParaRPr sz="1400" dirty="0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BAB8D-E240-F948-346B-F4A90E026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2" y="2484120"/>
            <a:ext cx="4588503" cy="1983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F8B46-A45E-35DF-DAD8-39D10024B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378298"/>
            <a:ext cx="4565418" cy="26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33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>
          <a:extLst>
            <a:ext uri="{FF2B5EF4-FFF2-40B4-BE49-F238E27FC236}">
              <a16:creationId xmlns:a16="http://schemas.microsoft.com/office/drawing/2014/main" id="{94B31972-16F7-1882-AA57-83BF7554E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>
            <a:extLst>
              <a:ext uri="{FF2B5EF4-FFF2-40B4-BE49-F238E27FC236}">
                <a16:creationId xmlns:a16="http://schemas.microsoft.com/office/drawing/2014/main" id="{D17C9353-AC39-17FF-0BD2-7F1AFD602E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Firewalls</a:t>
            </a:r>
            <a:endParaRPr sz="3400"/>
          </a:p>
        </p:txBody>
      </p:sp>
      <p:sp>
        <p:nvSpPr>
          <p:cNvPr id="342" name="Google Shape;342;p44">
            <a:extLst>
              <a:ext uri="{FF2B5EF4-FFF2-40B4-BE49-F238E27FC236}">
                <a16:creationId xmlns:a16="http://schemas.microsoft.com/office/drawing/2014/main" id="{E0318644-A71A-4B4D-9DC1-85D25DA902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413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</a:rPr>
              <a:t>Types of firewalls:</a:t>
            </a:r>
            <a:endParaRPr sz="2000" dirty="0">
              <a:solidFill>
                <a:schemeClr val="dk2"/>
              </a:solidFill>
            </a:endParaRPr>
          </a:p>
          <a:p>
            <a:pPr marL="685800" marR="0" lvl="1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</a:pPr>
            <a:r>
              <a:rPr lang="en-US" sz="1600" i="0" u="none" strike="noStrike" cap="none" dirty="0">
                <a:solidFill>
                  <a:schemeClr val="dk2"/>
                </a:solidFill>
              </a:rPr>
              <a:t>Stateful</a:t>
            </a:r>
            <a:endParaRPr sz="1600" dirty="0">
              <a:solidFill>
                <a:schemeClr val="dk2"/>
              </a:solidFill>
            </a:endParaRPr>
          </a:p>
          <a:p>
            <a:pPr marL="971550" marR="0" lvl="2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 i="0" u="none" strike="noStrike" cap="none" dirty="0">
                <a:solidFill>
                  <a:schemeClr val="dk2"/>
                </a:solidFill>
              </a:rPr>
              <a:t>Keep information that relates packets to one another</a:t>
            </a:r>
            <a:endParaRPr sz="1400" dirty="0">
              <a:solidFill>
                <a:schemeClr val="dk2"/>
              </a:solidFill>
            </a:endParaRPr>
          </a:p>
          <a:p>
            <a:pPr marL="971550" marR="0" lvl="2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 i="0" u="none" strike="noStrike" cap="none" dirty="0">
                <a:solidFill>
                  <a:schemeClr val="dk2"/>
                </a:solidFill>
              </a:rPr>
              <a:t>Can track sessions and even related sessions (e.g., FTP control and data)</a:t>
            </a:r>
            <a:endParaRPr sz="1400" dirty="0">
              <a:solidFill>
                <a:schemeClr val="dk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95579E-111E-340F-3382-504A25AAD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2" y="2468411"/>
            <a:ext cx="4413018" cy="2076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EC3975-3225-2810-F1A5-B2931E834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020" y="2356092"/>
            <a:ext cx="4192038" cy="27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33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Firewalls</a:t>
            </a:r>
            <a:br>
              <a:rPr lang="en-US" sz="3400" i="0" u="none" strike="noStrike" cap="none">
                <a:solidFill>
                  <a:schemeClr val="dk2"/>
                </a:solidFill>
              </a:rPr>
            </a:br>
            <a:r>
              <a:rPr lang="en-US" sz="2000" i="1" u="none" strike="noStrike" cap="none">
                <a:solidFill>
                  <a:schemeClr val="dk2"/>
                </a:solidFill>
              </a:rPr>
              <a:t>Locations</a:t>
            </a:r>
            <a:endParaRPr sz="2000" i="1"/>
          </a:p>
        </p:txBody>
      </p:sp>
      <p:sp>
        <p:nvSpPr>
          <p:cNvPr id="348" name="Google Shape;348;p45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811911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Network-based</a:t>
            </a:r>
            <a:endParaRPr sz="2000" dirty="0">
              <a:solidFill>
                <a:schemeClr val="dk2"/>
              </a:solidFill>
            </a:endParaRPr>
          </a:p>
          <a:p>
            <a:pPr marL="742950" marR="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Specialized devices at network border</a:t>
            </a:r>
            <a:endParaRPr sz="1800" dirty="0">
              <a:solidFill>
                <a:schemeClr val="dk2"/>
              </a:solidFill>
            </a:endParaRPr>
          </a:p>
          <a:p>
            <a:pPr marL="742950" marR="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Filter all traffic to enforce organizational policy</a:t>
            </a:r>
            <a:endParaRPr sz="1800" dirty="0">
              <a:solidFill>
                <a:schemeClr val="dk2"/>
              </a:solidFill>
            </a:endParaRPr>
          </a:p>
          <a:p>
            <a:pPr marL="742950" marR="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Common brands:  Cisco PIX, Checkpoint, …</a:t>
            </a:r>
            <a:endParaRPr sz="1800" dirty="0">
              <a:solidFill>
                <a:schemeClr val="dk2"/>
              </a:solidFill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BEB28-8CAA-78B7-1337-4C68B91C5C83}"/>
              </a:ext>
            </a:extLst>
          </p:cNvPr>
          <p:cNvSpPr txBox="1"/>
          <p:nvPr/>
        </p:nvSpPr>
        <p:spPr>
          <a:xfrm>
            <a:off x="1935480" y="4265971"/>
            <a:ext cx="527304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Placed at the boundary of a network to protect everything inside</a:t>
            </a:r>
          </a:p>
        </p:txBody>
      </p:sp>
      <p:pic>
        <p:nvPicPr>
          <p:cNvPr id="13316" name="Picture 4" descr="Network Based Firewall Vs Host Based Firewall - The Network DNA:  Networking, Cloud, and Security Technology Blog">
            <a:extLst>
              <a:ext uri="{FF2B5EF4-FFF2-40B4-BE49-F238E27FC236}">
                <a16:creationId xmlns:a16="http://schemas.microsoft.com/office/drawing/2014/main" id="{E0208357-5BC8-2C6A-1E43-05136F08F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9927" r="1326" b="50000"/>
          <a:stretch>
            <a:fillRect/>
          </a:stretch>
        </p:blipFill>
        <p:spPr bwMode="auto">
          <a:xfrm>
            <a:off x="1748790" y="2403599"/>
            <a:ext cx="5646420" cy="180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>
          <a:extLst>
            <a:ext uri="{FF2B5EF4-FFF2-40B4-BE49-F238E27FC236}">
              <a16:creationId xmlns:a16="http://schemas.microsoft.com/office/drawing/2014/main" id="{2B05086D-5516-DE04-308D-7A8D9BBFD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5">
            <a:extLst>
              <a:ext uri="{FF2B5EF4-FFF2-40B4-BE49-F238E27FC236}">
                <a16:creationId xmlns:a16="http://schemas.microsoft.com/office/drawing/2014/main" id="{AAABBDEC-828D-47C0-E695-C7FAFB1160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Firewalls</a:t>
            </a:r>
            <a:br>
              <a:rPr lang="en-US" sz="3400" i="0" u="none" strike="noStrike" cap="none">
                <a:solidFill>
                  <a:schemeClr val="dk2"/>
                </a:solidFill>
              </a:rPr>
            </a:br>
            <a:r>
              <a:rPr lang="en-US" sz="2000" i="1" u="none" strike="noStrike" cap="none">
                <a:solidFill>
                  <a:schemeClr val="dk2"/>
                </a:solidFill>
              </a:rPr>
              <a:t>Locations</a:t>
            </a:r>
            <a:endParaRPr sz="2000" i="1"/>
          </a:p>
        </p:txBody>
      </p:sp>
      <p:sp>
        <p:nvSpPr>
          <p:cNvPr id="348" name="Google Shape;348;p45">
            <a:extLst>
              <a:ext uri="{FF2B5EF4-FFF2-40B4-BE49-F238E27FC236}">
                <a16:creationId xmlns:a16="http://schemas.microsoft.com/office/drawing/2014/main" id="{7B39BA79-9BF5-B397-EFFD-F42075BBE0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700" indent="-34290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Host-based (or personal firewalls)</a:t>
            </a:r>
            <a:endParaRPr sz="2000" dirty="0">
              <a:solidFill>
                <a:schemeClr val="dk2"/>
              </a:solidFill>
            </a:endParaRPr>
          </a:p>
          <a:p>
            <a:pPr marL="742950" marR="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Controls traffic into and out of an individual system</a:t>
            </a:r>
            <a:endParaRPr sz="1800" dirty="0">
              <a:solidFill>
                <a:schemeClr val="dk2"/>
              </a:solidFill>
            </a:endParaRPr>
          </a:p>
          <a:p>
            <a:pPr marL="742950" marR="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Software running on general-purpose system</a:t>
            </a:r>
            <a:endParaRPr sz="1800" dirty="0">
              <a:solidFill>
                <a:schemeClr val="dk2"/>
              </a:solidFill>
            </a:endParaRPr>
          </a:p>
          <a:p>
            <a:pPr marL="742950" marR="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Common examples:</a:t>
            </a:r>
            <a:endParaRPr sz="1800" dirty="0">
              <a:solidFill>
                <a:schemeClr val="dk2"/>
              </a:solidFill>
            </a:endParaRPr>
          </a:p>
          <a:p>
            <a:pPr marL="1143000" marR="0" lvl="2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Linux:  iptables or </a:t>
            </a:r>
            <a:r>
              <a:rPr lang="en-US" sz="16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600" dirty="0" err="1">
                <a:solidFill>
                  <a:schemeClr val="dk2"/>
                </a:solidFill>
              </a:rPr>
              <a:t>fw</a:t>
            </a:r>
            <a:r>
              <a:rPr lang="en-US" sz="1600" dirty="0">
                <a:solidFill>
                  <a:schemeClr val="dk2"/>
                </a:solidFill>
              </a:rPr>
              <a:t> (really just a front-end to iptables)</a:t>
            </a:r>
            <a:endParaRPr sz="1600" dirty="0">
              <a:solidFill>
                <a:schemeClr val="dk2"/>
              </a:solidFill>
            </a:endParaRPr>
          </a:p>
          <a:p>
            <a:pPr marL="1143000" marR="0" lvl="2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Windows:  </a:t>
            </a:r>
            <a:r>
              <a:rPr lang="en-US" sz="1600" dirty="0">
                <a:solidFill>
                  <a:schemeClr val="dk2"/>
                </a:solidFill>
              </a:rPr>
              <a:t>Built-in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firewall, Norton personal firewall, </a:t>
            </a:r>
            <a:r>
              <a:rPr lang="en-US" sz="16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ZoneAlarm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BlackIce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and many others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A5CD6-0F58-6BA8-F260-7DE4E5839BA9}"/>
              </a:ext>
            </a:extLst>
          </p:cNvPr>
          <p:cNvSpPr txBox="1"/>
          <p:nvPr/>
        </p:nvSpPr>
        <p:spPr>
          <a:xfrm>
            <a:off x="182880" y="3484470"/>
            <a:ext cx="3200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Runs on an individual computer to protect that specific host</a:t>
            </a:r>
          </a:p>
        </p:txBody>
      </p:sp>
      <p:pic>
        <p:nvPicPr>
          <p:cNvPr id="14338" name="Picture 2" descr="Network Based Firewall Vs Host Based Firewall - The Network DNA:  Networking, Cloud, and Security Technology Blog">
            <a:extLst>
              <a:ext uri="{FF2B5EF4-FFF2-40B4-BE49-F238E27FC236}">
                <a16:creationId xmlns:a16="http://schemas.microsoft.com/office/drawing/2014/main" id="{1A4190E7-5C81-866A-EC03-94617AEDD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51852" r="1438" b="7045"/>
          <a:stretch>
            <a:fillRect/>
          </a:stretch>
        </p:blipFill>
        <p:spPr bwMode="auto">
          <a:xfrm>
            <a:off x="3550920" y="3073850"/>
            <a:ext cx="5501640" cy="17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9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4">
          <a:extLst>
            <a:ext uri="{FF2B5EF4-FFF2-40B4-BE49-F238E27FC236}">
              <a16:creationId xmlns:a16="http://schemas.microsoft.com/office/drawing/2014/main" id="{72491FD3-A7C0-E61B-D3B0-6A6586269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3">
            <a:extLst>
              <a:ext uri="{FF2B5EF4-FFF2-40B4-BE49-F238E27FC236}">
                <a16:creationId xmlns:a16="http://schemas.microsoft.com/office/drawing/2014/main" id="{20C33CED-4159-F45E-69A8-0574B2FB3E83}"/>
              </a:ext>
            </a:extLst>
          </p:cNvPr>
          <p:cNvSpPr txBox="1"/>
          <p:nvPr/>
        </p:nvSpPr>
        <p:spPr>
          <a:xfrm>
            <a:off x="6411912" y="303609"/>
            <a:ext cx="18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8" name="Google Shape;818;p73">
            <a:extLst>
              <a:ext uri="{FF2B5EF4-FFF2-40B4-BE49-F238E27FC236}">
                <a16:creationId xmlns:a16="http://schemas.microsoft.com/office/drawing/2014/main" id="{968C37C9-94E1-F4C7-5F5F-88E11C886E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Transport Layer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200" i="1" dirty="0"/>
              <a:t>UDP Packets (IP protocol 17)</a:t>
            </a:r>
            <a:endParaRPr sz="22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A33D5-5B58-EB7B-2336-E5DE25981614}"/>
              </a:ext>
            </a:extLst>
          </p:cNvPr>
          <p:cNvSpPr txBox="1"/>
          <p:nvPr/>
        </p:nvSpPr>
        <p:spPr>
          <a:xfrm>
            <a:off x="628650" y="1214210"/>
            <a:ext cx="72199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UDP is not connection-oriented, So no connection needed to transfer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Mostly suitable for applications that needs fast and efficient 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Used in Video conferencing, Streaming and Voice call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2A8B18A-40F3-8BC0-0A9C-71B4DCC6B9FA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81" b="87980" l="5263" r="97932">
                        <a14:foregroundMark x1="36654" y1="42455" x2="43045" y2="50895"/>
                        <a14:foregroundMark x1="38346" y1="32481" x2="39286" y2="32992"/>
                        <a14:foregroundMark x1="64662" y1="38107" x2="67481" y2="46803"/>
                        <a14:foregroundMark x1="76504" y1="57289" x2="76880" y2="57545"/>
                        <a14:foregroundMark x1="80075" y1="60870" x2="80263" y2="62148"/>
                        <a14:foregroundMark x1="83459" y1="65985" x2="83647" y2="66496"/>
                        <a14:foregroundMark x1="90977" y1="73402" x2="92669" y2="82864"/>
                        <a14:foregroundMark x1="92857" y1="69565" x2="98496" y2="77494"/>
                        <a14:foregroundMark x1="98496" y1="77494" x2="98308" y2="77494"/>
                        <a14:foregroundMark x1="85150" y1="88235" x2="85150" y2="88235"/>
                        <a14:foregroundMark x1="83459" y1="88235" x2="83459" y2="88235"/>
                        <a14:foregroundMark x1="71429" y1="83887" x2="71429" y2="83887"/>
                        <a14:foregroundMark x1="70489" y1="79540" x2="70489" y2="79540"/>
                        <a14:foregroundMark x1="69925" y1="79540" x2="69925" y2="79540"/>
                        <a14:foregroundMark x1="51880" y1="83632" x2="51880" y2="83632"/>
                        <a14:foregroundMark x1="50564" y1="79795" x2="50564" y2="79795"/>
                        <a14:foregroundMark x1="31203" y1="84399" x2="31203" y2="84399"/>
                        <a14:foregroundMark x1="29135" y1="80051" x2="29135" y2="80051"/>
                        <a14:foregroundMark x1="9586" y1="76215" x2="11654" y2="84910"/>
                        <a14:foregroundMark x1="11654" y1="84910" x2="11654" y2="85166"/>
                        <a14:foregroundMark x1="5263" y1="74425" x2="5827" y2="80818"/>
                        <a14:foregroundMark x1="24812" y1="57033" x2="26316" y2="59591"/>
                        <a14:foregroundMark x1="21241" y1="60614" x2="21992" y2="62404"/>
                        <a14:foregroundMark x1="18045" y1="65217" x2="18045" y2="65217"/>
                      </a14:backgroundRemoval>
                    </a14:imgEffect>
                  </a14:imgLayer>
                </a14:imgProps>
              </a:ext>
            </a:extLst>
          </a:blip>
          <a:srcRect t="30322" b="5880"/>
          <a:stretch>
            <a:fillRect/>
          </a:stretch>
        </p:blipFill>
        <p:spPr>
          <a:xfrm>
            <a:off x="2373630" y="2571750"/>
            <a:ext cx="4396740" cy="19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7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4">
          <a:extLst>
            <a:ext uri="{FF2B5EF4-FFF2-40B4-BE49-F238E27FC236}">
              <a16:creationId xmlns:a16="http://schemas.microsoft.com/office/drawing/2014/main" id="{17499A2D-75F9-20A0-7C17-A5777375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3">
            <a:extLst>
              <a:ext uri="{FF2B5EF4-FFF2-40B4-BE49-F238E27FC236}">
                <a16:creationId xmlns:a16="http://schemas.microsoft.com/office/drawing/2014/main" id="{CCF9BFF7-5CEC-2D78-5A70-623C98760E84}"/>
              </a:ext>
            </a:extLst>
          </p:cNvPr>
          <p:cNvSpPr txBox="1"/>
          <p:nvPr/>
        </p:nvSpPr>
        <p:spPr>
          <a:xfrm>
            <a:off x="6411912" y="303609"/>
            <a:ext cx="18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6" name="Google Shape;816;p73">
            <a:extLst>
              <a:ext uri="{FF2B5EF4-FFF2-40B4-BE49-F238E27FC236}">
                <a16:creationId xmlns:a16="http://schemas.microsoft.com/office/drawing/2014/main" id="{DB99709D-1683-2071-3343-8B29E4D069B0}"/>
              </a:ext>
            </a:extLst>
          </p:cNvPr>
          <p:cNvSpPr txBox="1"/>
          <p:nvPr/>
        </p:nvSpPr>
        <p:spPr>
          <a:xfrm>
            <a:off x="549275" y="1238325"/>
            <a:ext cx="77463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UDP adds connection distinguishers (ports) to IP: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73">
            <a:extLst>
              <a:ext uri="{FF2B5EF4-FFF2-40B4-BE49-F238E27FC236}">
                <a16:creationId xmlns:a16="http://schemas.microsoft.com/office/drawing/2014/main" id="{064FE893-CC40-F08B-BE34-F603493F7936}"/>
              </a:ext>
            </a:extLst>
          </p:cNvPr>
          <p:cNvSpPr txBox="1"/>
          <p:nvPr/>
        </p:nvSpPr>
        <p:spPr>
          <a:xfrm>
            <a:off x="448919" y="2035855"/>
            <a:ext cx="4789168" cy="16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 common UDP protocols: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15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Domain Name Service (DNS) – port 53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15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Network Time Protocol (NTP) – port 123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15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“Discoverable” services (IPP, Rendezvous, …)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15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Streaming/multicast transmissions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F20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73">
            <a:extLst>
              <a:ext uri="{FF2B5EF4-FFF2-40B4-BE49-F238E27FC236}">
                <a16:creationId xmlns:a16="http://schemas.microsoft.com/office/drawing/2014/main" id="{DF80B6C5-318D-55E7-6521-FA34BA7D5B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Transport Layer </a:t>
            </a:r>
            <a:br>
              <a:rPr lang="en-US" dirty="0"/>
            </a:br>
            <a:r>
              <a:rPr lang="en-US" sz="2200" i="1" dirty="0"/>
              <a:t>UDP Packets (IP protocol 17)</a:t>
            </a:r>
            <a:endParaRPr sz="2200" i="1" dirty="0"/>
          </a:p>
        </p:txBody>
      </p:sp>
      <p:grpSp>
        <p:nvGrpSpPr>
          <p:cNvPr id="819" name="Google Shape;819;p73">
            <a:extLst>
              <a:ext uri="{FF2B5EF4-FFF2-40B4-BE49-F238E27FC236}">
                <a16:creationId xmlns:a16="http://schemas.microsoft.com/office/drawing/2014/main" id="{85CBCF96-3A17-923F-F42A-E5DF39FB5DD3}"/>
              </a:ext>
            </a:extLst>
          </p:cNvPr>
          <p:cNvGrpSpPr/>
          <p:nvPr/>
        </p:nvGrpSpPr>
        <p:grpSpPr>
          <a:xfrm>
            <a:off x="4692403" y="3497781"/>
            <a:ext cx="4367778" cy="733716"/>
            <a:chOff x="898525" y="1611312"/>
            <a:chExt cx="7197800" cy="982800"/>
          </a:xfrm>
        </p:grpSpPr>
        <p:sp>
          <p:nvSpPr>
            <p:cNvPr id="820" name="Google Shape;820;p73">
              <a:extLst>
                <a:ext uri="{FF2B5EF4-FFF2-40B4-BE49-F238E27FC236}">
                  <a16:creationId xmlns:a16="http://schemas.microsoft.com/office/drawing/2014/main" id="{4D8886E8-0A69-B19E-0ACE-802709E9C04B}"/>
                </a:ext>
              </a:extLst>
            </p:cNvPr>
            <p:cNvSpPr txBox="1"/>
            <p:nvPr/>
          </p:nvSpPr>
          <p:spPr>
            <a:xfrm>
              <a:off x="6296025" y="1611312"/>
              <a:ext cx="18003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F2044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31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73">
              <a:extLst>
                <a:ext uri="{FF2B5EF4-FFF2-40B4-BE49-F238E27FC236}">
                  <a16:creationId xmlns:a16="http://schemas.microsoft.com/office/drawing/2014/main" id="{EC6B948E-E113-5FB4-646B-ADDA7127A03E}"/>
                </a:ext>
              </a:extLst>
            </p:cNvPr>
            <p:cNvSpPr txBox="1"/>
            <p:nvPr/>
          </p:nvSpPr>
          <p:spPr>
            <a:xfrm>
              <a:off x="2697162" y="1611312"/>
              <a:ext cx="18003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F2044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73">
              <a:extLst>
                <a:ext uri="{FF2B5EF4-FFF2-40B4-BE49-F238E27FC236}">
                  <a16:creationId xmlns:a16="http://schemas.microsoft.com/office/drawing/2014/main" id="{9F5F5137-CDB7-2E9E-F0DB-BBFB19B4625C}"/>
                </a:ext>
              </a:extLst>
            </p:cNvPr>
            <p:cNvSpPr txBox="1"/>
            <p:nvPr/>
          </p:nvSpPr>
          <p:spPr>
            <a:xfrm>
              <a:off x="4497387" y="1611312"/>
              <a:ext cx="17985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F2044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73">
              <a:extLst>
                <a:ext uri="{FF2B5EF4-FFF2-40B4-BE49-F238E27FC236}">
                  <a16:creationId xmlns:a16="http://schemas.microsoft.com/office/drawing/2014/main" id="{647255BD-632B-F058-344E-55765427350B}"/>
                </a:ext>
              </a:extLst>
            </p:cNvPr>
            <p:cNvSpPr txBox="1"/>
            <p:nvPr/>
          </p:nvSpPr>
          <p:spPr>
            <a:xfrm>
              <a:off x="898525" y="1611312"/>
              <a:ext cx="17985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F2044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73">
              <a:extLst>
                <a:ext uri="{FF2B5EF4-FFF2-40B4-BE49-F238E27FC236}">
                  <a16:creationId xmlns:a16="http://schemas.microsoft.com/office/drawing/2014/main" id="{CABEDD5F-F10E-8752-1D8D-60C0DC247141}"/>
                </a:ext>
              </a:extLst>
            </p:cNvPr>
            <p:cNvSpPr txBox="1"/>
            <p:nvPr/>
          </p:nvSpPr>
          <p:spPr>
            <a:xfrm>
              <a:off x="4497387" y="2259012"/>
              <a:ext cx="35988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F2044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Checksum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73">
              <a:extLst>
                <a:ext uri="{FF2B5EF4-FFF2-40B4-BE49-F238E27FC236}">
                  <a16:creationId xmlns:a16="http://schemas.microsoft.com/office/drawing/2014/main" id="{EA428EAE-AC0F-CAED-3776-6F09F2B3B002}"/>
                </a:ext>
              </a:extLst>
            </p:cNvPr>
            <p:cNvSpPr txBox="1"/>
            <p:nvPr/>
          </p:nvSpPr>
          <p:spPr>
            <a:xfrm>
              <a:off x="898525" y="2259012"/>
              <a:ext cx="35988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F2044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Length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73">
              <a:extLst>
                <a:ext uri="{FF2B5EF4-FFF2-40B4-BE49-F238E27FC236}">
                  <a16:creationId xmlns:a16="http://schemas.microsoft.com/office/drawing/2014/main" id="{FDEFB217-42D1-70C1-84CC-44E966355AFE}"/>
                </a:ext>
              </a:extLst>
            </p:cNvPr>
            <p:cNvSpPr txBox="1"/>
            <p:nvPr/>
          </p:nvSpPr>
          <p:spPr>
            <a:xfrm>
              <a:off x="4497387" y="1924050"/>
              <a:ext cx="35988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F2044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Destination Port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73">
              <a:extLst>
                <a:ext uri="{FF2B5EF4-FFF2-40B4-BE49-F238E27FC236}">
                  <a16:creationId xmlns:a16="http://schemas.microsoft.com/office/drawing/2014/main" id="{C3683A9A-FE50-673D-DD74-E0F023BA4D8E}"/>
                </a:ext>
              </a:extLst>
            </p:cNvPr>
            <p:cNvSpPr txBox="1"/>
            <p:nvPr/>
          </p:nvSpPr>
          <p:spPr>
            <a:xfrm>
              <a:off x="898525" y="1924050"/>
              <a:ext cx="35988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F2044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Source Port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F204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8" name="Google Shape;828;p73">
              <a:extLst>
                <a:ext uri="{FF2B5EF4-FFF2-40B4-BE49-F238E27FC236}">
                  <a16:creationId xmlns:a16="http://schemas.microsoft.com/office/drawing/2014/main" id="{895FEA8C-AF03-9E8A-6408-4F29F9C08A72}"/>
                </a:ext>
              </a:extLst>
            </p:cNvPr>
            <p:cNvCxnSpPr/>
            <p:nvPr/>
          </p:nvCxnSpPr>
          <p:spPr>
            <a:xfrm>
              <a:off x="898525" y="1611312"/>
              <a:ext cx="359880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29" name="Google Shape;829;p73">
              <a:extLst>
                <a:ext uri="{FF2B5EF4-FFF2-40B4-BE49-F238E27FC236}">
                  <a16:creationId xmlns:a16="http://schemas.microsoft.com/office/drawing/2014/main" id="{6590DA94-9785-29CD-829F-8C302D056238}"/>
                </a:ext>
              </a:extLst>
            </p:cNvPr>
            <p:cNvCxnSpPr/>
            <p:nvPr/>
          </p:nvCxnSpPr>
          <p:spPr>
            <a:xfrm>
              <a:off x="898525" y="2259012"/>
              <a:ext cx="71976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0" name="Google Shape;830;p73">
              <a:extLst>
                <a:ext uri="{FF2B5EF4-FFF2-40B4-BE49-F238E27FC236}">
                  <a16:creationId xmlns:a16="http://schemas.microsoft.com/office/drawing/2014/main" id="{8A6EAEDB-C164-7E28-294E-7D44979FCDFE}"/>
                </a:ext>
              </a:extLst>
            </p:cNvPr>
            <p:cNvCxnSpPr/>
            <p:nvPr/>
          </p:nvCxnSpPr>
          <p:spPr>
            <a:xfrm>
              <a:off x="898525" y="2593975"/>
              <a:ext cx="7197600" cy="0"/>
            </a:xfrm>
            <a:prstGeom prst="straightConnector1">
              <a:avLst/>
            </a:prstGeom>
            <a:noFill/>
            <a:ln w="28575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1" name="Google Shape;831;p73">
              <a:extLst>
                <a:ext uri="{FF2B5EF4-FFF2-40B4-BE49-F238E27FC236}">
                  <a16:creationId xmlns:a16="http://schemas.microsoft.com/office/drawing/2014/main" id="{3B221B65-48B4-7C18-A81E-B56BD3444C45}"/>
                </a:ext>
              </a:extLst>
            </p:cNvPr>
            <p:cNvCxnSpPr/>
            <p:nvPr/>
          </p:nvCxnSpPr>
          <p:spPr>
            <a:xfrm>
              <a:off x="898525" y="2259012"/>
              <a:ext cx="0" cy="335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2" name="Google Shape;832;p73">
              <a:extLst>
                <a:ext uri="{FF2B5EF4-FFF2-40B4-BE49-F238E27FC236}">
                  <a16:creationId xmlns:a16="http://schemas.microsoft.com/office/drawing/2014/main" id="{51D9B220-0E47-917B-9003-63C9A978ED90}"/>
                </a:ext>
              </a:extLst>
            </p:cNvPr>
            <p:cNvCxnSpPr/>
            <p:nvPr/>
          </p:nvCxnSpPr>
          <p:spPr>
            <a:xfrm>
              <a:off x="898525" y="1611312"/>
              <a:ext cx="0" cy="3126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33" name="Google Shape;833;p73">
              <a:extLst>
                <a:ext uri="{FF2B5EF4-FFF2-40B4-BE49-F238E27FC236}">
                  <a16:creationId xmlns:a16="http://schemas.microsoft.com/office/drawing/2014/main" id="{07732612-AFC2-B0CD-1CC4-5EE6DAAA46E7}"/>
                </a:ext>
              </a:extLst>
            </p:cNvPr>
            <p:cNvCxnSpPr/>
            <p:nvPr/>
          </p:nvCxnSpPr>
          <p:spPr>
            <a:xfrm>
              <a:off x="8096250" y="2259012"/>
              <a:ext cx="0" cy="335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4" name="Google Shape;834;p73">
              <a:extLst>
                <a:ext uri="{FF2B5EF4-FFF2-40B4-BE49-F238E27FC236}">
                  <a16:creationId xmlns:a16="http://schemas.microsoft.com/office/drawing/2014/main" id="{C96DA89C-9C51-0FC0-F86F-7304F10968E8}"/>
                </a:ext>
              </a:extLst>
            </p:cNvPr>
            <p:cNvCxnSpPr/>
            <p:nvPr/>
          </p:nvCxnSpPr>
          <p:spPr>
            <a:xfrm>
              <a:off x="8096250" y="1611312"/>
              <a:ext cx="0" cy="3126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35" name="Google Shape;835;p73">
              <a:extLst>
                <a:ext uri="{FF2B5EF4-FFF2-40B4-BE49-F238E27FC236}">
                  <a16:creationId xmlns:a16="http://schemas.microsoft.com/office/drawing/2014/main" id="{DAB1FBC7-DDD1-0FDD-DB68-724464D972F2}"/>
                </a:ext>
              </a:extLst>
            </p:cNvPr>
            <p:cNvCxnSpPr/>
            <p:nvPr/>
          </p:nvCxnSpPr>
          <p:spPr>
            <a:xfrm>
              <a:off x="898525" y="1924050"/>
              <a:ext cx="71976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6" name="Google Shape;836;p73">
              <a:extLst>
                <a:ext uri="{FF2B5EF4-FFF2-40B4-BE49-F238E27FC236}">
                  <a16:creationId xmlns:a16="http://schemas.microsoft.com/office/drawing/2014/main" id="{1A3AAC77-F3DB-3498-6481-E314841BFCDD}"/>
                </a:ext>
              </a:extLst>
            </p:cNvPr>
            <p:cNvCxnSpPr/>
            <p:nvPr/>
          </p:nvCxnSpPr>
          <p:spPr>
            <a:xfrm>
              <a:off x="4497387" y="1611312"/>
              <a:ext cx="359880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837" name="Google Shape;837;p73">
              <a:extLst>
                <a:ext uri="{FF2B5EF4-FFF2-40B4-BE49-F238E27FC236}">
                  <a16:creationId xmlns:a16="http://schemas.microsoft.com/office/drawing/2014/main" id="{F01EB5B3-C1D2-EDCE-A2EB-12F8E0DCBE74}"/>
                </a:ext>
              </a:extLst>
            </p:cNvPr>
            <p:cNvCxnSpPr/>
            <p:nvPr/>
          </p:nvCxnSpPr>
          <p:spPr>
            <a:xfrm>
              <a:off x="4497387" y="1924050"/>
              <a:ext cx="0" cy="6699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8" name="Google Shape;838;p73">
              <a:extLst>
                <a:ext uri="{FF2B5EF4-FFF2-40B4-BE49-F238E27FC236}">
                  <a16:creationId xmlns:a16="http://schemas.microsoft.com/office/drawing/2014/main" id="{DF8E7DBC-51E8-C69C-FB10-C49C973B03B4}"/>
                </a:ext>
              </a:extLst>
            </p:cNvPr>
            <p:cNvCxnSpPr/>
            <p:nvPr/>
          </p:nvCxnSpPr>
          <p:spPr>
            <a:xfrm>
              <a:off x="898525" y="1924050"/>
              <a:ext cx="0" cy="335100"/>
            </a:xfrm>
            <a:prstGeom prst="straightConnector1">
              <a:avLst/>
            </a:prstGeom>
            <a:noFill/>
            <a:ln w="28575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9" name="Google Shape;839;p73">
              <a:extLst>
                <a:ext uri="{FF2B5EF4-FFF2-40B4-BE49-F238E27FC236}">
                  <a16:creationId xmlns:a16="http://schemas.microsoft.com/office/drawing/2014/main" id="{C5E5CB73-AD53-3C9B-2CA2-DE586D27E1C5}"/>
                </a:ext>
              </a:extLst>
            </p:cNvPr>
            <p:cNvCxnSpPr/>
            <p:nvPr/>
          </p:nvCxnSpPr>
          <p:spPr>
            <a:xfrm>
              <a:off x="8096250" y="1924050"/>
              <a:ext cx="0" cy="335100"/>
            </a:xfrm>
            <a:prstGeom prst="straightConnector1">
              <a:avLst/>
            </a:prstGeom>
            <a:noFill/>
            <a:ln w="28575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61D07D-584A-33F1-283E-3EA4D3428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932" y="1695240"/>
            <a:ext cx="4201128" cy="112386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06233AE-7974-D292-32A2-E0D4D5580A33}"/>
              </a:ext>
            </a:extLst>
          </p:cNvPr>
          <p:cNvCxnSpPr>
            <a:cxnSpLocks/>
            <a:endCxn id="823" idx="1"/>
          </p:cNvCxnSpPr>
          <p:nvPr/>
        </p:nvCxnSpPr>
        <p:spPr>
          <a:xfrm flipH="1">
            <a:off x="4692403" y="2446020"/>
            <a:ext cx="1414090" cy="1168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46D501-97EB-7CFF-2E52-C0616EA7FECB}"/>
              </a:ext>
            </a:extLst>
          </p:cNvPr>
          <p:cNvCxnSpPr>
            <a:endCxn id="820" idx="3"/>
          </p:cNvCxnSpPr>
          <p:nvPr/>
        </p:nvCxnSpPr>
        <p:spPr>
          <a:xfrm>
            <a:off x="6652260" y="2446020"/>
            <a:ext cx="2407921" cy="1168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30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4">
          <a:extLst>
            <a:ext uri="{FF2B5EF4-FFF2-40B4-BE49-F238E27FC236}">
              <a16:creationId xmlns:a16="http://schemas.microsoft.com/office/drawing/2014/main" id="{45C1B2E3-DBD8-2E19-2F97-774CD5FE4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3">
            <a:extLst>
              <a:ext uri="{FF2B5EF4-FFF2-40B4-BE49-F238E27FC236}">
                <a16:creationId xmlns:a16="http://schemas.microsoft.com/office/drawing/2014/main" id="{7814DBB7-0637-3343-8914-2889AEE3C858}"/>
              </a:ext>
            </a:extLst>
          </p:cNvPr>
          <p:cNvSpPr txBox="1"/>
          <p:nvPr/>
        </p:nvSpPr>
        <p:spPr>
          <a:xfrm>
            <a:off x="6411912" y="303609"/>
            <a:ext cx="18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8" name="Google Shape;818;p73">
            <a:extLst>
              <a:ext uri="{FF2B5EF4-FFF2-40B4-BE49-F238E27FC236}">
                <a16:creationId xmlns:a16="http://schemas.microsoft.com/office/drawing/2014/main" id="{2C0CF6C9-2F7A-CE6F-46E0-42C45680DF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Transport Layer Issues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200" i="1" dirty="0"/>
              <a:t>UDP flood DDoS attacks</a:t>
            </a:r>
            <a:endParaRPr sz="2200" i="1" dirty="0"/>
          </a:p>
        </p:txBody>
      </p:sp>
      <p:pic>
        <p:nvPicPr>
          <p:cNvPr id="1026" name="Picture 2" descr="Router - Free computer icons">
            <a:extLst>
              <a:ext uri="{FF2B5EF4-FFF2-40B4-BE49-F238E27FC236}">
                <a16:creationId xmlns:a16="http://schemas.microsoft.com/office/drawing/2014/main" id="{2F50D42E-3CE2-7A0F-890F-70040E14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90" y="2190750"/>
            <a:ext cx="1178243" cy="11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ktop computer icon vector design template simple and clean 39628274  Vector Art at Vecteezy">
            <a:extLst>
              <a:ext uri="{FF2B5EF4-FFF2-40B4-BE49-F238E27FC236}">
                <a16:creationId xmlns:a16="http://schemas.microsoft.com/office/drawing/2014/main" id="{9B6CCDDF-C331-B250-0421-6E4716F0F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22015" r="12219" b="22815"/>
          <a:stretch>
            <a:fillRect/>
          </a:stretch>
        </p:blipFill>
        <p:spPr bwMode="auto">
          <a:xfrm>
            <a:off x="1412556" y="2343708"/>
            <a:ext cx="1178244" cy="8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7EA0D7B-0400-33D4-875E-70726F3D128D}"/>
              </a:ext>
            </a:extLst>
          </p:cNvPr>
          <p:cNvCxnSpPr/>
          <p:nvPr/>
        </p:nvCxnSpPr>
        <p:spPr>
          <a:xfrm>
            <a:off x="2674620" y="2779870"/>
            <a:ext cx="3017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4C8B79-A895-551F-8550-7FC5C93BE0C7}"/>
              </a:ext>
            </a:extLst>
          </p:cNvPr>
          <p:cNvSpPr txBox="1"/>
          <p:nvPr/>
        </p:nvSpPr>
        <p:spPr>
          <a:xfrm>
            <a:off x="3681479" y="2417861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UDP-DNS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7EED89-C49A-9653-6CAC-5813E7F703C2}"/>
              </a:ext>
            </a:extLst>
          </p:cNvPr>
          <p:cNvSpPr txBox="1"/>
          <p:nvPr/>
        </p:nvSpPr>
        <p:spPr>
          <a:xfrm>
            <a:off x="4751070" y="3435041"/>
            <a:ext cx="3764280" cy="10310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It checks if an application is listening on the destination port;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If not, it replies with an ICMP “destination unreachable” message</a:t>
            </a:r>
          </a:p>
        </p:txBody>
      </p:sp>
    </p:spTree>
    <p:extLst>
      <p:ext uri="{BB962C8B-B14F-4D97-AF65-F5344CB8AC3E}">
        <p14:creationId xmlns:p14="http://schemas.microsoft.com/office/powerpoint/2010/main" val="160940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4">
          <a:extLst>
            <a:ext uri="{FF2B5EF4-FFF2-40B4-BE49-F238E27FC236}">
              <a16:creationId xmlns:a16="http://schemas.microsoft.com/office/drawing/2014/main" id="{438AAEEE-6E07-5FFD-2C49-15027A6D4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3">
            <a:extLst>
              <a:ext uri="{FF2B5EF4-FFF2-40B4-BE49-F238E27FC236}">
                <a16:creationId xmlns:a16="http://schemas.microsoft.com/office/drawing/2014/main" id="{88D9EA4E-2D33-7294-34FF-315BAD70A5A0}"/>
              </a:ext>
            </a:extLst>
          </p:cNvPr>
          <p:cNvSpPr txBox="1"/>
          <p:nvPr/>
        </p:nvSpPr>
        <p:spPr>
          <a:xfrm>
            <a:off x="6411912" y="303609"/>
            <a:ext cx="18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8" name="Google Shape;818;p73">
            <a:extLst>
              <a:ext uri="{FF2B5EF4-FFF2-40B4-BE49-F238E27FC236}">
                <a16:creationId xmlns:a16="http://schemas.microsoft.com/office/drawing/2014/main" id="{39F3AA00-18B3-E2F2-545F-2B802877B0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Transport Layer Issues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200" i="1" dirty="0"/>
              <a:t>UDP flood DDoS attacks</a:t>
            </a:r>
            <a:endParaRPr sz="2200" i="1" dirty="0"/>
          </a:p>
        </p:txBody>
      </p:sp>
      <p:pic>
        <p:nvPicPr>
          <p:cNvPr id="1026" name="Picture 2" descr="Router - Free computer icons">
            <a:extLst>
              <a:ext uri="{FF2B5EF4-FFF2-40B4-BE49-F238E27FC236}">
                <a16:creationId xmlns:a16="http://schemas.microsoft.com/office/drawing/2014/main" id="{FF3582A5-10ED-C9D1-AE1C-6680492F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90" y="1748790"/>
            <a:ext cx="1178243" cy="11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C8A50F-BECD-0692-A115-C7F5D7026530}"/>
              </a:ext>
            </a:extLst>
          </p:cNvPr>
          <p:cNvCxnSpPr/>
          <p:nvPr/>
        </p:nvCxnSpPr>
        <p:spPr>
          <a:xfrm>
            <a:off x="2674620" y="2337910"/>
            <a:ext cx="3017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7DB953-F91F-D0FC-FCF1-BE6FF382BE4A}"/>
              </a:ext>
            </a:extLst>
          </p:cNvPr>
          <p:cNvSpPr txBox="1"/>
          <p:nvPr/>
        </p:nvSpPr>
        <p:spPr>
          <a:xfrm>
            <a:off x="2369995" y="2011040"/>
            <a:ext cx="3725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UDP-random ports, spoofed IP addresses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0DB05-D828-A691-10F9-F346DCF9A969}"/>
              </a:ext>
            </a:extLst>
          </p:cNvPr>
          <p:cNvSpPr txBox="1"/>
          <p:nvPr/>
        </p:nvSpPr>
        <p:spPr>
          <a:xfrm>
            <a:off x="6886733" y="2841893"/>
            <a:ext cx="2101215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Check packet’s port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Generate ICMP responses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Check…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Generate…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pic>
        <p:nvPicPr>
          <p:cNvPr id="2050" name="Picture 2" descr="Hacker - Free security icons">
            <a:extLst>
              <a:ext uri="{FF2B5EF4-FFF2-40B4-BE49-F238E27FC236}">
                <a16:creationId xmlns:a16="http://schemas.microsoft.com/office/drawing/2014/main" id="{27572D28-5F61-0FBF-70E3-A6697565E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" y="1860233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9BAE2A0-BA25-8BF4-10A4-EDC95897A60E}"/>
              </a:ext>
            </a:extLst>
          </p:cNvPr>
          <p:cNvCxnSpPr/>
          <p:nvPr/>
        </p:nvCxnSpPr>
        <p:spPr>
          <a:xfrm>
            <a:off x="2674620" y="2558890"/>
            <a:ext cx="3017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633FD41-628F-5C20-91D9-918F11918090}"/>
              </a:ext>
            </a:extLst>
          </p:cNvPr>
          <p:cNvCxnSpPr/>
          <p:nvPr/>
        </p:nvCxnSpPr>
        <p:spPr>
          <a:xfrm>
            <a:off x="2674620" y="2764630"/>
            <a:ext cx="3017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8CB7345-0B65-6F38-B902-89C9E768B86E}"/>
              </a:ext>
            </a:extLst>
          </p:cNvPr>
          <p:cNvSpPr txBox="1"/>
          <p:nvPr/>
        </p:nvSpPr>
        <p:spPr>
          <a:xfrm>
            <a:off x="4001279" y="228190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6FE496-E3AD-4C17-1AE6-DC4895A91E05}"/>
              </a:ext>
            </a:extLst>
          </p:cNvPr>
          <p:cNvSpPr txBox="1"/>
          <p:nvPr/>
        </p:nvSpPr>
        <p:spPr>
          <a:xfrm>
            <a:off x="2369995" y="2785688"/>
            <a:ext cx="3725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UDP-random ports, spoofed IP addresses</a:t>
            </a:r>
          </a:p>
        </p:txBody>
      </p:sp>
    </p:spTree>
    <p:extLst>
      <p:ext uri="{BB962C8B-B14F-4D97-AF65-F5344CB8AC3E}">
        <p14:creationId xmlns:p14="http://schemas.microsoft.com/office/powerpoint/2010/main" val="390676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4">
          <a:extLst>
            <a:ext uri="{FF2B5EF4-FFF2-40B4-BE49-F238E27FC236}">
              <a16:creationId xmlns:a16="http://schemas.microsoft.com/office/drawing/2014/main" id="{BB8EEE42-5F4E-F1A2-62AB-142E43C7A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3">
            <a:extLst>
              <a:ext uri="{FF2B5EF4-FFF2-40B4-BE49-F238E27FC236}">
                <a16:creationId xmlns:a16="http://schemas.microsoft.com/office/drawing/2014/main" id="{8251483B-6A8B-8702-9325-9C4E8B942346}"/>
              </a:ext>
            </a:extLst>
          </p:cNvPr>
          <p:cNvSpPr txBox="1"/>
          <p:nvPr/>
        </p:nvSpPr>
        <p:spPr>
          <a:xfrm>
            <a:off x="6411912" y="303609"/>
            <a:ext cx="18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8" name="Google Shape;818;p73">
            <a:extLst>
              <a:ext uri="{FF2B5EF4-FFF2-40B4-BE49-F238E27FC236}">
                <a16:creationId xmlns:a16="http://schemas.microsoft.com/office/drawing/2014/main" id="{941D9A87-9FBD-2AF9-A687-8BB173DDA5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Transport Layer Issues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200" i="1" dirty="0"/>
              <a:t>UDP flood DDoS attacks</a:t>
            </a:r>
            <a:endParaRPr sz="2200" i="1" dirty="0"/>
          </a:p>
        </p:txBody>
      </p:sp>
      <p:pic>
        <p:nvPicPr>
          <p:cNvPr id="1026" name="Picture 2" descr="Router - Free computer icons">
            <a:extLst>
              <a:ext uri="{FF2B5EF4-FFF2-40B4-BE49-F238E27FC236}">
                <a16:creationId xmlns:a16="http://schemas.microsoft.com/office/drawing/2014/main" id="{57D30F40-8853-DABE-C20F-AE66023B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12" y="2348387"/>
            <a:ext cx="1178243" cy="11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8AE5E7-EE63-7398-82F6-310E7F6885D6}"/>
              </a:ext>
            </a:extLst>
          </p:cNvPr>
          <p:cNvCxnSpPr/>
          <p:nvPr/>
        </p:nvCxnSpPr>
        <p:spPr>
          <a:xfrm>
            <a:off x="4053840" y="3526630"/>
            <a:ext cx="3017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90A5D3A-BCA4-BEFA-AAA2-9DD6903D94DA}"/>
              </a:ext>
            </a:extLst>
          </p:cNvPr>
          <p:cNvSpPr txBox="1"/>
          <p:nvPr/>
        </p:nvSpPr>
        <p:spPr>
          <a:xfrm>
            <a:off x="3749215" y="3199760"/>
            <a:ext cx="3725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UDP-random ports, spoofed IP addresses</a:t>
            </a:r>
          </a:p>
        </p:txBody>
      </p:sp>
      <p:pic>
        <p:nvPicPr>
          <p:cNvPr id="2050" name="Picture 2" descr="Hacker - Free security icons">
            <a:extLst>
              <a:ext uri="{FF2B5EF4-FFF2-40B4-BE49-F238E27FC236}">
                <a16:creationId xmlns:a16="http://schemas.microsoft.com/office/drawing/2014/main" id="{7CD712A4-6AB0-0E9D-489F-61240921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2" y="2586406"/>
            <a:ext cx="767242" cy="76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1DB4175-9A59-A75B-910D-4A725BF8ECC0}"/>
              </a:ext>
            </a:extLst>
          </p:cNvPr>
          <p:cNvCxnSpPr/>
          <p:nvPr/>
        </p:nvCxnSpPr>
        <p:spPr>
          <a:xfrm>
            <a:off x="4053840" y="3747610"/>
            <a:ext cx="3017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A0C78B3-34D8-75C7-B42A-30CABB7A1D03}"/>
              </a:ext>
            </a:extLst>
          </p:cNvPr>
          <p:cNvCxnSpPr/>
          <p:nvPr/>
        </p:nvCxnSpPr>
        <p:spPr>
          <a:xfrm>
            <a:off x="4053840" y="3953350"/>
            <a:ext cx="3017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847C43C-63A2-8AE7-E5B9-D94F66E0E5E4}"/>
              </a:ext>
            </a:extLst>
          </p:cNvPr>
          <p:cNvSpPr txBox="1"/>
          <p:nvPr/>
        </p:nvSpPr>
        <p:spPr>
          <a:xfrm>
            <a:off x="5380499" y="347062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CB2BF-118E-13DD-A775-4792B18908FD}"/>
              </a:ext>
            </a:extLst>
          </p:cNvPr>
          <p:cNvSpPr txBox="1"/>
          <p:nvPr/>
        </p:nvSpPr>
        <p:spPr>
          <a:xfrm>
            <a:off x="3749215" y="3974408"/>
            <a:ext cx="3725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UDP-random ports, spoofed IP addresses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8CDB00-0EA4-4852-4914-828C6B7E1497}"/>
              </a:ext>
            </a:extLst>
          </p:cNvPr>
          <p:cNvSpPr txBox="1"/>
          <p:nvPr/>
        </p:nvSpPr>
        <p:spPr>
          <a:xfrm>
            <a:off x="739140" y="134540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What's even worse?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D5ECB7-3B8B-630C-95BB-02A5E104F136}"/>
              </a:ext>
            </a:extLst>
          </p:cNvPr>
          <p:cNvCxnSpPr/>
          <p:nvPr/>
        </p:nvCxnSpPr>
        <p:spPr>
          <a:xfrm>
            <a:off x="4053840" y="1958856"/>
            <a:ext cx="3017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C729E8-B961-9412-9A5F-FC0E146B37C5}"/>
              </a:ext>
            </a:extLst>
          </p:cNvPr>
          <p:cNvSpPr txBox="1"/>
          <p:nvPr/>
        </p:nvSpPr>
        <p:spPr>
          <a:xfrm>
            <a:off x="3749215" y="1631986"/>
            <a:ext cx="3725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UDP-random ports, spoofed IP addresses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5B189B-F900-982E-8212-95CFBF793659}"/>
              </a:ext>
            </a:extLst>
          </p:cNvPr>
          <p:cNvCxnSpPr/>
          <p:nvPr/>
        </p:nvCxnSpPr>
        <p:spPr>
          <a:xfrm>
            <a:off x="4053840" y="2179836"/>
            <a:ext cx="3017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91377B-97D2-7D52-88C8-EFD3FB072148}"/>
              </a:ext>
            </a:extLst>
          </p:cNvPr>
          <p:cNvCxnSpPr/>
          <p:nvPr/>
        </p:nvCxnSpPr>
        <p:spPr>
          <a:xfrm>
            <a:off x="4053840" y="2385576"/>
            <a:ext cx="3017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B309035-B758-5C70-715B-FA08EADE8479}"/>
              </a:ext>
            </a:extLst>
          </p:cNvPr>
          <p:cNvSpPr txBox="1"/>
          <p:nvPr/>
        </p:nvSpPr>
        <p:spPr>
          <a:xfrm>
            <a:off x="5380499" y="19028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4BE1E6-6629-050D-50A9-078992E3A8C2}"/>
              </a:ext>
            </a:extLst>
          </p:cNvPr>
          <p:cNvSpPr txBox="1"/>
          <p:nvPr/>
        </p:nvSpPr>
        <p:spPr>
          <a:xfrm>
            <a:off x="3749215" y="2406634"/>
            <a:ext cx="3725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UDP-random ports, spoofed IP addresses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10E6DD-5913-6D88-5229-B8131FB88992}"/>
              </a:ext>
            </a:extLst>
          </p:cNvPr>
          <p:cNvSpPr txBox="1"/>
          <p:nvPr/>
        </p:nvSpPr>
        <p:spPr>
          <a:xfrm>
            <a:off x="5380499" y="273288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8D61AD7-6953-398D-EE69-D114A0660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284" y="2011039"/>
            <a:ext cx="1887920" cy="185537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F922E6-BA57-39F9-9562-692B2519801D}"/>
              </a:ext>
            </a:extLst>
          </p:cNvPr>
          <p:cNvCxnSpPr>
            <a:endCxn id="21" idx="1"/>
          </p:cNvCxnSpPr>
          <p:nvPr/>
        </p:nvCxnSpPr>
        <p:spPr>
          <a:xfrm>
            <a:off x="1310640" y="2938724"/>
            <a:ext cx="5326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84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4">
          <a:extLst>
            <a:ext uri="{FF2B5EF4-FFF2-40B4-BE49-F238E27FC236}">
              <a16:creationId xmlns:a16="http://schemas.microsoft.com/office/drawing/2014/main" id="{8DB69C67-9B96-F28C-D80A-9569CEB63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3">
            <a:extLst>
              <a:ext uri="{FF2B5EF4-FFF2-40B4-BE49-F238E27FC236}">
                <a16:creationId xmlns:a16="http://schemas.microsoft.com/office/drawing/2014/main" id="{5D28B1C0-576D-61EB-E7D5-AAEF07D5D14F}"/>
              </a:ext>
            </a:extLst>
          </p:cNvPr>
          <p:cNvSpPr txBox="1"/>
          <p:nvPr/>
        </p:nvSpPr>
        <p:spPr>
          <a:xfrm>
            <a:off x="6411912" y="303609"/>
            <a:ext cx="18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8" name="Google Shape;818;p73">
            <a:extLst>
              <a:ext uri="{FF2B5EF4-FFF2-40B4-BE49-F238E27FC236}">
                <a16:creationId xmlns:a16="http://schemas.microsoft.com/office/drawing/2014/main" id="{00756D89-FF78-97A3-04AE-EE1D18A02E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Transport Layer Issues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200" i="1" dirty="0"/>
              <a:t>UDP flood DDoS attacks</a:t>
            </a:r>
            <a:endParaRPr sz="2200" i="1" dirty="0"/>
          </a:p>
        </p:txBody>
      </p:sp>
      <p:pic>
        <p:nvPicPr>
          <p:cNvPr id="1026" name="Picture 2" descr="Router - Free computer icons">
            <a:extLst>
              <a:ext uri="{FF2B5EF4-FFF2-40B4-BE49-F238E27FC236}">
                <a16:creationId xmlns:a16="http://schemas.microsoft.com/office/drawing/2014/main" id="{03C7A508-5B96-AEB1-11D4-22E1D12F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90" y="1748790"/>
            <a:ext cx="1178243" cy="11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7090F2-F755-5D7B-3960-C7AB0D774CC8}"/>
              </a:ext>
            </a:extLst>
          </p:cNvPr>
          <p:cNvCxnSpPr/>
          <p:nvPr/>
        </p:nvCxnSpPr>
        <p:spPr>
          <a:xfrm>
            <a:off x="2674620" y="2337910"/>
            <a:ext cx="3017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FB59622-37AC-87BD-D7C8-58C5354B2715}"/>
              </a:ext>
            </a:extLst>
          </p:cNvPr>
          <p:cNvSpPr txBox="1"/>
          <p:nvPr/>
        </p:nvSpPr>
        <p:spPr>
          <a:xfrm>
            <a:off x="2369995" y="2011040"/>
            <a:ext cx="3725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UDP-random ports, spoofed IP addresses</a:t>
            </a:r>
          </a:p>
        </p:txBody>
      </p:sp>
      <p:pic>
        <p:nvPicPr>
          <p:cNvPr id="2050" name="Picture 2" descr="Hacker - Free security icons">
            <a:extLst>
              <a:ext uri="{FF2B5EF4-FFF2-40B4-BE49-F238E27FC236}">
                <a16:creationId xmlns:a16="http://schemas.microsoft.com/office/drawing/2014/main" id="{1C17D80F-DAB3-0ACE-2479-26A4BA2B9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" y="1860233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AAB46A4-0299-A5B5-BB93-6576C629C3A9}"/>
              </a:ext>
            </a:extLst>
          </p:cNvPr>
          <p:cNvCxnSpPr/>
          <p:nvPr/>
        </p:nvCxnSpPr>
        <p:spPr>
          <a:xfrm>
            <a:off x="2674620" y="2558890"/>
            <a:ext cx="3017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26A6F2-0739-F0F9-A7DC-1EFDADB2E417}"/>
              </a:ext>
            </a:extLst>
          </p:cNvPr>
          <p:cNvCxnSpPr/>
          <p:nvPr/>
        </p:nvCxnSpPr>
        <p:spPr>
          <a:xfrm>
            <a:off x="2674620" y="2764630"/>
            <a:ext cx="3017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44CE082-7EDC-49CF-B34C-2FEDB4C28106}"/>
              </a:ext>
            </a:extLst>
          </p:cNvPr>
          <p:cNvSpPr txBox="1"/>
          <p:nvPr/>
        </p:nvSpPr>
        <p:spPr>
          <a:xfrm>
            <a:off x="4001279" y="228190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AC741-E817-47A2-CDB6-2D4CB0CACFFF}"/>
              </a:ext>
            </a:extLst>
          </p:cNvPr>
          <p:cNvSpPr txBox="1"/>
          <p:nvPr/>
        </p:nvSpPr>
        <p:spPr>
          <a:xfrm>
            <a:off x="2369995" y="2785688"/>
            <a:ext cx="3725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UDP-random ports, spoofed IP addresses</a:t>
            </a:r>
          </a:p>
        </p:txBody>
      </p:sp>
      <p:pic>
        <p:nvPicPr>
          <p:cNvPr id="6" name="Picture 6" descr="desktop computer icon vector design template simple and clean 39628274  Vector Art at Vecteezy">
            <a:extLst>
              <a:ext uri="{FF2B5EF4-FFF2-40B4-BE49-F238E27FC236}">
                <a16:creationId xmlns:a16="http://schemas.microsoft.com/office/drawing/2014/main" id="{6CAAAF39-1022-9CD6-D379-586A456D9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22015" r="12219" b="22815"/>
          <a:stretch>
            <a:fillRect/>
          </a:stretch>
        </p:blipFill>
        <p:spPr bwMode="auto">
          <a:xfrm>
            <a:off x="1386840" y="3584149"/>
            <a:ext cx="1178244" cy="8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87A0C8-FA1A-7410-4480-2FD79257C3C6}"/>
              </a:ext>
            </a:extLst>
          </p:cNvPr>
          <p:cNvCxnSpPr/>
          <p:nvPr/>
        </p:nvCxnSpPr>
        <p:spPr>
          <a:xfrm flipV="1">
            <a:off x="2674620" y="3093465"/>
            <a:ext cx="3421075" cy="861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2486034-747F-CD4A-943D-F0A0E22D6DB4}"/>
              </a:ext>
            </a:extLst>
          </p:cNvPr>
          <p:cNvSpPr txBox="1"/>
          <p:nvPr/>
        </p:nvSpPr>
        <p:spPr>
          <a:xfrm rot="20768166">
            <a:off x="2946234" y="3320262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Legitimate traffic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618A45-9EF6-7960-6309-E3FC08C95E16}"/>
              </a:ext>
            </a:extLst>
          </p:cNvPr>
          <p:cNvCxnSpPr>
            <a:cxnSpLocks/>
          </p:cNvCxnSpPr>
          <p:nvPr/>
        </p:nvCxnSpPr>
        <p:spPr>
          <a:xfrm flipH="1">
            <a:off x="2735580" y="3374810"/>
            <a:ext cx="3360115" cy="86953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6CB22C-7F91-F1C3-DDBF-85FC3C5E2B14}"/>
              </a:ext>
            </a:extLst>
          </p:cNvPr>
          <p:cNvSpPr txBox="1"/>
          <p:nvPr/>
        </p:nvSpPr>
        <p:spPr>
          <a:xfrm rot="20768166">
            <a:off x="3367312" y="3991111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Unavailable</a:t>
            </a:r>
          </a:p>
        </p:txBody>
      </p:sp>
    </p:spTree>
    <p:extLst>
      <p:ext uri="{BB962C8B-B14F-4D97-AF65-F5344CB8AC3E}">
        <p14:creationId xmlns:p14="http://schemas.microsoft.com/office/powerpoint/2010/main" val="3483447418"/>
      </p:ext>
    </p:extLst>
  </p:cSld>
  <p:clrMapOvr>
    <a:masterClrMapping/>
  </p:clrMapOvr>
</p:sld>
</file>

<file path=ppt/theme/theme1.xml><?xml version="1.0" encoding="utf-8"?>
<a:theme xmlns:a="http://schemas.openxmlformats.org/drawingml/2006/main" name="UNCG Navy Background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CG - CSC 581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2117</Words>
  <Application>Microsoft Office PowerPoint</Application>
  <PresentationFormat>On-screen Show (16:9)</PresentationFormat>
  <Paragraphs>328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Georgia</vt:lpstr>
      <vt:lpstr>Times New Roman</vt:lpstr>
      <vt:lpstr>UNCG Navy Background</vt:lpstr>
      <vt:lpstr>UNCG - CSC 581</vt:lpstr>
      <vt:lpstr>Network Security </vt:lpstr>
      <vt:lpstr>Next: Transport Layer</vt:lpstr>
      <vt:lpstr>Transport Layer  UDP Packets (IP protocol 17)</vt:lpstr>
      <vt:lpstr>Transport Layer UDP Packets (IP protocol 17)</vt:lpstr>
      <vt:lpstr>Transport Layer  UDP Packets (IP protocol 17)</vt:lpstr>
      <vt:lpstr>Transport Layer Issues UDP flood DDoS attacks</vt:lpstr>
      <vt:lpstr>Transport Layer Issues UDP flood DDoS attacks</vt:lpstr>
      <vt:lpstr>Transport Layer Issues UDP flood DDoS attacks</vt:lpstr>
      <vt:lpstr>Transport Layer Issues UDP flood DDoS attacks</vt:lpstr>
      <vt:lpstr>Transport Layer TCP Packets (IP protocol 6)</vt:lpstr>
      <vt:lpstr>Transport Layer TCP Packets (IP protocol 6)</vt:lpstr>
      <vt:lpstr>Creating a TCP Connection The 3-way handshake</vt:lpstr>
      <vt:lpstr>Creating a TCP Connection The 3-way handshake</vt:lpstr>
      <vt:lpstr>Creating a TCP Connection The 3-way handshake</vt:lpstr>
      <vt:lpstr>SYN Issues – SYN Flooding</vt:lpstr>
      <vt:lpstr>SYN Issues – SYN Flooding</vt:lpstr>
      <vt:lpstr>SYN Issues – SYN Flooding</vt:lpstr>
      <vt:lpstr>SYN Issues – SYN Flooding</vt:lpstr>
      <vt:lpstr>SYN Issues – Countermeasures</vt:lpstr>
      <vt:lpstr>SYN Issues – Countermeasures</vt:lpstr>
      <vt:lpstr>SYN Issues – Predictability</vt:lpstr>
      <vt:lpstr>Combining Techniques The Mitnick Attack</vt:lpstr>
      <vt:lpstr>Combining Techniques The Mitnick Attack</vt:lpstr>
      <vt:lpstr>Combining Techniques The Mitnick Attack</vt:lpstr>
      <vt:lpstr>Combining Techniques The Mitnick Attack</vt:lpstr>
      <vt:lpstr>Higher-level Networking Issues Domain Name System (DNS)</vt:lpstr>
      <vt:lpstr>Domain Name System (DNS) Application layer protocol for name/address management</vt:lpstr>
      <vt:lpstr>DNS Lookup Process Example: Looking up for www.example.com</vt:lpstr>
      <vt:lpstr>DNS Efficiency - Caching</vt:lpstr>
      <vt:lpstr>DNS Vulnerabilities Cache Poisoning</vt:lpstr>
      <vt:lpstr>DNS Vulnerabilities Cache Poisoning</vt:lpstr>
      <vt:lpstr>Firewalls - Introduction Network Layer Topology</vt:lpstr>
      <vt:lpstr>Firewalls - Introduction Network Layer Topology</vt:lpstr>
      <vt:lpstr>Firewalls</vt:lpstr>
      <vt:lpstr>Firewalls</vt:lpstr>
      <vt:lpstr>Firewalls</vt:lpstr>
      <vt:lpstr>Firewalls Locations</vt:lpstr>
      <vt:lpstr>Firewalls Locations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xiaochen li</cp:lastModifiedBy>
  <cp:revision>112</cp:revision>
  <dcterms:modified xsi:type="dcterms:W3CDTF">2026-04-27T01:12:20Z</dcterms:modified>
</cp:coreProperties>
</file>