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 id="2147483675" r:id="rId2"/>
  </p:sldMasterIdLst>
  <p:notesMasterIdLst>
    <p:notesMasterId r:id="rId51"/>
  </p:notesMasterIdLst>
  <p:sldIdLst>
    <p:sldId id="256" r:id="rId3"/>
    <p:sldId id="259" r:id="rId4"/>
    <p:sldId id="307" r:id="rId5"/>
    <p:sldId id="260" r:id="rId6"/>
    <p:sldId id="309" r:id="rId7"/>
    <p:sldId id="308" r:id="rId8"/>
    <p:sldId id="310" r:id="rId9"/>
    <p:sldId id="261" r:id="rId10"/>
    <p:sldId id="262" r:id="rId11"/>
    <p:sldId id="263" r:id="rId12"/>
    <p:sldId id="264" r:id="rId13"/>
    <p:sldId id="265" r:id="rId14"/>
    <p:sldId id="267" r:id="rId15"/>
    <p:sldId id="312" r:id="rId16"/>
    <p:sldId id="313" r:id="rId17"/>
    <p:sldId id="268" r:id="rId18"/>
    <p:sldId id="269" r:id="rId19"/>
    <p:sldId id="270" r:id="rId20"/>
    <p:sldId id="271" r:id="rId21"/>
    <p:sldId id="277" r:id="rId22"/>
    <p:sldId id="278" r:id="rId23"/>
    <p:sldId id="272" r:id="rId24"/>
    <p:sldId id="315" r:id="rId25"/>
    <p:sldId id="273" r:id="rId26"/>
    <p:sldId id="274" r:id="rId27"/>
    <p:sldId id="275" r:id="rId28"/>
    <p:sldId id="279" r:id="rId29"/>
    <p:sldId id="316" r:id="rId30"/>
    <p:sldId id="317" r:id="rId31"/>
    <p:sldId id="280" r:id="rId32"/>
    <p:sldId id="281" r:id="rId33"/>
    <p:sldId id="282" r:id="rId34"/>
    <p:sldId id="283" r:id="rId35"/>
    <p:sldId id="284" r:id="rId36"/>
    <p:sldId id="285" r:id="rId37"/>
    <p:sldId id="286" r:id="rId38"/>
    <p:sldId id="287" r:id="rId39"/>
    <p:sldId id="288" r:id="rId40"/>
    <p:sldId id="289" r:id="rId41"/>
    <p:sldId id="290" r:id="rId42"/>
    <p:sldId id="318" r:id="rId43"/>
    <p:sldId id="291" r:id="rId44"/>
    <p:sldId id="292" r:id="rId45"/>
    <p:sldId id="293" r:id="rId46"/>
    <p:sldId id="294" r:id="rId47"/>
    <p:sldId id="295" r:id="rId48"/>
    <p:sldId id="296" r:id="rId49"/>
    <p:sldId id="297"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08">
          <p15:clr>
            <a:srgbClr val="9AA0A6"/>
          </p15:clr>
        </p15:guide>
        <p15:guide id="4" orient="horz" pos="180">
          <p15:clr>
            <a:srgbClr val="9AA0A6"/>
          </p15:clr>
        </p15:guide>
        <p15:guide id="5" orient="horz" pos="144">
          <p15:clr>
            <a:srgbClr val="9AA0A6"/>
          </p15:clr>
        </p15:guide>
        <p15:guide id="6" orient="horz" pos="173">
          <p15:clr>
            <a:srgbClr val="747775"/>
          </p15:clr>
        </p15:guide>
        <p15:guide id="7" orient="horz" pos="240">
          <p15:clr>
            <a:srgbClr val="747775"/>
          </p15:clr>
        </p15:guide>
        <p15:guide id="8" orient="horz" pos="126">
          <p15:clr>
            <a:srgbClr val="747775"/>
          </p15:clr>
        </p15:guide>
        <p15:guide id="9" orient="horz" pos="216">
          <p15:clr>
            <a:srgbClr val="747775"/>
          </p15:clr>
        </p15:guide>
        <p15:guide id="10" orient="horz" pos="269">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8E28A-1514-4D6A-BCD4-76AE2941E8DB}" v="137" dt="2026-04-21T21:34:05.148"/>
  </p1510:revLst>
</p1510:revInfo>
</file>

<file path=ppt/tableStyles.xml><?xml version="1.0" encoding="utf-8"?>
<a:tblStyleLst xmlns:a="http://schemas.openxmlformats.org/drawingml/2006/main" def="{AFFE1FE4-48F7-4C0F-A654-45BC141577A8}">
  <a:tblStyle styleId="{AFFE1FE4-48F7-4C0F-A654-45BC141577A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C563D9B-8CF0-4CC2-AB4C-0078D11A359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860" autoAdjust="0"/>
  </p:normalViewPr>
  <p:slideViewPr>
    <p:cSldViewPr snapToGrid="0">
      <p:cViewPr varScale="1">
        <p:scale>
          <a:sx n="96" d="100"/>
          <a:sy n="96" d="100"/>
        </p:scale>
        <p:origin x="2034" y="78"/>
      </p:cViewPr>
      <p:guideLst>
        <p:guide orient="horz" pos="1620"/>
        <p:guide pos="2880"/>
        <p:guide orient="horz" pos="108"/>
        <p:guide orient="horz" pos="180"/>
        <p:guide orient="horz" pos="144"/>
        <p:guide orient="horz" pos="173"/>
        <p:guide orient="horz" pos="240"/>
        <p:guide orient="horz" pos="126"/>
        <p:guide orient="horz" pos="216"/>
        <p:guide orient="horz" pos="2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0BD8E28A-1514-4D6A-BCD4-76AE2941E8DB}"/>
    <pc:docChg chg="undo redo custSel addSld delSld modSld sldOrd">
      <pc:chgData name="xiaochen li" userId="50b582a8adf77086" providerId="LiveId" clId="{0BD8E28A-1514-4D6A-BCD4-76AE2941E8DB}" dt="2026-04-21T21:34:05.151" v="773"/>
      <pc:docMkLst>
        <pc:docMk/>
      </pc:docMkLst>
      <pc:sldChg chg="addSp delSp modSp mod">
        <pc:chgData name="xiaochen li" userId="50b582a8adf77086" providerId="LiveId" clId="{0BD8E28A-1514-4D6A-BCD4-76AE2941E8DB}" dt="2026-04-17T14:24:24.475" v="11" actId="20577"/>
        <pc:sldMkLst>
          <pc:docMk/>
          <pc:sldMk cId="0" sldId="256"/>
        </pc:sldMkLst>
        <pc:spChg chg="add mod">
          <ac:chgData name="xiaochen li" userId="50b582a8adf77086" providerId="LiveId" clId="{0BD8E28A-1514-4D6A-BCD4-76AE2941E8DB}" dt="2026-04-17T14:24:24.475" v="11" actId="20577"/>
          <ac:spMkLst>
            <pc:docMk/>
            <pc:sldMk cId="0" sldId="256"/>
            <ac:spMk id="5" creationId="{907DF43A-7D8E-6670-543F-6E5220893985}"/>
          </ac:spMkLst>
        </pc:spChg>
        <pc:spChg chg="mod">
          <ac:chgData name="xiaochen li" userId="50b582a8adf77086" providerId="LiveId" clId="{0BD8E28A-1514-4D6A-BCD4-76AE2941E8DB}" dt="2026-04-17T14:24:16.367" v="7" actId="20577"/>
          <ac:spMkLst>
            <pc:docMk/>
            <pc:sldMk cId="0" sldId="256"/>
            <ac:spMk id="155" creationId="{00000000-0000-0000-0000-000000000000}"/>
          </ac:spMkLst>
        </pc:spChg>
      </pc:sldChg>
      <pc:sldChg chg="del">
        <pc:chgData name="xiaochen li" userId="50b582a8adf77086" providerId="LiveId" clId="{0BD8E28A-1514-4D6A-BCD4-76AE2941E8DB}" dt="2026-04-17T14:24:45.068" v="12" actId="47"/>
        <pc:sldMkLst>
          <pc:docMk/>
          <pc:sldMk cId="0" sldId="257"/>
        </pc:sldMkLst>
      </pc:sldChg>
      <pc:sldChg chg="del">
        <pc:chgData name="xiaochen li" userId="50b582a8adf77086" providerId="LiveId" clId="{0BD8E28A-1514-4D6A-BCD4-76AE2941E8DB}" dt="2026-04-17T14:37:16.134" v="13" actId="47"/>
        <pc:sldMkLst>
          <pc:docMk/>
          <pc:sldMk cId="0" sldId="258"/>
        </pc:sldMkLst>
      </pc:sldChg>
      <pc:sldChg chg="modNotesTx">
        <pc:chgData name="xiaochen li" userId="50b582a8adf77086" providerId="LiveId" clId="{0BD8E28A-1514-4D6A-BCD4-76AE2941E8DB}" dt="2026-04-17T14:51:34.662" v="32"/>
        <pc:sldMkLst>
          <pc:docMk/>
          <pc:sldMk cId="0" sldId="259"/>
        </pc:sldMkLst>
      </pc:sldChg>
      <pc:sldChg chg="addSp delSp modSp mod modNotesTx">
        <pc:chgData name="xiaochen li" userId="50b582a8adf77086" providerId="LiveId" clId="{0BD8E28A-1514-4D6A-BCD4-76AE2941E8DB}" dt="2026-04-21T19:06:11.371" v="719" actId="20577"/>
        <pc:sldMkLst>
          <pc:docMk/>
          <pc:sldMk cId="0" sldId="260"/>
        </pc:sldMkLst>
        <pc:spChg chg="mod">
          <ac:chgData name="xiaochen li" userId="50b582a8adf77086" providerId="LiveId" clId="{0BD8E28A-1514-4D6A-BCD4-76AE2941E8DB}" dt="2026-04-17T15:06:15.253" v="108" actId="20577"/>
          <ac:spMkLst>
            <pc:docMk/>
            <pc:sldMk cId="0" sldId="260"/>
            <ac:spMk id="180" creationId="{00000000-0000-0000-0000-000000000000}"/>
          </ac:spMkLst>
        </pc:spChg>
        <pc:picChg chg="add mod">
          <ac:chgData name="xiaochen li" userId="50b582a8adf77086" providerId="LiveId" clId="{0BD8E28A-1514-4D6A-BCD4-76AE2941E8DB}" dt="2026-04-17T15:06:48.127" v="114" actId="14100"/>
          <ac:picMkLst>
            <pc:docMk/>
            <pc:sldMk cId="0" sldId="260"/>
            <ac:picMk id="4" creationId="{70D4DED1-86A5-D8F8-8A20-75ADA8844D56}"/>
          </ac:picMkLst>
        </pc:picChg>
      </pc:sldChg>
      <pc:sldChg chg="modNotesTx">
        <pc:chgData name="xiaochen li" userId="50b582a8adf77086" providerId="LiveId" clId="{0BD8E28A-1514-4D6A-BCD4-76AE2941E8DB}" dt="2026-04-17T15:57:38.645" v="155" actId="20577"/>
        <pc:sldMkLst>
          <pc:docMk/>
          <pc:sldMk cId="0" sldId="261"/>
        </pc:sldMkLst>
      </pc:sldChg>
      <pc:sldChg chg="modNotesTx">
        <pc:chgData name="xiaochen li" userId="50b582a8adf77086" providerId="LiveId" clId="{0BD8E28A-1514-4D6A-BCD4-76AE2941E8DB}" dt="2026-04-21T19:45:55.385" v="737" actId="20577"/>
        <pc:sldMkLst>
          <pc:docMk/>
          <pc:sldMk cId="0" sldId="263"/>
        </pc:sldMkLst>
      </pc:sldChg>
      <pc:sldChg chg="modNotesTx">
        <pc:chgData name="xiaochen li" userId="50b582a8adf77086" providerId="LiveId" clId="{0BD8E28A-1514-4D6A-BCD4-76AE2941E8DB}" dt="2026-04-21T19:47:30.028" v="740" actId="20577"/>
        <pc:sldMkLst>
          <pc:docMk/>
          <pc:sldMk cId="0" sldId="264"/>
        </pc:sldMkLst>
      </pc:sldChg>
      <pc:sldChg chg="modSp mod">
        <pc:chgData name="xiaochen li" userId="50b582a8adf77086" providerId="LiveId" clId="{0BD8E28A-1514-4D6A-BCD4-76AE2941E8DB}" dt="2026-04-21T19:52:06.534" v="743" actId="20577"/>
        <pc:sldMkLst>
          <pc:docMk/>
          <pc:sldMk cId="0" sldId="265"/>
        </pc:sldMkLst>
        <pc:spChg chg="mod">
          <ac:chgData name="xiaochen li" userId="50b582a8adf77086" providerId="LiveId" clId="{0BD8E28A-1514-4D6A-BCD4-76AE2941E8DB}" dt="2026-04-21T19:52:06.534" v="743" actId="20577"/>
          <ac:spMkLst>
            <pc:docMk/>
            <pc:sldMk cId="0" sldId="265"/>
            <ac:spMk id="273" creationId="{00000000-0000-0000-0000-000000000000}"/>
          </ac:spMkLst>
        </pc:spChg>
      </pc:sldChg>
      <pc:sldChg chg="del">
        <pc:chgData name="xiaochen li" userId="50b582a8adf77086" providerId="LiveId" clId="{0BD8E28A-1514-4D6A-BCD4-76AE2941E8DB}" dt="2026-04-17T16:49:50.202" v="378" actId="47"/>
        <pc:sldMkLst>
          <pc:docMk/>
          <pc:sldMk cId="0" sldId="266"/>
        </pc:sldMkLst>
      </pc:sldChg>
      <pc:sldChg chg="addSp delSp modSp mod ord delAnim modNotesTx">
        <pc:chgData name="xiaochen li" userId="50b582a8adf77086" providerId="LiveId" clId="{0BD8E28A-1514-4D6A-BCD4-76AE2941E8DB}" dt="2026-04-21T20:04:39.887" v="745" actId="20577"/>
        <pc:sldMkLst>
          <pc:docMk/>
          <pc:sldMk cId="0" sldId="267"/>
        </pc:sldMkLst>
        <pc:spChg chg="add mod">
          <ac:chgData name="xiaochen li" userId="50b582a8adf77086" providerId="LiveId" clId="{0BD8E28A-1514-4D6A-BCD4-76AE2941E8DB}" dt="2026-04-17T16:31:23.027" v="207" actId="1076"/>
          <ac:spMkLst>
            <pc:docMk/>
            <pc:sldMk cId="0" sldId="267"/>
            <ac:spMk id="12" creationId="{2B671A8E-4EB8-E9BB-24A4-4ABAB1B98A25}"/>
          </ac:spMkLst>
        </pc:spChg>
        <pc:spChg chg="add mod">
          <ac:chgData name="xiaochen li" userId="50b582a8adf77086" providerId="LiveId" clId="{0BD8E28A-1514-4D6A-BCD4-76AE2941E8DB}" dt="2026-04-17T16:32:05.955" v="214" actId="1076"/>
          <ac:spMkLst>
            <pc:docMk/>
            <pc:sldMk cId="0" sldId="267"/>
            <ac:spMk id="16" creationId="{00C48CEB-C8BA-D341-A7AD-46E45D6AB472}"/>
          </ac:spMkLst>
        </pc:spChg>
        <pc:spChg chg="add mod">
          <ac:chgData name="xiaochen li" userId="50b582a8adf77086" providerId="LiveId" clId="{0BD8E28A-1514-4D6A-BCD4-76AE2941E8DB}" dt="2026-04-17T16:32:31.569" v="217" actId="1076"/>
          <ac:spMkLst>
            <pc:docMk/>
            <pc:sldMk cId="0" sldId="267"/>
            <ac:spMk id="19" creationId="{CEE2877F-8B3A-EA40-404F-63112D680E3D}"/>
          </ac:spMkLst>
        </pc:spChg>
        <pc:spChg chg="add mod">
          <ac:chgData name="xiaochen li" userId="50b582a8adf77086" providerId="LiveId" clId="{0BD8E28A-1514-4D6A-BCD4-76AE2941E8DB}" dt="2026-04-17T16:40:42.743" v="283" actId="1076"/>
          <ac:spMkLst>
            <pc:docMk/>
            <pc:sldMk cId="0" sldId="267"/>
            <ac:spMk id="30" creationId="{00EFCE03-FB04-BAE0-4E95-4E5A7F3B7922}"/>
          </ac:spMkLst>
        </pc:spChg>
        <pc:spChg chg="add mod">
          <ac:chgData name="xiaochen li" userId="50b582a8adf77086" providerId="LiveId" clId="{0BD8E28A-1514-4D6A-BCD4-76AE2941E8DB}" dt="2026-04-17T16:43:58.137" v="311" actId="1037"/>
          <ac:spMkLst>
            <pc:docMk/>
            <pc:sldMk cId="0" sldId="267"/>
            <ac:spMk id="34" creationId="{33393991-7295-8AED-40A5-B32A8A5482A9}"/>
          </ac:spMkLst>
        </pc:spChg>
        <pc:graphicFrameChg chg="add mod modGraphic">
          <ac:chgData name="xiaochen li" userId="50b582a8adf77086" providerId="LiveId" clId="{0BD8E28A-1514-4D6A-BCD4-76AE2941E8DB}" dt="2026-04-17T16:32:44.892" v="220" actId="14100"/>
          <ac:graphicFrameMkLst>
            <pc:docMk/>
            <pc:sldMk cId="0" sldId="267"/>
            <ac:graphicFrameMk id="20" creationId="{3AFC0939-DAE8-6D69-5ACF-A4D27AABEE52}"/>
          </ac:graphicFrameMkLst>
        </pc:graphicFrameChg>
        <pc:picChg chg="add mod">
          <ac:chgData name="xiaochen li" userId="50b582a8adf77086" providerId="LiveId" clId="{0BD8E28A-1514-4D6A-BCD4-76AE2941E8DB}" dt="2026-04-17T16:31:05.296" v="194" actId="1076"/>
          <ac:picMkLst>
            <pc:docMk/>
            <pc:sldMk cId="0" sldId="267"/>
            <ac:picMk id="11" creationId="{9BA11733-FCE4-C166-07CC-73055115D37D}"/>
          </ac:picMkLst>
        </pc:picChg>
        <pc:cxnChg chg="add">
          <ac:chgData name="xiaochen li" userId="50b582a8adf77086" providerId="LiveId" clId="{0BD8E28A-1514-4D6A-BCD4-76AE2941E8DB}" dt="2026-04-17T16:32:11.297" v="215" actId="11529"/>
          <ac:cxnSpMkLst>
            <pc:docMk/>
            <pc:sldMk cId="0" sldId="267"/>
            <ac:cxnSpMk id="18" creationId="{30C95B6D-4DF4-D306-1DCE-D4628E648A58}"/>
          </ac:cxnSpMkLst>
        </pc:cxnChg>
        <pc:cxnChg chg="add mod">
          <ac:chgData name="xiaochen li" userId="50b582a8adf77086" providerId="LiveId" clId="{0BD8E28A-1514-4D6A-BCD4-76AE2941E8DB}" dt="2026-04-17T16:40:59.731" v="296" actId="14100"/>
          <ac:cxnSpMkLst>
            <pc:docMk/>
            <pc:sldMk cId="0" sldId="267"/>
            <ac:cxnSpMk id="31" creationId="{FFA02A6B-9FE0-75B8-D74C-265B059082B0}"/>
          </ac:cxnSpMkLst>
        </pc:cxnChg>
        <pc:cxnChg chg="add mod">
          <ac:chgData name="xiaochen li" userId="50b582a8adf77086" providerId="LiveId" clId="{0BD8E28A-1514-4D6A-BCD4-76AE2941E8DB}" dt="2026-04-17T16:43:53.992" v="305" actId="14100"/>
          <ac:cxnSpMkLst>
            <pc:docMk/>
            <pc:sldMk cId="0" sldId="267"/>
            <ac:cxnSpMk id="35" creationId="{24BAF14F-70CE-CEE9-E5A2-F7C81CDD5D33}"/>
          </ac:cxnSpMkLst>
        </pc:cxnChg>
      </pc:sldChg>
      <pc:sldChg chg="addSp delSp modSp mod">
        <pc:chgData name="xiaochen li" userId="50b582a8adf77086" providerId="LiveId" clId="{0BD8E28A-1514-4D6A-BCD4-76AE2941E8DB}" dt="2026-04-18T01:00:37.415" v="710" actId="693"/>
        <pc:sldMkLst>
          <pc:docMk/>
          <pc:sldMk cId="0" sldId="268"/>
        </pc:sldMkLst>
        <pc:spChg chg="add mod">
          <ac:chgData name="xiaochen li" userId="50b582a8adf77086" providerId="LiveId" clId="{0BD8E28A-1514-4D6A-BCD4-76AE2941E8DB}" dt="2026-04-18T01:00:37.415" v="710" actId="693"/>
          <ac:spMkLst>
            <pc:docMk/>
            <pc:sldMk cId="0" sldId="268"/>
            <ac:spMk id="6" creationId="{55D50DDF-E475-E01E-F071-E73007DD6E86}"/>
          </ac:spMkLst>
        </pc:spChg>
        <pc:picChg chg="add mod">
          <ac:chgData name="xiaochen li" userId="50b582a8adf77086" providerId="LiveId" clId="{0BD8E28A-1514-4D6A-BCD4-76AE2941E8DB}" dt="2026-04-18T01:00:15.813" v="706" actId="14100"/>
          <ac:picMkLst>
            <pc:docMk/>
            <pc:sldMk cId="0" sldId="268"/>
            <ac:picMk id="5" creationId="{DED1B9F3-67DA-2CE0-4394-B265BC7C2D9A}"/>
          </ac:picMkLst>
        </pc:picChg>
      </pc:sldChg>
      <pc:sldChg chg="modSp modNotes modNotesTx">
        <pc:chgData name="xiaochen li" userId="50b582a8adf77086" providerId="LiveId" clId="{0BD8E28A-1514-4D6A-BCD4-76AE2941E8DB}" dt="2026-04-21T20:13:38.437" v="764" actId="20577"/>
        <pc:sldMkLst>
          <pc:docMk/>
          <pc:sldMk cId="0" sldId="269"/>
        </pc:sldMkLst>
        <pc:spChg chg="mod">
          <ac:chgData name="xiaochen li" userId="50b582a8adf77086" providerId="LiveId" clId="{0BD8E28A-1514-4D6A-BCD4-76AE2941E8DB}" dt="2026-04-17T16:54:49.864" v="385"/>
          <ac:spMkLst>
            <pc:docMk/>
            <pc:sldMk cId="0" sldId="269"/>
            <ac:spMk id="341" creationId="{00000000-0000-0000-0000-000000000000}"/>
          </ac:spMkLst>
        </pc:spChg>
      </pc:sldChg>
      <pc:sldChg chg="modNotes modNotesTx">
        <pc:chgData name="xiaochen li" userId="50b582a8adf77086" providerId="LiveId" clId="{0BD8E28A-1514-4D6A-BCD4-76AE2941E8DB}" dt="2026-04-21T20:18:38.347" v="766"/>
        <pc:sldMkLst>
          <pc:docMk/>
          <pc:sldMk cId="0" sldId="271"/>
        </pc:sldMkLst>
      </pc:sldChg>
      <pc:sldChg chg="addSp delSp modSp mod">
        <pc:chgData name="xiaochen li" userId="50b582a8adf77086" providerId="LiveId" clId="{0BD8E28A-1514-4D6A-BCD4-76AE2941E8DB}" dt="2026-04-17T17:48:54.301" v="418" actId="14100"/>
        <pc:sldMkLst>
          <pc:docMk/>
          <pc:sldMk cId="0" sldId="272"/>
        </pc:sldMkLst>
        <pc:picChg chg="add mod">
          <ac:chgData name="xiaochen li" userId="50b582a8adf77086" providerId="LiveId" clId="{0BD8E28A-1514-4D6A-BCD4-76AE2941E8DB}" dt="2026-04-17T17:47:25.768" v="398" actId="1076"/>
          <ac:picMkLst>
            <pc:docMk/>
            <pc:sldMk cId="0" sldId="272"/>
            <ac:picMk id="5" creationId="{17BE67CB-324D-C77C-DCCF-ED3F663F9E95}"/>
          </ac:picMkLst>
        </pc:picChg>
        <pc:picChg chg="add mod">
          <ac:chgData name="xiaochen li" userId="50b582a8adf77086" providerId="LiveId" clId="{0BD8E28A-1514-4D6A-BCD4-76AE2941E8DB}" dt="2026-04-17T17:48:46.590" v="416" actId="1076"/>
          <ac:picMkLst>
            <pc:docMk/>
            <pc:sldMk cId="0" sldId="272"/>
            <ac:picMk id="7" creationId="{168691CC-353E-0B8F-B55F-E0BADD4B2917}"/>
          </ac:picMkLst>
        </pc:picChg>
        <pc:cxnChg chg="add mod">
          <ac:chgData name="xiaochen li" userId="50b582a8adf77086" providerId="LiveId" clId="{0BD8E28A-1514-4D6A-BCD4-76AE2941E8DB}" dt="2026-04-17T17:48:54.301" v="418" actId="14100"/>
          <ac:cxnSpMkLst>
            <pc:docMk/>
            <pc:sldMk cId="0" sldId="272"/>
            <ac:cxnSpMk id="11" creationId="{2FDB0AB5-3F09-9019-26C4-F8438225BB1F}"/>
          </ac:cxnSpMkLst>
        </pc:cxnChg>
      </pc:sldChg>
      <pc:sldChg chg="modSp mod">
        <pc:chgData name="xiaochen li" userId="50b582a8adf77086" providerId="LiveId" clId="{0BD8E28A-1514-4D6A-BCD4-76AE2941E8DB}" dt="2026-04-17T20:29:09.832" v="455" actId="1035"/>
        <pc:sldMkLst>
          <pc:docMk/>
          <pc:sldMk cId="0" sldId="273"/>
        </pc:sldMkLst>
        <pc:spChg chg="mod">
          <ac:chgData name="xiaochen li" userId="50b582a8adf77086" providerId="LiveId" clId="{0BD8E28A-1514-4D6A-BCD4-76AE2941E8DB}" dt="2026-04-17T20:28:57.412" v="437" actId="20577"/>
          <ac:spMkLst>
            <pc:docMk/>
            <pc:sldMk cId="0" sldId="273"/>
            <ac:spMk id="369" creationId="{00000000-0000-0000-0000-000000000000}"/>
          </ac:spMkLst>
        </pc:spChg>
        <pc:spChg chg="mod">
          <ac:chgData name="xiaochen li" userId="50b582a8adf77086" providerId="LiveId" clId="{0BD8E28A-1514-4D6A-BCD4-76AE2941E8DB}" dt="2026-04-17T20:29:09.832" v="455" actId="1035"/>
          <ac:spMkLst>
            <pc:docMk/>
            <pc:sldMk cId="0" sldId="273"/>
            <ac:spMk id="370" creationId="{00000000-0000-0000-0000-000000000000}"/>
          </ac:spMkLst>
        </pc:spChg>
        <pc:spChg chg="mod">
          <ac:chgData name="xiaochen li" userId="50b582a8adf77086" providerId="LiveId" clId="{0BD8E28A-1514-4D6A-BCD4-76AE2941E8DB}" dt="2026-04-17T20:29:09.832" v="455" actId="1035"/>
          <ac:spMkLst>
            <pc:docMk/>
            <pc:sldMk cId="0" sldId="273"/>
            <ac:spMk id="371" creationId="{00000000-0000-0000-0000-000000000000}"/>
          </ac:spMkLst>
        </pc:spChg>
        <pc:spChg chg="mod">
          <ac:chgData name="xiaochen li" userId="50b582a8adf77086" providerId="LiveId" clId="{0BD8E28A-1514-4D6A-BCD4-76AE2941E8DB}" dt="2026-04-17T20:29:09.832" v="455" actId="1035"/>
          <ac:spMkLst>
            <pc:docMk/>
            <pc:sldMk cId="0" sldId="273"/>
            <ac:spMk id="372" creationId="{00000000-0000-0000-0000-000000000000}"/>
          </ac:spMkLst>
        </pc:spChg>
        <pc:spChg chg="mod">
          <ac:chgData name="xiaochen li" userId="50b582a8adf77086" providerId="LiveId" clId="{0BD8E28A-1514-4D6A-BCD4-76AE2941E8DB}" dt="2026-04-17T20:29:09.832" v="455" actId="1035"/>
          <ac:spMkLst>
            <pc:docMk/>
            <pc:sldMk cId="0" sldId="273"/>
            <ac:spMk id="373" creationId="{00000000-0000-0000-0000-000000000000}"/>
          </ac:spMkLst>
        </pc:spChg>
        <pc:spChg chg="mod">
          <ac:chgData name="xiaochen li" userId="50b582a8adf77086" providerId="LiveId" clId="{0BD8E28A-1514-4D6A-BCD4-76AE2941E8DB}" dt="2026-04-17T20:29:09.832" v="455" actId="1035"/>
          <ac:spMkLst>
            <pc:docMk/>
            <pc:sldMk cId="0" sldId="273"/>
            <ac:spMk id="374" creationId="{00000000-0000-0000-0000-000000000000}"/>
          </ac:spMkLst>
        </pc:spChg>
        <pc:cxnChg chg="mod">
          <ac:chgData name="xiaochen li" userId="50b582a8adf77086" providerId="LiveId" clId="{0BD8E28A-1514-4D6A-BCD4-76AE2941E8DB}" dt="2026-04-17T20:29:09.832" v="455" actId="1035"/>
          <ac:cxnSpMkLst>
            <pc:docMk/>
            <pc:sldMk cId="0" sldId="273"/>
            <ac:cxnSpMk id="375" creationId="{00000000-0000-0000-0000-000000000000}"/>
          </ac:cxnSpMkLst>
        </pc:cxnChg>
        <pc:cxnChg chg="mod">
          <ac:chgData name="xiaochen li" userId="50b582a8adf77086" providerId="LiveId" clId="{0BD8E28A-1514-4D6A-BCD4-76AE2941E8DB}" dt="2026-04-17T20:29:09.832" v="455" actId="1035"/>
          <ac:cxnSpMkLst>
            <pc:docMk/>
            <pc:sldMk cId="0" sldId="273"/>
            <ac:cxnSpMk id="376" creationId="{00000000-0000-0000-0000-000000000000}"/>
          </ac:cxnSpMkLst>
        </pc:cxnChg>
      </pc:sldChg>
      <pc:sldChg chg="addSp delSp modSp mod modNotesTx">
        <pc:chgData name="xiaochen li" userId="50b582a8adf77086" providerId="LiveId" clId="{0BD8E28A-1514-4D6A-BCD4-76AE2941E8DB}" dt="2026-04-21T21:34:05.151" v="773"/>
        <pc:sldMkLst>
          <pc:docMk/>
          <pc:sldMk cId="0" sldId="275"/>
        </pc:sldMkLst>
        <pc:spChg chg="mod">
          <ac:chgData name="xiaochen li" userId="50b582a8adf77086" providerId="LiveId" clId="{0BD8E28A-1514-4D6A-BCD4-76AE2941E8DB}" dt="2026-04-17T23:54:55.813" v="599" actId="20577"/>
          <ac:spMkLst>
            <pc:docMk/>
            <pc:sldMk cId="0" sldId="275"/>
            <ac:spMk id="391" creationId="{00000000-0000-0000-0000-000000000000}"/>
          </ac:spMkLst>
        </pc:spChg>
        <pc:spChg chg="mod">
          <ac:chgData name="xiaochen li" userId="50b582a8adf77086" providerId="LiveId" clId="{0BD8E28A-1514-4D6A-BCD4-76AE2941E8DB}" dt="2026-04-17T20:32:04.502" v="462" actId="1076"/>
          <ac:spMkLst>
            <pc:docMk/>
            <pc:sldMk cId="0" sldId="275"/>
            <ac:spMk id="392" creationId="{00000000-0000-0000-0000-000000000000}"/>
          </ac:spMkLst>
        </pc:spChg>
        <pc:picChg chg="add mod ord">
          <ac:chgData name="xiaochen li" userId="50b582a8adf77086" providerId="LiveId" clId="{0BD8E28A-1514-4D6A-BCD4-76AE2941E8DB}" dt="2026-04-17T20:31:59.646" v="460" actId="167"/>
          <ac:picMkLst>
            <pc:docMk/>
            <pc:sldMk cId="0" sldId="275"/>
            <ac:picMk id="3" creationId="{BA03B44E-0FE0-8064-1A5E-A2C68BBA9212}"/>
          </ac:picMkLst>
        </pc:picChg>
        <pc:cxnChg chg="mod">
          <ac:chgData name="xiaochen li" userId="50b582a8adf77086" providerId="LiveId" clId="{0BD8E28A-1514-4D6A-BCD4-76AE2941E8DB}" dt="2026-04-17T20:32:02.281" v="461" actId="1076"/>
          <ac:cxnSpMkLst>
            <pc:docMk/>
            <pc:sldMk cId="0" sldId="275"/>
            <ac:cxnSpMk id="393" creationId="{00000000-0000-0000-0000-000000000000}"/>
          </ac:cxnSpMkLst>
        </pc:cxnChg>
      </pc:sldChg>
      <pc:sldChg chg="del">
        <pc:chgData name="xiaochen li" userId="50b582a8adf77086" providerId="LiveId" clId="{0BD8E28A-1514-4D6A-BCD4-76AE2941E8DB}" dt="2026-04-17T20:32:25.885" v="463" actId="47"/>
        <pc:sldMkLst>
          <pc:docMk/>
          <pc:sldMk cId="0" sldId="276"/>
        </pc:sldMkLst>
      </pc:sldChg>
      <pc:sldChg chg="ord modNotes modNotesTx">
        <pc:chgData name="xiaochen li" userId="50b582a8adf77086" providerId="LiveId" clId="{0BD8E28A-1514-4D6A-BCD4-76AE2941E8DB}" dt="2026-04-21T20:25:33.592" v="772" actId="20577"/>
        <pc:sldMkLst>
          <pc:docMk/>
          <pc:sldMk cId="0" sldId="277"/>
        </pc:sldMkLst>
      </pc:sldChg>
      <pc:sldChg chg="ord modNotes">
        <pc:chgData name="xiaochen li" userId="50b582a8adf77086" providerId="LiveId" clId="{0BD8E28A-1514-4D6A-BCD4-76AE2941E8DB}" dt="2026-04-17T17:51:03.543" v="420"/>
        <pc:sldMkLst>
          <pc:docMk/>
          <pc:sldMk cId="0" sldId="278"/>
        </pc:sldMkLst>
      </pc:sldChg>
      <pc:sldChg chg="addSp delSp modSp add del mod">
        <pc:chgData name="xiaochen li" userId="50b582a8adf77086" providerId="LiveId" clId="{0BD8E28A-1514-4D6A-BCD4-76AE2941E8DB}" dt="2026-04-17T20:50:26.888" v="496" actId="14100"/>
        <pc:sldMkLst>
          <pc:docMk/>
          <pc:sldMk cId="0" sldId="279"/>
        </pc:sldMkLst>
        <pc:spChg chg="add mod">
          <ac:chgData name="xiaochen li" userId="50b582a8adf77086" providerId="LiveId" clId="{0BD8E28A-1514-4D6A-BCD4-76AE2941E8DB}" dt="2026-04-17T20:49:55.042" v="490" actId="20577"/>
          <ac:spMkLst>
            <pc:docMk/>
            <pc:sldMk cId="0" sldId="279"/>
            <ac:spMk id="9" creationId="{8E2A6180-5543-EACA-3584-7271E87B8320}"/>
          </ac:spMkLst>
        </pc:spChg>
        <pc:spChg chg="add mod">
          <ac:chgData name="xiaochen li" userId="50b582a8adf77086" providerId="LiveId" clId="{0BD8E28A-1514-4D6A-BCD4-76AE2941E8DB}" dt="2026-04-17T20:50:26.888" v="496" actId="14100"/>
          <ac:spMkLst>
            <pc:docMk/>
            <pc:sldMk cId="0" sldId="279"/>
            <ac:spMk id="10" creationId="{A5C170F9-272F-3707-A181-023F90224700}"/>
          </ac:spMkLst>
        </pc:spChg>
        <pc:spChg chg="mod">
          <ac:chgData name="xiaochen li" userId="50b582a8adf77086" providerId="LiveId" clId="{0BD8E28A-1514-4D6A-BCD4-76AE2941E8DB}" dt="2026-04-17T20:40:04.308" v="470"/>
          <ac:spMkLst>
            <pc:docMk/>
            <pc:sldMk cId="0" sldId="279"/>
            <ac:spMk id="425" creationId="{00000000-0000-0000-0000-000000000000}"/>
          </ac:spMkLst>
        </pc:spChg>
        <pc:picChg chg="add mod">
          <ac:chgData name="xiaochen li" userId="50b582a8adf77086" providerId="LiveId" clId="{0BD8E28A-1514-4D6A-BCD4-76AE2941E8DB}" dt="2026-04-17T20:49:00.708" v="476" actId="1076"/>
          <ac:picMkLst>
            <pc:docMk/>
            <pc:sldMk cId="0" sldId="279"/>
            <ac:picMk id="3" creationId="{CAED84A8-051A-19AE-00A6-74319D0E6497}"/>
          </ac:picMkLst>
        </pc:picChg>
        <pc:picChg chg="add mod">
          <ac:chgData name="xiaochen li" userId="50b582a8adf77086" providerId="LiveId" clId="{0BD8E28A-1514-4D6A-BCD4-76AE2941E8DB}" dt="2026-04-17T20:49:17.632" v="480" actId="1076"/>
          <ac:picMkLst>
            <pc:docMk/>
            <pc:sldMk cId="0" sldId="279"/>
            <ac:picMk id="5" creationId="{1840A589-3690-7989-EB92-2ACF2ECB3DE9}"/>
          </ac:picMkLst>
        </pc:picChg>
      </pc:sldChg>
      <pc:sldChg chg="addSp delSp modSp mod">
        <pc:chgData name="xiaochen li" userId="50b582a8adf77086" providerId="LiveId" clId="{0BD8E28A-1514-4D6A-BCD4-76AE2941E8DB}" dt="2026-04-18T01:01:12.516" v="717" actId="14100"/>
        <pc:sldMkLst>
          <pc:docMk/>
          <pc:sldMk cId="0" sldId="280"/>
        </pc:sldMkLst>
        <pc:spChg chg="add mod">
          <ac:chgData name="xiaochen li" userId="50b582a8adf77086" providerId="LiveId" clId="{0BD8E28A-1514-4D6A-BCD4-76AE2941E8DB}" dt="2026-04-18T01:01:12.516" v="717" actId="14100"/>
          <ac:spMkLst>
            <pc:docMk/>
            <pc:sldMk cId="0" sldId="280"/>
            <ac:spMk id="3" creationId="{FBAB1738-82DC-298A-F30D-F6C9D2FF99A7}"/>
          </ac:spMkLst>
        </pc:spChg>
        <pc:picChg chg="add mod">
          <ac:chgData name="xiaochen li" userId="50b582a8adf77086" providerId="LiveId" clId="{0BD8E28A-1514-4D6A-BCD4-76AE2941E8DB}" dt="2026-04-18T01:00:58.874" v="712"/>
          <ac:picMkLst>
            <pc:docMk/>
            <pc:sldMk cId="0" sldId="280"/>
            <ac:picMk id="2" creationId="{EFC0DAD8-D6E3-3483-AADF-71EFE65C6FCF}"/>
          </ac:picMkLst>
        </pc:picChg>
      </pc:sldChg>
      <pc:sldChg chg="modNotesTx">
        <pc:chgData name="xiaochen li" userId="50b582a8adf77086" providerId="LiveId" clId="{0BD8E28A-1514-4D6A-BCD4-76AE2941E8DB}" dt="2026-04-18T00:00:56.867" v="604" actId="20577"/>
        <pc:sldMkLst>
          <pc:docMk/>
          <pc:sldMk cId="0" sldId="281"/>
        </pc:sldMkLst>
      </pc:sldChg>
      <pc:sldChg chg="modNotes modNotesTx">
        <pc:chgData name="xiaochen li" userId="50b582a8adf77086" providerId="LiveId" clId="{0BD8E28A-1514-4D6A-BCD4-76AE2941E8DB}" dt="2026-04-18T00:03:03.863" v="606"/>
        <pc:sldMkLst>
          <pc:docMk/>
          <pc:sldMk cId="0" sldId="282"/>
        </pc:sldMkLst>
      </pc:sldChg>
      <pc:sldChg chg="addSp delSp modSp mod">
        <pc:chgData name="xiaochen li" userId="50b582a8adf77086" providerId="LiveId" clId="{0BD8E28A-1514-4D6A-BCD4-76AE2941E8DB}" dt="2026-04-18T00:13:09.662" v="622" actId="1076"/>
        <pc:sldMkLst>
          <pc:docMk/>
          <pc:sldMk cId="0" sldId="283"/>
        </pc:sldMkLst>
        <pc:picChg chg="add mod">
          <ac:chgData name="xiaochen li" userId="50b582a8adf77086" providerId="LiveId" clId="{0BD8E28A-1514-4D6A-BCD4-76AE2941E8DB}" dt="2026-04-18T00:11:27.220" v="613" actId="1076"/>
          <ac:picMkLst>
            <pc:docMk/>
            <pc:sldMk cId="0" sldId="283"/>
            <ac:picMk id="4" creationId="{1B78C163-AF5F-E8BC-E20C-B222D42F0997}"/>
          </ac:picMkLst>
        </pc:picChg>
        <pc:picChg chg="add mod modCrop">
          <ac:chgData name="xiaochen li" userId="50b582a8adf77086" providerId="LiveId" clId="{0BD8E28A-1514-4D6A-BCD4-76AE2941E8DB}" dt="2026-04-18T00:13:09.662" v="622" actId="1076"/>
          <ac:picMkLst>
            <pc:docMk/>
            <pc:sldMk cId="0" sldId="283"/>
            <ac:picMk id="6" creationId="{351E5158-2182-93A6-9B7B-60BE3344C60F}"/>
          </ac:picMkLst>
        </pc:picChg>
      </pc:sldChg>
      <pc:sldChg chg="modSp modNotes">
        <pc:chgData name="xiaochen li" userId="50b582a8adf77086" providerId="LiveId" clId="{0BD8E28A-1514-4D6A-BCD4-76AE2941E8DB}" dt="2026-04-18T00:15:18.359" v="623"/>
        <pc:sldMkLst>
          <pc:docMk/>
          <pc:sldMk cId="0" sldId="284"/>
        </pc:sldMkLst>
        <pc:spChg chg="mod">
          <ac:chgData name="xiaochen li" userId="50b582a8adf77086" providerId="LiveId" clId="{0BD8E28A-1514-4D6A-BCD4-76AE2941E8DB}" dt="2026-04-18T00:15:18.359" v="623"/>
          <ac:spMkLst>
            <pc:docMk/>
            <pc:sldMk cId="0" sldId="284"/>
            <ac:spMk id="547" creationId="{00000000-0000-0000-0000-000000000000}"/>
          </ac:spMkLst>
        </pc:spChg>
      </pc:sldChg>
      <pc:sldChg chg="modSp modNotes modNotesTx">
        <pc:chgData name="xiaochen li" userId="50b582a8adf77086" providerId="LiveId" clId="{0BD8E28A-1514-4D6A-BCD4-76AE2941E8DB}" dt="2026-04-18T00:19:43.337" v="655" actId="20577"/>
        <pc:sldMkLst>
          <pc:docMk/>
          <pc:sldMk cId="0" sldId="285"/>
        </pc:sldMkLst>
        <pc:spChg chg="mod">
          <ac:chgData name="xiaochen li" userId="50b582a8adf77086" providerId="LiveId" clId="{0BD8E28A-1514-4D6A-BCD4-76AE2941E8DB}" dt="2026-04-18T00:15:22.302" v="624"/>
          <ac:spMkLst>
            <pc:docMk/>
            <pc:sldMk cId="0" sldId="285"/>
            <ac:spMk id="555" creationId="{00000000-0000-0000-0000-000000000000}"/>
          </ac:spMkLst>
        </pc:spChg>
      </pc:sldChg>
      <pc:sldChg chg="addSp delSp modSp mod modNotesTx">
        <pc:chgData name="xiaochen li" userId="50b582a8adf77086" providerId="LiveId" clId="{0BD8E28A-1514-4D6A-BCD4-76AE2941E8DB}" dt="2026-04-18T00:55:46.253" v="695" actId="20577"/>
        <pc:sldMkLst>
          <pc:docMk/>
          <pc:sldMk cId="0" sldId="290"/>
        </pc:sldMkLst>
        <pc:spChg chg="mod">
          <ac:chgData name="xiaochen li" userId="50b582a8adf77086" providerId="LiveId" clId="{0BD8E28A-1514-4D6A-BCD4-76AE2941E8DB}" dt="2026-04-18T00:32:28.809" v="657" actId="20577"/>
          <ac:spMkLst>
            <pc:docMk/>
            <pc:sldMk cId="0" sldId="290"/>
            <ac:spMk id="624" creationId="{00000000-0000-0000-0000-000000000000}"/>
          </ac:spMkLst>
        </pc:spChg>
        <pc:spChg chg="mod">
          <ac:chgData name="xiaochen li" userId="50b582a8adf77086" providerId="LiveId" clId="{0BD8E28A-1514-4D6A-BCD4-76AE2941E8DB}" dt="2026-04-18T00:33:15.562" v="666" actId="1076"/>
          <ac:spMkLst>
            <pc:docMk/>
            <pc:sldMk cId="0" sldId="290"/>
            <ac:spMk id="627" creationId="{00000000-0000-0000-0000-000000000000}"/>
          </ac:spMkLst>
        </pc:spChg>
        <pc:picChg chg="add mod">
          <ac:chgData name="xiaochen li" userId="50b582a8adf77086" providerId="LiveId" clId="{0BD8E28A-1514-4D6A-BCD4-76AE2941E8DB}" dt="2026-04-18T00:33:12.908" v="665" actId="1076"/>
          <ac:picMkLst>
            <pc:docMk/>
            <pc:sldMk cId="0" sldId="290"/>
            <ac:picMk id="3" creationId="{5AF5E37A-CC5A-37CE-1725-0EE7762A189A}"/>
          </ac:picMkLst>
        </pc:picChg>
      </pc:sldChg>
      <pc:sldChg chg="modSp mod modNotes modNotesTx">
        <pc:chgData name="xiaochen li" userId="50b582a8adf77086" providerId="LiveId" clId="{0BD8E28A-1514-4D6A-BCD4-76AE2941E8DB}" dt="2026-04-18T00:40:29.405" v="694"/>
        <pc:sldMkLst>
          <pc:docMk/>
          <pc:sldMk cId="0" sldId="291"/>
        </pc:sldMkLst>
        <pc:spChg chg="mod">
          <ac:chgData name="xiaochen li" userId="50b582a8adf77086" providerId="LiveId" clId="{0BD8E28A-1514-4D6A-BCD4-76AE2941E8DB}" dt="2026-04-18T00:39:50.079" v="687" actId="20577"/>
          <ac:spMkLst>
            <pc:docMk/>
            <pc:sldMk cId="0" sldId="291"/>
            <ac:spMk id="633" creationId="{00000000-0000-0000-0000-000000000000}"/>
          </ac:spMkLst>
        </pc:spChg>
      </pc:sldChg>
      <pc:sldChg chg="del">
        <pc:chgData name="xiaochen li" userId="50b582a8adf77086" providerId="LiveId" clId="{0BD8E28A-1514-4D6A-BCD4-76AE2941E8DB}" dt="2026-04-17T17:58:00.479" v="436" actId="47"/>
        <pc:sldMkLst>
          <pc:docMk/>
          <pc:sldMk cId="0" sldId="298"/>
        </pc:sldMkLst>
      </pc:sldChg>
      <pc:sldChg chg="del">
        <pc:chgData name="xiaochen li" userId="50b582a8adf77086" providerId="LiveId" clId="{0BD8E28A-1514-4D6A-BCD4-76AE2941E8DB}" dt="2026-04-17T17:58:00.479" v="436" actId="47"/>
        <pc:sldMkLst>
          <pc:docMk/>
          <pc:sldMk cId="0" sldId="299"/>
        </pc:sldMkLst>
      </pc:sldChg>
      <pc:sldChg chg="del">
        <pc:chgData name="xiaochen li" userId="50b582a8adf77086" providerId="LiveId" clId="{0BD8E28A-1514-4D6A-BCD4-76AE2941E8DB}" dt="2026-04-17T17:58:00.479" v="436" actId="47"/>
        <pc:sldMkLst>
          <pc:docMk/>
          <pc:sldMk cId="0" sldId="300"/>
        </pc:sldMkLst>
      </pc:sldChg>
      <pc:sldChg chg="del">
        <pc:chgData name="xiaochen li" userId="50b582a8adf77086" providerId="LiveId" clId="{0BD8E28A-1514-4D6A-BCD4-76AE2941E8DB}" dt="2026-04-17T17:58:00.479" v="436" actId="47"/>
        <pc:sldMkLst>
          <pc:docMk/>
          <pc:sldMk cId="0" sldId="301"/>
        </pc:sldMkLst>
      </pc:sldChg>
      <pc:sldChg chg="del">
        <pc:chgData name="xiaochen li" userId="50b582a8adf77086" providerId="LiveId" clId="{0BD8E28A-1514-4D6A-BCD4-76AE2941E8DB}" dt="2026-04-17T17:58:00.479" v="436" actId="47"/>
        <pc:sldMkLst>
          <pc:docMk/>
          <pc:sldMk cId="0" sldId="302"/>
        </pc:sldMkLst>
      </pc:sldChg>
      <pc:sldChg chg="del">
        <pc:chgData name="xiaochen li" userId="50b582a8adf77086" providerId="LiveId" clId="{0BD8E28A-1514-4D6A-BCD4-76AE2941E8DB}" dt="2026-04-17T17:58:00.479" v="436" actId="47"/>
        <pc:sldMkLst>
          <pc:docMk/>
          <pc:sldMk cId="0" sldId="303"/>
        </pc:sldMkLst>
      </pc:sldChg>
      <pc:sldChg chg="del">
        <pc:chgData name="xiaochen li" userId="50b582a8adf77086" providerId="LiveId" clId="{0BD8E28A-1514-4D6A-BCD4-76AE2941E8DB}" dt="2026-04-17T17:58:00.479" v="436" actId="47"/>
        <pc:sldMkLst>
          <pc:docMk/>
          <pc:sldMk cId="0" sldId="304"/>
        </pc:sldMkLst>
      </pc:sldChg>
      <pc:sldChg chg="del">
        <pc:chgData name="xiaochen li" userId="50b582a8adf77086" providerId="LiveId" clId="{0BD8E28A-1514-4D6A-BCD4-76AE2941E8DB}" dt="2026-04-17T17:58:00.479" v="436" actId="47"/>
        <pc:sldMkLst>
          <pc:docMk/>
          <pc:sldMk cId="0" sldId="305"/>
        </pc:sldMkLst>
      </pc:sldChg>
      <pc:sldChg chg="del">
        <pc:chgData name="xiaochen li" userId="50b582a8adf77086" providerId="LiveId" clId="{0BD8E28A-1514-4D6A-BCD4-76AE2941E8DB}" dt="2026-04-17T17:58:00.479" v="436" actId="47"/>
        <pc:sldMkLst>
          <pc:docMk/>
          <pc:sldMk cId="0" sldId="306"/>
        </pc:sldMkLst>
      </pc:sldChg>
      <pc:sldChg chg="addSp delSp modSp add mod ord">
        <pc:chgData name="xiaochen li" userId="50b582a8adf77086" providerId="LiveId" clId="{0BD8E28A-1514-4D6A-BCD4-76AE2941E8DB}" dt="2026-04-17T15:10:11.320" v="153" actId="20577"/>
        <pc:sldMkLst>
          <pc:docMk/>
          <pc:sldMk cId="3824298650" sldId="307"/>
        </pc:sldMkLst>
        <pc:spChg chg="add del">
          <ac:chgData name="xiaochen li" userId="50b582a8adf77086" providerId="LiveId" clId="{0BD8E28A-1514-4D6A-BCD4-76AE2941E8DB}" dt="2026-04-17T14:57:27.429" v="46" actId="478"/>
          <ac:spMkLst>
            <pc:docMk/>
            <pc:sldMk cId="3824298650" sldId="307"/>
            <ac:spMk id="2" creationId="{9D030B04-096D-C338-5E9F-B23C13F6077F}"/>
          </ac:spMkLst>
        </pc:spChg>
        <pc:spChg chg="add del mod">
          <ac:chgData name="xiaochen li" userId="50b582a8adf77086" providerId="LiveId" clId="{0BD8E28A-1514-4D6A-BCD4-76AE2941E8DB}" dt="2026-04-17T15:10:11.320" v="153" actId="20577"/>
          <ac:spMkLst>
            <pc:docMk/>
            <pc:sldMk cId="3824298650" sldId="307"/>
            <ac:spMk id="180" creationId="{2B24B2BF-B0F9-0006-C46A-7C4D06FE4C6A}"/>
          </ac:spMkLst>
        </pc:spChg>
        <pc:picChg chg="add mod">
          <ac:chgData name="xiaochen li" userId="50b582a8adf77086" providerId="LiveId" clId="{0BD8E28A-1514-4D6A-BCD4-76AE2941E8DB}" dt="2026-04-17T15:01:59.028" v="79" actId="1076"/>
          <ac:picMkLst>
            <pc:docMk/>
            <pc:sldMk cId="3824298650" sldId="307"/>
            <ac:picMk id="7" creationId="{15C3BA7B-D5CE-1952-5B92-ACFD7117631E}"/>
          </ac:picMkLst>
        </pc:picChg>
      </pc:sldChg>
      <pc:sldChg chg="modSp add mod modNotesTx">
        <pc:chgData name="xiaochen li" userId="50b582a8adf77086" providerId="LiveId" clId="{0BD8E28A-1514-4D6A-BCD4-76AE2941E8DB}" dt="2026-04-21T19:19:43.291" v="726" actId="20577"/>
        <pc:sldMkLst>
          <pc:docMk/>
          <pc:sldMk cId="4121496045" sldId="308"/>
        </pc:sldMkLst>
        <pc:spChg chg="mod">
          <ac:chgData name="xiaochen li" userId="50b582a8adf77086" providerId="LiveId" clId="{0BD8E28A-1514-4D6A-BCD4-76AE2941E8DB}" dt="2026-04-17T15:10:00.329" v="149" actId="20577"/>
          <ac:spMkLst>
            <pc:docMk/>
            <pc:sldMk cId="4121496045" sldId="308"/>
            <ac:spMk id="180" creationId="{AA59BBF6-CCFD-AB27-D23B-4548509F9C9A}"/>
          </ac:spMkLst>
        </pc:spChg>
        <pc:picChg chg="mod">
          <ac:chgData name="xiaochen li" userId="50b582a8adf77086" providerId="LiveId" clId="{0BD8E28A-1514-4D6A-BCD4-76AE2941E8DB}" dt="2026-04-17T15:04:46.289" v="97" actId="1076"/>
          <ac:picMkLst>
            <pc:docMk/>
            <pc:sldMk cId="4121496045" sldId="308"/>
            <ac:picMk id="5" creationId="{AEADE2EF-266C-0A54-37E3-134CDB762C17}"/>
          </ac:picMkLst>
        </pc:picChg>
      </pc:sldChg>
      <pc:sldChg chg="addSp delSp modSp add mod ord">
        <pc:chgData name="xiaochen li" userId="50b582a8adf77086" providerId="LiveId" clId="{0BD8E28A-1514-4D6A-BCD4-76AE2941E8DB}" dt="2026-04-17T15:10:05.626" v="151" actId="20577"/>
        <pc:sldMkLst>
          <pc:docMk/>
          <pc:sldMk cId="682569346" sldId="309"/>
        </pc:sldMkLst>
        <pc:spChg chg="mod">
          <ac:chgData name="xiaochen li" userId="50b582a8adf77086" providerId="LiveId" clId="{0BD8E28A-1514-4D6A-BCD4-76AE2941E8DB}" dt="2026-04-17T15:10:05.626" v="151" actId="20577"/>
          <ac:spMkLst>
            <pc:docMk/>
            <pc:sldMk cId="682569346" sldId="309"/>
            <ac:spMk id="180" creationId="{BD35CDE2-7D33-65ED-1553-9F23978530AC}"/>
          </ac:spMkLst>
        </pc:spChg>
        <pc:picChg chg="add mod">
          <ac:chgData name="xiaochen li" userId="50b582a8adf77086" providerId="LiveId" clId="{0BD8E28A-1514-4D6A-BCD4-76AE2941E8DB}" dt="2026-04-17T15:04:41.089" v="95" actId="14100"/>
          <ac:picMkLst>
            <pc:docMk/>
            <pc:sldMk cId="682569346" sldId="309"/>
            <ac:picMk id="4" creationId="{19743FD1-40E8-6EE1-0D6F-3604B76D53D3}"/>
          </ac:picMkLst>
        </pc:picChg>
      </pc:sldChg>
      <pc:sldChg chg="addSp modSp add mod ord modNotesTx">
        <pc:chgData name="xiaochen li" userId="50b582a8adf77086" providerId="LiveId" clId="{0BD8E28A-1514-4D6A-BCD4-76AE2941E8DB}" dt="2026-04-21T19:25:47.761" v="733" actId="20577"/>
        <pc:sldMkLst>
          <pc:docMk/>
          <pc:sldMk cId="410297700" sldId="310"/>
        </pc:sldMkLst>
        <pc:spChg chg="mod">
          <ac:chgData name="xiaochen li" userId="50b582a8adf77086" providerId="LiveId" clId="{0BD8E28A-1514-4D6A-BCD4-76AE2941E8DB}" dt="2026-04-17T15:08:33.797" v="138"/>
          <ac:spMkLst>
            <pc:docMk/>
            <pc:sldMk cId="410297700" sldId="310"/>
            <ac:spMk id="180" creationId="{80243FAB-9FA7-3EED-9742-BE3018A1465D}"/>
          </ac:spMkLst>
        </pc:spChg>
        <pc:picChg chg="add mod">
          <ac:chgData name="xiaochen li" userId="50b582a8adf77086" providerId="LiveId" clId="{0BD8E28A-1514-4D6A-BCD4-76AE2941E8DB}" dt="2026-04-17T15:09:22.361" v="145" actId="1036"/>
          <ac:picMkLst>
            <pc:docMk/>
            <pc:sldMk cId="410297700" sldId="310"/>
            <ac:picMk id="3" creationId="{7EC2289B-DE23-F7B9-B6E7-2FAFA18DEB36}"/>
          </ac:picMkLst>
        </pc:picChg>
      </pc:sldChg>
      <pc:sldChg chg="add del">
        <pc:chgData name="xiaochen li" userId="50b582a8adf77086" providerId="LiveId" clId="{0BD8E28A-1514-4D6A-BCD4-76AE2941E8DB}" dt="2026-04-17T16:51:50.473" v="384" actId="47"/>
        <pc:sldMkLst>
          <pc:docMk/>
          <pc:sldMk cId="1482748063" sldId="311"/>
        </pc:sldMkLst>
      </pc:sldChg>
      <pc:sldChg chg="addSp delSp modSp add mod modNotesTx">
        <pc:chgData name="xiaochen li" userId="50b582a8adf77086" providerId="LiveId" clId="{0BD8E28A-1514-4D6A-BCD4-76AE2941E8DB}" dt="2026-04-17T16:49:33.179" v="377" actId="14100"/>
        <pc:sldMkLst>
          <pc:docMk/>
          <pc:sldMk cId="95785522" sldId="312"/>
        </pc:sldMkLst>
        <pc:spChg chg="add mod">
          <ac:chgData name="xiaochen li" userId="50b582a8adf77086" providerId="LiveId" clId="{0BD8E28A-1514-4D6A-BCD4-76AE2941E8DB}" dt="2026-04-17T16:45:17.583" v="318" actId="208"/>
          <ac:spMkLst>
            <pc:docMk/>
            <pc:sldMk cId="95785522" sldId="312"/>
            <ac:spMk id="2" creationId="{DD7272C4-2698-75C9-A016-93F9506E9672}"/>
          </ac:spMkLst>
        </pc:spChg>
        <pc:spChg chg="add mod">
          <ac:chgData name="xiaochen li" userId="50b582a8adf77086" providerId="LiveId" clId="{0BD8E28A-1514-4D6A-BCD4-76AE2941E8DB}" dt="2026-04-17T16:45:40.944" v="323" actId="14100"/>
          <ac:spMkLst>
            <pc:docMk/>
            <pc:sldMk cId="95785522" sldId="312"/>
            <ac:spMk id="3" creationId="{2CD49509-4B73-FC1B-4EB2-61F9BF29ADB1}"/>
          </ac:spMkLst>
        </pc:spChg>
        <pc:spChg chg="add mod">
          <ac:chgData name="xiaochen li" userId="50b582a8adf77086" providerId="LiveId" clId="{0BD8E28A-1514-4D6A-BCD4-76AE2941E8DB}" dt="2026-04-17T16:46:17.068" v="334" actId="14100"/>
          <ac:spMkLst>
            <pc:docMk/>
            <pc:sldMk cId="95785522" sldId="312"/>
            <ac:spMk id="7" creationId="{3CED45B9-A86E-1824-698C-B5B76775D15C}"/>
          </ac:spMkLst>
        </pc:spChg>
        <pc:spChg chg="add mod">
          <ac:chgData name="xiaochen li" userId="50b582a8adf77086" providerId="LiveId" clId="{0BD8E28A-1514-4D6A-BCD4-76AE2941E8DB}" dt="2026-04-17T16:46:34.225" v="337" actId="14100"/>
          <ac:spMkLst>
            <pc:docMk/>
            <pc:sldMk cId="95785522" sldId="312"/>
            <ac:spMk id="8" creationId="{15C03615-A905-627A-3DC4-D99262D3B679}"/>
          </ac:spMkLst>
        </pc:spChg>
        <pc:spChg chg="add mod">
          <ac:chgData name="xiaochen li" userId="50b582a8adf77086" providerId="LiveId" clId="{0BD8E28A-1514-4D6A-BCD4-76AE2941E8DB}" dt="2026-04-17T16:47:18.709" v="349" actId="1035"/>
          <ac:spMkLst>
            <pc:docMk/>
            <pc:sldMk cId="95785522" sldId="312"/>
            <ac:spMk id="14" creationId="{7226A21A-21EB-F060-F9F4-D1ABB3E25892}"/>
          </ac:spMkLst>
        </pc:spChg>
        <pc:spChg chg="add mod">
          <ac:chgData name="xiaochen li" userId="50b582a8adf77086" providerId="LiveId" clId="{0BD8E28A-1514-4D6A-BCD4-76AE2941E8DB}" dt="2026-04-17T16:47:39.341" v="352" actId="14100"/>
          <ac:spMkLst>
            <pc:docMk/>
            <pc:sldMk cId="95785522" sldId="312"/>
            <ac:spMk id="15" creationId="{7284F1CD-3DE5-9AD5-8BF7-8BFBFA0E7FAC}"/>
          </ac:spMkLst>
        </pc:spChg>
        <pc:spChg chg="add mod">
          <ac:chgData name="xiaochen li" userId="50b582a8adf77086" providerId="LiveId" clId="{0BD8E28A-1514-4D6A-BCD4-76AE2941E8DB}" dt="2026-04-17T16:48:09.746" v="365" actId="20577"/>
          <ac:spMkLst>
            <pc:docMk/>
            <pc:sldMk cId="95785522" sldId="312"/>
            <ac:spMk id="17" creationId="{6BA0CABB-EE99-8ECF-DD1F-CC9EBD1CE90D}"/>
          </ac:spMkLst>
        </pc:spChg>
        <pc:spChg chg="add mod">
          <ac:chgData name="xiaochen li" userId="50b582a8adf77086" providerId="LiveId" clId="{0BD8E28A-1514-4D6A-BCD4-76AE2941E8DB}" dt="2026-04-17T16:48:31.728" v="370" actId="14100"/>
          <ac:spMkLst>
            <pc:docMk/>
            <pc:sldMk cId="95785522" sldId="312"/>
            <ac:spMk id="21" creationId="{6113EEBB-CBAD-3B21-5083-3863A0A1A06C}"/>
          </ac:spMkLst>
        </pc:spChg>
        <pc:spChg chg="add mod">
          <ac:chgData name="xiaochen li" userId="50b582a8adf77086" providerId="LiveId" clId="{0BD8E28A-1514-4D6A-BCD4-76AE2941E8DB}" dt="2026-04-17T16:49:33.179" v="377" actId="14100"/>
          <ac:spMkLst>
            <pc:docMk/>
            <pc:sldMk cId="95785522" sldId="312"/>
            <ac:spMk id="22" creationId="{C081F554-35CF-AEBF-5C3D-EFD6837E7BC0}"/>
          </ac:spMkLst>
        </pc:spChg>
      </pc:sldChg>
      <pc:sldChg chg="addSp modSp add mod modAnim">
        <pc:chgData name="xiaochen li" userId="50b582a8adf77086" providerId="LiveId" clId="{0BD8E28A-1514-4D6A-BCD4-76AE2941E8DB}" dt="2026-04-17T16:51:44.360" v="383" actId="1076"/>
        <pc:sldMkLst>
          <pc:docMk/>
          <pc:sldMk cId="3953783865" sldId="313"/>
        </pc:sldMkLst>
        <pc:spChg chg="add mod">
          <ac:chgData name="xiaochen li" userId="50b582a8adf77086" providerId="LiveId" clId="{0BD8E28A-1514-4D6A-BCD4-76AE2941E8DB}" dt="2026-04-17T16:51:44.360" v="383" actId="1076"/>
          <ac:spMkLst>
            <pc:docMk/>
            <pc:sldMk cId="3953783865" sldId="313"/>
            <ac:spMk id="4" creationId="{0F2830BE-F531-2062-E450-87DA1550F2CB}"/>
          </ac:spMkLst>
        </pc:spChg>
      </pc:sldChg>
      <pc:sldChg chg="add del">
        <pc:chgData name="xiaochen li" userId="50b582a8adf77086" providerId="LiveId" clId="{0BD8E28A-1514-4D6A-BCD4-76AE2941E8DB}" dt="2026-04-17T17:55:41.625" v="435" actId="47"/>
        <pc:sldMkLst>
          <pc:docMk/>
          <pc:sldMk cId="1139143457" sldId="314"/>
        </pc:sldMkLst>
      </pc:sldChg>
      <pc:sldChg chg="addSp delSp modSp add mod">
        <pc:chgData name="xiaochen li" userId="50b582a8adf77086" providerId="LiveId" clId="{0BD8E28A-1514-4D6A-BCD4-76AE2941E8DB}" dt="2026-04-17T17:54:50.138" v="434" actId="1076"/>
        <pc:sldMkLst>
          <pc:docMk/>
          <pc:sldMk cId="125083667" sldId="315"/>
        </pc:sldMkLst>
        <pc:spChg chg="add mod">
          <ac:chgData name="xiaochen li" userId="50b582a8adf77086" providerId="LiveId" clId="{0BD8E28A-1514-4D6A-BCD4-76AE2941E8DB}" dt="2026-04-17T17:54:50.138" v="434" actId="1076"/>
          <ac:spMkLst>
            <pc:docMk/>
            <pc:sldMk cId="125083667" sldId="315"/>
            <ac:spMk id="6" creationId="{9BB9CCE6-1F48-FC39-FBC9-B87E042FFEED}"/>
          </ac:spMkLst>
        </pc:spChg>
        <pc:picChg chg="mod">
          <ac:chgData name="xiaochen li" userId="50b582a8adf77086" providerId="LiveId" clId="{0BD8E28A-1514-4D6A-BCD4-76AE2941E8DB}" dt="2026-04-17T17:54:43.313" v="431" actId="1076"/>
          <ac:picMkLst>
            <pc:docMk/>
            <pc:sldMk cId="125083667" sldId="315"/>
            <ac:picMk id="9" creationId="{C69C9D13-B595-5599-DCE5-8CAA4334C430}"/>
          </ac:picMkLst>
        </pc:picChg>
      </pc:sldChg>
      <pc:sldChg chg="addSp delSp modSp add mod">
        <pc:chgData name="xiaochen li" userId="50b582a8adf77086" providerId="LiveId" clId="{0BD8E28A-1514-4D6A-BCD4-76AE2941E8DB}" dt="2026-04-17T20:51:27.096" v="511" actId="1076"/>
        <pc:sldMkLst>
          <pc:docMk/>
          <pc:sldMk cId="2146427637" sldId="316"/>
        </pc:sldMkLst>
        <pc:spChg chg="add mod">
          <ac:chgData name="xiaochen li" userId="50b582a8adf77086" providerId="LiveId" clId="{0BD8E28A-1514-4D6A-BCD4-76AE2941E8DB}" dt="2026-04-17T20:51:27.096" v="511" actId="1076"/>
          <ac:spMkLst>
            <pc:docMk/>
            <pc:sldMk cId="2146427637" sldId="316"/>
            <ac:spMk id="11" creationId="{39D6375E-F1B9-14BC-7A1E-77B6194E162D}"/>
          </ac:spMkLst>
        </pc:spChg>
        <pc:picChg chg="add">
          <ac:chgData name="xiaochen li" userId="50b582a8adf77086" providerId="LiveId" clId="{0BD8E28A-1514-4D6A-BCD4-76AE2941E8DB}" dt="2026-04-17T20:50:49.258" v="502" actId="22"/>
          <ac:picMkLst>
            <pc:docMk/>
            <pc:sldMk cId="2146427637" sldId="316"/>
            <ac:picMk id="4" creationId="{14F92774-A87E-E823-4A71-962C45538DB7}"/>
          </ac:picMkLst>
        </pc:picChg>
      </pc:sldChg>
      <pc:sldChg chg="addSp delSp modSp add mod modNotesTx">
        <pc:chgData name="xiaochen li" userId="50b582a8adf77086" providerId="LiveId" clId="{0BD8E28A-1514-4D6A-BCD4-76AE2941E8DB}" dt="2026-04-17T21:00:38.662" v="597" actId="20577"/>
        <pc:sldMkLst>
          <pc:docMk/>
          <pc:sldMk cId="1042873139" sldId="317"/>
        </pc:sldMkLst>
        <pc:spChg chg="add mod">
          <ac:chgData name="xiaochen li" userId="50b582a8adf77086" providerId="LiveId" clId="{0BD8E28A-1514-4D6A-BCD4-76AE2941E8DB}" dt="2026-04-17T20:55:20.261" v="590" actId="113"/>
          <ac:spMkLst>
            <pc:docMk/>
            <pc:sldMk cId="1042873139" sldId="317"/>
            <ac:spMk id="7" creationId="{B481A85E-003C-7FD6-489E-A30F27E668F5}"/>
          </ac:spMkLst>
        </pc:spChg>
      </pc:sldChg>
      <pc:sldChg chg="addSp delSp modSp add mod">
        <pc:chgData name="xiaochen li" userId="50b582a8adf77086" providerId="LiveId" clId="{0BD8E28A-1514-4D6A-BCD4-76AE2941E8DB}" dt="2026-04-18T00:36:17.206" v="679" actId="1076"/>
        <pc:sldMkLst>
          <pc:docMk/>
          <pc:sldMk cId="3922108370" sldId="318"/>
        </pc:sldMkLst>
        <pc:spChg chg="mod">
          <ac:chgData name="xiaochen li" userId="50b582a8adf77086" providerId="LiveId" clId="{0BD8E28A-1514-4D6A-BCD4-76AE2941E8DB}" dt="2026-04-18T00:34:35.470" v="676" actId="20577"/>
          <ac:spMkLst>
            <pc:docMk/>
            <pc:sldMk cId="3922108370" sldId="318"/>
            <ac:spMk id="624" creationId="{7BA69EAF-9BB7-860D-DF96-A2BB59EE09AC}"/>
          </ac:spMkLst>
        </pc:spChg>
        <pc:picChg chg="add mod">
          <ac:chgData name="xiaochen li" userId="50b582a8adf77086" providerId="LiveId" clId="{0BD8E28A-1514-4D6A-BCD4-76AE2941E8DB}" dt="2026-04-18T00:36:17.206" v="679" actId="1076"/>
          <ac:picMkLst>
            <pc:docMk/>
            <pc:sldMk cId="3922108370" sldId="318"/>
            <ac:picMk id="4098" creationId="{612AC706-6333-DC5A-763C-B1988B302340}"/>
          </ac:picMkLst>
        </pc:picChg>
      </pc:sldChg>
      <pc:sldChg chg="add del">
        <pc:chgData name="xiaochen li" userId="50b582a8adf77086" providerId="LiveId" clId="{0BD8E28A-1514-4D6A-BCD4-76AE2941E8DB}" dt="2026-04-18T00:58:33.306" v="697" actId="47"/>
        <pc:sldMkLst>
          <pc:docMk/>
          <pc:sldMk cId="2552813112"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8" name="Google Shape;258;p8:notes"/>
          <p:cNvSpPr txBox="1">
            <a:spLocks noGrp="1"/>
          </p:cNvSpPr>
          <p:nvPr>
            <p:ph type="body" idx="1"/>
          </p:nvPr>
        </p:nvSpPr>
        <p:spPr>
          <a:xfrm>
            <a:off x="913259" y="4360912"/>
            <a:ext cx="5031300" cy="4131300"/>
          </a:xfrm>
          <a:prstGeom prst="rect">
            <a:avLst/>
          </a:prstGeom>
          <a:noFill/>
          <a:ln>
            <a:noFill/>
          </a:ln>
        </p:spPr>
        <p:txBody>
          <a:bodyPr spcFirstLastPara="1" wrap="square" lIns="91525" tIns="45750" rIns="91525" bIns="45750" anchor="t" anchorCtr="0">
            <a:noAutofit/>
          </a:bodyPr>
          <a:lstStyle/>
          <a:p>
            <a:pPr marL="0" marR="0" lvl="0" indent="0" algn="l" rtl="0">
              <a:lnSpc>
                <a:spcPct val="100000"/>
              </a:lnSpc>
              <a:spcBef>
                <a:spcPts val="0"/>
              </a:spcBef>
              <a:spcAft>
                <a:spcPts val="0"/>
              </a:spcAft>
              <a:buSzPts val="1100"/>
              <a:buNone/>
            </a:pPr>
            <a:endParaRPr b="0" i="0" u="none" strike="noStrike" cap="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0:notes"/>
          <p:cNvSpPr txBox="1">
            <a:spLocks noGrp="1"/>
          </p:cNvSpPr>
          <p:nvPr>
            <p:ph type="body" idx="1"/>
          </p:nvPr>
        </p:nvSpPr>
        <p:spPr>
          <a:xfrm>
            <a:off x="913259" y="4360912"/>
            <a:ext cx="5031300" cy="41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270" name="Google Shape;270;p1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7" name="Google Shape;297;p12: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10263DA0-B6DE-EFA3-8E1A-30B68EA8C6CE}"/>
            </a:ext>
          </a:extLst>
        </p:cNvPr>
        <p:cNvGrpSpPr/>
        <p:nvPr/>
      </p:nvGrpSpPr>
      <p:grpSpPr>
        <a:xfrm>
          <a:off x="0" y="0"/>
          <a:ext cx="0" cy="0"/>
          <a:chOff x="0" y="0"/>
          <a:chExt cx="0" cy="0"/>
        </a:xfrm>
      </p:grpSpPr>
      <p:sp>
        <p:nvSpPr>
          <p:cNvPr id="296" name="Google Shape;296;p12:notes">
            <a:extLst>
              <a:ext uri="{FF2B5EF4-FFF2-40B4-BE49-F238E27FC236}">
                <a16:creationId xmlns:a16="http://schemas.microsoft.com/office/drawing/2014/main" id="{28F29444-53D7-D914-2AE2-FB005C48CE24}"/>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7" name="Google Shape;297;p12:notes">
            <a:extLst>
              <a:ext uri="{FF2B5EF4-FFF2-40B4-BE49-F238E27FC236}">
                <a16:creationId xmlns:a16="http://schemas.microsoft.com/office/drawing/2014/main" id="{72F91B99-649A-BA59-939E-F6E270DBA9D4}"/>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3531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C6979D6B-E585-1EEE-4ECF-69ADFD2ED262}"/>
            </a:ext>
          </a:extLst>
        </p:cNvPr>
        <p:cNvGrpSpPr/>
        <p:nvPr/>
      </p:nvGrpSpPr>
      <p:grpSpPr>
        <a:xfrm>
          <a:off x="0" y="0"/>
          <a:ext cx="0" cy="0"/>
          <a:chOff x="0" y="0"/>
          <a:chExt cx="0" cy="0"/>
        </a:xfrm>
      </p:grpSpPr>
      <p:sp>
        <p:nvSpPr>
          <p:cNvPr id="296" name="Google Shape;296;p12:notes">
            <a:extLst>
              <a:ext uri="{FF2B5EF4-FFF2-40B4-BE49-F238E27FC236}">
                <a16:creationId xmlns:a16="http://schemas.microsoft.com/office/drawing/2014/main" id="{ADFEF602-EEEB-45EB-E24F-D2D010BFC487}"/>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7" name="Google Shape;297;p12:notes">
            <a:extLst>
              <a:ext uri="{FF2B5EF4-FFF2-40B4-BE49-F238E27FC236}">
                <a16:creationId xmlns:a16="http://schemas.microsoft.com/office/drawing/2014/main" id="{1406CC99-D249-4CB3-69DA-F7421541D0C6}"/>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01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3: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13: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7" name="Google Shape;337;p14: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5: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44" name="Google Shape;344;p15:notes"/>
          <p:cNvSpPr txBox="1">
            <a:spLocks noGrp="1"/>
          </p:cNvSpPr>
          <p:nvPr>
            <p:ph type="body" idx="1"/>
          </p:nvPr>
        </p:nvSpPr>
        <p:spPr>
          <a:xfrm>
            <a:off x="913805" y="4360333"/>
            <a:ext cx="5030400" cy="4131900"/>
          </a:xfrm>
          <a:prstGeom prst="rect">
            <a:avLst/>
          </a:prstGeom>
          <a:noFill/>
          <a:ln>
            <a:noFill/>
          </a:ln>
        </p:spPr>
        <p:txBody>
          <a:bodyPr spcFirstLastPara="1" wrap="square" lIns="91250" tIns="45625" rIns="91250" bIns="45625" anchor="t" anchorCtr="0">
            <a:noAutofit/>
          </a:bodyPr>
          <a:lstStyle/>
          <a:p>
            <a:pPr marL="0" marR="0" lvl="0" indent="0" algn="l" rtl="0">
              <a:lnSpc>
                <a:spcPct val="100000"/>
              </a:lnSpc>
              <a:spcBef>
                <a:spcPts val="0"/>
              </a:spcBef>
              <a:spcAft>
                <a:spcPts val="0"/>
              </a:spcAft>
              <a:buSzPts val="1100"/>
              <a:buNone/>
            </a:pPr>
            <a:endParaRPr b="0" i="0" u="none" strike="noStrike" cap="non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0" name="Google Shape;350;p16: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1" name="Google Shape;171;p4: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2: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08" name="Google Shape;408;p22: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3: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23: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2611D6B9-26B6-4B02-22CB-278A55699E08}"/>
            </a:ext>
          </a:extLst>
        </p:cNvPr>
        <p:cNvGrpSpPr/>
        <p:nvPr/>
      </p:nvGrpSpPr>
      <p:grpSpPr>
        <a:xfrm>
          <a:off x="0" y="0"/>
          <a:ext cx="0" cy="0"/>
          <a:chOff x="0" y="0"/>
          <a:chExt cx="0" cy="0"/>
        </a:xfrm>
      </p:grpSpPr>
      <p:sp>
        <p:nvSpPr>
          <p:cNvPr id="355" name="Google Shape;355;p17:notes">
            <a:extLst>
              <a:ext uri="{FF2B5EF4-FFF2-40B4-BE49-F238E27FC236}">
                <a16:creationId xmlns:a16="http://schemas.microsoft.com/office/drawing/2014/main" id="{749547CC-AD14-E8F1-2E8A-9187B26D04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17:notes">
            <a:extLst>
              <a:ext uri="{FF2B5EF4-FFF2-40B4-BE49-F238E27FC236}">
                <a16:creationId xmlns:a16="http://schemas.microsoft.com/office/drawing/2014/main" id="{5E41CC02-0E28-3F79-36F6-136593A367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2574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4: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24: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a:extLst>
            <a:ext uri="{FF2B5EF4-FFF2-40B4-BE49-F238E27FC236}">
              <a16:creationId xmlns:a16="http://schemas.microsoft.com/office/drawing/2014/main" id="{F72B58C9-662F-9218-A6BA-15130CCFBA2A}"/>
            </a:ext>
          </a:extLst>
        </p:cNvPr>
        <p:cNvGrpSpPr/>
        <p:nvPr/>
      </p:nvGrpSpPr>
      <p:grpSpPr>
        <a:xfrm>
          <a:off x="0" y="0"/>
          <a:ext cx="0" cy="0"/>
          <a:chOff x="0" y="0"/>
          <a:chExt cx="0" cy="0"/>
        </a:xfrm>
      </p:grpSpPr>
      <p:sp>
        <p:nvSpPr>
          <p:cNvPr id="422" name="Google Shape;422;p24:notes">
            <a:extLst>
              <a:ext uri="{FF2B5EF4-FFF2-40B4-BE49-F238E27FC236}">
                <a16:creationId xmlns:a16="http://schemas.microsoft.com/office/drawing/2014/main" id="{ADA9CCBD-E0F4-1B0C-1816-F5F86BA02AF1}"/>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3" name="Google Shape;423;p24:notes">
            <a:extLst>
              <a:ext uri="{FF2B5EF4-FFF2-40B4-BE49-F238E27FC236}">
                <a16:creationId xmlns:a16="http://schemas.microsoft.com/office/drawing/2014/main" id="{1D805C22-51E6-1C4A-B1D1-647056AD79A8}"/>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5747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a:extLst>
            <a:ext uri="{FF2B5EF4-FFF2-40B4-BE49-F238E27FC236}">
              <a16:creationId xmlns:a16="http://schemas.microsoft.com/office/drawing/2014/main" id="{F1039EDF-CA58-8B5F-6DB1-9D25F56D2990}"/>
            </a:ext>
          </a:extLst>
        </p:cNvPr>
        <p:cNvGrpSpPr/>
        <p:nvPr/>
      </p:nvGrpSpPr>
      <p:grpSpPr>
        <a:xfrm>
          <a:off x="0" y="0"/>
          <a:ext cx="0" cy="0"/>
          <a:chOff x="0" y="0"/>
          <a:chExt cx="0" cy="0"/>
        </a:xfrm>
      </p:grpSpPr>
      <p:sp>
        <p:nvSpPr>
          <p:cNvPr id="422" name="Google Shape;422;p24:notes">
            <a:extLst>
              <a:ext uri="{FF2B5EF4-FFF2-40B4-BE49-F238E27FC236}">
                <a16:creationId xmlns:a16="http://schemas.microsoft.com/office/drawing/2014/main" id="{E3CBDBA5-EC85-7A7B-AD65-EEA323B3E242}"/>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23" name="Google Shape;423;p24:notes">
            <a:extLst>
              <a:ext uri="{FF2B5EF4-FFF2-40B4-BE49-F238E27FC236}">
                <a16:creationId xmlns:a16="http://schemas.microsoft.com/office/drawing/2014/main" id="{BF4E93B8-6CAB-8290-5C39-69CA8F0ECEF7}"/>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305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771D52BF-3F26-54EB-F84D-0148CC1CA029}"/>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193BD3EC-54B0-0A89-9A16-2639B518061E}"/>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7" name="Google Shape;177;p5:notes">
            <a:extLst>
              <a:ext uri="{FF2B5EF4-FFF2-40B4-BE49-F238E27FC236}">
                <a16:creationId xmlns:a16="http://schemas.microsoft.com/office/drawing/2014/main" id="{BA7EE729-EE17-5D30-4694-17D4905B10A4}"/>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6043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p25: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7: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67" name="Google Shape;467;p27: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2c65f383bd_0_1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g22c65f383bd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3" name="Google Shape;60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7" name="Google Shape;177;p5: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5: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1" name="Google Shape;621;p35: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a:extLst>
            <a:ext uri="{FF2B5EF4-FFF2-40B4-BE49-F238E27FC236}">
              <a16:creationId xmlns:a16="http://schemas.microsoft.com/office/drawing/2014/main" id="{7ACC62CB-8C9A-7704-FA83-E5815C208CFA}"/>
            </a:ext>
          </a:extLst>
        </p:cNvPr>
        <p:cNvGrpSpPr/>
        <p:nvPr/>
      </p:nvGrpSpPr>
      <p:grpSpPr>
        <a:xfrm>
          <a:off x="0" y="0"/>
          <a:ext cx="0" cy="0"/>
          <a:chOff x="0" y="0"/>
          <a:chExt cx="0" cy="0"/>
        </a:xfrm>
      </p:grpSpPr>
      <p:sp>
        <p:nvSpPr>
          <p:cNvPr id="620" name="Google Shape;620;p35:notes">
            <a:extLst>
              <a:ext uri="{FF2B5EF4-FFF2-40B4-BE49-F238E27FC236}">
                <a16:creationId xmlns:a16="http://schemas.microsoft.com/office/drawing/2014/main" id="{0FF5B6A1-E4F2-6AD2-17DE-33EA763DE4BC}"/>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p35:notes">
            <a:extLst>
              <a:ext uri="{FF2B5EF4-FFF2-40B4-BE49-F238E27FC236}">
                <a16:creationId xmlns:a16="http://schemas.microsoft.com/office/drawing/2014/main" id="{D0422094-524B-680F-7045-E9FE4F48E482}"/>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3887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36: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30" name="Google Shape;630;p36: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7: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br>
              <a:rPr lang="en-US" dirty="0"/>
            </a:br>
            <a:endParaRPr dirty="0"/>
          </a:p>
        </p:txBody>
      </p:sp>
      <p:sp>
        <p:nvSpPr>
          <p:cNvPr id="636" name="Google Shape;636;p37:notes"/>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8: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3" name="Google Shape;683;p38:notes"/>
          <p:cNvSpPr>
            <a:spLocks noGrp="1" noRot="1" noChangeAspect="1"/>
          </p:cNvSpPr>
          <p:nvPr>
            <p:ph type="sldImg" idx="2"/>
          </p:nvPr>
        </p:nvSpPr>
        <p:spPr>
          <a:xfrm>
            <a:off x="414750" y="687916"/>
            <a:ext cx="6028500" cy="34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9: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9" name="Google Shape;689;p39:notes"/>
          <p:cNvSpPr>
            <a:spLocks noGrp="1" noRot="1" noChangeAspect="1"/>
          </p:cNvSpPr>
          <p:nvPr>
            <p:ph type="sldImg" idx="2"/>
          </p:nvPr>
        </p:nvSpPr>
        <p:spPr>
          <a:xfrm>
            <a:off x="414750" y="687916"/>
            <a:ext cx="6028500" cy="34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2c65f383bd_0_170: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7" name="Google Shape;707;g22c65f383bd_0_170:notes"/>
          <p:cNvSpPr>
            <a:spLocks noGrp="1" noRot="1" noChangeAspect="1"/>
          </p:cNvSpPr>
          <p:nvPr>
            <p:ph type="sldImg" idx="2"/>
          </p:nvPr>
        </p:nvSpPr>
        <p:spPr>
          <a:xfrm>
            <a:off x="414750" y="687916"/>
            <a:ext cx="6028500" cy="34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2c65f383bd_0_209: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1" name="Google Shape;731;g22c65f383bd_0_209:notes"/>
          <p:cNvSpPr>
            <a:spLocks noGrp="1" noRot="1" noChangeAspect="1"/>
          </p:cNvSpPr>
          <p:nvPr>
            <p:ph type="sldImg" idx="2"/>
          </p:nvPr>
        </p:nvSpPr>
        <p:spPr>
          <a:xfrm>
            <a:off x="414750" y="687916"/>
            <a:ext cx="6028500" cy="34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1: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6" name="Google Shape;756;p41:notes"/>
          <p:cNvSpPr>
            <a:spLocks noGrp="1" noRot="1" noChangeAspect="1"/>
          </p:cNvSpPr>
          <p:nvPr>
            <p:ph type="sldImg" idx="2"/>
          </p:nvPr>
        </p:nvSpPr>
        <p:spPr>
          <a:xfrm>
            <a:off x="414750" y="687916"/>
            <a:ext cx="6028500" cy="3444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4FD7CC05-1EED-355B-DCDA-306B25258590}"/>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5424C6FC-6266-1F45-1655-7DBBA54A7745}"/>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7" name="Google Shape;177;p5:notes">
            <a:extLst>
              <a:ext uri="{FF2B5EF4-FFF2-40B4-BE49-F238E27FC236}">
                <a16:creationId xmlns:a16="http://schemas.microsoft.com/office/drawing/2014/main" id="{D4B545B1-99A8-B14B-5E09-00F9BBC8318C}"/>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745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F8F6D42F-F975-13AF-BEA3-C70A0E42FCE1}"/>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40871F5E-DDBD-1530-4E20-B34C539F9352}"/>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7" name="Google Shape;177;p5:notes">
            <a:extLst>
              <a:ext uri="{FF2B5EF4-FFF2-40B4-BE49-F238E27FC236}">
                <a16:creationId xmlns:a16="http://schemas.microsoft.com/office/drawing/2014/main" id="{93840D7A-208E-00D7-A9B3-3955A7AD09C0}"/>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121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E590D6A1-559C-296B-9B3B-37CF8B9E590E}"/>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204816C8-EB15-F483-D3BB-D72F953EF4E6}"/>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7" name="Google Shape;177;p5:notes">
            <a:extLst>
              <a:ext uri="{FF2B5EF4-FFF2-40B4-BE49-F238E27FC236}">
                <a16:creationId xmlns:a16="http://schemas.microsoft.com/office/drawing/2014/main" id="{9EDA809D-F76A-4837-6852-2B8C87BC4D50}"/>
              </a:ext>
            </a:extLst>
          </p:cNvPr>
          <p:cNvSpPr>
            <a:spLocks noGrp="1" noRot="1" noChangeAspect="1"/>
          </p:cNvSpPr>
          <p:nvPr>
            <p:ph type="sldImg" idx="2"/>
          </p:nvPr>
        </p:nvSpPr>
        <p:spPr>
          <a:xfrm>
            <a:off x="368300" y="687388"/>
            <a:ext cx="6121400" cy="34448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66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913259" y="4360912"/>
            <a:ext cx="5031300" cy="41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 name="Google Shape;183;p6: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c65f383bd_0_32:notes"/>
          <p:cNvSpPr txBox="1">
            <a:spLocks noGrp="1"/>
          </p:cNvSpPr>
          <p:nvPr>
            <p:ph type="body" idx="1"/>
          </p:nvPr>
        </p:nvSpPr>
        <p:spPr>
          <a:xfrm>
            <a:off x="913259" y="4360912"/>
            <a:ext cx="5031300" cy="413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4" name="Google Shape;214;g22c65f383bd_0_3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1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rot="5400000">
            <a:off x="5350049" y="1467543"/>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rot="5400000">
            <a:off x="1349475" y="-447057"/>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0F2044"/>
              </a:buClr>
              <a:buSzPts val="3600"/>
              <a:buFont typeface="Georgia"/>
              <a:buNone/>
              <a:defRPr sz="36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9" name="Google Shape;79;p14"/>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0F2044"/>
              </a:buClr>
              <a:buSzPts val="2400"/>
              <a:buFont typeface="Arial"/>
              <a:buChar char="•"/>
              <a:defRPr sz="2400" b="0" i="0" u="none" strike="noStrike" cap="none">
                <a:solidFill>
                  <a:srgbClr val="0F2044"/>
                </a:solidFill>
                <a:latin typeface="Arial"/>
                <a:ea typeface="Arial"/>
                <a:cs typeface="Arial"/>
                <a:sym typeface="Arial"/>
              </a:defRPr>
            </a:lvl1pPr>
            <a:lvl2pPr marL="914400" marR="0" lvl="1" indent="-355600" algn="l">
              <a:lnSpc>
                <a:spcPct val="90000"/>
              </a:lnSpc>
              <a:spcBef>
                <a:spcPts val="500"/>
              </a:spcBef>
              <a:spcAft>
                <a:spcPts val="0"/>
              </a:spcAft>
              <a:buClr>
                <a:srgbClr val="0F2044"/>
              </a:buClr>
              <a:buSzPts val="2000"/>
              <a:buFont typeface="Arial"/>
              <a:buChar char="•"/>
              <a:defRPr sz="2000" b="0" i="0" u="none" strike="noStrike" cap="none">
                <a:solidFill>
                  <a:srgbClr val="0F2044"/>
                </a:solidFill>
                <a:latin typeface="Arial"/>
                <a:ea typeface="Arial"/>
                <a:cs typeface="Arial"/>
                <a:sym typeface="Arial"/>
              </a:defRPr>
            </a:lvl2pPr>
            <a:lvl3pPr marL="1371600" marR="0" lvl="2" indent="-342900" algn="l">
              <a:lnSpc>
                <a:spcPct val="90000"/>
              </a:lnSpc>
              <a:spcBef>
                <a:spcPts val="500"/>
              </a:spcBef>
              <a:spcAft>
                <a:spcPts val="0"/>
              </a:spcAft>
              <a:buClr>
                <a:srgbClr val="0F2044"/>
              </a:buClr>
              <a:buSzPts val="1800"/>
              <a:buFont typeface="Arial"/>
              <a:buChar char="•"/>
              <a:defRPr sz="1800" b="0" i="0" u="none" strike="noStrike" cap="none">
                <a:solidFill>
                  <a:srgbClr val="0F2044"/>
                </a:solidFill>
                <a:latin typeface="Arial"/>
                <a:ea typeface="Arial"/>
                <a:cs typeface="Arial"/>
                <a:sym typeface="Arial"/>
              </a:defRPr>
            </a:lvl3pPr>
            <a:lvl4pPr marL="1828800" marR="0" lvl="3" indent="-330200" algn="l">
              <a:lnSpc>
                <a:spcPct val="90000"/>
              </a:lnSpc>
              <a:spcBef>
                <a:spcPts val="500"/>
              </a:spcBef>
              <a:spcAft>
                <a:spcPts val="0"/>
              </a:spcAft>
              <a:buClr>
                <a:srgbClr val="0F2044"/>
              </a:buClr>
              <a:buSzPts val="1600"/>
              <a:buFont typeface="Arial"/>
              <a:buChar char="•"/>
              <a:defRPr sz="1600" b="0" i="0" u="none" strike="noStrike" cap="none">
                <a:solidFill>
                  <a:srgbClr val="0F2044"/>
                </a:solidFill>
                <a:latin typeface="Arial"/>
                <a:ea typeface="Arial"/>
                <a:cs typeface="Arial"/>
                <a:sym typeface="Arial"/>
              </a:defRPr>
            </a:lvl4pPr>
            <a:lvl5pPr marL="2286000" marR="0" lvl="4" indent="-323850" algn="l">
              <a:lnSpc>
                <a:spcPct val="90000"/>
              </a:lnSpc>
              <a:spcBef>
                <a:spcPts val="500"/>
              </a:spcBef>
              <a:spcAft>
                <a:spcPts val="0"/>
              </a:spcAft>
              <a:buClr>
                <a:srgbClr val="0F2044"/>
              </a:buClr>
              <a:buSzPts val="1500"/>
              <a:buFont typeface="Arial"/>
              <a:buChar char="•"/>
              <a:defRPr sz="1500" b="0" i="0" u="none" strike="noStrike" cap="none">
                <a:solidFill>
                  <a:srgbClr val="0F2044"/>
                </a:solidFill>
                <a:latin typeface="Arial"/>
                <a:ea typeface="Arial"/>
                <a:cs typeface="Arial"/>
                <a:sym typeface="Arial"/>
              </a:defRPr>
            </a:lvl5pPr>
            <a:lvl6pPr marL="2743200" marR="0" lvl="5"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6pPr>
            <a:lvl7pPr marL="3200400" marR="0" lvl="6"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7pPr>
            <a:lvl8pPr marL="3657600" marR="0" lvl="7"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8pPr>
            <a:lvl9pPr marL="4114800" marR="0" lvl="8"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9pPr>
          </a:lstStyle>
          <a:p>
            <a:endParaRPr/>
          </a:p>
        </p:txBody>
      </p:sp>
      <p:sp>
        <p:nvSpPr>
          <p:cNvPr id="80" name="Google Shape;80;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1221600" y="1075856"/>
            <a:ext cx="6700800" cy="0"/>
          </a:xfrm>
          <a:prstGeom prst="straightConnector1">
            <a:avLst/>
          </a:prstGeom>
          <a:noFill/>
          <a:ln w="28575" cap="flat" cmpd="sng">
            <a:solidFill>
              <a:srgbClr val="0F2044"/>
            </a:solidFill>
            <a:prstDash val="solid"/>
            <a:round/>
            <a:headEnd type="none" w="sm" len="sm"/>
            <a:tailEnd type="none" w="sm" len="sm"/>
          </a:ln>
        </p:spPr>
      </p:cxnSp>
      <p:cxnSp>
        <p:nvCxnSpPr>
          <p:cNvPr id="82" name="Google Shape;82;p14"/>
          <p:cNvCxnSpPr/>
          <p:nvPr/>
        </p:nvCxnSpPr>
        <p:spPr>
          <a:xfrm>
            <a:off x="1221600" y="4632769"/>
            <a:ext cx="6700800" cy="0"/>
          </a:xfrm>
          <a:prstGeom prst="straightConnector1">
            <a:avLst/>
          </a:prstGeom>
          <a:noFill/>
          <a:ln w="9525" cap="flat" cmpd="sng">
            <a:solidFill>
              <a:srgbClr val="0F2044"/>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ubtitle" type="title">
  <p:cSld name="TITLE">
    <p:spTree>
      <p:nvGrpSpPr>
        <p:cNvPr id="1" name="Shape 83"/>
        <p:cNvGrpSpPr/>
        <p:nvPr/>
      </p:nvGrpSpPr>
      <p:grpSpPr>
        <a:xfrm>
          <a:off x="0" y="0"/>
          <a:ext cx="0" cy="0"/>
          <a:chOff x="0" y="0"/>
          <a:chExt cx="0" cy="0"/>
        </a:xfrm>
      </p:grpSpPr>
      <p:sp>
        <p:nvSpPr>
          <p:cNvPr id="84" name="Google Shape;84;p1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rgbClr val="0F2044"/>
              </a:buClr>
              <a:buSzPts val="6000"/>
              <a:buFont typeface="Georgia"/>
              <a:buNone/>
              <a:defRPr sz="60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Clr>
                <a:srgbClr val="0F2044"/>
              </a:buClr>
              <a:buSzPts val="1400"/>
              <a:buNone/>
              <a:defRPr sz="1800">
                <a:solidFill>
                  <a:srgbClr val="0F2044"/>
                </a:solidFill>
              </a:defRPr>
            </a:lvl2pPr>
            <a:lvl3pPr lvl="2" algn="l">
              <a:lnSpc>
                <a:spcPct val="100000"/>
              </a:lnSpc>
              <a:spcBef>
                <a:spcPts val="0"/>
              </a:spcBef>
              <a:spcAft>
                <a:spcPts val="0"/>
              </a:spcAft>
              <a:buClr>
                <a:srgbClr val="0F2044"/>
              </a:buClr>
              <a:buSzPts val="1400"/>
              <a:buNone/>
              <a:defRPr sz="1800">
                <a:solidFill>
                  <a:srgbClr val="0F2044"/>
                </a:solidFill>
              </a:defRPr>
            </a:lvl3pPr>
            <a:lvl4pPr lvl="3" algn="l">
              <a:lnSpc>
                <a:spcPct val="100000"/>
              </a:lnSpc>
              <a:spcBef>
                <a:spcPts val="0"/>
              </a:spcBef>
              <a:spcAft>
                <a:spcPts val="0"/>
              </a:spcAft>
              <a:buClr>
                <a:srgbClr val="0F2044"/>
              </a:buClr>
              <a:buSzPts val="1400"/>
              <a:buNone/>
              <a:defRPr sz="1800">
                <a:solidFill>
                  <a:srgbClr val="0F2044"/>
                </a:solidFill>
              </a:defRPr>
            </a:lvl4pPr>
            <a:lvl5pPr lvl="4" algn="l">
              <a:lnSpc>
                <a:spcPct val="100000"/>
              </a:lnSpc>
              <a:spcBef>
                <a:spcPts val="0"/>
              </a:spcBef>
              <a:spcAft>
                <a:spcPts val="0"/>
              </a:spcAft>
              <a:buClr>
                <a:srgbClr val="0F2044"/>
              </a:buClr>
              <a:buSzPts val="1400"/>
              <a:buNone/>
              <a:defRPr sz="1800">
                <a:solidFill>
                  <a:srgbClr val="0F2044"/>
                </a:solidFill>
              </a:defRPr>
            </a:lvl5pPr>
            <a:lvl6pPr lvl="5" algn="l">
              <a:lnSpc>
                <a:spcPct val="100000"/>
              </a:lnSpc>
              <a:spcBef>
                <a:spcPts val="0"/>
              </a:spcBef>
              <a:spcAft>
                <a:spcPts val="0"/>
              </a:spcAft>
              <a:buClr>
                <a:srgbClr val="0F2044"/>
              </a:buClr>
              <a:buSzPts val="1400"/>
              <a:buNone/>
              <a:defRPr sz="1800">
                <a:solidFill>
                  <a:srgbClr val="0F2044"/>
                </a:solidFill>
              </a:defRPr>
            </a:lvl6pPr>
            <a:lvl7pPr lvl="6" algn="l">
              <a:lnSpc>
                <a:spcPct val="100000"/>
              </a:lnSpc>
              <a:spcBef>
                <a:spcPts val="0"/>
              </a:spcBef>
              <a:spcAft>
                <a:spcPts val="0"/>
              </a:spcAft>
              <a:buClr>
                <a:srgbClr val="0F2044"/>
              </a:buClr>
              <a:buSzPts val="1400"/>
              <a:buNone/>
              <a:defRPr sz="1800">
                <a:solidFill>
                  <a:srgbClr val="0F2044"/>
                </a:solidFill>
              </a:defRPr>
            </a:lvl7pPr>
            <a:lvl8pPr lvl="7" algn="l">
              <a:lnSpc>
                <a:spcPct val="100000"/>
              </a:lnSpc>
              <a:spcBef>
                <a:spcPts val="0"/>
              </a:spcBef>
              <a:spcAft>
                <a:spcPts val="0"/>
              </a:spcAft>
              <a:buClr>
                <a:srgbClr val="0F2044"/>
              </a:buClr>
              <a:buSzPts val="1400"/>
              <a:buNone/>
              <a:defRPr sz="1800">
                <a:solidFill>
                  <a:srgbClr val="0F2044"/>
                </a:solidFill>
              </a:defRPr>
            </a:lvl8pPr>
            <a:lvl9pPr lvl="8" algn="l">
              <a:lnSpc>
                <a:spcPct val="100000"/>
              </a:lnSpc>
              <a:spcBef>
                <a:spcPts val="0"/>
              </a:spcBef>
              <a:spcAft>
                <a:spcPts val="0"/>
              </a:spcAft>
              <a:buClr>
                <a:srgbClr val="0F2044"/>
              </a:buClr>
              <a:buSzPts val="1400"/>
              <a:buNone/>
              <a:defRPr sz="1800">
                <a:solidFill>
                  <a:srgbClr val="0F2044"/>
                </a:solidFill>
              </a:defRPr>
            </a:lvl9pPr>
          </a:lstStyle>
          <a:p>
            <a:endParaRPr/>
          </a:p>
        </p:txBody>
      </p:sp>
      <p:sp>
        <p:nvSpPr>
          <p:cNvPr id="85" name="Google Shape;85;p15"/>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rgbClr val="0F2044"/>
              </a:buClr>
              <a:buSzPts val="2400"/>
              <a:buFont typeface="Arial"/>
              <a:buNone/>
              <a:defRPr sz="2400" b="0" i="0" u="none" strike="noStrike" cap="none">
                <a:solidFill>
                  <a:srgbClr val="0F2044"/>
                </a:solidFill>
                <a:latin typeface="Arial"/>
                <a:ea typeface="Arial"/>
                <a:cs typeface="Arial"/>
                <a:sym typeface="Arial"/>
              </a:defRPr>
            </a:lvl1pPr>
            <a:lvl2pPr marR="0" lvl="1" algn="ctr">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R="0" lvl="2" algn="ctr">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3pPr>
            <a:lvl4pPr marR="0" lvl="3" algn="ctr">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4pPr>
            <a:lvl5pPr marR="0" lvl="4" algn="ctr">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86" name="Google Shape;86;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6000"/>
              <a:buFont typeface="Georgia"/>
              <a:buNone/>
              <a:defRPr sz="60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16"/>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90" name="Google Shape;90;p16"/>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4" name="Google Shape;94;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7"/>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0" name="Google Shape;100;p1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1" name="Google Shape;101;p18"/>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1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3" name="Google Shape;103;p18"/>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8"/>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5" name="Google Shape;105;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19"/>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9" name="Google Shape;109;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0"/>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21"/>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17" name="Google Shape;117;p21"/>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1" name="Google Shape;121;p22"/>
          <p:cNvSpPr>
            <a:spLocks noGrp="1"/>
          </p:cNvSpPr>
          <p:nvPr>
            <p:ph type="pic" idx="2"/>
          </p:nvPr>
        </p:nvSpPr>
        <p:spPr>
          <a:xfrm>
            <a:off x="3887391" y="740570"/>
            <a:ext cx="4629300" cy="3655200"/>
          </a:xfrm>
          <a:prstGeom prst="rect">
            <a:avLst/>
          </a:prstGeom>
          <a:noFill/>
          <a:ln>
            <a:noFill/>
          </a:ln>
        </p:spPr>
      </p:sp>
      <p:sp>
        <p:nvSpPr>
          <p:cNvPr id="122" name="Google Shape;122;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23" name="Google Shape;123;p22"/>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7" name="Google Shape;127;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23"/>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9" name="Google Shape;129;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rot="5400000">
            <a:off x="5350049" y="1467543"/>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2" name="Google Shape;132;p24"/>
          <p:cNvSpPr txBox="1">
            <a:spLocks noGrp="1"/>
          </p:cNvSpPr>
          <p:nvPr>
            <p:ph type="body" idx="1"/>
          </p:nvPr>
        </p:nvSpPr>
        <p:spPr>
          <a:xfrm rot="5400000">
            <a:off x="1349475" y="-447057"/>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24"/>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4" name="Google Shape;13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0F2044"/>
              </a:buClr>
              <a:buSzPts val="3600"/>
              <a:buFont typeface="Georgia"/>
              <a:buNone/>
              <a:defRPr sz="36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7" name="Google Shape;137;p25"/>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000"/>
              </a:spcBef>
              <a:spcAft>
                <a:spcPts val="0"/>
              </a:spcAft>
              <a:buClr>
                <a:srgbClr val="0F2044"/>
              </a:buClr>
              <a:buSzPts val="2400"/>
              <a:buFont typeface="Arial"/>
              <a:buChar char="•"/>
              <a:defRPr sz="2400" b="0" i="0" u="none" strike="noStrike" cap="none">
                <a:solidFill>
                  <a:srgbClr val="0F2044"/>
                </a:solidFill>
                <a:latin typeface="Arial"/>
                <a:ea typeface="Arial"/>
                <a:cs typeface="Arial"/>
                <a:sym typeface="Arial"/>
              </a:defRPr>
            </a:lvl1pPr>
            <a:lvl2pPr marL="914400" marR="0" lvl="1" indent="-355600" algn="l">
              <a:lnSpc>
                <a:spcPct val="90000"/>
              </a:lnSpc>
              <a:spcBef>
                <a:spcPts val="500"/>
              </a:spcBef>
              <a:spcAft>
                <a:spcPts val="0"/>
              </a:spcAft>
              <a:buClr>
                <a:srgbClr val="0F2044"/>
              </a:buClr>
              <a:buSzPts val="2000"/>
              <a:buFont typeface="Arial"/>
              <a:buChar char="•"/>
              <a:defRPr sz="2000" b="0" i="0" u="none" strike="noStrike" cap="none">
                <a:solidFill>
                  <a:srgbClr val="0F2044"/>
                </a:solidFill>
                <a:latin typeface="Arial"/>
                <a:ea typeface="Arial"/>
                <a:cs typeface="Arial"/>
                <a:sym typeface="Arial"/>
              </a:defRPr>
            </a:lvl2pPr>
            <a:lvl3pPr marL="1371600" marR="0" lvl="2" indent="-342900" algn="l">
              <a:lnSpc>
                <a:spcPct val="90000"/>
              </a:lnSpc>
              <a:spcBef>
                <a:spcPts val="500"/>
              </a:spcBef>
              <a:spcAft>
                <a:spcPts val="0"/>
              </a:spcAft>
              <a:buClr>
                <a:srgbClr val="0F2044"/>
              </a:buClr>
              <a:buSzPts val="1800"/>
              <a:buFont typeface="Arial"/>
              <a:buChar char="•"/>
              <a:defRPr sz="1800" b="0" i="0" u="none" strike="noStrike" cap="none">
                <a:solidFill>
                  <a:srgbClr val="0F2044"/>
                </a:solidFill>
                <a:latin typeface="Arial"/>
                <a:ea typeface="Arial"/>
                <a:cs typeface="Arial"/>
                <a:sym typeface="Arial"/>
              </a:defRPr>
            </a:lvl3pPr>
            <a:lvl4pPr marL="1828800" marR="0" lvl="3" indent="-330200" algn="l">
              <a:lnSpc>
                <a:spcPct val="90000"/>
              </a:lnSpc>
              <a:spcBef>
                <a:spcPts val="500"/>
              </a:spcBef>
              <a:spcAft>
                <a:spcPts val="0"/>
              </a:spcAft>
              <a:buClr>
                <a:srgbClr val="0F2044"/>
              </a:buClr>
              <a:buSzPts val="1600"/>
              <a:buFont typeface="Arial"/>
              <a:buChar char="•"/>
              <a:defRPr sz="1600" b="0" i="0" u="none" strike="noStrike" cap="none">
                <a:solidFill>
                  <a:srgbClr val="0F2044"/>
                </a:solidFill>
                <a:latin typeface="Arial"/>
                <a:ea typeface="Arial"/>
                <a:cs typeface="Arial"/>
                <a:sym typeface="Arial"/>
              </a:defRPr>
            </a:lvl4pPr>
            <a:lvl5pPr marL="2286000" marR="0" lvl="4" indent="-323850" algn="l">
              <a:lnSpc>
                <a:spcPct val="90000"/>
              </a:lnSpc>
              <a:spcBef>
                <a:spcPts val="500"/>
              </a:spcBef>
              <a:spcAft>
                <a:spcPts val="0"/>
              </a:spcAft>
              <a:buClr>
                <a:srgbClr val="0F2044"/>
              </a:buClr>
              <a:buSzPts val="1500"/>
              <a:buFont typeface="Arial"/>
              <a:buChar char="•"/>
              <a:defRPr sz="1500" b="0" i="0" u="none" strike="noStrike" cap="none">
                <a:solidFill>
                  <a:srgbClr val="0F2044"/>
                </a:solidFill>
                <a:latin typeface="Arial"/>
                <a:ea typeface="Arial"/>
                <a:cs typeface="Arial"/>
                <a:sym typeface="Arial"/>
              </a:defRPr>
            </a:lvl5pPr>
            <a:lvl6pPr marL="2743200" marR="0" lvl="5"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6pPr>
            <a:lvl7pPr marL="3200400" marR="0" lvl="6"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7pPr>
            <a:lvl8pPr marL="3657600" marR="0" lvl="7"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8pPr>
            <a:lvl9pPr marL="4114800" marR="0" lvl="8" indent="-317500" algn="l">
              <a:lnSpc>
                <a:spcPct val="9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9pPr>
          </a:lstStyle>
          <a:p>
            <a:endParaRPr/>
          </a:p>
        </p:txBody>
      </p:sp>
      <p:cxnSp>
        <p:nvCxnSpPr>
          <p:cNvPr id="138" name="Google Shape;138;p25"/>
          <p:cNvCxnSpPr/>
          <p:nvPr/>
        </p:nvCxnSpPr>
        <p:spPr>
          <a:xfrm>
            <a:off x="1221600" y="1075856"/>
            <a:ext cx="6700800" cy="0"/>
          </a:xfrm>
          <a:prstGeom prst="straightConnector1">
            <a:avLst/>
          </a:prstGeom>
          <a:noFill/>
          <a:ln w="28575" cap="flat" cmpd="sng">
            <a:solidFill>
              <a:srgbClr val="0F2044"/>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_AND_TWO_COLUMNS">
    <p:spTree>
      <p:nvGrpSpPr>
        <p:cNvPr id="1" name="Shape 139"/>
        <p:cNvGrpSpPr/>
        <p:nvPr/>
      </p:nvGrpSpPr>
      <p:grpSpPr>
        <a:xfrm>
          <a:off x="0" y="0"/>
          <a:ext cx="0" cy="0"/>
          <a:chOff x="0" y="0"/>
          <a:chExt cx="0" cy="0"/>
        </a:xfrm>
      </p:grpSpPr>
      <p:sp>
        <p:nvSpPr>
          <p:cNvPr id="140" name="Google Shape;140;p26"/>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1" name="Google Shape;141;p26"/>
          <p:cNvSpPr txBox="1">
            <a:spLocks noGrp="1"/>
          </p:cNvSpPr>
          <p:nvPr>
            <p:ph type="ftr" idx="11"/>
          </p:nvPr>
        </p:nvSpPr>
        <p:spPr>
          <a:xfrm>
            <a:off x="2971800" y="4686300"/>
            <a:ext cx="3581400" cy="342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200" b="0" i="1"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2" name="Google Shape;142;p26"/>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200">
              <a:solidFill>
                <a:srgbClr val="888888"/>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a:solidFill>
                  <a:srgbClr val="DA0002"/>
                </a:solidFill>
              </a:defRPr>
            </a:lvl1pPr>
            <a:lvl2pPr lvl="1" algn="l">
              <a:lnSpc>
                <a:spcPct val="100000"/>
              </a:lnSpc>
              <a:spcBef>
                <a:spcPts val="0"/>
              </a:spcBef>
              <a:spcAft>
                <a:spcPts val="0"/>
              </a:spcAft>
              <a:buSzPts val="1400"/>
              <a:buNone/>
              <a:defRPr>
                <a:solidFill>
                  <a:srgbClr val="DA0002"/>
                </a:solidFill>
              </a:defRPr>
            </a:lvl2pPr>
            <a:lvl3pPr lvl="2" algn="l">
              <a:lnSpc>
                <a:spcPct val="100000"/>
              </a:lnSpc>
              <a:spcBef>
                <a:spcPts val="0"/>
              </a:spcBef>
              <a:spcAft>
                <a:spcPts val="0"/>
              </a:spcAft>
              <a:buSzPts val="1400"/>
              <a:buNone/>
              <a:defRPr>
                <a:solidFill>
                  <a:srgbClr val="DA0002"/>
                </a:solidFill>
              </a:defRPr>
            </a:lvl3pPr>
            <a:lvl4pPr lvl="3" algn="l">
              <a:lnSpc>
                <a:spcPct val="100000"/>
              </a:lnSpc>
              <a:spcBef>
                <a:spcPts val="0"/>
              </a:spcBef>
              <a:spcAft>
                <a:spcPts val="0"/>
              </a:spcAft>
              <a:buSzPts val="1400"/>
              <a:buNone/>
              <a:defRPr>
                <a:solidFill>
                  <a:srgbClr val="DA0002"/>
                </a:solidFill>
              </a:defRPr>
            </a:lvl4pPr>
            <a:lvl5pPr lvl="4" algn="l">
              <a:lnSpc>
                <a:spcPct val="100000"/>
              </a:lnSpc>
              <a:spcBef>
                <a:spcPts val="0"/>
              </a:spcBef>
              <a:spcAft>
                <a:spcPts val="0"/>
              </a:spcAft>
              <a:buSzPts val="1400"/>
              <a:buNone/>
              <a:defRPr>
                <a:solidFill>
                  <a:srgbClr val="DA0002"/>
                </a:solidFill>
              </a:defRPr>
            </a:lvl5pPr>
            <a:lvl6pPr lvl="5" algn="l">
              <a:lnSpc>
                <a:spcPct val="100000"/>
              </a:lnSpc>
              <a:spcBef>
                <a:spcPts val="0"/>
              </a:spcBef>
              <a:spcAft>
                <a:spcPts val="0"/>
              </a:spcAft>
              <a:buSzPts val="1400"/>
              <a:buNone/>
              <a:defRPr>
                <a:solidFill>
                  <a:srgbClr val="DA0002"/>
                </a:solidFill>
              </a:defRPr>
            </a:lvl6pPr>
            <a:lvl7pPr lvl="6" algn="l">
              <a:lnSpc>
                <a:spcPct val="100000"/>
              </a:lnSpc>
              <a:spcBef>
                <a:spcPts val="0"/>
              </a:spcBef>
              <a:spcAft>
                <a:spcPts val="0"/>
              </a:spcAft>
              <a:buSzPts val="1400"/>
              <a:buNone/>
              <a:defRPr>
                <a:solidFill>
                  <a:srgbClr val="DA0002"/>
                </a:solidFill>
              </a:defRPr>
            </a:lvl7pPr>
            <a:lvl8pPr lvl="7" algn="l">
              <a:lnSpc>
                <a:spcPct val="100000"/>
              </a:lnSpc>
              <a:spcBef>
                <a:spcPts val="0"/>
              </a:spcBef>
              <a:spcAft>
                <a:spcPts val="0"/>
              </a:spcAft>
              <a:buSzPts val="1400"/>
              <a:buNone/>
              <a:defRPr>
                <a:solidFill>
                  <a:srgbClr val="DA0002"/>
                </a:solidFill>
              </a:defRPr>
            </a:lvl8pPr>
            <a:lvl9pPr lvl="8" algn="l">
              <a:lnSpc>
                <a:spcPct val="100000"/>
              </a:lnSpc>
              <a:spcBef>
                <a:spcPts val="0"/>
              </a:spcBef>
              <a:spcAft>
                <a:spcPts val="0"/>
              </a:spcAft>
              <a:buSzPts val="1400"/>
              <a:buNone/>
              <a:defRPr>
                <a:solidFill>
                  <a:srgbClr val="DA0002"/>
                </a:solidFill>
              </a:defRPr>
            </a:lvl9pPr>
          </a:lstStyle>
          <a:p>
            <a:endParaRPr/>
          </a:p>
        </p:txBody>
      </p:sp>
      <p:sp>
        <p:nvSpPr>
          <p:cNvPr id="145" name="Google Shape;145;p27"/>
          <p:cNvSpPr txBox="1">
            <a:spLocks noGrp="1"/>
          </p:cNvSpPr>
          <p:nvPr>
            <p:ph type="body" idx="1"/>
          </p:nvPr>
        </p:nvSpPr>
        <p:spPr>
          <a:xfrm>
            <a:off x="457200" y="1200150"/>
            <a:ext cx="8229600" cy="37257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Char char="•"/>
              <a:defRPr/>
            </a:lvl1pPr>
            <a:lvl2pPr marL="914400" lvl="1" indent="-381000" algn="l">
              <a:lnSpc>
                <a:spcPct val="100000"/>
              </a:lnSpc>
              <a:spcBef>
                <a:spcPts val="500"/>
              </a:spcBef>
              <a:spcAft>
                <a:spcPts val="0"/>
              </a:spcAft>
              <a:buSzPts val="2400"/>
              <a:buChar char="•"/>
              <a:defRPr/>
            </a:lvl2pPr>
            <a:lvl3pPr marL="1371600" lvl="2" indent="-355600" algn="l">
              <a:lnSpc>
                <a:spcPct val="100000"/>
              </a:lnSpc>
              <a:spcBef>
                <a:spcPts val="500"/>
              </a:spcBef>
              <a:spcAft>
                <a:spcPts val="0"/>
              </a:spcAft>
              <a:buSzPts val="20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cxnSp>
        <p:nvCxnSpPr>
          <p:cNvPr id="146" name="Google Shape;146;p27"/>
          <p:cNvCxnSpPr/>
          <p:nvPr/>
        </p:nvCxnSpPr>
        <p:spPr>
          <a:xfrm>
            <a:off x="457200" y="1143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a:solidFill>
                  <a:srgbClr val="DA0002"/>
                </a:solidFill>
              </a:defRPr>
            </a:lvl1pPr>
            <a:lvl2pPr lvl="1" algn="l">
              <a:lnSpc>
                <a:spcPct val="100000"/>
              </a:lnSpc>
              <a:spcBef>
                <a:spcPts val="0"/>
              </a:spcBef>
              <a:spcAft>
                <a:spcPts val="0"/>
              </a:spcAft>
              <a:buSzPts val="1400"/>
              <a:buNone/>
              <a:defRPr>
                <a:solidFill>
                  <a:srgbClr val="DA0002"/>
                </a:solidFill>
              </a:defRPr>
            </a:lvl2pPr>
            <a:lvl3pPr lvl="2" algn="l">
              <a:lnSpc>
                <a:spcPct val="100000"/>
              </a:lnSpc>
              <a:spcBef>
                <a:spcPts val="0"/>
              </a:spcBef>
              <a:spcAft>
                <a:spcPts val="0"/>
              </a:spcAft>
              <a:buSzPts val="1400"/>
              <a:buNone/>
              <a:defRPr>
                <a:solidFill>
                  <a:srgbClr val="DA0002"/>
                </a:solidFill>
              </a:defRPr>
            </a:lvl3pPr>
            <a:lvl4pPr lvl="3" algn="l">
              <a:lnSpc>
                <a:spcPct val="100000"/>
              </a:lnSpc>
              <a:spcBef>
                <a:spcPts val="0"/>
              </a:spcBef>
              <a:spcAft>
                <a:spcPts val="0"/>
              </a:spcAft>
              <a:buSzPts val="1400"/>
              <a:buNone/>
              <a:defRPr>
                <a:solidFill>
                  <a:srgbClr val="DA0002"/>
                </a:solidFill>
              </a:defRPr>
            </a:lvl4pPr>
            <a:lvl5pPr lvl="4" algn="l">
              <a:lnSpc>
                <a:spcPct val="100000"/>
              </a:lnSpc>
              <a:spcBef>
                <a:spcPts val="0"/>
              </a:spcBef>
              <a:spcAft>
                <a:spcPts val="0"/>
              </a:spcAft>
              <a:buSzPts val="1400"/>
              <a:buNone/>
              <a:defRPr>
                <a:solidFill>
                  <a:srgbClr val="DA0002"/>
                </a:solidFill>
              </a:defRPr>
            </a:lvl5pPr>
            <a:lvl6pPr lvl="5" algn="l">
              <a:lnSpc>
                <a:spcPct val="100000"/>
              </a:lnSpc>
              <a:spcBef>
                <a:spcPts val="0"/>
              </a:spcBef>
              <a:spcAft>
                <a:spcPts val="0"/>
              </a:spcAft>
              <a:buSzPts val="1400"/>
              <a:buNone/>
              <a:defRPr>
                <a:solidFill>
                  <a:srgbClr val="DA0002"/>
                </a:solidFill>
              </a:defRPr>
            </a:lvl6pPr>
            <a:lvl7pPr lvl="6" algn="l">
              <a:lnSpc>
                <a:spcPct val="100000"/>
              </a:lnSpc>
              <a:spcBef>
                <a:spcPts val="0"/>
              </a:spcBef>
              <a:spcAft>
                <a:spcPts val="0"/>
              </a:spcAft>
              <a:buSzPts val="1400"/>
              <a:buNone/>
              <a:defRPr>
                <a:solidFill>
                  <a:srgbClr val="DA0002"/>
                </a:solidFill>
              </a:defRPr>
            </a:lvl7pPr>
            <a:lvl8pPr lvl="7" algn="l">
              <a:lnSpc>
                <a:spcPct val="100000"/>
              </a:lnSpc>
              <a:spcBef>
                <a:spcPts val="0"/>
              </a:spcBef>
              <a:spcAft>
                <a:spcPts val="0"/>
              </a:spcAft>
              <a:buSzPts val="1400"/>
              <a:buNone/>
              <a:defRPr>
                <a:solidFill>
                  <a:srgbClr val="DA0002"/>
                </a:solidFill>
              </a:defRPr>
            </a:lvl8pPr>
            <a:lvl9pPr lvl="8" algn="l">
              <a:lnSpc>
                <a:spcPct val="100000"/>
              </a:lnSpc>
              <a:spcBef>
                <a:spcPts val="0"/>
              </a:spcBef>
              <a:spcAft>
                <a:spcPts val="0"/>
              </a:spcAft>
              <a:buSzPts val="1400"/>
              <a:buNone/>
              <a:defRPr>
                <a:solidFill>
                  <a:srgbClr val="DA0002"/>
                </a:solidFill>
              </a:defRPr>
            </a:lvl9pPr>
          </a:lstStyle>
          <a:p>
            <a:endParaRPr/>
          </a:p>
        </p:txBody>
      </p:sp>
      <p:sp>
        <p:nvSpPr>
          <p:cNvPr id="149" name="Google Shape;149;p28"/>
          <p:cNvSpPr txBox="1">
            <a:spLocks noGrp="1"/>
          </p:cNvSpPr>
          <p:nvPr>
            <p:ph type="body" idx="1"/>
          </p:nvPr>
        </p:nvSpPr>
        <p:spPr>
          <a:xfrm>
            <a:off x="457200" y="1200150"/>
            <a:ext cx="8229600" cy="37257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Char char="•"/>
              <a:defRPr/>
            </a:lvl1pPr>
            <a:lvl2pPr marL="914400" lvl="1" indent="-381000" algn="l">
              <a:lnSpc>
                <a:spcPct val="100000"/>
              </a:lnSpc>
              <a:spcBef>
                <a:spcPts val="500"/>
              </a:spcBef>
              <a:spcAft>
                <a:spcPts val="0"/>
              </a:spcAft>
              <a:buSzPts val="2400"/>
              <a:buChar char="•"/>
              <a:defRPr/>
            </a:lvl2pPr>
            <a:lvl3pPr marL="1371600" lvl="2" indent="-355600" algn="l">
              <a:lnSpc>
                <a:spcPct val="100000"/>
              </a:lnSpc>
              <a:spcBef>
                <a:spcPts val="500"/>
              </a:spcBef>
              <a:spcAft>
                <a:spcPts val="0"/>
              </a:spcAft>
              <a:buSzPts val="20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cxnSp>
        <p:nvCxnSpPr>
          <p:cNvPr id="150" name="Google Shape;150;p28"/>
          <p:cNvCxnSpPr/>
          <p:nvPr/>
        </p:nvCxnSpPr>
        <p:spPr>
          <a:xfrm>
            <a:off x="457200" y="1143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 name="Google Shape;34;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6"/>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0"/>
          <p:cNvSpPr>
            <a:spLocks noGrp="1"/>
          </p:cNvSpPr>
          <p:nvPr>
            <p:ph type="pic" idx="2"/>
          </p:nvPr>
        </p:nvSpPr>
        <p:spPr>
          <a:xfrm>
            <a:off x="3887391" y="740570"/>
            <a:ext cx="4629300" cy="3655200"/>
          </a:xfrm>
          <a:prstGeom prst="rect">
            <a:avLst/>
          </a:prstGeom>
          <a:noFill/>
          <a:ln>
            <a:noFill/>
          </a:ln>
        </p:spPr>
      </p:sp>
      <p:sp>
        <p:nvSpPr>
          <p:cNvPr id="56" name="Google Shape;56;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 name="Google Shape;10;p1"/>
          <p:cNvPicPr preferRelativeResize="0"/>
          <p:nvPr/>
        </p:nvPicPr>
        <p:blipFill rotWithShape="1">
          <a:blip r:embed="rId13">
            <a:alphaModFix/>
          </a:blip>
          <a:srcRect/>
          <a:stretch/>
        </p:blipFill>
        <p:spPr>
          <a:xfrm>
            <a:off x="110358" y="4697344"/>
            <a:ext cx="1006822" cy="3390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10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10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10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13"/>
          <p:cNvPicPr preferRelativeResize="0"/>
          <p:nvPr/>
        </p:nvPicPr>
        <p:blipFill rotWithShape="1">
          <a:blip r:embed="rId17">
            <a:alphaModFix/>
          </a:blip>
          <a:srcRect/>
          <a:stretch/>
        </p:blipFill>
        <p:spPr>
          <a:xfrm>
            <a:off x="135338" y="4691572"/>
            <a:ext cx="1042279" cy="339055"/>
          </a:xfrm>
          <a:prstGeom prst="rect">
            <a:avLst/>
          </a:prstGeom>
          <a:noFill/>
          <a:ln>
            <a:noFill/>
          </a:ln>
        </p:spPr>
      </p:pic>
      <p:sp>
        <p:nvSpPr>
          <p:cNvPr id="74" name="Google Shape;74;p13"/>
          <p:cNvSpPr txBox="1"/>
          <p:nvPr/>
        </p:nvSpPr>
        <p:spPr>
          <a:xfrm>
            <a:off x="1562225" y="4733925"/>
            <a:ext cx="2859000" cy="30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300" b="0" i="0" u="none" strike="noStrike" cap="none">
                <a:solidFill>
                  <a:srgbClr val="0F2044"/>
                </a:solidFill>
                <a:latin typeface="Arial"/>
                <a:ea typeface="Arial"/>
                <a:cs typeface="Arial"/>
                <a:sym typeface="Arial"/>
              </a:rPr>
              <a:t>CSC 481/681</a:t>
            </a:r>
            <a:endParaRPr sz="1300" b="0" i="0" u="none" strike="noStrike" cap="none">
              <a:solidFill>
                <a:srgbClr val="0F204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F2044"/>
                </a:solidFill>
                <a:latin typeface="Arial"/>
                <a:ea typeface="Arial"/>
                <a:cs typeface="Arial"/>
                <a:sym typeface="Arial"/>
              </a:rPr>
              <a:t>Principles of Computer Security</a:t>
            </a:r>
            <a:endParaRPr sz="1100" b="0" i="1" u="none" strike="noStrike" cap="none">
              <a:solidFill>
                <a:srgbClr val="0F2044"/>
              </a:solidFill>
              <a:latin typeface="Arial"/>
              <a:ea typeface="Arial"/>
              <a:cs typeface="Arial"/>
              <a:sym typeface="Arial"/>
            </a:endParaRPr>
          </a:p>
        </p:txBody>
      </p:sp>
      <p:sp>
        <p:nvSpPr>
          <p:cNvPr id="75" name="Google Shape;75;p13"/>
          <p:cNvSpPr txBox="1"/>
          <p:nvPr/>
        </p:nvSpPr>
        <p:spPr>
          <a:xfrm>
            <a:off x="3752850" y="4820156"/>
            <a:ext cx="4305900" cy="2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F2044"/>
                </a:solidFill>
                <a:latin typeface="Arial"/>
                <a:ea typeface="Arial"/>
                <a:cs typeface="Arial"/>
                <a:sym typeface="Arial"/>
              </a:rPr>
              <a:t>Network Security I</a:t>
            </a:r>
            <a:endParaRPr sz="1200" b="0" i="0" u="none" strike="noStrike" cap="none">
              <a:solidFill>
                <a:srgbClr val="0F2044"/>
              </a:solidFill>
              <a:latin typeface="Arial"/>
              <a:ea typeface="Arial"/>
              <a:cs typeface="Arial"/>
              <a:sym typeface="Arial"/>
            </a:endParaRPr>
          </a:p>
        </p:txBody>
      </p:sp>
      <p:cxnSp>
        <p:nvCxnSpPr>
          <p:cNvPr id="76" name="Google Shape;76;p13"/>
          <p:cNvCxnSpPr/>
          <p:nvPr/>
        </p:nvCxnSpPr>
        <p:spPr>
          <a:xfrm>
            <a:off x="3686300" y="4752872"/>
            <a:ext cx="0" cy="302700"/>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hwaddress.com/"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r>
              <a:rPr lang="en-US" sz="5500" dirty="0"/>
              <a:t>Network Security</a:t>
            </a:r>
            <a:endParaRPr sz="5500" dirty="0"/>
          </a:p>
          <a:p>
            <a:pPr marL="0" lvl="0" indent="0" algn="ctr" rtl="0">
              <a:lnSpc>
                <a:spcPct val="90000"/>
              </a:lnSpc>
              <a:spcBef>
                <a:spcPts val="0"/>
              </a:spcBef>
              <a:spcAft>
                <a:spcPts val="0"/>
              </a:spcAft>
              <a:buSzPts val="6000"/>
              <a:buNone/>
            </a:pPr>
            <a:endParaRPr sz="3100" dirty="0"/>
          </a:p>
        </p:txBody>
      </p:sp>
      <p:sp>
        <p:nvSpPr>
          <p:cNvPr id="5" name="Google Shape;204;p37">
            <a:extLst>
              <a:ext uri="{FF2B5EF4-FFF2-40B4-BE49-F238E27FC236}">
                <a16:creationId xmlns:a16="http://schemas.microsoft.com/office/drawing/2014/main" id="{907DF43A-7D8E-6670-543F-6E5220893985}"/>
              </a:ext>
            </a:extLst>
          </p:cNvPr>
          <p:cNvSpPr txBox="1">
            <a:spLocks noGrp="1"/>
          </p:cNvSpPr>
          <p:nvPr>
            <p:ph type="subTitle" idx="1"/>
          </p:nvPr>
        </p:nvSpPr>
        <p:spPr>
          <a:xfrm>
            <a:off x="1143000" y="2701540"/>
            <a:ext cx="6858000" cy="1620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r>
              <a:rPr lang="en-US" sz="2000" dirty="0"/>
              <a:t>CSC 481/681/781</a:t>
            </a:r>
            <a:endParaRPr sz="2000" dirty="0"/>
          </a:p>
          <a:p>
            <a:pPr marL="0" lvl="0" indent="0" algn="ctr" rtl="0">
              <a:lnSpc>
                <a:spcPct val="90000"/>
              </a:lnSpc>
              <a:spcBef>
                <a:spcPts val="1000"/>
              </a:spcBef>
              <a:spcAft>
                <a:spcPts val="0"/>
              </a:spcAft>
              <a:buSzPts val="2400"/>
              <a:buNone/>
            </a:pPr>
            <a:r>
              <a:rPr lang="en-US" sz="2000" dirty="0"/>
              <a:t>Principles of Computer Security</a:t>
            </a:r>
            <a:endParaRPr sz="2000" dirty="0"/>
          </a:p>
          <a:p>
            <a:pPr marL="0" lvl="0" indent="0" algn="ctr" rtl="0">
              <a:lnSpc>
                <a:spcPct val="90000"/>
              </a:lnSpc>
              <a:spcBef>
                <a:spcPts val="1000"/>
              </a:spcBef>
              <a:spcAft>
                <a:spcPts val="0"/>
              </a:spcAft>
              <a:buSzPts val="2400"/>
              <a:buNone/>
            </a:pPr>
            <a:endParaRPr sz="2000" dirty="0"/>
          </a:p>
          <a:p>
            <a:pPr marL="0" lvl="0" indent="0" algn="ctr" rtl="0">
              <a:lnSpc>
                <a:spcPct val="90000"/>
              </a:lnSpc>
              <a:spcBef>
                <a:spcPts val="1000"/>
              </a:spcBef>
              <a:spcAft>
                <a:spcPts val="0"/>
              </a:spcAft>
              <a:buSzPts val="2400"/>
              <a:buNone/>
            </a:pPr>
            <a:r>
              <a:rPr lang="en-US" sz="1200" i="1" dirty="0"/>
              <a:t>Reference: Goodrich and </a:t>
            </a:r>
            <a:r>
              <a:rPr lang="en-US" sz="1200" i="1" dirty="0" err="1"/>
              <a:t>Tamassia</a:t>
            </a:r>
            <a:r>
              <a:rPr lang="en-US" sz="1200" i="1" dirty="0"/>
              <a:t>, Chapter 5</a:t>
            </a:r>
            <a:endParaRPr sz="12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Some Internet History</a:t>
            </a:r>
            <a:endParaRPr sz="3400"/>
          </a:p>
        </p:txBody>
      </p:sp>
      <p:sp>
        <p:nvSpPr>
          <p:cNvPr id="261" name="Google Shape;261;p36"/>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228600" marR="0" lvl="0" indent="-241300" algn="l" rtl="0">
              <a:lnSpc>
                <a:spcPct val="100000"/>
              </a:lnSpc>
              <a:spcBef>
                <a:spcPts val="1500"/>
              </a:spcBef>
              <a:spcAft>
                <a:spcPts val="0"/>
              </a:spcAft>
              <a:buClr>
                <a:schemeClr val="dk2"/>
              </a:buClr>
              <a:buSzPts val="2000"/>
              <a:buFont typeface="Arial"/>
              <a:buChar char="•"/>
            </a:pPr>
            <a:r>
              <a:rPr lang="en-US" sz="2000" b="0" i="0" u="none" strike="noStrike" cap="none" dirty="0">
                <a:solidFill>
                  <a:schemeClr val="dk2"/>
                </a:solidFill>
                <a:latin typeface="Arial"/>
                <a:ea typeface="Arial"/>
                <a:cs typeface="Arial"/>
                <a:sym typeface="Arial"/>
              </a:rPr>
              <a:t>ARPA (Advanced Research Projects Agency) experiment to test ideas of “packet switched networks”</a:t>
            </a:r>
            <a:endParaRPr sz="2000" dirty="0">
              <a:solidFill>
                <a:schemeClr val="dk2"/>
              </a:solidFill>
            </a:endParaRPr>
          </a:p>
          <a:p>
            <a:pPr marL="228600" marR="0" lvl="0" indent="-241300" algn="l" rtl="0">
              <a:lnSpc>
                <a:spcPct val="100000"/>
              </a:lnSpc>
              <a:spcBef>
                <a:spcPts val="1500"/>
              </a:spcBef>
              <a:spcAft>
                <a:spcPts val="0"/>
              </a:spcAft>
              <a:buClr>
                <a:schemeClr val="dk2"/>
              </a:buClr>
              <a:buSzPts val="2000"/>
              <a:buFont typeface="Arial"/>
              <a:buChar char="•"/>
            </a:pPr>
            <a:r>
              <a:rPr lang="en-US" sz="2000" b="0" i="0" u="none" strike="noStrike" cap="none" dirty="0">
                <a:solidFill>
                  <a:schemeClr val="dk2"/>
                </a:solidFill>
                <a:latin typeface="Arial"/>
                <a:ea typeface="Arial"/>
                <a:cs typeface="Arial"/>
                <a:sym typeface="Arial"/>
              </a:rPr>
              <a:t>1969:  First node goes on-line (UCLA)</a:t>
            </a:r>
            <a:endParaRPr sz="2000" dirty="0">
              <a:solidFill>
                <a:schemeClr val="dk2"/>
              </a:solidFill>
            </a:endParaRPr>
          </a:p>
          <a:p>
            <a:pPr marL="228600" marR="0" lvl="0" indent="-241300" algn="l" rtl="0">
              <a:lnSpc>
                <a:spcPct val="100000"/>
              </a:lnSpc>
              <a:spcBef>
                <a:spcPts val="1500"/>
              </a:spcBef>
              <a:spcAft>
                <a:spcPts val="0"/>
              </a:spcAft>
              <a:buClr>
                <a:schemeClr val="dk2"/>
              </a:buClr>
              <a:buSzPts val="2000"/>
              <a:buFont typeface="Arial"/>
              <a:buChar char="•"/>
            </a:pPr>
            <a:r>
              <a:rPr lang="en-US" sz="2000" b="0" i="0" u="none" strike="noStrike" cap="none" dirty="0">
                <a:solidFill>
                  <a:schemeClr val="dk2"/>
                </a:solidFill>
                <a:latin typeface="Arial"/>
                <a:ea typeface="Arial"/>
                <a:cs typeface="Arial"/>
                <a:sym typeface="Arial"/>
              </a:rPr>
              <a:t>1970’s: Maturing and apps (e-mail in 1972)</a:t>
            </a:r>
            <a:endParaRPr sz="2000" dirty="0">
              <a:solidFill>
                <a:schemeClr val="dk2"/>
              </a:solidFill>
            </a:endParaRPr>
          </a:p>
          <a:p>
            <a:pPr marL="228600" marR="0" lvl="0" indent="-241300" algn="l" rtl="0">
              <a:lnSpc>
                <a:spcPct val="100000"/>
              </a:lnSpc>
              <a:spcBef>
                <a:spcPts val="1500"/>
              </a:spcBef>
              <a:spcAft>
                <a:spcPts val="0"/>
              </a:spcAft>
              <a:buClr>
                <a:schemeClr val="dk2"/>
              </a:buClr>
              <a:buSzPts val="2000"/>
              <a:buFont typeface="Arial"/>
              <a:buChar char="•"/>
            </a:pPr>
            <a:r>
              <a:rPr lang="en-US" sz="2000" b="0" i="0" u="none" strike="noStrike" cap="none" dirty="0">
                <a:solidFill>
                  <a:schemeClr val="dk2"/>
                </a:solidFill>
                <a:latin typeface="Arial"/>
                <a:ea typeface="Arial"/>
                <a:cs typeface="Arial"/>
                <a:sym typeface="Arial"/>
              </a:rPr>
              <a:t>1980’s: Widespread in  academic, military, and research communities</a:t>
            </a:r>
            <a:endParaRPr sz="2000" dirty="0">
              <a:solidFill>
                <a:schemeClr val="dk2"/>
              </a:solidFill>
            </a:endParaRPr>
          </a:p>
          <a:p>
            <a:pPr marL="742950" marR="0" lvl="1" indent="-247650" algn="l" rtl="0">
              <a:lnSpc>
                <a:spcPct val="100000"/>
              </a:lnSpc>
              <a:spcBef>
                <a:spcPts val="30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1985:  NSFNET</a:t>
            </a:r>
            <a:endParaRPr sz="1800" dirty="0">
              <a:solidFill>
                <a:schemeClr val="dk2"/>
              </a:solidFill>
            </a:endParaRPr>
          </a:p>
          <a:p>
            <a:pPr marL="228600" marR="0" lvl="0" indent="-241300" algn="l" rtl="0">
              <a:lnSpc>
                <a:spcPct val="100000"/>
              </a:lnSpc>
              <a:spcBef>
                <a:spcPts val="1500"/>
              </a:spcBef>
              <a:spcAft>
                <a:spcPts val="0"/>
              </a:spcAft>
              <a:buClr>
                <a:schemeClr val="dk2"/>
              </a:buClr>
              <a:buSzPts val="2000"/>
              <a:buFont typeface="Arial"/>
              <a:buChar char="•"/>
            </a:pPr>
            <a:r>
              <a:rPr lang="en-US" sz="2000" b="0" i="0" u="none" strike="noStrike" cap="none" dirty="0">
                <a:solidFill>
                  <a:schemeClr val="dk2"/>
                </a:solidFill>
                <a:latin typeface="Arial"/>
                <a:ea typeface="Arial"/>
                <a:cs typeface="Arial"/>
                <a:sym typeface="Arial"/>
              </a:rPr>
              <a:t>1990’s: The web and privatization</a:t>
            </a:r>
            <a:endParaRPr sz="2000" dirty="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The ARPANET in 1971</a:t>
            </a:r>
            <a:endParaRPr sz="3400"/>
          </a:p>
        </p:txBody>
      </p:sp>
      <p:pic>
        <p:nvPicPr>
          <p:cNvPr id="267" name="Google Shape;267;p37"/>
          <p:cNvPicPr preferRelativeResize="0"/>
          <p:nvPr/>
        </p:nvPicPr>
        <p:blipFill rotWithShape="1">
          <a:blip r:embed="rId3">
            <a:alphaModFix/>
          </a:blip>
          <a:srcRect/>
          <a:stretch/>
        </p:blipFill>
        <p:spPr>
          <a:xfrm>
            <a:off x="1868323" y="1436706"/>
            <a:ext cx="5407368" cy="29947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xfrm>
            <a:off x="594825" y="188128"/>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dirty="0">
                <a:solidFill>
                  <a:schemeClr val="dk2"/>
                </a:solidFill>
              </a:rPr>
              <a:t>Packet Switching</a:t>
            </a:r>
            <a:endParaRPr sz="3400" i="0" u="none" strike="noStrike" cap="none" dirty="0">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dirty="0">
                <a:solidFill>
                  <a:schemeClr val="dk2"/>
                </a:solidFill>
              </a:rPr>
              <a:t>A key concept from the ARPANET</a:t>
            </a:r>
            <a:endParaRPr sz="2000" i="1" dirty="0">
              <a:solidFill>
                <a:schemeClr val="dk2"/>
              </a:solidFill>
            </a:endParaRPr>
          </a:p>
        </p:txBody>
      </p:sp>
      <p:sp>
        <p:nvSpPr>
          <p:cNvPr id="273" name="Google Shape;273;p38"/>
          <p:cNvSpPr txBox="1">
            <a:spLocks noGrp="1"/>
          </p:cNvSpPr>
          <p:nvPr>
            <p:ph type="body" idx="1"/>
          </p:nvPr>
        </p:nvSpPr>
        <p:spPr>
          <a:xfrm>
            <a:off x="628650" y="2571750"/>
            <a:ext cx="7886700" cy="19656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Each packet sent independently</a:t>
            </a:r>
            <a:endParaRPr sz="1800" dirty="0">
              <a:solidFill>
                <a:schemeClr val="dk2"/>
              </a:solidFill>
            </a:endParaRPr>
          </a:p>
          <a:p>
            <a:pPr marL="742950" marR="0" lvl="1" indent="-2349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Different pieces can be routed separately in a series of hops</a:t>
            </a:r>
            <a:endParaRPr sz="1600" b="0" i="0" u="none" strike="noStrike" cap="none" dirty="0">
              <a:solidFill>
                <a:schemeClr val="dk2"/>
              </a:solidFill>
              <a:latin typeface="Arial"/>
              <a:ea typeface="Arial"/>
              <a:cs typeface="Arial"/>
              <a:sym typeface="Arial"/>
            </a:endParaRPr>
          </a:p>
          <a:p>
            <a:pPr marL="1143000" marR="0" lvl="2" indent="-190500" algn="l" rtl="0">
              <a:lnSpc>
                <a:spcPct val="100000"/>
              </a:lnSpc>
              <a:spcBef>
                <a:spcPts val="0"/>
              </a:spcBef>
              <a:spcAft>
                <a:spcPts val="0"/>
              </a:spcAft>
              <a:buClr>
                <a:schemeClr val="dk2"/>
              </a:buClr>
              <a:buSzPts val="1400"/>
              <a:buChar char="•"/>
            </a:pPr>
            <a:r>
              <a:rPr lang="en-US" sz="1400" dirty="0">
                <a:solidFill>
                  <a:schemeClr val="dk2"/>
                </a:solidFill>
              </a:rPr>
              <a:t>If MTU exceeded for hop, can break down further (fragments)</a:t>
            </a:r>
            <a:endParaRPr sz="1400" dirty="0">
              <a:solidFill>
                <a:schemeClr val="dk2"/>
              </a:solidFill>
            </a:endParaRPr>
          </a:p>
          <a:p>
            <a:pPr marL="742950" marR="0" lvl="1" indent="-2349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Not dependent on a fixed “switched” connection, so can “re-route” easily to avoid trouble spots</a:t>
            </a:r>
            <a:endParaRPr sz="1600" dirty="0">
              <a:solidFill>
                <a:schemeClr val="dk2"/>
              </a:solidFill>
            </a:endParaRPr>
          </a:p>
          <a:p>
            <a:pPr marL="742950" marR="0" lvl="1" indent="-133350" algn="l" rtl="0">
              <a:lnSpc>
                <a:spcPct val="100000"/>
              </a:lnSpc>
              <a:spcBef>
                <a:spcPts val="0"/>
              </a:spcBef>
              <a:spcAft>
                <a:spcPts val="0"/>
              </a:spcAft>
              <a:buClr>
                <a:schemeClr val="dk1"/>
              </a:buClr>
              <a:buSzPts val="2400"/>
              <a:buFont typeface="Arial"/>
              <a:buNone/>
            </a:pPr>
            <a:endParaRPr sz="1200" b="0" i="0" u="none" strike="noStrike" cap="none" dirty="0">
              <a:solidFill>
                <a:schemeClr val="dk2"/>
              </a:solidFill>
              <a:latin typeface="Arial"/>
              <a:ea typeface="Arial"/>
              <a:cs typeface="Arial"/>
              <a:sym typeface="Arial"/>
            </a:endParaRPr>
          </a:p>
          <a:p>
            <a:pPr marL="342900" marR="0" lvl="0" indent="-279400" algn="l" rtl="0">
              <a:lnSpc>
                <a:spcPct val="100000"/>
              </a:lnSpc>
              <a:spcBef>
                <a:spcPts val="0"/>
              </a:spcBef>
              <a:spcAft>
                <a:spcPts val="0"/>
              </a:spcAft>
              <a:buClr>
                <a:schemeClr val="dk2"/>
              </a:buClr>
              <a:buSzPts val="1800"/>
              <a:buFont typeface="Arial"/>
              <a:buChar char="•"/>
            </a:pPr>
            <a:r>
              <a:rPr lang="en-US" sz="1800" dirty="0">
                <a:solidFill>
                  <a:schemeClr val="dk2"/>
                </a:solidFill>
              </a:rPr>
              <a:t>Everything in the open, visible, and independent</a:t>
            </a:r>
            <a:endParaRPr sz="1800" dirty="0">
              <a:solidFill>
                <a:schemeClr val="dk2"/>
              </a:solidFill>
            </a:endParaRPr>
          </a:p>
          <a:p>
            <a:pPr marL="685800" marR="0" lvl="1" indent="-177800" algn="l" rtl="0">
              <a:lnSpc>
                <a:spcPct val="100000"/>
              </a:lnSpc>
              <a:spcBef>
                <a:spcPts val="0"/>
              </a:spcBef>
              <a:spcAft>
                <a:spcPts val="0"/>
              </a:spcAft>
              <a:buClr>
                <a:schemeClr val="dk2"/>
              </a:buClr>
              <a:buSzPts val="1600"/>
              <a:buFont typeface="Arial"/>
              <a:buChar char="–"/>
            </a:pPr>
            <a:r>
              <a:rPr lang="en-US" sz="1600" dirty="0">
                <a:solidFill>
                  <a:schemeClr val="dk2"/>
                </a:solidFill>
              </a:rPr>
              <a:t>Good </a:t>
            </a:r>
            <a:r>
              <a:rPr lang="en-US" sz="1600" b="0" i="0" u="none" strike="noStrike" cap="none" dirty="0">
                <a:solidFill>
                  <a:schemeClr val="dk2"/>
                </a:solidFill>
                <a:latin typeface="Arial"/>
                <a:ea typeface="Arial"/>
                <a:cs typeface="Arial"/>
                <a:sym typeface="Arial"/>
              </a:rPr>
              <a:t>analogy: postcards</a:t>
            </a:r>
            <a:endParaRPr sz="1600" dirty="0">
              <a:solidFill>
                <a:schemeClr val="dk2"/>
              </a:solidFill>
            </a:endParaRPr>
          </a:p>
        </p:txBody>
      </p:sp>
      <p:sp>
        <p:nvSpPr>
          <p:cNvPr id="274" name="Google Shape;274;p38"/>
          <p:cNvSpPr txBox="1"/>
          <p:nvPr/>
        </p:nvSpPr>
        <p:spPr>
          <a:xfrm>
            <a:off x="2362200" y="1222444"/>
            <a:ext cx="4605900" cy="2286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urier New"/>
              <a:buNone/>
            </a:pPr>
            <a:r>
              <a:rPr lang="en-US" sz="1700" b="0" i="0" u="none" strike="noStrike" cap="none">
                <a:solidFill>
                  <a:schemeClr val="dk2"/>
                </a:solidFill>
                <a:latin typeface="Courier New"/>
                <a:ea typeface="Courier New"/>
                <a:cs typeface="Courier New"/>
                <a:sym typeface="Courier New"/>
              </a:rPr>
              <a:t>A B C D E F G H I J K L M N O P</a:t>
            </a:r>
            <a:endParaRPr sz="1700" b="0" i="0" u="none" strike="noStrike" cap="none">
              <a:solidFill>
                <a:schemeClr val="dk2"/>
              </a:solidFill>
              <a:latin typeface="Courier New"/>
              <a:ea typeface="Courier New"/>
              <a:cs typeface="Courier New"/>
              <a:sym typeface="Courier New"/>
            </a:endParaRPr>
          </a:p>
        </p:txBody>
      </p:sp>
      <p:sp>
        <p:nvSpPr>
          <p:cNvPr id="275" name="Google Shape;275;p38"/>
          <p:cNvSpPr txBox="1"/>
          <p:nvPr/>
        </p:nvSpPr>
        <p:spPr>
          <a:xfrm>
            <a:off x="1828800" y="1793935"/>
            <a:ext cx="1143000" cy="2286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urier New"/>
              <a:buNone/>
            </a:pPr>
            <a:r>
              <a:rPr lang="en-US" sz="1700" b="0" i="0" u="none" strike="noStrike" cap="none">
                <a:solidFill>
                  <a:schemeClr val="dk2"/>
                </a:solidFill>
                <a:latin typeface="Courier New"/>
                <a:ea typeface="Courier New"/>
                <a:cs typeface="Courier New"/>
                <a:sym typeface="Courier New"/>
              </a:rPr>
              <a:t>A B C D</a:t>
            </a:r>
            <a:endParaRPr sz="1700" b="0" i="0" u="none" strike="noStrike" cap="none">
              <a:solidFill>
                <a:schemeClr val="dk2"/>
              </a:solidFill>
              <a:latin typeface="Courier New"/>
              <a:ea typeface="Courier New"/>
              <a:cs typeface="Courier New"/>
              <a:sym typeface="Courier New"/>
            </a:endParaRPr>
          </a:p>
        </p:txBody>
      </p:sp>
      <p:sp>
        <p:nvSpPr>
          <p:cNvPr id="276" name="Google Shape;276;p38"/>
          <p:cNvSpPr txBox="1"/>
          <p:nvPr/>
        </p:nvSpPr>
        <p:spPr>
          <a:xfrm>
            <a:off x="3276600" y="1793935"/>
            <a:ext cx="1143000" cy="2286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urier New"/>
              <a:buNone/>
            </a:pPr>
            <a:r>
              <a:rPr lang="en-US" sz="1700" b="0" i="0" u="none" strike="noStrike" cap="none">
                <a:solidFill>
                  <a:schemeClr val="dk2"/>
                </a:solidFill>
                <a:latin typeface="Courier New"/>
                <a:ea typeface="Courier New"/>
                <a:cs typeface="Courier New"/>
                <a:sym typeface="Courier New"/>
              </a:rPr>
              <a:t>E F G H</a:t>
            </a:r>
            <a:endParaRPr sz="1700" b="0" i="0" u="none" strike="noStrike" cap="none">
              <a:solidFill>
                <a:schemeClr val="dk2"/>
              </a:solidFill>
              <a:latin typeface="Courier New"/>
              <a:ea typeface="Courier New"/>
              <a:cs typeface="Courier New"/>
              <a:sym typeface="Courier New"/>
            </a:endParaRPr>
          </a:p>
        </p:txBody>
      </p:sp>
      <p:sp>
        <p:nvSpPr>
          <p:cNvPr id="277" name="Google Shape;277;p38"/>
          <p:cNvSpPr txBox="1"/>
          <p:nvPr/>
        </p:nvSpPr>
        <p:spPr>
          <a:xfrm>
            <a:off x="4724400" y="1793935"/>
            <a:ext cx="1143000" cy="2286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urier New"/>
              <a:buNone/>
            </a:pPr>
            <a:r>
              <a:rPr lang="en-US" sz="1700" b="0" i="0" u="none" strike="noStrike" cap="none">
                <a:solidFill>
                  <a:schemeClr val="dk2"/>
                </a:solidFill>
                <a:latin typeface="Courier New"/>
                <a:ea typeface="Courier New"/>
                <a:cs typeface="Courier New"/>
                <a:sym typeface="Courier New"/>
              </a:rPr>
              <a:t>I J K L</a:t>
            </a:r>
            <a:endParaRPr sz="1700" b="0" i="0" u="none" strike="noStrike" cap="none">
              <a:solidFill>
                <a:schemeClr val="dk2"/>
              </a:solidFill>
              <a:latin typeface="Courier New"/>
              <a:ea typeface="Courier New"/>
              <a:cs typeface="Courier New"/>
              <a:sym typeface="Courier New"/>
            </a:endParaRPr>
          </a:p>
        </p:txBody>
      </p:sp>
      <p:sp>
        <p:nvSpPr>
          <p:cNvPr id="278" name="Google Shape;278;p38"/>
          <p:cNvSpPr txBox="1"/>
          <p:nvPr/>
        </p:nvSpPr>
        <p:spPr>
          <a:xfrm>
            <a:off x="6172200" y="1793935"/>
            <a:ext cx="1143000" cy="2286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ourier New"/>
              <a:buNone/>
            </a:pPr>
            <a:r>
              <a:rPr lang="en-US" sz="1700" b="0" i="0" u="none" strike="noStrike" cap="none">
                <a:solidFill>
                  <a:schemeClr val="dk2"/>
                </a:solidFill>
                <a:latin typeface="Courier New"/>
                <a:ea typeface="Courier New"/>
                <a:cs typeface="Courier New"/>
                <a:sym typeface="Courier New"/>
              </a:rPr>
              <a:t>M N O P</a:t>
            </a:r>
            <a:endParaRPr sz="1700" b="0" i="0" u="none" strike="noStrike" cap="none">
              <a:solidFill>
                <a:schemeClr val="dk2"/>
              </a:solidFill>
              <a:latin typeface="Courier New"/>
              <a:ea typeface="Courier New"/>
              <a:cs typeface="Courier New"/>
              <a:sym typeface="Courier New"/>
            </a:endParaRPr>
          </a:p>
        </p:txBody>
      </p:sp>
      <p:cxnSp>
        <p:nvCxnSpPr>
          <p:cNvPr id="279" name="Google Shape;279;p38"/>
          <p:cNvCxnSpPr/>
          <p:nvPr/>
        </p:nvCxnSpPr>
        <p:spPr>
          <a:xfrm flipH="1">
            <a:off x="1828800" y="1451035"/>
            <a:ext cx="533400" cy="342900"/>
          </a:xfrm>
          <a:prstGeom prst="straightConnector1">
            <a:avLst/>
          </a:prstGeom>
          <a:noFill/>
          <a:ln w="9525" cap="flat" cmpd="sng">
            <a:solidFill>
              <a:schemeClr val="dk2"/>
            </a:solidFill>
            <a:prstDash val="dash"/>
            <a:miter lim="800000"/>
            <a:headEnd type="none" w="sm" len="sm"/>
            <a:tailEnd type="none" w="sm" len="sm"/>
          </a:ln>
        </p:spPr>
      </p:cxnSp>
      <p:cxnSp>
        <p:nvCxnSpPr>
          <p:cNvPr id="280" name="Google Shape;280;p38"/>
          <p:cNvCxnSpPr/>
          <p:nvPr/>
        </p:nvCxnSpPr>
        <p:spPr>
          <a:xfrm flipH="1">
            <a:off x="2971800" y="1451035"/>
            <a:ext cx="457200" cy="342900"/>
          </a:xfrm>
          <a:prstGeom prst="straightConnector1">
            <a:avLst/>
          </a:prstGeom>
          <a:noFill/>
          <a:ln w="9525" cap="flat" cmpd="sng">
            <a:solidFill>
              <a:schemeClr val="dk2"/>
            </a:solidFill>
            <a:prstDash val="dash"/>
            <a:miter lim="800000"/>
            <a:headEnd type="none" w="sm" len="sm"/>
            <a:tailEnd type="none" w="sm" len="sm"/>
          </a:ln>
        </p:spPr>
      </p:cxnSp>
      <p:cxnSp>
        <p:nvCxnSpPr>
          <p:cNvPr id="281" name="Google Shape;281;p38"/>
          <p:cNvCxnSpPr/>
          <p:nvPr/>
        </p:nvCxnSpPr>
        <p:spPr>
          <a:xfrm flipH="1">
            <a:off x="3276600" y="1451035"/>
            <a:ext cx="152400" cy="342900"/>
          </a:xfrm>
          <a:prstGeom prst="straightConnector1">
            <a:avLst/>
          </a:prstGeom>
          <a:noFill/>
          <a:ln w="9525" cap="flat" cmpd="sng">
            <a:solidFill>
              <a:schemeClr val="dk2"/>
            </a:solidFill>
            <a:prstDash val="dash"/>
            <a:miter lim="800000"/>
            <a:headEnd type="none" w="sm" len="sm"/>
            <a:tailEnd type="none" w="sm" len="sm"/>
          </a:ln>
        </p:spPr>
      </p:cxnSp>
      <p:cxnSp>
        <p:nvCxnSpPr>
          <p:cNvPr id="282" name="Google Shape;282;p38"/>
          <p:cNvCxnSpPr/>
          <p:nvPr/>
        </p:nvCxnSpPr>
        <p:spPr>
          <a:xfrm flipH="1">
            <a:off x="4419600" y="1451035"/>
            <a:ext cx="152400" cy="342900"/>
          </a:xfrm>
          <a:prstGeom prst="straightConnector1">
            <a:avLst/>
          </a:prstGeom>
          <a:noFill/>
          <a:ln w="9525" cap="flat" cmpd="sng">
            <a:solidFill>
              <a:schemeClr val="dk2"/>
            </a:solidFill>
            <a:prstDash val="dash"/>
            <a:miter lim="800000"/>
            <a:headEnd type="none" w="sm" len="sm"/>
            <a:tailEnd type="none" w="sm" len="sm"/>
          </a:ln>
        </p:spPr>
      </p:cxnSp>
      <p:cxnSp>
        <p:nvCxnSpPr>
          <p:cNvPr id="283" name="Google Shape;283;p38"/>
          <p:cNvCxnSpPr/>
          <p:nvPr/>
        </p:nvCxnSpPr>
        <p:spPr>
          <a:xfrm>
            <a:off x="4572000" y="1451035"/>
            <a:ext cx="152400" cy="342900"/>
          </a:xfrm>
          <a:prstGeom prst="straightConnector1">
            <a:avLst/>
          </a:prstGeom>
          <a:noFill/>
          <a:ln w="9525" cap="flat" cmpd="sng">
            <a:solidFill>
              <a:schemeClr val="dk2"/>
            </a:solidFill>
            <a:prstDash val="dash"/>
            <a:miter lim="800000"/>
            <a:headEnd type="none" w="sm" len="sm"/>
            <a:tailEnd type="none" w="sm" len="sm"/>
          </a:ln>
        </p:spPr>
      </p:cxnSp>
      <p:cxnSp>
        <p:nvCxnSpPr>
          <p:cNvPr id="284" name="Google Shape;284;p38"/>
          <p:cNvCxnSpPr/>
          <p:nvPr/>
        </p:nvCxnSpPr>
        <p:spPr>
          <a:xfrm>
            <a:off x="5638800" y="1451035"/>
            <a:ext cx="228600" cy="342900"/>
          </a:xfrm>
          <a:prstGeom prst="straightConnector1">
            <a:avLst/>
          </a:prstGeom>
          <a:noFill/>
          <a:ln w="9525" cap="flat" cmpd="sng">
            <a:solidFill>
              <a:schemeClr val="dk2"/>
            </a:solidFill>
            <a:prstDash val="dash"/>
            <a:miter lim="800000"/>
            <a:headEnd type="none" w="sm" len="sm"/>
            <a:tailEnd type="none" w="sm" len="sm"/>
          </a:ln>
        </p:spPr>
      </p:cxnSp>
      <p:cxnSp>
        <p:nvCxnSpPr>
          <p:cNvPr id="285" name="Google Shape;285;p38"/>
          <p:cNvCxnSpPr/>
          <p:nvPr/>
        </p:nvCxnSpPr>
        <p:spPr>
          <a:xfrm>
            <a:off x="5638800" y="1451035"/>
            <a:ext cx="533400" cy="342900"/>
          </a:xfrm>
          <a:prstGeom prst="straightConnector1">
            <a:avLst/>
          </a:prstGeom>
          <a:noFill/>
          <a:ln w="9525" cap="flat" cmpd="sng">
            <a:solidFill>
              <a:schemeClr val="dk2"/>
            </a:solidFill>
            <a:prstDash val="dash"/>
            <a:miter lim="800000"/>
            <a:headEnd type="none" w="sm" len="sm"/>
            <a:tailEnd type="none" w="sm" len="sm"/>
          </a:ln>
        </p:spPr>
      </p:cxnSp>
      <p:cxnSp>
        <p:nvCxnSpPr>
          <p:cNvPr id="286" name="Google Shape;286;p38"/>
          <p:cNvCxnSpPr/>
          <p:nvPr/>
        </p:nvCxnSpPr>
        <p:spPr>
          <a:xfrm>
            <a:off x="6781800" y="1451035"/>
            <a:ext cx="533400" cy="342900"/>
          </a:xfrm>
          <a:prstGeom prst="straightConnector1">
            <a:avLst/>
          </a:prstGeom>
          <a:noFill/>
          <a:ln w="9525" cap="flat" cmpd="sng">
            <a:solidFill>
              <a:schemeClr val="dk2"/>
            </a:solidFill>
            <a:prstDash val="dash"/>
            <a:miter lim="800000"/>
            <a:headEnd type="none" w="sm" len="sm"/>
            <a:tailEnd type="none" w="sm" len="sm"/>
          </a:ln>
        </p:spPr>
      </p:cxnSp>
      <p:sp>
        <p:nvSpPr>
          <p:cNvPr id="287" name="Google Shape;287;p38"/>
          <p:cNvSpPr/>
          <p:nvPr/>
        </p:nvSpPr>
        <p:spPr>
          <a:xfrm rot="-5400000">
            <a:off x="3762300" y="1593835"/>
            <a:ext cx="171600" cy="1143000"/>
          </a:xfrm>
          <a:prstGeom prst="leftBrace">
            <a:avLst>
              <a:gd name="adj1" fmla="val 8333"/>
              <a:gd name="adj2" fmla="val 50000"/>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288" name="Google Shape;288;p38"/>
          <p:cNvSpPr txBox="1"/>
          <p:nvPr/>
        </p:nvSpPr>
        <p:spPr>
          <a:xfrm>
            <a:off x="2916950" y="2251125"/>
            <a:ext cx="5265900" cy="252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b="0" i="0" u="none" strike="noStrike" cap="none" dirty="0">
                <a:solidFill>
                  <a:schemeClr val="dk2"/>
                </a:solidFill>
                <a:latin typeface="Arial"/>
                <a:ea typeface="Arial"/>
                <a:cs typeface="Arial"/>
                <a:sym typeface="Arial"/>
              </a:rPr>
              <a:t>Packet size determined by MTU (Maximum Transmission Unit)</a:t>
            </a:r>
            <a:endParaRPr sz="1200" b="0" i="0" u="none" strike="noStrike" cap="none" dirty="0">
              <a:solidFill>
                <a:schemeClr val="dk2"/>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303" name="Google Shape;303;p40"/>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Network Layers</a:t>
            </a:r>
            <a:endParaRPr sz="3400" i="0" u="none" strike="noStrike" cap="none">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a:solidFill>
                  <a:schemeClr val="dk2"/>
                </a:solidFill>
              </a:rPr>
              <a:t>OSI and Internet Models</a:t>
            </a:r>
            <a:endParaRPr sz="2000" i="1">
              <a:solidFill>
                <a:schemeClr val="dk2"/>
              </a:solidFill>
            </a:endParaRPr>
          </a:p>
        </p:txBody>
      </p:sp>
      <p:pic>
        <p:nvPicPr>
          <p:cNvPr id="11" name="Picture 10">
            <a:extLst>
              <a:ext uri="{FF2B5EF4-FFF2-40B4-BE49-F238E27FC236}">
                <a16:creationId xmlns:a16="http://schemas.microsoft.com/office/drawing/2014/main" id="{9BA11733-FCE4-C166-07CC-73055115D37D}"/>
              </a:ext>
            </a:extLst>
          </p:cNvPr>
          <p:cNvPicPr>
            <a:picLocks noChangeAspect="1"/>
          </p:cNvPicPr>
          <p:nvPr/>
        </p:nvPicPr>
        <p:blipFill>
          <a:blip r:embed="rId3"/>
          <a:stretch>
            <a:fillRect/>
          </a:stretch>
        </p:blipFill>
        <p:spPr>
          <a:xfrm>
            <a:off x="562534" y="1149687"/>
            <a:ext cx="4880734" cy="3208809"/>
          </a:xfrm>
          <a:prstGeom prst="rect">
            <a:avLst/>
          </a:prstGeom>
        </p:spPr>
      </p:pic>
      <p:sp>
        <p:nvSpPr>
          <p:cNvPr id="12" name="TextBox 11">
            <a:extLst>
              <a:ext uri="{FF2B5EF4-FFF2-40B4-BE49-F238E27FC236}">
                <a16:creationId xmlns:a16="http://schemas.microsoft.com/office/drawing/2014/main" id="{2B671A8E-4EB8-E9BB-24A4-4ABAB1B98A25}"/>
              </a:ext>
            </a:extLst>
          </p:cNvPr>
          <p:cNvSpPr txBox="1"/>
          <p:nvPr/>
        </p:nvSpPr>
        <p:spPr>
          <a:xfrm>
            <a:off x="2363638" y="4295955"/>
            <a:ext cx="1031051" cy="307777"/>
          </a:xfrm>
          <a:prstGeom prst="rect">
            <a:avLst/>
          </a:prstGeom>
          <a:noFill/>
        </p:spPr>
        <p:txBody>
          <a:bodyPr wrap="none" rtlCol="0">
            <a:spAutoFit/>
          </a:bodyPr>
          <a:lstStyle/>
          <a:p>
            <a:r>
              <a:rPr lang="en-US" dirty="0"/>
              <a:t>OSI Model</a:t>
            </a:r>
          </a:p>
        </p:txBody>
      </p:sp>
      <p:sp>
        <p:nvSpPr>
          <p:cNvPr id="16" name="TextBox 15">
            <a:extLst>
              <a:ext uri="{FF2B5EF4-FFF2-40B4-BE49-F238E27FC236}">
                <a16:creationId xmlns:a16="http://schemas.microsoft.com/office/drawing/2014/main" id="{00C48CEB-C8BA-D341-A7AD-46E45D6AB472}"/>
              </a:ext>
            </a:extLst>
          </p:cNvPr>
          <p:cNvSpPr txBox="1"/>
          <p:nvPr/>
        </p:nvSpPr>
        <p:spPr>
          <a:xfrm>
            <a:off x="6140191" y="1213398"/>
            <a:ext cx="2441275" cy="307777"/>
          </a:xfrm>
          <a:prstGeom prst="rect">
            <a:avLst/>
          </a:prstGeom>
          <a:noFill/>
        </p:spPr>
        <p:txBody>
          <a:bodyPr wrap="square">
            <a:spAutoFit/>
          </a:bodyPr>
          <a:lstStyle/>
          <a:p>
            <a:r>
              <a:rPr lang="en-US" dirty="0">
                <a:solidFill>
                  <a:srgbClr val="FF0000"/>
                </a:solidFill>
              </a:rPr>
              <a:t>What the user interacts with</a:t>
            </a:r>
          </a:p>
        </p:txBody>
      </p:sp>
      <p:cxnSp>
        <p:nvCxnSpPr>
          <p:cNvPr id="18" name="Straight Arrow Connector 17">
            <a:extLst>
              <a:ext uri="{FF2B5EF4-FFF2-40B4-BE49-F238E27FC236}">
                <a16:creationId xmlns:a16="http://schemas.microsoft.com/office/drawing/2014/main" id="{30C95B6D-4DF4-D306-1DCE-D4628E648A58}"/>
              </a:ext>
            </a:extLst>
          </p:cNvPr>
          <p:cNvCxnSpPr>
            <a:endCxn id="16" idx="1"/>
          </p:cNvCxnSpPr>
          <p:nvPr/>
        </p:nvCxnSpPr>
        <p:spPr>
          <a:xfrm>
            <a:off x="5443268" y="1367286"/>
            <a:ext cx="6969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Google Shape;308;p40">
            <a:extLst>
              <a:ext uri="{FF2B5EF4-FFF2-40B4-BE49-F238E27FC236}">
                <a16:creationId xmlns:a16="http://schemas.microsoft.com/office/drawing/2014/main" id="{CEE2877F-8B3A-EA40-404F-63112D680E3D}"/>
              </a:ext>
            </a:extLst>
          </p:cNvPr>
          <p:cNvSpPr txBox="1"/>
          <p:nvPr/>
        </p:nvSpPr>
        <p:spPr>
          <a:xfrm>
            <a:off x="0" y="835062"/>
            <a:ext cx="7557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600" b="0" i="1" u="sng" strike="noStrike" cap="none" dirty="0">
                <a:solidFill>
                  <a:schemeClr val="dk2"/>
                </a:solidFill>
                <a:latin typeface="Arial"/>
                <a:ea typeface="Arial"/>
                <a:cs typeface="Arial"/>
                <a:sym typeface="Arial"/>
              </a:rPr>
              <a:t>Layer</a:t>
            </a:r>
            <a:endParaRPr sz="1200" b="0" i="0" u="none" strike="noStrike" cap="none" dirty="0">
              <a:solidFill>
                <a:schemeClr val="dk2"/>
              </a:solidFill>
              <a:latin typeface="Arial"/>
              <a:ea typeface="Arial"/>
              <a:cs typeface="Arial"/>
              <a:sym typeface="Arial"/>
            </a:endParaRPr>
          </a:p>
        </p:txBody>
      </p:sp>
      <p:graphicFrame>
        <p:nvGraphicFramePr>
          <p:cNvPr id="20" name="Google Shape;307;p40">
            <a:extLst>
              <a:ext uri="{FF2B5EF4-FFF2-40B4-BE49-F238E27FC236}">
                <a16:creationId xmlns:a16="http://schemas.microsoft.com/office/drawing/2014/main" id="{3AFC0939-DAE8-6D69-5ACF-A4D27AABEE52}"/>
              </a:ext>
            </a:extLst>
          </p:cNvPr>
          <p:cNvGraphicFramePr/>
          <p:nvPr>
            <p:extLst>
              <p:ext uri="{D42A27DB-BD31-4B8C-83A1-F6EECF244321}">
                <p14:modId xmlns:p14="http://schemas.microsoft.com/office/powerpoint/2010/main" val="1140319513"/>
              </p:ext>
            </p:extLst>
          </p:nvPr>
        </p:nvGraphicFramePr>
        <p:xfrm>
          <a:off x="89459" y="1272304"/>
          <a:ext cx="473075" cy="3086188"/>
        </p:xfrm>
        <a:graphic>
          <a:graphicData uri="http://schemas.openxmlformats.org/drawingml/2006/table">
            <a:tbl>
              <a:tblPr>
                <a:noFill/>
                <a:tableStyleId>{AFFE1FE4-48F7-4C0F-A654-45BC141577A8}</a:tableStyleId>
              </a:tblPr>
              <a:tblGrid>
                <a:gridCol w="473075">
                  <a:extLst>
                    <a:ext uri="{9D8B030D-6E8A-4147-A177-3AD203B41FA5}">
                      <a16:colId xmlns:a16="http://schemas.microsoft.com/office/drawing/2014/main" val="20000"/>
                    </a:ext>
                  </a:extLst>
                </a:gridCol>
              </a:tblGrid>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7</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0"/>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6</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1"/>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2"/>
                          </a:solidFill>
                          <a:latin typeface="Arial"/>
                          <a:ea typeface="Arial"/>
                          <a:cs typeface="Arial"/>
                          <a:sym typeface="Arial"/>
                        </a:rPr>
                        <a:t>5</a:t>
                      </a:r>
                      <a:endParaRPr sz="1100" u="none" strike="noStrike" cap="none" dirty="0">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2"/>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4</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3"/>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3</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4"/>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2</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5"/>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2"/>
                          </a:solidFill>
                          <a:latin typeface="Arial"/>
                          <a:ea typeface="Arial"/>
                          <a:cs typeface="Arial"/>
                          <a:sym typeface="Arial"/>
                        </a:rPr>
                        <a:t>1</a:t>
                      </a:r>
                      <a:endParaRPr sz="1100" u="none" strike="noStrike" cap="none" dirty="0">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0" name="TextBox 29">
            <a:extLst>
              <a:ext uri="{FF2B5EF4-FFF2-40B4-BE49-F238E27FC236}">
                <a16:creationId xmlns:a16="http://schemas.microsoft.com/office/drawing/2014/main" id="{00EFCE03-FB04-BAE0-4E95-4E5A7F3B7922}"/>
              </a:ext>
            </a:extLst>
          </p:cNvPr>
          <p:cNvSpPr txBox="1"/>
          <p:nvPr/>
        </p:nvSpPr>
        <p:spPr>
          <a:xfrm>
            <a:off x="5510462" y="2216344"/>
            <a:ext cx="3700732" cy="954107"/>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F0000"/>
                </a:solidFill>
              </a:rPr>
              <a:t>Establishes a logical connection</a:t>
            </a:r>
            <a:r>
              <a:rPr lang="zh-CN" altLang="en-US" dirty="0">
                <a:solidFill>
                  <a:srgbClr val="FF0000"/>
                </a:solidFill>
              </a:rPr>
              <a:t>；</a:t>
            </a: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Ensures that data is delivered accurately</a:t>
            </a:r>
            <a:r>
              <a:rPr lang="zh-CN" altLang="en-US" dirty="0">
                <a:solidFill>
                  <a:srgbClr val="FF0000"/>
                </a:solidFill>
              </a:rPr>
              <a:t>；</a:t>
            </a:r>
            <a:endParaRPr lang="en-US" altLang="zh-CN" dirty="0">
              <a:solidFill>
                <a:srgbClr val="FF0000"/>
              </a:solidFill>
            </a:endParaRPr>
          </a:p>
          <a:p>
            <a:pPr marL="285750" indent="-285750">
              <a:buFont typeface="Arial" panose="020B0604020202020204" pitchFamily="34" charset="0"/>
              <a:buChar char="•"/>
            </a:pPr>
            <a:r>
              <a:rPr lang="en-US" dirty="0">
                <a:solidFill>
                  <a:srgbClr val="FF0000"/>
                </a:solidFill>
              </a:rPr>
              <a:t>Detects errors</a:t>
            </a:r>
            <a:r>
              <a:rPr lang="zh-CN" altLang="en-US" dirty="0">
                <a:solidFill>
                  <a:srgbClr val="FF0000"/>
                </a:solidFill>
              </a:rPr>
              <a:t>；</a:t>
            </a:r>
            <a:endParaRPr lang="en-US" altLang="zh-CN" dirty="0">
              <a:solidFill>
                <a:srgbClr val="FF0000"/>
              </a:solidFill>
            </a:endParaRPr>
          </a:p>
          <a:p>
            <a:pPr marL="285750" indent="-285750">
              <a:buFont typeface="Arial" panose="020B0604020202020204" pitchFamily="34" charset="0"/>
              <a:buChar char="•"/>
            </a:pPr>
            <a:r>
              <a:rPr lang="en-US" dirty="0">
                <a:solidFill>
                  <a:srgbClr val="FF0000"/>
                </a:solidFill>
              </a:rPr>
              <a:t>Controls the data transmission rate</a:t>
            </a:r>
          </a:p>
        </p:txBody>
      </p:sp>
      <p:cxnSp>
        <p:nvCxnSpPr>
          <p:cNvPr id="31" name="Straight Arrow Connector 30">
            <a:extLst>
              <a:ext uri="{FF2B5EF4-FFF2-40B4-BE49-F238E27FC236}">
                <a16:creationId xmlns:a16="http://schemas.microsoft.com/office/drawing/2014/main" id="{FFA02A6B-9FE0-75B8-D74C-265B059082B0}"/>
              </a:ext>
            </a:extLst>
          </p:cNvPr>
          <p:cNvCxnSpPr>
            <a:cxnSpLocks/>
          </p:cNvCxnSpPr>
          <p:nvPr/>
        </p:nvCxnSpPr>
        <p:spPr>
          <a:xfrm>
            <a:off x="5293744" y="2643684"/>
            <a:ext cx="3306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3393991-7295-8AED-40A5-B32A8A5482A9}"/>
              </a:ext>
            </a:extLst>
          </p:cNvPr>
          <p:cNvSpPr txBox="1"/>
          <p:nvPr/>
        </p:nvSpPr>
        <p:spPr>
          <a:xfrm>
            <a:off x="5784012" y="3423407"/>
            <a:ext cx="3334110" cy="307777"/>
          </a:xfrm>
          <a:prstGeom prst="rect">
            <a:avLst/>
          </a:prstGeom>
          <a:noFill/>
        </p:spPr>
        <p:txBody>
          <a:bodyPr wrap="square">
            <a:spAutoFit/>
          </a:bodyPr>
          <a:lstStyle/>
          <a:p>
            <a:r>
              <a:rPr lang="en-US" dirty="0">
                <a:solidFill>
                  <a:srgbClr val="FF0000"/>
                </a:solidFill>
              </a:rPr>
              <a:t>Deals with MAC addresses and frames.</a:t>
            </a:r>
          </a:p>
        </p:txBody>
      </p:sp>
      <p:cxnSp>
        <p:nvCxnSpPr>
          <p:cNvPr id="35" name="Straight Arrow Connector 34">
            <a:extLst>
              <a:ext uri="{FF2B5EF4-FFF2-40B4-BE49-F238E27FC236}">
                <a16:creationId xmlns:a16="http://schemas.microsoft.com/office/drawing/2014/main" id="{24BAF14F-70CE-CEE9-E5A2-F7C81CDD5D33}"/>
              </a:ext>
            </a:extLst>
          </p:cNvPr>
          <p:cNvCxnSpPr>
            <a:cxnSpLocks/>
          </p:cNvCxnSpPr>
          <p:nvPr/>
        </p:nvCxnSpPr>
        <p:spPr>
          <a:xfrm>
            <a:off x="5349816" y="3578422"/>
            <a:ext cx="360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a:extLst>
            <a:ext uri="{FF2B5EF4-FFF2-40B4-BE49-F238E27FC236}">
              <a16:creationId xmlns:a16="http://schemas.microsoft.com/office/drawing/2014/main" id="{CEF73DCA-B84C-00DD-5C6C-C85D4FCB0604}"/>
            </a:ext>
          </a:extLst>
        </p:cNvPr>
        <p:cNvGrpSpPr/>
        <p:nvPr/>
      </p:nvGrpSpPr>
      <p:grpSpPr>
        <a:xfrm>
          <a:off x="0" y="0"/>
          <a:ext cx="0" cy="0"/>
          <a:chOff x="0" y="0"/>
          <a:chExt cx="0" cy="0"/>
        </a:xfrm>
      </p:grpSpPr>
      <p:sp>
        <p:nvSpPr>
          <p:cNvPr id="303" name="Google Shape;303;p40">
            <a:extLst>
              <a:ext uri="{FF2B5EF4-FFF2-40B4-BE49-F238E27FC236}">
                <a16:creationId xmlns:a16="http://schemas.microsoft.com/office/drawing/2014/main" id="{909B7159-0058-6F40-2E31-BCC81424EF5F}"/>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Network Layers</a:t>
            </a:r>
            <a:endParaRPr sz="3400" i="0" u="none" strike="noStrike" cap="none">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a:solidFill>
                  <a:schemeClr val="dk2"/>
                </a:solidFill>
              </a:rPr>
              <a:t>OSI and Internet Models</a:t>
            </a:r>
            <a:endParaRPr sz="2000" i="1">
              <a:solidFill>
                <a:schemeClr val="dk2"/>
              </a:solidFill>
            </a:endParaRPr>
          </a:p>
        </p:txBody>
      </p:sp>
      <p:pic>
        <p:nvPicPr>
          <p:cNvPr id="11" name="Picture 10">
            <a:extLst>
              <a:ext uri="{FF2B5EF4-FFF2-40B4-BE49-F238E27FC236}">
                <a16:creationId xmlns:a16="http://schemas.microsoft.com/office/drawing/2014/main" id="{19D24159-6EBB-77C7-90AF-E17FAE3BC783}"/>
              </a:ext>
            </a:extLst>
          </p:cNvPr>
          <p:cNvPicPr>
            <a:picLocks noChangeAspect="1"/>
          </p:cNvPicPr>
          <p:nvPr/>
        </p:nvPicPr>
        <p:blipFill>
          <a:blip r:embed="rId3"/>
          <a:stretch>
            <a:fillRect/>
          </a:stretch>
        </p:blipFill>
        <p:spPr>
          <a:xfrm>
            <a:off x="562534" y="1149687"/>
            <a:ext cx="4880734" cy="3208809"/>
          </a:xfrm>
          <a:prstGeom prst="rect">
            <a:avLst/>
          </a:prstGeom>
        </p:spPr>
      </p:pic>
      <p:sp>
        <p:nvSpPr>
          <p:cNvPr id="12" name="TextBox 11">
            <a:extLst>
              <a:ext uri="{FF2B5EF4-FFF2-40B4-BE49-F238E27FC236}">
                <a16:creationId xmlns:a16="http://schemas.microsoft.com/office/drawing/2014/main" id="{053C75BC-1364-6135-1203-7958FE5335E6}"/>
              </a:ext>
            </a:extLst>
          </p:cNvPr>
          <p:cNvSpPr txBox="1"/>
          <p:nvPr/>
        </p:nvSpPr>
        <p:spPr>
          <a:xfrm>
            <a:off x="2363638" y="4295955"/>
            <a:ext cx="1031051" cy="307777"/>
          </a:xfrm>
          <a:prstGeom prst="rect">
            <a:avLst/>
          </a:prstGeom>
          <a:noFill/>
        </p:spPr>
        <p:txBody>
          <a:bodyPr wrap="none" rtlCol="0">
            <a:spAutoFit/>
          </a:bodyPr>
          <a:lstStyle/>
          <a:p>
            <a:r>
              <a:rPr lang="en-US" dirty="0"/>
              <a:t>OSI Model</a:t>
            </a:r>
          </a:p>
        </p:txBody>
      </p:sp>
      <p:sp>
        <p:nvSpPr>
          <p:cNvPr id="19" name="Google Shape;308;p40">
            <a:extLst>
              <a:ext uri="{FF2B5EF4-FFF2-40B4-BE49-F238E27FC236}">
                <a16:creationId xmlns:a16="http://schemas.microsoft.com/office/drawing/2014/main" id="{17AE6814-6B2A-0991-71D5-6B62FC4E2AAD}"/>
              </a:ext>
            </a:extLst>
          </p:cNvPr>
          <p:cNvSpPr txBox="1"/>
          <p:nvPr/>
        </p:nvSpPr>
        <p:spPr>
          <a:xfrm>
            <a:off x="0" y="835062"/>
            <a:ext cx="7557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600" b="0" i="1" u="sng" strike="noStrike" cap="none" dirty="0">
                <a:solidFill>
                  <a:schemeClr val="dk2"/>
                </a:solidFill>
                <a:latin typeface="Arial"/>
                <a:ea typeface="Arial"/>
                <a:cs typeface="Arial"/>
                <a:sym typeface="Arial"/>
              </a:rPr>
              <a:t>Layer</a:t>
            </a:r>
            <a:endParaRPr sz="1200" b="0" i="0" u="none" strike="noStrike" cap="none" dirty="0">
              <a:solidFill>
                <a:schemeClr val="dk2"/>
              </a:solidFill>
              <a:latin typeface="Arial"/>
              <a:ea typeface="Arial"/>
              <a:cs typeface="Arial"/>
              <a:sym typeface="Arial"/>
            </a:endParaRPr>
          </a:p>
        </p:txBody>
      </p:sp>
      <p:graphicFrame>
        <p:nvGraphicFramePr>
          <p:cNvPr id="20" name="Google Shape;307;p40">
            <a:extLst>
              <a:ext uri="{FF2B5EF4-FFF2-40B4-BE49-F238E27FC236}">
                <a16:creationId xmlns:a16="http://schemas.microsoft.com/office/drawing/2014/main" id="{ED23C96A-8AD1-6D5A-116D-2EDF3994048B}"/>
              </a:ext>
            </a:extLst>
          </p:cNvPr>
          <p:cNvGraphicFramePr/>
          <p:nvPr/>
        </p:nvGraphicFramePr>
        <p:xfrm>
          <a:off x="89459" y="1272304"/>
          <a:ext cx="473075" cy="3086188"/>
        </p:xfrm>
        <a:graphic>
          <a:graphicData uri="http://schemas.openxmlformats.org/drawingml/2006/table">
            <a:tbl>
              <a:tblPr>
                <a:noFill/>
                <a:tableStyleId>{AFFE1FE4-48F7-4C0F-A654-45BC141577A8}</a:tableStyleId>
              </a:tblPr>
              <a:tblGrid>
                <a:gridCol w="473075">
                  <a:extLst>
                    <a:ext uri="{9D8B030D-6E8A-4147-A177-3AD203B41FA5}">
                      <a16:colId xmlns:a16="http://schemas.microsoft.com/office/drawing/2014/main" val="20000"/>
                    </a:ext>
                  </a:extLst>
                </a:gridCol>
              </a:tblGrid>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7</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0"/>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6</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1"/>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2"/>
                          </a:solidFill>
                          <a:latin typeface="Arial"/>
                          <a:ea typeface="Arial"/>
                          <a:cs typeface="Arial"/>
                          <a:sym typeface="Arial"/>
                        </a:rPr>
                        <a:t>5</a:t>
                      </a:r>
                      <a:endParaRPr sz="1100" u="none" strike="noStrike" cap="none" dirty="0">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2"/>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4</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3"/>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3</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4"/>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2</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5"/>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2"/>
                          </a:solidFill>
                          <a:latin typeface="Arial"/>
                          <a:ea typeface="Arial"/>
                          <a:cs typeface="Arial"/>
                          <a:sym typeface="Arial"/>
                        </a:rPr>
                        <a:t>1</a:t>
                      </a:r>
                      <a:endParaRPr sz="1100" u="none" strike="noStrike" cap="none" dirty="0">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 name="Rectangle: Rounded Corners 1">
            <a:extLst>
              <a:ext uri="{FF2B5EF4-FFF2-40B4-BE49-F238E27FC236}">
                <a16:creationId xmlns:a16="http://schemas.microsoft.com/office/drawing/2014/main" id="{DD7272C4-2698-75C9-A016-93F9506E9672}"/>
              </a:ext>
            </a:extLst>
          </p:cNvPr>
          <p:cNvSpPr/>
          <p:nvPr/>
        </p:nvSpPr>
        <p:spPr>
          <a:xfrm>
            <a:off x="562534" y="1110162"/>
            <a:ext cx="4880734" cy="133111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312;p40">
            <a:extLst>
              <a:ext uri="{FF2B5EF4-FFF2-40B4-BE49-F238E27FC236}">
                <a16:creationId xmlns:a16="http://schemas.microsoft.com/office/drawing/2014/main" id="{2CD49509-4B73-FC1B-4EB2-61F9BF29ADB1}"/>
              </a:ext>
            </a:extLst>
          </p:cNvPr>
          <p:cNvSpPr txBox="1"/>
          <p:nvPr/>
        </p:nvSpPr>
        <p:spPr>
          <a:xfrm>
            <a:off x="5752561" y="4295955"/>
            <a:ext cx="3201658"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600" b="0" strike="noStrike" cap="none" dirty="0">
                <a:solidFill>
                  <a:schemeClr val="dk2"/>
                </a:solidFill>
                <a:latin typeface="Arial"/>
                <a:ea typeface="Arial"/>
                <a:cs typeface="Arial"/>
                <a:sym typeface="Arial"/>
              </a:rPr>
              <a:t>IP (or TCP/IP or Internet) Model</a:t>
            </a:r>
            <a:endParaRPr sz="1200" b="0" strike="noStrike" cap="none" dirty="0">
              <a:solidFill>
                <a:schemeClr val="dk2"/>
              </a:solidFill>
              <a:latin typeface="Arial"/>
              <a:ea typeface="Arial"/>
              <a:cs typeface="Arial"/>
              <a:sym typeface="Arial"/>
            </a:endParaRPr>
          </a:p>
        </p:txBody>
      </p:sp>
      <p:sp>
        <p:nvSpPr>
          <p:cNvPr id="7" name="TextBox 6">
            <a:extLst>
              <a:ext uri="{FF2B5EF4-FFF2-40B4-BE49-F238E27FC236}">
                <a16:creationId xmlns:a16="http://schemas.microsoft.com/office/drawing/2014/main" id="{3CED45B9-A86E-1824-698C-B5B76775D15C}"/>
              </a:ext>
            </a:extLst>
          </p:cNvPr>
          <p:cNvSpPr txBox="1"/>
          <p:nvPr/>
        </p:nvSpPr>
        <p:spPr>
          <a:xfrm>
            <a:off x="5443268" y="1638375"/>
            <a:ext cx="3611273" cy="307777"/>
          </a:xfrm>
          <a:prstGeom prst="rect">
            <a:avLst/>
          </a:prstGeom>
          <a:noFill/>
        </p:spPr>
        <p:txBody>
          <a:bodyPr wrap="square">
            <a:spAutoFit/>
          </a:bodyPr>
          <a:lstStyle/>
          <a:p>
            <a:r>
              <a:rPr lang="en-US" dirty="0"/>
              <a:t>Application: HTTP, FTP, SMTP (E-mail)… </a:t>
            </a:r>
          </a:p>
        </p:txBody>
      </p:sp>
      <p:sp>
        <p:nvSpPr>
          <p:cNvPr id="8" name="Rectangle: Rounded Corners 7">
            <a:extLst>
              <a:ext uri="{FF2B5EF4-FFF2-40B4-BE49-F238E27FC236}">
                <a16:creationId xmlns:a16="http://schemas.microsoft.com/office/drawing/2014/main" id="{15C03615-A905-627A-3DC4-D99262D3B679}"/>
              </a:ext>
            </a:extLst>
          </p:cNvPr>
          <p:cNvSpPr/>
          <p:nvPr/>
        </p:nvSpPr>
        <p:spPr>
          <a:xfrm>
            <a:off x="562534" y="2444919"/>
            <a:ext cx="4880734" cy="39730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26A21A-21EB-F060-F9F4-D1ABB3E25892}"/>
              </a:ext>
            </a:extLst>
          </p:cNvPr>
          <p:cNvSpPr txBox="1"/>
          <p:nvPr/>
        </p:nvSpPr>
        <p:spPr>
          <a:xfrm>
            <a:off x="5443268" y="2517196"/>
            <a:ext cx="2976113" cy="307777"/>
          </a:xfrm>
          <a:prstGeom prst="rect">
            <a:avLst/>
          </a:prstGeom>
          <a:noFill/>
        </p:spPr>
        <p:txBody>
          <a:bodyPr wrap="square">
            <a:spAutoFit/>
          </a:bodyPr>
          <a:lstStyle/>
          <a:p>
            <a:r>
              <a:rPr lang="en-US" dirty="0"/>
              <a:t>Transport: TCP, UDP</a:t>
            </a:r>
          </a:p>
        </p:txBody>
      </p:sp>
      <p:sp>
        <p:nvSpPr>
          <p:cNvPr id="15" name="Rectangle: Rounded Corners 14">
            <a:extLst>
              <a:ext uri="{FF2B5EF4-FFF2-40B4-BE49-F238E27FC236}">
                <a16:creationId xmlns:a16="http://schemas.microsoft.com/office/drawing/2014/main" id="{7284F1CD-3DE5-9AD5-8BF7-8BFBFA0E7FAC}"/>
              </a:ext>
            </a:extLst>
          </p:cNvPr>
          <p:cNvSpPr/>
          <p:nvPr/>
        </p:nvSpPr>
        <p:spPr>
          <a:xfrm>
            <a:off x="562534" y="2864497"/>
            <a:ext cx="4880734" cy="531519"/>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BA0CABB-EE99-8ECF-DD1F-CC9EBD1CE90D}"/>
              </a:ext>
            </a:extLst>
          </p:cNvPr>
          <p:cNvSpPr txBox="1"/>
          <p:nvPr/>
        </p:nvSpPr>
        <p:spPr>
          <a:xfrm>
            <a:off x="5443268" y="2967165"/>
            <a:ext cx="2976113" cy="307777"/>
          </a:xfrm>
          <a:prstGeom prst="rect">
            <a:avLst/>
          </a:prstGeom>
          <a:noFill/>
        </p:spPr>
        <p:txBody>
          <a:bodyPr wrap="square">
            <a:spAutoFit/>
          </a:bodyPr>
          <a:lstStyle/>
          <a:p>
            <a:r>
              <a:rPr lang="en-US" dirty="0"/>
              <a:t>Network: IP (Internet Protocol)</a:t>
            </a:r>
          </a:p>
        </p:txBody>
      </p:sp>
      <p:sp>
        <p:nvSpPr>
          <p:cNvPr id="21" name="Rectangle: Rounded Corners 20">
            <a:extLst>
              <a:ext uri="{FF2B5EF4-FFF2-40B4-BE49-F238E27FC236}">
                <a16:creationId xmlns:a16="http://schemas.microsoft.com/office/drawing/2014/main" id="{6113EEBB-CBAD-3B21-5083-3863A0A1A06C}"/>
              </a:ext>
            </a:extLst>
          </p:cNvPr>
          <p:cNvSpPr/>
          <p:nvPr/>
        </p:nvSpPr>
        <p:spPr>
          <a:xfrm>
            <a:off x="562534" y="3396016"/>
            <a:ext cx="4880734" cy="96247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081F554-35CF-AEBF-5C3D-EFD6837E7BC0}"/>
              </a:ext>
            </a:extLst>
          </p:cNvPr>
          <p:cNvSpPr txBox="1"/>
          <p:nvPr/>
        </p:nvSpPr>
        <p:spPr>
          <a:xfrm>
            <a:off x="5443268" y="3773753"/>
            <a:ext cx="3269411" cy="307777"/>
          </a:xfrm>
          <a:prstGeom prst="rect">
            <a:avLst/>
          </a:prstGeom>
          <a:noFill/>
        </p:spPr>
        <p:txBody>
          <a:bodyPr wrap="square">
            <a:spAutoFit/>
          </a:bodyPr>
          <a:lstStyle/>
          <a:p>
            <a:r>
              <a:rPr lang="en-US" dirty="0"/>
              <a:t>Data Link + Physical</a:t>
            </a:r>
          </a:p>
        </p:txBody>
      </p:sp>
    </p:spTree>
    <p:extLst>
      <p:ext uri="{BB962C8B-B14F-4D97-AF65-F5344CB8AC3E}">
        <p14:creationId xmlns:p14="http://schemas.microsoft.com/office/powerpoint/2010/main" val="9578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a:extLst>
            <a:ext uri="{FF2B5EF4-FFF2-40B4-BE49-F238E27FC236}">
              <a16:creationId xmlns:a16="http://schemas.microsoft.com/office/drawing/2014/main" id="{D125B59E-4A78-D425-C555-63DD214B00CC}"/>
            </a:ext>
          </a:extLst>
        </p:cNvPr>
        <p:cNvGrpSpPr/>
        <p:nvPr/>
      </p:nvGrpSpPr>
      <p:grpSpPr>
        <a:xfrm>
          <a:off x="0" y="0"/>
          <a:ext cx="0" cy="0"/>
          <a:chOff x="0" y="0"/>
          <a:chExt cx="0" cy="0"/>
        </a:xfrm>
      </p:grpSpPr>
      <p:sp>
        <p:nvSpPr>
          <p:cNvPr id="303" name="Google Shape;303;p40">
            <a:extLst>
              <a:ext uri="{FF2B5EF4-FFF2-40B4-BE49-F238E27FC236}">
                <a16:creationId xmlns:a16="http://schemas.microsoft.com/office/drawing/2014/main" id="{25805686-CD9A-33A0-2723-AA8D3A418A1F}"/>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Network Layers</a:t>
            </a:r>
            <a:endParaRPr sz="3400" i="0" u="none" strike="noStrike" cap="none">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a:solidFill>
                  <a:schemeClr val="dk2"/>
                </a:solidFill>
              </a:rPr>
              <a:t>OSI and Internet Models</a:t>
            </a:r>
            <a:endParaRPr sz="2000" i="1">
              <a:solidFill>
                <a:schemeClr val="dk2"/>
              </a:solidFill>
            </a:endParaRPr>
          </a:p>
        </p:txBody>
      </p:sp>
      <p:pic>
        <p:nvPicPr>
          <p:cNvPr id="11" name="Picture 10">
            <a:extLst>
              <a:ext uri="{FF2B5EF4-FFF2-40B4-BE49-F238E27FC236}">
                <a16:creationId xmlns:a16="http://schemas.microsoft.com/office/drawing/2014/main" id="{22549A5F-DC41-1920-3015-228EC77892EE}"/>
              </a:ext>
            </a:extLst>
          </p:cNvPr>
          <p:cNvPicPr>
            <a:picLocks noChangeAspect="1"/>
          </p:cNvPicPr>
          <p:nvPr/>
        </p:nvPicPr>
        <p:blipFill>
          <a:blip r:embed="rId3"/>
          <a:stretch>
            <a:fillRect/>
          </a:stretch>
        </p:blipFill>
        <p:spPr>
          <a:xfrm>
            <a:off x="562534" y="1149687"/>
            <a:ext cx="4880734" cy="3208809"/>
          </a:xfrm>
          <a:prstGeom prst="rect">
            <a:avLst/>
          </a:prstGeom>
        </p:spPr>
      </p:pic>
      <p:sp>
        <p:nvSpPr>
          <p:cNvPr id="12" name="TextBox 11">
            <a:extLst>
              <a:ext uri="{FF2B5EF4-FFF2-40B4-BE49-F238E27FC236}">
                <a16:creationId xmlns:a16="http://schemas.microsoft.com/office/drawing/2014/main" id="{B2F426FB-C68F-C5C9-E8B1-AABEA531834E}"/>
              </a:ext>
            </a:extLst>
          </p:cNvPr>
          <p:cNvSpPr txBox="1"/>
          <p:nvPr/>
        </p:nvSpPr>
        <p:spPr>
          <a:xfrm>
            <a:off x="2363638" y="4295955"/>
            <a:ext cx="1031051" cy="307777"/>
          </a:xfrm>
          <a:prstGeom prst="rect">
            <a:avLst/>
          </a:prstGeom>
          <a:noFill/>
        </p:spPr>
        <p:txBody>
          <a:bodyPr wrap="none" rtlCol="0">
            <a:spAutoFit/>
          </a:bodyPr>
          <a:lstStyle/>
          <a:p>
            <a:r>
              <a:rPr lang="en-US" dirty="0"/>
              <a:t>OSI Model</a:t>
            </a:r>
          </a:p>
        </p:txBody>
      </p:sp>
      <p:sp>
        <p:nvSpPr>
          <p:cNvPr id="19" name="Google Shape;308;p40">
            <a:extLst>
              <a:ext uri="{FF2B5EF4-FFF2-40B4-BE49-F238E27FC236}">
                <a16:creationId xmlns:a16="http://schemas.microsoft.com/office/drawing/2014/main" id="{D790FB82-273A-CA15-8CFE-C386E7CFCB1C}"/>
              </a:ext>
            </a:extLst>
          </p:cNvPr>
          <p:cNvSpPr txBox="1"/>
          <p:nvPr/>
        </p:nvSpPr>
        <p:spPr>
          <a:xfrm>
            <a:off x="0" y="835062"/>
            <a:ext cx="7557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600" b="0" i="1" u="sng" strike="noStrike" cap="none" dirty="0">
                <a:solidFill>
                  <a:schemeClr val="dk2"/>
                </a:solidFill>
                <a:latin typeface="Arial"/>
                <a:ea typeface="Arial"/>
                <a:cs typeface="Arial"/>
                <a:sym typeface="Arial"/>
              </a:rPr>
              <a:t>Layer</a:t>
            </a:r>
            <a:endParaRPr sz="1200" b="0" i="0" u="none" strike="noStrike" cap="none" dirty="0">
              <a:solidFill>
                <a:schemeClr val="dk2"/>
              </a:solidFill>
              <a:latin typeface="Arial"/>
              <a:ea typeface="Arial"/>
              <a:cs typeface="Arial"/>
              <a:sym typeface="Arial"/>
            </a:endParaRPr>
          </a:p>
        </p:txBody>
      </p:sp>
      <p:graphicFrame>
        <p:nvGraphicFramePr>
          <p:cNvPr id="20" name="Google Shape;307;p40">
            <a:extLst>
              <a:ext uri="{FF2B5EF4-FFF2-40B4-BE49-F238E27FC236}">
                <a16:creationId xmlns:a16="http://schemas.microsoft.com/office/drawing/2014/main" id="{62B53D15-990D-A047-EC6A-603218CC57CF}"/>
              </a:ext>
            </a:extLst>
          </p:cNvPr>
          <p:cNvGraphicFramePr/>
          <p:nvPr/>
        </p:nvGraphicFramePr>
        <p:xfrm>
          <a:off x="89459" y="1272304"/>
          <a:ext cx="473075" cy="3086188"/>
        </p:xfrm>
        <a:graphic>
          <a:graphicData uri="http://schemas.openxmlformats.org/drawingml/2006/table">
            <a:tbl>
              <a:tblPr>
                <a:noFill/>
                <a:tableStyleId>{AFFE1FE4-48F7-4C0F-A654-45BC141577A8}</a:tableStyleId>
              </a:tblPr>
              <a:tblGrid>
                <a:gridCol w="473075">
                  <a:extLst>
                    <a:ext uri="{9D8B030D-6E8A-4147-A177-3AD203B41FA5}">
                      <a16:colId xmlns:a16="http://schemas.microsoft.com/office/drawing/2014/main" val="20000"/>
                    </a:ext>
                  </a:extLst>
                </a:gridCol>
              </a:tblGrid>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7</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0"/>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6</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1"/>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2"/>
                          </a:solidFill>
                          <a:latin typeface="Arial"/>
                          <a:ea typeface="Arial"/>
                          <a:cs typeface="Arial"/>
                          <a:sym typeface="Arial"/>
                        </a:rPr>
                        <a:t>5</a:t>
                      </a:r>
                      <a:endParaRPr sz="1100" u="none" strike="noStrike" cap="none" dirty="0">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2"/>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4</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3"/>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3</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4"/>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2"/>
                          </a:solidFill>
                          <a:latin typeface="Arial"/>
                          <a:ea typeface="Arial"/>
                          <a:cs typeface="Arial"/>
                          <a:sym typeface="Arial"/>
                        </a:rPr>
                        <a:t>2</a:t>
                      </a:r>
                      <a:endParaRPr sz="1100" u="none" strike="noStrike" cap="none">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tcPr>
                </a:tc>
                <a:extLst>
                  <a:ext uri="{0D108BD9-81ED-4DB2-BD59-A6C34878D82A}">
                    <a16:rowId xmlns:a16="http://schemas.microsoft.com/office/drawing/2014/main" val="10005"/>
                  </a:ext>
                </a:extLst>
              </a:tr>
              <a:tr h="440884">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2"/>
                          </a:solidFill>
                          <a:latin typeface="Arial"/>
                          <a:ea typeface="Arial"/>
                          <a:cs typeface="Arial"/>
                          <a:sym typeface="Arial"/>
                        </a:rPr>
                        <a:t>1</a:t>
                      </a:r>
                      <a:endParaRPr sz="1100" u="none" strike="noStrike" cap="none" dirty="0">
                        <a:solidFill>
                          <a:schemeClr val="dk2"/>
                        </a:solidFil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 name="Rectangle: Rounded Corners 1">
            <a:extLst>
              <a:ext uri="{FF2B5EF4-FFF2-40B4-BE49-F238E27FC236}">
                <a16:creationId xmlns:a16="http://schemas.microsoft.com/office/drawing/2014/main" id="{4D2E47C2-94BB-B3AF-CBEB-67AE76B74BD8}"/>
              </a:ext>
            </a:extLst>
          </p:cNvPr>
          <p:cNvSpPr/>
          <p:nvPr/>
        </p:nvSpPr>
        <p:spPr>
          <a:xfrm>
            <a:off x="562534" y="1110162"/>
            <a:ext cx="4880734" cy="133111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312;p40">
            <a:extLst>
              <a:ext uri="{FF2B5EF4-FFF2-40B4-BE49-F238E27FC236}">
                <a16:creationId xmlns:a16="http://schemas.microsoft.com/office/drawing/2014/main" id="{8AFE6D30-F06C-2ED5-FB38-2C5203627BF4}"/>
              </a:ext>
            </a:extLst>
          </p:cNvPr>
          <p:cNvSpPr txBox="1"/>
          <p:nvPr/>
        </p:nvSpPr>
        <p:spPr>
          <a:xfrm>
            <a:off x="5752561" y="4295955"/>
            <a:ext cx="3201658"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600" b="0" strike="noStrike" cap="none" dirty="0">
                <a:solidFill>
                  <a:schemeClr val="dk2"/>
                </a:solidFill>
                <a:latin typeface="Arial"/>
                <a:ea typeface="Arial"/>
                <a:cs typeface="Arial"/>
                <a:sym typeface="Arial"/>
              </a:rPr>
              <a:t>IP (or TCP/IP or Internet) Model</a:t>
            </a:r>
            <a:endParaRPr sz="1200" b="0" strike="noStrike" cap="none" dirty="0">
              <a:solidFill>
                <a:schemeClr val="dk2"/>
              </a:solidFill>
              <a:latin typeface="Arial"/>
              <a:ea typeface="Arial"/>
              <a:cs typeface="Arial"/>
              <a:sym typeface="Arial"/>
            </a:endParaRPr>
          </a:p>
        </p:txBody>
      </p:sp>
      <p:sp>
        <p:nvSpPr>
          <p:cNvPr id="7" name="TextBox 6">
            <a:extLst>
              <a:ext uri="{FF2B5EF4-FFF2-40B4-BE49-F238E27FC236}">
                <a16:creationId xmlns:a16="http://schemas.microsoft.com/office/drawing/2014/main" id="{C436A86C-9B21-EC7D-3977-EE4F70AE46C5}"/>
              </a:ext>
            </a:extLst>
          </p:cNvPr>
          <p:cNvSpPr txBox="1"/>
          <p:nvPr/>
        </p:nvSpPr>
        <p:spPr>
          <a:xfrm>
            <a:off x="5443268" y="1638375"/>
            <a:ext cx="3611273" cy="307777"/>
          </a:xfrm>
          <a:prstGeom prst="rect">
            <a:avLst/>
          </a:prstGeom>
          <a:noFill/>
        </p:spPr>
        <p:txBody>
          <a:bodyPr wrap="square">
            <a:spAutoFit/>
          </a:bodyPr>
          <a:lstStyle/>
          <a:p>
            <a:r>
              <a:rPr lang="en-US" dirty="0"/>
              <a:t>Application: HTTP, FTP, SMTP (E-mail)… </a:t>
            </a:r>
          </a:p>
        </p:txBody>
      </p:sp>
      <p:sp>
        <p:nvSpPr>
          <p:cNvPr id="8" name="Rectangle: Rounded Corners 7">
            <a:extLst>
              <a:ext uri="{FF2B5EF4-FFF2-40B4-BE49-F238E27FC236}">
                <a16:creationId xmlns:a16="http://schemas.microsoft.com/office/drawing/2014/main" id="{CE38B047-98FF-43C2-4B9E-79A1DABA0F26}"/>
              </a:ext>
            </a:extLst>
          </p:cNvPr>
          <p:cNvSpPr/>
          <p:nvPr/>
        </p:nvSpPr>
        <p:spPr>
          <a:xfrm>
            <a:off x="562534" y="2444919"/>
            <a:ext cx="4880734" cy="39730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ED010C-DC48-E0E3-27B9-F62A28C94AED}"/>
              </a:ext>
            </a:extLst>
          </p:cNvPr>
          <p:cNvSpPr txBox="1"/>
          <p:nvPr/>
        </p:nvSpPr>
        <p:spPr>
          <a:xfrm>
            <a:off x="5443268" y="2517196"/>
            <a:ext cx="2976113" cy="307777"/>
          </a:xfrm>
          <a:prstGeom prst="rect">
            <a:avLst/>
          </a:prstGeom>
          <a:noFill/>
        </p:spPr>
        <p:txBody>
          <a:bodyPr wrap="square">
            <a:spAutoFit/>
          </a:bodyPr>
          <a:lstStyle/>
          <a:p>
            <a:r>
              <a:rPr lang="en-US" dirty="0"/>
              <a:t>Transport: TCP, UDP</a:t>
            </a:r>
          </a:p>
        </p:txBody>
      </p:sp>
      <p:sp>
        <p:nvSpPr>
          <p:cNvPr id="15" name="Rectangle: Rounded Corners 14">
            <a:extLst>
              <a:ext uri="{FF2B5EF4-FFF2-40B4-BE49-F238E27FC236}">
                <a16:creationId xmlns:a16="http://schemas.microsoft.com/office/drawing/2014/main" id="{680EDC64-16DA-2BA6-3803-4B3C916AE6E6}"/>
              </a:ext>
            </a:extLst>
          </p:cNvPr>
          <p:cNvSpPr/>
          <p:nvPr/>
        </p:nvSpPr>
        <p:spPr>
          <a:xfrm>
            <a:off x="562534" y="2864497"/>
            <a:ext cx="4880734" cy="531519"/>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4997865-C5C0-56C7-EF7A-D6AD784E0850}"/>
              </a:ext>
            </a:extLst>
          </p:cNvPr>
          <p:cNvSpPr txBox="1"/>
          <p:nvPr/>
        </p:nvSpPr>
        <p:spPr>
          <a:xfrm>
            <a:off x="5443268" y="2967165"/>
            <a:ext cx="2976113" cy="307777"/>
          </a:xfrm>
          <a:prstGeom prst="rect">
            <a:avLst/>
          </a:prstGeom>
          <a:noFill/>
        </p:spPr>
        <p:txBody>
          <a:bodyPr wrap="square">
            <a:spAutoFit/>
          </a:bodyPr>
          <a:lstStyle/>
          <a:p>
            <a:r>
              <a:rPr lang="en-US" dirty="0"/>
              <a:t>Network: IP (Internet Protocol)</a:t>
            </a:r>
          </a:p>
        </p:txBody>
      </p:sp>
      <p:sp>
        <p:nvSpPr>
          <p:cNvPr id="21" name="Rectangle: Rounded Corners 20">
            <a:extLst>
              <a:ext uri="{FF2B5EF4-FFF2-40B4-BE49-F238E27FC236}">
                <a16:creationId xmlns:a16="http://schemas.microsoft.com/office/drawing/2014/main" id="{1AB314E2-00FF-624A-6130-853A397B115F}"/>
              </a:ext>
            </a:extLst>
          </p:cNvPr>
          <p:cNvSpPr/>
          <p:nvPr/>
        </p:nvSpPr>
        <p:spPr>
          <a:xfrm>
            <a:off x="562534" y="3396016"/>
            <a:ext cx="4880734" cy="96247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663F3D1-A314-62EB-4B1C-58D2E8569A37}"/>
              </a:ext>
            </a:extLst>
          </p:cNvPr>
          <p:cNvSpPr txBox="1"/>
          <p:nvPr/>
        </p:nvSpPr>
        <p:spPr>
          <a:xfrm>
            <a:off x="5443268" y="3773753"/>
            <a:ext cx="3269411" cy="307777"/>
          </a:xfrm>
          <a:prstGeom prst="rect">
            <a:avLst/>
          </a:prstGeom>
          <a:noFill/>
        </p:spPr>
        <p:txBody>
          <a:bodyPr wrap="square">
            <a:spAutoFit/>
          </a:bodyPr>
          <a:lstStyle/>
          <a:p>
            <a:r>
              <a:rPr lang="en-US" dirty="0"/>
              <a:t>Data Link + Physical</a:t>
            </a:r>
          </a:p>
        </p:txBody>
      </p:sp>
      <p:sp>
        <p:nvSpPr>
          <p:cNvPr id="4" name="Google Shape;306;p40">
            <a:extLst>
              <a:ext uri="{FF2B5EF4-FFF2-40B4-BE49-F238E27FC236}">
                <a16:creationId xmlns:a16="http://schemas.microsoft.com/office/drawing/2014/main" id="{0F2830BE-F531-2062-E450-87DA1550F2CB}"/>
              </a:ext>
            </a:extLst>
          </p:cNvPr>
          <p:cNvSpPr txBox="1"/>
          <p:nvPr/>
        </p:nvSpPr>
        <p:spPr>
          <a:xfrm>
            <a:off x="1578096" y="4631040"/>
            <a:ext cx="6246600" cy="298500"/>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91425" tIns="18275" rIns="91425" bIns="18275"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1700" b="0" i="0" u="none" strike="noStrike" cap="none" dirty="0">
                <a:solidFill>
                  <a:schemeClr val="dk2"/>
                </a:solidFill>
                <a:latin typeface="Arial"/>
                <a:ea typeface="Arial"/>
                <a:cs typeface="Arial"/>
                <a:sym typeface="Arial"/>
              </a:rPr>
              <a:t>Next:  We look at issues and vulnerabilities with each layer.</a:t>
            </a:r>
            <a:endParaRPr sz="11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395378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3" name="Google Shape;323;p41"/>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dirty="0">
                <a:solidFill>
                  <a:schemeClr val="dk2"/>
                </a:solidFill>
              </a:rPr>
              <a:t>First up: Physical and Link Layers</a:t>
            </a:r>
            <a:endParaRPr sz="2400" dirty="0">
              <a:solidFill>
                <a:schemeClr val="dk2"/>
              </a:solidFill>
            </a:endParaRPr>
          </a:p>
        </p:txBody>
      </p:sp>
      <p:pic>
        <p:nvPicPr>
          <p:cNvPr id="5" name="Picture 4">
            <a:extLst>
              <a:ext uri="{FF2B5EF4-FFF2-40B4-BE49-F238E27FC236}">
                <a16:creationId xmlns:a16="http://schemas.microsoft.com/office/drawing/2014/main" id="{DED1B9F3-67DA-2CE0-4394-B265BC7C2D9A}"/>
              </a:ext>
            </a:extLst>
          </p:cNvPr>
          <p:cNvPicPr>
            <a:picLocks noChangeAspect="1"/>
          </p:cNvPicPr>
          <p:nvPr/>
        </p:nvPicPr>
        <p:blipFill>
          <a:blip r:embed="rId3"/>
          <a:stretch>
            <a:fillRect/>
          </a:stretch>
        </p:blipFill>
        <p:spPr>
          <a:xfrm>
            <a:off x="2614460" y="1114804"/>
            <a:ext cx="3665570" cy="3423440"/>
          </a:xfrm>
          <a:prstGeom prst="rect">
            <a:avLst/>
          </a:prstGeom>
        </p:spPr>
      </p:pic>
      <p:sp>
        <p:nvSpPr>
          <p:cNvPr id="6" name="Rectangle: Rounded Corners 5">
            <a:extLst>
              <a:ext uri="{FF2B5EF4-FFF2-40B4-BE49-F238E27FC236}">
                <a16:creationId xmlns:a16="http://schemas.microsoft.com/office/drawing/2014/main" id="{55D50DDF-E475-E01E-F071-E73007DD6E86}"/>
              </a:ext>
            </a:extLst>
          </p:cNvPr>
          <p:cNvSpPr/>
          <p:nvPr/>
        </p:nvSpPr>
        <p:spPr>
          <a:xfrm>
            <a:off x="2156604" y="3183147"/>
            <a:ext cx="4623758" cy="1173193"/>
          </a:xfrm>
          <a:prstGeom prst="round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pic>
        <p:nvPicPr>
          <p:cNvPr id="339" name="Google Shape;339;p42"/>
          <p:cNvPicPr preferRelativeResize="0"/>
          <p:nvPr/>
        </p:nvPicPr>
        <p:blipFill rotWithShape="1">
          <a:blip r:embed="rId3">
            <a:alphaModFix/>
          </a:blip>
          <a:srcRect/>
          <a:stretch/>
        </p:blipFill>
        <p:spPr>
          <a:xfrm>
            <a:off x="1522213" y="2530006"/>
            <a:ext cx="6161484" cy="2076450"/>
          </a:xfrm>
          <a:prstGeom prst="rect">
            <a:avLst/>
          </a:prstGeom>
          <a:noFill/>
          <a:ln>
            <a:noFill/>
          </a:ln>
        </p:spPr>
      </p:pic>
      <p:sp>
        <p:nvSpPr>
          <p:cNvPr id="340" name="Google Shape;340;p42"/>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a:solidFill>
                  <a:schemeClr val="dk2"/>
                </a:solidFill>
              </a:rPr>
              <a:t>Transmission Media</a:t>
            </a:r>
            <a:br>
              <a:rPr lang="en-US" sz="3600" i="0" u="none" strike="noStrike" cap="none">
                <a:solidFill>
                  <a:schemeClr val="dk2"/>
                </a:solidFill>
              </a:rPr>
            </a:br>
            <a:r>
              <a:rPr lang="en-US" sz="2000" i="1" u="none" strike="noStrike" cap="none">
                <a:solidFill>
                  <a:schemeClr val="dk2"/>
                </a:solidFill>
              </a:rPr>
              <a:t>Layers 1 and 2</a:t>
            </a:r>
            <a:endParaRPr sz="2000" i="1"/>
          </a:p>
        </p:txBody>
      </p:sp>
      <p:sp>
        <p:nvSpPr>
          <p:cNvPr id="341" name="Google Shape;341;p42"/>
          <p:cNvSpPr txBox="1">
            <a:spLocks noGrp="1"/>
          </p:cNvSpPr>
          <p:nvPr>
            <p:ph type="body" idx="1"/>
          </p:nvPr>
        </p:nvSpPr>
        <p:spPr>
          <a:xfrm>
            <a:off x="659600" y="1106602"/>
            <a:ext cx="7886700" cy="1754700"/>
          </a:xfrm>
          <a:prstGeom prst="rect">
            <a:avLst/>
          </a:prstGeom>
          <a:noFill/>
          <a:ln>
            <a:noFill/>
          </a:ln>
        </p:spPr>
        <p:txBody>
          <a:bodyPr spcFirstLastPara="1" wrap="square" lIns="91425" tIns="45700" rIns="91425" bIns="45700" anchor="t" anchorCtr="0">
            <a:noAutofit/>
          </a:bodyPr>
          <a:lstStyle/>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How do the bits actually travel? (Physical Layer)</a:t>
            </a:r>
            <a:endParaRPr sz="1800" dirty="0">
              <a:solidFill>
                <a:schemeClr val="dk2"/>
              </a:solidFill>
            </a:endParaRPr>
          </a:p>
          <a:p>
            <a:pPr marL="742950" marR="0" lvl="1" indent="-234950" algn="l" rtl="0">
              <a:lnSpc>
                <a:spcPct val="100000"/>
              </a:lnSpc>
              <a:spcBef>
                <a:spcPts val="0"/>
              </a:spcBef>
              <a:spcAft>
                <a:spcPts val="0"/>
              </a:spcAft>
              <a:buClr>
                <a:schemeClr val="dk1"/>
              </a:buClr>
              <a:buSzPts val="800"/>
              <a:buFont typeface="Arial"/>
              <a:buNone/>
            </a:pPr>
            <a:endParaRPr sz="400" b="0" i="0" u="none" strike="noStrike" cap="none" dirty="0">
              <a:solidFill>
                <a:schemeClr val="dk2"/>
              </a:solidFill>
              <a:latin typeface="Arial"/>
              <a:ea typeface="Arial"/>
              <a:cs typeface="Arial"/>
              <a:sym typeface="Arial"/>
            </a:endParaRPr>
          </a:p>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Wires</a:t>
            </a:r>
            <a:endParaRPr sz="1800" dirty="0">
              <a:solidFill>
                <a:schemeClr val="dk2"/>
              </a:solidFill>
            </a:endParaRPr>
          </a:p>
          <a:p>
            <a:pPr marL="685800" marR="0" lvl="1" indent="-21590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LAN/Ethernet:  Twisted pair or Coaxial cable</a:t>
            </a:r>
            <a:endParaRPr sz="1600" dirty="0">
              <a:solidFill>
                <a:schemeClr val="dk2"/>
              </a:solidFill>
            </a:endParaRPr>
          </a:p>
          <a:p>
            <a:pPr marL="97155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Advantages:  Very fast (Cat 5/5e/6 can do up to 1Gbps)</a:t>
            </a:r>
            <a:endParaRPr sz="1400" dirty="0">
              <a:solidFill>
                <a:schemeClr val="dk2"/>
              </a:solidFill>
            </a:endParaRPr>
          </a:p>
          <a:p>
            <a:pPr marL="97155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Drawbacks:  Signal attenuation limits high-speed distance</a:t>
            </a:r>
            <a:endParaRPr sz="1400" dirty="0">
              <a:solidFill>
                <a:schemeClr val="dk2"/>
              </a:solidFill>
            </a:endParaRPr>
          </a:p>
          <a:p>
            <a:pPr marL="97155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Be careful about crosstalk, esp. in tight cable bundles!</a:t>
            </a:r>
            <a:endParaRPr sz="1400" dirty="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43"/>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Transmission Media – Cont’d</a:t>
            </a:r>
            <a:endParaRPr sz="3400"/>
          </a:p>
        </p:txBody>
      </p:sp>
      <p:sp>
        <p:nvSpPr>
          <p:cNvPr id="347" name="Google Shape;347;p43"/>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Optical Fiber</a:t>
            </a:r>
            <a:endParaRPr sz="18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Light inside glass fibers instead of electrical signals</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Advantages:</a:t>
            </a:r>
            <a:endParaRPr sz="1600" dirty="0">
              <a:solidFill>
                <a:schemeClr val="dk2"/>
              </a:solidFill>
            </a:endParaRPr>
          </a:p>
          <a:p>
            <a:pPr marL="11430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Very fast (10 Gbps or more)</a:t>
            </a:r>
            <a:endParaRPr sz="1400" dirty="0">
              <a:solidFill>
                <a:schemeClr val="dk2"/>
              </a:solidFill>
            </a:endParaRPr>
          </a:p>
          <a:p>
            <a:pPr marL="11430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Less signal attenuation than copper</a:t>
            </a:r>
            <a:endParaRPr sz="1400" dirty="0">
              <a:solidFill>
                <a:schemeClr val="dk2"/>
              </a:solidFill>
            </a:endParaRPr>
          </a:p>
          <a:p>
            <a:pPr marL="11430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Less interference and harder to tap (less </a:t>
            </a:r>
            <a:r>
              <a:rPr lang="en-US" sz="1400" b="0" i="1" u="sng" strike="noStrike" cap="none" dirty="0">
                <a:solidFill>
                  <a:schemeClr val="dk2"/>
                </a:solidFill>
                <a:latin typeface="Arial"/>
                <a:ea typeface="Arial"/>
                <a:cs typeface="Arial"/>
                <a:sym typeface="Arial"/>
              </a:rPr>
              <a:t>signal leakage</a:t>
            </a:r>
            <a:r>
              <a:rPr lang="en-US" sz="1400" b="0" i="0" u="none" strike="noStrike" cap="none" dirty="0">
                <a:solidFill>
                  <a:schemeClr val="dk2"/>
                </a:solidFill>
                <a:latin typeface="Arial"/>
                <a:ea typeface="Arial"/>
                <a:cs typeface="Arial"/>
                <a:sym typeface="Arial"/>
              </a:rPr>
              <a:t>)</a:t>
            </a:r>
            <a:endParaRPr sz="14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Disadvantages:</a:t>
            </a:r>
            <a:endParaRPr sz="1600" dirty="0">
              <a:solidFill>
                <a:schemeClr val="dk2"/>
              </a:solidFill>
            </a:endParaRPr>
          </a:p>
          <a:p>
            <a:pPr marL="11430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Interfaces not common for end-users</a:t>
            </a:r>
            <a:endParaRPr sz="14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Used mostly in backbones and long distance</a:t>
            </a:r>
            <a:endParaRPr sz="1600" dirty="0">
              <a:solidFill>
                <a:schemeClr val="dk2"/>
              </a:solidFill>
            </a:endParaRPr>
          </a:p>
          <a:p>
            <a:pPr marL="11430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FDDI:  Fiber-Distributed Data Interfaces</a:t>
            </a:r>
            <a:endParaRPr sz="1400" dirty="0">
              <a:solidFill>
                <a:schemeClr val="dk2"/>
              </a:solidFill>
            </a:endParaRPr>
          </a:p>
          <a:p>
            <a:pPr marL="11430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Ethernet over fiber (up to 10 Gbps)</a:t>
            </a:r>
            <a:endParaRPr sz="14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B</a:t>
            </a:r>
            <a:r>
              <a:rPr lang="en-US" sz="1600" dirty="0">
                <a:solidFill>
                  <a:schemeClr val="dk2"/>
                </a:solidFill>
              </a:rPr>
              <a:t>ecoming more common to residential endpoints</a:t>
            </a:r>
            <a:endParaRPr sz="1600" dirty="0">
              <a:solidFill>
                <a:schemeClr val="dk2"/>
              </a:solidFill>
            </a:endParaRPr>
          </a:p>
          <a:p>
            <a:pPr marL="11430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Verizon Fi</a:t>
            </a:r>
            <a:r>
              <a:rPr lang="en-US" sz="1400" dirty="0">
                <a:solidFill>
                  <a:schemeClr val="dk2"/>
                </a:solidFill>
              </a:rPr>
              <a:t>OS</a:t>
            </a:r>
            <a:endParaRPr sz="1400" dirty="0">
              <a:solidFill>
                <a:schemeClr val="dk2"/>
              </a:solidFill>
            </a:endParaRPr>
          </a:p>
          <a:p>
            <a:pPr marL="1143000" marR="0" lvl="2" indent="-203200" algn="l" rtl="0">
              <a:lnSpc>
                <a:spcPct val="100000"/>
              </a:lnSpc>
              <a:spcBef>
                <a:spcPts val="0"/>
              </a:spcBef>
              <a:spcAft>
                <a:spcPts val="0"/>
              </a:spcAft>
              <a:buClr>
                <a:schemeClr val="dk2"/>
              </a:buClr>
              <a:buSzPts val="1400"/>
              <a:buChar char="•"/>
            </a:pPr>
            <a:r>
              <a:rPr lang="en-US" sz="1400" dirty="0">
                <a:solidFill>
                  <a:schemeClr val="dk2"/>
                </a:solidFill>
              </a:rPr>
              <a:t>Google Fiber</a:t>
            </a:r>
            <a:endParaRPr sz="1400" dirty="0">
              <a:solidFill>
                <a:schemeClr val="dk2"/>
              </a:solidFill>
            </a:endParaRPr>
          </a:p>
          <a:p>
            <a:pPr marL="1143000" marR="0" lvl="2" indent="-203200" algn="l" rtl="0">
              <a:lnSpc>
                <a:spcPct val="100000"/>
              </a:lnSpc>
              <a:spcBef>
                <a:spcPts val="0"/>
              </a:spcBef>
              <a:spcAft>
                <a:spcPts val="0"/>
              </a:spcAft>
              <a:buClr>
                <a:schemeClr val="dk2"/>
              </a:buClr>
              <a:buSzPts val="1400"/>
              <a:buChar char="•"/>
            </a:pPr>
            <a:r>
              <a:rPr lang="en-US" sz="1400" dirty="0">
                <a:solidFill>
                  <a:schemeClr val="dk2"/>
                </a:solidFill>
              </a:rPr>
              <a:t>AT&amp;T Fiber (AT&amp;T U-verse)</a:t>
            </a:r>
            <a:endParaRPr sz="1400" dirty="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Transmission Media – Cont’d</a:t>
            </a:r>
            <a:endParaRPr sz="3400"/>
          </a:p>
        </p:txBody>
      </p:sp>
      <p:sp>
        <p:nvSpPr>
          <p:cNvPr id="353" name="Google Shape;353;p44"/>
          <p:cNvSpPr txBox="1">
            <a:spLocks noGrp="1"/>
          </p:cNvSpPr>
          <p:nvPr>
            <p:ph type="body" idx="1"/>
          </p:nvPr>
        </p:nvSpPr>
        <p:spPr>
          <a:xfrm>
            <a:off x="628650" y="1135819"/>
            <a:ext cx="8383800" cy="3497100"/>
          </a:xfrm>
          <a:prstGeom prst="rect">
            <a:avLst/>
          </a:prstGeom>
          <a:noFill/>
          <a:ln>
            <a:noFill/>
          </a:ln>
        </p:spPr>
        <p:txBody>
          <a:bodyPr spcFirstLastPara="1" wrap="square" lIns="91425" tIns="45700" rIns="91425" bIns="45700" anchor="t" anchorCtr="0">
            <a:noAutofit/>
          </a:bodyPr>
          <a:lstStyle/>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Radio (Wireless)</a:t>
            </a:r>
            <a:endParaRPr sz="18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802.11a/b/g (</a:t>
            </a:r>
            <a:r>
              <a:rPr lang="en-US" sz="1600" b="0" i="0" u="none" strike="noStrike" cap="none" dirty="0" err="1">
                <a:solidFill>
                  <a:schemeClr val="dk2"/>
                </a:solidFill>
                <a:latin typeface="Arial"/>
                <a:ea typeface="Arial"/>
                <a:cs typeface="Arial"/>
                <a:sym typeface="Arial"/>
              </a:rPr>
              <a:t>WiFi</a:t>
            </a:r>
            <a:r>
              <a:rPr lang="en-US" sz="1600" b="0" i="0" u="none" strike="noStrike" cap="none" dirty="0">
                <a:solidFill>
                  <a:schemeClr val="dk2"/>
                </a:solidFill>
                <a:latin typeface="Arial"/>
                <a:ea typeface="Arial"/>
                <a:cs typeface="Arial"/>
                <a:sym typeface="Arial"/>
              </a:rPr>
              <a:t>) for LAN use</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Bluetooth – fast and cheap, but short range</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dirty="0">
                <a:solidFill>
                  <a:schemeClr val="dk2"/>
                </a:solidFill>
              </a:rPr>
              <a:t>LTE and </a:t>
            </a:r>
            <a:r>
              <a:rPr lang="en-US" sz="1600" b="0" i="0" u="none" strike="noStrike" cap="none" dirty="0">
                <a:solidFill>
                  <a:schemeClr val="dk2"/>
                </a:solidFill>
                <a:latin typeface="Arial"/>
                <a:ea typeface="Arial"/>
                <a:cs typeface="Arial"/>
                <a:sym typeface="Arial"/>
              </a:rPr>
              <a:t>802.16 (</a:t>
            </a:r>
            <a:r>
              <a:rPr lang="en-US" sz="1600" b="0" i="0" u="none" strike="noStrike" cap="none" dirty="0" err="1">
                <a:solidFill>
                  <a:schemeClr val="dk2"/>
                </a:solidFill>
                <a:latin typeface="Arial"/>
                <a:ea typeface="Arial"/>
                <a:cs typeface="Arial"/>
                <a:sym typeface="Arial"/>
              </a:rPr>
              <a:t>WiMax</a:t>
            </a:r>
            <a:r>
              <a:rPr lang="en-US" sz="1600" b="0" i="0" u="none" strike="noStrike" cap="none" dirty="0">
                <a:solidFill>
                  <a:schemeClr val="dk2"/>
                </a:solidFill>
                <a:latin typeface="Arial"/>
                <a:ea typeface="Arial"/>
                <a:cs typeface="Arial"/>
                <a:sym typeface="Arial"/>
              </a:rPr>
              <a:t>) – emerging for wide area</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Advantages:  Convenience and reasonable speed</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Drawbacks:  Broadcasting to the world! </a:t>
            </a:r>
            <a:endParaRPr sz="1600" dirty="0">
              <a:solidFill>
                <a:schemeClr val="dk2"/>
              </a:solidFill>
            </a:endParaRPr>
          </a:p>
          <a:p>
            <a:pPr marL="10287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Encryption helps, but WEP is broken (</a:t>
            </a:r>
            <a:r>
              <a:rPr lang="en-US" sz="1400" dirty="0">
                <a:solidFill>
                  <a:schemeClr val="dk2"/>
                </a:solidFill>
              </a:rPr>
              <a:t>WPA2 / 802.11i much better</a:t>
            </a:r>
            <a:r>
              <a:rPr lang="en-US" sz="1400" b="0" i="0" u="none" strike="noStrike" cap="none" dirty="0">
                <a:solidFill>
                  <a:schemeClr val="dk2"/>
                </a:solidFill>
                <a:latin typeface="Arial"/>
                <a:ea typeface="Arial"/>
                <a:cs typeface="Arial"/>
                <a:sym typeface="Arial"/>
              </a:rPr>
              <a:t>)</a:t>
            </a:r>
            <a:endParaRPr sz="1400" dirty="0">
              <a:solidFill>
                <a:schemeClr val="dk2"/>
              </a:solidFill>
            </a:endParaRPr>
          </a:p>
          <a:p>
            <a:pPr marL="10287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Important to configure securely</a:t>
            </a:r>
            <a:endParaRPr sz="1400" dirty="0">
              <a:solidFill>
                <a:schemeClr val="dk2"/>
              </a:solidFill>
            </a:endParaRPr>
          </a:p>
          <a:p>
            <a:pPr marL="10287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Jamming and signal blocking not difficult</a:t>
            </a:r>
            <a:endParaRPr sz="14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Security considerations:  directional signals, spread spectrum, …</a:t>
            </a:r>
            <a:endParaRPr sz="1600" dirty="0">
              <a:solidFill>
                <a:schemeClr val="dk2"/>
              </a:solidFill>
            </a:endParaRPr>
          </a:p>
          <a:p>
            <a:pPr marL="1143000" marR="0" lvl="2" indent="-152400" algn="l" rtl="0">
              <a:lnSpc>
                <a:spcPct val="100000"/>
              </a:lnSpc>
              <a:spcBef>
                <a:spcPts val="0"/>
              </a:spcBef>
              <a:spcAft>
                <a:spcPts val="0"/>
              </a:spcAft>
              <a:buClr>
                <a:schemeClr val="dk1"/>
              </a:buClr>
              <a:buSzPts val="1200"/>
              <a:buFont typeface="Arial"/>
              <a:buNone/>
            </a:pPr>
            <a:endParaRPr sz="600" b="0" i="0" u="none" strike="noStrike" cap="none" dirty="0">
              <a:solidFill>
                <a:schemeClr val="dk2"/>
              </a:solidFill>
              <a:latin typeface="Arial"/>
              <a:ea typeface="Arial"/>
              <a:cs typeface="Arial"/>
              <a:sym typeface="Arial"/>
            </a:endParaRPr>
          </a:p>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Microwave</a:t>
            </a:r>
            <a:endParaRPr sz="18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Line-of-sight transmission</a:t>
            </a:r>
            <a:endParaRPr sz="1600" dirty="0">
              <a:solidFill>
                <a:schemeClr val="dk2"/>
              </a:solidFill>
            </a:endParaRPr>
          </a:p>
          <a:p>
            <a:pPr marL="10287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Limited by obstacles and curvature of earth</a:t>
            </a:r>
            <a:endParaRPr sz="1400" dirty="0">
              <a:solidFill>
                <a:schemeClr val="dk2"/>
              </a:solidFill>
            </a:endParaRPr>
          </a:p>
          <a:p>
            <a:pPr marL="1028700" marR="0" lvl="2"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But signals can be “bounced”</a:t>
            </a:r>
            <a:endParaRPr sz="1400" dirty="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Networking Overview</a:t>
            </a:r>
            <a:endParaRPr sz="3400"/>
          </a:p>
        </p:txBody>
      </p:sp>
      <p:sp>
        <p:nvSpPr>
          <p:cNvPr id="174" name="Google Shape;174;p32"/>
          <p:cNvSpPr txBox="1">
            <a:spLocks noGrp="1"/>
          </p:cNvSpPr>
          <p:nvPr>
            <p:ph type="body" idx="1"/>
          </p:nvPr>
        </p:nvSpPr>
        <p:spPr>
          <a:xfrm>
            <a:off x="628650" y="1135819"/>
            <a:ext cx="8135400" cy="3497100"/>
          </a:xfrm>
          <a:prstGeom prst="rect">
            <a:avLst/>
          </a:prstGeom>
          <a:noFill/>
          <a:ln>
            <a:noFill/>
          </a:ln>
        </p:spPr>
        <p:txBody>
          <a:bodyPr spcFirstLastPara="1" wrap="square" lIns="91425" tIns="45700" rIns="91425" bIns="45700" anchor="t" anchorCtr="0">
            <a:noAutofit/>
          </a:bodyPr>
          <a:lstStyle/>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Purpose:  Allow computers and devices to talk to </a:t>
            </a:r>
            <a:r>
              <a:rPr lang="en-US" sz="1800" dirty="0">
                <a:solidFill>
                  <a:schemeClr val="dk2"/>
                </a:solidFill>
              </a:rPr>
              <a:t>each</a:t>
            </a:r>
            <a:r>
              <a:rPr lang="en-US" sz="1800" b="0" i="0" u="none" strike="noStrike" cap="none" dirty="0">
                <a:solidFill>
                  <a:schemeClr val="dk2"/>
                </a:solidFill>
                <a:latin typeface="Arial"/>
                <a:ea typeface="Arial"/>
                <a:cs typeface="Arial"/>
                <a:sym typeface="Arial"/>
              </a:rPr>
              <a:t> other</a:t>
            </a:r>
            <a:endParaRPr sz="1800" dirty="0">
              <a:solidFill>
                <a:schemeClr val="dk2"/>
              </a:solidFill>
            </a:endParaRPr>
          </a:p>
          <a:p>
            <a:pPr marL="342900" marR="0" lvl="0" indent="-254000" algn="l" rtl="0">
              <a:lnSpc>
                <a:spcPct val="100000"/>
              </a:lnSpc>
              <a:spcBef>
                <a:spcPts val="0"/>
              </a:spcBef>
              <a:spcAft>
                <a:spcPts val="0"/>
              </a:spcAft>
              <a:buClr>
                <a:schemeClr val="dk1"/>
              </a:buClr>
              <a:buSzPts val="1400"/>
              <a:buFont typeface="Arial"/>
              <a:buNone/>
            </a:pPr>
            <a:endParaRPr sz="1300" b="0" i="0" u="none" strike="noStrike" cap="none" dirty="0">
              <a:solidFill>
                <a:schemeClr val="dk2"/>
              </a:solidFill>
              <a:latin typeface="Arial"/>
              <a:ea typeface="Arial"/>
              <a:cs typeface="Arial"/>
              <a:sym typeface="Arial"/>
            </a:endParaRPr>
          </a:p>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Why:</a:t>
            </a:r>
            <a:endParaRPr sz="18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Sharing data:  file servers, database servers, …</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Sharing devices:  printers, CPUs (grid computing), ...</a:t>
            </a:r>
            <a:endParaRPr sz="1600" dirty="0">
              <a:solidFill>
                <a:schemeClr val="dk2"/>
              </a:solidFill>
            </a:endParaRPr>
          </a:p>
          <a:p>
            <a:pPr marL="342900" marR="0" lvl="0" indent="-254000" algn="l" rtl="0">
              <a:lnSpc>
                <a:spcPct val="100000"/>
              </a:lnSpc>
              <a:spcBef>
                <a:spcPts val="0"/>
              </a:spcBef>
              <a:spcAft>
                <a:spcPts val="0"/>
              </a:spcAft>
              <a:buClr>
                <a:schemeClr val="dk1"/>
              </a:buClr>
              <a:buSzPts val="1400"/>
              <a:buFont typeface="Arial"/>
              <a:buNone/>
            </a:pPr>
            <a:endParaRPr sz="1300" b="0" i="0" u="none" strike="noStrike" cap="none" dirty="0">
              <a:solidFill>
                <a:schemeClr val="dk2"/>
              </a:solidFill>
              <a:latin typeface="Arial"/>
              <a:ea typeface="Arial"/>
              <a:cs typeface="Arial"/>
              <a:sym typeface="Arial"/>
            </a:endParaRPr>
          </a:p>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Since when?</a:t>
            </a:r>
            <a:endParaRPr sz="18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Internet dates back to ARPANET experiments in late 1960’s</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Phone line/modem connections from early 1960’s</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Ethernet from mid 1970’s</a:t>
            </a:r>
            <a:endParaRPr sz="1600" dirty="0">
              <a:solidFill>
                <a:schemeClr val="dk2"/>
              </a:solidFill>
            </a:endParaRPr>
          </a:p>
          <a:p>
            <a:pPr marL="342900" marR="0" lvl="0" indent="-254000" algn="l" rtl="0">
              <a:lnSpc>
                <a:spcPct val="100000"/>
              </a:lnSpc>
              <a:spcBef>
                <a:spcPts val="0"/>
              </a:spcBef>
              <a:spcAft>
                <a:spcPts val="0"/>
              </a:spcAft>
              <a:buClr>
                <a:schemeClr val="dk1"/>
              </a:buClr>
              <a:buSzPts val="1400"/>
              <a:buFont typeface="Arial"/>
              <a:buNone/>
            </a:pPr>
            <a:endParaRPr sz="1300" b="0" i="0" u="none" strike="noStrike" cap="none" dirty="0">
              <a:solidFill>
                <a:schemeClr val="dk2"/>
              </a:solidFill>
              <a:latin typeface="Arial"/>
              <a:ea typeface="Arial"/>
              <a:cs typeface="Arial"/>
              <a:sym typeface="Arial"/>
            </a:endParaRPr>
          </a:p>
          <a:p>
            <a:pPr marL="285750" marR="0" lvl="0" indent="-228600" algn="l" rtl="0">
              <a:lnSpc>
                <a:spcPct val="100000"/>
              </a:lnSpc>
              <a:spcBef>
                <a:spcPts val="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Changing dynamics:</a:t>
            </a:r>
            <a:endParaRPr sz="18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Past:  Data over voice networks</a:t>
            </a:r>
            <a:endParaRPr sz="16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Now: Voice over data networks</a:t>
            </a:r>
            <a:endParaRPr sz="1600" dirty="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p50"/>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Typical Building/Facility Ethernet</a:t>
            </a:r>
            <a:endParaRPr sz="3400"/>
          </a:p>
        </p:txBody>
      </p:sp>
      <p:sp>
        <p:nvSpPr>
          <p:cNvPr id="411" name="Google Shape;411;p50"/>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100000"/>
              </a:lnSpc>
              <a:spcBef>
                <a:spcPts val="50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Fixed outlets wired to patch panel</a:t>
            </a:r>
            <a:endParaRPr sz="1800" dirty="0">
              <a:solidFill>
                <a:schemeClr val="dk2"/>
              </a:solidFill>
            </a:endParaRPr>
          </a:p>
          <a:p>
            <a:pPr marL="742950" marR="0" lvl="1" indent="-234950" algn="l" rtl="0">
              <a:lnSpc>
                <a:spcPct val="100000"/>
              </a:lnSpc>
              <a:spcBef>
                <a:spcPts val="20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Located in “wiring closet” or server room</a:t>
            </a:r>
            <a:endParaRPr sz="1600" dirty="0">
              <a:solidFill>
                <a:schemeClr val="dk2"/>
              </a:solidFill>
            </a:endParaRPr>
          </a:p>
          <a:p>
            <a:pPr marL="342900" marR="0" lvl="0" indent="-279400" algn="l" rtl="0">
              <a:lnSpc>
                <a:spcPct val="100000"/>
              </a:lnSpc>
              <a:spcBef>
                <a:spcPts val="50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Patch panel to switch</a:t>
            </a:r>
            <a:endParaRPr sz="1800" dirty="0">
              <a:solidFill>
                <a:schemeClr val="dk2"/>
              </a:solidFill>
            </a:endParaRPr>
          </a:p>
          <a:p>
            <a:pPr marL="342900" marR="0" lvl="0" indent="-279400" algn="l" rtl="0">
              <a:lnSpc>
                <a:spcPct val="100000"/>
              </a:lnSpc>
              <a:spcBef>
                <a:spcPts val="500"/>
              </a:spcBef>
              <a:spcAft>
                <a:spcPts val="0"/>
              </a:spcAft>
              <a:buClr>
                <a:schemeClr val="dk2"/>
              </a:buClr>
              <a:buSzPts val="1800"/>
              <a:buFont typeface="Arial"/>
              <a:buChar char="•"/>
            </a:pPr>
            <a:r>
              <a:rPr lang="en-US" sz="1800" b="0" i="0" u="none" strike="noStrike" cap="none" dirty="0">
                <a:solidFill>
                  <a:schemeClr val="dk2"/>
                </a:solidFill>
                <a:latin typeface="Arial"/>
                <a:ea typeface="Arial"/>
                <a:cs typeface="Arial"/>
                <a:sym typeface="Arial"/>
              </a:rPr>
              <a:t>Switch to router (higher layer issue!)</a:t>
            </a:r>
            <a:endParaRPr sz="1800" dirty="0">
              <a:solidFill>
                <a:schemeClr val="dk2"/>
              </a:solidFill>
            </a:endParaRPr>
          </a:p>
        </p:txBody>
      </p:sp>
      <p:pic>
        <p:nvPicPr>
          <p:cNvPr id="412" name="Google Shape;412;p50"/>
          <p:cNvPicPr preferRelativeResize="0"/>
          <p:nvPr/>
        </p:nvPicPr>
        <p:blipFill rotWithShape="1">
          <a:blip r:embed="rId3">
            <a:alphaModFix/>
          </a:blip>
          <a:srcRect/>
          <a:stretch/>
        </p:blipFill>
        <p:spPr>
          <a:xfrm>
            <a:off x="1568062" y="2652794"/>
            <a:ext cx="6007895" cy="15942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p51"/>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dirty="0">
                <a:solidFill>
                  <a:schemeClr val="dk2"/>
                </a:solidFill>
              </a:rPr>
              <a:t>Atypical Building/Facility Ethernet</a:t>
            </a:r>
            <a:endParaRPr sz="3400" i="0" u="none" strike="noStrike" cap="none" dirty="0">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dirty="0">
                <a:solidFill>
                  <a:schemeClr val="dk2"/>
                </a:solidFill>
              </a:rPr>
              <a:t>Unfortunately, maybe not as “atypical” as it should be...</a:t>
            </a:r>
            <a:endParaRPr sz="2000" i="1" dirty="0">
              <a:solidFill>
                <a:schemeClr val="dk2"/>
              </a:solidFill>
            </a:endParaRPr>
          </a:p>
        </p:txBody>
      </p:sp>
      <p:pic>
        <p:nvPicPr>
          <p:cNvPr id="418" name="Google Shape;418;p51"/>
          <p:cNvPicPr preferRelativeResize="0"/>
          <p:nvPr/>
        </p:nvPicPr>
        <p:blipFill rotWithShape="1">
          <a:blip r:embed="rId3">
            <a:alphaModFix/>
          </a:blip>
          <a:srcRect/>
          <a:stretch/>
        </p:blipFill>
        <p:spPr>
          <a:xfrm>
            <a:off x="1802612" y="1183872"/>
            <a:ext cx="5538787" cy="2056209"/>
          </a:xfrm>
          <a:prstGeom prst="rect">
            <a:avLst/>
          </a:prstGeom>
          <a:noFill/>
          <a:ln>
            <a:noFill/>
          </a:ln>
        </p:spPr>
      </p:pic>
      <p:sp>
        <p:nvSpPr>
          <p:cNvPr id="419" name="Google Shape;419;p51"/>
          <p:cNvSpPr txBox="1"/>
          <p:nvPr/>
        </p:nvSpPr>
        <p:spPr>
          <a:xfrm>
            <a:off x="937425" y="3921310"/>
            <a:ext cx="7005600" cy="5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1700" b="0" i="0" u="none" strike="noStrike" cap="none">
                <a:solidFill>
                  <a:schemeClr val="dk2"/>
                </a:solidFill>
                <a:latin typeface="Arial"/>
                <a:ea typeface="Arial"/>
                <a:cs typeface="Arial"/>
                <a:sym typeface="Arial"/>
              </a:rPr>
              <a:t>Your wiring might not be on display, but…</a:t>
            </a:r>
            <a:endParaRPr sz="11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1700" b="0" i="0" u="none" strike="noStrike" cap="none">
                <a:solidFill>
                  <a:schemeClr val="dk2"/>
                </a:solidFill>
                <a:latin typeface="Arial"/>
                <a:ea typeface="Arial"/>
                <a:cs typeface="Arial"/>
                <a:sym typeface="Arial"/>
              </a:rPr>
              <a:t>       … would you want to have to maintain either of these?</a:t>
            </a:r>
            <a:endParaRPr sz="1100" b="0" i="0" u="none" strike="noStrike" cap="none">
              <a:solidFill>
                <a:schemeClr val="dk2"/>
              </a:solidFill>
              <a:latin typeface="Arial"/>
              <a:ea typeface="Arial"/>
              <a:cs typeface="Arial"/>
              <a:sym typeface="Arial"/>
            </a:endParaRPr>
          </a:p>
        </p:txBody>
      </p:sp>
      <p:sp>
        <p:nvSpPr>
          <p:cNvPr id="420" name="Google Shape;420;p51"/>
          <p:cNvSpPr txBox="1"/>
          <p:nvPr/>
        </p:nvSpPr>
        <p:spPr>
          <a:xfrm>
            <a:off x="3096375" y="3436388"/>
            <a:ext cx="2687700" cy="342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100" b="0" i="0" u="none" strike="noStrike" cap="none" dirty="0">
                <a:solidFill>
                  <a:schemeClr val="dk2"/>
                </a:solidFill>
                <a:latin typeface="Arial"/>
                <a:ea typeface="Arial"/>
                <a:cs typeface="Arial"/>
                <a:sym typeface="Arial"/>
              </a:rPr>
              <a:t>Neatness counts!</a:t>
            </a:r>
            <a:endParaRPr sz="1100" b="0" i="0" u="none" strike="noStrike" cap="none" dirty="0">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Link Layer</a:t>
            </a:r>
            <a:endParaRPr sz="3400" dirty="0"/>
          </a:p>
          <a:p>
            <a:pPr marL="0" lvl="0" indent="0" algn="l" rtl="0">
              <a:lnSpc>
                <a:spcPct val="90000"/>
              </a:lnSpc>
              <a:spcBef>
                <a:spcPts val="0"/>
              </a:spcBef>
              <a:spcAft>
                <a:spcPts val="0"/>
              </a:spcAft>
              <a:buSzPts val="3600"/>
              <a:buNone/>
            </a:pPr>
            <a:r>
              <a:rPr lang="en-US" sz="2000" i="1" dirty="0"/>
              <a:t>Ethernet</a:t>
            </a:r>
            <a:endParaRPr sz="2000" i="1" dirty="0"/>
          </a:p>
        </p:txBody>
      </p:sp>
      <p:pic>
        <p:nvPicPr>
          <p:cNvPr id="5" name="Picture 4">
            <a:extLst>
              <a:ext uri="{FF2B5EF4-FFF2-40B4-BE49-F238E27FC236}">
                <a16:creationId xmlns:a16="http://schemas.microsoft.com/office/drawing/2014/main" id="{17BE67CB-324D-C77C-DCCF-ED3F663F9E95}"/>
              </a:ext>
            </a:extLst>
          </p:cNvPr>
          <p:cNvPicPr>
            <a:picLocks noChangeAspect="1"/>
          </p:cNvPicPr>
          <p:nvPr/>
        </p:nvPicPr>
        <p:blipFill>
          <a:blip r:embed="rId3"/>
          <a:stretch>
            <a:fillRect/>
          </a:stretch>
        </p:blipFill>
        <p:spPr>
          <a:xfrm>
            <a:off x="189779" y="1607925"/>
            <a:ext cx="3239947" cy="2396899"/>
          </a:xfrm>
          <a:prstGeom prst="rect">
            <a:avLst/>
          </a:prstGeom>
        </p:spPr>
      </p:pic>
      <p:pic>
        <p:nvPicPr>
          <p:cNvPr id="7" name="Picture 6">
            <a:extLst>
              <a:ext uri="{FF2B5EF4-FFF2-40B4-BE49-F238E27FC236}">
                <a16:creationId xmlns:a16="http://schemas.microsoft.com/office/drawing/2014/main" id="{168691CC-353E-0B8F-B55F-E0BADD4B2917}"/>
              </a:ext>
            </a:extLst>
          </p:cNvPr>
          <p:cNvPicPr>
            <a:picLocks noChangeAspect="1"/>
          </p:cNvPicPr>
          <p:nvPr/>
        </p:nvPicPr>
        <p:blipFill>
          <a:blip r:embed="rId4"/>
          <a:stretch>
            <a:fillRect/>
          </a:stretch>
        </p:blipFill>
        <p:spPr>
          <a:xfrm>
            <a:off x="4387259" y="1607925"/>
            <a:ext cx="3502325" cy="2591973"/>
          </a:xfrm>
          <a:prstGeom prst="rect">
            <a:avLst/>
          </a:prstGeom>
        </p:spPr>
      </p:pic>
      <p:cxnSp>
        <p:nvCxnSpPr>
          <p:cNvPr id="11" name="Straight Arrow Connector 10">
            <a:extLst>
              <a:ext uri="{FF2B5EF4-FFF2-40B4-BE49-F238E27FC236}">
                <a16:creationId xmlns:a16="http://schemas.microsoft.com/office/drawing/2014/main" id="{2FDB0AB5-3F09-9019-26C4-F8438225BB1F}"/>
              </a:ext>
            </a:extLst>
          </p:cNvPr>
          <p:cNvCxnSpPr>
            <a:cxnSpLocks/>
          </p:cNvCxnSpPr>
          <p:nvPr/>
        </p:nvCxnSpPr>
        <p:spPr>
          <a:xfrm flipV="1">
            <a:off x="3071004" y="2903911"/>
            <a:ext cx="1224951" cy="382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D6DF4503-472B-A8D8-12F6-3626EF26022B}"/>
            </a:ext>
          </a:extLst>
        </p:cNvPr>
        <p:cNvGrpSpPr/>
        <p:nvPr/>
      </p:nvGrpSpPr>
      <p:grpSpPr>
        <a:xfrm>
          <a:off x="0" y="0"/>
          <a:ext cx="0" cy="0"/>
          <a:chOff x="0" y="0"/>
          <a:chExt cx="0" cy="0"/>
        </a:xfrm>
      </p:grpSpPr>
      <p:sp>
        <p:nvSpPr>
          <p:cNvPr id="358" name="Google Shape;358;p45">
            <a:extLst>
              <a:ext uri="{FF2B5EF4-FFF2-40B4-BE49-F238E27FC236}">
                <a16:creationId xmlns:a16="http://schemas.microsoft.com/office/drawing/2014/main" id="{D0941DC7-3211-6CFB-AAE0-712C9FEBA789}"/>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Link Layer</a:t>
            </a:r>
            <a:endParaRPr sz="3400" dirty="0"/>
          </a:p>
          <a:p>
            <a:pPr marL="0" lvl="0" indent="0" algn="l" rtl="0">
              <a:lnSpc>
                <a:spcPct val="90000"/>
              </a:lnSpc>
              <a:spcBef>
                <a:spcPts val="0"/>
              </a:spcBef>
              <a:spcAft>
                <a:spcPts val="0"/>
              </a:spcAft>
              <a:buSzPts val="3600"/>
              <a:buNone/>
            </a:pPr>
            <a:r>
              <a:rPr lang="en-US" sz="2000" i="1" dirty="0"/>
              <a:t>Ethernet</a:t>
            </a:r>
            <a:endParaRPr sz="2000" i="1" dirty="0"/>
          </a:p>
        </p:txBody>
      </p:sp>
      <p:pic>
        <p:nvPicPr>
          <p:cNvPr id="9" name="Picture 8">
            <a:extLst>
              <a:ext uri="{FF2B5EF4-FFF2-40B4-BE49-F238E27FC236}">
                <a16:creationId xmlns:a16="http://schemas.microsoft.com/office/drawing/2014/main" id="{C69C9D13-B595-5599-DCE5-8CAA4334C430}"/>
              </a:ext>
            </a:extLst>
          </p:cNvPr>
          <p:cNvPicPr>
            <a:picLocks noChangeAspect="1"/>
          </p:cNvPicPr>
          <p:nvPr/>
        </p:nvPicPr>
        <p:blipFill>
          <a:blip r:embed="rId3"/>
          <a:stretch>
            <a:fillRect/>
          </a:stretch>
        </p:blipFill>
        <p:spPr>
          <a:xfrm>
            <a:off x="1327945" y="1079534"/>
            <a:ext cx="6488110" cy="3271239"/>
          </a:xfrm>
          <a:prstGeom prst="rect">
            <a:avLst/>
          </a:prstGeom>
        </p:spPr>
      </p:pic>
      <p:sp>
        <p:nvSpPr>
          <p:cNvPr id="6" name="TextBox 5">
            <a:extLst>
              <a:ext uri="{FF2B5EF4-FFF2-40B4-BE49-F238E27FC236}">
                <a16:creationId xmlns:a16="http://schemas.microsoft.com/office/drawing/2014/main" id="{9BB9CCE6-1F48-FC39-FBC9-B87E042FFEED}"/>
              </a:ext>
            </a:extLst>
          </p:cNvPr>
          <p:cNvSpPr txBox="1"/>
          <p:nvPr/>
        </p:nvSpPr>
        <p:spPr>
          <a:xfrm>
            <a:off x="1104720" y="4353833"/>
            <a:ext cx="693455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Has a "MAC table" that tracks which addresses are connected to which physical port</a:t>
            </a:r>
          </a:p>
        </p:txBody>
      </p:sp>
    </p:spTree>
    <p:extLst>
      <p:ext uri="{BB962C8B-B14F-4D97-AF65-F5344CB8AC3E}">
        <p14:creationId xmlns:p14="http://schemas.microsoft.com/office/powerpoint/2010/main" val="12508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6"/>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Ethernet MAC Addresses</a:t>
            </a:r>
            <a:endParaRPr sz="3400" dirty="0"/>
          </a:p>
        </p:txBody>
      </p:sp>
      <p:sp>
        <p:nvSpPr>
          <p:cNvPr id="369" name="Google Shape;369;p46"/>
          <p:cNvSpPr txBox="1">
            <a:spLocks noGrp="1"/>
          </p:cNvSpPr>
          <p:nvPr>
            <p:ph type="body" idx="1"/>
          </p:nvPr>
        </p:nvSpPr>
        <p:spPr>
          <a:xfrm>
            <a:off x="628650" y="1135819"/>
            <a:ext cx="8039700" cy="242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1800" dirty="0"/>
              <a:t>MAC = "Media Access Control"</a:t>
            </a:r>
            <a:endParaRPr sz="1800" dirty="0"/>
          </a:p>
          <a:p>
            <a:pPr marL="0" lvl="0" indent="0" algn="l" rtl="0">
              <a:lnSpc>
                <a:spcPct val="90000"/>
              </a:lnSpc>
              <a:spcBef>
                <a:spcPts val="0"/>
              </a:spcBef>
              <a:spcAft>
                <a:spcPts val="0"/>
              </a:spcAft>
              <a:buSzPts val="2400"/>
              <a:buNone/>
            </a:pPr>
            <a:endParaRPr sz="1000" dirty="0"/>
          </a:p>
          <a:p>
            <a:pPr marL="457200" lvl="0" indent="0" algn="l" rtl="0">
              <a:lnSpc>
                <a:spcPct val="90000"/>
              </a:lnSpc>
              <a:spcBef>
                <a:spcPts val="0"/>
              </a:spcBef>
              <a:spcAft>
                <a:spcPts val="0"/>
              </a:spcAft>
              <a:buSzPts val="2400"/>
              <a:buNone/>
            </a:pPr>
            <a:r>
              <a:rPr lang="en-US" sz="1600" i="1" u="sng" dirty="0"/>
              <a:t>Example MAC address</a:t>
            </a:r>
            <a:r>
              <a:rPr lang="en-US" sz="1600" dirty="0"/>
              <a:t>: </a:t>
            </a:r>
            <a:r>
              <a:rPr lang="en-US" sz="1600" dirty="0">
                <a:latin typeface="Courier New"/>
                <a:ea typeface="Courier New"/>
                <a:cs typeface="Courier New"/>
                <a:sym typeface="Courier New"/>
              </a:rPr>
              <a:t>00:1b:21:79:6b:52</a:t>
            </a:r>
            <a:endParaRPr sz="1600" dirty="0">
              <a:latin typeface="Courier New"/>
              <a:ea typeface="Courier New"/>
              <a:cs typeface="Courier New"/>
              <a:sym typeface="Courier New"/>
            </a:endParaRPr>
          </a:p>
          <a:p>
            <a:pPr marL="0" lvl="0" indent="0" algn="l" rtl="0">
              <a:lnSpc>
                <a:spcPct val="90000"/>
              </a:lnSpc>
              <a:spcBef>
                <a:spcPts val="0"/>
              </a:spcBef>
              <a:spcAft>
                <a:spcPts val="0"/>
              </a:spcAft>
              <a:buSzPts val="2400"/>
              <a:buNone/>
            </a:pPr>
            <a:endParaRPr sz="1500" dirty="0"/>
          </a:p>
          <a:p>
            <a:pPr marL="0" lvl="0" indent="0" algn="l" rtl="0">
              <a:lnSpc>
                <a:spcPct val="90000"/>
              </a:lnSpc>
              <a:spcBef>
                <a:spcPts val="0"/>
              </a:spcBef>
              <a:spcAft>
                <a:spcPts val="0"/>
              </a:spcAft>
              <a:buSzPts val="2400"/>
              <a:buNone/>
            </a:pPr>
            <a:r>
              <a:rPr lang="en-US" sz="1800" dirty="0"/>
              <a:t>Every network interface must have a unique address</a:t>
            </a:r>
            <a:endParaRPr sz="1800" dirty="0"/>
          </a:p>
          <a:p>
            <a:pPr marL="0" lvl="0" indent="0" algn="l" rtl="0">
              <a:lnSpc>
                <a:spcPct val="90000"/>
              </a:lnSpc>
              <a:spcBef>
                <a:spcPts val="0"/>
              </a:spcBef>
              <a:spcAft>
                <a:spcPts val="0"/>
              </a:spcAft>
              <a:buSzPts val="2400"/>
              <a:buNone/>
            </a:pPr>
            <a:r>
              <a:rPr lang="en-US" sz="1200" dirty="0"/>
              <a:t> </a:t>
            </a:r>
            <a:r>
              <a:rPr lang="en-US" sz="1400" dirty="0"/>
              <a:t>  (Common mistake: Thinking addresses are for computers, rather than interfaces)</a:t>
            </a:r>
            <a:endParaRPr sz="1400" dirty="0"/>
          </a:p>
          <a:p>
            <a:pPr marL="0" lvl="0" indent="0" algn="l" rtl="0">
              <a:lnSpc>
                <a:spcPct val="90000"/>
              </a:lnSpc>
              <a:spcBef>
                <a:spcPts val="0"/>
              </a:spcBef>
              <a:spcAft>
                <a:spcPts val="0"/>
              </a:spcAft>
              <a:buSzPts val="2400"/>
              <a:buNone/>
            </a:pPr>
            <a:endParaRPr sz="700" dirty="0"/>
          </a:p>
          <a:p>
            <a:pPr marL="0" lvl="0" indent="0" algn="l" rtl="0">
              <a:lnSpc>
                <a:spcPct val="90000"/>
              </a:lnSpc>
              <a:spcBef>
                <a:spcPts val="0"/>
              </a:spcBef>
              <a:spcAft>
                <a:spcPts val="0"/>
              </a:spcAft>
              <a:buSzPts val="2400"/>
              <a:buNone/>
            </a:pPr>
            <a:r>
              <a:rPr lang="en-US" sz="1800" dirty="0"/>
              <a:t>How do manufacturers ensure addresses are unique?</a:t>
            </a:r>
            <a:endParaRPr sz="1800" dirty="0"/>
          </a:p>
        </p:txBody>
      </p:sp>
      <p:sp>
        <p:nvSpPr>
          <p:cNvPr id="370" name="Google Shape;370;p46"/>
          <p:cNvSpPr txBox="1"/>
          <p:nvPr/>
        </p:nvSpPr>
        <p:spPr>
          <a:xfrm>
            <a:off x="3140075" y="3153220"/>
            <a:ext cx="1281300" cy="298800"/>
          </a:xfrm>
          <a:prstGeom prst="rect">
            <a:avLst/>
          </a:prstGeom>
          <a:noFill/>
          <a:ln w="19050" cap="flat" cmpd="sng">
            <a:solidFill>
              <a:srgbClr val="000000"/>
            </a:solidFill>
            <a:prstDash val="solid"/>
            <a:round/>
            <a:headEnd type="none" w="sm" len="sm"/>
            <a:tailEnd type="none" w="sm" len="sm"/>
          </a:ln>
        </p:spPr>
        <p:txBody>
          <a:bodyPr spcFirstLastPara="1" wrap="square" lIns="91425" tIns="36575" rIns="91425" bIns="3657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500" b="0" i="0" u="none" strike="noStrike" cap="none">
                <a:solidFill>
                  <a:schemeClr val="dk1"/>
                </a:solidFill>
                <a:latin typeface="Courier New"/>
                <a:ea typeface="Courier New"/>
                <a:cs typeface="Courier New"/>
                <a:sym typeface="Courier New"/>
              </a:rPr>
              <a:t>00:1b:21</a:t>
            </a:r>
            <a:endParaRPr sz="1100" b="0" i="0" u="none" strike="noStrike" cap="none">
              <a:solidFill>
                <a:srgbClr val="000000"/>
              </a:solidFill>
              <a:latin typeface="Arial"/>
              <a:ea typeface="Arial"/>
              <a:cs typeface="Arial"/>
              <a:sym typeface="Arial"/>
            </a:endParaRPr>
          </a:p>
        </p:txBody>
      </p:sp>
      <p:sp>
        <p:nvSpPr>
          <p:cNvPr id="371" name="Google Shape;371;p46"/>
          <p:cNvSpPr txBox="1"/>
          <p:nvPr/>
        </p:nvSpPr>
        <p:spPr>
          <a:xfrm>
            <a:off x="4722875" y="3153220"/>
            <a:ext cx="1281300" cy="298800"/>
          </a:xfrm>
          <a:prstGeom prst="rect">
            <a:avLst/>
          </a:prstGeom>
          <a:noFill/>
          <a:ln w="19050" cap="flat" cmpd="sng">
            <a:solidFill>
              <a:srgbClr val="000000"/>
            </a:solidFill>
            <a:prstDash val="solid"/>
            <a:round/>
            <a:headEnd type="none" w="sm" len="sm"/>
            <a:tailEnd type="none" w="sm" len="sm"/>
          </a:ln>
        </p:spPr>
        <p:txBody>
          <a:bodyPr spcFirstLastPara="1" wrap="square" lIns="91425" tIns="36575" rIns="9142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a:solidFill>
                  <a:schemeClr val="dk1"/>
                </a:solidFill>
                <a:latin typeface="Courier New"/>
                <a:ea typeface="Courier New"/>
                <a:cs typeface="Courier New"/>
                <a:sym typeface="Courier New"/>
              </a:rPr>
              <a:t>79:6b:52</a:t>
            </a:r>
            <a:endParaRPr sz="1000" b="0" i="0" u="none" strike="noStrike" cap="none">
              <a:solidFill>
                <a:srgbClr val="000000"/>
              </a:solidFill>
              <a:latin typeface="Arial"/>
              <a:ea typeface="Arial"/>
              <a:cs typeface="Arial"/>
              <a:sym typeface="Arial"/>
            </a:endParaRPr>
          </a:p>
        </p:txBody>
      </p:sp>
      <p:sp>
        <p:nvSpPr>
          <p:cNvPr id="372" name="Google Shape;372;p46"/>
          <p:cNvSpPr txBox="1"/>
          <p:nvPr/>
        </p:nvSpPr>
        <p:spPr>
          <a:xfrm>
            <a:off x="4421375" y="3149170"/>
            <a:ext cx="301500" cy="306900"/>
          </a:xfrm>
          <a:prstGeom prst="rect">
            <a:avLst/>
          </a:prstGeom>
          <a:noFill/>
          <a:ln>
            <a:noFill/>
          </a:ln>
        </p:spPr>
        <p:txBody>
          <a:bodyPr spcFirstLastPara="1" wrap="square" lIns="91425" tIns="36575" rIns="91425" bIns="365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500" b="0" i="0" u="none" strike="noStrike" cap="none">
                <a:solidFill>
                  <a:srgbClr val="000000"/>
                </a:solidFill>
                <a:latin typeface="Courier New"/>
                <a:ea typeface="Courier New"/>
                <a:cs typeface="Courier New"/>
                <a:sym typeface="Courier New"/>
              </a:rPr>
              <a:t>:</a:t>
            </a:r>
            <a:endParaRPr sz="1500" b="0" i="0" u="none" strike="noStrike" cap="none">
              <a:solidFill>
                <a:srgbClr val="000000"/>
              </a:solidFill>
              <a:latin typeface="Courier New"/>
              <a:ea typeface="Courier New"/>
              <a:cs typeface="Courier New"/>
              <a:sym typeface="Courier New"/>
            </a:endParaRPr>
          </a:p>
        </p:txBody>
      </p:sp>
      <p:sp>
        <p:nvSpPr>
          <p:cNvPr id="373" name="Google Shape;373;p46"/>
          <p:cNvSpPr txBox="1"/>
          <p:nvPr/>
        </p:nvSpPr>
        <p:spPr>
          <a:xfrm>
            <a:off x="922263" y="3710376"/>
            <a:ext cx="3046800" cy="29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b="0" i="1" u="none" strike="noStrike" cap="none">
                <a:solidFill>
                  <a:schemeClr val="dk2"/>
                </a:solidFill>
                <a:latin typeface="Arial"/>
                <a:ea typeface="Arial"/>
                <a:cs typeface="Arial"/>
                <a:sym typeface="Arial"/>
              </a:rPr>
              <a:t>Assigned to one manufacturer</a:t>
            </a:r>
            <a:endParaRPr b="0" i="1" u="none" strike="noStrike" cap="none">
              <a:solidFill>
                <a:schemeClr val="dk2"/>
              </a:solidFill>
              <a:latin typeface="Arial"/>
              <a:ea typeface="Arial"/>
              <a:cs typeface="Arial"/>
              <a:sym typeface="Arial"/>
            </a:endParaRPr>
          </a:p>
        </p:txBody>
      </p:sp>
      <p:sp>
        <p:nvSpPr>
          <p:cNvPr id="374" name="Google Shape;374;p46"/>
          <p:cNvSpPr txBox="1"/>
          <p:nvPr/>
        </p:nvSpPr>
        <p:spPr>
          <a:xfrm>
            <a:off x="5844825" y="3702270"/>
            <a:ext cx="2137500" cy="31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b="0" i="1" u="none" strike="noStrike" cap="none">
                <a:solidFill>
                  <a:schemeClr val="dk2"/>
                </a:solidFill>
                <a:latin typeface="Arial"/>
                <a:ea typeface="Arial"/>
                <a:cs typeface="Arial"/>
                <a:sym typeface="Arial"/>
              </a:rPr>
              <a:t>Manufacturer chooses</a:t>
            </a:r>
            <a:endParaRPr b="0" i="1" u="none" strike="noStrike" cap="none">
              <a:solidFill>
                <a:schemeClr val="dk2"/>
              </a:solidFill>
              <a:latin typeface="Arial"/>
              <a:ea typeface="Arial"/>
              <a:cs typeface="Arial"/>
              <a:sym typeface="Arial"/>
            </a:endParaRPr>
          </a:p>
        </p:txBody>
      </p:sp>
      <p:cxnSp>
        <p:nvCxnSpPr>
          <p:cNvPr id="375" name="Google Shape;375;p46"/>
          <p:cNvCxnSpPr>
            <a:endCxn id="370" idx="2"/>
          </p:cNvCxnSpPr>
          <p:nvPr/>
        </p:nvCxnSpPr>
        <p:spPr>
          <a:xfrm rot="10800000" flipH="1">
            <a:off x="3366125" y="3452020"/>
            <a:ext cx="414600" cy="290700"/>
          </a:xfrm>
          <a:prstGeom prst="straightConnector1">
            <a:avLst/>
          </a:prstGeom>
          <a:noFill/>
          <a:ln w="19050" cap="flat" cmpd="sng">
            <a:solidFill>
              <a:schemeClr val="dk2"/>
            </a:solidFill>
            <a:prstDash val="solid"/>
            <a:round/>
            <a:headEnd type="none" w="sm" len="sm"/>
            <a:tailEnd type="triangle" w="med" len="med"/>
          </a:ln>
        </p:spPr>
      </p:cxnSp>
      <p:cxnSp>
        <p:nvCxnSpPr>
          <p:cNvPr id="376" name="Google Shape;376;p46"/>
          <p:cNvCxnSpPr>
            <a:endCxn id="371" idx="2"/>
          </p:cNvCxnSpPr>
          <p:nvPr/>
        </p:nvCxnSpPr>
        <p:spPr>
          <a:xfrm rot="10800000">
            <a:off x="5363525" y="3452020"/>
            <a:ext cx="554100" cy="282600"/>
          </a:xfrm>
          <a:prstGeom prst="straightConnector1">
            <a:avLst/>
          </a:prstGeom>
          <a:noFill/>
          <a:ln w="19050" cap="flat" cmpd="sng">
            <a:solidFill>
              <a:schemeClr val="dk2"/>
            </a:solidFill>
            <a:prstDash val="solid"/>
            <a:round/>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Manufacturer for given MAC prefix</a:t>
            </a:r>
            <a:endParaRPr sz="3400"/>
          </a:p>
        </p:txBody>
      </p:sp>
      <p:sp>
        <p:nvSpPr>
          <p:cNvPr id="382" name="Google Shape;382;p47"/>
          <p:cNvSpPr txBox="1">
            <a:spLocks noGrp="1"/>
          </p:cNvSpPr>
          <p:nvPr>
            <p:ph type="body" idx="1"/>
          </p:nvPr>
        </p:nvSpPr>
        <p:spPr>
          <a:xfrm>
            <a:off x="628650" y="1068143"/>
            <a:ext cx="7886700" cy="53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SzPts val="2400"/>
              <a:buNone/>
            </a:pPr>
            <a:r>
              <a:rPr lang="en-US" sz="1600"/>
              <a:t>First 24 bits of MAC address are assigned to a manufacturer</a:t>
            </a:r>
            <a:endParaRPr sz="1600"/>
          </a:p>
          <a:p>
            <a:pPr marL="0" lvl="0" indent="0" algn="l" rtl="0">
              <a:lnSpc>
                <a:spcPct val="100000"/>
              </a:lnSpc>
              <a:spcBef>
                <a:spcPts val="300"/>
              </a:spcBef>
              <a:spcAft>
                <a:spcPts val="0"/>
              </a:spcAft>
              <a:buSzPts val="2400"/>
              <a:buNone/>
            </a:pPr>
            <a:r>
              <a:rPr lang="en-US" sz="1600"/>
              <a:t>Several web sites will look up a MAC prefix and tell you the manufacturer</a:t>
            </a:r>
            <a:endParaRPr sz="1600"/>
          </a:p>
        </p:txBody>
      </p:sp>
      <p:sp>
        <p:nvSpPr>
          <p:cNvPr id="383" name="Google Shape;383;p47"/>
          <p:cNvSpPr txBox="1"/>
          <p:nvPr/>
        </p:nvSpPr>
        <p:spPr>
          <a:xfrm>
            <a:off x="454688" y="1880213"/>
            <a:ext cx="2217900" cy="6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Example lookup using</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http://hwaddress.com/</a:t>
            </a:r>
            <a:endParaRPr sz="1400" b="0" i="0" u="none" strike="noStrike" cap="none">
              <a:solidFill>
                <a:schemeClr val="dk2"/>
              </a:solidFill>
              <a:latin typeface="Arial"/>
              <a:ea typeface="Arial"/>
              <a:cs typeface="Arial"/>
              <a:sym typeface="Arial"/>
            </a:endParaRPr>
          </a:p>
        </p:txBody>
      </p:sp>
      <p:sp>
        <p:nvSpPr>
          <p:cNvPr id="384" name="Google Shape;384;p47"/>
          <p:cNvSpPr txBox="1"/>
          <p:nvPr/>
        </p:nvSpPr>
        <p:spPr>
          <a:xfrm>
            <a:off x="733200" y="4233625"/>
            <a:ext cx="7677600" cy="3048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36575" rIns="91425" bIns="3657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500" b="0" i="1" u="none" strike="noStrike" cap="none">
                <a:solidFill>
                  <a:schemeClr val="dk2"/>
                </a:solidFill>
                <a:latin typeface="Arial"/>
                <a:ea typeface="Arial"/>
                <a:cs typeface="Arial"/>
                <a:sym typeface="Arial"/>
              </a:rPr>
              <a:t>So MAC address in our previous example is from a network card manufactured by Intel.</a:t>
            </a:r>
            <a:endParaRPr sz="1500" b="0" i="1" u="none" strike="noStrike" cap="none">
              <a:solidFill>
                <a:schemeClr val="dk2"/>
              </a:solidFill>
              <a:latin typeface="Arial"/>
              <a:ea typeface="Arial"/>
              <a:cs typeface="Arial"/>
              <a:sym typeface="Arial"/>
            </a:endParaRPr>
          </a:p>
        </p:txBody>
      </p:sp>
      <p:pic>
        <p:nvPicPr>
          <p:cNvPr id="385" name="Google Shape;385;p47"/>
          <p:cNvPicPr preferRelativeResize="0"/>
          <p:nvPr/>
        </p:nvPicPr>
        <p:blipFill rotWithShape="1">
          <a:blip r:embed="rId4">
            <a:alphaModFix/>
          </a:blip>
          <a:srcRect/>
          <a:stretch/>
        </p:blipFill>
        <p:spPr>
          <a:xfrm>
            <a:off x="2590788" y="1681774"/>
            <a:ext cx="4443413" cy="23931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 name="Picture 2">
            <a:extLst>
              <a:ext uri="{FF2B5EF4-FFF2-40B4-BE49-F238E27FC236}">
                <a16:creationId xmlns:a16="http://schemas.microsoft.com/office/drawing/2014/main" id="{BA03B44E-0FE0-8064-1A5E-A2C68BBA9212}"/>
              </a:ext>
            </a:extLst>
          </p:cNvPr>
          <p:cNvPicPr>
            <a:picLocks noChangeAspect="1"/>
          </p:cNvPicPr>
          <p:nvPr/>
        </p:nvPicPr>
        <p:blipFill>
          <a:blip r:embed="rId3"/>
          <a:stretch>
            <a:fillRect/>
          </a:stretch>
        </p:blipFill>
        <p:spPr>
          <a:xfrm>
            <a:off x="427289" y="1526876"/>
            <a:ext cx="4310071" cy="2822994"/>
          </a:xfrm>
          <a:prstGeom prst="rect">
            <a:avLst/>
          </a:prstGeom>
        </p:spPr>
      </p:pic>
      <p:sp>
        <p:nvSpPr>
          <p:cNvPr id="391" name="Google Shape;391;p48"/>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400" dirty="0"/>
              <a:t>MAC Addresses</a:t>
            </a:r>
            <a:endParaRPr sz="3400" dirty="0"/>
          </a:p>
          <a:p>
            <a:pPr marL="0" lvl="0" indent="0" algn="l" rtl="0">
              <a:lnSpc>
                <a:spcPct val="100000"/>
              </a:lnSpc>
              <a:spcBef>
                <a:spcPts val="0"/>
              </a:spcBef>
              <a:spcAft>
                <a:spcPts val="0"/>
              </a:spcAft>
              <a:buSzPts val="3600"/>
              <a:buNone/>
            </a:pPr>
            <a:r>
              <a:rPr lang="en-US" sz="2000" b="0" i="1" dirty="0"/>
              <a:t>Finding MAC address in Windows 11</a:t>
            </a:r>
            <a:endParaRPr sz="2000" b="0" i="1" dirty="0"/>
          </a:p>
        </p:txBody>
      </p:sp>
      <p:sp>
        <p:nvSpPr>
          <p:cNvPr id="392" name="Google Shape;392;p48"/>
          <p:cNvSpPr txBox="1">
            <a:spLocks noGrp="1"/>
          </p:cNvSpPr>
          <p:nvPr>
            <p:ph type="body" idx="1"/>
          </p:nvPr>
        </p:nvSpPr>
        <p:spPr>
          <a:xfrm>
            <a:off x="5088413" y="2460023"/>
            <a:ext cx="3986700" cy="30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600" dirty="0"/>
              <a:t>"Physical Address" is MAC address</a:t>
            </a:r>
            <a:endParaRPr sz="1600" dirty="0"/>
          </a:p>
        </p:txBody>
      </p:sp>
      <p:cxnSp>
        <p:nvCxnSpPr>
          <p:cNvPr id="393" name="Google Shape;393;p48"/>
          <p:cNvCxnSpPr/>
          <p:nvPr/>
        </p:nvCxnSpPr>
        <p:spPr>
          <a:xfrm flipH="1">
            <a:off x="3644793" y="2764823"/>
            <a:ext cx="1302600" cy="3471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p:cNvGrpSpPr/>
        <p:nvPr/>
      </p:nvGrpSpPr>
      <p:grpSpPr>
        <a:xfrm>
          <a:off x="0" y="0"/>
          <a:ext cx="0" cy="0"/>
          <a:chOff x="0" y="0"/>
          <a:chExt cx="0" cy="0"/>
        </a:xfrm>
      </p:grpSpPr>
      <p:sp>
        <p:nvSpPr>
          <p:cNvPr id="425" name="Google Shape;425;p52"/>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Link Layer Threats and Vulnerabilities</a:t>
            </a:r>
            <a:br>
              <a:rPr lang="en-US" sz="3600" i="0" u="none" strike="noStrike" cap="none" dirty="0">
                <a:solidFill>
                  <a:schemeClr val="dk2"/>
                </a:solidFill>
              </a:rPr>
            </a:br>
            <a:r>
              <a:rPr lang="en-US" sz="2000" i="1" u="none" strike="noStrike" cap="none" dirty="0">
                <a:solidFill>
                  <a:schemeClr val="dk2"/>
                </a:solidFill>
              </a:rPr>
              <a:t>MAC Flooding Attack</a:t>
            </a:r>
            <a:endParaRPr sz="2000" i="1" dirty="0"/>
          </a:p>
        </p:txBody>
      </p:sp>
      <p:pic>
        <p:nvPicPr>
          <p:cNvPr id="3" name="Picture 2">
            <a:extLst>
              <a:ext uri="{FF2B5EF4-FFF2-40B4-BE49-F238E27FC236}">
                <a16:creationId xmlns:a16="http://schemas.microsoft.com/office/drawing/2014/main" id="{CAED84A8-051A-19AE-00A6-74319D0E6497}"/>
              </a:ext>
            </a:extLst>
          </p:cNvPr>
          <p:cNvPicPr>
            <a:picLocks noChangeAspect="1"/>
          </p:cNvPicPr>
          <p:nvPr/>
        </p:nvPicPr>
        <p:blipFill>
          <a:blip r:embed="rId3"/>
          <a:stretch>
            <a:fillRect/>
          </a:stretch>
        </p:blipFill>
        <p:spPr>
          <a:xfrm>
            <a:off x="313137" y="1457865"/>
            <a:ext cx="4024693" cy="2689105"/>
          </a:xfrm>
          <a:prstGeom prst="rect">
            <a:avLst/>
          </a:prstGeom>
        </p:spPr>
      </p:pic>
      <p:pic>
        <p:nvPicPr>
          <p:cNvPr id="5" name="Picture 4">
            <a:extLst>
              <a:ext uri="{FF2B5EF4-FFF2-40B4-BE49-F238E27FC236}">
                <a16:creationId xmlns:a16="http://schemas.microsoft.com/office/drawing/2014/main" id="{1840A589-3690-7989-EB92-2ACF2ECB3DE9}"/>
              </a:ext>
            </a:extLst>
          </p:cNvPr>
          <p:cNvPicPr>
            <a:picLocks noChangeAspect="1"/>
          </p:cNvPicPr>
          <p:nvPr/>
        </p:nvPicPr>
        <p:blipFill>
          <a:blip r:embed="rId4"/>
          <a:stretch>
            <a:fillRect/>
          </a:stretch>
        </p:blipFill>
        <p:spPr>
          <a:xfrm>
            <a:off x="4520929" y="1673521"/>
            <a:ext cx="4623071" cy="2326793"/>
          </a:xfrm>
          <a:prstGeom prst="rect">
            <a:avLst/>
          </a:prstGeom>
        </p:spPr>
      </p:pic>
      <p:sp>
        <p:nvSpPr>
          <p:cNvPr id="9" name="TextBox 8">
            <a:extLst>
              <a:ext uri="{FF2B5EF4-FFF2-40B4-BE49-F238E27FC236}">
                <a16:creationId xmlns:a16="http://schemas.microsoft.com/office/drawing/2014/main" id="{8E2A6180-5543-EACA-3584-7271E87B8320}"/>
              </a:ext>
            </a:extLst>
          </p:cNvPr>
          <p:cNvSpPr txBox="1"/>
          <p:nvPr/>
        </p:nvSpPr>
        <p:spPr>
          <a:xfrm>
            <a:off x="313137" y="4153271"/>
            <a:ext cx="4572000" cy="523220"/>
          </a:xfrm>
          <a:prstGeom prst="rect">
            <a:avLst/>
          </a:prstGeom>
          <a:noFill/>
        </p:spPr>
        <p:txBody>
          <a:bodyPr wrap="square">
            <a:spAutoFit/>
          </a:bodyPr>
          <a:lstStyle/>
          <a:p>
            <a:r>
              <a:rPr lang="en-US" dirty="0"/>
              <a:t>When PC A sends a packet to PC B, PC C does not view packet sent between PC A and PC B</a:t>
            </a:r>
          </a:p>
        </p:txBody>
      </p:sp>
      <p:sp>
        <p:nvSpPr>
          <p:cNvPr id="10" name="TextBox 9">
            <a:extLst>
              <a:ext uri="{FF2B5EF4-FFF2-40B4-BE49-F238E27FC236}">
                <a16:creationId xmlns:a16="http://schemas.microsoft.com/office/drawing/2014/main" id="{A5C170F9-272F-3707-A181-023F90224700}"/>
              </a:ext>
            </a:extLst>
          </p:cNvPr>
          <p:cNvSpPr txBox="1"/>
          <p:nvPr/>
        </p:nvSpPr>
        <p:spPr>
          <a:xfrm>
            <a:off x="4692480" y="4000314"/>
            <a:ext cx="4451519" cy="523220"/>
          </a:xfrm>
          <a:prstGeom prst="rect">
            <a:avLst/>
          </a:prstGeom>
          <a:noFill/>
        </p:spPr>
        <p:txBody>
          <a:bodyPr wrap="square">
            <a:spAutoFit/>
          </a:bodyPr>
          <a:lstStyle/>
          <a:p>
            <a:r>
              <a:rPr lang="en-US" dirty="0"/>
              <a:t>The attacker (in this instance PC C) floods the switch with packets, each with different source MAC address.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a:extLst>
            <a:ext uri="{FF2B5EF4-FFF2-40B4-BE49-F238E27FC236}">
              <a16:creationId xmlns:a16="http://schemas.microsoft.com/office/drawing/2014/main" id="{8DADA452-CE26-CE15-6BEA-1007D0D7DC7B}"/>
            </a:ext>
          </a:extLst>
        </p:cNvPr>
        <p:cNvGrpSpPr/>
        <p:nvPr/>
      </p:nvGrpSpPr>
      <p:grpSpPr>
        <a:xfrm>
          <a:off x="0" y="0"/>
          <a:ext cx="0" cy="0"/>
          <a:chOff x="0" y="0"/>
          <a:chExt cx="0" cy="0"/>
        </a:xfrm>
      </p:grpSpPr>
      <p:sp>
        <p:nvSpPr>
          <p:cNvPr id="425" name="Google Shape;425;p52">
            <a:extLst>
              <a:ext uri="{FF2B5EF4-FFF2-40B4-BE49-F238E27FC236}">
                <a16:creationId xmlns:a16="http://schemas.microsoft.com/office/drawing/2014/main" id="{117CF5E3-6283-9D84-AA48-1399C2BDD847}"/>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Link Layer Threats and Vulnerabilities</a:t>
            </a:r>
            <a:br>
              <a:rPr lang="en-US" sz="3600" i="0" u="none" strike="noStrike" cap="none" dirty="0">
                <a:solidFill>
                  <a:schemeClr val="dk2"/>
                </a:solidFill>
              </a:rPr>
            </a:br>
            <a:r>
              <a:rPr lang="en-US" sz="2000" i="1" u="none" strike="noStrike" cap="none" dirty="0">
                <a:solidFill>
                  <a:schemeClr val="dk2"/>
                </a:solidFill>
              </a:rPr>
              <a:t>MAC Flooding Attack</a:t>
            </a:r>
            <a:endParaRPr sz="2000" i="1" dirty="0"/>
          </a:p>
        </p:txBody>
      </p:sp>
      <p:pic>
        <p:nvPicPr>
          <p:cNvPr id="4" name="Picture 3">
            <a:extLst>
              <a:ext uri="{FF2B5EF4-FFF2-40B4-BE49-F238E27FC236}">
                <a16:creationId xmlns:a16="http://schemas.microsoft.com/office/drawing/2014/main" id="{14F92774-A87E-E823-4A71-962C45538DB7}"/>
              </a:ext>
            </a:extLst>
          </p:cNvPr>
          <p:cNvPicPr>
            <a:picLocks noChangeAspect="1"/>
          </p:cNvPicPr>
          <p:nvPr/>
        </p:nvPicPr>
        <p:blipFill>
          <a:blip r:embed="rId3"/>
          <a:stretch>
            <a:fillRect/>
          </a:stretch>
        </p:blipFill>
        <p:spPr>
          <a:xfrm>
            <a:off x="2500571" y="1190797"/>
            <a:ext cx="4142857" cy="2761905"/>
          </a:xfrm>
          <a:prstGeom prst="rect">
            <a:avLst/>
          </a:prstGeom>
        </p:spPr>
      </p:pic>
      <p:sp>
        <p:nvSpPr>
          <p:cNvPr id="11" name="TextBox 10">
            <a:extLst>
              <a:ext uri="{FF2B5EF4-FFF2-40B4-BE49-F238E27FC236}">
                <a16:creationId xmlns:a16="http://schemas.microsoft.com/office/drawing/2014/main" id="{39D6375E-F1B9-14BC-7A1E-77B6194E162D}"/>
              </a:ext>
            </a:extLst>
          </p:cNvPr>
          <p:cNvSpPr txBox="1"/>
          <p:nvPr/>
        </p:nvSpPr>
        <p:spPr>
          <a:xfrm>
            <a:off x="2285999" y="3952702"/>
            <a:ext cx="4572000" cy="523220"/>
          </a:xfrm>
          <a:prstGeom prst="rect">
            <a:avLst/>
          </a:prstGeom>
          <a:noFill/>
        </p:spPr>
        <p:txBody>
          <a:bodyPr wrap="square">
            <a:spAutoFit/>
          </a:bodyPr>
          <a:lstStyle/>
          <a:p>
            <a:r>
              <a:rPr lang="en-US" dirty="0"/>
              <a:t>If the memory where the MAC addresses are stored is full, the switch works like a hub</a:t>
            </a:r>
          </a:p>
        </p:txBody>
      </p:sp>
    </p:spTree>
    <p:extLst>
      <p:ext uri="{BB962C8B-B14F-4D97-AF65-F5344CB8AC3E}">
        <p14:creationId xmlns:p14="http://schemas.microsoft.com/office/powerpoint/2010/main" val="2146427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4">
          <a:extLst>
            <a:ext uri="{FF2B5EF4-FFF2-40B4-BE49-F238E27FC236}">
              <a16:creationId xmlns:a16="http://schemas.microsoft.com/office/drawing/2014/main" id="{B81C8D7B-19D7-6DFB-2AFA-64D1A82EB8D3}"/>
            </a:ext>
          </a:extLst>
        </p:cNvPr>
        <p:cNvGrpSpPr/>
        <p:nvPr/>
      </p:nvGrpSpPr>
      <p:grpSpPr>
        <a:xfrm>
          <a:off x="0" y="0"/>
          <a:ext cx="0" cy="0"/>
          <a:chOff x="0" y="0"/>
          <a:chExt cx="0" cy="0"/>
        </a:xfrm>
      </p:grpSpPr>
      <p:sp>
        <p:nvSpPr>
          <p:cNvPr id="425" name="Google Shape;425;p52">
            <a:extLst>
              <a:ext uri="{FF2B5EF4-FFF2-40B4-BE49-F238E27FC236}">
                <a16:creationId xmlns:a16="http://schemas.microsoft.com/office/drawing/2014/main" id="{7F17B4E9-430E-5E30-3A91-CD550F7C05DE}"/>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Link Layer Threats and Vulnerabilities</a:t>
            </a:r>
            <a:br>
              <a:rPr lang="en-US" sz="3600" i="0" u="none" strike="noStrike" cap="none" dirty="0">
                <a:solidFill>
                  <a:schemeClr val="dk2"/>
                </a:solidFill>
              </a:rPr>
            </a:br>
            <a:r>
              <a:rPr lang="en-US" sz="2000" i="1" u="none" strike="noStrike" cap="none" dirty="0">
                <a:solidFill>
                  <a:schemeClr val="dk2"/>
                </a:solidFill>
              </a:rPr>
              <a:t>MAC Flooding Attack</a:t>
            </a:r>
            <a:endParaRPr sz="2000" i="1" dirty="0"/>
          </a:p>
        </p:txBody>
      </p:sp>
      <p:sp>
        <p:nvSpPr>
          <p:cNvPr id="7" name="Google Shape;353;p44">
            <a:extLst>
              <a:ext uri="{FF2B5EF4-FFF2-40B4-BE49-F238E27FC236}">
                <a16:creationId xmlns:a16="http://schemas.microsoft.com/office/drawing/2014/main" id="{B481A85E-003C-7FD6-489E-A30F27E668F5}"/>
              </a:ext>
            </a:extLst>
          </p:cNvPr>
          <p:cNvSpPr txBox="1">
            <a:spLocks noGrp="1"/>
          </p:cNvSpPr>
          <p:nvPr>
            <p:ph type="body" idx="1"/>
          </p:nvPr>
        </p:nvSpPr>
        <p:spPr>
          <a:xfrm>
            <a:off x="628650" y="1104865"/>
            <a:ext cx="8383800" cy="3497100"/>
          </a:xfrm>
          <a:prstGeom prst="rect">
            <a:avLst/>
          </a:prstGeom>
          <a:noFill/>
          <a:ln>
            <a:noFill/>
          </a:ln>
        </p:spPr>
        <p:txBody>
          <a:bodyPr spcFirstLastPara="1" wrap="square" lIns="91425" tIns="45700" rIns="91425" bIns="45700" anchor="t" anchorCtr="0">
            <a:noAutofit/>
          </a:bodyPr>
          <a:lstStyle/>
          <a:p>
            <a:r>
              <a:rPr lang="en-US" sz="1800" dirty="0"/>
              <a:t>There are three types of secure MAC addresses:</a:t>
            </a:r>
          </a:p>
          <a:p>
            <a:pPr lvl="1"/>
            <a:r>
              <a:rPr lang="en-US" sz="1600" b="1" dirty="0"/>
              <a:t>Static secure MAC addresses</a:t>
            </a:r>
          </a:p>
          <a:p>
            <a:pPr marL="1028700" lvl="2" indent="0">
              <a:buNone/>
            </a:pPr>
            <a:r>
              <a:rPr lang="en-US" sz="1600" dirty="0"/>
              <a:t>Manually configured, stored in the address table, and added to the switch running configuration.</a:t>
            </a:r>
          </a:p>
          <a:p>
            <a:pPr lvl="1"/>
            <a:r>
              <a:rPr lang="en-US" sz="1600" b="1" dirty="0"/>
              <a:t>Dynamic secure MAC addresses</a:t>
            </a:r>
          </a:p>
          <a:p>
            <a:pPr marL="1028700" lvl="2" indent="0">
              <a:buNone/>
            </a:pPr>
            <a:r>
              <a:rPr lang="en-US" sz="1600" dirty="0"/>
              <a:t>These are dynamically learned, stored only in the address table, and removed when the switch restarts.</a:t>
            </a:r>
          </a:p>
          <a:p>
            <a:pPr lvl="1"/>
            <a:r>
              <a:rPr lang="en-US" sz="1600" b="1" dirty="0"/>
              <a:t>Sticky secure MAC addresses</a:t>
            </a:r>
          </a:p>
          <a:p>
            <a:pPr marL="1028700" lvl="2" indent="0">
              <a:buNone/>
            </a:pPr>
            <a:r>
              <a:rPr lang="en-US" sz="1600" dirty="0"/>
              <a:t>Dynamically learned or manually configured, stored in the address table, and added to the running configuration. If these addresses are saved in the configuration file, the interface does not need to dynamically relearn them when the switch restarts.</a:t>
            </a:r>
          </a:p>
        </p:txBody>
      </p:sp>
    </p:spTree>
    <p:extLst>
      <p:ext uri="{BB962C8B-B14F-4D97-AF65-F5344CB8AC3E}">
        <p14:creationId xmlns:p14="http://schemas.microsoft.com/office/powerpoint/2010/main" val="104287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a:extLst>
            <a:ext uri="{FF2B5EF4-FFF2-40B4-BE49-F238E27FC236}">
              <a16:creationId xmlns:a16="http://schemas.microsoft.com/office/drawing/2014/main" id="{331E777D-68F7-CEF8-55ED-3296D995A4FC}"/>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9A817628-4D79-06AE-1C30-D8CD3B6DB7A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Types of Networks</a:t>
            </a:r>
            <a:br>
              <a:rPr lang="en-US" sz="3400" i="0" u="none" strike="noStrike" cap="none" dirty="0">
                <a:solidFill>
                  <a:schemeClr val="dk2"/>
                </a:solidFill>
              </a:rPr>
            </a:br>
            <a:r>
              <a:rPr lang="en-US" sz="2000" i="1" u="none" strike="noStrike" cap="none" dirty="0">
                <a:solidFill>
                  <a:schemeClr val="dk2"/>
                </a:solidFill>
              </a:rPr>
              <a:t>Classified by size/geographical area</a:t>
            </a:r>
            <a:endParaRPr sz="2000" i="1" dirty="0"/>
          </a:p>
        </p:txBody>
      </p:sp>
      <p:sp>
        <p:nvSpPr>
          <p:cNvPr id="180" name="Google Shape;180;p33">
            <a:extLst>
              <a:ext uri="{FF2B5EF4-FFF2-40B4-BE49-F238E27FC236}">
                <a16:creationId xmlns:a16="http://schemas.microsoft.com/office/drawing/2014/main" id="{2B24B2BF-B0F9-0006-C46A-7C4D06FE4C6A}"/>
              </a:ext>
            </a:extLst>
          </p:cNvPr>
          <p:cNvSpPr txBox="1">
            <a:spLocks noGrp="1"/>
          </p:cNvSpPr>
          <p:nvPr>
            <p:ph type="body" idx="1"/>
          </p:nvPr>
        </p:nvSpPr>
        <p:spPr>
          <a:xfrm>
            <a:off x="628650" y="1127354"/>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None/>
            </a:pPr>
            <a:r>
              <a:rPr lang="en-US" sz="1600" dirty="0">
                <a:solidFill>
                  <a:schemeClr val="dk2"/>
                </a:solidFill>
              </a:rPr>
              <a:t>Also (we won’t talk about this though):</a:t>
            </a:r>
            <a:endParaRPr sz="1600" dirty="0">
              <a:solidFill>
                <a:schemeClr val="dk2"/>
              </a:solidFill>
            </a:endParaRPr>
          </a:p>
          <a:p>
            <a:pPr marL="342900" marR="0" lvl="0" indent="-203200" algn="l" rtl="0">
              <a:lnSpc>
                <a:spcPct val="100000"/>
              </a:lnSpc>
              <a:spcBef>
                <a:spcPts val="20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PAN: Personal Area Network</a:t>
            </a:r>
            <a:endParaRPr sz="1400" dirty="0">
              <a:solidFill>
                <a:schemeClr val="dk2"/>
              </a:solidFill>
            </a:endParaRPr>
          </a:p>
          <a:p>
            <a:pPr marL="514350" marR="0" lvl="1" indent="-190500" algn="l" rtl="0">
              <a:lnSpc>
                <a:spcPct val="100000"/>
              </a:lnSpc>
              <a:spcBef>
                <a:spcPts val="0"/>
              </a:spcBef>
              <a:spcAft>
                <a:spcPts val="0"/>
              </a:spcAft>
              <a:buClr>
                <a:schemeClr val="dk2"/>
              </a:buClr>
              <a:buSzPts val="1200"/>
              <a:buFont typeface="Arial"/>
              <a:buChar char="–"/>
            </a:pPr>
            <a:r>
              <a:rPr lang="en-US" sz="1200" b="0" i="0" u="none" strike="noStrike" cap="none" dirty="0">
                <a:solidFill>
                  <a:schemeClr val="dk2"/>
                </a:solidFill>
                <a:latin typeface="Arial"/>
                <a:ea typeface="Arial"/>
                <a:cs typeface="Arial"/>
                <a:sym typeface="Arial"/>
              </a:rPr>
              <a:t>Coverage Range: 1–10 meters</a:t>
            </a:r>
          </a:p>
          <a:p>
            <a:pPr marL="514350" marR="0" lvl="1" indent="-190500" algn="l" rtl="0">
              <a:lnSpc>
                <a:spcPct val="100000"/>
              </a:lnSpc>
              <a:spcBef>
                <a:spcPts val="0"/>
              </a:spcBef>
              <a:spcAft>
                <a:spcPts val="0"/>
              </a:spcAft>
              <a:buClr>
                <a:schemeClr val="dk2"/>
              </a:buClr>
              <a:buSzPts val="1200"/>
              <a:buFont typeface="Arial"/>
              <a:buChar char="–"/>
            </a:pPr>
            <a:r>
              <a:rPr lang="en-US" sz="1200" b="0" i="0" u="none" strike="noStrike" cap="none" dirty="0">
                <a:solidFill>
                  <a:schemeClr val="dk2"/>
                </a:solidFill>
                <a:latin typeface="Arial"/>
                <a:ea typeface="Arial"/>
                <a:cs typeface="Arial"/>
                <a:sym typeface="Arial"/>
              </a:rPr>
              <a:t>Key Technologies: Bluetooth, NFC, Infrared</a:t>
            </a:r>
          </a:p>
          <a:p>
            <a:pPr marL="514350" marR="0" lvl="1" indent="-190500" algn="l" rtl="0">
              <a:lnSpc>
                <a:spcPct val="100000"/>
              </a:lnSpc>
              <a:spcBef>
                <a:spcPts val="0"/>
              </a:spcBef>
              <a:spcAft>
                <a:spcPts val="0"/>
              </a:spcAft>
              <a:buClr>
                <a:schemeClr val="dk2"/>
              </a:buClr>
              <a:buSzPts val="1200"/>
              <a:buFont typeface="Arial"/>
              <a:buChar char="–"/>
            </a:pPr>
            <a:r>
              <a:rPr lang="en-US" sz="1200" b="0" i="0" u="none" strike="noStrike" cap="none" dirty="0">
                <a:solidFill>
                  <a:schemeClr val="dk2"/>
                </a:solidFill>
                <a:latin typeface="Arial"/>
                <a:ea typeface="Arial"/>
                <a:cs typeface="Arial"/>
                <a:sym typeface="Arial"/>
              </a:rPr>
              <a:t>Real-World Example: Smartphone connected to wireless earbuds</a:t>
            </a:r>
          </a:p>
          <a:p>
            <a:pPr marL="514350" marR="0" lvl="1" indent="-190500" algn="l" rtl="0">
              <a:lnSpc>
                <a:spcPct val="100000"/>
              </a:lnSpc>
              <a:spcBef>
                <a:spcPts val="0"/>
              </a:spcBef>
              <a:spcAft>
                <a:spcPts val="0"/>
              </a:spcAft>
              <a:buClr>
                <a:schemeClr val="dk2"/>
              </a:buClr>
              <a:buSzPts val="1200"/>
              <a:buFont typeface="Arial"/>
              <a:buChar char="–"/>
            </a:pPr>
            <a:r>
              <a:rPr lang="en-US" sz="1200" b="0" i="0" u="none" strike="noStrike" cap="none" dirty="0">
                <a:solidFill>
                  <a:schemeClr val="dk2"/>
                </a:solidFill>
                <a:latin typeface="Arial"/>
                <a:ea typeface="Arial"/>
                <a:cs typeface="Arial"/>
                <a:sym typeface="Arial"/>
              </a:rPr>
              <a:t>When It Is Used: For short-range communication between personal devices</a:t>
            </a:r>
            <a:endParaRPr lang="en-US" sz="1200" dirty="0">
              <a:solidFill>
                <a:schemeClr val="dk2"/>
              </a:solidFill>
            </a:endParaRPr>
          </a:p>
          <a:p>
            <a:pPr marL="323850" marR="0" lvl="1" indent="0" algn="l" rtl="0">
              <a:lnSpc>
                <a:spcPct val="100000"/>
              </a:lnSpc>
              <a:spcBef>
                <a:spcPts val="0"/>
              </a:spcBef>
              <a:spcAft>
                <a:spcPts val="0"/>
              </a:spcAft>
              <a:buClr>
                <a:schemeClr val="dk2"/>
              </a:buClr>
              <a:buSzPts val="1200"/>
              <a:buNone/>
            </a:pPr>
            <a:endParaRPr lang="en-US" sz="1200" dirty="0">
              <a:solidFill>
                <a:schemeClr val="dk2"/>
              </a:solidFill>
            </a:endParaRPr>
          </a:p>
        </p:txBody>
      </p:sp>
      <p:sp>
        <p:nvSpPr>
          <p:cNvPr id="2" name="AutoShape 2" descr="PAN">
            <a:extLst>
              <a:ext uri="{FF2B5EF4-FFF2-40B4-BE49-F238E27FC236}">
                <a16:creationId xmlns:a16="http://schemas.microsoft.com/office/drawing/2014/main" id="{9D030B04-096D-C338-5E9F-B23C13F6077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15C3BA7B-D5CE-1952-5B92-ACFD7117631E}"/>
              </a:ext>
            </a:extLst>
          </p:cNvPr>
          <p:cNvPicPr>
            <a:picLocks noChangeAspect="1"/>
          </p:cNvPicPr>
          <p:nvPr/>
        </p:nvPicPr>
        <p:blipFill>
          <a:blip r:embed="rId3"/>
          <a:stretch>
            <a:fillRect/>
          </a:stretch>
        </p:blipFill>
        <p:spPr>
          <a:xfrm>
            <a:off x="2748162" y="2543565"/>
            <a:ext cx="3342876" cy="2020694"/>
          </a:xfrm>
          <a:prstGeom prst="rect">
            <a:avLst/>
          </a:prstGeom>
        </p:spPr>
      </p:pic>
    </p:spTree>
    <p:extLst>
      <p:ext uri="{BB962C8B-B14F-4D97-AF65-F5344CB8AC3E}">
        <p14:creationId xmlns:p14="http://schemas.microsoft.com/office/powerpoint/2010/main" val="3824298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5" name="Google Shape;445;p53"/>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a:solidFill>
                  <a:schemeClr val="dk2"/>
                </a:solidFill>
              </a:rPr>
              <a:t>Next: Network Layer</a:t>
            </a:r>
            <a:endParaRPr sz="2400">
              <a:solidFill>
                <a:schemeClr val="dk2"/>
              </a:solidFill>
            </a:endParaRPr>
          </a:p>
        </p:txBody>
      </p:sp>
      <p:pic>
        <p:nvPicPr>
          <p:cNvPr id="2" name="Picture 1">
            <a:extLst>
              <a:ext uri="{FF2B5EF4-FFF2-40B4-BE49-F238E27FC236}">
                <a16:creationId xmlns:a16="http://schemas.microsoft.com/office/drawing/2014/main" id="{EFC0DAD8-D6E3-3483-AADF-71EFE65C6FCF}"/>
              </a:ext>
            </a:extLst>
          </p:cNvPr>
          <p:cNvPicPr>
            <a:picLocks noChangeAspect="1"/>
          </p:cNvPicPr>
          <p:nvPr/>
        </p:nvPicPr>
        <p:blipFill>
          <a:blip r:embed="rId3"/>
          <a:stretch>
            <a:fillRect/>
          </a:stretch>
        </p:blipFill>
        <p:spPr>
          <a:xfrm>
            <a:off x="2614460" y="1114804"/>
            <a:ext cx="3665570" cy="3423440"/>
          </a:xfrm>
          <a:prstGeom prst="rect">
            <a:avLst/>
          </a:prstGeom>
        </p:spPr>
      </p:pic>
      <p:sp>
        <p:nvSpPr>
          <p:cNvPr id="3" name="Rectangle: Rounded Corners 2">
            <a:extLst>
              <a:ext uri="{FF2B5EF4-FFF2-40B4-BE49-F238E27FC236}">
                <a16:creationId xmlns:a16="http://schemas.microsoft.com/office/drawing/2014/main" id="{FBAB1738-82DC-298A-F30D-F6C9D2FF99A7}"/>
              </a:ext>
            </a:extLst>
          </p:cNvPr>
          <p:cNvSpPr/>
          <p:nvPr/>
        </p:nvSpPr>
        <p:spPr>
          <a:xfrm>
            <a:off x="2614460" y="2855343"/>
            <a:ext cx="3725955" cy="543465"/>
          </a:xfrm>
          <a:prstGeom prst="round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Network Layer Overview</a:t>
            </a:r>
            <a:endParaRPr sz="3400"/>
          </a:p>
        </p:txBody>
      </p:sp>
      <p:sp>
        <p:nvSpPr>
          <p:cNvPr id="462" name="Google Shape;462;p54"/>
          <p:cNvSpPr txBox="1">
            <a:spLocks noGrp="1"/>
          </p:cNvSpPr>
          <p:nvPr>
            <p:ph type="body" idx="1"/>
          </p:nvPr>
        </p:nvSpPr>
        <p:spPr>
          <a:xfrm>
            <a:off x="628650" y="1135811"/>
            <a:ext cx="7886700" cy="640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00"/>
              </a:spcBef>
              <a:spcAft>
                <a:spcPts val="0"/>
              </a:spcAft>
              <a:buSzPts val="2400"/>
              <a:buNone/>
            </a:pPr>
            <a:r>
              <a:rPr lang="en-US" sz="1900" dirty="0"/>
              <a:t>Purpose: Get data from one IP address to another</a:t>
            </a:r>
            <a:endParaRPr sz="1900" dirty="0"/>
          </a:p>
          <a:p>
            <a:pPr marL="457200" lvl="0" indent="-336550" algn="l" rtl="0">
              <a:lnSpc>
                <a:spcPct val="100000"/>
              </a:lnSpc>
              <a:spcBef>
                <a:spcPts val="300"/>
              </a:spcBef>
              <a:spcAft>
                <a:spcPts val="0"/>
              </a:spcAft>
              <a:buSzPts val="1700"/>
              <a:buChar char="•"/>
            </a:pPr>
            <a:r>
              <a:rPr lang="en-US" sz="1700" dirty="0"/>
              <a:t>Machine-to-machine issues (no knowledge of applications)</a:t>
            </a:r>
            <a:endParaRPr sz="1700" dirty="0"/>
          </a:p>
        </p:txBody>
      </p:sp>
      <p:pic>
        <p:nvPicPr>
          <p:cNvPr id="463" name="Google Shape;463;p54"/>
          <p:cNvPicPr preferRelativeResize="0"/>
          <p:nvPr/>
        </p:nvPicPr>
        <p:blipFill rotWithShape="1">
          <a:blip r:embed="rId3">
            <a:alphaModFix/>
          </a:blip>
          <a:srcRect/>
          <a:stretch/>
        </p:blipFill>
        <p:spPr>
          <a:xfrm>
            <a:off x="1081750" y="1776300"/>
            <a:ext cx="3328424" cy="2777999"/>
          </a:xfrm>
          <a:prstGeom prst="rect">
            <a:avLst/>
          </a:prstGeom>
          <a:noFill/>
          <a:ln>
            <a:noFill/>
          </a:ln>
        </p:spPr>
      </p:pic>
      <p:sp>
        <p:nvSpPr>
          <p:cNvPr id="464" name="Google Shape;464;p54"/>
          <p:cNvSpPr txBox="1"/>
          <p:nvPr/>
        </p:nvSpPr>
        <p:spPr>
          <a:xfrm>
            <a:off x="4917200" y="1963975"/>
            <a:ext cx="3251100" cy="225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2"/>
                </a:solidFill>
                <a:latin typeface="Arial"/>
                <a:ea typeface="Arial"/>
                <a:cs typeface="Arial"/>
                <a:sym typeface="Arial"/>
              </a:rPr>
              <a:t>Intermediate hops only look (usually!) at network layer</a:t>
            </a:r>
            <a:endParaRPr sz="16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600" b="0" i="0" u="none" strike="noStrike" cap="none" dirty="0">
                <a:solidFill>
                  <a:schemeClr val="dk2"/>
                </a:solidFill>
                <a:latin typeface="Arial"/>
                <a:ea typeface="Arial"/>
                <a:cs typeface="Arial"/>
                <a:sym typeface="Arial"/>
              </a:rPr>
              <a:t>Exceptions:</a:t>
            </a:r>
            <a:endParaRPr sz="1600" b="0" i="0" u="none" strike="noStrike" cap="none" dirty="0">
              <a:solidFill>
                <a:schemeClr val="dk2"/>
              </a:solidFill>
              <a:latin typeface="Arial"/>
              <a:ea typeface="Arial"/>
              <a:cs typeface="Arial"/>
              <a:sym typeface="Arial"/>
            </a:endParaRPr>
          </a:p>
          <a:p>
            <a:pPr marL="342900" marR="0" lvl="0" indent="-203200" algn="l" rtl="0">
              <a:lnSpc>
                <a:spcPct val="100000"/>
              </a:lnSpc>
              <a:spcBef>
                <a:spcPts val="0"/>
              </a:spcBef>
              <a:spcAft>
                <a:spcPts val="0"/>
              </a:spcAft>
              <a:buClr>
                <a:schemeClr val="dk2"/>
              </a:buClr>
              <a:buSzPts val="1400"/>
              <a:buFont typeface="Arial"/>
              <a:buChar char="•"/>
            </a:pPr>
            <a:r>
              <a:rPr lang="en-US" b="0" i="0" u="none" strike="noStrike" cap="none" dirty="0">
                <a:solidFill>
                  <a:schemeClr val="dk2"/>
                </a:solidFill>
                <a:latin typeface="Arial"/>
                <a:ea typeface="Arial"/>
                <a:cs typeface="Arial"/>
                <a:sym typeface="Arial"/>
              </a:rPr>
              <a:t>“Traffic shaping”</a:t>
            </a:r>
            <a:endParaRPr b="0" i="0" u="none" strike="noStrike" cap="none" dirty="0">
              <a:solidFill>
                <a:schemeClr val="dk2"/>
              </a:solidFill>
              <a:latin typeface="Arial"/>
              <a:ea typeface="Arial"/>
              <a:cs typeface="Arial"/>
              <a:sym typeface="Arial"/>
            </a:endParaRPr>
          </a:p>
          <a:p>
            <a:pPr marL="342900" marR="0" lvl="0" indent="-203200" algn="l" rtl="0">
              <a:lnSpc>
                <a:spcPct val="100000"/>
              </a:lnSpc>
              <a:spcBef>
                <a:spcPts val="0"/>
              </a:spcBef>
              <a:spcAft>
                <a:spcPts val="0"/>
              </a:spcAft>
              <a:buClr>
                <a:schemeClr val="dk2"/>
              </a:buClr>
              <a:buSzPts val="1400"/>
              <a:buFont typeface="Arial"/>
              <a:buChar char="•"/>
            </a:pPr>
            <a:r>
              <a:rPr lang="en-US" b="0" i="0" u="none" strike="noStrike" cap="none" dirty="0">
                <a:solidFill>
                  <a:schemeClr val="dk2"/>
                </a:solidFill>
                <a:latin typeface="Arial"/>
                <a:ea typeface="Arial"/>
                <a:cs typeface="Arial"/>
                <a:sym typeface="Arial"/>
              </a:rPr>
              <a:t>Security monitoring</a:t>
            </a:r>
            <a:endParaRPr b="0" i="0" u="none" strike="noStrike" cap="none" dirty="0">
              <a:solidFill>
                <a:schemeClr val="dk2"/>
              </a:solidFill>
              <a:latin typeface="Arial"/>
              <a:ea typeface="Arial"/>
              <a:cs typeface="Arial"/>
              <a:sym typeface="Arial"/>
            </a:endParaRPr>
          </a:p>
          <a:p>
            <a:pPr marL="342900" marR="0" lvl="0" indent="-203200" algn="l" rtl="0">
              <a:lnSpc>
                <a:spcPct val="100000"/>
              </a:lnSpc>
              <a:spcBef>
                <a:spcPts val="0"/>
              </a:spcBef>
              <a:spcAft>
                <a:spcPts val="0"/>
              </a:spcAft>
              <a:buClr>
                <a:schemeClr val="dk2"/>
              </a:buClr>
              <a:buSzPts val="1400"/>
              <a:buFont typeface="Arial"/>
              <a:buChar char="•"/>
            </a:pPr>
            <a:r>
              <a:rPr lang="en-US" b="0" i="0" u="none" strike="noStrike" cap="none" dirty="0">
                <a:solidFill>
                  <a:schemeClr val="dk2"/>
                </a:solidFill>
                <a:latin typeface="Arial"/>
                <a:ea typeface="Arial"/>
                <a:cs typeface="Arial"/>
                <a:sym typeface="Arial"/>
              </a:rPr>
              <a:t>Proxies</a:t>
            </a:r>
            <a:endParaRPr b="0" i="0" u="none" strike="noStrike" cap="none" dirty="0">
              <a:solidFill>
                <a:schemeClr val="dk2"/>
              </a:solidFill>
              <a:latin typeface="Arial"/>
              <a:ea typeface="Arial"/>
              <a:cs typeface="Arial"/>
              <a:sym typeface="Arial"/>
            </a:endParaRPr>
          </a:p>
          <a:p>
            <a:pPr marL="685800" marR="0" lvl="1" indent="-190500" algn="l" rtl="0">
              <a:lnSpc>
                <a:spcPct val="100000"/>
              </a:lnSpc>
              <a:spcBef>
                <a:spcPts val="0"/>
              </a:spcBef>
              <a:spcAft>
                <a:spcPts val="0"/>
              </a:spcAft>
              <a:buClr>
                <a:schemeClr val="dk2"/>
              </a:buClr>
              <a:buSzPts val="1200"/>
              <a:buFont typeface="Arial"/>
              <a:buChar char="○"/>
            </a:pPr>
            <a:r>
              <a:rPr lang="en-US" sz="1200" b="0" i="0" u="none" strike="noStrike" cap="none" dirty="0">
                <a:solidFill>
                  <a:schemeClr val="dk2"/>
                </a:solidFill>
                <a:latin typeface="Arial"/>
                <a:ea typeface="Arial"/>
                <a:cs typeface="Arial"/>
                <a:sym typeface="Arial"/>
              </a:rPr>
              <a:t>technically 2 connections</a:t>
            </a:r>
            <a:endParaRPr sz="1200" b="0" i="0" u="none" strike="noStrike" cap="none" dirty="0">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Google Shape;469;p55"/>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a:solidFill>
                  <a:schemeClr val="dk2"/>
                </a:solidFill>
              </a:rPr>
              <a:t>Network Layer Issues</a:t>
            </a:r>
            <a:br>
              <a:rPr lang="en-US" sz="3600" i="0" u="none" strike="noStrike" cap="none">
                <a:solidFill>
                  <a:schemeClr val="dk2"/>
                </a:solidFill>
              </a:rPr>
            </a:br>
            <a:r>
              <a:rPr lang="en-US" sz="2000" i="1">
                <a:solidFill>
                  <a:schemeClr val="dk2"/>
                </a:solidFill>
              </a:rPr>
              <a:t>IP Packets</a:t>
            </a:r>
            <a:endParaRPr sz="2000" i="1"/>
          </a:p>
        </p:txBody>
      </p:sp>
      <p:sp>
        <p:nvSpPr>
          <p:cNvPr id="470" name="Google Shape;470;p55"/>
          <p:cNvSpPr txBox="1">
            <a:spLocks noGrp="1"/>
          </p:cNvSpPr>
          <p:nvPr>
            <p:ph type="body" idx="1"/>
          </p:nvPr>
        </p:nvSpPr>
        <p:spPr>
          <a:xfrm>
            <a:off x="470400" y="3797813"/>
            <a:ext cx="8203200" cy="713700"/>
          </a:xfrm>
          <a:prstGeom prst="rect">
            <a:avLst/>
          </a:prstGeom>
          <a:noFill/>
          <a:ln>
            <a:noFill/>
          </a:ln>
        </p:spPr>
        <p:txBody>
          <a:bodyPr spcFirstLastPara="1" wrap="square" lIns="91425" tIns="45700" rIns="91425" bIns="45700" anchor="t" anchorCtr="0">
            <a:noAutofit/>
          </a:bodyPr>
          <a:lstStyle/>
          <a:p>
            <a:pPr marL="228600" marR="0" lvl="0" indent="-215900" algn="l" rtl="0">
              <a:lnSpc>
                <a:spcPct val="80000"/>
              </a:lnSpc>
              <a:spcBef>
                <a:spcPts val="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Everything is </a:t>
            </a:r>
            <a:r>
              <a:rPr lang="en-US" sz="1600">
                <a:solidFill>
                  <a:schemeClr val="dk2"/>
                </a:solidFill>
              </a:rPr>
              <a:t>“</a:t>
            </a:r>
            <a:r>
              <a:rPr lang="en-US" sz="1600" b="0" i="0" u="none" strike="noStrike" cap="none">
                <a:solidFill>
                  <a:schemeClr val="dk2"/>
                </a:solidFill>
                <a:latin typeface="Arial"/>
                <a:ea typeface="Arial"/>
                <a:cs typeface="Arial"/>
                <a:sym typeface="Arial"/>
              </a:rPr>
              <a:t>just bits</a:t>
            </a:r>
            <a:r>
              <a:rPr lang="en-US" sz="1600">
                <a:solidFill>
                  <a:schemeClr val="dk2"/>
                </a:solidFill>
              </a:rPr>
              <a:t>”</a:t>
            </a:r>
            <a:r>
              <a:rPr lang="en-US" sz="1600" b="0" i="0" u="none" strike="noStrike" cap="none">
                <a:solidFill>
                  <a:schemeClr val="dk2"/>
                </a:solidFill>
                <a:latin typeface="Arial"/>
                <a:ea typeface="Arial"/>
                <a:cs typeface="Arial"/>
                <a:sym typeface="Arial"/>
              </a:rPr>
              <a:t> being transmitted</a:t>
            </a:r>
            <a:endParaRPr sz="1600">
              <a:solidFill>
                <a:schemeClr val="dk2"/>
              </a:solidFill>
            </a:endParaRPr>
          </a:p>
          <a:p>
            <a:pPr marL="457200" marR="0" lvl="1" indent="-196850" algn="l" rtl="0">
              <a:lnSpc>
                <a:spcPct val="80000"/>
              </a:lnSpc>
              <a:spcBef>
                <a:spcPts val="400"/>
              </a:spcBef>
              <a:spcAft>
                <a:spcPts val="0"/>
              </a:spcAft>
              <a:buClr>
                <a:schemeClr val="dk2"/>
              </a:buClr>
              <a:buSzPts val="1300"/>
              <a:buFont typeface="Arial"/>
              <a:buChar char="–"/>
            </a:pPr>
            <a:r>
              <a:rPr lang="en-US" sz="1300" b="0" i="0" u="none" strike="noStrike" cap="none">
                <a:solidFill>
                  <a:schemeClr val="dk2"/>
                </a:solidFill>
                <a:latin typeface="Arial"/>
                <a:ea typeface="Arial"/>
                <a:cs typeface="Arial"/>
                <a:sym typeface="Arial"/>
              </a:rPr>
              <a:t>Can all be tampered with!</a:t>
            </a:r>
            <a:endParaRPr sz="1300">
              <a:solidFill>
                <a:schemeClr val="dk2"/>
              </a:solidFill>
            </a:endParaRPr>
          </a:p>
          <a:p>
            <a:pPr marL="457200" marR="0" lvl="1" indent="-196850" algn="l" rtl="0">
              <a:lnSpc>
                <a:spcPct val="80000"/>
              </a:lnSpc>
              <a:spcBef>
                <a:spcPts val="400"/>
              </a:spcBef>
              <a:spcAft>
                <a:spcPts val="0"/>
              </a:spcAft>
              <a:buClr>
                <a:schemeClr val="dk2"/>
              </a:buClr>
              <a:buSzPts val="1300"/>
              <a:buFont typeface="Arial"/>
              <a:buChar char="–"/>
            </a:pPr>
            <a:r>
              <a:rPr lang="en-US" sz="1300" b="0" i="0" u="none" strike="noStrike" cap="none">
                <a:solidFill>
                  <a:schemeClr val="dk2"/>
                </a:solidFill>
                <a:latin typeface="Arial"/>
                <a:ea typeface="Arial"/>
                <a:cs typeface="Arial"/>
                <a:sym typeface="Arial"/>
              </a:rPr>
              <a:t>Header checksum is not cryptographic – for detecting transmission errors, not tampering</a:t>
            </a:r>
            <a:endParaRPr sz="1300">
              <a:solidFill>
                <a:schemeClr val="dk2"/>
              </a:solidFill>
            </a:endParaRPr>
          </a:p>
        </p:txBody>
      </p:sp>
      <p:sp>
        <p:nvSpPr>
          <p:cNvPr id="471" name="Google Shape;471;p55"/>
          <p:cNvSpPr txBox="1"/>
          <p:nvPr/>
        </p:nvSpPr>
        <p:spPr>
          <a:xfrm>
            <a:off x="7227150" y="2288909"/>
            <a:ext cx="1288200" cy="138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Common</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300" b="0" i="0" u="sng" strike="noStrike" cap="none">
                <a:solidFill>
                  <a:srgbClr val="000000"/>
                </a:solidFill>
                <a:latin typeface="Arial"/>
                <a:ea typeface="Arial"/>
                <a:cs typeface="Arial"/>
                <a:sym typeface="Arial"/>
              </a:rPr>
              <a:t>Protocols</a:t>
            </a:r>
            <a:endParaRPr sz="1300" b="0"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1 = ICMP</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6 = TCP</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17 = UDP</a:t>
            </a:r>
            <a:endParaRPr sz="1300" b="0" i="0" u="none" strike="noStrike" cap="none">
              <a:solidFill>
                <a:srgbClr val="000000"/>
              </a:solidFill>
              <a:latin typeface="Arial"/>
              <a:ea typeface="Arial"/>
              <a:cs typeface="Arial"/>
              <a:sym typeface="Arial"/>
            </a:endParaRPr>
          </a:p>
        </p:txBody>
      </p:sp>
      <p:sp>
        <p:nvSpPr>
          <p:cNvPr id="472" name="Google Shape;472;p55"/>
          <p:cNvSpPr txBox="1"/>
          <p:nvPr/>
        </p:nvSpPr>
        <p:spPr>
          <a:xfrm>
            <a:off x="7071275" y="1717313"/>
            <a:ext cx="1908000" cy="28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TTL = “Time to Live”</a:t>
            </a:r>
            <a:endParaRPr sz="1200" b="0" i="0" u="none" strike="noStrike" cap="none" dirty="0">
              <a:solidFill>
                <a:srgbClr val="000000"/>
              </a:solidFill>
              <a:latin typeface="Arial"/>
              <a:ea typeface="Arial"/>
              <a:cs typeface="Arial"/>
              <a:sym typeface="Arial"/>
            </a:endParaRPr>
          </a:p>
        </p:txBody>
      </p:sp>
      <p:cxnSp>
        <p:nvCxnSpPr>
          <p:cNvPr id="473" name="Google Shape;473;p55"/>
          <p:cNvCxnSpPr>
            <a:stCxn id="472" idx="1"/>
          </p:cNvCxnSpPr>
          <p:nvPr/>
        </p:nvCxnSpPr>
        <p:spPr>
          <a:xfrm flipH="1">
            <a:off x="1986575" y="1860413"/>
            <a:ext cx="5084700" cy="117900"/>
          </a:xfrm>
          <a:prstGeom prst="straightConnector1">
            <a:avLst/>
          </a:prstGeom>
          <a:noFill/>
          <a:ln w="9525" cap="flat" cmpd="sng">
            <a:solidFill>
              <a:srgbClr val="FF0000"/>
            </a:solidFill>
            <a:prstDash val="solid"/>
            <a:round/>
            <a:headEnd type="none" w="sm" len="sm"/>
            <a:tailEnd type="triangle" w="med" len="med"/>
          </a:ln>
        </p:spPr>
      </p:cxnSp>
      <p:cxnSp>
        <p:nvCxnSpPr>
          <p:cNvPr id="474" name="Google Shape;474;p55"/>
          <p:cNvCxnSpPr/>
          <p:nvPr/>
        </p:nvCxnSpPr>
        <p:spPr>
          <a:xfrm rot="10800000">
            <a:off x="3546750" y="2045700"/>
            <a:ext cx="3704100" cy="454500"/>
          </a:xfrm>
          <a:prstGeom prst="straightConnector1">
            <a:avLst/>
          </a:prstGeom>
          <a:noFill/>
          <a:ln w="9525" cap="flat" cmpd="sng">
            <a:solidFill>
              <a:srgbClr val="FF0000"/>
            </a:solidFill>
            <a:prstDash val="solid"/>
            <a:round/>
            <a:headEnd type="none" w="sm" len="sm"/>
            <a:tailEnd type="triangle" w="med" len="med"/>
          </a:ln>
        </p:spPr>
      </p:cxnSp>
      <p:grpSp>
        <p:nvGrpSpPr>
          <p:cNvPr id="475" name="Google Shape;475;p55"/>
          <p:cNvGrpSpPr/>
          <p:nvPr/>
        </p:nvGrpSpPr>
        <p:grpSpPr>
          <a:xfrm>
            <a:off x="601283" y="1253398"/>
            <a:ext cx="6283025" cy="2278601"/>
            <a:chOff x="914400" y="2365375"/>
            <a:chExt cx="7315200" cy="3549775"/>
          </a:xfrm>
        </p:grpSpPr>
        <p:sp>
          <p:nvSpPr>
            <p:cNvPr id="476" name="Google Shape;476;p55"/>
            <p:cNvSpPr txBox="1"/>
            <p:nvPr/>
          </p:nvSpPr>
          <p:spPr>
            <a:xfrm>
              <a:off x="4572000" y="2365375"/>
              <a:ext cx="3657600" cy="27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16                                                                         31</a:t>
              </a:r>
              <a:endParaRPr sz="1400" b="0" i="0" u="none" strike="noStrike" cap="none">
                <a:solidFill>
                  <a:srgbClr val="000000"/>
                </a:solidFill>
                <a:latin typeface="Arial"/>
                <a:ea typeface="Arial"/>
                <a:cs typeface="Arial"/>
                <a:sym typeface="Arial"/>
              </a:endParaRPr>
            </a:p>
          </p:txBody>
        </p:sp>
        <p:sp>
          <p:nvSpPr>
            <p:cNvPr id="477" name="Google Shape;477;p55"/>
            <p:cNvSpPr txBox="1"/>
            <p:nvPr/>
          </p:nvSpPr>
          <p:spPr>
            <a:xfrm>
              <a:off x="2819400" y="2365375"/>
              <a:ext cx="1752600" cy="27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8                              15</a:t>
              </a:r>
              <a:endParaRPr sz="1400" b="0" i="0" u="none" strike="noStrike" cap="none">
                <a:solidFill>
                  <a:srgbClr val="000000"/>
                </a:solidFill>
                <a:latin typeface="Arial"/>
                <a:ea typeface="Arial"/>
                <a:cs typeface="Arial"/>
                <a:sym typeface="Arial"/>
              </a:endParaRPr>
            </a:p>
          </p:txBody>
        </p:sp>
        <p:sp>
          <p:nvSpPr>
            <p:cNvPr id="478" name="Google Shape;478;p55"/>
            <p:cNvSpPr txBox="1"/>
            <p:nvPr/>
          </p:nvSpPr>
          <p:spPr>
            <a:xfrm>
              <a:off x="1905000" y="2365375"/>
              <a:ext cx="914400" cy="2730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7</a:t>
              </a:r>
              <a:endParaRPr sz="1400" b="0" i="0" u="none" strike="noStrike" cap="none">
                <a:solidFill>
                  <a:srgbClr val="000000"/>
                </a:solidFill>
                <a:latin typeface="Arial"/>
                <a:ea typeface="Arial"/>
                <a:cs typeface="Arial"/>
                <a:sym typeface="Arial"/>
              </a:endParaRPr>
            </a:p>
          </p:txBody>
        </p:sp>
        <p:sp>
          <p:nvSpPr>
            <p:cNvPr id="479" name="Google Shape;479;p55"/>
            <p:cNvSpPr txBox="1"/>
            <p:nvPr/>
          </p:nvSpPr>
          <p:spPr>
            <a:xfrm>
              <a:off x="914400" y="2365375"/>
              <a:ext cx="990600" cy="27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sp>
          <p:nvSpPr>
            <p:cNvPr id="480" name="Google Shape;480;p55"/>
            <p:cNvSpPr txBox="1"/>
            <p:nvPr/>
          </p:nvSpPr>
          <p:spPr>
            <a:xfrm>
              <a:off x="914400" y="5029200"/>
              <a:ext cx="7315200" cy="885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Data</a:t>
              </a:r>
              <a:endParaRPr sz="1300" b="0" i="0" u="none" strike="noStrike" cap="none">
                <a:solidFill>
                  <a:srgbClr val="000000"/>
                </a:solidFill>
                <a:latin typeface="Arial"/>
                <a:ea typeface="Arial"/>
                <a:cs typeface="Arial"/>
                <a:sym typeface="Arial"/>
              </a:endParaRPr>
            </a:p>
          </p:txBody>
        </p:sp>
        <p:sp>
          <p:nvSpPr>
            <p:cNvPr id="481" name="Google Shape;481;p55"/>
            <p:cNvSpPr txBox="1"/>
            <p:nvPr/>
          </p:nvSpPr>
          <p:spPr>
            <a:xfrm>
              <a:off x="914400" y="4464050"/>
              <a:ext cx="7315200" cy="565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Options (usually empty)</a:t>
              </a:r>
              <a:endParaRPr sz="1300" b="0" i="0" u="none" strike="noStrike" cap="none">
                <a:solidFill>
                  <a:srgbClr val="000000"/>
                </a:solidFill>
                <a:latin typeface="Arial"/>
                <a:ea typeface="Arial"/>
                <a:cs typeface="Arial"/>
                <a:sym typeface="Arial"/>
              </a:endParaRPr>
            </a:p>
          </p:txBody>
        </p:sp>
        <p:sp>
          <p:nvSpPr>
            <p:cNvPr id="482" name="Google Shape;482;p55"/>
            <p:cNvSpPr txBox="1"/>
            <p:nvPr/>
          </p:nvSpPr>
          <p:spPr>
            <a:xfrm>
              <a:off x="914400" y="4098925"/>
              <a:ext cx="7315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IP Destination Address</a:t>
              </a:r>
              <a:endParaRPr sz="1300" b="0" i="0" u="none" strike="noStrike" cap="none">
                <a:solidFill>
                  <a:srgbClr val="000000"/>
                </a:solidFill>
                <a:latin typeface="Arial"/>
                <a:ea typeface="Arial"/>
                <a:cs typeface="Arial"/>
                <a:sym typeface="Arial"/>
              </a:endParaRPr>
            </a:p>
          </p:txBody>
        </p:sp>
        <p:sp>
          <p:nvSpPr>
            <p:cNvPr id="483" name="Google Shape;483;p55"/>
            <p:cNvSpPr txBox="1"/>
            <p:nvPr/>
          </p:nvSpPr>
          <p:spPr>
            <a:xfrm>
              <a:off x="914400" y="3733800"/>
              <a:ext cx="7315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IP Source Address</a:t>
              </a:r>
              <a:endParaRPr sz="1300" b="0" i="0" u="none" strike="noStrike" cap="none">
                <a:solidFill>
                  <a:srgbClr val="000000"/>
                </a:solidFill>
                <a:latin typeface="Arial"/>
                <a:ea typeface="Arial"/>
                <a:cs typeface="Arial"/>
                <a:sym typeface="Arial"/>
              </a:endParaRPr>
            </a:p>
          </p:txBody>
        </p:sp>
        <p:sp>
          <p:nvSpPr>
            <p:cNvPr id="484" name="Google Shape;484;p55"/>
            <p:cNvSpPr txBox="1"/>
            <p:nvPr/>
          </p:nvSpPr>
          <p:spPr>
            <a:xfrm>
              <a:off x="4572000" y="3368675"/>
              <a:ext cx="3657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Header Checksum</a:t>
              </a:r>
              <a:endParaRPr sz="1300" b="0" i="0" u="none" strike="noStrike" cap="none">
                <a:solidFill>
                  <a:srgbClr val="000000"/>
                </a:solidFill>
                <a:latin typeface="Arial"/>
                <a:ea typeface="Arial"/>
                <a:cs typeface="Arial"/>
                <a:sym typeface="Arial"/>
              </a:endParaRPr>
            </a:p>
          </p:txBody>
        </p:sp>
        <p:sp>
          <p:nvSpPr>
            <p:cNvPr id="485" name="Google Shape;485;p55"/>
            <p:cNvSpPr txBox="1"/>
            <p:nvPr/>
          </p:nvSpPr>
          <p:spPr>
            <a:xfrm>
              <a:off x="2819400" y="3368675"/>
              <a:ext cx="1752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Protocol</a:t>
              </a:r>
              <a:endParaRPr sz="1300" b="0" i="0" u="none" strike="noStrike" cap="none">
                <a:solidFill>
                  <a:srgbClr val="000000"/>
                </a:solidFill>
                <a:latin typeface="Arial"/>
                <a:ea typeface="Arial"/>
                <a:cs typeface="Arial"/>
                <a:sym typeface="Arial"/>
              </a:endParaRPr>
            </a:p>
          </p:txBody>
        </p:sp>
        <p:sp>
          <p:nvSpPr>
            <p:cNvPr id="486" name="Google Shape;486;p55"/>
            <p:cNvSpPr txBox="1"/>
            <p:nvPr/>
          </p:nvSpPr>
          <p:spPr>
            <a:xfrm>
              <a:off x="914400" y="3368675"/>
              <a:ext cx="19050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TTL</a:t>
              </a:r>
              <a:endParaRPr sz="1300" b="0" i="0" u="none" strike="noStrike" cap="none">
                <a:solidFill>
                  <a:srgbClr val="000000"/>
                </a:solidFill>
                <a:latin typeface="Arial"/>
                <a:ea typeface="Arial"/>
                <a:cs typeface="Arial"/>
                <a:sym typeface="Arial"/>
              </a:endParaRPr>
            </a:p>
          </p:txBody>
        </p:sp>
        <p:sp>
          <p:nvSpPr>
            <p:cNvPr id="487" name="Google Shape;487;p55"/>
            <p:cNvSpPr txBox="1"/>
            <p:nvPr/>
          </p:nvSpPr>
          <p:spPr>
            <a:xfrm>
              <a:off x="5334000" y="30035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Fragment Offset</a:t>
              </a:r>
              <a:endParaRPr sz="1300" b="0" i="0" u="none" strike="noStrike" cap="none">
                <a:solidFill>
                  <a:srgbClr val="000000"/>
                </a:solidFill>
                <a:latin typeface="Arial"/>
                <a:ea typeface="Arial"/>
                <a:cs typeface="Arial"/>
                <a:sym typeface="Arial"/>
              </a:endParaRPr>
            </a:p>
          </p:txBody>
        </p:sp>
        <p:sp>
          <p:nvSpPr>
            <p:cNvPr id="488" name="Google Shape;488;p55"/>
            <p:cNvSpPr txBox="1"/>
            <p:nvPr/>
          </p:nvSpPr>
          <p:spPr>
            <a:xfrm>
              <a:off x="4572000" y="3003550"/>
              <a:ext cx="7620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Flags</a:t>
              </a:r>
              <a:endParaRPr sz="1300" b="0" i="0" u="none" strike="noStrike" cap="none">
                <a:solidFill>
                  <a:srgbClr val="000000"/>
                </a:solidFill>
                <a:latin typeface="Arial"/>
                <a:ea typeface="Arial"/>
                <a:cs typeface="Arial"/>
                <a:sym typeface="Arial"/>
              </a:endParaRPr>
            </a:p>
          </p:txBody>
        </p:sp>
        <p:sp>
          <p:nvSpPr>
            <p:cNvPr id="489" name="Google Shape;489;p55"/>
            <p:cNvSpPr txBox="1"/>
            <p:nvPr/>
          </p:nvSpPr>
          <p:spPr>
            <a:xfrm>
              <a:off x="914400" y="3003550"/>
              <a:ext cx="3657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a:solidFill>
                    <a:srgbClr val="000000"/>
                  </a:solidFill>
                  <a:latin typeface="Arial"/>
                  <a:ea typeface="Arial"/>
                  <a:cs typeface="Arial"/>
                  <a:sym typeface="Arial"/>
                </a:rPr>
                <a:t>ID (for fragmentation)</a:t>
              </a:r>
              <a:endParaRPr sz="1200" b="0" i="0" u="none" strike="noStrike" cap="none">
                <a:solidFill>
                  <a:srgbClr val="000000"/>
                </a:solidFill>
                <a:latin typeface="Arial"/>
                <a:ea typeface="Arial"/>
                <a:cs typeface="Arial"/>
                <a:sym typeface="Arial"/>
              </a:endParaRPr>
            </a:p>
          </p:txBody>
        </p:sp>
        <p:sp>
          <p:nvSpPr>
            <p:cNvPr id="490" name="Google Shape;490;p55"/>
            <p:cNvSpPr txBox="1"/>
            <p:nvPr/>
          </p:nvSpPr>
          <p:spPr>
            <a:xfrm>
              <a:off x="4572000" y="2638425"/>
              <a:ext cx="3657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Total Length</a:t>
              </a:r>
              <a:endParaRPr sz="1300" b="0" i="0" u="none" strike="noStrike" cap="none">
                <a:solidFill>
                  <a:srgbClr val="000000"/>
                </a:solidFill>
                <a:latin typeface="Arial"/>
                <a:ea typeface="Arial"/>
                <a:cs typeface="Arial"/>
                <a:sym typeface="Arial"/>
              </a:endParaRPr>
            </a:p>
          </p:txBody>
        </p:sp>
        <p:sp>
          <p:nvSpPr>
            <p:cNvPr id="491" name="Google Shape;491;p55"/>
            <p:cNvSpPr txBox="1"/>
            <p:nvPr/>
          </p:nvSpPr>
          <p:spPr>
            <a:xfrm>
              <a:off x="2819400" y="2638425"/>
              <a:ext cx="1752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ToS</a:t>
              </a:r>
              <a:endParaRPr sz="1300" b="0" i="0" u="none" strike="noStrike" cap="none">
                <a:solidFill>
                  <a:srgbClr val="000000"/>
                </a:solidFill>
                <a:latin typeface="Arial"/>
                <a:ea typeface="Arial"/>
                <a:cs typeface="Arial"/>
                <a:sym typeface="Arial"/>
              </a:endParaRPr>
            </a:p>
          </p:txBody>
        </p:sp>
        <p:sp>
          <p:nvSpPr>
            <p:cNvPr id="492" name="Google Shape;492;p55"/>
            <p:cNvSpPr txBox="1"/>
            <p:nvPr/>
          </p:nvSpPr>
          <p:spPr>
            <a:xfrm>
              <a:off x="1905000" y="2638425"/>
              <a:ext cx="9144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IHL</a:t>
              </a:r>
              <a:endParaRPr sz="1300" b="0" i="0" u="none" strike="noStrike" cap="none">
                <a:solidFill>
                  <a:srgbClr val="000000"/>
                </a:solidFill>
                <a:latin typeface="Arial"/>
                <a:ea typeface="Arial"/>
                <a:cs typeface="Arial"/>
                <a:sym typeface="Arial"/>
              </a:endParaRPr>
            </a:p>
          </p:txBody>
        </p:sp>
        <p:sp>
          <p:nvSpPr>
            <p:cNvPr id="493" name="Google Shape;493;p55"/>
            <p:cNvSpPr txBox="1"/>
            <p:nvPr/>
          </p:nvSpPr>
          <p:spPr>
            <a:xfrm>
              <a:off x="914400" y="2638425"/>
              <a:ext cx="990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300" b="0" i="0" u="none" strike="noStrike" cap="none">
                  <a:solidFill>
                    <a:srgbClr val="000000"/>
                  </a:solidFill>
                  <a:latin typeface="Arial"/>
                  <a:ea typeface="Arial"/>
                  <a:cs typeface="Arial"/>
                  <a:sym typeface="Arial"/>
                </a:rPr>
                <a:t>Vers: 4</a:t>
              </a:r>
              <a:endParaRPr sz="1300" b="0" i="0" u="none" strike="noStrike" cap="none">
                <a:solidFill>
                  <a:srgbClr val="000000"/>
                </a:solidFill>
                <a:latin typeface="Arial"/>
                <a:ea typeface="Arial"/>
                <a:cs typeface="Arial"/>
                <a:sym typeface="Arial"/>
              </a:endParaRPr>
            </a:p>
          </p:txBody>
        </p:sp>
        <p:cxnSp>
          <p:nvCxnSpPr>
            <p:cNvPr id="494" name="Google Shape;494;p55"/>
            <p:cNvCxnSpPr/>
            <p:nvPr/>
          </p:nvCxnSpPr>
          <p:spPr>
            <a:xfrm>
              <a:off x="914400" y="2365375"/>
              <a:ext cx="990600" cy="0"/>
            </a:xfrm>
            <a:prstGeom prst="straightConnector1">
              <a:avLst/>
            </a:prstGeom>
            <a:noFill/>
            <a:ln>
              <a:noFill/>
            </a:ln>
          </p:spPr>
        </p:cxnSp>
        <p:cxnSp>
          <p:nvCxnSpPr>
            <p:cNvPr id="495" name="Google Shape;495;p55"/>
            <p:cNvCxnSpPr/>
            <p:nvPr/>
          </p:nvCxnSpPr>
          <p:spPr>
            <a:xfrm>
              <a:off x="914400" y="3003550"/>
              <a:ext cx="7315200" cy="0"/>
            </a:xfrm>
            <a:prstGeom prst="straightConnector1">
              <a:avLst/>
            </a:prstGeom>
            <a:noFill/>
            <a:ln w="12700" cap="flat" cmpd="sng">
              <a:solidFill>
                <a:srgbClr val="000000"/>
              </a:solidFill>
              <a:prstDash val="solid"/>
              <a:miter lim="800000"/>
              <a:headEnd type="none" w="sm" len="sm"/>
              <a:tailEnd type="none" w="sm" len="sm"/>
            </a:ln>
          </p:spPr>
        </p:cxnSp>
        <p:cxnSp>
          <p:nvCxnSpPr>
            <p:cNvPr id="496" name="Google Shape;496;p55"/>
            <p:cNvCxnSpPr/>
            <p:nvPr/>
          </p:nvCxnSpPr>
          <p:spPr>
            <a:xfrm>
              <a:off x="914400" y="3368675"/>
              <a:ext cx="7315200" cy="0"/>
            </a:xfrm>
            <a:prstGeom prst="straightConnector1">
              <a:avLst/>
            </a:prstGeom>
            <a:noFill/>
            <a:ln w="12700" cap="flat" cmpd="sng">
              <a:solidFill>
                <a:srgbClr val="000000"/>
              </a:solidFill>
              <a:prstDash val="solid"/>
              <a:miter lim="800000"/>
              <a:headEnd type="none" w="sm" len="sm"/>
              <a:tailEnd type="none" w="sm" len="sm"/>
            </a:ln>
          </p:spPr>
        </p:cxnSp>
        <p:cxnSp>
          <p:nvCxnSpPr>
            <p:cNvPr id="497" name="Google Shape;497;p55"/>
            <p:cNvCxnSpPr/>
            <p:nvPr/>
          </p:nvCxnSpPr>
          <p:spPr>
            <a:xfrm>
              <a:off x="914400" y="3733800"/>
              <a:ext cx="7315200" cy="0"/>
            </a:xfrm>
            <a:prstGeom prst="straightConnector1">
              <a:avLst/>
            </a:prstGeom>
            <a:noFill/>
            <a:ln w="12700" cap="flat" cmpd="sng">
              <a:solidFill>
                <a:srgbClr val="000000"/>
              </a:solidFill>
              <a:prstDash val="solid"/>
              <a:miter lim="800000"/>
              <a:headEnd type="none" w="sm" len="sm"/>
              <a:tailEnd type="none" w="sm" len="sm"/>
            </a:ln>
          </p:spPr>
        </p:cxnSp>
        <p:cxnSp>
          <p:nvCxnSpPr>
            <p:cNvPr id="498" name="Google Shape;498;p55"/>
            <p:cNvCxnSpPr/>
            <p:nvPr/>
          </p:nvCxnSpPr>
          <p:spPr>
            <a:xfrm>
              <a:off x="914400" y="4098925"/>
              <a:ext cx="7315200" cy="0"/>
            </a:xfrm>
            <a:prstGeom prst="straightConnector1">
              <a:avLst/>
            </a:prstGeom>
            <a:noFill/>
            <a:ln w="12700" cap="flat" cmpd="sng">
              <a:solidFill>
                <a:srgbClr val="000000"/>
              </a:solidFill>
              <a:prstDash val="solid"/>
              <a:miter lim="800000"/>
              <a:headEnd type="none" w="sm" len="sm"/>
              <a:tailEnd type="none" w="sm" len="sm"/>
            </a:ln>
          </p:spPr>
        </p:cxnSp>
        <p:cxnSp>
          <p:nvCxnSpPr>
            <p:cNvPr id="499" name="Google Shape;499;p55"/>
            <p:cNvCxnSpPr/>
            <p:nvPr/>
          </p:nvCxnSpPr>
          <p:spPr>
            <a:xfrm>
              <a:off x="914400" y="4464050"/>
              <a:ext cx="7315200" cy="0"/>
            </a:xfrm>
            <a:prstGeom prst="straightConnector1">
              <a:avLst/>
            </a:prstGeom>
            <a:noFill/>
            <a:ln w="28575" cap="flat" cmpd="sng">
              <a:solidFill>
                <a:srgbClr val="000000"/>
              </a:solidFill>
              <a:prstDash val="solid"/>
              <a:miter lim="800000"/>
              <a:headEnd type="none" w="sm" len="sm"/>
              <a:tailEnd type="none" w="sm" len="sm"/>
            </a:ln>
          </p:spPr>
        </p:cxnSp>
        <p:cxnSp>
          <p:nvCxnSpPr>
            <p:cNvPr id="500" name="Google Shape;500;p55"/>
            <p:cNvCxnSpPr/>
            <p:nvPr/>
          </p:nvCxnSpPr>
          <p:spPr>
            <a:xfrm>
              <a:off x="914400" y="5029200"/>
              <a:ext cx="7315200" cy="0"/>
            </a:xfrm>
            <a:prstGeom prst="straightConnector1">
              <a:avLst/>
            </a:prstGeom>
            <a:noFill/>
            <a:ln w="12700" cap="flat" cmpd="sng">
              <a:solidFill>
                <a:srgbClr val="000000"/>
              </a:solidFill>
              <a:prstDash val="solid"/>
              <a:miter lim="800000"/>
              <a:headEnd type="none" w="sm" len="sm"/>
              <a:tailEnd type="none" w="sm" len="sm"/>
            </a:ln>
          </p:spPr>
        </p:cxnSp>
        <p:cxnSp>
          <p:nvCxnSpPr>
            <p:cNvPr id="501" name="Google Shape;501;p55"/>
            <p:cNvCxnSpPr/>
            <p:nvPr/>
          </p:nvCxnSpPr>
          <p:spPr>
            <a:xfrm>
              <a:off x="914400" y="5915025"/>
              <a:ext cx="7315200" cy="0"/>
            </a:xfrm>
            <a:prstGeom prst="straightConnector1">
              <a:avLst/>
            </a:prstGeom>
            <a:noFill/>
            <a:ln w="28575" cap="sq" cmpd="sng">
              <a:solidFill>
                <a:srgbClr val="000000"/>
              </a:solidFill>
              <a:prstDash val="solid"/>
              <a:miter lim="800000"/>
              <a:headEnd type="none" w="sm" len="sm"/>
              <a:tailEnd type="none" w="sm" len="sm"/>
            </a:ln>
          </p:spPr>
        </p:cxnSp>
        <p:cxnSp>
          <p:nvCxnSpPr>
            <p:cNvPr id="502" name="Google Shape;502;p55"/>
            <p:cNvCxnSpPr/>
            <p:nvPr/>
          </p:nvCxnSpPr>
          <p:spPr>
            <a:xfrm>
              <a:off x="5334000" y="3003550"/>
              <a:ext cx="0" cy="365100"/>
            </a:xfrm>
            <a:prstGeom prst="straightConnector1">
              <a:avLst/>
            </a:prstGeom>
            <a:noFill/>
            <a:ln w="12700" cap="flat" cmpd="sng">
              <a:solidFill>
                <a:srgbClr val="000000"/>
              </a:solidFill>
              <a:prstDash val="solid"/>
              <a:miter lim="800000"/>
              <a:headEnd type="none" w="sm" len="sm"/>
              <a:tailEnd type="none" w="sm" len="sm"/>
            </a:ln>
          </p:spPr>
        </p:cxnSp>
        <p:cxnSp>
          <p:nvCxnSpPr>
            <p:cNvPr id="503" name="Google Shape;503;p55"/>
            <p:cNvCxnSpPr/>
            <p:nvPr/>
          </p:nvCxnSpPr>
          <p:spPr>
            <a:xfrm>
              <a:off x="2819400" y="3368675"/>
              <a:ext cx="0" cy="365100"/>
            </a:xfrm>
            <a:prstGeom prst="straightConnector1">
              <a:avLst/>
            </a:prstGeom>
            <a:noFill/>
            <a:ln w="12700" cap="flat" cmpd="sng">
              <a:solidFill>
                <a:srgbClr val="000000"/>
              </a:solidFill>
              <a:prstDash val="solid"/>
              <a:miter lim="800000"/>
              <a:headEnd type="none" w="sm" len="sm"/>
              <a:tailEnd type="none" w="sm" len="sm"/>
            </a:ln>
          </p:spPr>
        </p:cxnSp>
        <p:cxnSp>
          <p:nvCxnSpPr>
            <p:cNvPr id="504" name="Google Shape;504;p55"/>
            <p:cNvCxnSpPr/>
            <p:nvPr/>
          </p:nvCxnSpPr>
          <p:spPr>
            <a:xfrm>
              <a:off x="914400" y="4098925"/>
              <a:ext cx="0" cy="365100"/>
            </a:xfrm>
            <a:prstGeom prst="straightConnector1">
              <a:avLst/>
            </a:prstGeom>
            <a:noFill/>
            <a:ln w="28575" cap="flat" cmpd="sng">
              <a:solidFill>
                <a:srgbClr val="000000"/>
              </a:solidFill>
              <a:prstDash val="solid"/>
              <a:miter lim="800000"/>
              <a:headEnd type="none" w="sm" len="sm"/>
              <a:tailEnd type="none" w="sm" len="sm"/>
            </a:ln>
          </p:spPr>
        </p:cxnSp>
        <p:cxnSp>
          <p:nvCxnSpPr>
            <p:cNvPr id="505" name="Google Shape;505;p55"/>
            <p:cNvCxnSpPr/>
            <p:nvPr/>
          </p:nvCxnSpPr>
          <p:spPr>
            <a:xfrm>
              <a:off x="914400" y="2365375"/>
              <a:ext cx="0" cy="273000"/>
            </a:xfrm>
            <a:prstGeom prst="straightConnector1">
              <a:avLst/>
            </a:prstGeom>
            <a:noFill/>
            <a:ln>
              <a:noFill/>
            </a:ln>
          </p:spPr>
        </p:cxnSp>
        <p:cxnSp>
          <p:nvCxnSpPr>
            <p:cNvPr id="506" name="Google Shape;506;p55"/>
            <p:cNvCxnSpPr/>
            <p:nvPr/>
          </p:nvCxnSpPr>
          <p:spPr>
            <a:xfrm>
              <a:off x="914400" y="4464050"/>
              <a:ext cx="0" cy="1451100"/>
            </a:xfrm>
            <a:prstGeom prst="straightConnector1">
              <a:avLst/>
            </a:prstGeom>
            <a:noFill/>
            <a:ln w="28575" cap="sq" cmpd="sng">
              <a:solidFill>
                <a:srgbClr val="000000"/>
              </a:solidFill>
              <a:prstDash val="solid"/>
              <a:miter lim="800000"/>
              <a:headEnd type="none" w="sm" len="sm"/>
              <a:tailEnd type="none" w="sm" len="sm"/>
            </a:ln>
          </p:spPr>
        </p:cxnSp>
        <p:cxnSp>
          <p:nvCxnSpPr>
            <p:cNvPr id="507" name="Google Shape;507;p55"/>
            <p:cNvCxnSpPr/>
            <p:nvPr/>
          </p:nvCxnSpPr>
          <p:spPr>
            <a:xfrm>
              <a:off x="8229600" y="4098925"/>
              <a:ext cx="0" cy="365100"/>
            </a:xfrm>
            <a:prstGeom prst="straightConnector1">
              <a:avLst/>
            </a:prstGeom>
            <a:noFill/>
            <a:ln w="28575" cap="flat" cmpd="sng">
              <a:solidFill>
                <a:srgbClr val="000000"/>
              </a:solidFill>
              <a:prstDash val="solid"/>
              <a:miter lim="800000"/>
              <a:headEnd type="none" w="sm" len="sm"/>
              <a:tailEnd type="none" w="sm" len="sm"/>
            </a:ln>
          </p:spPr>
        </p:cxnSp>
        <p:cxnSp>
          <p:nvCxnSpPr>
            <p:cNvPr id="508" name="Google Shape;508;p55"/>
            <p:cNvCxnSpPr/>
            <p:nvPr/>
          </p:nvCxnSpPr>
          <p:spPr>
            <a:xfrm>
              <a:off x="8229600" y="2365375"/>
              <a:ext cx="0" cy="273000"/>
            </a:xfrm>
            <a:prstGeom prst="straightConnector1">
              <a:avLst/>
            </a:prstGeom>
            <a:noFill/>
            <a:ln>
              <a:noFill/>
            </a:ln>
          </p:spPr>
        </p:cxnSp>
        <p:cxnSp>
          <p:nvCxnSpPr>
            <p:cNvPr id="509" name="Google Shape;509;p55"/>
            <p:cNvCxnSpPr/>
            <p:nvPr/>
          </p:nvCxnSpPr>
          <p:spPr>
            <a:xfrm>
              <a:off x="8229600" y="4464050"/>
              <a:ext cx="0" cy="1451100"/>
            </a:xfrm>
            <a:prstGeom prst="straightConnector1">
              <a:avLst/>
            </a:prstGeom>
            <a:noFill/>
            <a:ln w="28575" cap="sq" cmpd="sng">
              <a:solidFill>
                <a:srgbClr val="000000"/>
              </a:solidFill>
              <a:prstDash val="solid"/>
              <a:miter lim="800000"/>
              <a:headEnd type="none" w="sm" len="sm"/>
              <a:tailEnd type="none" w="sm" len="sm"/>
            </a:ln>
          </p:spPr>
        </p:cxnSp>
        <p:cxnSp>
          <p:nvCxnSpPr>
            <p:cNvPr id="510" name="Google Shape;510;p55"/>
            <p:cNvCxnSpPr/>
            <p:nvPr/>
          </p:nvCxnSpPr>
          <p:spPr>
            <a:xfrm>
              <a:off x="914400" y="2638425"/>
              <a:ext cx="7315200" cy="0"/>
            </a:xfrm>
            <a:prstGeom prst="straightConnector1">
              <a:avLst/>
            </a:prstGeom>
            <a:noFill/>
            <a:ln w="28575" cap="flat" cmpd="sng">
              <a:solidFill>
                <a:srgbClr val="000000"/>
              </a:solidFill>
              <a:prstDash val="solid"/>
              <a:miter lim="800000"/>
              <a:headEnd type="none" w="sm" len="sm"/>
              <a:tailEnd type="none" w="sm" len="sm"/>
            </a:ln>
          </p:spPr>
        </p:cxnSp>
        <p:cxnSp>
          <p:nvCxnSpPr>
            <p:cNvPr id="511" name="Google Shape;511;p55"/>
            <p:cNvCxnSpPr/>
            <p:nvPr/>
          </p:nvCxnSpPr>
          <p:spPr>
            <a:xfrm>
              <a:off x="1905000" y="2365375"/>
              <a:ext cx="914400" cy="0"/>
            </a:xfrm>
            <a:prstGeom prst="straightConnector1">
              <a:avLst/>
            </a:prstGeom>
            <a:noFill/>
            <a:ln>
              <a:noFill/>
            </a:ln>
          </p:spPr>
        </p:cxnSp>
        <p:cxnSp>
          <p:nvCxnSpPr>
            <p:cNvPr id="512" name="Google Shape;512;p55"/>
            <p:cNvCxnSpPr/>
            <p:nvPr/>
          </p:nvCxnSpPr>
          <p:spPr>
            <a:xfrm>
              <a:off x="914400" y="2638425"/>
              <a:ext cx="0" cy="1460400"/>
            </a:xfrm>
            <a:prstGeom prst="straightConnector1">
              <a:avLst/>
            </a:prstGeom>
            <a:noFill/>
            <a:ln w="28575" cap="sq" cmpd="sng">
              <a:solidFill>
                <a:srgbClr val="000000"/>
              </a:solidFill>
              <a:prstDash val="solid"/>
              <a:miter lim="800000"/>
              <a:headEnd type="none" w="sm" len="sm"/>
              <a:tailEnd type="none" w="sm" len="sm"/>
            </a:ln>
          </p:spPr>
        </p:cxnSp>
        <p:cxnSp>
          <p:nvCxnSpPr>
            <p:cNvPr id="513" name="Google Shape;513;p55"/>
            <p:cNvCxnSpPr/>
            <p:nvPr/>
          </p:nvCxnSpPr>
          <p:spPr>
            <a:xfrm>
              <a:off x="2819400" y="2365375"/>
              <a:ext cx="1752600" cy="0"/>
            </a:xfrm>
            <a:prstGeom prst="straightConnector1">
              <a:avLst/>
            </a:prstGeom>
            <a:noFill/>
            <a:ln>
              <a:noFill/>
            </a:ln>
          </p:spPr>
        </p:cxnSp>
        <p:cxnSp>
          <p:nvCxnSpPr>
            <p:cNvPr id="514" name="Google Shape;514;p55"/>
            <p:cNvCxnSpPr/>
            <p:nvPr/>
          </p:nvCxnSpPr>
          <p:spPr>
            <a:xfrm>
              <a:off x="1905000" y="2638425"/>
              <a:ext cx="0" cy="365100"/>
            </a:xfrm>
            <a:prstGeom prst="straightConnector1">
              <a:avLst/>
            </a:prstGeom>
            <a:noFill/>
            <a:ln w="12700" cap="flat" cmpd="sng">
              <a:solidFill>
                <a:srgbClr val="000000"/>
              </a:solidFill>
              <a:prstDash val="solid"/>
              <a:miter lim="800000"/>
              <a:headEnd type="none" w="sm" len="sm"/>
              <a:tailEnd type="none" w="sm" len="sm"/>
            </a:ln>
          </p:spPr>
        </p:cxnSp>
        <p:cxnSp>
          <p:nvCxnSpPr>
            <p:cNvPr id="515" name="Google Shape;515;p55"/>
            <p:cNvCxnSpPr/>
            <p:nvPr/>
          </p:nvCxnSpPr>
          <p:spPr>
            <a:xfrm>
              <a:off x="4572000" y="2365375"/>
              <a:ext cx="3657600" cy="0"/>
            </a:xfrm>
            <a:prstGeom prst="straightConnector1">
              <a:avLst/>
            </a:prstGeom>
            <a:noFill/>
            <a:ln>
              <a:noFill/>
            </a:ln>
          </p:spPr>
        </p:cxnSp>
        <p:cxnSp>
          <p:nvCxnSpPr>
            <p:cNvPr id="516" name="Google Shape;516;p55"/>
            <p:cNvCxnSpPr/>
            <p:nvPr/>
          </p:nvCxnSpPr>
          <p:spPr>
            <a:xfrm>
              <a:off x="2819400" y="2638425"/>
              <a:ext cx="0" cy="365100"/>
            </a:xfrm>
            <a:prstGeom prst="straightConnector1">
              <a:avLst/>
            </a:prstGeom>
            <a:noFill/>
            <a:ln w="12700" cap="flat" cmpd="sng">
              <a:solidFill>
                <a:srgbClr val="000000"/>
              </a:solidFill>
              <a:prstDash val="solid"/>
              <a:miter lim="800000"/>
              <a:headEnd type="none" w="sm" len="sm"/>
              <a:tailEnd type="none" w="sm" len="sm"/>
            </a:ln>
          </p:spPr>
        </p:cxnSp>
        <p:cxnSp>
          <p:nvCxnSpPr>
            <p:cNvPr id="517" name="Google Shape;517;p55"/>
            <p:cNvCxnSpPr/>
            <p:nvPr/>
          </p:nvCxnSpPr>
          <p:spPr>
            <a:xfrm>
              <a:off x="4572000" y="2638425"/>
              <a:ext cx="0" cy="1095300"/>
            </a:xfrm>
            <a:prstGeom prst="straightConnector1">
              <a:avLst/>
            </a:prstGeom>
            <a:noFill/>
            <a:ln w="12700" cap="flat" cmpd="sng">
              <a:solidFill>
                <a:srgbClr val="000000"/>
              </a:solidFill>
              <a:prstDash val="solid"/>
              <a:miter lim="800000"/>
              <a:headEnd type="none" w="sm" len="sm"/>
              <a:tailEnd type="none" w="sm" len="sm"/>
            </a:ln>
          </p:spPr>
        </p:cxnSp>
        <p:cxnSp>
          <p:nvCxnSpPr>
            <p:cNvPr id="518" name="Google Shape;518;p55"/>
            <p:cNvCxnSpPr/>
            <p:nvPr/>
          </p:nvCxnSpPr>
          <p:spPr>
            <a:xfrm>
              <a:off x="8229600" y="2638425"/>
              <a:ext cx="0" cy="1460400"/>
            </a:xfrm>
            <a:prstGeom prst="straightConnector1">
              <a:avLst/>
            </a:prstGeom>
            <a:noFill/>
            <a:ln w="28575" cap="sq" cmpd="sng">
              <a:solidFill>
                <a:srgbClr val="000000"/>
              </a:solidFill>
              <a:prstDash val="solid"/>
              <a:miter lim="800000"/>
              <a:headEnd type="none" w="sm" len="sm"/>
              <a:tailEnd type="none" w="sm" len="sm"/>
            </a:ln>
          </p:spPr>
        </p:cxnSp>
      </p:grpSp>
      <p:grpSp>
        <p:nvGrpSpPr>
          <p:cNvPr id="519" name="Google Shape;519;p55"/>
          <p:cNvGrpSpPr/>
          <p:nvPr/>
        </p:nvGrpSpPr>
        <p:grpSpPr>
          <a:xfrm>
            <a:off x="470400" y="2576075"/>
            <a:ext cx="261717" cy="140191"/>
            <a:chOff x="381000" y="4053229"/>
            <a:chExt cx="304712" cy="218400"/>
          </a:xfrm>
        </p:grpSpPr>
        <p:sp>
          <p:nvSpPr>
            <p:cNvPr id="520" name="Google Shape;520;p55"/>
            <p:cNvSpPr/>
            <p:nvPr/>
          </p:nvSpPr>
          <p:spPr>
            <a:xfrm rot="-1799800">
              <a:off x="381002" y="4124325"/>
              <a:ext cx="304831" cy="7620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cxnSp>
          <p:nvCxnSpPr>
            <p:cNvPr id="521" name="Google Shape;521;p55"/>
            <p:cNvCxnSpPr/>
            <p:nvPr/>
          </p:nvCxnSpPr>
          <p:spPr>
            <a:xfrm rot="10800000" flipH="1">
              <a:off x="381000" y="4060725"/>
              <a:ext cx="257100" cy="139800"/>
            </a:xfrm>
            <a:prstGeom prst="straightConnector1">
              <a:avLst/>
            </a:prstGeom>
            <a:noFill/>
            <a:ln w="9525" cap="flat" cmpd="sng">
              <a:solidFill>
                <a:srgbClr val="000000"/>
              </a:solidFill>
              <a:prstDash val="solid"/>
              <a:miter lim="800000"/>
              <a:headEnd type="none" w="sm" len="sm"/>
              <a:tailEnd type="none" w="sm" len="sm"/>
            </a:ln>
          </p:spPr>
        </p:cxnSp>
        <p:cxnSp>
          <p:nvCxnSpPr>
            <p:cNvPr id="522" name="Google Shape;522;p55"/>
            <p:cNvCxnSpPr/>
            <p:nvPr/>
          </p:nvCxnSpPr>
          <p:spPr>
            <a:xfrm rot="10800000" flipH="1">
              <a:off x="417512" y="4124400"/>
              <a:ext cx="268200" cy="142800"/>
            </a:xfrm>
            <a:prstGeom prst="straightConnector1">
              <a:avLst/>
            </a:prstGeom>
            <a:noFill/>
            <a:ln w="9525" cap="flat" cmpd="sng">
              <a:solidFill>
                <a:srgbClr val="000000"/>
              </a:solidFill>
              <a:prstDash val="solid"/>
              <a:miter lim="800000"/>
              <a:headEnd type="none" w="sm" len="sm"/>
              <a:tailEnd type="none" w="sm" len="sm"/>
            </a:ln>
          </p:spPr>
        </p:cxnSp>
      </p:grpSp>
      <p:grpSp>
        <p:nvGrpSpPr>
          <p:cNvPr id="523" name="Google Shape;523;p55"/>
          <p:cNvGrpSpPr/>
          <p:nvPr/>
        </p:nvGrpSpPr>
        <p:grpSpPr>
          <a:xfrm>
            <a:off x="470400" y="3040730"/>
            <a:ext cx="261717" cy="140191"/>
            <a:chOff x="381000" y="4053229"/>
            <a:chExt cx="304712" cy="218400"/>
          </a:xfrm>
        </p:grpSpPr>
        <p:sp>
          <p:nvSpPr>
            <p:cNvPr id="524" name="Google Shape;524;p55"/>
            <p:cNvSpPr/>
            <p:nvPr/>
          </p:nvSpPr>
          <p:spPr>
            <a:xfrm rot="-1799800">
              <a:off x="381002" y="4124325"/>
              <a:ext cx="304831" cy="7620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cxnSp>
          <p:nvCxnSpPr>
            <p:cNvPr id="525" name="Google Shape;525;p55"/>
            <p:cNvCxnSpPr/>
            <p:nvPr/>
          </p:nvCxnSpPr>
          <p:spPr>
            <a:xfrm rot="10800000" flipH="1">
              <a:off x="381000" y="4060725"/>
              <a:ext cx="257100" cy="139800"/>
            </a:xfrm>
            <a:prstGeom prst="straightConnector1">
              <a:avLst/>
            </a:prstGeom>
            <a:noFill/>
            <a:ln w="9525" cap="flat" cmpd="sng">
              <a:solidFill>
                <a:srgbClr val="000000"/>
              </a:solidFill>
              <a:prstDash val="solid"/>
              <a:miter lim="800000"/>
              <a:headEnd type="none" w="sm" len="sm"/>
              <a:tailEnd type="none" w="sm" len="sm"/>
            </a:ln>
          </p:spPr>
        </p:cxnSp>
        <p:cxnSp>
          <p:nvCxnSpPr>
            <p:cNvPr id="526" name="Google Shape;526;p55"/>
            <p:cNvCxnSpPr/>
            <p:nvPr/>
          </p:nvCxnSpPr>
          <p:spPr>
            <a:xfrm rot="10800000" flipH="1">
              <a:off x="417512" y="4124400"/>
              <a:ext cx="268200" cy="142800"/>
            </a:xfrm>
            <a:prstGeom prst="straightConnector1">
              <a:avLst/>
            </a:prstGeom>
            <a:noFill/>
            <a:ln w="9525" cap="flat" cmpd="sng">
              <a:solidFill>
                <a:srgbClr val="000000"/>
              </a:solidFill>
              <a:prstDash val="solid"/>
              <a:miter lim="800000"/>
              <a:headEnd type="none" w="sm" len="sm"/>
              <a:tailEnd type="none" w="sm" len="sm"/>
            </a:ln>
          </p:spPr>
        </p:cxnSp>
      </p:grpSp>
      <p:grpSp>
        <p:nvGrpSpPr>
          <p:cNvPr id="527" name="Google Shape;527;p55"/>
          <p:cNvGrpSpPr/>
          <p:nvPr/>
        </p:nvGrpSpPr>
        <p:grpSpPr>
          <a:xfrm>
            <a:off x="6753683" y="2550601"/>
            <a:ext cx="261717" cy="140191"/>
            <a:chOff x="381000" y="4053229"/>
            <a:chExt cx="304712" cy="218400"/>
          </a:xfrm>
        </p:grpSpPr>
        <p:sp>
          <p:nvSpPr>
            <p:cNvPr id="528" name="Google Shape;528;p55"/>
            <p:cNvSpPr/>
            <p:nvPr/>
          </p:nvSpPr>
          <p:spPr>
            <a:xfrm rot="-1799800">
              <a:off x="381002" y="4124325"/>
              <a:ext cx="304831" cy="7620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cxnSp>
          <p:nvCxnSpPr>
            <p:cNvPr id="529" name="Google Shape;529;p55"/>
            <p:cNvCxnSpPr/>
            <p:nvPr/>
          </p:nvCxnSpPr>
          <p:spPr>
            <a:xfrm rot="10800000" flipH="1">
              <a:off x="381000" y="4060725"/>
              <a:ext cx="257100" cy="139800"/>
            </a:xfrm>
            <a:prstGeom prst="straightConnector1">
              <a:avLst/>
            </a:prstGeom>
            <a:noFill/>
            <a:ln w="9525" cap="flat" cmpd="sng">
              <a:solidFill>
                <a:srgbClr val="000000"/>
              </a:solidFill>
              <a:prstDash val="solid"/>
              <a:miter lim="800000"/>
              <a:headEnd type="none" w="sm" len="sm"/>
              <a:tailEnd type="none" w="sm" len="sm"/>
            </a:ln>
          </p:spPr>
        </p:cxnSp>
        <p:cxnSp>
          <p:nvCxnSpPr>
            <p:cNvPr id="530" name="Google Shape;530;p55"/>
            <p:cNvCxnSpPr/>
            <p:nvPr/>
          </p:nvCxnSpPr>
          <p:spPr>
            <a:xfrm rot="10800000" flipH="1">
              <a:off x="417512" y="4124400"/>
              <a:ext cx="268200" cy="142800"/>
            </a:xfrm>
            <a:prstGeom prst="straightConnector1">
              <a:avLst/>
            </a:prstGeom>
            <a:noFill/>
            <a:ln w="9525" cap="flat" cmpd="sng">
              <a:solidFill>
                <a:srgbClr val="000000"/>
              </a:solidFill>
              <a:prstDash val="solid"/>
              <a:miter lim="800000"/>
              <a:headEnd type="none" w="sm" len="sm"/>
              <a:tailEnd type="none" w="sm" len="sm"/>
            </a:ln>
          </p:spPr>
        </p:cxnSp>
      </p:grpSp>
      <p:grpSp>
        <p:nvGrpSpPr>
          <p:cNvPr id="531" name="Google Shape;531;p55"/>
          <p:cNvGrpSpPr/>
          <p:nvPr/>
        </p:nvGrpSpPr>
        <p:grpSpPr>
          <a:xfrm>
            <a:off x="6753683" y="2997933"/>
            <a:ext cx="261717" cy="140191"/>
            <a:chOff x="381000" y="4053229"/>
            <a:chExt cx="304712" cy="218400"/>
          </a:xfrm>
        </p:grpSpPr>
        <p:sp>
          <p:nvSpPr>
            <p:cNvPr id="532" name="Google Shape;532;p55"/>
            <p:cNvSpPr/>
            <p:nvPr/>
          </p:nvSpPr>
          <p:spPr>
            <a:xfrm rot="-1799800">
              <a:off x="381002" y="4124325"/>
              <a:ext cx="304831" cy="7620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cxnSp>
          <p:nvCxnSpPr>
            <p:cNvPr id="533" name="Google Shape;533;p55"/>
            <p:cNvCxnSpPr/>
            <p:nvPr/>
          </p:nvCxnSpPr>
          <p:spPr>
            <a:xfrm rot="10800000" flipH="1">
              <a:off x="381000" y="4060725"/>
              <a:ext cx="257100" cy="139800"/>
            </a:xfrm>
            <a:prstGeom prst="straightConnector1">
              <a:avLst/>
            </a:prstGeom>
            <a:noFill/>
            <a:ln w="9525" cap="flat" cmpd="sng">
              <a:solidFill>
                <a:srgbClr val="000000"/>
              </a:solidFill>
              <a:prstDash val="solid"/>
              <a:miter lim="800000"/>
              <a:headEnd type="none" w="sm" len="sm"/>
              <a:tailEnd type="none" w="sm" len="sm"/>
            </a:ln>
          </p:spPr>
        </p:cxnSp>
        <p:cxnSp>
          <p:nvCxnSpPr>
            <p:cNvPr id="534" name="Google Shape;534;p55"/>
            <p:cNvCxnSpPr/>
            <p:nvPr/>
          </p:nvCxnSpPr>
          <p:spPr>
            <a:xfrm rot="10800000" flipH="1">
              <a:off x="417512" y="4124400"/>
              <a:ext cx="268200" cy="142800"/>
            </a:xfrm>
            <a:prstGeom prst="straightConnector1">
              <a:avLst/>
            </a:prstGeom>
            <a:noFill/>
            <a:ln w="9525" cap="flat" cmpd="sng">
              <a:solidFill>
                <a:srgbClr val="000000"/>
              </a:solidFill>
              <a:prstDash val="solid"/>
              <a:miter lim="800000"/>
              <a:headEnd type="none" w="sm" len="sm"/>
              <a:tailEnd type="none" w="sm" len="sm"/>
            </a:ln>
          </p:spPr>
        </p:cxn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6"/>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Internet Addresses</a:t>
            </a:r>
            <a:endParaRPr sz="3400" dirty="0"/>
          </a:p>
        </p:txBody>
      </p:sp>
      <p:sp>
        <p:nvSpPr>
          <p:cNvPr id="540" name="Google Shape;540;p56"/>
          <p:cNvSpPr txBox="1">
            <a:spLocks noGrp="1"/>
          </p:cNvSpPr>
          <p:nvPr>
            <p:ph type="body" idx="1"/>
          </p:nvPr>
        </p:nvSpPr>
        <p:spPr>
          <a:xfrm>
            <a:off x="628650" y="1135799"/>
            <a:ext cx="7886700" cy="123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1800" dirty="0"/>
              <a:t>IP = "Internet Protocol"</a:t>
            </a:r>
            <a:endParaRPr sz="1800" dirty="0"/>
          </a:p>
          <a:p>
            <a:pPr marL="0" lvl="0" indent="0" algn="l" rtl="0">
              <a:lnSpc>
                <a:spcPct val="90000"/>
              </a:lnSpc>
              <a:spcBef>
                <a:spcPts val="0"/>
              </a:spcBef>
              <a:spcAft>
                <a:spcPts val="0"/>
              </a:spcAft>
              <a:buSzPts val="2400"/>
              <a:buNone/>
            </a:pPr>
            <a:endParaRPr sz="1100" dirty="0"/>
          </a:p>
          <a:p>
            <a:pPr marL="0" lvl="0" indent="0" algn="l" rtl="0">
              <a:lnSpc>
                <a:spcPct val="90000"/>
              </a:lnSpc>
              <a:spcBef>
                <a:spcPts val="0"/>
              </a:spcBef>
              <a:spcAft>
                <a:spcPts val="0"/>
              </a:spcAft>
              <a:buSzPts val="2400"/>
              <a:buNone/>
            </a:pPr>
            <a:r>
              <a:rPr lang="en-US" sz="1800" dirty="0"/>
              <a:t>IPv4 addresses look like </a:t>
            </a:r>
            <a:r>
              <a:rPr lang="en-US" sz="1800" dirty="0" err="1"/>
              <a:t>aaa.bbb.ccc.ddd</a:t>
            </a:r>
            <a:endParaRPr sz="1800" dirty="0"/>
          </a:p>
          <a:p>
            <a:pPr marL="457200" lvl="0" indent="0" algn="l" rtl="0">
              <a:lnSpc>
                <a:spcPct val="100000"/>
              </a:lnSpc>
              <a:spcBef>
                <a:spcPts val="0"/>
              </a:spcBef>
              <a:spcAft>
                <a:spcPts val="0"/>
              </a:spcAft>
              <a:buClr>
                <a:schemeClr val="dk1"/>
              </a:buClr>
              <a:buSzPts val="2200"/>
              <a:buFont typeface="Arial"/>
              <a:buNone/>
            </a:pPr>
            <a:r>
              <a:rPr lang="en-US" sz="1400" i="1" dirty="0">
                <a:solidFill>
                  <a:schemeClr val="dk2"/>
                </a:solidFill>
              </a:rPr>
              <a:t>Each of the 4 numbers is in the range 0..255 (1 byte)</a:t>
            </a:r>
            <a:endParaRPr sz="1400" i="1" dirty="0">
              <a:solidFill>
                <a:schemeClr val="dk2"/>
              </a:solidFill>
            </a:endParaRPr>
          </a:p>
          <a:p>
            <a:pPr marL="0" lvl="0" indent="0" algn="l" rtl="0">
              <a:lnSpc>
                <a:spcPct val="90000"/>
              </a:lnSpc>
              <a:spcBef>
                <a:spcPts val="0"/>
              </a:spcBef>
              <a:spcAft>
                <a:spcPts val="0"/>
              </a:spcAft>
              <a:buSzPts val="2400"/>
              <a:buNone/>
            </a:pPr>
            <a:endParaRPr sz="800" dirty="0"/>
          </a:p>
          <a:p>
            <a:pPr marL="228600" lvl="0" indent="228600" algn="l" rtl="0">
              <a:lnSpc>
                <a:spcPct val="90000"/>
              </a:lnSpc>
              <a:spcBef>
                <a:spcPts val="0"/>
              </a:spcBef>
              <a:spcAft>
                <a:spcPts val="0"/>
              </a:spcAft>
              <a:buSzPts val="2400"/>
              <a:buNone/>
            </a:pPr>
            <a:r>
              <a:rPr lang="en-US" sz="1400" i="1" dirty="0"/>
              <a:t>IPv6 addresses look like </a:t>
            </a:r>
            <a:r>
              <a:rPr lang="en-US" sz="1400" i="1" dirty="0" err="1"/>
              <a:t>xxxx:xxxx:xxxx</a:t>
            </a:r>
            <a:r>
              <a:rPr lang="en-US" sz="1400" i="1" dirty="0"/>
              <a:t>:...   (all hexadecimal digits)</a:t>
            </a:r>
            <a:endParaRPr sz="1400" i="1" dirty="0"/>
          </a:p>
          <a:p>
            <a:pPr marL="228600" lvl="0" indent="0" algn="l" rtl="0">
              <a:lnSpc>
                <a:spcPct val="90000"/>
              </a:lnSpc>
              <a:spcBef>
                <a:spcPts val="0"/>
              </a:spcBef>
              <a:spcAft>
                <a:spcPts val="0"/>
              </a:spcAft>
              <a:buSzPts val="2400"/>
              <a:buNone/>
            </a:pPr>
            <a:endParaRPr sz="1400" i="1" dirty="0"/>
          </a:p>
        </p:txBody>
      </p:sp>
      <p:pic>
        <p:nvPicPr>
          <p:cNvPr id="4" name="Picture 3">
            <a:extLst>
              <a:ext uri="{FF2B5EF4-FFF2-40B4-BE49-F238E27FC236}">
                <a16:creationId xmlns:a16="http://schemas.microsoft.com/office/drawing/2014/main" id="{1B78C163-AF5F-E8BC-E20C-B222D42F0997}"/>
              </a:ext>
            </a:extLst>
          </p:cNvPr>
          <p:cNvPicPr>
            <a:picLocks noChangeAspect="1"/>
          </p:cNvPicPr>
          <p:nvPr/>
        </p:nvPicPr>
        <p:blipFill>
          <a:blip r:embed="rId3"/>
          <a:stretch>
            <a:fillRect/>
          </a:stretch>
        </p:blipFill>
        <p:spPr>
          <a:xfrm>
            <a:off x="284073" y="2452663"/>
            <a:ext cx="4563457" cy="2086303"/>
          </a:xfrm>
          <a:prstGeom prst="rect">
            <a:avLst/>
          </a:prstGeom>
        </p:spPr>
      </p:pic>
      <p:pic>
        <p:nvPicPr>
          <p:cNvPr id="6" name="Picture 5">
            <a:extLst>
              <a:ext uri="{FF2B5EF4-FFF2-40B4-BE49-F238E27FC236}">
                <a16:creationId xmlns:a16="http://schemas.microsoft.com/office/drawing/2014/main" id="{351E5158-2182-93A6-9B7B-60BE3344C60F}"/>
              </a:ext>
            </a:extLst>
          </p:cNvPr>
          <p:cNvPicPr>
            <a:picLocks noChangeAspect="1"/>
          </p:cNvPicPr>
          <p:nvPr/>
        </p:nvPicPr>
        <p:blipFill>
          <a:blip r:embed="rId4"/>
          <a:srcRect l="9845" r="12008"/>
          <a:stretch>
            <a:fillRect/>
          </a:stretch>
        </p:blipFill>
        <p:spPr>
          <a:xfrm>
            <a:off x="5201729" y="2452663"/>
            <a:ext cx="3537908" cy="208630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lnSpc>
                <a:spcPct val="100000"/>
              </a:lnSpc>
            </a:pPr>
            <a:r>
              <a:rPr lang="en-US" sz="3400" dirty="0"/>
              <a:t>Internet Addresses</a:t>
            </a:r>
            <a:endParaRPr sz="2000" b="0" i="1" dirty="0"/>
          </a:p>
        </p:txBody>
      </p:sp>
      <p:sp>
        <p:nvSpPr>
          <p:cNvPr id="548" name="Google Shape;548;p57"/>
          <p:cNvSpPr txBox="1">
            <a:spLocks noGrp="1"/>
          </p:cNvSpPr>
          <p:nvPr>
            <p:ph type="body" idx="1"/>
          </p:nvPr>
        </p:nvSpPr>
        <p:spPr>
          <a:xfrm>
            <a:off x="628650" y="1135819"/>
            <a:ext cx="8188800" cy="349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600"/>
              <a:t>Size of IPv4 addresses:</a:t>
            </a:r>
            <a:endParaRPr sz="1600"/>
          </a:p>
          <a:p>
            <a:pPr marL="400050" lvl="0" indent="-203200" algn="l" rtl="0">
              <a:lnSpc>
                <a:spcPct val="100000"/>
              </a:lnSpc>
              <a:spcBef>
                <a:spcPts val="100"/>
              </a:spcBef>
              <a:spcAft>
                <a:spcPts val="0"/>
              </a:spcAft>
              <a:buSzPts val="1400"/>
              <a:buChar char="•"/>
            </a:pPr>
            <a:r>
              <a:rPr lang="en-US" sz="1400"/>
              <a:t>4 numbers, each one byte (8 bits)</a:t>
            </a:r>
            <a:endParaRPr sz="1400"/>
          </a:p>
          <a:p>
            <a:pPr marL="400050" lvl="0" indent="-203200" algn="l" rtl="0">
              <a:lnSpc>
                <a:spcPct val="100000"/>
              </a:lnSpc>
              <a:spcBef>
                <a:spcPts val="100"/>
              </a:spcBef>
              <a:spcAft>
                <a:spcPts val="0"/>
              </a:spcAft>
              <a:buSzPts val="1400"/>
              <a:buChar char="•"/>
            </a:pPr>
            <a:r>
              <a:rPr lang="en-US" sz="1400"/>
              <a:t>Therefore, </a:t>
            </a:r>
            <a:r>
              <a:rPr lang="en-US" sz="1400" i="1" u="sng"/>
              <a:t>addresses are 32 bits</a:t>
            </a:r>
            <a:endParaRPr sz="1400" i="1" u="sng"/>
          </a:p>
          <a:p>
            <a:pPr marL="0" lvl="0" indent="0" algn="l" rtl="0">
              <a:lnSpc>
                <a:spcPct val="100000"/>
              </a:lnSpc>
              <a:spcBef>
                <a:spcPts val="0"/>
              </a:spcBef>
              <a:spcAft>
                <a:spcPts val="0"/>
              </a:spcAft>
              <a:buSzPts val="2400"/>
              <a:buNone/>
            </a:pPr>
            <a:endParaRPr sz="900"/>
          </a:p>
          <a:p>
            <a:pPr marL="0" lvl="0" indent="0" algn="l" rtl="0">
              <a:lnSpc>
                <a:spcPct val="100000"/>
              </a:lnSpc>
              <a:spcBef>
                <a:spcPts val="0"/>
              </a:spcBef>
              <a:spcAft>
                <a:spcPts val="0"/>
              </a:spcAft>
              <a:buSzPts val="2400"/>
              <a:buNone/>
            </a:pPr>
            <a:r>
              <a:rPr lang="en-US" sz="1600"/>
              <a:t>Why important? Means at most 2</a:t>
            </a:r>
            <a:r>
              <a:rPr lang="en-US" sz="1600" baseline="30000"/>
              <a:t>32</a:t>
            </a:r>
            <a:r>
              <a:rPr lang="en-US" sz="1600"/>
              <a:t> different IP addresses.</a:t>
            </a:r>
            <a:endParaRPr sz="1600"/>
          </a:p>
          <a:p>
            <a:pPr marL="457200" lvl="0" indent="0" algn="l" rtl="0">
              <a:lnSpc>
                <a:spcPct val="100000"/>
              </a:lnSpc>
              <a:spcBef>
                <a:spcPts val="0"/>
              </a:spcBef>
              <a:spcAft>
                <a:spcPts val="0"/>
              </a:spcAft>
              <a:buSzPts val="2400"/>
              <a:buNone/>
            </a:pPr>
            <a:r>
              <a:rPr lang="en-US" sz="1400"/>
              <a:t>2</a:t>
            </a:r>
            <a:r>
              <a:rPr lang="en-US" sz="1400" baseline="30000"/>
              <a:t>32</a:t>
            </a:r>
            <a:r>
              <a:rPr lang="en-US" sz="1400"/>
              <a:t> is about 4 billion - what happens when we run out of IP addresses???</a:t>
            </a:r>
            <a:endParaRPr sz="1400"/>
          </a:p>
        </p:txBody>
      </p:sp>
      <p:pic>
        <p:nvPicPr>
          <p:cNvPr id="549" name="Google Shape;549;p57"/>
          <p:cNvPicPr preferRelativeResize="0"/>
          <p:nvPr/>
        </p:nvPicPr>
        <p:blipFill rotWithShape="1">
          <a:blip r:embed="rId3">
            <a:alphaModFix/>
          </a:blip>
          <a:srcRect/>
          <a:stretch/>
        </p:blipFill>
        <p:spPr>
          <a:xfrm>
            <a:off x="953925" y="2571758"/>
            <a:ext cx="4091944" cy="2033271"/>
          </a:xfrm>
          <a:prstGeom prst="rect">
            <a:avLst/>
          </a:prstGeom>
          <a:noFill/>
          <a:ln>
            <a:noFill/>
          </a:ln>
        </p:spPr>
      </p:pic>
      <p:sp>
        <p:nvSpPr>
          <p:cNvPr id="550" name="Google Shape;550;p57"/>
          <p:cNvSpPr txBox="1"/>
          <p:nvPr/>
        </p:nvSpPr>
        <p:spPr>
          <a:xfrm>
            <a:off x="5374050" y="2605137"/>
            <a:ext cx="3141300" cy="196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2"/>
                </a:solidFill>
                <a:latin typeface="Arial"/>
                <a:ea typeface="Arial"/>
                <a:cs typeface="Arial"/>
                <a:sym typeface="Arial"/>
              </a:rPr>
              <a:t>Oops - we are out of IP addresses!</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2"/>
                </a:solidFill>
                <a:latin typeface="Arial"/>
                <a:ea typeface="Arial"/>
                <a:cs typeface="Arial"/>
                <a:sym typeface="Arial"/>
              </a:rPr>
              <a:t>Important points:</a:t>
            </a:r>
            <a:endParaRPr sz="1200" b="0" i="0" u="none" strike="noStrike" cap="none">
              <a:solidFill>
                <a:schemeClr val="dk2"/>
              </a:solidFill>
              <a:latin typeface="Arial"/>
              <a:ea typeface="Arial"/>
              <a:cs typeface="Arial"/>
              <a:sym typeface="Arial"/>
            </a:endParaRPr>
          </a:p>
          <a:p>
            <a:pPr marL="285750" marR="0" lvl="0" indent="-133350" algn="l" rtl="0">
              <a:lnSpc>
                <a:spcPct val="100000"/>
              </a:lnSpc>
              <a:spcBef>
                <a:spcPts val="0"/>
              </a:spcBef>
              <a:spcAft>
                <a:spcPts val="0"/>
              </a:spcAft>
              <a:buClr>
                <a:schemeClr val="dk2"/>
              </a:buClr>
              <a:buSzPts val="1200"/>
              <a:buFont typeface="Arial"/>
              <a:buChar char="•"/>
            </a:pPr>
            <a:r>
              <a:rPr lang="en-US" sz="1200" b="0" i="0" u="none" strike="noStrike" cap="none">
                <a:solidFill>
                  <a:schemeClr val="dk2"/>
                </a:solidFill>
                <a:latin typeface="Arial"/>
                <a:ea typeface="Arial"/>
                <a:cs typeface="Arial"/>
                <a:sym typeface="Arial"/>
              </a:rPr>
              <a:t>These addresses are "IPv4" (or IP version 4) addresses</a:t>
            </a:r>
            <a:endParaRPr sz="1200" b="0" i="0" u="none" strike="noStrike" cap="none">
              <a:solidFill>
                <a:schemeClr val="dk2"/>
              </a:solidFill>
              <a:latin typeface="Arial"/>
              <a:ea typeface="Arial"/>
              <a:cs typeface="Arial"/>
              <a:sym typeface="Arial"/>
            </a:endParaRPr>
          </a:p>
          <a:p>
            <a:pPr marL="285750" marR="0" lvl="0" indent="-133350" algn="l" rtl="0">
              <a:lnSpc>
                <a:spcPct val="100000"/>
              </a:lnSpc>
              <a:spcBef>
                <a:spcPts val="0"/>
              </a:spcBef>
              <a:spcAft>
                <a:spcPts val="0"/>
              </a:spcAft>
              <a:buClr>
                <a:schemeClr val="dk2"/>
              </a:buClr>
              <a:buSzPts val="1200"/>
              <a:buFont typeface="Arial"/>
              <a:buChar char="•"/>
            </a:pPr>
            <a:r>
              <a:rPr lang="en-US" sz="1200">
                <a:solidFill>
                  <a:schemeClr val="dk2"/>
                </a:solidFill>
              </a:rPr>
              <a:t>With</a:t>
            </a:r>
            <a:r>
              <a:rPr lang="en-US" sz="1200" b="0" i="0" u="none" strike="noStrike" cap="none">
                <a:solidFill>
                  <a:schemeClr val="dk2"/>
                </a:solidFill>
                <a:latin typeface="Arial"/>
                <a:ea typeface="Arial"/>
                <a:cs typeface="Arial"/>
                <a:sym typeface="Arial"/>
              </a:rPr>
              <a:t> "IPv6" (version 6) - addresses are 128 bits</a:t>
            </a: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2"/>
                </a:solidFill>
                <a:latin typeface="Arial"/>
                <a:ea typeface="Arial"/>
                <a:cs typeface="Arial"/>
                <a:sym typeface="Arial"/>
              </a:rPr>
              <a:t>128 bits gives over 10</a:t>
            </a:r>
            <a:r>
              <a:rPr lang="en-US" sz="1200" b="0" i="0" u="none" strike="noStrike" cap="none" baseline="30000">
                <a:solidFill>
                  <a:schemeClr val="dk2"/>
                </a:solidFill>
                <a:latin typeface="Arial"/>
                <a:ea typeface="Arial"/>
                <a:cs typeface="Arial"/>
                <a:sym typeface="Arial"/>
              </a:rPr>
              <a:t>38</a:t>
            </a:r>
            <a:r>
              <a:rPr lang="en-US" sz="1200" b="0" i="0" u="none" strike="noStrike" cap="none">
                <a:solidFill>
                  <a:schemeClr val="dk2"/>
                </a:solidFill>
                <a:latin typeface="Arial"/>
                <a:ea typeface="Arial"/>
                <a:cs typeface="Arial"/>
                <a:sym typeface="Arial"/>
              </a:rPr>
              <a:t> addresses - we won't run out of these!</a:t>
            </a:r>
            <a:endParaRPr sz="1200" b="0" i="0" u="none" strike="noStrike" cap="none">
              <a:solidFill>
                <a:schemeClr val="dk2"/>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8"/>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lnSpc>
                <a:spcPct val="100000"/>
              </a:lnSpc>
            </a:pPr>
            <a:r>
              <a:rPr lang="en-US" sz="3400" dirty="0"/>
              <a:t>Internet Addresses</a:t>
            </a:r>
            <a:endParaRPr sz="2000" b="0" i="1" dirty="0"/>
          </a:p>
        </p:txBody>
      </p:sp>
      <p:sp>
        <p:nvSpPr>
          <p:cNvPr id="556" name="Google Shape;556;p58"/>
          <p:cNvSpPr txBox="1">
            <a:spLocks noGrp="1"/>
          </p:cNvSpPr>
          <p:nvPr>
            <p:ph type="body" idx="1"/>
          </p:nvPr>
        </p:nvSpPr>
        <p:spPr>
          <a:xfrm>
            <a:off x="628650" y="1135825"/>
            <a:ext cx="7886700" cy="349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dirty="0"/>
              <a:t>IP address examples (simplified…):</a:t>
            </a:r>
            <a:endParaRPr sz="1800" dirty="0"/>
          </a:p>
          <a:p>
            <a:pPr marL="400050" lvl="0" indent="-203200" algn="l" rtl="0">
              <a:lnSpc>
                <a:spcPct val="100000"/>
              </a:lnSpc>
              <a:spcBef>
                <a:spcPts val="100"/>
              </a:spcBef>
              <a:spcAft>
                <a:spcPts val="0"/>
              </a:spcAft>
              <a:buSzPts val="1400"/>
              <a:buChar char="•"/>
            </a:pPr>
            <a:r>
              <a:rPr lang="en-US" sz="1400" dirty="0"/>
              <a:t>All in UNCG SPAN Lab look like 152.13.218.???</a:t>
            </a:r>
            <a:endParaRPr sz="1400" dirty="0"/>
          </a:p>
          <a:p>
            <a:pPr marL="400050" lvl="0" indent="-203200" algn="l" rtl="0">
              <a:lnSpc>
                <a:spcPct val="100000"/>
              </a:lnSpc>
              <a:spcBef>
                <a:spcPts val="100"/>
              </a:spcBef>
              <a:spcAft>
                <a:spcPts val="0"/>
              </a:spcAft>
              <a:buSzPts val="1400"/>
              <a:buChar char="•"/>
            </a:pPr>
            <a:r>
              <a:rPr lang="en-US" sz="1400" dirty="0"/>
              <a:t>General hosts in Petty Building look like 152.13.136.???</a:t>
            </a:r>
            <a:endParaRPr sz="1400" dirty="0"/>
          </a:p>
          <a:p>
            <a:pPr marL="400050" lvl="0" indent="-203200" algn="l" rtl="0">
              <a:lnSpc>
                <a:spcPct val="100000"/>
              </a:lnSpc>
              <a:spcBef>
                <a:spcPts val="100"/>
              </a:spcBef>
              <a:spcAft>
                <a:spcPts val="0"/>
              </a:spcAft>
              <a:buSzPts val="1400"/>
              <a:buChar char="•"/>
            </a:pPr>
            <a:r>
              <a:rPr lang="en-US" sz="1400" dirty="0"/>
              <a:t>All on UNCG campus look like 152.13.???.???</a:t>
            </a:r>
            <a:endParaRPr sz="1400" dirty="0"/>
          </a:p>
          <a:p>
            <a:pPr marL="400050" lvl="0" indent="-203200" algn="l" rtl="0">
              <a:lnSpc>
                <a:spcPct val="100000"/>
              </a:lnSpc>
              <a:spcBef>
                <a:spcPts val="100"/>
              </a:spcBef>
              <a:spcAft>
                <a:spcPts val="0"/>
              </a:spcAft>
              <a:buSzPts val="1400"/>
              <a:buChar char="•"/>
            </a:pPr>
            <a:r>
              <a:rPr lang="en-US" sz="1400" dirty="0"/>
              <a:t>All on North Carolina Research and Education Network like 152.?.?.?</a:t>
            </a:r>
            <a:endParaRPr sz="1400" dirty="0"/>
          </a:p>
          <a:p>
            <a:pPr marL="0" lvl="0" indent="0" algn="l" rtl="0">
              <a:lnSpc>
                <a:spcPct val="100000"/>
              </a:lnSpc>
              <a:spcBef>
                <a:spcPts val="0"/>
              </a:spcBef>
              <a:spcAft>
                <a:spcPts val="0"/>
              </a:spcAft>
              <a:buSzPts val="2400"/>
              <a:buNone/>
            </a:pPr>
            <a:endParaRPr sz="1400" dirty="0"/>
          </a:p>
          <a:p>
            <a:pPr marL="0" lvl="0" indent="0" algn="l" rtl="0">
              <a:lnSpc>
                <a:spcPct val="100000"/>
              </a:lnSpc>
              <a:spcBef>
                <a:spcPts val="0"/>
              </a:spcBef>
              <a:spcAft>
                <a:spcPts val="0"/>
              </a:spcAft>
              <a:buSzPts val="2400"/>
              <a:buNone/>
            </a:pPr>
            <a:r>
              <a:rPr lang="en-US" sz="1400" dirty="0"/>
              <a:t>So:	All in the same LAN agree on the first three numbers</a:t>
            </a:r>
            <a:endParaRPr sz="1400" dirty="0"/>
          </a:p>
          <a:p>
            <a:pPr marL="0" lvl="0" indent="0" algn="l" rtl="0">
              <a:lnSpc>
                <a:spcPct val="100000"/>
              </a:lnSpc>
              <a:spcBef>
                <a:spcPts val="0"/>
              </a:spcBef>
              <a:spcAft>
                <a:spcPts val="0"/>
              </a:spcAft>
              <a:buSzPts val="2400"/>
              <a:buNone/>
            </a:pPr>
            <a:r>
              <a:rPr lang="en-US" sz="1400" dirty="0"/>
              <a:t>	All on the same campus agree on the first two numbers</a:t>
            </a:r>
            <a:endParaRPr sz="1400" dirty="0"/>
          </a:p>
          <a:p>
            <a:pPr marL="0" lvl="0" indent="0" algn="l" rtl="0">
              <a:lnSpc>
                <a:spcPct val="100000"/>
              </a:lnSpc>
              <a:spcBef>
                <a:spcPts val="0"/>
              </a:spcBef>
              <a:spcAft>
                <a:spcPts val="0"/>
              </a:spcAft>
              <a:buSzPts val="2400"/>
              <a:buNone/>
            </a:pPr>
            <a:r>
              <a:rPr lang="en-US" sz="1400" dirty="0"/>
              <a:t>	All in the same multi-campus network (NCREN here) agree on first number</a:t>
            </a:r>
            <a:endParaRPr sz="1400" dirty="0"/>
          </a:p>
          <a:p>
            <a:pPr marL="0" lvl="0" indent="0" algn="l" rtl="0">
              <a:lnSpc>
                <a:spcPct val="100000"/>
              </a:lnSpc>
              <a:spcBef>
                <a:spcPts val="0"/>
              </a:spcBef>
              <a:spcAft>
                <a:spcPts val="0"/>
              </a:spcAft>
              <a:buSzPts val="2400"/>
              <a:buNone/>
            </a:pPr>
            <a:endParaRPr sz="1400" dirty="0"/>
          </a:p>
          <a:p>
            <a:pPr marL="0" lvl="0" indent="0" algn="l" rtl="0">
              <a:lnSpc>
                <a:spcPct val="100000"/>
              </a:lnSpc>
              <a:spcBef>
                <a:spcPts val="0"/>
              </a:spcBef>
              <a:spcAft>
                <a:spcPts val="0"/>
              </a:spcAft>
              <a:buSzPts val="2400"/>
              <a:buNone/>
            </a:pPr>
            <a:r>
              <a:rPr lang="en-US" sz="1600" dirty="0"/>
              <a:t>Hierarchical addressing allows us to </a:t>
            </a:r>
            <a:r>
              <a:rPr lang="en-US" sz="1600" i="1" u="sng" dirty="0"/>
              <a:t>route messages</a:t>
            </a:r>
            <a:r>
              <a:rPr lang="en-US" sz="1600" dirty="0"/>
              <a:t> between LANs</a:t>
            </a:r>
            <a:endParaRPr sz="1600" dirty="0"/>
          </a:p>
          <a:p>
            <a:pPr marL="457200" lvl="0" indent="0" algn="l" rtl="0">
              <a:lnSpc>
                <a:spcPct val="100000"/>
              </a:lnSpc>
              <a:spcBef>
                <a:spcPts val="800"/>
              </a:spcBef>
              <a:spcAft>
                <a:spcPts val="0"/>
              </a:spcAft>
              <a:buSzPts val="2400"/>
              <a:buNone/>
            </a:pPr>
            <a:r>
              <a:rPr lang="en-US" sz="1200" i="1" dirty="0"/>
              <a:t>Note: This example is somewhat simplified (buildings, campuses, etc.). In reality things don't always match up to specific numbers in the IP address, but the ideas are similar!</a:t>
            </a:r>
            <a:endParaRPr sz="1200" i="1" dirty="0"/>
          </a:p>
          <a:p>
            <a:pPr marL="0" lvl="0" indent="0" algn="l" rtl="0">
              <a:lnSpc>
                <a:spcPct val="100000"/>
              </a:lnSpc>
              <a:spcBef>
                <a:spcPts val="800"/>
              </a:spcBef>
              <a:spcAft>
                <a:spcPts val="0"/>
              </a:spcAft>
              <a:buClr>
                <a:schemeClr val="dk1"/>
              </a:buClr>
              <a:buSzPts val="1100"/>
              <a:buFont typeface="Arial"/>
              <a:buNone/>
            </a:pPr>
            <a:r>
              <a:rPr lang="en-US" sz="1500" dirty="0"/>
              <a:t>More on how routing works next time… but first, what about local delivery?</a:t>
            </a:r>
            <a:endParaRPr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400"/>
              <a:t>Local Delivery</a:t>
            </a:r>
            <a:endParaRPr sz="3400"/>
          </a:p>
          <a:p>
            <a:pPr marL="0" lvl="0" indent="0" algn="l" rtl="0">
              <a:lnSpc>
                <a:spcPct val="100000"/>
              </a:lnSpc>
              <a:spcBef>
                <a:spcPts val="0"/>
              </a:spcBef>
              <a:spcAft>
                <a:spcPts val="0"/>
              </a:spcAft>
              <a:buSzPts val="3600"/>
              <a:buNone/>
            </a:pPr>
            <a:r>
              <a:rPr lang="en-US" sz="2000" b="0" i="1"/>
              <a:t>IP to Ethernet mapping using ARP</a:t>
            </a:r>
            <a:endParaRPr sz="2000" b="0" i="1"/>
          </a:p>
        </p:txBody>
      </p:sp>
      <p:sp>
        <p:nvSpPr>
          <p:cNvPr id="562" name="Google Shape;562;p59"/>
          <p:cNvSpPr txBox="1">
            <a:spLocks noGrp="1"/>
          </p:cNvSpPr>
          <p:nvPr>
            <p:ph type="body" idx="1"/>
          </p:nvPr>
        </p:nvSpPr>
        <p:spPr>
          <a:xfrm>
            <a:off x="628650" y="1135814"/>
            <a:ext cx="7886700" cy="165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a:t>ARP = "Address Resolution Protocol"</a:t>
            </a:r>
            <a:endParaRPr sz="1800"/>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Example:</a:t>
            </a:r>
            <a:endParaRPr sz="1800"/>
          </a:p>
          <a:p>
            <a:pPr marL="0" lvl="0" indent="0" algn="ctr" rtl="0">
              <a:lnSpc>
                <a:spcPct val="100000"/>
              </a:lnSpc>
              <a:spcBef>
                <a:spcPts val="0"/>
              </a:spcBef>
              <a:spcAft>
                <a:spcPts val="0"/>
              </a:spcAft>
              <a:buSzPts val="2400"/>
              <a:buNone/>
            </a:pPr>
            <a:r>
              <a:rPr lang="en-US" sz="1800" i="1">
                <a:solidFill>
                  <a:srgbClr val="6AA84F"/>
                </a:solidFill>
              </a:rPr>
              <a:t>152.13.136.18</a:t>
            </a:r>
            <a:r>
              <a:rPr lang="en-US" sz="1800" i="1"/>
              <a:t> wants to send "hello" to </a:t>
            </a:r>
            <a:r>
              <a:rPr lang="en-US" sz="1800" i="1">
                <a:solidFill>
                  <a:srgbClr val="CC0000"/>
                </a:solidFill>
              </a:rPr>
              <a:t>152.13.136.25</a:t>
            </a:r>
            <a:endParaRPr sz="1800" i="1">
              <a:solidFill>
                <a:srgbClr val="CC0000"/>
              </a:solidFill>
            </a:endParaRPr>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Important points</a:t>
            </a:r>
            <a:endParaRPr sz="1800"/>
          </a:p>
          <a:p>
            <a:pPr marL="342900" lvl="0" indent="-203200" algn="l" rtl="0">
              <a:lnSpc>
                <a:spcPct val="100000"/>
              </a:lnSpc>
              <a:spcBef>
                <a:spcPts val="0"/>
              </a:spcBef>
              <a:spcAft>
                <a:spcPts val="0"/>
              </a:spcAft>
              <a:buSzPts val="1400"/>
              <a:buChar char="•"/>
            </a:pPr>
            <a:r>
              <a:rPr lang="en-US" sz="1400"/>
              <a:t>Recognizes a "local connection" since only last number differs (technically: use netmask)</a:t>
            </a:r>
            <a:endParaRPr sz="1400"/>
          </a:p>
          <a:p>
            <a:pPr marL="342900" lvl="0" indent="-203200" algn="l" rtl="0">
              <a:lnSpc>
                <a:spcPct val="100000"/>
              </a:lnSpc>
              <a:spcBef>
                <a:spcPts val="0"/>
              </a:spcBef>
              <a:spcAft>
                <a:spcPts val="0"/>
              </a:spcAft>
              <a:buSzPts val="1400"/>
              <a:buChar char="•"/>
            </a:pPr>
            <a:r>
              <a:rPr lang="en-US" sz="1400"/>
              <a:t>Problem: Local communication uses Ethernet MAC addresses</a:t>
            </a:r>
            <a:endParaRPr sz="1400"/>
          </a:p>
          <a:p>
            <a:pPr marL="0" lvl="0" indent="0" algn="l" rtl="0">
              <a:lnSpc>
                <a:spcPct val="100000"/>
              </a:lnSpc>
              <a:spcBef>
                <a:spcPts val="0"/>
              </a:spcBef>
              <a:spcAft>
                <a:spcPts val="0"/>
              </a:spcAft>
              <a:buSzPts val="2400"/>
              <a:buNone/>
            </a:pP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0"/>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400">
                <a:solidFill>
                  <a:schemeClr val="dk2"/>
                </a:solidFill>
              </a:rPr>
              <a:t>Local Delivery</a:t>
            </a:r>
            <a:endParaRPr sz="3400">
              <a:solidFill>
                <a:schemeClr val="dk2"/>
              </a:solidFill>
            </a:endParaRPr>
          </a:p>
          <a:p>
            <a:pPr marL="0" lvl="0" indent="0" algn="l" rtl="0">
              <a:lnSpc>
                <a:spcPct val="100000"/>
              </a:lnSpc>
              <a:spcBef>
                <a:spcPts val="0"/>
              </a:spcBef>
              <a:spcAft>
                <a:spcPts val="0"/>
              </a:spcAft>
              <a:buSzPts val="3600"/>
              <a:buNone/>
            </a:pPr>
            <a:r>
              <a:rPr lang="en-US" sz="2000" i="1">
                <a:solidFill>
                  <a:schemeClr val="dk2"/>
                </a:solidFill>
              </a:rPr>
              <a:t>IP to Ethernet mapping using ARP</a:t>
            </a:r>
            <a:endParaRPr sz="3400"/>
          </a:p>
        </p:txBody>
      </p:sp>
      <p:sp>
        <p:nvSpPr>
          <p:cNvPr id="568" name="Google Shape;568;p60"/>
          <p:cNvSpPr/>
          <p:nvPr/>
        </p:nvSpPr>
        <p:spPr>
          <a:xfrm>
            <a:off x="457200" y="3969094"/>
            <a:ext cx="2304000" cy="587100"/>
          </a:xfrm>
          <a:prstGeom prst="flowChartAlternateProcess">
            <a:avLst/>
          </a:prstGeom>
          <a:solidFill>
            <a:srgbClr val="B6D7A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00:1b:12:51:c3:ba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152.13.136.18</a:t>
            </a:r>
            <a:endParaRPr sz="1400" b="0" i="0" u="none" strike="noStrike" cap="none">
              <a:solidFill>
                <a:srgbClr val="000000"/>
              </a:solidFill>
              <a:latin typeface="Arial"/>
              <a:ea typeface="Arial"/>
              <a:cs typeface="Arial"/>
              <a:sym typeface="Arial"/>
            </a:endParaRPr>
          </a:p>
        </p:txBody>
      </p:sp>
      <p:sp>
        <p:nvSpPr>
          <p:cNvPr id="569" name="Google Shape;569;p60"/>
          <p:cNvSpPr/>
          <p:nvPr/>
        </p:nvSpPr>
        <p:spPr>
          <a:xfrm>
            <a:off x="3489725" y="3969094"/>
            <a:ext cx="2304000" cy="5871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03:2b:91:ac:52:9a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152.13.136.21</a:t>
            </a:r>
            <a:endParaRPr sz="1400" b="0" i="0" u="none" strike="noStrike" cap="none">
              <a:solidFill>
                <a:srgbClr val="000000"/>
              </a:solidFill>
              <a:latin typeface="Arial"/>
              <a:ea typeface="Arial"/>
              <a:cs typeface="Arial"/>
              <a:sym typeface="Arial"/>
            </a:endParaRPr>
          </a:p>
        </p:txBody>
      </p:sp>
      <p:sp>
        <p:nvSpPr>
          <p:cNvPr id="570" name="Google Shape;570;p60"/>
          <p:cNvSpPr/>
          <p:nvPr/>
        </p:nvSpPr>
        <p:spPr>
          <a:xfrm>
            <a:off x="6382800" y="3969094"/>
            <a:ext cx="2304000" cy="587100"/>
          </a:xfrm>
          <a:prstGeom prst="flowChartAlternateProcess">
            <a:avLst/>
          </a:prstGeom>
          <a:solidFill>
            <a:srgbClr val="EA9999"/>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00:1b:5a:31:14:a2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152.13.136.25</a:t>
            </a:r>
            <a:endParaRPr sz="1400" b="0" i="0" u="none" strike="noStrike" cap="none">
              <a:solidFill>
                <a:srgbClr val="000000"/>
              </a:solidFill>
              <a:latin typeface="Arial"/>
              <a:ea typeface="Arial"/>
              <a:cs typeface="Arial"/>
              <a:sym typeface="Arial"/>
            </a:endParaRPr>
          </a:p>
        </p:txBody>
      </p:sp>
      <p:sp>
        <p:nvSpPr>
          <p:cNvPr id="571" name="Google Shape;571;p60"/>
          <p:cNvSpPr/>
          <p:nvPr/>
        </p:nvSpPr>
        <p:spPr>
          <a:xfrm>
            <a:off x="6382800" y="2958881"/>
            <a:ext cx="2304000" cy="5871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00:33:9a:55:29:19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152.13.136.33</a:t>
            </a:r>
            <a:endParaRPr sz="1400" b="0" i="0" u="none" strike="noStrike" cap="none">
              <a:solidFill>
                <a:srgbClr val="000000"/>
              </a:solidFill>
              <a:latin typeface="Arial"/>
              <a:ea typeface="Arial"/>
              <a:cs typeface="Arial"/>
              <a:sym typeface="Arial"/>
            </a:endParaRPr>
          </a:p>
        </p:txBody>
      </p:sp>
      <p:sp>
        <p:nvSpPr>
          <p:cNvPr id="572" name="Google Shape;572;p60"/>
          <p:cNvSpPr/>
          <p:nvPr/>
        </p:nvSpPr>
        <p:spPr>
          <a:xfrm>
            <a:off x="4136333" y="3117899"/>
            <a:ext cx="1010784" cy="268990"/>
          </a:xfrm>
          <a:prstGeom prst="flowChart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Switch</a:t>
            </a:r>
            <a:endParaRPr sz="1400" b="0" i="0" u="none" strike="noStrike" cap="none">
              <a:solidFill>
                <a:srgbClr val="000000"/>
              </a:solidFill>
              <a:latin typeface="Arial"/>
              <a:ea typeface="Arial"/>
              <a:cs typeface="Arial"/>
              <a:sym typeface="Arial"/>
            </a:endParaRPr>
          </a:p>
        </p:txBody>
      </p:sp>
      <p:cxnSp>
        <p:nvCxnSpPr>
          <p:cNvPr id="573" name="Google Shape;573;p60"/>
          <p:cNvCxnSpPr>
            <a:stCxn id="568" idx="0"/>
            <a:endCxn id="572" idx="1"/>
          </p:cNvCxnSpPr>
          <p:nvPr/>
        </p:nvCxnSpPr>
        <p:spPr>
          <a:xfrm rot="10800000" flipH="1">
            <a:off x="1609200" y="3252394"/>
            <a:ext cx="2527200" cy="716700"/>
          </a:xfrm>
          <a:prstGeom prst="straightConnector1">
            <a:avLst/>
          </a:prstGeom>
          <a:noFill/>
          <a:ln w="19050" cap="flat" cmpd="sng">
            <a:solidFill>
              <a:schemeClr val="dk2"/>
            </a:solidFill>
            <a:prstDash val="solid"/>
            <a:round/>
            <a:headEnd type="none" w="sm" len="sm"/>
            <a:tailEnd type="none" w="sm" len="sm"/>
          </a:ln>
        </p:spPr>
      </p:cxnSp>
      <p:cxnSp>
        <p:nvCxnSpPr>
          <p:cNvPr id="574" name="Google Shape;574;p60"/>
          <p:cNvCxnSpPr>
            <a:stCxn id="569" idx="0"/>
            <a:endCxn id="572" idx="2"/>
          </p:cNvCxnSpPr>
          <p:nvPr/>
        </p:nvCxnSpPr>
        <p:spPr>
          <a:xfrm rot="10800000">
            <a:off x="4641725" y="3386794"/>
            <a:ext cx="0" cy="582300"/>
          </a:xfrm>
          <a:prstGeom prst="straightConnector1">
            <a:avLst/>
          </a:prstGeom>
          <a:noFill/>
          <a:ln w="19050" cap="flat" cmpd="sng">
            <a:solidFill>
              <a:schemeClr val="dk2"/>
            </a:solidFill>
            <a:prstDash val="solid"/>
            <a:round/>
            <a:headEnd type="none" w="sm" len="sm"/>
            <a:tailEnd type="none" w="sm" len="sm"/>
          </a:ln>
        </p:spPr>
      </p:cxnSp>
      <p:cxnSp>
        <p:nvCxnSpPr>
          <p:cNvPr id="575" name="Google Shape;575;p60"/>
          <p:cNvCxnSpPr>
            <a:stCxn id="571" idx="1"/>
            <a:endCxn id="572" idx="3"/>
          </p:cNvCxnSpPr>
          <p:nvPr/>
        </p:nvCxnSpPr>
        <p:spPr>
          <a:xfrm rot="10800000">
            <a:off x="5147100" y="3252431"/>
            <a:ext cx="1235700" cy="0"/>
          </a:xfrm>
          <a:prstGeom prst="straightConnector1">
            <a:avLst/>
          </a:prstGeom>
          <a:noFill/>
          <a:ln w="19050" cap="flat" cmpd="sng">
            <a:solidFill>
              <a:schemeClr val="dk2"/>
            </a:solidFill>
            <a:prstDash val="solid"/>
            <a:round/>
            <a:headEnd type="none" w="sm" len="sm"/>
            <a:tailEnd type="none" w="sm" len="sm"/>
          </a:ln>
        </p:spPr>
      </p:cxnSp>
      <p:cxnSp>
        <p:nvCxnSpPr>
          <p:cNvPr id="576" name="Google Shape;576;p60"/>
          <p:cNvCxnSpPr>
            <a:endCxn id="570" idx="1"/>
          </p:cNvCxnSpPr>
          <p:nvPr/>
        </p:nvCxnSpPr>
        <p:spPr>
          <a:xfrm>
            <a:off x="5043000" y="3398644"/>
            <a:ext cx="1339800" cy="864000"/>
          </a:xfrm>
          <a:prstGeom prst="straightConnector1">
            <a:avLst/>
          </a:prstGeom>
          <a:noFill/>
          <a:ln w="19050" cap="flat" cmpd="sng">
            <a:solidFill>
              <a:schemeClr val="dk2"/>
            </a:solidFill>
            <a:prstDash val="solid"/>
            <a:round/>
            <a:headEnd type="none" w="sm" len="sm"/>
            <a:tailEnd type="none" w="sm" len="sm"/>
          </a:ln>
        </p:spPr>
      </p:cxnSp>
      <p:cxnSp>
        <p:nvCxnSpPr>
          <p:cNvPr id="577" name="Google Shape;577;p60"/>
          <p:cNvCxnSpPr/>
          <p:nvPr/>
        </p:nvCxnSpPr>
        <p:spPr>
          <a:xfrm rot="10800000" flipH="1">
            <a:off x="1510725" y="3235706"/>
            <a:ext cx="2347500" cy="651900"/>
          </a:xfrm>
          <a:prstGeom prst="straightConnector1">
            <a:avLst/>
          </a:prstGeom>
          <a:noFill/>
          <a:ln w="19050" cap="flat" cmpd="sng">
            <a:solidFill>
              <a:srgbClr val="0000FF"/>
            </a:solidFill>
            <a:prstDash val="solid"/>
            <a:round/>
            <a:headEnd type="none" w="sm" len="sm"/>
            <a:tailEnd type="triangle" w="med" len="med"/>
          </a:ln>
        </p:spPr>
      </p:cxnSp>
      <p:cxnSp>
        <p:nvCxnSpPr>
          <p:cNvPr id="578" name="Google Shape;578;p60"/>
          <p:cNvCxnSpPr/>
          <p:nvPr/>
        </p:nvCxnSpPr>
        <p:spPr>
          <a:xfrm>
            <a:off x="4738600" y="3445679"/>
            <a:ext cx="0" cy="464700"/>
          </a:xfrm>
          <a:prstGeom prst="straightConnector1">
            <a:avLst/>
          </a:prstGeom>
          <a:noFill/>
          <a:ln w="19050" cap="flat" cmpd="sng">
            <a:solidFill>
              <a:srgbClr val="0000FF"/>
            </a:solidFill>
            <a:prstDash val="solid"/>
            <a:round/>
            <a:headEnd type="none" w="sm" len="sm"/>
            <a:tailEnd type="triangle" w="med" len="med"/>
          </a:ln>
        </p:spPr>
      </p:cxnSp>
      <p:cxnSp>
        <p:nvCxnSpPr>
          <p:cNvPr id="579" name="Google Shape;579;p60"/>
          <p:cNvCxnSpPr/>
          <p:nvPr/>
        </p:nvCxnSpPr>
        <p:spPr>
          <a:xfrm>
            <a:off x="5194359" y="3162150"/>
            <a:ext cx="1141200" cy="0"/>
          </a:xfrm>
          <a:prstGeom prst="straightConnector1">
            <a:avLst/>
          </a:prstGeom>
          <a:noFill/>
          <a:ln w="19050" cap="flat" cmpd="sng">
            <a:solidFill>
              <a:srgbClr val="0000FF"/>
            </a:solidFill>
            <a:prstDash val="solid"/>
            <a:round/>
            <a:headEnd type="none" w="sm" len="sm"/>
            <a:tailEnd type="triangle" w="med" len="med"/>
          </a:ln>
        </p:spPr>
      </p:cxnSp>
      <p:cxnSp>
        <p:nvCxnSpPr>
          <p:cNvPr id="580" name="Google Shape;580;p60"/>
          <p:cNvCxnSpPr/>
          <p:nvPr/>
        </p:nvCxnSpPr>
        <p:spPr>
          <a:xfrm>
            <a:off x="5170359" y="3398606"/>
            <a:ext cx="1189200" cy="733200"/>
          </a:xfrm>
          <a:prstGeom prst="straightConnector1">
            <a:avLst/>
          </a:prstGeom>
          <a:noFill/>
          <a:ln w="19050" cap="flat" cmpd="sng">
            <a:solidFill>
              <a:srgbClr val="0000FF"/>
            </a:solidFill>
            <a:prstDash val="solid"/>
            <a:round/>
            <a:headEnd type="none" w="sm" len="sm"/>
            <a:tailEnd type="triangle" w="med" len="med"/>
          </a:ln>
        </p:spPr>
      </p:cxnSp>
      <p:sp>
        <p:nvSpPr>
          <p:cNvPr id="581" name="Google Shape;581;p60"/>
          <p:cNvSpPr txBox="1">
            <a:spLocks noGrp="1"/>
          </p:cNvSpPr>
          <p:nvPr>
            <p:ph type="body" idx="1"/>
          </p:nvPr>
        </p:nvSpPr>
        <p:spPr>
          <a:xfrm>
            <a:off x="628650" y="1135814"/>
            <a:ext cx="7886700" cy="165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a:t>ARP = "Address Resolution Protocol"</a:t>
            </a:r>
            <a:endParaRPr sz="1800"/>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Example:</a:t>
            </a:r>
            <a:endParaRPr sz="1800"/>
          </a:p>
          <a:p>
            <a:pPr marL="0" lvl="0" indent="0" algn="ctr" rtl="0">
              <a:lnSpc>
                <a:spcPct val="100000"/>
              </a:lnSpc>
              <a:spcBef>
                <a:spcPts val="0"/>
              </a:spcBef>
              <a:spcAft>
                <a:spcPts val="0"/>
              </a:spcAft>
              <a:buSzPts val="2400"/>
              <a:buNone/>
            </a:pPr>
            <a:r>
              <a:rPr lang="en-US" sz="1800" i="1">
                <a:solidFill>
                  <a:srgbClr val="6AA84F"/>
                </a:solidFill>
              </a:rPr>
              <a:t>152.13.136.18</a:t>
            </a:r>
            <a:r>
              <a:rPr lang="en-US" sz="1800" i="1"/>
              <a:t> wants to send "hello" to </a:t>
            </a:r>
            <a:r>
              <a:rPr lang="en-US" sz="1800" i="1">
                <a:solidFill>
                  <a:srgbClr val="CC0000"/>
                </a:solidFill>
              </a:rPr>
              <a:t>152.13.136.25</a:t>
            </a:r>
            <a:endParaRPr sz="1800" i="1">
              <a:solidFill>
                <a:srgbClr val="CC0000"/>
              </a:solidFill>
            </a:endParaRPr>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Important points</a:t>
            </a:r>
            <a:endParaRPr sz="1800"/>
          </a:p>
          <a:p>
            <a:pPr marL="342900" lvl="0" indent="-203200" algn="l" rtl="0">
              <a:lnSpc>
                <a:spcPct val="100000"/>
              </a:lnSpc>
              <a:spcBef>
                <a:spcPts val="0"/>
              </a:spcBef>
              <a:spcAft>
                <a:spcPts val="0"/>
              </a:spcAft>
              <a:buSzPts val="1400"/>
              <a:buChar char="•"/>
            </a:pPr>
            <a:r>
              <a:rPr lang="en-US" sz="1400"/>
              <a:t>Recognizes a "local connection" since only last number differs</a:t>
            </a:r>
            <a:r>
              <a:rPr lang="en-US" sz="1400">
                <a:solidFill>
                  <a:schemeClr val="dk2"/>
                </a:solidFill>
              </a:rPr>
              <a:t> (technically: use netmask)</a:t>
            </a:r>
            <a:endParaRPr sz="1400"/>
          </a:p>
          <a:p>
            <a:pPr marL="342900" lvl="0" indent="-203200" algn="l" rtl="0">
              <a:lnSpc>
                <a:spcPct val="100000"/>
              </a:lnSpc>
              <a:spcBef>
                <a:spcPts val="0"/>
              </a:spcBef>
              <a:spcAft>
                <a:spcPts val="0"/>
              </a:spcAft>
              <a:buSzPts val="1400"/>
              <a:buChar char="•"/>
            </a:pPr>
            <a:r>
              <a:rPr lang="en-US" sz="1400"/>
              <a:t>Problem: Local communication uses Ethernet MAC addresses</a:t>
            </a:r>
            <a:endParaRPr sz="1400"/>
          </a:p>
          <a:p>
            <a:pPr marL="0" lvl="0" indent="0" algn="l" rtl="0">
              <a:lnSpc>
                <a:spcPct val="100000"/>
              </a:lnSpc>
              <a:spcBef>
                <a:spcPts val="0"/>
              </a:spcBef>
              <a:spcAft>
                <a:spcPts val="0"/>
              </a:spcAft>
              <a:buSzPts val="2400"/>
              <a:buNone/>
            </a:pPr>
            <a:endParaRPr sz="1800"/>
          </a:p>
        </p:txBody>
      </p:sp>
      <p:sp>
        <p:nvSpPr>
          <p:cNvPr id="582" name="Google Shape;582;p60"/>
          <p:cNvSpPr txBox="1"/>
          <p:nvPr/>
        </p:nvSpPr>
        <p:spPr>
          <a:xfrm rot="-944073">
            <a:off x="1581260" y="3185295"/>
            <a:ext cx="2015629" cy="393953"/>
          </a:xfrm>
          <a:prstGeom prst="rect">
            <a:avLst/>
          </a:prstGeom>
          <a:noFill/>
          <a:ln>
            <a:noFill/>
          </a:ln>
        </p:spPr>
        <p:txBody>
          <a:bodyPr spcFirstLastPara="1" wrap="square" lIns="91425" tIns="27425" rIns="91425" bIns="27425" anchor="t" anchorCtr="0">
            <a:spAutoFit/>
          </a:bodyPr>
          <a:lstStyle/>
          <a:p>
            <a:pPr marL="0" lvl="0" indent="0" algn="l" rtl="0">
              <a:spcBef>
                <a:spcPts val="0"/>
              </a:spcBef>
              <a:spcAft>
                <a:spcPts val="0"/>
              </a:spcAft>
              <a:buClr>
                <a:schemeClr val="dk1"/>
              </a:buClr>
              <a:buSzPts val="1400"/>
              <a:buFont typeface="Arial"/>
              <a:buNone/>
            </a:pPr>
            <a:r>
              <a:rPr lang="en-US" sz="1100">
                <a:solidFill>
                  <a:srgbClr val="0000FF"/>
                </a:solidFill>
              </a:rPr>
              <a:t>To ff:ff:ff:ff:ff:ff (</a:t>
            </a:r>
            <a:r>
              <a:rPr lang="en-US" sz="1100" i="1" u="sng">
                <a:solidFill>
                  <a:srgbClr val="0000FF"/>
                </a:solidFill>
              </a:rPr>
              <a:t>broadcast</a:t>
            </a:r>
            <a:r>
              <a:rPr lang="en-US" sz="1100">
                <a:solidFill>
                  <a:srgbClr val="0000FF"/>
                </a:solidFill>
              </a:rPr>
              <a:t>)</a:t>
            </a:r>
            <a:endParaRPr sz="1100">
              <a:solidFill>
                <a:srgbClr val="0000FF"/>
              </a:solidFill>
            </a:endParaRPr>
          </a:p>
          <a:p>
            <a:pPr marL="0" lvl="0" indent="0" algn="l" rtl="0">
              <a:spcBef>
                <a:spcPts val="0"/>
              </a:spcBef>
              <a:spcAft>
                <a:spcPts val="0"/>
              </a:spcAft>
              <a:buClr>
                <a:schemeClr val="dk1"/>
              </a:buClr>
              <a:buSzPts val="1400"/>
              <a:buFont typeface="Arial"/>
              <a:buNone/>
            </a:pPr>
            <a:r>
              <a:rPr lang="en-US" sz="1100">
                <a:solidFill>
                  <a:srgbClr val="0000FF"/>
                </a:solidFill>
              </a:rPr>
              <a:t>  Who has 152.13.136.25?</a:t>
            </a:r>
            <a:endParaRPr sz="110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1"/>
          <p:cNvSpPr/>
          <p:nvPr/>
        </p:nvSpPr>
        <p:spPr>
          <a:xfrm>
            <a:off x="457200" y="3969094"/>
            <a:ext cx="2304000" cy="587100"/>
          </a:xfrm>
          <a:prstGeom prst="flowChartAlternateProcess">
            <a:avLst/>
          </a:prstGeom>
          <a:solidFill>
            <a:srgbClr val="B6D7A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00:1b:12:51:c3:ba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152.13.136.18</a:t>
            </a:r>
            <a:endParaRPr sz="1400" b="0" i="0" u="none" strike="noStrike" cap="none">
              <a:solidFill>
                <a:srgbClr val="000000"/>
              </a:solidFill>
              <a:latin typeface="Arial"/>
              <a:ea typeface="Arial"/>
              <a:cs typeface="Arial"/>
              <a:sym typeface="Arial"/>
            </a:endParaRPr>
          </a:p>
        </p:txBody>
      </p:sp>
      <p:sp>
        <p:nvSpPr>
          <p:cNvPr id="588" name="Google Shape;588;p61"/>
          <p:cNvSpPr/>
          <p:nvPr/>
        </p:nvSpPr>
        <p:spPr>
          <a:xfrm>
            <a:off x="3489725" y="3969094"/>
            <a:ext cx="2304000" cy="5871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03:2b:91:ac:52:9a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152.13.136.21</a:t>
            </a:r>
            <a:endParaRPr sz="1400" b="0" i="0" u="none" strike="noStrike" cap="none">
              <a:solidFill>
                <a:srgbClr val="000000"/>
              </a:solidFill>
              <a:latin typeface="Arial"/>
              <a:ea typeface="Arial"/>
              <a:cs typeface="Arial"/>
              <a:sym typeface="Arial"/>
            </a:endParaRPr>
          </a:p>
        </p:txBody>
      </p:sp>
      <p:sp>
        <p:nvSpPr>
          <p:cNvPr id="589" name="Google Shape;589;p61"/>
          <p:cNvSpPr/>
          <p:nvPr/>
        </p:nvSpPr>
        <p:spPr>
          <a:xfrm>
            <a:off x="6382800" y="3969094"/>
            <a:ext cx="2304000" cy="587100"/>
          </a:xfrm>
          <a:prstGeom prst="flowChartAlternateProcess">
            <a:avLst/>
          </a:prstGeom>
          <a:solidFill>
            <a:srgbClr val="EA9999"/>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00:1b:5a:31:14:a2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152.13.136.25</a:t>
            </a:r>
            <a:endParaRPr sz="1400" b="0" i="0" u="none" strike="noStrike" cap="none">
              <a:solidFill>
                <a:srgbClr val="000000"/>
              </a:solidFill>
              <a:latin typeface="Arial"/>
              <a:ea typeface="Arial"/>
              <a:cs typeface="Arial"/>
              <a:sym typeface="Arial"/>
            </a:endParaRPr>
          </a:p>
        </p:txBody>
      </p:sp>
      <p:sp>
        <p:nvSpPr>
          <p:cNvPr id="590" name="Google Shape;590;p61"/>
          <p:cNvSpPr/>
          <p:nvPr/>
        </p:nvSpPr>
        <p:spPr>
          <a:xfrm>
            <a:off x="6382800" y="2958881"/>
            <a:ext cx="2304000" cy="5871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00:33:9a:55:29:19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152.13.136.33</a:t>
            </a:r>
            <a:endParaRPr sz="1400" b="0" i="0" u="none" strike="noStrike" cap="none">
              <a:solidFill>
                <a:srgbClr val="000000"/>
              </a:solidFill>
              <a:latin typeface="Arial"/>
              <a:ea typeface="Arial"/>
              <a:cs typeface="Arial"/>
              <a:sym typeface="Arial"/>
            </a:endParaRPr>
          </a:p>
        </p:txBody>
      </p:sp>
      <p:sp>
        <p:nvSpPr>
          <p:cNvPr id="591" name="Google Shape;591;p61"/>
          <p:cNvSpPr/>
          <p:nvPr/>
        </p:nvSpPr>
        <p:spPr>
          <a:xfrm>
            <a:off x="4136333" y="3117899"/>
            <a:ext cx="1010784" cy="268990"/>
          </a:xfrm>
          <a:prstGeom prst="flowChart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Switch</a:t>
            </a:r>
            <a:endParaRPr sz="1400" b="0" i="0" u="none" strike="noStrike" cap="none">
              <a:solidFill>
                <a:srgbClr val="000000"/>
              </a:solidFill>
              <a:latin typeface="Arial"/>
              <a:ea typeface="Arial"/>
              <a:cs typeface="Arial"/>
              <a:sym typeface="Arial"/>
            </a:endParaRPr>
          </a:p>
        </p:txBody>
      </p:sp>
      <p:cxnSp>
        <p:nvCxnSpPr>
          <p:cNvPr id="592" name="Google Shape;592;p61"/>
          <p:cNvCxnSpPr>
            <a:stCxn id="587" idx="0"/>
            <a:endCxn id="591" idx="1"/>
          </p:cNvCxnSpPr>
          <p:nvPr/>
        </p:nvCxnSpPr>
        <p:spPr>
          <a:xfrm rot="10800000" flipH="1">
            <a:off x="1609200" y="3252394"/>
            <a:ext cx="2527200" cy="716700"/>
          </a:xfrm>
          <a:prstGeom prst="straightConnector1">
            <a:avLst/>
          </a:prstGeom>
          <a:noFill/>
          <a:ln w="19050" cap="flat" cmpd="sng">
            <a:solidFill>
              <a:schemeClr val="dk2"/>
            </a:solidFill>
            <a:prstDash val="solid"/>
            <a:round/>
            <a:headEnd type="none" w="sm" len="sm"/>
            <a:tailEnd type="none" w="sm" len="sm"/>
          </a:ln>
        </p:spPr>
      </p:cxnSp>
      <p:cxnSp>
        <p:nvCxnSpPr>
          <p:cNvPr id="593" name="Google Shape;593;p61"/>
          <p:cNvCxnSpPr>
            <a:stCxn id="588" idx="0"/>
            <a:endCxn id="591" idx="2"/>
          </p:cNvCxnSpPr>
          <p:nvPr/>
        </p:nvCxnSpPr>
        <p:spPr>
          <a:xfrm rot="10800000">
            <a:off x="4641725" y="3386794"/>
            <a:ext cx="0" cy="582300"/>
          </a:xfrm>
          <a:prstGeom prst="straightConnector1">
            <a:avLst/>
          </a:prstGeom>
          <a:noFill/>
          <a:ln w="19050" cap="flat" cmpd="sng">
            <a:solidFill>
              <a:schemeClr val="dk2"/>
            </a:solidFill>
            <a:prstDash val="solid"/>
            <a:round/>
            <a:headEnd type="none" w="sm" len="sm"/>
            <a:tailEnd type="none" w="sm" len="sm"/>
          </a:ln>
        </p:spPr>
      </p:cxnSp>
      <p:cxnSp>
        <p:nvCxnSpPr>
          <p:cNvPr id="594" name="Google Shape;594;p61"/>
          <p:cNvCxnSpPr/>
          <p:nvPr/>
        </p:nvCxnSpPr>
        <p:spPr>
          <a:xfrm rot="10800000">
            <a:off x="5147117" y="3252394"/>
            <a:ext cx="1235700" cy="0"/>
          </a:xfrm>
          <a:prstGeom prst="straightConnector1">
            <a:avLst/>
          </a:prstGeom>
          <a:noFill/>
          <a:ln w="19050" cap="flat" cmpd="sng">
            <a:solidFill>
              <a:schemeClr val="dk2"/>
            </a:solidFill>
            <a:prstDash val="solid"/>
            <a:round/>
            <a:headEnd type="none" w="sm" len="sm"/>
            <a:tailEnd type="none" w="sm" len="sm"/>
          </a:ln>
        </p:spPr>
      </p:cxnSp>
      <p:cxnSp>
        <p:nvCxnSpPr>
          <p:cNvPr id="595" name="Google Shape;595;p61"/>
          <p:cNvCxnSpPr>
            <a:endCxn id="589" idx="1"/>
          </p:cNvCxnSpPr>
          <p:nvPr/>
        </p:nvCxnSpPr>
        <p:spPr>
          <a:xfrm>
            <a:off x="5043000" y="3398644"/>
            <a:ext cx="1339800" cy="864000"/>
          </a:xfrm>
          <a:prstGeom prst="straightConnector1">
            <a:avLst/>
          </a:prstGeom>
          <a:noFill/>
          <a:ln w="19050" cap="flat" cmpd="sng">
            <a:solidFill>
              <a:schemeClr val="dk2"/>
            </a:solidFill>
            <a:prstDash val="solid"/>
            <a:round/>
            <a:headEnd type="none" w="sm" len="sm"/>
            <a:tailEnd type="none" w="sm" len="sm"/>
          </a:ln>
        </p:spPr>
      </p:cxnSp>
      <p:cxnSp>
        <p:nvCxnSpPr>
          <p:cNvPr id="596" name="Google Shape;596;p61"/>
          <p:cNvCxnSpPr/>
          <p:nvPr/>
        </p:nvCxnSpPr>
        <p:spPr>
          <a:xfrm rot="10800000" flipH="1">
            <a:off x="1510725" y="3235706"/>
            <a:ext cx="2347500" cy="651900"/>
          </a:xfrm>
          <a:prstGeom prst="straightConnector1">
            <a:avLst/>
          </a:prstGeom>
          <a:noFill/>
          <a:ln w="19050" cap="flat" cmpd="sng">
            <a:solidFill>
              <a:srgbClr val="FF0000"/>
            </a:solidFill>
            <a:prstDash val="solid"/>
            <a:round/>
            <a:headEnd type="triangle" w="med" len="med"/>
            <a:tailEnd type="none" w="sm" len="sm"/>
          </a:ln>
        </p:spPr>
      </p:cxnSp>
      <p:cxnSp>
        <p:nvCxnSpPr>
          <p:cNvPr id="597" name="Google Shape;597;p61"/>
          <p:cNvCxnSpPr/>
          <p:nvPr/>
        </p:nvCxnSpPr>
        <p:spPr>
          <a:xfrm>
            <a:off x="5170359" y="3398606"/>
            <a:ext cx="1189200" cy="733200"/>
          </a:xfrm>
          <a:prstGeom prst="straightConnector1">
            <a:avLst/>
          </a:prstGeom>
          <a:noFill/>
          <a:ln w="19050" cap="flat" cmpd="sng">
            <a:solidFill>
              <a:srgbClr val="FF0000"/>
            </a:solidFill>
            <a:prstDash val="solid"/>
            <a:round/>
            <a:headEnd type="triangle" w="med" len="med"/>
            <a:tailEnd type="none" w="sm" len="sm"/>
          </a:ln>
        </p:spPr>
      </p:cxnSp>
      <p:sp>
        <p:nvSpPr>
          <p:cNvPr id="598" name="Google Shape;598;p61"/>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Arial"/>
              <a:buNone/>
            </a:pPr>
            <a:r>
              <a:rPr lang="en-US" sz="3400">
                <a:solidFill>
                  <a:schemeClr val="dk2"/>
                </a:solidFill>
              </a:rPr>
              <a:t>Local Delivery</a:t>
            </a:r>
            <a:endParaRPr sz="3400">
              <a:solidFill>
                <a:schemeClr val="dk2"/>
              </a:solidFill>
            </a:endParaRPr>
          </a:p>
          <a:p>
            <a:pPr marL="0" lvl="0" indent="0" algn="l" rtl="0">
              <a:lnSpc>
                <a:spcPct val="100000"/>
              </a:lnSpc>
              <a:spcBef>
                <a:spcPts val="0"/>
              </a:spcBef>
              <a:spcAft>
                <a:spcPts val="0"/>
              </a:spcAft>
              <a:buSzPts val="3600"/>
              <a:buNone/>
            </a:pPr>
            <a:r>
              <a:rPr lang="en-US" sz="2000" i="1">
                <a:solidFill>
                  <a:schemeClr val="dk2"/>
                </a:solidFill>
              </a:rPr>
              <a:t>IP to Ethernet mapping using ARP</a:t>
            </a:r>
            <a:endParaRPr sz="3400"/>
          </a:p>
        </p:txBody>
      </p:sp>
      <p:sp>
        <p:nvSpPr>
          <p:cNvPr id="599" name="Google Shape;599;p61"/>
          <p:cNvSpPr txBox="1"/>
          <p:nvPr/>
        </p:nvSpPr>
        <p:spPr>
          <a:xfrm rot="1846533">
            <a:off x="5305940" y="3310565"/>
            <a:ext cx="1425315" cy="6003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200"/>
              <a:buFont typeface="Arial"/>
              <a:buNone/>
            </a:pPr>
            <a:r>
              <a:rPr lang="en-US" sz="900">
                <a:solidFill>
                  <a:srgbClr val="FF0000"/>
                </a:solidFill>
              </a:rPr>
              <a:t>To: 00:1b:12:51:c3:ba</a:t>
            </a:r>
            <a:endParaRPr sz="900">
              <a:solidFill>
                <a:srgbClr val="FF0000"/>
              </a:solidFill>
            </a:endParaRPr>
          </a:p>
          <a:p>
            <a:pPr marL="0" lvl="0" indent="0" algn="l" rtl="0">
              <a:spcBef>
                <a:spcPts val="0"/>
              </a:spcBef>
              <a:spcAft>
                <a:spcPts val="0"/>
              </a:spcAft>
              <a:buClr>
                <a:schemeClr val="dk1"/>
              </a:buClr>
              <a:buSzPts val="1200"/>
              <a:buFont typeface="Arial"/>
              <a:buNone/>
            </a:pPr>
            <a:r>
              <a:rPr lang="en-US" sz="900">
                <a:solidFill>
                  <a:srgbClr val="FF0000"/>
                </a:solidFill>
              </a:rPr>
              <a:t>I have 152.13.136.25</a:t>
            </a:r>
            <a:endParaRPr sz="900">
              <a:solidFill>
                <a:srgbClr val="FF0000"/>
              </a:solidFill>
            </a:endParaRPr>
          </a:p>
          <a:p>
            <a:pPr marL="0" lvl="0" indent="0" algn="l" rtl="0">
              <a:spcBef>
                <a:spcPts val="0"/>
              </a:spcBef>
              <a:spcAft>
                <a:spcPts val="0"/>
              </a:spcAft>
              <a:buNone/>
            </a:pPr>
            <a:r>
              <a:rPr lang="en-US" sz="900">
                <a:solidFill>
                  <a:srgbClr val="FF0000"/>
                </a:solidFill>
              </a:rPr>
              <a:t>at 00:1b:5a:31:14:a2</a:t>
            </a:r>
            <a:endParaRPr sz="1100"/>
          </a:p>
        </p:txBody>
      </p:sp>
      <p:sp>
        <p:nvSpPr>
          <p:cNvPr id="600" name="Google Shape;600;p61"/>
          <p:cNvSpPr txBox="1">
            <a:spLocks noGrp="1"/>
          </p:cNvSpPr>
          <p:nvPr>
            <p:ph type="body" idx="1"/>
          </p:nvPr>
        </p:nvSpPr>
        <p:spPr>
          <a:xfrm>
            <a:off x="628650" y="1135814"/>
            <a:ext cx="7886700" cy="165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a:t>ARP = "Address Resolution Protocol"</a:t>
            </a:r>
            <a:endParaRPr sz="1800"/>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Example:</a:t>
            </a:r>
            <a:endParaRPr sz="1800"/>
          </a:p>
          <a:p>
            <a:pPr marL="0" lvl="0" indent="0" algn="ctr" rtl="0">
              <a:lnSpc>
                <a:spcPct val="100000"/>
              </a:lnSpc>
              <a:spcBef>
                <a:spcPts val="0"/>
              </a:spcBef>
              <a:spcAft>
                <a:spcPts val="0"/>
              </a:spcAft>
              <a:buSzPts val="2400"/>
              <a:buNone/>
            </a:pPr>
            <a:r>
              <a:rPr lang="en-US" sz="1800" i="1">
                <a:solidFill>
                  <a:srgbClr val="6AA84F"/>
                </a:solidFill>
              </a:rPr>
              <a:t>152.13.136.18</a:t>
            </a:r>
            <a:r>
              <a:rPr lang="en-US" sz="1800" i="1"/>
              <a:t> wants to send "hello" to </a:t>
            </a:r>
            <a:r>
              <a:rPr lang="en-US" sz="1800" i="1">
                <a:solidFill>
                  <a:srgbClr val="CC0000"/>
                </a:solidFill>
              </a:rPr>
              <a:t>152.13.136.25</a:t>
            </a:r>
            <a:endParaRPr sz="1800" i="1">
              <a:solidFill>
                <a:srgbClr val="CC0000"/>
              </a:solidFill>
            </a:endParaRPr>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Important points</a:t>
            </a:r>
            <a:endParaRPr sz="1800"/>
          </a:p>
          <a:p>
            <a:pPr marL="342900" lvl="0" indent="-203200" algn="l" rtl="0">
              <a:lnSpc>
                <a:spcPct val="100000"/>
              </a:lnSpc>
              <a:spcBef>
                <a:spcPts val="0"/>
              </a:spcBef>
              <a:spcAft>
                <a:spcPts val="0"/>
              </a:spcAft>
              <a:buSzPts val="1400"/>
              <a:buChar char="•"/>
            </a:pPr>
            <a:r>
              <a:rPr lang="en-US" sz="1400"/>
              <a:t>Recognizes a "local connection" since only last number differs</a:t>
            </a:r>
            <a:r>
              <a:rPr lang="en-US" sz="1400">
                <a:solidFill>
                  <a:schemeClr val="dk2"/>
                </a:solidFill>
              </a:rPr>
              <a:t> (technically: use netmask)</a:t>
            </a:r>
            <a:endParaRPr sz="1400"/>
          </a:p>
          <a:p>
            <a:pPr marL="342900" lvl="0" indent="-203200" algn="l" rtl="0">
              <a:lnSpc>
                <a:spcPct val="100000"/>
              </a:lnSpc>
              <a:spcBef>
                <a:spcPts val="0"/>
              </a:spcBef>
              <a:spcAft>
                <a:spcPts val="0"/>
              </a:spcAft>
              <a:buSzPts val="1400"/>
              <a:buChar char="•"/>
            </a:pPr>
            <a:r>
              <a:rPr lang="en-US" sz="1400"/>
              <a:t>Problem: Local communication uses Ethernet MAC addresses</a:t>
            </a:r>
            <a:endParaRPr sz="1400"/>
          </a:p>
          <a:p>
            <a:pPr marL="0" lvl="0" indent="0" algn="l" rtl="0">
              <a:lnSpc>
                <a:spcPct val="100000"/>
              </a:lnSpc>
              <a:spcBef>
                <a:spcPts val="0"/>
              </a:spcBef>
              <a:spcAft>
                <a:spcPts val="0"/>
              </a:spcAft>
              <a:buSzPts val="2400"/>
              <a:buNone/>
            </a:pP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2"/>
          <p:cNvSpPr/>
          <p:nvPr/>
        </p:nvSpPr>
        <p:spPr>
          <a:xfrm>
            <a:off x="457200" y="3969094"/>
            <a:ext cx="2304000" cy="587100"/>
          </a:xfrm>
          <a:prstGeom prst="flowChartAlternateProcess">
            <a:avLst/>
          </a:prstGeom>
          <a:solidFill>
            <a:srgbClr val="B6D7A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00:1b:12:51:c3:ba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152.13.136.18</a:t>
            </a:r>
            <a:endParaRPr sz="1400" b="0" i="0" u="none" strike="noStrike" cap="none">
              <a:solidFill>
                <a:srgbClr val="000000"/>
              </a:solidFill>
              <a:latin typeface="Arial"/>
              <a:ea typeface="Arial"/>
              <a:cs typeface="Arial"/>
              <a:sym typeface="Arial"/>
            </a:endParaRPr>
          </a:p>
        </p:txBody>
      </p:sp>
      <p:sp>
        <p:nvSpPr>
          <p:cNvPr id="606" name="Google Shape;606;p62"/>
          <p:cNvSpPr/>
          <p:nvPr/>
        </p:nvSpPr>
        <p:spPr>
          <a:xfrm>
            <a:off x="3489725" y="3969094"/>
            <a:ext cx="2304000" cy="5871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03:2b:91:ac:52:9a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152.13.136.21</a:t>
            </a:r>
            <a:endParaRPr sz="1400" b="0" i="0" u="none" strike="noStrike" cap="none">
              <a:solidFill>
                <a:srgbClr val="000000"/>
              </a:solidFill>
              <a:latin typeface="Arial"/>
              <a:ea typeface="Arial"/>
              <a:cs typeface="Arial"/>
              <a:sym typeface="Arial"/>
            </a:endParaRPr>
          </a:p>
        </p:txBody>
      </p:sp>
      <p:sp>
        <p:nvSpPr>
          <p:cNvPr id="607" name="Google Shape;607;p62"/>
          <p:cNvSpPr/>
          <p:nvPr/>
        </p:nvSpPr>
        <p:spPr>
          <a:xfrm>
            <a:off x="6382800" y="3969094"/>
            <a:ext cx="2304000" cy="587100"/>
          </a:xfrm>
          <a:prstGeom prst="flowChartAlternateProcess">
            <a:avLst/>
          </a:prstGeom>
          <a:solidFill>
            <a:srgbClr val="EA9999"/>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00:1b:5a:31:14:a2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152.13.136.25</a:t>
            </a:r>
            <a:endParaRPr sz="1400" b="0" i="0" u="none" strike="noStrike" cap="none">
              <a:solidFill>
                <a:srgbClr val="000000"/>
              </a:solidFill>
              <a:latin typeface="Arial"/>
              <a:ea typeface="Arial"/>
              <a:cs typeface="Arial"/>
              <a:sym typeface="Arial"/>
            </a:endParaRPr>
          </a:p>
        </p:txBody>
      </p:sp>
      <p:sp>
        <p:nvSpPr>
          <p:cNvPr id="608" name="Google Shape;608;p62"/>
          <p:cNvSpPr/>
          <p:nvPr/>
        </p:nvSpPr>
        <p:spPr>
          <a:xfrm>
            <a:off x="6382800" y="2958881"/>
            <a:ext cx="2304000" cy="587100"/>
          </a:xfrm>
          <a:prstGeom prst="flowChartAlternate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MAC 00:33:9a:55:29:19</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IP addr 152.13.136.33</a:t>
            </a:r>
            <a:endParaRPr sz="1400" b="0" i="0" u="none" strike="noStrike" cap="none">
              <a:solidFill>
                <a:srgbClr val="000000"/>
              </a:solidFill>
              <a:latin typeface="Arial"/>
              <a:ea typeface="Arial"/>
              <a:cs typeface="Arial"/>
              <a:sym typeface="Arial"/>
            </a:endParaRPr>
          </a:p>
        </p:txBody>
      </p:sp>
      <p:sp>
        <p:nvSpPr>
          <p:cNvPr id="609" name="Google Shape;609;p62"/>
          <p:cNvSpPr/>
          <p:nvPr/>
        </p:nvSpPr>
        <p:spPr>
          <a:xfrm>
            <a:off x="4136333" y="3117899"/>
            <a:ext cx="1010784" cy="268990"/>
          </a:xfrm>
          <a:prstGeom prst="flowChartProcess">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Switch</a:t>
            </a:r>
            <a:endParaRPr sz="1400" b="0" i="0" u="none" strike="noStrike" cap="none">
              <a:solidFill>
                <a:srgbClr val="000000"/>
              </a:solidFill>
              <a:latin typeface="Arial"/>
              <a:ea typeface="Arial"/>
              <a:cs typeface="Arial"/>
              <a:sym typeface="Arial"/>
            </a:endParaRPr>
          </a:p>
        </p:txBody>
      </p:sp>
      <p:cxnSp>
        <p:nvCxnSpPr>
          <p:cNvPr id="610" name="Google Shape;610;p62"/>
          <p:cNvCxnSpPr>
            <a:stCxn id="605" idx="0"/>
            <a:endCxn id="609" idx="1"/>
          </p:cNvCxnSpPr>
          <p:nvPr/>
        </p:nvCxnSpPr>
        <p:spPr>
          <a:xfrm rot="10800000" flipH="1">
            <a:off x="1609200" y="3252394"/>
            <a:ext cx="2527200" cy="716700"/>
          </a:xfrm>
          <a:prstGeom prst="straightConnector1">
            <a:avLst/>
          </a:prstGeom>
          <a:noFill/>
          <a:ln w="19050" cap="flat" cmpd="sng">
            <a:solidFill>
              <a:schemeClr val="dk2"/>
            </a:solidFill>
            <a:prstDash val="solid"/>
            <a:round/>
            <a:headEnd type="none" w="sm" len="sm"/>
            <a:tailEnd type="none" w="sm" len="sm"/>
          </a:ln>
        </p:spPr>
      </p:cxnSp>
      <p:cxnSp>
        <p:nvCxnSpPr>
          <p:cNvPr id="611" name="Google Shape;611;p62"/>
          <p:cNvCxnSpPr>
            <a:stCxn id="606" idx="0"/>
            <a:endCxn id="609" idx="2"/>
          </p:cNvCxnSpPr>
          <p:nvPr/>
        </p:nvCxnSpPr>
        <p:spPr>
          <a:xfrm rot="10800000">
            <a:off x="4641725" y="3386794"/>
            <a:ext cx="0" cy="582300"/>
          </a:xfrm>
          <a:prstGeom prst="straightConnector1">
            <a:avLst/>
          </a:prstGeom>
          <a:noFill/>
          <a:ln w="19050" cap="flat" cmpd="sng">
            <a:solidFill>
              <a:schemeClr val="dk2"/>
            </a:solidFill>
            <a:prstDash val="solid"/>
            <a:round/>
            <a:headEnd type="none" w="sm" len="sm"/>
            <a:tailEnd type="none" w="sm" len="sm"/>
          </a:ln>
        </p:spPr>
      </p:cxnSp>
      <p:cxnSp>
        <p:nvCxnSpPr>
          <p:cNvPr id="612" name="Google Shape;612;p62"/>
          <p:cNvCxnSpPr>
            <a:stCxn id="608" idx="1"/>
            <a:endCxn id="609" idx="3"/>
          </p:cNvCxnSpPr>
          <p:nvPr/>
        </p:nvCxnSpPr>
        <p:spPr>
          <a:xfrm rot="10800000">
            <a:off x="5147100" y="3252431"/>
            <a:ext cx="1235700" cy="0"/>
          </a:xfrm>
          <a:prstGeom prst="straightConnector1">
            <a:avLst/>
          </a:prstGeom>
          <a:noFill/>
          <a:ln w="19050" cap="flat" cmpd="sng">
            <a:solidFill>
              <a:schemeClr val="dk2"/>
            </a:solidFill>
            <a:prstDash val="solid"/>
            <a:round/>
            <a:headEnd type="none" w="sm" len="sm"/>
            <a:tailEnd type="none" w="sm" len="sm"/>
          </a:ln>
        </p:spPr>
      </p:cxnSp>
      <p:cxnSp>
        <p:nvCxnSpPr>
          <p:cNvPr id="613" name="Google Shape;613;p62"/>
          <p:cNvCxnSpPr>
            <a:endCxn id="607" idx="1"/>
          </p:cNvCxnSpPr>
          <p:nvPr/>
        </p:nvCxnSpPr>
        <p:spPr>
          <a:xfrm>
            <a:off x="5043000" y="3398644"/>
            <a:ext cx="1339800" cy="864000"/>
          </a:xfrm>
          <a:prstGeom prst="straightConnector1">
            <a:avLst/>
          </a:prstGeom>
          <a:noFill/>
          <a:ln w="19050" cap="flat" cmpd="sng">
            <a:solidFill>
              <a:schemeClr val="dk2"/>
            </a:solidFill>
            <a:prstDash val="solid"/>
            <a:round/>
            <a:headEnd type="none" w="sm" len="sm"/>
            <a:tailEnd type="none" w="sm" len="sm"/>
          </a:ln>
        </p:spPr>
      </p:cxnSp>
      <p:cxnSp>
        <p:nvCxnSpPr>
          <p:cNvPr id="614" name="Google Shape;614;p62"/>
          <p:cNvCxnSpPr/>
          <p:nvPr/>
        </p:nvCxnSpPr>
        <p:spPr>
          <a:xfrm rot="10800000" flipH="1">
            <a:off x="1510725" y="3235706"/>
            <a:ext cx="2347500" cy="651900"/>
          </a:xfrm>
          <a:prstGeom prst="straightConnector1">
            <a:avLst/>
          </a:prstGeom>
          <a:noFill/>
          <a:ln w="19050" cap="flat" cmpd="sng">
            <a:solidFill>
              <a:srgbClr val="0000FF"/>
            </a:solidFill>
            <a:prstDash val="solid"/>
            <a:round/>
            <a:headEnd type="none" w="sm" len="sm"/>
            <a:tailEnd type="triangle" w="med" len="med"/>
          </a:ln>
        </p:spPr>
      </p:cxnSp>
      <p:cxnSp>
        <p:nvCxnSpPr>
          <p:cNvPr id="615" name="Google Shape;615;p62"/>
          <p:cNvCxnSpPr/>
          <p:nvPr/>
        </p:nvCxnSpPr>
        <p:spPr>
          <a:xfrm>
            <a:off x="5170359" y="3398606"/>
            <a:ext cx="1189200" cy="733200"/>
          </a:xfrm>
          <a:prstGeom prst="straightConnector1">
            <a:avLst/>
          </a:prstGeom>
          <a:noFill/>
          <a:ln w="19050" cap="flat" cmpd="sng">
            <a:solidFill>
              <a:srgbClr val="0000FF"/>
            </a:solidFill>
            <a:prstDash val="solid"/>
            <a:round/>
            <a:headEnd type="none" w="sm" len="sm"/>
            <a:tailEnd type="triangle" w="med" len="med"/>
          </a:ln>
        </p:spPr>
      </p:cxnSp>
      <p:sp>
        <p:nvSpPr>
          <p:cNvPr id="616" name="Google Shape;616;p62"/>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600"/>
              <a:buFont typeface="Arial"/>
              <a:buNone/>
            </a:pPr>
            <a:r>
              <a:rPr lang="en-US" sz="3400">
                <a:solidFill>
                  <a:schemeClr val="dk2"/>
                </a:solidFill>
              </a:rPr>
              <a:t>Local Delivery</a:t>
            </a:r>
            <a:endParaRPr sz="3400">
              <a:solidFill>
                <a:schemeClr val="dk2"/>
              </a:solidFill>
            </a:endParaRPr>
          </a:p>
          <a:p>
            <a:pPr marL="0" lvl="0" indent="0" algn="l" rtl="0">
              <a:lnSpc>
                <a:spcPct val="100000"/>
              </a:lnSpc>
              <a:spcBef>
                <a:spcPts val="0"/>
              </a:spcBef>
              <a:spcAft>
                <a:spcPts val="0"/>
              </a:spcAft>
              <a:buSzPts val="3600"/>
              <a:buNone/>
            </a:pPr>
            <a:r>
              <a:rPr lang="en-US" sz="2000" i="1">
                <a:solidFill>
                  <a:schemeClr val="dk2"/>
                </a:solidFill>
              </a:rPr>
              <a:t>IP to Ethernet mapping using ARP</a:t>
            </a:r>
            <a:endParaRPr sz="3400"/>
          </a:p>
        </p:txBody>
      </p:sp>
      <p:sp>
        <p:nvSpPr>
          <p:cNvPr id="617" name="Google Shape;617;p62"/>
          <p:cNvSpPr txBox="1"/>
          <p:nvPr/>
        </p:nvSpPr>
        <p:spPr>
          <a:xfrm rot="-944073">
            <a:off x="1581260" y="3185295"/>
            <a:ext cx="2015629" cy="393953"/>
          </a:xfrm>
          <a:prstGeom prst="rect">
            <a:avLst/>
          </a:prstGeom>
          <a:noFill/>
          <a:ln>
            <a:noFill/>
          </a:ln>
        </p:spPr>
        <p:txBody>
          <a:bodyPr spcFirstLastPara="1" wrap="square" lIns="91425" tIns="27425" rIns="91425" bIns="27425" anchor="t" anchorCtr="0">
            <a:spAutoFit/>
          </a:bodyPr>
          <a:lstStyle/>
          <a:p>
            <a:pPr marL="0" lvl="0" indent="0" algn="l" rtl="0">
              <a:spcBef>
                <a:spcPts val="0"/>
              </a:spcBef>
              <a:spcAft>
                <a:spcPts val="0"/>
              </a:spcAft>
              <a:buNone/>
            </a:pPr>
            <a:r>
              <a:rPr lang="en-US" sz="1100">
                <a:solidFill>
                  <a:srgbClr val="0000FF"/>
                </a:solidFill>
              </a:rPr>
              <a:t>To 00:1b:5a:31:14:a2</a:t>
            </a:r>
            <a:endParaRPr sz="1100">
              <a:solidFill>
                <a:srgbClr val="0000FF"/>
              </a:solidFill>
            </a:endParaRPr>
          </a:p>
          <a:p>
            <a:pPr marL="0" lvl="0" indent="0" algn="l" rtl="0">
              <a:spcBef>
                <a:spcPts val="0"/>
              </a:spcBef>
              <a:spcAft>
                <a:spcPts val="0"/>
              </a:spcAft>
              <a:buNone/>
            </a:pPr>
            <a:r>
              <a:rPr lang="en-US" sz="1100">
                <a:solidFill>
                  <a:srgbClr val="0000FF"/>
                </a:solidFill>
              </a:rPr>
              <a:t>  "hello"</a:t>
            </a:r>
            <a:endParaRPr sz="800">
              <a:solidFill>
                <a:srgbClr val="0000FF"/>
              </a:solidFill>
            </a:endParaRPr>
          </a:p>
        </p:txBody>
      </p:sp>
      <p:sp>
        <p:nvSpPr>
          <p:cNvPr id="618" name="Google Shape;618;p62"/>
          <p:cNvSpPr txBox="1">
            <a:spLocks noGrp="1"/>
          </p:cNvSpPr>
          <p:nvPr>
            <p:ph type="body" idx="1"/>
          </p:nvPr>
        </p:nvSpPr>
        <p:spPr>
          <a:xfrm>
            <a:off x="628650" y="1135814"/>
            <a:ext cx="7886700" cy="165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a:t>ARP = "Address Resolution Protocol"</a:t>
            </a:r>
            <a:endParaRPr sz="1800"/>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Example:</a:t>
            </a:r>
            <a:endParaRPr sz="1800"/>
          </a:p>
          <a:p>
            <a:pPr marL="0" lvl="0" indent="0" algn="ctr" rtl="0">
              <a:lnSpc>
                <a:spcPct val="100000"/>
              </a:lnSpc>
              <a:spcBef>
                <a:spcPts val="0"/>
              </a:spcBef>
              <a:spcAft>
                <a:spcPts val="0"/>
              </a:spcAft>
              <a:buSzPts val="2400"/>
              <a:buNone/>
            </a:pPr>
            <a:r>
              <a:rPr lang="en-US" sz="1800" i="1">
                <a:solidFill>
                  <a:srgbClr val="6AA84F"/>
                </a:solidFill>
              </a:rPr>
              <a:t>152.13.136.18</a:t>
            </a:r>
            <a:r>
              <a:rPr lang="en-US" sz="1800" i="1"/>
              <a:t> wants to send "hello" to </a:t>
            </a:r>
            <a:r>
              <a:rPr lang="en-US" sz="1800" i="1">
                <a:solidFill>
                  <a:srgbClr val="CC0000"/>
                </a:solidFill>
              </a:rPr>
              <a:t>152.13.136.25</a:t>
            </a:r>
            <a:endParaRPr sz="1800" i="1">
              <a:solidFill>
                <a:srgbClr val="CC0000"/>
              </a:solidFill>
            </a:endParaRPr>
          </a:p>
          <a:p>
            <a:pPr marL="0" lvl="0" indent="0" algn="l" rtl="0">
              <a:lnSpc>
                <a:spcPct val="100000"/>
              </a:lnSpc>
              <a:spcBef>
                <a:spcPts val="0"/>
              </a:spcBef>
              <a:spcAft>
                <a:spcPts val="0"/>
              </a:spcAft>
              <a:buSzPts val="2400"/>
              <a:buNone/>
            </a:pPr>
            <a:endParaRPr sz="600"/>
          </a:p>
          <a:p>
            <a:pPr marL="0" lvl="0" indent="0" algn="l" rtl="0">
              <a:lnSpc>
                <a:spcPct val="100000"/>
              </a:lnSpc>
              <a:spcBef>
                <a:spcPts val="0"/>
              </a:spcBef>
              <a:spcAft>
                <a:spcPts val="0"/>
              </a:spcAft>
              <a:buSzPts val="2400"/>
              <a:buNone/>
            </a:pPr>
            <a:r>
              <a:rPr lang="en-US" sz="1800"/>
              <a:t>Important points</a:t>
            </a:r>
            <a:endParaRPr sz="1800"/>
          </a:p>
          <a:p>
            <a:pPr marL="342900" lvl="0" indent="-203200" algn="l" rtl="0">
              <a:lnSpc>
                <a:spcPct val="100000"/>
              </a:lnSpc>
              <a:spcBef>
                <a:spcPts val="0"/>
              </a:spcBef>
              <a:spcAft>
                <a:spcPts val="0"/>
              </a:spcAft>
              <a:buSzPts val="1400"/>
              <a:buChar char="•"/>
            </a:pPr>
            <a:r>
              <a:rPr lang="en-US" sz="1400"/>
              <a:t>Recognizes a "local connection" since only last number differs</a:t>
            </a:r>
            <a:r>
              <a:rPr lang="en-US" sz="1400">
                <a:solidFill>
                  <a:schemeClr val="dk2"/>
                </a:solidFill>
              </a:rPr>
              <a:t> (technically: use netmask)</a:t>
            </a:r>
            <a:endParaRPr sz="1400"/>
          </a:p>
          <a:p>
            <a:pPr marL="342900" lvl="0" indent="-203200" algn="l" rtl="0">
              <a:lnSpc>
                <a:spcPct val="100000"/>
              </a:lnSpc>
              <a:spcBef>
                <a:spcPts val="0"/>
              </a:spcBef>
              <a:spcAft>
                <a:spcPts val="0"/>
              </a:spcAft>
              <a:buSzPts val="1400"/>
              <a:buChar char="•"/>
            </a:pPr>
            <a:r>
              <a:rPr lang="en-US" sz="1400"/>
              <a:t>Problem: Local communication uses Ethernet MAC addresses</a:t>
            </a:r>
            <a:endParaRPr sz="1400"/>
          </a:p>
          <a:p>
            <a:pPr marL="0" lvl="0" indent="0" algn="l" rtl="0">
              <a:lnSpc>
                <a:spcPct val="100000"/>
              </a:lnSpc>
              <a:spcBef>
                <a:spcPts val="0"/>
              </a:spcBef>
              <a:spcAft>
                <a:spcPts val="0"/>
              </a:spcAft>
              <a:buSzPts val="2400"/>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Types of Networks</a:t>
            </a:r>
            <a:br>
              <a:rPr lang="en-US" sz="3400" i="0" u="none" strike="noStrike" cap="none" dirty="0">
                <a:solidFill>
                  <a:schemeClr val="dk2"/>
                </a:solidFill>
              </a:rPr>
            </a:br>
            <a:r>
              <a:rPr lang="en-US" sz="2000" i="1" u="none" strike="noStrike" cap="none" dirty="0">
                <a:solidFill>
                  <a:schemeClr val="dk2"/>
                </a:solidFill>
              </a:rPr>
              <a:t>Classified by size/geographical area</a:t>
            </a:r>
            <a:endParaRPr sz="2000" i="1" dirty="0"/>
          </a:p>
        </p:txBody>
      </p:sp>
      <p:sp>
        <p:nvSpPr>
          <p:cNvPr id="180" name="Google Shape;180;p33"/>
          <p:cNvSpPr txBox="1">
            <a:spLocks noGrp="1"/>
          </p:cNvSpPr>
          <p:nvPr>
            <p:ph type="body" idx="1"/>
          </p:nvPr>
        </p:nvSpPr>
        <p:spPr>
          <a:xfrm>
            <a:off x="628650" y="1127354"/>
            <a:ext cx="7886700" cy="3497100"/>
          </a:xfrm>
          <a:prstGeom prst="rect">
            <a:avLst/>
          </a:prstGeom>
          <a:noFill/>
          <a:ln>
            <a:noFill/>
          </a:ln>
        </p:spPr>
        <p:txBody>
          <a:bodyPr spcFirstLastPara="1" wrap="square" lIns="91425" tIns="45700" rIns="91425" bIns="45700" anchor="t" anchorCtr="0">
            <a:noAutofit/>
          </a:bodyPr>
          <a:lstStyle/>
          <a:p>
            <a:pPr marL="228600" marR="0" lvl="0" indent="-215900" algn="l" rtl="0">
              <a:lnSpc>
                <a:spcPct val="100000"/>
              </a:lnSpc>
              <a:spcBef>
                <a:spcPts val="20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LAN:  Local Area Network</a:t>
            </a:r>
            <a:endParaRPr sz="20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Localized (room, building, cluster of buildings)</a:t>
            </a:r>
            <a:endParaRPr sz="16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High speed</a:t>
            </a:r>
            <a:endParaRPr sz="16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Key Technologies: Ethernet, Wi-Fi</a:t>
            </a: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Real-World Example: Home or office Wi-Fi network</a:t>
            </a: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When It Is Used: For fast and secure communication within a local location</a:t>
            </a:r>
          </a:p>
          <a:p>
            <a:pPr marL="342900" marR="0" lvl="0" indent="-266700" algn="l" rtl="0">
              <a:lnSpc>
                <a:spcPct val="100000"/>
              </a:lnSpc>
              <a:spcBef>
                <a:spcPts val="0"/>
              </a:spcBef>
              <a:spcAft>
                <a:spcPts val="0"/>
              </a:spcAft>
              <a:buClr>
                <a:schemeClr val="dk1"/>
              </a:buClr>
              <a:buSzPts val="1200"/>
              <a:buFont typeface="Arial"/>
              <a:buNone/>
            </a:pPr>
            <a:endParaRPr sz="800" b="0" i="0" u="none" strike="noStrike" cap="none" dirty="0">
              <a:solidFill>
                <a:schemeClr val="dk2"/>
              </a:solidFill>
              <a:latin typeface="Arial"/>
              <a:ea typeface="Arial"/>
              <a:cs typeface="Arial"/>
              <a:sym typeface="Arial"/>
            </a:endParaRPr>
          </a:p>
        </p:txBody>
      </p:sp>
      <p:pic>
        <p:nvPicPr>
          <p:cNvPr id="4" name="Picture 3">
            <a:extLst>
              <a:ext uri="{FF2B5EF4-FFF2-40B4-BE49-F238E27FC236}">
                <a16:creationId xmlns:a16="http://schemas.microsoft.com/office/drawing/2014/main" id="{70D4DED1-86A5-D8F8-8A20-75ADA8844D56}"/>
              </a:ext>
            </a:extLst>
          </p:cNvPr>
          <p:cNvPicPr>
            <a:picLocks noChangeAspect="1"/>
          </p:cNvPicPr>
          <p:nvPr/>
        </p:nvPicPr>
        <p:blipFill>
          <a:blip r:embed="rId3"/>
          <a:stretch>
            <a:fillRect/>
          </a:stretch>
        </p:blipFill>
        <p:spPr>
          <a:xfrm>
            <a:off x="2941607" y="2500809"/>
            <a:ext cx="2398143" cy="264269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2"/>
        <p:cNvGrpSpPr/>
        <p:nvPr/>
      </p:nvGrpSpPr>
      <p:grpSpPr>
        <a:xfrm>
          <a:off x="0" y="0"/>
          <a:ext cx="0" cy="0"/>
          <a:chOff x="0" y="0"/>
          <a:chExt cx="0" cy="0"/>
        </a:xfrm>
      </p:grpSpPr>
      <p:sp>
        <p:nvSpPr>
          <p:cNvPr id="623" name="Google Shape;623;p63"/>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Arial"/>
              <a:buNone/>
            </a:pPr>
            <a:r>
              <a:rPr lang="en-US" sz="3400" i="0" u="none" strike="noStrike" cap="none">
                <a:solidFill>
                  <a:schemeClr val="dk2"/>
                </a:solidFill>
              </a:rPr>
              <a:t>When ARP goes bad:  ARP Spoofing</a:t>
            </a:r>
            <a:endParaRPr sz="3400"/>
          </a:p>
        </p:txBody>
      </p:sp>
      <p:sp>
        <p:nvSpPr>
          <p:cNvPr id="624" name="Google Shape;624;p63"/>
          <p:cNvSpPr txBox="1">
            <a:spLocks noGrp="1"/>
          </p:cNvSpPr>
          <p:nvPr>
            <p:ph type="body" idx="1"/>
          </p:nvPr>
        </p:nvSpPr>
        <p:spPr>
          <a:xfrm>
            <a:off x="628650" y="1087885"/>
            <a:ext cx="7886700" cy="3497100"/>
          </a:xfrm>
          <a:prstGeom prst="rect">
            <a:avLst/>
          </a:prstGeom>
          <a:noFill/>
          <a:ln>
            <a:noFill/>
          </a:ln>
        </p:spPr>
        <p:txBody>
          <a:bodyPr spcFirstLastPara="1" wrap="square" lIns="91425" tIns="45700" rIns="91425" bIns="45700" anchor="t" anchorCtr="0">
            <a:noAutofit/>
          </a:bodyPr>
          <a:lstStyle/>
          <a:p>
            <a:pPr marL="171450" marR="0" lvl="0" indent="-215900" algn="l" rtl="0">
              <a:lnSpc>
                <a:spcPct val="100000"/>
              </a:lnSpc>
              <a:spcBef>
                <a:spcPts val="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Performance:  Hosts keep an “ARP Table” of known IP-</a:t>
            </a:r>
            <a:r>
              <a:rPr lang="en-US" sz="1600" dirty="0">
                <a:solidFill>
                  <a:schemeClr val="dk2"/>
                </a:solidFill>
              </a:rPr>
              <a:t>to-</a:t>
            </a:r>
            <a:r>
              <a:rPr lang="en-US" sz="1600" b="0" i="0" u="none" strike="noStrike" cap="none" dirty="0">
                <a:solidFill>
                  <a:schemeClr val="dk2"/>
                </a:solidFill>
                <a:latin typeface="Arial"/>
                <a:ea typeface="Arial"/>
                <a:cs typeface="Arial"/>
                <a:sym typeface="Arial"/>
              </a:rPr>
              <a:t>MAC mappings</a:t>
            </a:r>
            <a:endParaRPr sz="20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Doesn’t have to ask if MAC address known</a:t>
            </a:r>
            <a:endParaRPr sz="16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Updates table with each “I have </a:t>
            </a:r>
            <a:r>
              <a:rPr lang="en-US" sz="1400" b="0" i="0" u="none" strike="noStrike" cap="none" dirty="0" err="1">
                <a:solidFill>
                  <a:schemeClr val="dk2"/>
                </a:solidFill>
                <a:latin typeface="Arial"/>
                <a:ea typeface="Arial"/>
                <a:cs typeface="Arial"/>
                <a:sym typeface="Arial"/>
              </a:rPr>
              <a:t>a.b.c.d</a:t>
            </a:r>
            <a:r>
              <a:rPr lang="en-US" sz="1400" b="0" i="0" u="none" strike="noStrike" cap="none" dirty="0">
                <a:solidFill>
                  <a:schemeClr val="dk2"/>
                </a:solidFill>
                <a:latin typeface="Arial"/>
                <a:ea typeface="Arial"/>
                <a:cs typeface="Arial"/>
                <a:sym typeface="Arial"/>
              </a:rPr>
              <a:t>” message</a:t>
            </a:r>
            <a:endParaRPr sz="16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Expires mappings regularly (in case IP moves)</a:t>
            </a:r>
            <a:endParaRPr sz="1600" dirty="0">
              <a:solidFill>
                <a:schemeClr val="dk2"/>
              </a:solidFill>
            </a:endParaRPr>
          </a:p>
          <a:p>
            <a:pPr marL="742950" marR="0" lvl="1" indent="-171450" algn="l" rtl="0">
              <a:lnSpc>
                <a:spcPct val="100000"/>
              </a:lnSpc>
              <a:spcBef>
                <a:spcPts val="0"/>
              </a:spcBef>
              <a:spcAft>
                <a:spcPts val="0"/>
              </a:spcAft>
              <a:buClr>
                <a:schemeClr val="dk1"/>
              </a:buClr>
              <a:buSzPts val="1800"/>
              <a:buFont typeface="Arial"/>
              <a:buNone/>
            </a:pPr>
            <a:endParaRPr sz="1400" b="0" i="0" u="none" strike="noStrike" cap="none" dirty="0">
              <a:solidFill>
                <a:schemeClr val="dk2"/>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1600" b="0" i="0" u="none" strike="noStrike" cap="none" dirty="0">
              <a:solidFill>
                <a:schemeClr val="dk2"/>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1600" b="0" i="0" u="none" strike="noStrike" cap="none" dirty="0">
              <a:solidFill>
                <a:schemeClr val="dk2"/>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1600" b="0" i="0" u="none" strike="noStrike" cap="none" dirty="0">
              <a:solidFill>
                <a:schemeClr val="dk2"/>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1600" dirty="0">
              <a:solidFill>
                <a:schemeClr val="dk2"/>
              </a:solidFill>
            </a:endParaRPr>
          </a:p>
          <a:p>
            <a:pPr marL="342900" marR="0" lvl="0" indent="-215900" algn="l" rtl="0">
              <a:lnSpc>
                <a:spcPct val="100000"/>
              </a:lnSpc>
              <a:spcBef>
                <a:spcPts val="0"/>
              </a:spcBef>
              <a:spcAft>
                <a:spcPts val="0"/>
              </a:spcAft>
              <a:buClr>
                <a:schemeClr val="dk1"/>
              </a:buClr>
              <a:buSzPts val="2000"/>
              <a:buFont typeface="Arial"/>
              <a:buNone/>
            </a:pPr>
            <a:endParaRPr sz="800" dirty="0">
              <a:solidFill>
                <a:schemeClr val="dk2"/>
              </a:solidFill>
            </a:endParaRPr>
          </a:p>
        </p:txBody>
      </p:sp>
      <p:sp>
        <p:nvSpPr>
          <p:cNvPr id="627" name="Google Shape;627;p63"/>
          <p:cNvSpPr txBox="1"/>
          <p:nvPr/>
        </p:nvSpPr>
        <p:spPr>
          <a:xfrm>
            <a:off x="5349563" y="2706535"/>
            <a:ext cx="1968300" cy="259800"/>
          </a:xfrm>
          <a:prstGeom prst="rect">
            <a:avLst/>
          </a:prstGeom>
          <a:solidFill>
            <a:srgbClr val="FFFFFF"/>
          </a:solidFill>
          <a:ln w="952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2"/>
                </a:solidFill>
                <a:highlight>
                  <a:srgbClr val="FFFFFF"/>
                </a:highlight>
                <a:latin typeface="Arial"/>
                <a:ea typeface="Arial"/>
                <a:cs typeface="Arial"/>
                <a:sym typeface="Arial"/>
              </a:rPr>
              <a:t>In Windows: “</a:t>
            </a:r>
            <a:r>
              <a:rPr lang="en-US" sz="1300" i="0" u="none" strike="noStrike" cap="none">
                <a:solidFill>
                  <a:schemeClr val="dk2"/>
                </a:solidFill>
                <a:highlight>
                  <a:srgbClr val="FFFFFF"/>
                </a:highlight>
                <a:latin typeface="Consolas"/>
                <a:ea typeface="Consolas"/>
                <a:cs typeface="Consolas"/>
                <a:sym typeface="Consolas"/>
              </a:rPr>
              <a:t>arp –a</a:t>
            </a:r>
            <a:r>
              <a:rPr lang="en-US" sz="1300" b="0" i="0" u="none" strike="noStrike" cap="none">
                <a:solidFill>
                  <a:schemeClr val="dk2"/>
                </a:solidFill>
                <a:highlight>
                  <a:srgbClr val="FFFFFF"/>
                </a:highlight>
                <a:latin typeface="Arial"/>
                <a:ea typeface="Arial"/>
                <a:cs typeface="Arial"/>
                <a:sym typeface="Arial"/>
              </a:rPr>
              <a:t>”</a:t>
            </a:r>
            <a:endParaRPr sz="1100" b="0" i="0" u="none" strike="noStrike" cap="none">
              <a:solidFill>
                <a:schemeClr val="dk2"/>
              </a:solidFill>
              <a:highlight>
                <a:srgbClr val="FFFFFF"/>
              </a:highlight>
              <a:latin typeface="Arial"/>
              <a:ea typeface="Arial"/>
              <a:cs typeface="Arial"/>
              <a:sym typeface="Arial"/>
            </a:endParaRPr>
          </a:p>
        </p:txBody>
      </p:sp>
      <p:pic>
        <p:nvPicPr>
          <p:cNvPr id="3" name="Picture 2">
            <a:extLst>
              <a:ext uri="{FF2B5EF4-FFF2-40B4-BE49-F238E27FC236}">
                <a16:creationId xmlns:a16="http://schemas.microsoft.com/office/drawing/2014/main" id="{5AF5E37A-CC5A-37CE-1725-0EE7762A189A}"/>
              </a:ext>
            </a:extLst>
          </p:cNvPr>
          <p:cNvPicPr>
            <a:picLocks noChangeAspect="1"/>
          </p:cNvPicPr>
          <p:nvPr/>
        </p:nvPicPr>
        <p:blipFill>
          <a:blip r:embed="rId3"/>
          <a:stretch>
            <a:fillRect/>
          </a:stretch>
        </p:blipFill>
        <p:spPr>
          <a:xfrm>
            <a:off x="926556" y="2095071"/>
            <a:ext cx="3736415" cy="270239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2">
          <a:extLst>
            <a:ext uri="{FF2B5EF4-FFF2-40B4-BE49-F238E27FC236}">
              <a16:creationId xmlns:a16="http://schemas.microsoft.com/office/drawing/2014/main" id="{196A6DEF-105D-DAED-0739-F8013927CB32}"/>
            </a:ext>
          </a:extLst>
        </p:cNvPr>
        <p:cNvGrpSpPr/>
        <p:nvPr/>
      </p:nvGrpSpPr>
      <p:grpSpPr>
        <a:xfrm>
          <a:off x="0" y="0"/>
          <a:ext cx="0" cy="0"/>
          <a:chOff x="0" y="0"/>
          <a:chExt cx="0" cy="0"/>
        </a:xfrm>
      </p:grpSpPr>
      <p:sp>
        <p:nvSpPr>
          <p:cNvPr id="623" name="Google Shape;623;p63">
            <a:extLst>
              <a:ext uri="{FF2B5EF4-FFF2-40B4-BE49-F238E27FC236}">
                <a16:creationId xmlns:a16="http://schemas.microsoft.com/office/drawing/2014/main" id="{077C2F1F-3C59-29FA-4D5F-799EEFBCF6C3}"/>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Arial"/>
              <a:buNone/>
            </a:pPr>
            <a:r>
              <a:rPr lang="en-US" sz="3400" i="0" u="none" strike="noStrike" cap="none">
                <a:solidFill>
                  <a:schemeClr val="dk2"/>
                </a:solidFill>
              </a:rPr>
              <a:t>When ARP goes bad:  ARP Spoofing</a:t>
            </a:r>
            <a:endParaRPr sz="3400"/>
          </a:p>
        </p:txBody>
      </p:sp>
      <p:sp>
        <p:nvSpPr>
          <p:cNvPr id="624" name="Google Shape;624;p63">
            <a:extLst>
              <a:ext uri="{FF2B5EF4-FFF2-40B4-BE49-F238E27FC236}">
                <a16:creationId xmlns:a16="http://schemas.microsoft.com/office/drawing/2014/main" id="{7BA69EAF-9BB7-860D-DF96-A2BB59EE09AC}"/>
              </a:ext>
            </a:extLst>
          </p:cNvPr>
          <p:cNvSpPr txBox="1">
            <a:spLocks noGrp="1"/>
          </p:cNvSpPr>
          <p:nvPr>
            <p:ph type="body" idx="1"/>
          </p:nvPr>
        </p:nvSpPr>
        <p:spPr>
          <a:xfrm>
            <a:off x="628650" y="1087885"/>
            <a:ext cx="7886700" cy="3497100"/>
          </a:xfrm>
          <a:prstGeom prst="rect">
            <a:avLst/>
          </a:prstGeom>
          <a:noFill/>
          <a:ln>
            <a:noFill/>
          </a:ln>
        </p:spPr>
        <p:txBody>
          <a:bodyPr spcFirstLastPara="1" wrap="square" lIns="91425" tIns="45700" rIns="91425" bIns="45700" anchor="t" anchorCtr="0">
            <a:noAutofit/>
          </a:bodyPr>
          <a:lstStyle/>
          <a:p>
            <a:pPr marL="285750" indent="-285750">
              <a:lnSpc>
                <a:spcPct val="100000"/>
              </a:lnSpc>
              <a:spcBef>
                <a:spcPts val="0"/>
              </a:spcBef>
              <a:buClr>
                <a:schemeClr val="dk2"/>
              </a:buClr>
              <a:buSzPts val="1600"/>
            </a:pPr>
            <a:r>
              <a:rPr lang="en-US" sz="1600" b="0" i="0" u="none" strike="noStrike" cap="none" dirty="0">
                <a:solidFill>
                  <a:schemeClr val="dk2"/>
                </a:solidFill>
                <a:latin typeface="Arial"/>
                <a:ea typeface="Arial"/>
                <a:cs typeface="Arial"/>
                <a:sym typeface="Arial"/>
              </a:rPr>
              <a:t>ARP spoofing:  To sniff on a switched Ethernet</a:t>
            </a:r>
            <a:endParaRPr sz="20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Attacker (on same LAN) sends out “I have </a:t>
            </a:r>
            <a:r>
              <a:rPr lang="en-US" sz="1400" b="0" i="0" u="none" strike="noStrike" cap="none" dirty="0" err="1">
                <a:solidFill>
                  <a:schemeClr val="dk2"/>
                </a:solidFill>
                <a:latin typeface="Arial"/>
                <a:ea typeface="Arial"/>
                <a:cs typeface="Arial"/>
                <a:sym typeface="Arial"/>
              </a:rPr>
              <a:t>a.b.c.d</a:t>
            </a:r>
            <a:r>
              <a:rPr lang="en-US" sz="1400" b="0" i="0" u="none" strike="noStrike" cap="none" dirty="0">
                <a:solidFill>
                  <a:schemeClr val="dk2"/>
                </a:solidFill>
                <a:latin typeface="Arial"/>
                <a:ea typeface="Arial"/>
                <a:cs typeface="Arial"/>
                <a:sym typeface="Arial"/>
              </a:rPr>
              <a:t>” messages for target machine (or all machines!)</a:t>
            </a:r>
            <a:endParaRPr sz="16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Packets then sent to the attacker rather than the destination </a:t>
            </a: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Attacker can then forward packets so no disruption – just monitoring</a:t>
            </a:r>
            <a:endParaRPr sz="1600" dirty="0">
              <a:solidFill>
                <a:schemeClr val="dk2"/>
              </a:solidFill>
            </a:endParaRPr>
          </a:p>
        </p:txBody>
      </p:sp>
      <p:pic>
        <p:nvPicPr>
          <p:cNvPr id="4098" name="Picture 2" descr="ARP Security | NetworkAcademy.IO">
            <a:extLst>
              <a:ext uri="{FF2B5EF4-FFF2-40B4-BE49-F238E27FC236}">
                <a16:creationId xmlns:a16="http://schemas.microsoft.com/office/drawing/2014/main" id="{612AC706-6333-DC5A-763C-B1988B302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2596" y="2344652"/>
            <a:ext cx="3148912" cy="2240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108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1"/>
        <p:cNvGrpSpPr/>
        <p:nvPr/>
      </p:nvGrpSpPr>
      <p:grpSpPr>
        <a:xfrm>
          <a:off x="0" y="0"/>
          <a:ext cx="0" cy="0"/>
          <a:chOff x="0" y="0"/>
          <a:chExt cx="0" cy="0"/>
        </a:xfrm>
      </p:grpSpPr>
      <p:sp>
        <p:nvSpPr>
          <p:cNvPr id="632" name="Google Shape;632;p6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a:solidFill>
                  <a:schemeClr val="dk2"/>
                </a:solidFill>
              </a:rPr>
              <a:t>ARP Spoofing Countermeasures</a:t>
            </a:r>
            <a:endParaRPr sz="3400"/>
          </a:p>
        </p:txBody>
      </p:sp>
      <p:sp>
        <p:nvSpPr>
          <p:cNvPr id="633" name="Google Shape;633;p64"/>
          <p:cNvSpPr txBox="1">
            <a:spLocks noGrp="1"/>
          </p:cNvSpPr>
          <p:nvPr>
            <p:ph type="body" idx="1"/>
          </p:nvPr>
        </p:nvSpPr>
        <p:spPr>
          <a:xfrm>
            <a:off x="628650" y="1075425"/>
            <a:ext cx="7886700" cy="3497100"/>
          </a:xfrm>
          <a:prstGeom prst="rect">
            <a:avLst/>
          </a:prstGeom>
          <a:noFill/>
          <a:ln>
            <a:noFill/>
          </a:ln>
        </p:spPr>
        <p:txBody>
          <a:bodyPr spcFirstLastPara="1" wrap="square" lIns="91425" tIns="45700" rIns="91425" bIns="45700" anchor="t" anchorCtr="0">
            <a:noAutofit/>
          </a:bodyPr>
          <a:lstStyle/>
          <a:p>
            <a:pPr marL="342900" marR="0" lvl="0" indent="-285750" algn="l" rtl="0">
              <a:lnSpc>
                <a:spcPct val="100000"/>
              </a:lnSpc>
              <a:spcBef>
                <a:spcPts val="1800"/>
              </a:spcBef>
              <a:spcAft>
                <a:spcPts val="0"/>
              </a:spcAft>
              <a:buClr>
                <a:schemeClr val="dk2"/>
              </a:buClr>
              <a:buSzPts val="1900"/>
              <a:buFont typeface="Arial"/>
              <a:buChar char="•"/>
            </a:pPr>
            <a:r>
              <a:rPr lang="en-US" sz="1900" b="0" i="0" u="none" strike="noStrike" cap="none" dirty="0">
                <a:solidFill>
                  <a:schemeClr val="dk2"/>
                </a:solidFill>
                <a:latin typeface="Arial"/>
                <a:ea typeface="Arial"/>
                <a:cs typeface="Arial"/>
                <a:sym typeface="Arial"/>
              </a:rPr>
              <a:t>Static ARP tables</a:t>
            </a:r>
            <a:endParaRPr sz="1900" dirty="0">
              <a:solidFill>
                <a:schemeClr val="dk2"/>
              </a:solidFill>
            </a:endParaRPr>
          </a:p>
          <a:p>
            <a:pPr marL="742950" marR="0" lvl="1" indent="-241300" algn="l" rtl="0">
              <a:lnSpc>
                <a:spcPct val="100000"/>
              </a:lnSpc>
              <a:spcBef>
                <a:spcPts val="30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Sensitive subnets should use static ARP tables</a:t>
            </a:r>
            <a:endParaRPr sz="1700" dirty="0">
              <a:solidFill>
                <a:schemeClr val="dk2"/>
              </a:solidFill>
            </a:endParaRPr>
          </a:p>
          <a:p>
            <a:pPr marL="742950" marR="0" lvl="1" indent="-241300" algn="l" rtl="0">
              <a:lnSpc>
                <a:spcPct val="100000"/>
              </a:lnSpc>
              <a:spcBef>
                <a:spcPts val="30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Mappings don’t expire</a:t>
            </a:r>
            <a:endParaRPr sz="1700" dirty="0">
              <a:solidFill>
                <a:schemeClr val="dk2"/>
              </a:solidFill>
            </a:endParaRPr>
          </a:p>
          <a:p>
            <a:pPr marL="742950" marR="0" lvl="1" indent="-241300" algn="l" rtl="0">
              <a:lnSpc>
                <a:spcPct val="100000"/>
              </a:lnSpc>
              <a:spcBef>
                <a:spcPts val="30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Mappings are hard-coded to be genuine by the administrator</a:t>
            </a:r>
            <a:endParaRPr sz="1700" dirty="0">
              <a:solidFill>
                <a:schemeClr val="dk2"/>
              </a:solidFill>
            </a:endParaRPr>
          </a:p>
          <a:p>
            <a:pPr marL="742950" marR="0" lvl="1" indent="-241300" algn="l" rtl="0">
              <a:lnSpc>
                <a:spcPct val="100000"/>
              </a:lnSpc>
              <a:spcBef>
                <a:spcPts val="30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Not perfect:  MAC address spoofing still possible!</a:t>
            </a:r>
          </a:p>
          <a:p>
            <a:pPr marL="742950" marR="0" lvl="1" indent="-241300" algn="l" rtl="0">
              <a:lnSpc>
                <a:spcPct val="100000"/>
              </a:lnSpc>
              <a:spcBef>
                <a:spcPts val="300"/>
              </a:spcBef>
              <a:spcAft>
                <a:spcPts val="0"/>
              </a:spcAft>
              <a:buClr>
                <a:schemeClr val="dk2"/>
              </a:buClr>
              <a:buSzPts val="1700"/>
              <a:buFont typeface="Arial"/>
              <a:buChar char="–"/>
            </a:pPr>
            <a:endParaRPr lang="en-US" sz="2100" b="0" i="0" u="none" strike="noStrike" cap="none" dirty="0">
              <a:solidFill>
                <a:schemeClr val="dk2"/>
              </a:solidFill>
              <a:latin typeface="Arial"/>
              <a:ea typeface="Arial"/>
              <a:cs typeface="Arial"/>
              <a:sym typeface="Arial"/>
            </a:endParaRPr>
          </a:p>
          <a:p>
            <a:pPr marL="342900" marR="0" lvl="0" indent="-285750" algn="l" rtl="0">
              <a:lnSpc>
                <a:spcPct val="100000"/>
              </a:lnSpc>
              <a:spcBef>
                <a:spcPts val="300"/>
              </a:spcBef>
              <a:spcAft>
                <a:spcPts val="0"/>
              </a:spcAft>
              <a:buClr>
                <a:schemeClr val="dk2"/>
              </a:buClr>
              <a:buSzPts val="1900"/>
              <a:buFont typeface="Arial"/>
              <a:buChar char="•"/>
            </a:pPr>
            <a:r>
              <a:rPr lang="en-US" sz="1900" b="0" i="0" u="none" strike="noStrike" cap="none" dirty="0">
                <a:solidFill>
                  <a:schemeClr val="dk2"/>
                </a:solidFill>
                <a:latin typeface="Arial"/>
                <a:ea typeface="Arial"/>
                <a:cs typeface="Arial"/>
                <a:sym typeface="Arial"/>
              </a:rPr>
              <a:t>Possible future directions:</a:t>
            </a:r>
            <a:endParaRPr sz="1900" dirty="0">
              <a:solidFill>
                <a:schemeClr val="dk2"/>
              </a:solidFill>
            </a:endParaRPr>
          </a:p>
          <a:p>
            <a:pPr marL="742950" marR="0" lvl="1" indent="-241300" algn="l" rtl="0">
              <a:lnSpc>
                <a:spcPct val="100000"/>
              </a:lnSpc>
              <a:spcBef>
                <a:spcPts val="30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A better solution is still an unresolved research issue</a:t>
            </a:r>
            <a:endParaRPr sz="1700" dirty="0">
              <a:solidFill>
                <a:schemeClr val="dk2"/>
              </a:solidFill>
            </a:endParaRPr>
          </a:p>
          <a:p>
            <a:pPr marL="742950" marR="0" lvl="1" indent="-241300" algn="l" rtl="0">
              <a:lnSpc>
                <a:spcPct val="100000"/>
              </a:lnSpc>
              <a:spcBef>
                <a:spcPts val="30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Some suggest authenticated ARP</a:t>
            </a:r>
            <a:endParaRPr sz="1700" dirty="0">
              <a:solidFill>
                <a:schemeClr val="dk2"/>
              </a:solidFill>
            </a:endParaRPr>
          </a:p>
          <a:p>
            <a:pPr marL="1143000" marR="0" lvl="2" indent="-196850" algn="l" rtl="0">
              <a:lnSpc>
                <a:spcPct val="100000"/>
              </a:lnSpc>
              <a:spcBef>
                <a:spcPts val="300"/>
              </a:spcBef>
              <a:spcAft>
                <a:spcPts val="0"/>
              </a:spcAft>
              <a:buClr>
                <a:schemeClr val="dk2"/>
              </a:buClr>
              <a:buSzPts val="1500"/>
              <a:buFont typeface="Arial"/>
              <a:buChar char="•"/>
            </a:pPr>
            <a:r>
              <a:rPr lang="en-US" sz="1500" b="0" i="0" u="none" strike="noStrike" cap="none" dirty="0">
                <a:solidFill>
                  <a:schemeClr val="dk2"/>
                </a:solidFill>
                <a:latin typeface="Arial"/>
                <a:ea typeface="Arial"/>
                <a:cs typeface="Arial"/>
                <a:sym typeface="Arial"/>
              </a:rPr>
              <a:t>Uses digital signatures (PK Crypto), so slow – and ARP needs to be very low overhead!</a:t>
            </a:r>
            <a:endParaRPr sz="1500" dirty="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Google Shape;638;p65"/>
          <p:cNvSpPr txBox="1"/>
          <p:nvPr/>
        </p:nvSpPr>
        <p:spPr>
          <a:xfrm>
            <a:off x="6693525" y="2450213"/>
            <a:ext cx="1124100" cy="160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39" name="Google Shape;639;p65"/>
          <p:cNvSpPr txBox="1"/>
          <p:nvPr/>
        </p:nvSpPr>
        <p:spPr>
          <a:xfrm>
            <a:off x="6693525" y="2893125"/>
            <a:ext cx="1124100" cy="160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40" name="Google Shape;640;p65"/>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a:solidFill>
                  <a:schemeClr val="dk2"/>
                </a:solidFill>
              </a:rPr>
              <a:t>Subnet-to-subnet Communication</a:t>
            </a:r>
            <a:br>
              <a:rPr lang="en-US" sz="3400" i="0" u="none" strike="noStrike" cap="none">
                <a:solidFill>
                  <a:schemeClr val="dk2"/>
                </a:solidFill>
              </a:rPr>
            </a:br>
            <a:r>
              <a:rPr lang="en-US" sz="2000" i="1" u="none" strike="noStrike" cap="none">
                <a:solidFill>
                  <a:schemeClr val="dk2"/>
                </a:solidFill>
              </a:rPr>
              <a:t>Gateways and Routers</a:t>
            </a:r>
            <a:endParaRPr sz="2000" i="1"/>
          </a:p>
        </p:txBody>
      </p:sp>
      <p:sp>
        <p:nvSpPr>
          <p:cNvPr id="641" name="Google Shape;641;p65"/>
          <p:cNvSpPr txBox="1">
            <a:spLocks noGrp="1"/>
          </p:cNvSpPr>
          <p:nvPr>
            <p:ph type="body" idx="1"/>
          </p:nvPr>
        </p:nvSpPr>
        <p:spPr>
          <a:xfrm>
            <a:off x="628650" y="1135819"/>
            <a:ext cx="5622300" cy="3497100"/>
          </a:xfrm>
          <a:prstGeom prst="rect">
            <a:avLst/>
          </a:prstGeom>
          <a:noFill/>
          <a:ln>
            <a:noFill/>
          </a:ln>
        </p:spPr>
        <p:txBody>
          <a:bodyPr spcFirstLastPara="1" wrap="square" lIns="91425" tIns="45700" rIns="91425" bIns="45700" anchor="t" anchorCtr="0">
            <a:noAutofit/>
          </a:bodyPr>
          <a:lstStyle/>
          <a:p>
            <a:pPr marL="285750" marR="0" lvl="0" indent="-215900" algn="l" rtl="0">
              <a:lnSpc>
                <a:spcPct val="100000"/>
              </a:lnSpc>
              <a:spcBef>
                <a:spcPts val="10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Router “lives on” multiple subnets</a:t>
            </a:r>
            <a:endParaRPr sz="2000">
              <a:solidFill>
                <a:schemeClr val="dk2"/>
              </a:solidFill>
            </a:endParaRPr>
          </a:p>
          <a:p>
            <a:pPr marL="685800" marR="0" lvl="1" indent="-203200" algn="l" rtl="0">
              <a:lnSpc>
                <a:spcPct val="100000"/>
              </a:lnSpc>
              <a:spcBef>
                <a:spcPts val="1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Local address on each</a:t>
            </a:r>
            <a:endParaRPr sz="1400">
              <a:solidFill>
                <a:schemeClr val="dk2"/>
              </a:solidFill>
            </a:endParaRPr>
          </a:p>
          <a:p>
            <a:pPr marL="685800" marR="0" lvl="1" indent="-203200" algn="l" rtl="0">
              <a:lnSpc>
                <a:spcPct val="100000"/>
              </a:lnSpc>
              <a:spcBef>
                <a:spcPts val="1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Can be more than 2 NICs / subnets</a:t>
            </a:r>
            <a:endParaRPr sz="1400">
              <a:solidFill>
                <a:schemeClr val="dk2"/>
              </a:solidFill>
            </a:endParaRPr>
          </a:p>
          <a:p>
            <a:pPr marL="342900" marR="0" lvl="0" indent="-266700" algn="l" rtl="0">
              <a:lnSpc>
                <a:spcPct val="100000"/>
              </a:lnSpc>
              <a:spcBef>
                <a:spcPts val="100"/>
              </a:spcBef>
              <a:spcAft>
                <a:spcPts val="0"/>
              </a:spcAft>
              <a:buClr>
                <a:schemeClr val="dk1"/>
              </a:buClr>
              <a:buSzPts val="1200"/>
              <a:buFont typeface="Arial"/>
              <a:buNone/>
            </a:pPr>
            <a:endParaRPr sz="800" b="0" i="0" u="none" strike="noStrike" cap="none">
              <a:solidFill>
                <a:schemeClr val="dk2"/>
              </a:solidFill>
              <a:latin typeface="Arial"/>
              <a:ea typeface="Arial"/>
              <a:cs typeface="Arial"/>
              <a:sym typeface="Arial"/>
            </a:endParaRPr>
          </a:p>
          <a:p>
            <a:pPr marL="285750" marR="0" lvl="0" indent="-215900" algn="l" rtl="0">
              <a:lnSpc>
                <a:spcPct val="100000"/>
              </a:lnSpc>
              <a:spcBef>
                <a:spcPts val="10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Routing tables say what goes where</a:t>
            </a:r>
            <a:endParaRPr sz="2000">
              <a:solidFill>
                <a:schemeClr val="dk2"/>
              </a:solidFill>
            </a:endParaRPr>
          </a:p>
          <a:p>
            <a:pPr marL="685800" marR="0" lvl="1" indent="-203200" algn="l" rtl="0">
              <a:lnSpc>
                <a:spcPct val="100000"/>
              </a:lnSpc>
              <a:spcBef>
                <a:spcPts val="1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See with “/sbin/route” in Linux/Unix</a:t>
            </a:r>
            <a:endParaRPr sz="1400">
              <a:solidFill>
                <a:schemeClr val="dk2"/>
              </a:solidFill>
            </a:endParaRPr>
          </a:p>
          <a:p>
            <a:pPr marL="685800" marR="0" lvl="1" indent="-203200" algn="l" rtl="0">
              <a:lnSpc>
                <a:spcPct val="100000"/>
              </a:lnSpc>
              <a:spcBef>
                <a:spcPts val="10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See with “route print” in Windows</a:t>
            </a:r>
            <a:endParaRPr sz="1400">
              <a:solidFill>
                <a:schemeClr val="dk2"/>
              </a:solidFill>
            </a:endParaRPr>
          </a:p>
        </p:txBody>
      </p:sp>
      <p:grpSp>
        <p:nvGrpSpPr>
          <p:cNvPr id="642" name="Google Shape;642;p65"/>
          <p:cNvGrpSpPr/>
          <p:nvPr/>
        </p:nvGrpSpPr>
        <p:grpSpPr>
          <a:xfrm>
            <a:off x="6217231" y="1135828"/>
            <a:ext cx="2093885" cy="1063287"/>
            <a:chOff x="4330700" y="2019300"/>
            <a:chExt cx="2743200" cy="1838325"/>
          </a:xfrm>
        </p:grpSpPr>
        <p:sp>
          <p:nvSpPr>
            <p:cNvPr id="643" name="Google Shape;643;p65"/>
            <p:cNvSpPr/>
            <p:nvPr/>
          </p:nvSpPr>
          <p:spPr>
            <a:xfrm>
              <a:off x="4330700" y="2019300"/>
              <a:ext cx="2743200" cy="1838325"/>
            </a:xfrm>
            <a:custGeom>
              <a:avLst/>
              <a:gdLst/>
              <a:ahLst/>
              <a:cxnLst/>
              <a:rect l="l" t="t" r="r" b="b"/>
              <a:pathLst>
                <a:path w="1728" h="1158" extrusionOk="0">
                  <a:moveTo>
                    <a:pt x="156" y="384"/>
                  </a:moveTo>
                  <a:lnTo>
                    <a:pt x="96" y="402"/>
                  </a:lnTo>
                  <a:lnTo>
                    <a:pt x="42" y="438"/>
                  </a:lnTo>
                  <a:lnTo>
                    <a:pt x="12" y="486"/>
                  </a:lnTo>
                  <a:lnTo>
                    <a:pt x="6" y="516"/>
                  </a:lnTo>
                  <a:lnTo>
                    <a:pt x="0" y="546"/>
                  </a:lnTo>
                  <a:lnTo>
                    <a:pt x="6" y="588"/>
                  </a:lnTo>
                  <a:lnTo>
                    <a:pt x="24" y="624"/>
                  </a:lnTo>
                  <a:lnTo>
                    <a:pt x="48" y="654"/>
                  </a:lnTo>
                  <a:lnTo>
                    <a:pt x="84" y="678"/>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34" y="948"/>
                  </a:lnTo>
                  <a:lnTo>
                    <a:pt x="282" y="1008"/>
                  </a:lnTo>
                  <a:lnTo>
                    <a:pt x="348" y="1050"/>
                  </a:lnTo>
                  <a:lnTo>
                    <a:pt x="420" y="1074"/>
                  </a:lnTo>
                  <a:lnTo>
                    <a:pt x="498" y="1086"/>
                  </a:lnTo>
                  <a:lnTo>
                    <a:pt x="582" y="1080"/>
                  </a:lnTo>
                  <a:lnTo>
                    <a:pt x="660" y="105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74" y="408"/>
                  </a:lnTo>
                  <a:lnTo>
                    <a:pt x="1680" y="372"/>
                  </a:lnTo>
                  <a:lnTo>
                    <a:pt x="1686" y="336"/>
                  </a:lnTo>
                  <a:lnTo>
                    <a:pt x="1674" y="270"/>
                  </a:lnTo>
                  <a:lnTo>
                    <a:pt x="1644" y="216"/>
                  </a:lnTo>
                  <a:lnTo>
                    <a:pt x="1596" y="174"/>
                  </a:lnTo>
                  <a:lnTo>
                    <a:pt x="1530" y="14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94" y="60"/>
                  </a:lnTo>
                  <a:lnTo>
                    <a:pt x="1164" y="36"/>
                  </a:lnTo>
                  <a:lnTo>
                    <a:pt x="1134" y="18"/>
                  </a:lnTo>
                  <a:lnTo>
                    <a:pt x="1098" y="6"/>
                  </a:lnTo>
                  <a:lnTo>
                    <a:pt x="1056" y="0"/>
                  </a:lnTo>
                  <a:lnTo>
                    <a:pt x="1008" y="6"/>
                  </a:lnTo>
                  <a:lnTo>
                    <a:pt x="966" y="24"/>
                  </a:lnTo>
                  <a:lnTo>
                    <a:pt x="930" y="54"/>
                  </a:lnTo>
                  <a:lnTo>
                    <a:pt x="900" y="90"/>
                  </a:lnTo>
                  <a:lnTo>
                    <a:pt x="900" y="90"/>
                  </a:lnTo>
                  <a:lnTo>
                    <a:pt x="864" y="66"/>
                  </a:lnTo>
                  <a:lnTo>
                    <a:pt x="828" y="48"/>
                  </a:lnTo>
                  <a:lnTo>
                    <a:pt x="792" y="42"/>
                  </a:lnTo>
                  <a:lnTo>
                    <a:pt x="750" y="36"/>
                  </a:lnTo>
                  <a:lnTo>
                    <a:pt x="696" y="42"/>
                  </a:lnTo>
                  <a:lnTo>
                    <a:pt x="642" y="60"/>
                  </a:lnTo>
                  <a:lnTo>
                    <a:pt x="594" y="96"/>
                  </a:lnTo>
                  <a:lnTo>
                    <a:pt x="558" y="138"/>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44" name="Google Shape;644;p65"/>
            <p:cNvSpPr/>
            <p:nvPr/>
          </p:nvSpPr>
          <p:spPr>
            <a:xfrm>
              <a:off x="4330700" y="2019300"/>
              <a:ext cx="2743200" cy="1838325"/>
            </a:xfrm>
            <a:custGeom>
              <a:avLst/>
              <a:gdLst/>
              <a:ahLst/>
              <a:cxnLst/>
              <a:rect l="l" t="t" r="r" b="b"/>
              <a:pathLst>
                <a:path w="1728" h="1158" extrusionOk="0">
                  <a:moveTo>
                    <a:pt x="156" y="384"/>
                  </a:moveTo>
                  <a:lnTo>
                    <a:pt x="96" y="402"/>
                  </a:lnTo>
                  <a:lnTo>
                    <a:pt x="42" y="438"/>
                  </a:lnTo>
                  <a:lnTo>
                    <a:pt x="12" y="486"/>
                  </a:lnTo>
                  <a:lnTo>
                    <a:pt x="6" y="516"/>
                  </a:lnTo>
                  <a:lnTo>
                    <a:pt x="0" y="546"/>
                  </a:lnTo>
                  <a:lnTo>
                    <a:pt x="6" y="588"/>
                  </a:lnTo>
                  <a:lnTo>
                    <a:pt x="24" y="624"/>
                  </a:lnTo>
                  <a:lnTo>
                    <a:pt x="48" y="654"/>
                  </a:lnTo>
                  <a:lnTo>
                    <a:pt x="84" y="678"/>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34" y="948"/>
                  </a:lnTo>
                  <a:lnTo>
                    <a:pt x="282" y="1008"/>
                  </a:lnTo>
                  <a:lnTo>
                    <a:pt x="348" y="1050"/>
                  </a:lnTo>
                  <a:lnTo>
                    <a:pt x="420" y="1074"/>
                  </a:lnTo>
                  <a:lnTo>
                    <a:pt x="498" y="1086"/>
                  </a:lnTo>
                  <a:lnTo>
                    <a:pt x="582" y="1080"/>
                  </a:lnTo>
                  <a:lnTo>
                    <a:pt x="660" y="105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74" y="408"/>
                  </a:lnTo>
                  <a:lnTo>
                    <a:pt x="1680" y="372"/>
                  </a:lnTo>
                  <a:lnTo>
                    <a:pt x="1686" y="336"/>
                  </a:lnTo>
                  <a:lnTo>
                    <a:pt x="1674" y="270"/>
                  </a:lnTo>
                  <a:lnTo>
                    <a:pt x="1644" y="216"/>
                  </a:lnTo>
                  <a:lnTo>
                    <a:pt x="1596" y="174"/>
                  </a:lnTo>
                  <a:lnTo>
                    <a:pt x="1530" y="14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94" y="60"/>
                  </a:lnTo>
                  <a:lnTo>
                    <a:pt x="1164" y="36"/>
                  </a:lnTo>
                  <a:lnTo>
                    <a:pt x="1134" y="18"/>
                  </a:lnTo>
                  <a:lnTo>
                    <a:pt x="1098" y="6"/>
                  </a:lnTo>
                  <a:lnTo>
                    <a:pt x="1056" y="0"/>
                  </a:lnTo>
                  <a:lnTo>
                    <a:pt x="1008" y="6"/>
                  </a:lnTo>
                  <a:lnTo>
                    <a:pt x="966" y="24"/>
                  </a:lnTo>
                  <a:lnTo>
                    <a:pt x="930" y="54"/>
                  </a:lnTo>
                  <a:lnTo>
                    <a:pt x="900" y="90"/>
                  </a:lnTo>
                  <a:lnTo>
                    <a:pt x="900" y="90"/>
                  </a:lnTo>
                  <a:lnTo>
                    <a:pt x="864" y="66"/>
                  </a:lnTo>
                  <a:lnTo>
                    <a:pt x="828" y="48"/>
                  </a:lnTo>
                  <a:lnTo>
                    <a:pt x="792" y="42"/>
                  </a:lnTo>
                  <a:lnTo>
                    <a:pt x="750" y="36"/>
                  </a:lnTo>
                  <a:lnTo>
                    <a:pt x="696" y="42"/>
                  </a:lnTo>
                  <a:lnTo>
                    <a:pt x="642" y="60"/>
                  </a:lnTo>
                  <a:lnTo>
                    <a:pt x="594" y="96"/>
                  </a:lnTo>
                  <a:lnTo>
                    <a:pt x="558" y="138"/>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45" name="Google Shape;645;p65"/>
            <p:cNvSpPr/>
            <p:nvPr/>
          </p:nvSpPr>
          <p:spPr>
            <a:xfrm>
              <a:off x="4464050" y="3095625"/>
              <a:ext cx="161925" cy="38100"/>
            </a:xfrm>
            <a:custGeom>
              <a:avLst/>
              <a:gdLst/>
              <a:ahLst/>
              <a:cxnLst/>
              <a:rect l="l" t="t" r="r" b="b"/>
              <a:pathLst>
                <a:path w="102" h="24" extrusionOk="0">
                  <a:moveTo>
                    <a:pt x="0" y="0"/>
                  </a:moveTo>
                  <a:lnTo>
                    <a:pt x="48" y="18"/>
                  </a:lnTo>
                  <a:lnTo>
                    <a:pt x="90" y="24"/>
                  </a:lnTo>
                  <a:lnTo>
                    <a:pt x="96" y="24"/>
                  </a:lnTo>
                  <a:lnTo>
                    <a:pt x="102" y="24"/>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46" name="Google Shape;646;p65"/>
            <p:cNvSpPr/>
            <p:nvPr/>
          </p:nvSpPr>
          <p:spPr>
            <a:xfrm>
              <a:off x="4702175" y="3505200"/>
              <a:ext cx="66675" cy="19050"/>
            </a:xfrm>
            <a:custGeom>
              <a:avLst/>
              <a:gdLst/>
              <a:ahLst/>
              <a:cxnLst/>
              <a:rect l="l" t="t" r="r" b="b"/>
              <a:pathLst>
                <a:path w="42" h="12" extrusionOk="0">
                  <a:moveTo>
                    <a:pt x="0" y="12"/>
                  </a:moveTo>
                  <a:lnTo>
                    <a:pt x="24" y="6"/>
                  </a:lnTo>
                  <a:lnTo>
                    <a:pt x="42"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47" name="Google Shape;647;p65"/>
            <p:cNvSpPr/>
            <p:nvPr/>
          </p:nvSpPr>
          <p:spPr>
            <a:xfrm>
              <a:off x="5330825" y="3609975"/>
              <a:ext cx="47625" cy="76200"/>
            </a:xfrm>
            <a:custGeom>
              <a:avLst/>
              <a:gdLst/>
              <a:ahLst/>
              <a:cxnLst/>
              <a:rect l="l" t="t" r="r" b="b"/>
              <a:pathLst>
                <a:path w="30" h="48" extrusionOk="0">
                  <a:moveTo>
                    <a:pt x="0" y="0"/>
                  </a:moveTo>
                  <a:lnTo>
                    <a:pt x="12" y="24"/>
                  </a:lnTo>
                  <a:lnTo>
                    <a:pt x="30" y="48"/>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48" name="Google Shape;648;p65"/>
            <p:cNvSpPr/>
            <p:nvPr/>
          </p:nvSpPr>
          <p:spPr>
            <a:xfrm>
              <a:off x="6140450" y="3495675"/>
              <a:ext cx="19050" cy="85725"/>
            </a:xfrm>
            <a:custGeom>
              <a:avLst/>
              <a:gdLst/>
              <a:ahLst/>
              <a:cxnLst/>
              <a:rect l="l" t="t" r="r" b="b"/>
              <a:pathLst>
                <a:path w="12" h="54" extrusionOk="0">
                  <a:moveTo>
                    <a:pt x="0" y="54"/>
                  </a:moveTo>
                  <a:lnTo>
                    <a:pt x="6" y="30"/>
                  </a:lnTo>
                  <a:lnTo>
                    <a:pt x="12"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49" name="Google Shape;649;p65"/>
            <p:cNvSpPr/>
            <p:nvPr/>
          </p:nvSpPr>
          <p:spPr>
            <a:xfrm>
              <a:off x="6502400" y="3000375"/>
              <a:ext cx="200025" cy="295275"/>
            </a:xfrm>
            <a:custGeom>
              <a:avLst/>
              <a:gdLst/>
              <a:ahLst/>
              <a:cxnLst/>
              <a:rect l="l" t="t" r="r" b="b"/>
              <a:pathLst>
                <a:path w="126" h="186" extrusionOk="0">
                  <a:moveTo>
                    <a:pt x="126" y="186"/>
                  </a:moveTo>
                  <a:lnTo>
                    <a:pt x="126" y="186"/>
                  </a:lnTo>
                  <a:lnTo>
                    <a:pt x="120" y="126"/>
                  </a:lnTo>
                  <a:lnTo>
                    <a:pt x="90" y="78"/>
                  </a:lnTo>
                  <a:lnTo>
                    <a:pt x="54" y="30"/>
                  </a:lnTo>
                  <a:lnTo>
                    <a:pt x="0"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50" name="Google Shape;650;p65"/>
            <p:cNvSpPr/>
            <p:nvPr/>
          </p:nvSpPr>
          <p:spPr>
            <a:xfrm>
              <a:off x="6892925" y="2667000"/>
              <a:ext cx="95250" cy="114300"/>
            </a:xfrm>
            <a:custGeom>
              <a:avLst/>
              <a:gdLst/>
              <a:ahLst/>
              <a:cxnLst/>
              <a:rect l="l" t="t" r="r" b="b"/>
              <a:pathLst>
                <a:path w="60" h="72" extrusionOk="0">
                  <a:moveTo>
                    <a:pt x="0" y="72"/>
                  </a:moveTo>
                  <a:lnTo>
                    <a:pt x="30" y="42"/>
                  </a:lnTo>
                  <a:lnTo>
                    <a:pt x="60"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51" name="Google Shape;651;p65"/>
            <p:cNvSpPr/>
            <p:nvPr/>
          </p:nvSpPr>
          <p:spPr>
            <a:xfrm>
              <a:off x="6759575" y="2247900"/>
              <a:ext cx="9525" cy="57150"/>
            </a:xfrm>
            <a:custGeom>
              <a:avLst/>
              <a:gdLst/>
              <a:ahLst/>
              <a:cxnLst/>
              <a:rect l="l" t="t" r="r" b="b"/>
              <a:pathLst>
                <a:path w="6" h="36" extrusionOk="0">
                  <a:moveTo>
                    <a:pt x="6" y="36"/>
                  </a:moveTo>
                  <a:lnTo>
                    <a:pt x="6" y="36"/>
                  </a:lnTo>
                  <a:lnTo>
                    <a:pt x="6" y="30"/>
                  </a:lnTo>
                  <a:lnTo>
                    <a:pt x="6" y="18"/>
                  </a:lnTo>
                  <a:lnTo>
                    <a:pt x="0"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52" name="Google Shape;652;p65"/>
            <p:cNvSpPr/>
            <p:nvPr/>
          </p:nvSpPr>
          <p:spPr>
            <a:xfrm>
              <a:off x="6178550" y="2114550"/>
              <a:ext cx="47625" cy="76200"/>
            </a:xfrm>
            <a:custGeom>
              <a:avLst/>
              <a:gdLst/>
              <a:ahLst/>
              <a:cxnLst/>
              <a:rect l="l" t="t" r="r" b="b"/>
              <a:pathLst>
                <a:path w="30" h="48" extrusionOk="0">
                  <a:moveTo>
                    <a:pt x="30" y="0"/>
                  </a:moveTo>
                  <a:lnTo>
                    <a:pt x="12" y="24"/>
                  </a:lnTo>
                  <a:lnTo>
                    <a:pt x="0" y="48"/>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cxnSp>
          <p:nvCxnSpPr>
            <p:cNvPr id="653" name="Google Shape;653;p65"/>
            <p:cNvCxnSpPr/>
            <p:nvPr/>
          </p:nvCxnSpPr>
          <p:spPr>
            <a:xfrm flipH="1">
              <a:off x="5730950" y="2162175"/>
              <a:ext cx="28500" cy="57300"/>
            </a:xfrm>
            <a:prstGeom prst="straightConnector1">
              <a:avLst/>
            </a:prstGeom>
            <a:solidFill>
              <a:srgbClr val="FFFFFF"/>
            </a:solidFill>
            <a:ln w="9525" cap="flat" cmpd="sng">
              <a:solidFill>
                <a:srgbClr val="000000"/>
              </a:solidFill>
              <a:prstDash val="solid"/>
              <a:miter lim="800000"/>
              <a:headEnd type="none" w="sm" len="sm"/>
              <a:tailEnd type="none" w="sm" len="sm"/>
            </a:ln>
          </p:spPr>
        </p:cxnSp>
        <p:cxnSp>
          <p:nvCxnSpPr>
            <p:cNvPr id="654" name="Google Shape;654;p65"/>
            <p:cNvCxnSpPr/>
            <p:nvPr/>
          </p:nvCxnSpPr>
          <p:spPr>
            <a:xfrm rot="10800000">
              <a:off x="5216450" y="2238225"/>
              <a:ext cx="85800" cy="57300"/>
            </a:xfrm>
            <a:prstGeom prst="straightConnector1">
              <a:avLst/>
            </a:prstGeom>
            <a:solidFill>
              <a:srgbClr val="FFFFFF"/>
            </a:solidFill>
            <a:ln w="9525" cap="flat" cmpd="sng">
              <a:solidFill>
                <a:srgbClr val="000000"/>
              </a:solidFill>
              <a:prstDash val="solid"/>
              <a:miter lim="800000"/>
              <a:headEnd type="none" w="sm" len="sm"/>
              <a:tailEnd type="none" w="sm" len="sm"/>
            </a:ln>
          </p:spPr>
        </p:cxnSp>
        <p:sp>
          <p:nvSpPr>
            <p:cNvPr id="655" name="Google Shape;655;p65"/>
            <p:cNvSpPr/>
            <p:nvPr/>
          </p:nvSpPr>
          <p:spPr>
            <a:xfrm>
              <a:off x="4578350" y="2628900"/>
              <a:ext cx="9525" cy="66675"/>
            </a:xfrm>
            <a:custGeom>
              <a:avLst/>
              <a:gdLst/>
              <a:ahLst/>
              <a:cxnLst/>
              <a:rect l="l" t="t" r="r" b="b"/>
              <a:pathLst>
                <a:path w="6" h="42" extrusionOk="0">
                  <a:moveTo>
                    <a:pt x="0" y="0"/>
                  </a:moveTo>
                  <a:lnTo>
                    <a:pt x="6" y="18"/>
                  </a:lnTo>
                  <a:lnTo>
                    <a:pt x="6" y="42"/>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grpSp>
        <p:nvGrpSpPr>
          <p:cNvPr id="656" name="Google Shape;656;p65"/>
          <p:cNvGrpSpPr/>
          <p:nvPr/>
        </p:nvGrpSpPr>
        <p:grpSpPr>
          <a:xfrm>
            <a:off x="6175956" y="3453974"/>
            <a:ext cx="2093885" cy="1063287"/>
            <a:chOff x="4330700" y="2019300"/>
            <a:chExt cx="2743200" cy="1838325"/>
          </a:xfrm>
        </p:grpSpPr>
        <p:sp>
          <p:nvSpPr>
            <p:cNvPr id="657" name="Google Shape;657;p65"/>
            <p:cNvSpPr/>
            <p:nvPr/>
          </p:nvSpPr>
          <p:spPr>
            <a:xfrm>
              <a:off x="4330700" y="2019300"/>
              <a:ext cx="2743200" cy="1838325"/>
            </a:xfrm>
            <a:custGeom>
              <a:avLst/>
              <a:gdLst/>
              <a:ahLst/>
              <a:cxnLst/>
              <a:rect l="l" t="t" r="r" b="b"/>
              <a:pathLst>
                <a:path w="1728" h="1158" extrusionOk="0">
                  <a:moveTo>
                    <a:pt x="156" y="384"/>
                  </a:moveTo>
                  <a:lnTo>
                    <a:pt x="96" y="402"/>
                  </a:lnTo>
                  <a:lnTo>
                    <a:pt x="42" y="438"/>
                  </a:lnTo>
                  <a:lnTo>
                    <a:pt x="12" y="486"/>
                  </a:lnTo>
                  <a:lnTo>
                    <a:pt x="6" y="516"/>
                  </a:lnTo>
                  <a:lnTo>
                    <a:pt x="0" y="546"/>
                  </a:lnTo>
                  <a:lnTo>
                    <a:pt x="6" y="588"/>
                  </a:lnTo>
                  <a:lnTo>
                    <a:pt x="24" y="624"/>
                  </a:lnTo>
                  <a:lnTo>
                    <a:pt x="48" y="654"/>
                  </a:lnTo>
                  <a:lnTo>
                    <a:pt x="84" y="678"/>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34" y="948"/>
                  </a:lnTo>
                  <a:lnTo>
                    <a:pt x="282" y="1008"/>
                  </a:lnTo>
                  <a:lnTo>
                    <a:pt x="348" y="1050"/>
                  </a:lnTo>
                  <a:lnTo>
                    <a:pt x="420" y="1074"/>
                  </a:lnTo>
                  <a:lnTo>
                    <a:pt x="498" y="1086"/>
                  </a:lnTo>
                  <a:lnTo>
                    <a:pt x="582" y="1080"/>
                  </a:lnTo>
                  <a:lnTo>
                    <a:pt x="660" y="105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74" y="408"/>
                  </a:lnTo>
                  <a:lnTo>
                    <a:pt x="1680" y="372"/>
                  </a:lnTo>
                  <a:lnTo>
                    <a:pt x="1686" y="336"/>
                  </a:lnTo>
                  <a:lnTo>
                    <a:pt x="1674" y="270"/>
                  </a:lnTo>
                  <a:lnTo>
                    <a:pt x="1644" y="216"/>
                  </a:lnTo>
                  <a:lnTo>
                    <a:pt x="1596" y="174"/>
                  </a:lnTo>
                  <a:lnTo>
                    <a:pt x="1530" y="14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94" y="60"/>
                  </a:lnTo>
                  <a:lnTo>
                    <a:pt x="1164" y="36"/>
                  </a:lnTo>
                  <a:lnTo>
                    <a:pt x="1134" y="18"/>
                  </a:lnTo>
                  <a:lnTo>
                    <a:pt x="1098" y="6"/>
                  </a:lnTo>
                  <a:lnTo>
                    <a:pt x="1056" y="0"/>
                  </a:lnTo>
                  <a:lnTo>
                    <a:pt x="1008" y="6"/>
                  </a:lnTo>
                  <a:lnTo>
                    <a:pt x="966" y="24"/>
                  </a:lnTo>
                  <a:lnTo>
                    <a:pt x="930" y="54"/>
                  </a:lnTo>
                  <a:lnTo>
                    <a:pt x="900" y="90"/>
                  </a:lnTo>
                  <a:lnTo>
                    <a:pt x="900" y="90"/>
                  </a:lnTo>
                  <a:lnTo>
                    <a:pt x="864" y="66"/>
                  </a:lnTo>
                  <a:lnTo>
                    <a:pt x="828" y="48"/>
                  </a:lnTo>
                  <a:lnTo>
                    <a:pt x="792" y="42"/>
                  </a:lnTo>
                  <a:lnTo>
                    <a:pt x="750" y="36"/>
                  </a:lnTo>
                  <a:lnTo>
                    <a:pt x="696" y="42"/>
                  </a:lnTo>
                  <a:lnTo>
                    <a:pt x="642" y="60"/>
                  </a:lnTo>
                  <a:lnTo>
                    <a:pt x="594" y="96"/>
                  </a:lnTo>
                  <a:lnTo>
                    <a:pt x="558" y="138"/>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58" name="Google Shape;658;p65"/>
            <p:cNvSpPr/>
            <p:nvPr/>
          </p:nvSpPr>
          <p:spPr>
            <a:xfrm>
              <a:off x="4330700" y="2019300"/>
              <a:ext cx="2743200" cy="1838325"/>
            </a:xfrm>
            <a:custGeom>
              <a:avLst/>
              <a:gdLst/>
              <a:ahLst/>
              <a:cxnLst/>
              <a:rect l="l" t="t" r="r" b="b"/>
              <a:pathLst>
                <a:path w="1728" h="1158" extrusionOk="0">
                  <a:moveTo>
                    <a:pt x="156" y="384"/>
                  </a:moveTo>
                  <a:lnTo>
                    <a:pt x="96" y="402"/>
                  </a:lnTo>
                  <a:lnTo>
                    <a:pt x="42" y="438"/>
                  </a:lnTo>
                  <a:lnTo>
                    <a:pt x="12" y="486"/>
                  </a:lnTo>
                  <a:lnTo>
                    <a:pt x="6" y="516"/>
                  </a:lnTo>
                  <a:lnTo>
                    <a:pt x="0" y="546"/>
                  </a:lnTo>
                  <a:lnTo>
                    <a:pt x="6" y="588"/>
                  </a:lnTo>
                  <a:lnTo>
                    <a:pt x="24" y="624"/>
                  </a:lnTo>
                  <a:lnTo>
                    <a:pt x="48" y="654"/>
                  </a:lnTo>
                  <a:lnTo>
                    <a:pt x="84" y="678"/>
                  </a:lnTo>
                  <a:lnTo>
                    <a:pt x="84" y="678"/>
                  </a:lnTo>
                  <a:lnTo>
                    <a:pt x="48" y="732"/>
                  </a:lnTo>
                  <a:lnTo>
                    <a:pt x="42" y="756"/>
                  </a:lnTo>
                  <a:lnTo>
                    <a:pt x="36" y="786"/>
                  </a:lnTo>
                  <a:lnTo>
                    <a:pt x="42" y="816"/>
                  </a:lnTo>
                  <a:lnTo>
                    <a:pt x="48" y="852"/>
                  </a:lnTo>
                  <a:lnTo>
                    <a:pt x="90" y="900"/>
                  </a:lnTo>
                  <a:lnTo>
                    <a:pt x="144" y="936"/>
                  </a:lnTo>
                  <a:lnTo>
                    <a:pt x="174" y="942"/>
                  </a:lnTo>
                  <a:lnTo>
                    <a:pt x="210" y="948"/>
                  </a:lnTo>
                  <a:lnTo>
                    <a:pt x="222" y="948"/>
                  </a:lnTo>
                  <a:lnTo>
                    <a:pt x="234" y="948"/>
                  </a:lnTo>
                  <a:lnTo>
                    <a:pt x="234" y="948"/>
                  </a:lnTo>
                  <a:lnTo>
                    <a:pt x="282" y="1008"/>
                  </a:lnTo>
                  <a:lnTo>
                    <a:pt x="348" y="1050"/>
                  </a:lnTo>
                  <a:lnTo>
                    <a:pt x="420" y="1074"/>
                  </a:lnTo>
                  <a:lnTo>
                    <a:pt x="498" y="1086"/>
                  </a:lnTo>
                  <a:lnTo>
                    <a:pt x="582" y="1080"/>
                  </a:lnTo>
                  <a:lnTo>
                    <a:pt x="660" y="1050"/>
                  </a:lnTo>
                  <a:lnTo>
                    <a:pt x="660" y="1050"/>
                  </a:lnTo>
                  <a:lnTo>
                    <a:pt x="702" y="1092"/>
                  </a:lnTo>
                  <a:lnTo>
                    <a:pt x="756" y="1128"/>
                  </a:lnTo>
                  <a:lnTo>
                    <a:pt x="816" y="1152"/>
                  </a:lnTo>
                  <a:lnTo>
                    <a:pt x="882" y="1158"/>
                  </a:lnTo>
                  <a:lnTo>
                    <a:pt x="924" y="1152"/>
                  </a:lnTo>
                  <a:lnTo>
                    <a:pt x="966" y="1146"/>
                  </a:lnTo>
                  <a:lnTo>
                    <a:pt x="1044" y="1110"/>
                  </a:lnTo>
                  <a:lnTo>
                    <a:pt x="1104" y="1056"/>
                  </a:lnTo>
                  <a:lnTo>
                    <a:pt x="1122" y="1020"/>
                  </a:lnTo>
                  <a:lnTo>
                    <a:pt x="1140" y="984"/>
                  </a:lnTo>
                  <a:lnTo>
                    <a:pt x="1140" y="984"/>
                  </a:lnTo>
                  <a:lnTo>
                    <a:pt x="1200" y="1008"/>
                  </a:lnTo>
                  <a:lnTo>
                    <a:pt x="1266" y="1014"/>
                  </a:lnTo>
                  <a:lnTo>
                    <a:pt x="1314" y="1008"/>
                  </a:lnTo>
                  <a:lnTo>
                    <a:pt x="1356" y="996"/>
                  </a:lnTo>
                  <a:lnTo>
                    <a:pt x="1392" y="978"/>
                  </a:lnTo>
                  <a:lnTo>
                    <a:pt x="1428" y="954"/>
                  </a:lnTo>
                  <a:lnTo>
                    <a:pt x="1458" y="924"/>
                  </a:lnTo>
                  <a:lnTo>
                    <a:pt x="1476" y="888"/>
                  </a:lnTo>
                  <a:lnTo>
                    <a:pt x="1488" y="846"/>
                  </a:lnTo>
                  <a:lnTo>
                    <a:pt x="1494" y="804"/>
                  </a:lnTo>
                  <a:lnTo>
                    <a:pt x="1494" y="804"/>
                  </a:lnTo>
                  <a:lnTo>
                    <a:pt x="1542" y="792"/>
                  </a:lnTo>
                  <a:lnTo>
                    <a:pt x="1584" y="774"/>
                  </a:lnTo>
                  <a:lnTo>
                    <a:pt x="1626" y="750"/>
                  </a:lnTo>
                  <a:lnTo>
                    <a:pt x="1662" y="720"/>
                  </a:lnTo>
                  <a:lnTo>
                    <a:pt x="1686" y="690"/>
                  </a:lnTo>
                  <a:lnTo>
                    <a:pt x="1710" y="648"/>
                  </a:lnTo>
                  <a:lnTo>
                    <a:pt x="1722" y="606"/>
                  </a:lnTo>
                  <a:lnTo>
                    <a:pt x="1728" y="564"/>
                  </a:lnTo>
                  <a:lnTo>
                    <a:pt x="1722" y="522"/>
                  </a:lnTo>
                  <a:lnTo>
                    <a:pt x="1716" y="480"/>
                  </a:lnTo>
                  <a:lnTo>
                    <a:pt x="1698" y="444"/>
                  </a:lnTo>
                  <a:lnTo>
                    <a:pt x="1674" y="408"/>
                  </a:lnTo>
                  <a:lnTo>
                    <a:pt x="1674" y="408"/>
                  </a:lnTo>
                  <a:lnTo>
                    <a:pt x="1680" y="372"/>
                  </a:lnTo>
                  <a:lnTo>
                    <a:pt x="1686" y="336"/>
                  </a:lnTo>
                  <a:lnTo>
                    <a:pt x="1674" y="270"/>
                  </a:lnTo>
                  <a:lnTo>
                    <a:pt x="1644" y="216"/>
                  </a:lnTo>
                  <a:lnTo>
                    <a:pt x="1596" y="174"/>
                  </a:lnTo>
                  <a:lnTo>
                    <a:pt x="1530" y="144"/>
                  </a:lnTo>
                  <a:lnTo>
                    <a:pt x="1530" y="144"/>
                  </a:lnTo>
                  <a:lnTo>
                    <a:pt x="1524" y="114"/>
                  </a:lnTo>
                  <a:lnTo>
                    <a:pt x="1506" y="84"/>
                  </a:lnTo>
                  <a:lnTo>
                    <a:pt x="1464" y="42"/>
                  </a:lnTo>
                  <a:lnTo>
                    <a:pt x="1410" y="12"/>
                  </a:lnTo>
                  <a:lnTo>
                    <a:pt x="1338" y="0"/>
                  </a:lnTo>
                  <a:lnTo>
                    <a:pt x="1296" y="6"/>
                  </a:lnTo>
                  <a:lnTo>
                    <a:pt x="1260" y="18"/>
                  </a:lnTo>
                  <a:lnTo>
                    <a:pt x="1224" y="36"/>
                  </a:lnTo>
                  <a:lnTo>
                    <a:pt x="1194" y="60"/>
                  </a:lnTo>
                  <a:lnTo>
                    <a:pt x="1194" y="60"/>
                  </a:lnTo>
                  <a:lnTo>
                    <a:pt x="1164" y="36"/>
                  </a:lnTo>
                  <a:lnTo>
                    <a:pt x="1134" y="18"/>
                  </a:lnTo>
                  <a:lnTo>
                    <a:pt x="1098" y="6"/>
                  </a:lnTo>
                  <a:lnTo>
                    <a:pt x="1056" y="0"/>
                  </a:lnTo>
                  <a:lnTo>
                    <a:pt x="1008" y="6"/>
                  </a:lnTo>
                  <a:lnTo>
                    <a:pt x="966" y="24"/>
                  </a:lnTo>
                  <a:lnTo>
                    <a:pt x="930" y="54"/>
                  </a:lnTo>
                  <a:lnTo>
                    <a:pt x="900" y="90"/>
                  </a:lnTo>
                  <a:lnTo>
                    <a:pt x="900" y="90"/>
                  </a:lnTo>
                  <a:lnTo>
                    <a:pt x="864" y="66"/>
                  </a:lnTo>
                  <a:lnTo>
                    <a:pt x="828" y="48"/>
                  </a:lnTo>
                  <a:lnTo>
                    <a:pt x="792" y="42"/>
                  </a:lnTo>
                  <a:lnTo>
                    <a:pt x="750" y="36"/>
                  </a:lnTo>
                  <a:lnTo>
                    <a:pt x="696" y="42"/>
                  </a:lnTo>
                  <a:lnTo>
                    <a:pt x="642" y="60"/>
                  </a:lnTo>
                  <a:lnTo>
                    <a:pt x="594" y="96"/>
                  </a:lnTo>
                  <a:lnTo>
                    <a:pt x="558" y="138"/>
                  </a:lnTo>
                  <a:lnTo>
                    <a:pt x="558" y="138"/>
                  </a:lnTo>
                  <a:lnTo>
                    <a:pt x="492" y="114"/>
                  </a:lnTo>
                  <a:lnTo>
                    <a:pt x="426" y="108"/>
                  </a:lnTo>
                  <a:lnTo>
                    <a:pt x="372" y="114"/>
                  </a:lnTo>
                  <a:lnTo>
                    <a:pt x="318" y="126"/>
                  </a:lnTo>
                  <a:lnTo>
                    <a:pt x="270" y="150"/>
                  </a:lnTo>
                  <a:lnTo>
                    <a:pt x="234" y="180"/>
                  </a:lnTo>
                  <a:lnTo>
                    <a:pt x="198" y="216"/>
                  </a:lnTo>
                  <a:lnTo>
                    <a:pt x="174" y="258"/>
                  </a:lnTo>
                  <a:lnTo>
                    <a:pt x="156" y="306"/>
                  </a:lnTo>
                  <a:lnTo>
                    <a:pt x="150" y="354"/>
                  </a:lnTo>
                  <a:lnTo>
                    <a:pt x="156" y="372"/>
                  </a:lnTo>
                  <a:lnTo>
                    <a:pt x="156" y="384"/>
                  </a:lnTo>
                  <a:close/>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59" name="Google Shape;659;p65"/>
            <p:cNvSpPr/>
            <p:nvPr/>
          </p:nvSpPr>
          <p:spPr>
            <a:xfrm>
              <a:off x="4464050" y="3095625"/>
              <a:ext cx="161925" cy="38100"/>
            </a:xfrm>
            <a:custGeom>
              <a:avLst/>
              <a:gdLst/>
              <a:ahLst/>
              <a:cxnLst/>
              <a:rect l="l" t="t" r="r" b="b"/>
              <a:pathLst>
                <a:path w="102" h="24" extrusionOk="0">
                  <a:moveTo>
                    <a:pt x="0" y="0"/>
                  </a:moveTo>
                  <a:lnTo>
                    <a:pt x="48" y="18"/>
                  </a:lnTo>
                  <a:lnTo>
                    <a:pt x="90" y="24"/>
                  </a:lnTo>
                  <a:lnTo>
                    <a:pt x="96" y="24"/>
                  </a:lnTo>
                  <a:lnTo>
                    <a:pt x="102" y="24"/>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60" name="Google Shape;660;p65"/>
            <p:cNvSpPr/>
            <p:nvPr/>
          </p:nvSpPr>
          <p:spPr>
            <a:xfrm>
              <a:off x="4702175" y="3505200"/>
              <a:ext cx="66675" cy="19050"/>
            </a:xfrm>
            <a:custGeom>
              <a:avLst/>
              <a:gdLst/>
              <a:ahLst/>
              <a:cxnLst/>
              <a:rect l="l" t="t" r="r" b="b"/>
              <a:pathLst>
                <a:path w="42" h="12" extrusionOk="0">
                  <a:moveTo>
                    <a:pt x="0" y="12"/>
                  </a:moveTo>
                  <a:lnTo>
                    <a:pt x="24" y="6"/>
                  </a:lnTo>
                  <a:lnTo>
                    <a:pt x="42"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61" name="Google Shape;661;p65"/>
            <p:cNvSpPr/>
            <p:nvPr/>
          </p:nvSpPr>
          <p:spPr>
            <a:xfrm>
              <a:off x="5330825" y="3609975"/>
              <a:ext cx="47625" cy="76200"/>
            </a:xfrm>
            <a:custGeom>
              <a:avLst/>
              <a:gdLst/>
              <a:ahLst/>
              <a:cxnLst/>
              <a:rect l="l" t="t" r="r" b="b"/>
              <a:pathLst>
                <a:path w="30" h="48" extrusionOk="0">
                  <a:moveTo>
                    <a:pt x="0" y="0"/>
                  </a:moveTo>
                  <a:lnTo>
                    <a:pt x="12" y="24"/>
                  </a:lnTo>
                  <a:lnTo>
                    <a:pt x="30" y="48"/>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62" name="Google Shape;662;p65"/>
            <p:cNvSpPr/>
            <p:nvPr/>
          </p:nvSpPr>
          <p:spPr>
            <a:xfrm>
              <a:off x="6140450" y="3495675"/>
              <a:ext cx="19050" cy="85725"/>
            </a:xfrm>
            <a:custGeom>
              <a:avLst/>
              <a:gdLst/>
              <a:ahLst/>
              <a:cxnLst/>
              <a:rect l="l" t="t" r="r" b="b"/>
              <a:pathLst>
                <a:path w="12" h="54" extrusionOk="0">
                  <a:moveTo>
                    <a:pt x="0" y="54"/>
                  </a:moveTo>
                  <a:lnTo>
                    <a:pt x="6" y="30"/>
                  </a:lnTo>
                  <a:lnTo>
                    <a:pt x="12"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63" name="Google Shape;663;p65"/>
            <p:cNvSpPr/>
            <p:nvPr/>
          </p:nvSpPr>
          <p:spPr>
            <a:xfrm>
              <a:off x="6502400" y="3000375"/>
              <a:ext cx="200025" cy="295275"/>
            </a:xfrm>
            <a:custGeom>
              <a:avLst/>
              <a:gdLst/>
              <a:ahLst/>
              <a:cxnLst/>
              <a:rect l="l" t="t" r="r" b="b"/>
              <a:pathLst>
                <a:path w="126" h="186" extrusionOk="0">
                  <a:moveTo>
                    <a:pt x="126" y="186"/>
                  </a:moveTo>
                  <a:lnTo>
                    <a:pt x="126" y="186"/>
                  </a:lnTo>
                  <a:lnTo>
                    <a:pt x="120" y="126"/>
                  </a:lnTo>
                  <a:lnTo>
                    <a:pt x="90" y="78"/>
                  </a:lnTo>
                  <a:lnTo>
                    <a:pt x="54" y="30"/>
                  </a:lnTo>
                  <a:lnTo>
                    <a:pt x="0"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64" name="Google Shape;664;p65"/>
            <p:cNvSpPr/>
            <p:nvPr/>
          </p:nvSpPr>
          <p:spPr>
            <a:xfrm>
              <a:off x="6892925" y="2667000"/>
              <a:ext cx="95250" cy="114300"/>
            </a:xfrm>
            <a:custGeom>
              <a:avLst/>
              <a:gdLst/>
              <a:ahLst/>
              <a:cxnLst/>
              <a:rect l="l" t="t" r="r" b="b"/>
              <a:pathLst>
                <a:path w="60" h="72" extrusionOk="0">
                  <a:moveTo>
                    <a:pt x="0" y="72"/>
                  </a:moveTo>
                  <a:lnTo>
                    <a:pt x="30" y="42"/>
                  </a:lnTo>
                  <a:lnTo>
                    <a:pt x="60"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65" name="Google Shape;665;p65"/>
            <p:cNvSpPr/>
            <p:nvPr/>
          </p:nvSpPr>
          <p:spPr>
            <a:xfrm>
              <a:off x="6759575" y="2247900"/>
              <a:ext cx="9525" cy="57150"/>
            </a:xfrm>
            <a:custGeom>
              <a:avLst/>
              <a:gdLst/>
              <a:ahLst/>
              <a:cxnLst/>
              <a:rect l="l" t="t" r="r" b="b"/>
              <a:pathLst>
                <a:path w="6" h="36" extrusionOk="0">
                  <a:moveTo>
                    <a:pt x="6" y="36"/>
                  </a:moveTo>
                  <a:lnTo>
                    <a:pt x="6" y="36"/>
                  </a:lnTo>
                  <a:lnTo>
                    <a:pt x="6" y="30"/>
                  </a:lnTo>
                  <a:lnTo>
                    <a:pt x="6" y="18"/>
                  </a:lnTo>
                  <a:lnTo>
                    <a:pt x="0" y="0"/>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666" name="Google Shape;666;p65"/>
            <p:cNvSpPr/>
            <p:nvPr/>
          </p:nvSpPr>
          <p:spPr>
            <a:xfrm>
              <a:off x="6178550" y="2114550"/>
              <a:ext cx="47625" cy="76200"/>
            </a:xfrm>
            <a:custGeom>
              <a:avLst/>
              <a:gdLst/>
              <a:ahLst/>
              <a:cxnLst/>
              <a:rect l="l" t="t" r="r" b="b"/>
              <a:pathLst>
                <a:path w="30" h="48" extrusionOk="0">
                  <a:moveTo>
                    <a:pt x="30" y="0"/>
                  </a:moveTo>
                  <a:lnTo>
                    <a:pt x="12" y="24"/>
                  </a:lnTo>
                  <a:lnTo>
                    <a:pt x="0" y="48"/>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cxnSp>
          <p:nvCxnSpPr>
            <p:cNvPr id="667" name="Google Shape;667;p65"/>
            <p:cNvCxnSpPr/>
            <p:nvPr/>
          </p:nvCxnSpPr>
          <p:spPr>
            <a:xfrm flipH="1">
              <a:off x="5730950" y="2162175"/>
              <a:ext cx="28500" cy="57300"/>
            </a:xfrm>
            <a:prstGeom prst="straightConnector1">
              <a:avLst/>
            </a:prstGeom>
            <a:solidFill>
              <a:srgbClr val="FFFFFF"/>
            </a:solidFill>
            <a:ln w="9525" cap="flat" cmpd="sng">
              <a:solidFill>
                <a:srgbClr val="000000"/>
              </a:solidFill>
              <a:prstDash val="solid"/>
              <a:miter lim="800000"/>
              <a:headEnd type="none" w="sm" len="sm"/>
              <a:tailEnd type="none" w="sm" len="sm"/>
            </a:ln>
          </p:spPr>
        </p:cxnSp>
        <p:cxnSp>
          <p:nvCxnSpPr>
            <p:cNvPr id="668" name="Google Shape;668;p65"/>
            <p:cNvCxnSpPr/>
            <p:nvPr/>
          </p:nvCxnSpPr>
          <p:spPr>
            <a:xfrm rot="10800000">
              <a:off x="5216450" y="2238225"/>
              <a:ext cx="85800" cy="57300"/>
            </a:xfrm>
            <a:prstGeom prst="straightConnector1">
              <a:avLst/>
            </a:prstGeom>
            <a:solidFill>
              <a:srgbClr val="FFFFFF"/>
            </a:solidFill>
            <a:ln w="9525" cap="flat" cmpd="sng">
              <a:solidFill>
                <a:srgbClr val="000000"/>
              </a:solidFill>
              <a:prstDash val="solid"/>
              <a:miter lim="800000"/>
              <a:headEnd type="none" w="sm" len="sm"/>
              <a:tailEnd type="none" w="sm" len="sm"/>
            </a:ln>
          </p:spPr>
        </p:cxnSp>
        <p:sp>
          <p:nvSpPr>
            <p:cNvPr id="669" name="Google Shape;669;p65"/>
            <p:cNvSpPr/>
            <p:nvPr/>
          </p:nvSpPr>
          <p:spPr>
            <a:xfrm>
              <a:off x="4578350" y="2628900"/>
              <a:ext cx="9525" cy="66675"/>
            </a:xfrm>
            <a:custGeom>
              <a:avLst/>
              <a:gdLst/>
              <a:ahLst/>
              <a:cxnLst/>
              <a:rect l="l" t="t" r="r" b="b"/>
              <a:pathLst>
                <a:path w="6" h="42" extrusionOk="0">
                  <a:moveTo>
                    <a:pt x="0" y="0"/>
                  </a:moveTo>
                  <a:lnTo>
                    <a:pt x="6" y="18"/>
                  </a:lnTo>
                  <a:lnTo>
                    <a:pt x="6" y="42"/>
                  </a:lnTo>
                </a:path>
              </a:pathLst>
            </a:cu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grpSp>
      <p:sp>
        <p:nvSpPr>
          <p:cNvPr id="670" name="Google Shape;670;p65"/>
          <p:cNvSpPr txBox="1"/>
          <p:nvPr/>
        </p:nvSpPr>
        <p:spPr>
          <a:xfrm>
            <a:off x="6652250" y="2415684"/>
            <a:ext cx="11193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000" b="0" i="0" u="none" strike="noStrike" cap="none">
                <a:solidFill>
                  <a:schemeClr val="dk1"/>
                </a:solidFill>
                <a:latin typeface="Arial"/>
                <a:ea typeface="Arial"/>
                <a:cs typeface="Arial"/>
                <a:sym typeface="Arial"/>
              </a:rPr>
              <a:t>129.12.61.1</a:t>
            </a:r>
            <a:endParaRPr sz="1000" b="0" i="0" u="none" strike="noStrike" cap="none">
              <a:solidFill>
                <a:srgbClr val="000000"/>
              </a:solidFill>
              <a:latin typeface="Arial"/>
              <a:ea typeface="Arial"/>
              <a:cs typeface="Arial"/>
              <a:sym typeface="Arial"/>
            </a:endParaRPr>
          </a:p>
        </p:txBody>
      </p:sp>
      <p:sp>
        <p:nvSpPr>
          <p:cNvPr id="671" name="Google Shape;671;p65"/>
          <p:cNvSpPr txBox="1"/>
          <p:nvPr/>
        </p:nvSpPr>
        <p:spPr>
          <a:xfrm>
            <a:off x="6758612" y="2863359"/>
            <a:ext cx="1020900" cy="22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000" b="0" i="0" u="none" strike="noStrike" cap="none">
                <a:solidFill>
                  <a:schemeClr val="dk1"/>
                </a:solidFill>
                <a:latin typeface="Arial"/>
                <a:ea typeface="Arial"/>
                <a:cs typeface="Arial"/>
                <a:sym typeface="Arial"/>
              </a:rPr>
              <a:t>72.1.19.53</a:t>
            </a:r>
            <a:endParaRPr sz="1000" b="0" i="0" u="none" strike="noStrike" cap="none">
              <a:solidFill>
                <a:srgbClr val="000000"/>
              </a:solidFill>
              <a:latin typeface="Arial"/>
              <a:ea typeface="Arial"/>
              <a:cs typeface="Arial"/>
              <a:sym typeface="Arial"/>
            </a:endParaRPr>
          </a:p>
        </p:txBody>
      </p:sp>
      <p:sp>
        <p:nvSpPr>
          <p:cNvPr id="672" name="Google Shape;672;p65"/>
          <p:cNvSpPr txBox="1"/>
          <p:nvPr/>
        </p:nvSpPr>
        <p:spPr>
          <a:xfrm>
            <a:off x="6544300" y="2609756"/>
            <a:ext cx="1409700" cy="2823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27425"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500" b="0" i="0" u="none" strike="noStrike" cap="none">
                <a:solidFill>
                  <a:schemeClr val="dk1"/>
                </a:solidFill>
                <a:latin typeface="Arial"/>
                <a:ea typeface="Arial"/>
                <a:cs typeface="Arial"/>
                <a:sym typeface="Arial"/>
              </a:rPr>
              <a:t>Router</a:t>
            </a:r>
            <a:endParaRPr sz="1100" b="0" i="0" u="none" strike="noStrike" cap="none">
              <a:solidFill>
                <a:srgbClr val="000000"/>
              </a:solidFill>
              <a:latin typeface="Arial"/>
              <a:ea typeface="Arial"/>
              <a:cs typeface="Arial"/>
              <a:sym typeface="Arial"/>
            </a:endParaRPr>
          </a:p>
        </p:txBody>
      </p:sp>
      <p:cxnSp>
        <p:nvCxnSpPr>
          <p:cNvPr id="673" name="Google Shape;673;p65"/>
          <p:cNvCxnSpPr/>
          <p:nvPr/>
        </p:nvCxnSpPr>
        <p:spPr>
          <a:xfrm rot="10800000">
            <a:off x="7290425" y="2214488"/>
            <a:ext cx="0" cy="226200"/>
          </a:xfrm>
          <a:prstGeom prst="straightConnector1">
            <a:avLst/>
          </a:prstGeom>
          <a:noFill/>
          <a:ln w="9525" cap="flat" cmpd="sng">
            <a:solidFill>
              <a:schemeClr val="dk1"/>
            </a:solidFill>
            <a:prstDash val="solid"/>
            <a:miter lim="800000"/>
            <a:headEnd type="triangle" w="med" len="med"/>
            <a:tailEnd type="triangle" w="med" len="med"/>
          </a:ln>
        </p:spPr>
      </p:cxnSp>
      <p:cxnSp>
        <p:nvCxnSpPr>
          <p:cNvPr id="674" name="Google Shape;674;p65"/>
          <p:cNvCxnSpPr/>
          <p:nvPr/>
        </p:nvCxnSpPr>
        <p:spPr>
          <a:xfrm>
            <a:off x="7268200" y="3059813"/>
            <a:ext cx="0" cy="432600"/>
          </a:xfrm>
          <a:prstGeom prst="straightConnector1">
            <a:avLst/>
          </a:prstGeom>
          <a:noFill/>
          <a:ln w="9525" cap="flat" cmpd="sng">
            <a:solidFill>
              <a:schemeClr val="dk1"/>
            </a:solidFill>
            <a:prstDash val="solid"/>
            <a:miter lim="800000"/>
            <a:headEnd type="triangle" w="med" len="med"/>
            <a:tailEnd type="triangle" w="med" len="med"/>
          </a:ln>
        </p:spPr>
      </p:cxnSp>
      <p:sp>
        <p:nvSpPr>
          <p:cNvPr id="675" name="Google Shape;675;p65"/>
          <p:cNvSpPr txBox="1"/>
          <p:nvPr/>
        </p:nvSpPr>
        <p:spPr>
          <a:xfrm>
            <a:off x="6452950" y="1449513"/>
            <a:ext cx="15399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129.12.60.0/23</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subnet</a:t>
            </a:r>
            <a:endParaRPr sz="1300" b="0" i="0" u="none" strike="noStrike" cap="none">
              <a:solidFill>
                <a:srgbClr val="000000"/>
              </a:solidFill>
              <a:latin typeface="Arial"/>
              <a:ea typeface="Arial"/>
              <a:cs typeface="Arial"/>
              <a:sym typeface="Arial"/>
            </a:endParaRPr>
          </a:p>
        </p:txBody>
      </p:sp>
      <p:sp>
        <p:nvSpPr>
          <p:cNvPr id="676" name="Google Shape;676;p65"/>
          <p:cNvSpPr txBox="1"/>
          <p:nvPr/>
        </p:nvSpPr>
        <p:spPr>
          <a:xfrm>
            <a:off x="6634787" y="3722990"/>
            <a:ext cx="13143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72.1.19.0/24</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subnet</a:t>
            </a:r>
            <a:endParaRPr sz="1300" b="0" i="0" u="none" strike="noStrike" cap="none">
              <a:solidFill>
                <a:srgbClr val="000000"/>
              </a:solidFill>
              <a:latin typeface="Arial"/>
              <a:ea typeface="Arial"/>
              <a:cs typeface="Arial"/>
              <a:sym typeface="Arial"/>
            </a:endParaRPr>
          </a:p>
        </p:txBody>
      </p:sp>
      <p:sp>
        <p:nvSpPr>
          <p:cNvPr id="677" name="Google Shape;677;p65"/>
          <p:cNvSpPr txBox="1"/>
          <p:nvPr/>
        </p:nvSpPr>
        <p:spPr>
          <a:xfrm>
            <a:off x="914925" y="3034500"/>
            <a:ext cx="4847700" cy="555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Oi"/>
              <a:buNone/>
            </a:pPr>
            <a:r>
              <a:rPr lang="en-US" sz="1000" i="0" u="none" strike="noStrike" cap="none">
                <a:solidFill>
                  <a:schemeClr val="dk1"/>
                </a:solidFill>
                <a:latin typeface="Consolas"/>
                <a:ea typeface="Consolas"/>
                <a:cs typeface="Consolas"/>
                <a:sym typeface="Consolas"/>
              </a:rPr>
              <a:t>Destination     Gateway         Genmask         Iface</a:t>
            </a:r>
            <a:endParaRPr sz="100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Oi"/>
              <a:buNone/>
            </a:pPr>
            <a:r>
              <a:rPr lang="en-US" sz="1000" i="0" u="none" strike="noStrike" cap="none">
                <a:solidFill>
                  <a:schemeClr val="dk1"/>
                </a:solidFill>
                <a:latin typeface="Consolas"/>
                <a:ea typeface="Consolas"/>
                <a:cs typeface="Consolas"/>
                <a:sym typeface="Consolas"/>
              </a:rPr>
              <a:t>129.12.60.0     0.0.0.0         255.255.254.0   eth0</a:t>
            </a:r>
            <a:endParaRPr sz="100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Oi"/>
              <a:buNone/>
            </a:pPr>
            <a:r>
              <a:rPr lang="en-US" sz="1000" i="0" u="none" strike="noStrike" cap="none">
                <a:solidFill>
                  <a:schemeClr val="dk1"/>
                </a:solidFill>
                <a:latin typeface="Consolas"/>
                <a:ea typeface="Consolas"/>
                <a:cs typeface="Consolas"/>
                <a:sym typeface="Consolas"/>
              </a:rPr>
              <a:t>0.0.0.0         129.12.61.1     0.0.0.0         eth0</a:t>
            </a:r>
            <a:endParaRPr sz="1000" i="0" u="none" strike="noStrike" cap="none">
              <a:solidFill>
                <a:srgbClr val="000000"/>
              </a:solidFill>
              <a:latin typeface="Consolas"/>
              <a:ea typeface="Consolas"/>
              <a:cs typeface="Consolas"/>
              <a:sym typeface="Consolas"/>
            </a:endParaRPr>
          </a:p>
        </p:txBody>
      </p:sp>
      <p:sp>
        <p:nvSpPr>
          <p:cNvPr id="678" name="Google Shape;678;p65"/>
          <p:cNvSpPr txBox="1"/>
          <p:nvPr/>
        </p:nvSpPr>
        <p:spPr>
          <a:xfrm>
            <a:off x="913327" y="3864375"/>
            <a:ext cx="4847700" cy="7143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Oi"/>
              <a:buNone/>
            </a:pPr>
            <a:r>
              <a:rPr lang="en-US" sz="1000" i="0" u="none" strike="noStrike" cap="none">
                <a:solidFill>
                  <a:schemeClr val="dk1"/>
                </a:solidFill>
                <a:latin typeface="Consolas"/>
                <a:ea typeface="Consolas"/>
                <a:cs typeface="Consolas"/>
                <a:sym typeface="Consolas"/>
              </a:rPr>
              <a:t>Destination     Gateway         Genmask         Iface</a:t>
            </a:r>
            <a:endParaRPr sz="100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Oi"/>
              <a:buNone/>
            </a:pPr>
            <a:r>
              <a:rPr lang="en-US" sz="1000" i="0" u="none" strike="noStrike" cap="none">
                <a:solidFill>
                  <a:schemeClr val="dk1"/>
                </a:solidFill>
                <a:latin typeface="Consolas"/>
                <a:ea typeface="Consolas"/>
                <a:cs typeface="Consolas"/>
                <a:sym typeface="Consolas"/>
              </a:rPr>
              <a:t>129.12.60.0     0.0.0.0         255.255.254.0   eth1</a:t>
            </a:r>
            <a:endParaRPr sz="100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Oi"/>
              <a:buNone/>
            </a:pPr>
            <a:r>
              <a:rPr lang="en-US" sz="1000" i="0" u="none" strike="noStrike" cap="none">
                <a:solidFill>
                  <a:schemeClr val="dk1"/>
                </a:solidFill>
                <a:latin typeface="Consolas"/>
                <a:ea typeface="Consolas"/>
                <a:cs typeface="Consolas"/>
                <a:sym typeface="Consolas"/>
              </a:rPr>
              <a:t>72.1.19.0       0.0.0.0         255.255.255.0   eth0</a:t>
            </a:r>
            <a:endParaRPr sz="100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400"/>
              <a:buFont typeface="Oi"/>
              <a:buNone/>
            </a:pPr>
            <a:r>
              <a:rPr lang="en-US" sz="1000" i="0" u="none" strike="noStrike" cap="none">
                <a:solidFill>
                  <a:schemeClr val="dk1"/>
                </a:solidFill>
                <a:latin typeface="Consolas"/>
                <a:ea typeface="Consolas"/>
                <a:cs typeface="Consolas"/>
                <a:sym typeface="Consolas"/>
              </a:rPr>
              <a:t>0.0.0.0         72.1.19.2       0.0.0.0         eth0</a:t>
            </a:r>
            <a:endParaRPr sz="1000" i="0" u="none" strike="noStrike" cap="none">
              <a:solidFill>
                <a:srgbClr val="000000"/>
              </a:solidFill>
              <a:latin typeface="Consolas"/>
              <a:ea typeface="Consolas"/>
              <a:cs typeface="Consolas"/>
              <a:sym typeface="Consolas"/>
            </a:endParaRPr>
          </a:p>
        </p:txBody>
      </p:sp>
      <p:sp>
        <p:nvSpPr>
          <p:cNvPr id="679" name="Google Shape;679;p65"/>
          <p:cNvSpPr txBox="1"/>
          <p:nvPr/>
        </p:nvSpPr>
        <p:spPr>
          <a:xfrm>
            <a:off x="867300" y="3589494"/>
            <a:ext cx="48477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b="0" i="0" u="none" strike="noStrike" cap="none">
                <a:solidFill>
                  <a:schemeClr val="dk2"/>
                </a:solidFill>
                <a:latin typeface="Arial"/>
                <a:ea typeface="Arial"/>
                <a:cs typeface="Arial"/>
                <a:sym typeface="Arial"/>
              </a:rPr>
              <a:t>Sample simplified router routing table:</a:t>
            </a:r>
            <a:endParaRPr b="0" i="0" u="none" strike="noStrike" cap="none">
              <a:solidFill>
                <a:schemeClr val="dk2"/>
              </a:solidFill>
              <a:latin typeface="Arial"/>
              <a:ea typeface="Arial"/>
              <a:cs typeface="Arial"/>
              <a:sym typeface="Arial"/>
            </a:endParaRPr>
          </a:p>
        </p:txBody>
      </p:sp>
      <p:sp>
        <p:nvSpPr>
          <p:cNvPr id="680" name="Google Shape;680;p65"/>
          <p:cNvSpPr txBox="1"/>
          <p:nvPr/>
        </p:nvSpPr>
        <p:spPr>
          <a:xfrm>
            <a:off x="867300" y="2766619"/>
            <a:ext cx="4479300" cy="27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b="0" i="0" u="none" strike="noStrike" cap="none">
                <a:solidFill>
                  <a:schemeClr val="dk2"/>
                </a:solidFill>
                <a:latin typeface="Arial"/>
                <a:ea typeface="Arial"/>
                <a:cs typeface="Arial"/>
                <a:sym typeface="Arial"/>
              </a:rPr>
              <a:t>Sample simplified host routing table:</a:t>
            </a:r>
            <a:endParaRPr b="0" i="0" u="none" strike="noStrike" cap="none">
              <a:solidFill>
                <a:schemeClr val="dk2"/>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4"/>
        <p:cNvGrpSpPr/>
        <p:nvPr/>
      </p:nvGrpSpPr>
      <p:grpSpPr>
        <a:xfrm>
          <a:off x="0" y="0"/>
          <a:ext cx="0" cy="0"/>
          <a:chOff x="0" y="0"/>
          <a:chExt cx="0" cy="0"/>
        </a:xfrm>
      </p:grpSpPr>
      <p:sp>
        <p:nvSpPr>
          <p:cNvPr id="685" name="Google Shape;685;p66"/>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a:solidFill>
                  <a:schemeClr val="dk2"/>
                </a:solidFill>
              </a:rPr>
              <a:t>Network Layer Attacks</a:t>
            </a:r>
            <a:endParaRPr sz="3400"/>
          </a:p>
        </p:txBody>
      </p:sp>
      <p:sp>
        <p:nvSpPr>
          <p:cNvPr id="686" name="Google Shape;686;p66"/>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marR="0" lvl="0" indent="-279400" algn="l" rtl="0">
              <a:lnSpc>
                <a:spcPct val="100000"/>
              </a:lnSpc>
              <a:spcBef>
                <a:spcPts val="120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Attack type 1:  Put invalid data in fields</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endParaRPr sz="400">
              <a:solidFill>
                <a:schemeClr val="dk2"/>
              </a:solidFill>
            </a:endParaRPr>
          </a:p>
          <a:p>
            <a:pPr marL="742950" marR="0" lvl="1" indent="-234950" algn="l" rtl="0">
              <a:lnSpc>
                <a:spcPct val="100000"/>
              </a:lnSpc>
              <a:spcBef>
                <a:spcPts val="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Example 1: Ping of Death</a:t>
            </a:r>
            <a:endParaRPr sz="1600">
              <a:solidFill>
                <a:schemeClr val="dk2"/>
              </a:solidFill>
            </a:endParaRPr>
          </a:p>
          <a:p>
            <a:pPr marL="1143000" marR="0" lvl="2" indent="-19050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“Too large” ping packet crashes machine</a:t>
            </a:r>
            <a:endParaRPr sz="1400">
              <a:solidFill>
                <a:schemeClr val="dk2"/>
              </a:solidFill>
            </a:endParaRPr>
          </a:p>
          <a:p>
            <a:pPr marL="1143000" marR="0" lvl="2" indent="-152400" algn="l" rtl="0">
              <a:lnSpc>
                <a:spcPct val="100000"/>
              </a:lnSpc>
              <a:spcBef>
                <a:spcPts val="0"/>
              </a:spcBef>
              <a:spcAft>
                <a:spcPts val="0"/>
              </a:spcAft>
              <a:buClr>
                <a:schemeClr val="dk1"/>
              </a:buClr>
              <a:buSzPts val="1200"/>
              <a:buFont typeface="Arial"/>
              <a:buNone/>
            </a:pPr>
            <a:endParaRPr sz="800" b="0" i="0" u="none" strike="noStrike" cap="none">
              <a:solidFill>
                <a:schemeClr val="dk2"/>
              </a:solidFill>
              <a:latin typeface="Arial"/>
              <a:ea typeface="Arial"/>
              <a:cs typeface="Arial"/>
              <a:sym typeface="Arial"/>
            </a:endParaRPr>
          </a:p>
          <a:p>
            <a:pPr marL="742950" marR="0" lvl="1" indent="-234950" algn="l" rtl="0">
              <a:lnSpc>
                <a:spcPct val="100000"/>
              </a:lnSpc>
              <a:spcBef>
                <a:spcPts val="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Example 2: LAND Attack</a:t>
            </a:r>
            <a:endParaRPr sz="1600">
              <a:solidFill>
                <a:schemeClr val="dk2"/>
              </a:solidFill>
            </a:endParaRPr>
          </a:p>
          <a:p>
            <a:pPr marL="1143000" marR="0" lvl="2" indent="-19050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Specially crafted packet with both source and destination set to victim address, with fields that make machine lock up</a:t>
            </a:r>
            <a:endParaRPr sz="1400">
              <a:solidFill>
                <a:schemeClr val="dk2"/>
              </a:solidFill>
            </a:endParaRPr>
          </a:p>
          <a:p>
            <a:pPr marL="742950" marR="0" lvl="1" indent="-209550" algn="l" rtl="0">
              <a:lnSpc>
                <a:spcPct val="100000"/>
              </a:lnSpc>
              <a:spcBef>
                <a:spcPts val="0"/>
              </a:spcBef>
              <a:spcAft>
                <a:spcPts val="0"/>
              </a:spcAft>
              <a:buClr>
                <a:schemeClr val="dk1"/>
              </a:buClr>
              <a:buSzPts val="1200"/>
              <a:buFont typeface="Arial"/>
              <a:buNone/>
            </a:pPr>
            <a:endParaRPr sz="800" b="0" i="0" u="none" strike="noStrike" cap="none">
              <a:solidFill>
                <a:schemeClr val="dk2"/>
              </a:solidFill>
              <a:latin typeface="Arial"/>
              <a:ea typeface="Arial"/>
              <a:cs typeface="Arial"/>
              <a:sym typeface="Arial"/>
            </a:endParaRPr>
          </a:p>
          <a:p>
            <a:pPr marL="742950" marR="0" lvl="1" indent="-234950" algn="l" rtl="0">
              <a:lnSpc>
                <a:spcPct val="100000"/>
              </a:lnSpc>
              <a:spcBef>
                <a:spcPts val="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Example 3: Jolt Attack (and Teardrop)</a:t>
            </a:r>
            <a:endParaRPr sz="1600">
              <a:solidFill>
                <a:schemeClr val="dk2"/>
              </a:solidFill>
            </a:endParaRPr>
          </a:p>
          <a:p>
            <a:pPr marL="1143000" marR="0" lvl="2" indent="-190500" algn="l" rtl="0">
              <a:lnSpc>
                <a:spcPct val="100000"/>
              </a:lnSpc>
              <a:spcBef>
                <a:spcPts val="0"/>
              </a:spcBef>
              <a:spcAft>
                <a:spcPts val="0"/>
              </a:spcAft>
              <a:buClr>
                <a:schemeClr val="dk2"/>
              </a:buClr>
              <a:buSzPts val="1400"/>
              <a:buFont typeface="Arial"/>
              <a:buChar char="•"/>
            </a:pPr>
            <a:r>
              <a:rPr lang="en-US" sz="1400" b="0" i="0" u="none" strike="noStrike" cap="none">
                <a:solidFill>
                  <a:schemeClr val="dk2"/>
                </a:solidFill>
                <a:latin typeface="Arial"/>
                <a:ea typeface="Arial"/>
                <a:cs typeface="Arial"/>
                <a:sym typeface="Arial"/>
              </a:rPr>
              <a:t>Invalid fragmentation of packets that destination can’t reassemble, so machine freezes waiting for more</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endParaRPr sz="1600">
              <a:solidFill>
                <a:schemeClr val="dk2"/>
              </a:solidFill>
            </a:endParaRPr>
          </a:p>
          <a:p>
            <a:pPr marL="342900" marR="0" lvl="0" indent="-285750" algn="l" rtl="0">
              <a:lnSpc>
                <a:spcPct val="100000"/>
              </a:lnSpc>
              <a:spcBef>
                <a:spcPts val="0"/>
              </a:spcBef>
              <a:spcAft>
                <a:spcPts val="0"/>
              </a:spcAft>
              <a:buClr>
                <a:schemeClr val="dk2"/>
              </a:buClr>
              <a:buSzPts val="1800"/>
              <a:buChar char="•"/>
            </a:pPr>
            <a:r>
              <a:rPr lang="en-US" sz="1800">
                <a:solidFill>
                  <a:schemeClr val="dk2"/>
                </a:solidFill>
              </a:rPr>
              <a:t>Attack type 2: Overwhelm network bandwidth</a:t>
            </a:r>
            <a:endParaRPr sz="1800">
              <a:solidFill>
                <a:schemeClr val="dk2"/>
              </a:solidFill>
            </a:endParaRPr>
          </a:p>
          <a:p>
            <a:pPr marL="685800" marR="0" lvl="1" indent="-177800" algn="l" rtl="0">
              <a:lnSpc>
                <a:spcPct val="100000"/>
              </a:lnSpc>
              <a:spcBef>
                <a:spcPts val="0"/>
              </a:spcBef>
              <a:spcAft>
                <a:spcPts val="0"/>
              </a:spcAft>
              <a:buClr>
                <a:schemeClr val="dk2"/>
              </a:buClr>
              <a:buSzPts val="1600"/>
              <a:buChar char="–"/>
            </a:pPr>
            <a:r>
              <a:rPr lang="en-US" sz="1600">
                <a:solidFill>
                  <a:schemeClr val="dk2"/>
                </a:solidFill>
              </a:rPr>
              <a:t>Example: Ping flood</a:t>
            </a:r>
            <a:endParaRPr sz="1600">
              <a:solidFill>
                <a:schemeClr val="dk2"/>
              </a:solidFill>
            </a:endParaRPr>
          </a:p>
          <a:p>
            <a:pPr marL="1143000" marR="0" lvl="2" indent="-190500" algn="l" rtl="0">
              <a:lnSpc>
                <a:spcPct val="100000"/>
              </a:lnSpc>
              <a:spcBef>
                <a:spcPts val="0"/>
              </a:spcBef>
              <a:spcAft>
                <a:spcPts val="0"/>
              </a:spcAft>
              <a:buClr>
                <a:schemeClr val="dk2"/>
              </a:buClr>
              <a:buSzPts val="1400"/>
              <a:buChar char="•"/>
            </a:pPr>
            <a:r>
              <a:rPr lang="en-US" sz="1400">
                <a:solidFill>
                  <a:schemeClr val="dk2"/>
                </a:solidFill>
              </a:rPr>
              <a:t>Send rapid-fire “echo request” ICMP packets</a:t>
            </a:r>
            <a:endParaRPr sz="1400">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0"/>
        <p:cNvGrpSpPr/>
        <p:nvPr/>
      </p:nvGrpSpPr>
      <p:grpSpPr>
        <a:xfrm>
          <a:off x="0" y="0"/>
          <a:ext cx="0" cy="0"/>
          <a:chOff x="0" y="0"/>
          <a:chExt cx="0" cy="0"/>
        </a:xfrm>
      </p:grpSpPr>
      <p:sp>
        <p:nvSpPr>
          <p:cNvPr id="691" name="Google Shape;691;p6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a:solidFill>
                  <a:schemeClr val="dk2"/>
                </a:solidFill>
              </a:rPr>
              <a:t>Network Layer Attacks</a:t>
            </a:r>
            <a:endParaRPr sz="3400">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a:solidFill>
                  <a:schemeClr val="dk2"/>
                </a:solidFill>
              </a:rPr>
              <a:t>Combining address spoofing with flooding</a:t>
            </a:r>
            <a:endParaRPr sz="2000" i="1">
              <a:solidFill>
                <a:schemeClr val="dk2"/>
              </a:solidFill>
            </a:endParaRPr>
          </a:p>
        </p:txBody>
      </p:sp>
      <p:sp>
        <p:nvSpPr>
          <p:cNvPr id="692" name="Google Shape;692;p67"/>
          <p:cNvSpPr txBox="1">
            <a:spLocks noGrp="1"/>
          </p:cNvSpPr>
          <p:nvPr>
            <p:ph type="body" idx="1"/>
          </p:nvPr>
        </p:nvSpPr>
        <p:spPr>
          <a:xfrm>
            <a:off x="628650" y="1135811"/>
            <a:ext cx="7886700" cy="3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None/>
            </a:pPr>
            <a:r>
              <a:rPr lang="en-US" sz="1800" b="0" u="none" strike="noStrike" cap="none">
                <a:solidFill>
                  <a:schemeClr val="dk2"/>
                </a:solidFill>
                <a:latin typeface="Arial"/>
                <a:ea typeface="Arial"/>
                <a:cs typeface="Arial"/>
                <a:sym typeface="Arial"/>
              </a:rPr>
              <a:t>Smurf Attack  (Simplified - just spoofing to hide attacker)</a:t>
            </a:r>
            <a:endParaRPr sz="1800">
              <a:solidFill>
                <a:schemeClr val="dk2"/>
              </a:solidFill>
            </a:endParaRPr>
          </a:p>
        </p:txBody>
      </p:sp>
      <p:sp>
        <p:nvSpPr>
          <p:cNvPr id="693" name="Google Shape;693;p67"/>
          <p:cNvSpPr txBox="1"/>
          <p:nvPr/>
        </p:nvSpPr>
        <p:spPr>
          <a:xfrm>
            <a:off x="842162" y="3535913"/>
            <a:ext cx="12573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Attacker</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24.3.29.123</a:t>
            </a:r>
            <a:endParaRPr sz="1100" b="0" i="0" u="none" strike="noStrike" cap="none">
              <a:solidFill>
                <a:srgbClr val="000000"/>
              </a:solidFill>
              <a:latin typeface="Arial"/>
              <a:ea typeface="Arial"/>
              <a:cs typeface="Arial"/>
              <a:sym typeface="Arial"/>
            </a:endParaRPr>
          </a:p>
        </p:txBody>
      </p:sp>
      <p:sp>
        <p:nvSpPr>
          <p:cNvPr id="694" name="Google Shape;694;p67"/>
          <p:cNvSpPr txBox="1"/>
          <p:nvPr/>
        </p:nvSpPr>
        <p:spPr>
          <a:xfrm>
            <a:off x="3748875" y="2344097"/>
            <a:ext cx="13701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Intermediary</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123.45.67.89</a:t>
            </a:r>
            <a:endParaRPr sz="1100" b="0" i="0" u="none" strike="noStrike" cap="none">
              <a:solidFill>
                <a:srgbClr val="000000"/>
              </a:solidFill>
              <a:latin typeface="Arial"/>
              <a:ea typeface="Arial"/>
              <a:cs typeface="Arial"/>
              <a:sym typeface="Arial"/>
            </a:endParaRPr>
          </a:p>
        </p:txBody>
      </p:sp>
      <p:sp>
        <p:nvSpPr>
          <p:cNvPr id="695" name="Google Shape;695;p67"/>
          <p:cNvSpPr txBox="1"/>
          <p:nvPr/>
        </p:nvSpPr>
        <p:spPr>
          <a:xfrm>
            <a:off x="6730200" y="3556153"/>
            <a:ext cx="13701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Victim</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209.12.17.35</a:t>
            </a:r>
            <a:endParaRPr sz="1100" b="0" i="0" u="none" strike="noStrike" cap="none">
              <a:solidFill>
                <a:srgbClr val="000000"/>
              </a:solidFill>
              <a:latin typeface="Arial"/>
              <a:ea typeface="Arial"/>
              <a:cs typeface="Arial"/>
              <a:sym typeface="Arial"/>
            </a:endParaRPr>
          </a:p>
        </p:txBody>
      </p:sp>
      <p:grpSp>
        <p:nvGrpSpPr>
          <p:cNvPr id="696" name="Google Shape;696;p67"/>
          <p:cNvGrpSpPr/>
          <p:nvPr/>
        </p:nvGrpSpPr>
        <p:grpSpPr>
          <a:xfrm>
            <a:off x="4868062" y="2015484"/>
            <a:ext cx="2227988" cy="1096650"/>
            <a:chOff x="4484687" y="2570162"/>
            <a:chExt cx="2227988" cy="1462200"/>
          </a:xfrm>
        </p:grpSpPr>
        <p:cxnSp>
          <p:nvCxnSpPr>
            <p:cNvPr id="697" name="Google Shape;697;p67"/>
            <p:cNvCxnSpPr/>
            <p:nvPr/>
          </p:nvCxnSpPr>
          <p:spPr>
            <a:xfrm>
              <a:off x="4484687" y="2570162"/>
              <a:ext cx="2117700" cy="1462200"/>
            </a:xfrm>
            <a:prstGeom prst="straightConnector1">
              <a:avLst/>
            </a:prstGeom>
            <a:noFill/>
            <a:ln w="9525" cap="flat" cmpd="sng">
              <a:solidFill>
                <a:schemeClr val="dk1"/>
              </a:solidFill>
              <a:prstDash val="solid"/>
              <a:miter lim="800000"/>
              <a:headEnd type="none" w="sm" len="sm"/>
              <a:tailEnd type="triangle" w="med" len="med"/>
            </a:ln>
          </p:spPr>
        </p:cxnSp>
        <p:sp>
          <p:nvSpPr>
            <p:cNvPr id="698" name="Google Shape;698;p67"/>
            <p:cNvSpPr txBox="1"/>
            <p:nvPr/>
          </p:nvSpPr>
          <p:spPr>
            <a:xfrm>
              <a:off x="5260975" y="2884483"/>
              <a:ext cx="1451700" cy="5907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Ping response to</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Victim</a:t>
              </a:r>
              <a:endParaRPr sz="1000" b="0" i="0" u="none" strike="noStrike" cap="none">
                <a:solidFill>
                  <a:srgbClr val="000000"/>
                </a:solidFill>
                <a:latin typeface="Arial"/>
                <a:ea typeface="Arial"/>
                <a:cs typeface="Arial"/>
                <a:sym typeface="Arial"/>
              </a:endParaRPr>
            </a:p>
          </p:txBody>
        </p:sp>
      </p:grpSp>
      <p:pic>
        <p:nvPicPr>
          <p:cNvPr id="699" name="Google Shape;699;p67"/>
          <p:cNvPicPr preferRelativeResize="0"/>
          <p:nvPr/>
        </p:nvPicPr>
        <p:blipFill>
          <a:blip r:embed="rId3">
            <a:alphaModFix/>
          </a:blip>
          <a:stretch>
            <a:fillRect/>
          </a:stretch>
        </p:blipFill>
        <p:spPr>
          <a:xfrm>
            <a:off x="1201609" y="2939663"/>
            <a:ext cx="538373" cy="546000"/>
          </a:xfrm>
          <a:prstGeom prst="rect">
            <a:avLst/>
          </a:prstGeom>
          <a:noFill/>
          <a:ln>
            <a:noFill/>
          </a:ln>
        </p:spPr>
      </p:pic>
      <p:pic>
        <p:nvPicPr>
          <p:cNvPr id="700" name="Google Shape;700;p67"/>
          <p:cNvPicPr preferRelativeResize="0"/>
          <p:nvPr/>
        </p:nvPicPr>
        <p:blipFill>
          <a:blip r:embed="rId3">
            <a:alphaModFix/>
          </a:blip>
          <a:stretch>
            <a:fillRect/>
          </a:stretch>
        </p:blipFill>
        <p:spPr>
          <a:xfrm>
            <a:off x="4151946" y="1700625"/>
            <a:ext cx="538373" cy="546000"/>
          </a:xfrm>
          <a:prstGeom prst="rect">
            <a:avLst/>
          </a:prstGeom>
          <a:noFill/>
          <a:ln>
            <a:noFill/>
          </a:ln>
        </p:spPr>
      </p:pic>
      <p:pic>
        <p:nvPicPr>
          <p:cNvPr id="701" name="Google Shape;701;p67"/>
          <p:cNvPicPr preferRelativeResize="0"/>
          <p:nvPr/>
        </p:nvPicPr>
        <p:blipFill>
          <a:blip r:embed="rId3">
            <a:alphaModFix/>
          </a:blip>
          <a:stretch>
            <a:fillRect/>
          </a:stretch>
        </p:blipFill>
        <p:spPr>
          <a:xfrm>
            <a:off x="7146071" y="3010150"/>
            <a:ext cx="538373" cy="546000"/>
          </a:xfrm>
          <a:prstGeom prst="rect">
            <a:avLst/>
          </a:prstGeom>
          <a:noFill/>
          <a:ln>
            <a:noFill/>
          </a:ln>
        </p:spPr>
      </p:pic>
      <p:grpSp>
        <p:nvGrpSpPr>
          <p:cNvPr id="702" name="Google Shape;702;p67"/>
          <p:cNvGrpSpPr/>
          <p:nvPr/>
        </p:nvGrpSpPr>
        <p:grpSpPr>
          <a:xfrm>
            <a:off x="1484025" y="1913100"/>
            <a:ext cx="2490175" cy="976303"/>
            <a:chOff x="1100650" y="2433650"/>
            <a:chExt cx="2490175" cy="1301737"/>
          </a:xfrm>
        </p:grpSpPr>
        <p:cxnSp>
          <p:nvCxnSpPr>
            <p:cNvPr id="703" name="Google Shape;703;p67"/>
            <p:cNvCxnSpPr/>
            <p:nvPr/>
          </p:nvCxnSpPr>
          <p:spPr>
            <a:xfrm rot="10800000" flipH="1">
              <a:off x="1520825" y="2579787"/>
              <a:ext cx="2070000" cy="1155600"/>
            </a:xfrm>
            <a:prstGeom prst="straightConnector1">
              <a:avLst/>
            </a:prstGeom>
            <a:noFill/>
            <a:ln w="9525" cap="flat" cmpd="sng">
              <a:solidFill>
                <a:schemeClr val="dk1"/>
              </a:solidFill>
              <a:prstDash val="solid"/>
              <a:miter lim="800000"/>
              <a:headEnd type="none" w="sm" len="sm"/>
              <a:tailEnd type="triangle" w="med" len="med"/>
            </a:ln>
          </p:spPr>
        </p:cxnSp>
        <p:sp>
          <p:nvSpPr>
            <p:cNvPr id="704" name="Google Shape;704;p67"/>
            <p:cNvSpPr txBox="1"/>
            <p:nvPr/>
          </p:nvSpPr>
          <p:spPr>
            <a:xfrm>
              <a:off x="1100650" y="2433650"/>
              <a:ext cx="1909200" cy="8349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Fake ping packet</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with src 209.12.17.35</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and dest 123.45.67.</a:t>
              </a:r>
              <a:r>
                <a:rPr lang="en-US" sz="1200">
                  <a:solidFill>
                    <a:schemeClr val="dk1"/>
                  </a:solidFill>
                </a:rPr>
                <a:t>89</a:t>
              </a:r>
              <a:endParaRPr sz="1000" b="0" i="0" u="none" strike="noStrike" cap="none">
                <a:solidFill>
                  <a:srgbClr val="000000"/>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8"/>
        <p:cNvGrpSpPr/>
        <p:nvPr/>
      </p:nvGrpSpPr>
      <p:grpSpPr>
        <a:xfrm>
          <a:off x="0" y="0"/>
          <a:ext cx="0" cy="0"/>
          <a:chOff x="0" y="0"/>
          <a:chExt cx="0" cy="0"/>
        </a:xfrm>
      </p:grpSpPr>
      <p:sp>
        <p:nvSpPr>
          <p:cNvPr id="709" name="Google Shape;709;p68"/>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a:solidFill>
                  <a:schemeClr val="dk2"/>
                </a:solidFill>
              </a:rPr>
              <a:t>Network Layer Attacks</a:t>
            </a:r>
            <a:endParaRPr sz="3400">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a:solidFill>
                  <a:schemeClr val="dk2"/>
                </a:solidFill>
              </a:rPr>
              <a:t>Combining address spoofing with flooding</a:t>
            </a:r>
            <a:endParaRPr sz="2000" i="1">
              <a:solidFill>
                <a:schemeClr val="dk2"/>
              </a:solidFill>
            </a:endParaRPr>
          </a:p>
        </p:txBody>
      </p:sp>
      <p:sp>
        <p:nvSpPr>
          <p:cNvPr id="710" name="Google Shape;710;p68"/>
          <p:cNvSpPr txBox="1">
            <a:spLocks noGrp="1"/>
          </p:cNvSpPr>
          <p:nvPr>
            <p:ph type="body" idx="1"/>
          </p:nvPr>
        </p:nvSpPr>
        <p:spPr>
          <a:xfrm>
            <a:off x="628650" y="1135811"/>
            <a:ext cx="7886700" cy="35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a:solidFill>
                  <a:schemeClr val="dk2"/>
                </a:solidFill>
              </a:rPr>
              <a:t>Smurf Attack  (DoS amplification)</a:t>
            </a:r>
            <a:endParaRPr sz="1800">
              <a:solidFill>
                <a:schemeClr val="dk2"/>
              </a:solidFill>
            </a:endParaRPr>
          </a:p>
        </p:txBody>
      </p:sp>
      <p:sp>
        <p:nvSpPr>
          <p:cNvPr id="711" name="Google Shape;711;p68"/>
          <p:cNvSpPr txBox="1"/>
          <p:nvPr/>
        </p:nvSpPr>
        <p:spPr>
          <a:xfrm>
            <a:off x="842162" y="3535913"/>
            <a:ext cx="12573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Attacker</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24.3.29.123</a:t>
            </a:r>
            <a:endParaRPr sz="1100" b="0" i="0" u="none" strike="noStrike" cap="none">
              <a:solidFill>
                <a:srgbClr val="000000"/>
              </a:solidFill>
              <a:latin typeface="Arial"/>
              <a:ea typeface="Arial"/>
              <a:cs typeface="Arial"/>
              <a:sym typeface="Arial"/>
            </a:endParaRPr>
          </a:p>
        </p:txBody>
      </p:sp>
      <p:sp>
        <p:nvSpPr>
          <p:cNvPr id="712" name="Google Shape;712;p68"/>
          <p:cNvSpPr txBox="1"/>
          <p:nvPr/>
        </p:nvSpPr>
        <p:spPr>
          <a:xfrm>
            <a:off x="6730200" y="3556153"/>
            <a:ext cx="13701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Victim</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209.12.17.35</a:t>
            </a:r>
            <a:endParaRPr sz="1100" b="0" i="0" u="none" strike="noStrike" cap="none">
              <a:solidFill>
                <a:srgbClr val="000000"/>
              </a:solidFill>
              <a:latin typeface="Arial"/>
              <a:ea typeface="Arial"/>
              <a:cs typeface="Arial"/>
              <a:sym typeface="Arial"/>
            </a:endParaRPr>
          </a:p>
        </p:txBody>
      </p:sp>
      <p:grpSp>
        <p:nvGrpSpPr>
          <p:cNvPr id="713" name="Google Shape;713;p68"/>
          <p:cNvGrpSpPr/>
          <p:nvPr/>
        </p:nvGrpSpPr>
        <p:grpSpPr>
          <a:xfrm>
            <a:off x="1484025" y="1913100"/>
            <a:ext cx="2490175" cy="976303"/>
            <a:chOff x="1100650" y="2433650"/>
            <a:chExt cx="2490175" cy="1301737"/>
          </a:xfrm>
        </p:grpSpPr>
        <p:cxnSp>
          <p:nvCxnSpPr>
            <p:cNvPr id="714" name="Google Shape;714;p68"/>
            <p:cNvCxnSpPr/>
            <p:nvPr/>
          </p:nvCxnSpPr>
          <p:spPr>
            <a:xfrm rot="10800000" flipH="1">
              <a:off x="1520825" y="2579787"/>
              <a:ext cx="2070000" cy="1155600"/>
            </a:xfrm>
            <a:prstGeom prst="straightConnector1">
              <a:avLst/>
            </a:prstGeom>
            <a:noFill/>
            <a:ln w="9525" cap="flat" cmpd="sng">
              <a:solidFill>
                <a:schemeClr val="dk1"/>
              </a:solidFill>
              <a:prstDash val="solid"/>
              <a:miter lim="800000"/>
              <a:headEnd type="none" w="sm" len="sm"/>
              <a:tailEnd type="triangle" w="med" len="med"/>
            </a:ln>
          </p:spPr>
        </p:cxnSp>
        <p:sp>
          <p:nvSpPr>
            <p:cNvPr id="715" name="Google Shape;715;p68"/>
            <p:cNvSpPr txBox="1"/>
            <p:nvPr/>
          </p:nvSpPr>
          <p:spPr>
            <a:xfrm>
              <a:off x="1100650" y="2433650"/>
              <a:ext cx="1909200" cy="8349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Fake ping packet</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with src 209.12.17.35</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and dest 123.45.67.</a:t>
              </a:r>
              <a:r>
                <a:rPr lang="en-US" sz="1200">
                  <a:solidFill>
                    <a:schemeClr val="dk1"/>
                  </a:solidFill>
                </a:rPr>
                <a:t>255</a:t>
              </a:r>
              <a:endParaRPr sz="1000" b="0" i="0" u="none" strike="noStrike" cap="none">
                <a:solidFill>
                  <a:srgbClr val="000000"/>
                </a:solidFill>
                <a:latin typeface="Arial"/>
                <a:ea typeface="Arial"/>
                <a:cs typeface="Arial"/>
                <a:sym typeface="Arial"/>
              </a:endParaRPr>
            </a:p>
          </p:txBody>
        </p:sp>
      </p:grpSp>
      <p:pic>
        <p:nvPicPr>
          <p:cNvPr id="716" name="Google Shape;716;p68"/>
          <p:cNvPicPr preferRelativeResize="0"/>
          <p:nvPr/>
        </p:nvPicPr>
        <p:blipFill>
          <a:blip r:embed="rId3">
            <a:alphaModFix/>
          </a:blip>
          <a:stretch>
            <a:fillRect/>
          </a:stretch>
        </p:blipFill>
        <p:spPr>
          <a:xfrm>
            <a:off x="1201609" y="2939663"/>
            <a:ext cx="538373" cy="546000"/>
          </a:xfrm>
          <a:prstGeom prst="rect">
            <a:avLst/>
          </a:prstGeom>
          <a:noFill/>
          <a:ln>
            <a:noFill/>
          </a:ln>
        </p:spPr>
      </p:pic>
      <p:pic>
        <p:nvPicPr>
          <p:cNvPr id="717" name="Google Shape;717;p68"/>
          <p:cNvPicPr preferRelativeResize="0"/>
          <p:nvPr/>
        </p:nvPicPr>
        <p:blipFill>
          <a:blip r:embed="rId3">
            <a:alphaModFix/>
          </a:blip>
          <a:stretch>
            <a:fillRect/>
          </a:stretch>
        </p:blipFill>
        <p:spPr>
          <a:xfrm>
            <a:off x="3990000" y="1503663"/>
            <a:ext cx="466277" cy="452864"/>
          </a:xfrm>
          <a:prstGeom prst="rect">
            <a:avLst/>
          </a:prstGeom>
          <a:noFill/>
          <a:ln>
            <a:noFill/>
          </a:ln>
        </p:spPr>
      </p:pic>
      <p:pic>
        <p:nvPicPr>
          <p:cNvPr id="718" name="Google Shape;718;p68"/>
          <p:cNvPicPr preferRelativeResize="0"/>
          <p:nvPr/>
        </p:nvPicPr>
        <p:blipFill>
          <a:blip r:embed="rId3">
            <a:alphaModFix/>
          </a:blip>
          <a:stretch>
            <a:fillRect/>
          </a:stretch>
        </p:blipFill>
        <p:spPr>
          <a:xfrm>
            <a:off x="7146071" y="3010150"/>
            <a:ext cx="538373" cy="546000"/>
          </a:xfrm>
          <a:prstGeom prst="rect">
            <a:avLst/>
          </a:prstGeom>
          <a:noFill/>
          <a:ln>
            <a:noFill/>
          </a:ln>
        </p:spPr>
      </p:pic>
      <p:pic>
        <p:nvPicPr>
          <p:cNvPr id="719" name="Google Shape;719;p68"/>
          <p:cNvPicPr preferRelativeResize="0"/>
          <p:nvPr/>
        </p:nvPicPr>
        <p:blipFill>
          <a:blip r:embed="rId3">
            <a:alphaModFix/>
          </a:blip>
          <a:stretch>
            <a:fillRect/>
          </a:stretch>
        </p:blipFill>
        <p:spPr>
          <a:xfrm>
            <a:off x="4070171" y="1646700"/>
            <a:ext cx="538373" cy="546000"/>
          </a:xfrm>
          <a:prstGeom prst="rect">
            <a:avLst/>
          </a:prstGeom>
          <a:noFill/>
          <a:ln>
            <a:noFill/>
          </a:ln>
        </p:spPr>
      </p:pic>
      <p:pic>
        <p:nvPicPr>
          <p:cNvPr id="720" name="Google Shape;720;p68"/>
          <p:cNvPicPr preferRelativeResize="0"/>
          <p:nvPr/>
        </p:nvPicPr>
        <p:blipFill>
          <a:blip r:embed="rId3">
            <a:alphaModFix/>
          </a:blip>
          <a:stretch>
            <a:fillRect/>
          </a:stretch>
        </p:blipFill>
        <p:spPr>
          <a:xfrm>
            <a:off x="4253982" y="1756470"/>
            <a:ext cx="466277" cy="452864"/>
          </a:xfrm>
          <a:prstGeom prst="rect">
            <a:avLst/>
          </a:prstGeom>
          <a:noFill/>
          <a:ln>
            <a:noFill/>
          </a:ln>
        </p:spPr>
      </p:pic>
      <p:pic>
        <p:nvPicPr>
          <p:cNvPr id="721" name="Google Shape;721;p68"/>
          <p:cNvPicPr preferRelativeResize="0"/>
          <p:nvPr/>
        </p:nvPicPr>
        <p:blipFill>
          <a:blip r:embed="rId3">
            <a:alphaModFix/>
          </a:blip>
          <a:stretch>
            <a:fillRect/>
          </a:stretch>
        </p:blipFill>
        <p:spPr>
          <a:xfrm>
            <a:off x="4385973" y="1882874"/>
            <a:ext cx="466277" cy="452864"/>
          </a:xfrm>
          <a:prstGeom prst="rect">
            <a:avLst/>
          </a:prstGeom>
          <a:noFill/>
          <a:ln>
            <a:noFill/>
          </a:ln>
        </p:spPr>
      </p:pic>
      <p:sp>
        <p:nvSpPr>
          <p:cNvPr id="722" name="Google Shape;722;p68"/>
          <p:cNvSpPr txBox="1"/>
          <p:nvPr/>
        </p:nvSpPr>
        <p:spPr>
          <a:xfrm>
            <a:off x="3659200" y="2360053"/>
            <a:ext cx="1471500" cy="98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Intermediaries</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123.45.67.1</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123.45.67.2</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123.45.67.3</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p:txBody>
      </p:sp>
      <p:grpSp>
        <p:nvGrpSpPr>
          <p:cNvPr id="723" name="Google Shape;723;p68"/>
          <p:cNvGrpSpPr/>
          <p:nvPr/>
        </p:nvGrpSpPr>
        <p:grpSpPr>
          <a:xfrm>
            <a:off x="4999826" y="2022900"/>
            <a:ext cx="2382448" cy="1274900"/>
            <a:chOff x="4962532" y="2806699"/>
            <a:chExt cx="2131372" cy="1443501"/>
          </a:xfrm>
        </p:grpSpPr>
        <p:cxnSp>
          <p:nvCxnSpPr>
            <p:cNvPr id="724" name="Google Shape;724;p68"/>
            <p:cNvCxnSpPr/>
            <p:nvPr/>
          </p:nvCxnSpPr>
          <p:spPr>
            <a:xfrm>
              <a:off x="4967786" y="2900297"/>
              <a:ext cx="1803900" cy="1174200"/>
            </a:xfrm>
            <a:prstGeom prst="straightConnector1">
              <a:avLst/>
            </a:prstGeom>
            <a:noFill/>
            <a:ln w="9525" cap="flat" cmpd="sng">
              <a:solidFill>
                <a:schemeClr val="dk1"/>
              </a:solidFill>
              <a:prstDash val="solid"/>
              <a:miter lim="800000"/>
              <a:headEnd type="none" w="sm" len="sm"/>
              <a:tailEnd type="triangle" w="med" len="med"/>
            </a:ln>
          </p:spPr>
        </p:cxnSp>
        <p:cxnSp>
          <p:nvCxnSpPr>
            <p:cNvPr id="725" name="Google Shape;725;p68"/>
            <p:cNvCxnSpPr/>
            <p:nvPr/>
          </p:nvCxnSpPr>
          <p:spPr>
            <a:xfrm>
              <a:off x="4966035" y="2979117"/>
              <a:ext cx="1803900" cy="1174200"/>
            </a:xfrm>
            <a:prstGeom prst="straightConnector1">
              <a:avLst/>
            </a:prstGeom>
            <a:noFill/>
            <a:ln w="9525" cap="flat" cmpd="sng">
              <a:solidFill>
                <a:schemeClr val="dk1"/>
              </a:solidFill>
              <a:prstDash val="solid"/>
              <a:miter lim="800000"/>
              <a:headEnd type="none" w="sm" len="sm"/>
              <a:tailEnd type="triangle" w="med" len="med"/>
            </a:ln>
          </p:spPr>
        </p:cxnSp>
        <p:cxnSp>
          <p:nvCxnSpPr>
            <p:cNvPr id="726" name="Google Shape;726;p68"/>
            <p:cNvCxnSpPr/>
            <p:nvPr/>
          </p:nvCxnSpPr>
          <p:spPr>
            <a:xfrm>
              <a:off x="4974792" y="3076000"/>
              <a:ext cx="1803900" cy="1174200"/>
            </a:xfrm>
            <a:prstGeom prst="straightConnector1">
              <a:avLst/>
            </a:prstGeom>
            <a:noFill/>
            <a:ln w="9525" cap="flat" cmpd="sng">
              <a:solidFill>
                <a:schemeClr val="dk1"/>
              </a:solidFill>
              <a:prstDash val="solid"/>
              <a:miter lim="800000"/>
              <a:headEnd type="none" w="sm" len="sm"/>
              <a:tailEnd type="triangle" w="med" len="med"/>
            </a:ln>
          </p:spPr>
        </p:cxnSp>
        <p:cxnSp>
          <p:nvCxnSpPr>
            <p:cNvPr id="727" name="Google Shape;727;p68"/>
            <p:cNvCxnSpPr/>
            <p:nvPr/>
          </p:nvCxnSpPr>
          <p:spPr>
            <a:xfrm>
              <a:off x="4962532" y="2806699"/>
              <a:ext cx="1803900" cy="1174200"/>
            </a:xfrm>
            <a:prstGeom prst="straightConnector1">
              <a:avLst/>
            </a:prstGeom>
            <a:noFill/>
            <a:ln w="9525" cap="flat" cmpd="sng">
              <a:solidFill>
                <a:schemeClr val="dk1"/>
              </a:solidFill>
              <a:prstDash val="solid"/>
              <a:miter lim="800000"/>
              <a:headEnd type="none" w="sm" len="sm"/>
              <a:tailEnd type="triangle" w="med" len="med"/>
            </a:ln>
          </p:spPr>
        </p:cxnSp>
        <p:sp>
          <p:nvSpPr>
            <p:cNvPr id="728" name="Google Shape;728;p68"/>
            <p:cNvSpPr txBox="1"/>
            <p:nvPr/>
          </p:nvSpPr>
          <p:spPr>
            <a:xfrm>
              <a:off x="5395905" y="2998785"/>
              <a:ext cx="1698000" cy="5907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Many (up to 254) ping</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responses to Victim</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2"/>
        <p:cNvGrpSpPr/>
        <p:nvPr/>
      </p:nvGrpSpPr>
      <p:grpSpPr>
        <a:xfrm>
          <a:off x="0" y="0"/>
          <a:ext cx="0" cy="0"/>
          <a:chOff x="0" y="0"/>
          <a:chExt cx="0" cy="0"/>
        </a:xfrm>
      </p:grpSpPr>
      <p:sp>
        <p:nvSpPr>
          <p:cNvPr id="733" name="Google Shape;733;p6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a:solidFill>
                  <a:schemeClr val="dk2"/>
                </a:solidFill>
              </a:rPr>
              <a:t>Network Layer Attacks</a:t>
            </a:r>
            <a:endParaRPr sz="3400">
              <a:solidFill>
                <a:schemeClr val="dk2"/>
              </a:solidFill>
            </a:endParaRPr>
          </a:p>
          <a:p>
            <a:pPr marL="0" marR="0" lvl="0" indent="0" algn="l" rtl="0">
              <a:lnSpc>
                <a:spcPct val="100000"/>
              </a:lnSpc>
              <a:spcBef>
                <a:spcPts val="0"/>
              </a:spcBef>
              <a:spcAft>
                <a:spcPts val="0"/>
              </a:spcAft>
              <a:buClr>
                <a:schemeClr val="dk2"/>
              </a:buClr>
              <a:buSzPts val="4000"/>
              <a:buFont typeface="Arial"/>
              <a:buNone/>
            </a:pPr>
            <a:r>
              <a:rPr lang="en-US" sz="2000" i="1">
                <a:solidFill>
                  <a:schemeClr val="dk2"/>
                </a:solidFill>
              </a:rPr>
              <a:t>Combining address spoofing with flooding</a:t>
            </a:r>
            <a:endParaRPr sz="2000" i="1">
              <a:solidFill>
                <a:schemeClr val="dk2"/>
              </a:solidFill>
            </a:endParaRPr>
          </a:p>
        </p:txBody>
      </p:sp>
      <p:sp>
        <p:nvSpPr>
          <p:cNvPr id="734" name="Google Shape;734;p69"/>
          <p:cNvSpPr txBox="1">
            <a:spLocks noGrp="1"/>
          </p:cNvSpPr>
          <p:nvPr>
            <p:ph type="body" idx="1"/>
          </p:nvPr>
        </p:nvSpPr>
        <p:spPr>
          <a:xfrm>
            <a:off x="628650" y="1135811"/>
            <a:ext cx="7886700" cy="35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800">
                <a:solidFill>
                  <a:schemeClr val="dk2"/>
                </a:solidFill>
              </a:rPr>
              <a:t>Smurf Attack  (DoS amplification)</a:t>
            </a:r>
            <a:endParaRPr sz="1800">
              <a:solidFill>
                <a:schemeClr val="dk2"/>
              </a:solidFill>
            </a:endParaRPr>
          </a:p>
        </p:txBody>
      </p:sp>
      <p:sp>
        <p:nvSpPr>
          <p:cNvPr id="735" name="Google Shape;735;p69"/>
          <p:cNvSpPr txBox="1"/>
          <p:nvPr/>
        </p:nvSpPr>
        <p:spPr>
          <a:xfrm>
            <a:off x="842162" y="3535913"/>
            <a:ext cx="12573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Attacker</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24.3.29.123</a:t>
            </a:r>
            <a:endParaRPr sz="1100" b="0" i="0" u="none" strike="noStrike" cap="none">
              <a:solidFill>
                <a:srgbClr val="000000"/>
              </a:solidFill>
              <a:latin typeface="Arial"/>
              <a:ea typeface="Arial"/>
              <a:cs typeface="Arial"/>
              <a:sym typeface="Arial"/>
            </a:endParaRPr>
          </a:p>
        </p:txBody>
      </p:sp>
      <p:sp>
        <p:nvSpPr>
          <p:cNvPr id="736" name="Google Shape;736;p69"/>
          <p:cNvSpPr txBox="1"/>
          <p:nvPr/>
        </p:nvSpPr>
        <p:spPr>
          <a:xfrm>
            <a:off x="6730200" y="3556153"/>
            <a:ext cx="1370100" cy="43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Victim</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209.12.17.35</a:t>
            </a:r>
            <a:endParaRPr sz="1100" b="0" i="0" u="none" strike="noStrike" cap="none">
              <a:solidFill>
                <a:srgbClr val="000000"/>
              </a:solidFill>
              <a:latin typeface="Arial"/>
              <a:ea typeface="Arial"/>
              <a:cs typeface="Arial"/>
              <a:sym typeface="Arial"/>
            </a:endParaRPr>
          </a:p>
        </p:txBody>
      </p:sp>
      <p:grpSp>
        <p:nvGrpSpPr>
          <p:cNvPr id="737" name="Google Shape;737;p69"/>
          <p:cNvGrpSpPr/>
          <p:nvPr/>
        </p:nvGrpSpPr>
        <p:grpSpPr>
          <a:xfrm>
            <a:off x="1484025" y="1913100"/>
            <a:ext cx="2490175" cy="976303"/>
            <a:chOff x="1100650" y="2433650"/>
            <a:chExt cx="2490175" cy="1301737"/>
          </a:xfrm>
        </p:grpSpPr>
        <p:cxnSp>
          <p:nvCxnSpPr>
            <p:cNvPr id="738" name="Google Shape;738;p69"/>
            <p:cNvCxnSpPr/>
            <p:nvPr/>
          </p:nvCxnSpPr>
          <p:spPr>
            <a:xfrm rot="10800000" flipH="1">
              <a:off x="1520825" y="2579787"/>
              <a:ext cx="2070000" cy="1155600"/>
            </a:xfrm>
            <a:prstGeom prst="straightConnector1">
              <a:avLst/>
            </a:prstGeom>
            <a:noFill/>
            <a:ln w="9525" cap="flat" cmpd="sng">
              <a:solidFill>
                <a:schemeClr val="dk1"/>
              </a:solidFill>
              <a:prstDash val="solid"/>
              <a:miter lim="800000"/>
              <a:headEnd type="none" w="sm" len="sm"/>
              <a:tailEnd type="triangle" w="med" len="med"/>
            </a:ln>
          </p:spPr>
        </p:cxnSp>
        <p:sp>
          <p:nvSpPr>
            <p:cNvPr id="739" name="Google Shape;739;p69"/>
            <p:cNvSpPr txBox="1"/>
            <p:nvPr/>
          </p:nvSpPr>
          <p:spPr>
            <a:xfrm>
              <a:off x="1100650" y="2433650"/>
              <a:ext cx="1909200" cy="8349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Fake ping packet</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with src 209.12.17.35</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and dest 123.45.67.</a:t>
              </a:r>
              <a:r>
                <a:rPr lang="en-US" sz="1200">
                  <a:solidFill>
                    <a:schemeClr val="dk1"/>
                  </a:solidFill>
                </a:rPr>
                <a:t>255</a:t>
              </a:r>
              <a:endParaRPr sz="1000" b="0" i="0" u="none" strike="noStrike" cap="none">
                <a:solidFill>
                  <a:srgbClr val="000000"/>
                </a:solidFill>
                <a:latin typeface="Arial"/>
                <a:ea typeface="Arial"/>
                <a:cs typeface="Arial"/>
                <a:sym typeface="Arial"/>
              </a:endParaRPr>
            </a:p>
          </p:txBody>
        </p:sp>
      </p:grpSp>
      <p:pic>
        <p:nvPicPr>
          <p:cNvPr id="740" name="Google Shape;740;p69"/>
          <p:cNvPicPr preferRelativeResize="0"/>
          <p:nvPr/>
        </p:nvPicPr>
        <p:blipFill>
          <a:blip r:embed="rId3">
            <a:alphaModFix/>
          </a:blip>
          <a:stretch>
            <a:fillRect/>
          </a:stretch>
        </p:blipFill>
        <p:spPr>
          <a:xfrm>
            <a:off x="1201609" y="2939663"/>
            <a:ext cx="538373" cy="546000"/>
          </a:xfrm>
          <a:prstGeom prst="rect">
            <a:avLst/>
          </a:prstGeom>
          <a:noFill/>
          <a:ln>
            <a:noFill/>
          </a:ln>
        </p:spPr>
      </p:pic>
      <p:pic>
        <p:nvPicPr>
          <p:cNvPr id="741" name="Google Shape;741;p69"/>
          <p:cNvPicPr preferRelativeResize="0"/>
          <p:nvPr/>
        </p:nvPicPr>
        <p:blipFill>
          <a:blip r:embed="rId3">
            <a:alphaModFix/>
          </a:blip>
          <a:stretch>
            <a:fillRect/>
          </a:stretch>
        </p:blipFill>
        <p:spPr>
          <a:xfrm>
            <a:off x="3990000" y="1503663"/>
            <a:ext cx="466277" cy="452864"/>
          </a:xfrm>
          <a:prstGeom prst="rect">
            <a:avLst/>
          </a:prstGeom>
          <a:noFill/>
          <a:ln>
            <a:noFill/>
          </a:ln>
        </p:spPr>
      </p:pic>
      <p:pic>
        <p:nvPicPr>
          <p:cNvPr id="742" name="Google Shape;742;p69"/>
          <p:cNvPicPr preferRelativeResize="0"/>
          <p:nvPr/>
        </p:nvPicPr>
        <p:blipFill>
          <a:blip r:embed="rId3">
            <a:alphaModFix/>
          </a:blip>
          <a:stretch>
            <a:fillRect/>
          </a:stretch>
        </p:blipFill>
        <p:spPr>
          <a:xfrm>
            <a:off x="7146071" y="3010150"/>
            <a:ext cx="538373" cy="546000"/>
          </a:xfrm>
          <a:prstGeom prst="rect">
            <a:avLst/>
          </a:prstGeom>
          <a:noFill/>
          <a:ln>
            <a:noFill/>
          </a:ln>
        </p:spPr>
      </p:pic>
      <p:pic>
        <p:nvPicPr>
          <p:cNvPr id="743" name="Google Shape;743;p69"/>
          <p:cNvPicPr preferRelativeResize="0"/>
          <p:nvPr/>
        </p:nvPicPr>
        <p:blipFill>
          <a:blip r:embed="rId3">
            <a:alphaModFix/>
          </a:blip>
          <a:stretch>
            <a:fillRect/>
          </a:stretch>
        </p:blipFill>
        <p:spPr>
          <a:xfrm>
            <a:off x="4070171" y="1646700"/>
            <a:ext cx="538373" cy="546000"/>
          </a:xfrm>
          <a:prstGeom prst="rect">
            <a:avLst/>
          </a:prstGeom>
          <a:noFill/>
          <a:ln>
            <a:noFill/>
          </a:ln>
        </p:spPr>
      </p:pic>
      <p:pic>
        <p:nvPicPr>
          <p:cNvPr id="744" name="Google Shape;744;p69"/>
          <p:cNvPicPr preferRelativeResize="0"/>
          <p:nvPr/>
        </p:nvPicPr>
        <p:blipFill>
          <a:blip r:embed="rId3">
            <a:alphaModFix/>
          </a:blip>
          <a:stretch>
            <a:fillRect/>
          </a:stretch>
        </p:blipFill>
        <p:spPr>
          <a:xfrm>
            <a:off x="4253982" y="1756470"/>
            <a:ext cx="466277" cy="452864"/>
          </a:xfrm>
          <a:prstGeom prst="rect">
            <a:avLst/>
          </a:prstGeom>
          <a:noFill/>
          <a:ln>
            <a:noFill/>
          </a:ln>
        </p:spPr>
      </p:pic>
      <p:pic>
        <p:nvPicPr>
          <p:cNvPr id="745" name="Google Shape;745;p69"/>
          <p:cNvPicPr preferRelativeResize="0"/>
          <p:nvPr/>
        </p:nvPicPr>
        <p:blipFill>
          <a:blip r:embed="rId3">
            <a:alphaModFix/>
          </a:blip>
          <a:stretch>
            <a:fillRect/>
          </a:stretch>
        </p:blipFill>
        <p:spPr>
          <a:xfrm>
            <a:off x="4385973" y="1882874"/>
            <a:ext cx="466277" cy="452864"/>
          </a:xfrm>
          <a:prstGeom prst="rect">
            <a:avLst/>
          </a:prstGeom>
          <a:noFill/>
          <a:ln>
            <a:noFill/>
          </a:ln>
        </p:spPr>
      </p:pic>
      <p:sp>
        <p:nvSpPr>
          <p:cNvPr id="746" name="Google Shape;746;p69"/>
          <p:cNvSpPr txBox="1"/>
          <p:nvPr/>
        </p:nvSpPr>
        <p:spPr>
          <a:xfrm>
            <a:off x="3659200" y="2360053"/>
            <a:ext cx="1471500" cy="98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Intermediaries</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123.45.67.1</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123.45.67.2</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123.45.67.3</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300" b="0" i="0" u="none" strike="noStrike" cap="none">
                <a:solidFill>
                  <a:schemeClr val="dk1"/>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p:txBody>
      </p:sp>
      <p:grpSp>
        <p:nvGrpSpPr>
          <p:cNvPr id="747" name="Google Shape;747;p69"/>
          <p:cNvGrpSpPr/>
          <p:nvPr/>
        </p:nvGrpSpPr>
        <p:grpSpPr>
          <a:xfrm>
            <a:off x="4999826" y="2022900"/>
            <a:ext cx="2382448" cy="1274900"/>
            <a:chOff x="4962532" y="2806699"/>
            <a:chExt cx="2131372" cy="1443501"/>
          </a:xfrm>
        </p:grpSpPr>
        <p:cxnSp>
          <p:nvCxnSpPr>
            <p:cNvPr id="748" name="Google Shape;748;p69"/>
            <p:cNvCxnSpPr/>
            <p:nvPr/>
          </p:nvCxnSpPr>
          <p:spPr>
            <a:xfrm>
              <a:off x="4967786" y="2900297"/>
              <a:ext cx="1803900" cy="1174200"/>
            </a:xfrm>
            <a:prstGeom prst="straightConnector1">
              <a:avLst/>
            </a:prstGeom>
            <a:noFill/>
            <a:ln w="9525" cap="flat" cmpd="sng">
              <a:solidFill>
                <a:schemeClr val="dk1"/>
              </a:solidFill>
              <a:prstDash val="solid"/>
              <a:miter lim="800000"/>
              <a:headEnd type="none" w="sm" len="sm"/>
              <a:tailEnd type="triangle" w="med" len="med"/>
            </a:ln>
          </p:spPr>
        </p:cxnSp>
        <p:cxnSp>
          <p:nvCxnSpPr>
            <p:cNvPr id="749" name="Google Shape;749;p69"/>
            <p:cNvCxnSpPr/>
            <p:nvPr/>
          </p:nvCxnSpPr>
          <p:spPr>
            <a:xfrm>
              <a:off x="4966035" y="2979117"/>
              <a:ext cx="1803900" cy="1174200"/>
            </a:xfrm>
            <a:prstGeom prst="straightConnector1">
              <a:avLst/>
            </a:prstGeom>
            <a:noFill/>
            <a:ln w="9525" cap="flat" cmpd="sng">
              <a:solidFill>
                <a:schemeClr val="dk1"/>
              </a:solidFill>
              <a:prstDash val="solid"/>
              <a:miter lim="800000"/>
              <a:headEnd type="none" w="sm" len="sm"/>
              <a:tailEnd type="triangle" w="med" len="med"/>
            </a:ln>
          </p:spPr>
        </p:cxnSp>
        <p:cxnSp>
          <p:nvCxnSpPr>
            <p:cNvPr id="750" name="Google Shape;750;p69"/>
            <p:cNvCxnSpPr/>
            <p:nvPr/>
          </p:nvCxnSpPr>
          <p:spPr>
            <a:xfrm>
              <a:off x="4974792" y="3076000"/>
              <a:ext cx="1803900" cy="1174200"/>
            </a:xfrm>
            <a:prstGeom prst="straightConnector1">
              <a:avLst/>
            </a:prstGeom>
            <a:noFill/>
            <a:ln w="9525" cap="flat" cmpd="sng">
              <a:solidFill>
                <a:schemeClr val="dk1"/>
              </a:solidFill>
              <a:prstDash val="solid"/>
              <a:miter lim="800000"/>
              <a:headEnd type="none" w="sm" len="sm"/>
              <a:tailEnd type="triangle" w="med" len="med"/>
            </a:ln>
          </p:spPr>
        </p:cxnSp>
        <p:cxnSp>
          <p:nvCxnSpPr>
            <p:cNvPr id="751" name="Google Shape;751;p69"/>
            <p:cNvCxnSpPr/>
            <p:nvPr/>
          </p:nvCxnSpPr>
          <p:spPr>
            <a:xfrm>
              <a:off x="4962532" y="2806699"/>
              <a:ext cx="1803900" cy="1174200"/>
            </a:xfrm>
            <a:prstGeom prst="straightConnector1">
              <a:avLst/>
            </a:prstGeom>
            <a:noFill/>
            <a:ln w="9525" cap="flat" cmpd="sng">
              <a:solidFill>
                <a:schemeClr val="dk1"/>
              </a:solidFill>
              <a:prstDash val="solid"/>
              <a:miter lim="800000"/>
              <a:headEnd type="none" w="sm" len="sm"/>
              <a:tailEnd type="triangle" w="med" len="med"/>
            </a:ln>
          </p:spPr>
        </p:cxnSp>
        <p:sp>
          <p:nvSpPr>
            <p:cNvPr id="752" name="Google Shape;752;p69"/>
            <p:cNvSpPr txBox="1"/>
            <p:nvPr/>
          </p:nvSpPr>
          <p:spPr>
            <a:xfrm>
              <a:off x="5395905" y="2998785"/>
              <a:ext cx="1698000" cy="5907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Many (up to 254) ping</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en-US" sz="1200" b="0" i="0" u="none" strike="noStrike" cap="none">
                  <a:solidFill>
                    <a:schemeClr val="dk1"/>
                  </a:solidFill>
                  <a:latin typeface="Arial"/>
                  <a:ea typeface="Arial"/>
                  <a:cs typeface="Arial"/>
                  <a:sym typeface="Arial"/>
                </a:rPr>
                <a:t>responses to Victim</a:t>
              </a:r>
              <a:endParaRPr sz="1200" b="0" i="0" u="none" strike="noStrike" cap="none">
                <a:solidFill>
                  <a:srgbClr val="000000"/>
                </a:solidFill>
                <a:latin typeface="Arial"/>
                <a:ea typeface="Arial"/>
                <a:cs typeface="Arial"/>
                <a:sym typeface="Arial"/>
              </a:endParaRPr>
            </a:p>
          </p:txBody>
        </p:sp>
      </p:grpSp>
      <p:sp>
        <p:nvSpPr>
          <p:cNvPr id="753" name="Google Shape;753;p69"/>
          <p:cNvSpPr txBox="1"/>
          <p:nvPr/>
        </p:nvSpPr>
        <p:spPr>
          <a:xfrm>
            <a:off x="803275" y="4054078"/>
            <a:ext cx="7380300" cy="52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1600" b="0" i="0" u="none" strike="noStrike" cap="none">
                <a:solidFill>
                  <a:schemeClr val="dk2"/>
                </a:solidFill>
                <a:latin typeface="Arial"/>
                <a:ea typeface="Arial"/>
                <a:cs typeface="Arial"/>
                <a:sym typeface="Arial"/>
              </a:rPr>
              <a:t>Works particularly well when Attacker-Intermediaries connection</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1600" b="0" i="0" u="none" strike="noStrike" cap="none">
                <a:solidFill>
                  <a:schemeClr val="dk2"/>
                </a:solidFill>
                <a:latin typeface="Arial"/>
                <a:ea typeface="Arial"/>
                <a:cs typeface="Arial"/>
                <a:sym typeface="Arial"/>
              </a:rPr>
              <a:t>is lower bandwidth than Intermediaries-Victim</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7"/>
        <p:cNvGrpSpPr/>
        <p:nvPr/>
      </p:nvGrpSpPr>
      <p:grpSpPr>
        <a:xfrm>
          <a:off x="0" y="0"/>
          <a:ext cx="0" cy="0"/>
          <a:chOff x="0" y="0"/>
          <a:chExt cx="0" cy="0"/>
        </a:xfrm>
      </p:grpSpPr>
      <p:sp>
        <p:nvSpPr>
          <p:cNvPr id="758" name="Google Shape;758;p70"/>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Arial"/>
              <a:buNone/>
            </a:pPr>
            <a:r>
              <a:rPr lang="en-US" sz="3400" i="0" u="none" strike="noStrike" cap="none">
                <a:solidFill>
                  <a:schemeClr val="dk2"/>
                </a:solidFill>
              </a:rPr>
              <a:t>IP Spoofing Countermeasures</a:t>
            </a:r>
            <a:endParaRPr sz="3400"/>
          </a:p>
        </p:txBody>
      </p:sp>
      <p:sp>
        <p:nvSpPr>
          <p:cNvPr id="759" name="Google Shape;759;p70"/>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1500"/>
              </a:spcBef>
              <a:spcAft>
                <a:spcPts val="0"/>
              </a:spcAft>
              <a:buClr>
                <a:schemeClr val="dk2"/>
              </a:buClr>
              <a:buSzPts val="2200"/>
              <a:buFont typeface="Arial"/>
              <a:buChar char="•"/>
            </a:pPr>
            <a:r>
              <a:rPr lang="en-US" sz="2200" b="0" i="0" u="none" strike="noStrike" cap="none">
                <a:solidFill>
                  <a:schemeClr val="dk2"/>
                </a:solidFill>
                <a:latin typeface="Arial"/>
                <a:ea typeface="Arial"/>
                <a:cs typeface="Arial"/>
                <a:sym typeface="Arial"/>
              </a:rPr>
              <a:t>Filter out broadcast messages at gateway</a:t>
            </a:r>
            <a:endParaRPr sz="1800">
              <a:solidFill>
                <a:schemeClr val="dk2"/>
              </a:solidFill>
            </a:endParaRPr>
          </a:p>
          <a:p>
            <a:pPr marL="742950" marR="0" lvl="1" indent="-247650" algn="l" rtl="0">
              <a:lnSpc>
                <a:spcPct val="100000"/>
              </a:lnSpc>
              <a:spcBef>
                <a:spcPts val="48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Doesn’t work if intermediary inside border!</a:t>
            </a:r>
            <a:endParaRPr sz="1400">
              <a:solidFill>
                <a:schemeClr val="dk2"/>
              </a:solidFill>
            </a:endParaRPr>
          </a:p>
          <a:p>
            <a:pPr marL="742950" marR="0" lvl="1" indent="-247650" algn="l" rtl="0">
              <a:lnSpc>
                <a:spcPct val="100000"/>
              </a:lnSpc>
              <a:spcBef>
                <a:spcPts val="48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In general:  Filter out LAN-only messages across border</a:t>
            </a:r>
            <a:endParaRPr sz="1400">
              <a:solidFill>
                <a:schemeClr val="dk2"/>
              </a:solidFill>
            </a:endParaRPr>
          </a:p>
          <a:p>
            <a:pPr marL="742950" marR="0" lvl="1" indent="-133350" algn="l" rtl="0">
              <a:lnSpc>
                <a:spcPct val="100000"/>
              </a:lnSpc>
              <a:spcBef>
                <a:spcPts val="480"/>
              </a:spcBef>
              <a:spcAft>
                <a:spcPts val="0"/>
              </a:spcAft>
              <a:buClr>
                <a:schemeClr val="dk1"/>
              </a:buClr>
              <a:buSzPts val="2400"/>
              <a:buFont typeface="Arial"/>
              <a:buNone/>
            </a:pPr>
            <a:endParaRPr sz="1800" b="0" i="0" u="none" strike="noStrike" cap="none">
              <a:solidFill>
                <a:schemeClr val="dk2"/>
              </a:solidFill>
              <a:latin typeface="Arial"/>
              <a:ea typeface="Arial"/>
              <a:cs typeface="Arial"/>
              <a:sym typeface="Arial"/>
            </a:endParaRPr>
          </a:p>
          <a:p>
            <a:pPr marL="342900" marR="0" lvl="0" indent="-304800" algn="l" rtl="0">
              <a:lnSpc>
                <a:spcPct val="100000"/>
              </a:lnSpc>
              <a:spcBef>
                <a:spcPts val="560"/>
              </a:spcBef>
              <a:spcAft>
                <a:spcPts val="0"/>
              </a:spcAft>
              <a:buClr>
                <a:schemeClr val="dk2"/>
              </a:buClr>
              <a:buSzPts val="2200"/>
              <a:buFont typeface="Arial"/>
              <a:buChar char="•"/>
            </a:pPr>
            <a:r>
              <a:rPr lang="en-US" sz="2200" b="0" i="0" u="none" strike="noStrike" cap="none">
                <a:solidFill>
                  <a:schemeClr val="dk2"/>
                </a:solidFill>
                <a:latin typeface="Arial"/>
                <a:ea typeface="Arial"/>
                <a:cs typeface="Arial"/>
                <a:sym typeface="Arial"/>
              </a:rPr>
              <a:t>Egress filtering</a:t>
            </a:r>
            <a:endParaRPr sz="1800">
              <a:solidFill>
                <a:schemeClr val="dk2"/>
              </a:solidFill>
            </a:endParaRPr>
          </a:p>
          <a:p>
            <a:pPr marL="742950" marR="0" lvl="1" indent="-247650" algn="l" rtl="0">
              <a:lnSpc>
                <a:spcPct val="100000"/>
              </a:lnSpc>
              <a:spcBef>
                <a:spcPts val="48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Only let out packets with appropriate source addr</a:t>
            </a:r>
            <a:r>
              <a:rPr lang="en-US" sz="1800">
                <a:solidFill>
                  <a:schemeClr val="dk2"/>
                </a:solidFill>
              </a:rPr>
              <a:t>esses</a:t>
            </a:r>
            <a:endParaRPr sz="1400">
              <a:solidFill>
                <a:schemeClr val="dk2"/>
              </a:solidFill>
            </a:endParaRPr>
          </a:p>
          <a:p>
            <a:pPr marL="742950" marR="0" lvl="1" indent="-247650" algn="l" rtl="0">
              <a:lnSpc>
                <a:spcPct val="100000"/>
              </a:lnSpc>
              <a:spcBef>
                <a:spcPts val="48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Doesn’t stop you from being an intermediary or a victim – think of it as “being a good netizen”</a:t>
            </a:r>
            <a:endParaRPr sz="14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a:extLst>
            <a:ext uri="{FF2B5EF4-FFF2-40B4-BE49-F238E27FC236}">
              <a16:creationId xmlns:a16="http://schemas.microsoft.com/office/drawing/2014/main" id="{BF2C9ED3-E4D0-14F1-1583-76582F204586}"/>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19D79ACA-072B-DE29-01E7-307E2FB895F5}"/>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Types of Networks</a:t>
            </a:r>
            <a:br>
              <a:rPr lang="en-US" sz="3400" i="0" u="none" strike="noStrike" cap="none" dirty="0">
                <a:solidFill>
                  <a:schemeClr val="dk2"/>
                </a:solidFill>
              </a:rPr>
            </a:br>
            <a:r>
              <a:rPr lang="en-US" sz="2000" i="1" u="none" strike="noStrike" cap="none" dirty="0">
                <a:solidFill>
                  <a:schemeClr val="dk2"/>
                </a:solidFill>
              </a:rPr>
              <a:t>Classified by size/geographical area</a:t>
            </a:r>
            <a:endParaRPr sz="2000" i="1" dirty="0"/>
          </a:p>
        </p:txBody>
      </p:sp>
      <p:sp>
        <p:nvSpPr>
          <p:cNvPr id="180" name="Google Shape;180;p33">
            <a:extLst>
              <a:ext uri="{FF2B5EF4-FFF2-40B4-BE49-F238E27FC236}">
                <a16:creationId xmlns:a16="http://schemas.microsoft.com/office/drawing/2014/main" id="{BD35CDE2-7D33-65ED-1553-9F23978530AC}"/>
              </a:ext>
            </a:extLst>
          </p:cNvPr>
          <p:cNvSpPr txBox="1">
            <a:spLocks noGrp="1"/>
          </p:cNvSpPr>
          <p:nvPr>
            <p:ph type="body" idx="1"/>
          </p:nvPr>
        </p:nvSpPr>
        <p:spPr>
          <a:xfrm>
            <a:off x="628650" y="1127354"/>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None/>
            </a:pPr>
            <a:r>
              <a:rPr lang="en-US" sz="1600" dirty="0">
                <a:solidFill>
                  <a:schemeClr val="dk2"/>
                </a:solidFill>
              </a:rPr>
              <a:t>Also (we won’t talk about this though):</a:t>
            </a:r>
            <a:endParaRPr sz="1200" dirty="0">
              <a:solidFill>
                <a:schemeClr val="dk2"/>
              </a:solidFill>
            </a:endParaRPr>
          </a:p>
          <a:p>
            <a:pPr marL="342900" marR="0" lvl="0" indent="-203200" algn="l" rtl="0">
              <a:lnSpc>
                <a:spcPct val="100000"/>
              </a:lnSpc>
              <a:spcBef>
                <a:spcPts val="30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CAN: Campus Area Network</a:t>
            </a:r>
            <a:endParaRPr sz="1400" dirty="0">
              <a:solidFill>
                <a:schemeClr val="dk2"/>
              </a:solidFill>
            </a:endParaRPr>
          </a:p>
          <a:p>
            <a:pPr marL="514350" marR="0" lvl="1" indent="-190500" algn="l" rtl="0">
              <a:lnSpc>
                <a:spcPct val="100000"/>
              </a:lnSpc>
              <a:spcBef>
                <a:spcPts val="0"/>
              </a:spcBef>
              <a:spcAft>
                <a:spcPts val="0"/>
              </a:spcAft>
              <a:buClr>
                <a:schemeClr val="dk2"/>
              </a:buClr>
              <a:buSzPts val="1200"/>
              <a:buFont typeface="Arial"/>
              <a:buChar char="–"/>
            </a:pPr>
            <a:r>
              <a:rPr lang="en-US" sz="1200" b="0" i="0" u="none" strike="noStrike" cap="none" dirty="0">
                <a:solidFill>
                  <a:schemeClr val="dk2"/>
                </a:solidFill>
                <a:latin typeface="Arial"/>
                <a:ea typeface="Arial"/>
                <a:cs typeface="Arial"/>
                <a:sym typeface="Arial"/>
              </a:rPr>
              <a:t>A CAN connects multiple LANs within a campus or a group of nearby buildings.</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Coverage Range: University or corporate campus</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Key Technologies: Ethernet, Fiber Optics</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Real-World Example: College or corporate campus network</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When It Is Used: To interconnect LANs across a campus under one organization</a:t>
            </a:r>
            <a:endParaRPr sz="1200" dirty="0">
              <a:solidFill>
                <a:schemeClr val="dk2"/>
              </a:solidFill>
            </a:endParaRPr>
          </a:p>
        </p:txBody>
      </p:sp>
      <p:sp>
        <p:nvSpPr>
          <p:cNvPr id="2" name="AutoShape 2" descr="PAN">
            <a:extLst>
              <a:ext uri="{FF2B5EF4-FFF2-40B4-BE49-F238E27FC236}">
                <a16:creationId xmlns:a16="http://schemas.microsoft.com/office/drawing/2014/main" id="{598CDE88-7327-BC90-4CCC-3FAC0223CEE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9743FD1-40E8-6EE1-0D6F-3604B76D53D3}"/>
              </a:ext>
            </a:extLst>
          </p:cNvPr>
          <p:cNvPicPr>
            <a:picLocks noChangeAspect="1"/>
          </p:cNvPicPr>
          <p:nvPr/>
        </p:nvPicPr>
        <p:blipFill>
          <a:blip r:embed="rId3"/>
          <a:stretch>
            <a:fillRect/>
          </a:stretch>
        </p:blipFill>
        <p:spPr>
          <a:xfrm>
            <a:off x="2700066" y="2571750"/>
            <a:ext cx="2590013" cy="2516537"/>
          </a:xfrm>
          <a:prstGeom prst="rect">
            <a:avLst/>
          </a:prstGeom>
        </p:spPr>
      </p:pic>
    </p:spTree>
    <p:extLst>
      <p:ext uri="{BB962C8B-B14F-4D97-AF65-F5344CB8AC3E}">
        <p14:creationId xmlns:p14="http://schemas.microsoft.com/office/powerpoint/2010/main" val="68256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a:extLst>
            <a:ext uri="{FF2B5EF4-FFF2-40B4-BE49-F238E27FC236}">
              <a16:creationId xmlns:a16="http://schemas.microsoft.com/office/drawing/2014/main" id="{1EE447BF-0300-00AA-B926-D5F82E0D1425}"/>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75710EBE-3D68-B7DB-516E-1E1DA8D1A798}"/>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Types of Networks</a:t>
            </a:r>
            <a:br>
              <a:rPr lang="en-US" sz="3400" i="0" u="none" strike="noStrike" cap="none" dirty="0">
                <a:solidFill>
                  <a:schemeClr val="dk2"/>
                </a:solidFill>
              </a:rPr>
            </a:br>
            <a:r>
              <a:rPr lang="en-US" sz="2000" i="1" u="none" strike="noStrike" cap="none" dirty="0">
                <a:solidFill>
                  <a:schemeClr val="dk2"/>
                </a:solidFill>
              </a:rPr>
              <a:t>Classified by size/geographical area</a:t>
            </a:r>
            <a:endParaRPr sz="2000" i="1" dirty="0"/>
          </a:p>
        </p:txBody>
      </p:sp>
      <p:sp>
        <p:nvSpPr>
          <p:cNvPr id="180" name="Google Shape;180;p33">
            <a:extLst>
              <a:ext uri="{FF2B5EF4-FFF2-40B4-BE49-F238E27FC236}">
                <a16:creationId xmlns:a16="http://schemas.microsoft.com/office/drawing/2014/main" id="{AA59BBF6-CCFD-AB27-D23B-4548509F9C9A}"/>
              </a:ext>
            </a:extLst>
          </p:cNvPr>
          <p:cNvSpPr txBox="1">
            <a:spLocks noGrp="1"/>
          </p:cNvSpPr>
          <p:nvPr>
            <p:ph type="body" idx="1"/>
          </p:nvPr>
        </p:nvSpPr>
        <p:spPr>
          <a:xfrm>
            <a:off x="628650" y="1127354"/>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None/>
            </a:pPr>
            <a:r>
              <a:rPr lang="en-US" sz="1600" dirty="0">
                <a:solidFill>
                  <a:schemeClr val="dk2"/>
                </a:solidFill>
              </a:rPr>
              <a:t>Also (we won’t talk about this though):</a:t>
            </a:r>
            <a:endParaRPr sz="1200" dirty="0">
              <a:solidFill>
                <a:schemeClr val="dk2"/>
              </a:solidFill>
            </a:endParaRPr>
          </a:p>
          <a:p>
            <a:pPr marL="342900" marR="0" lvl="0" indent="-203200" algn="l" rtl="0">
              <a:lnSpc>
                <a:spcPct val="100000"/>
              </a:lnSpc>
              <a:spcBef>
                <a:spcPts val="30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MAN: Metropolitan Area Network</a:t>
            </a:r>
            <a:endParaRPr sz="1400" dirty="0">
              <a:solidFill>
                <a:schemeClr val="dk2"/>
              </a:solidFill>
            </a:endParaRPr>
          </a:p>
          <a:p>
            <a:pPr marL="514350" marR="0" lvl="1" indent="-190500" algn="l" rtl="0">
              <a:lnSpc>
                <a:spcPct val="100000"/>
              </a:lnSpc>
              <a:spcBef>
                <a:spcPts val="0"/>
              </a:spcBef>
              <a:spcAft>
                <a:spcPts val="0"/>
              </a:spcAft>
              <a:buClr>
                <a:schemeClr val="dk2"/>
              </a:buClr>
              <a:buSzPts val="1200"/>
              <a:buFont typeface="Arial"/>
              <a:buChar char="–"/>
            </a:pPr>
            <a:r>
              <a:rPr lang="en-US" sz="1200" b="0" i="0" u="none" strike="noStrike" cap="none" dirty="0">
                <a:solidFill>
                  <a:schemeClr val="dk2"/>
                </a:solidFill>
                <a:latin typeface="Arial"/>
                <a:ea typeface="Arial"/>
                <a:cs typeface="Arial"/>
                <a:sym typeface="Arial"/>
              </a:rPr>
              <a:t>A MAN connects multiple networks within a city or metropolitan region.</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Coverage Range: City or large town</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Key Technologies: Fiber Optics, Microwave, Metro Ethernet</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Real-World Example: City-wide ISP network</a:t>
            </a:r>
          </a:p>
          <a:p>
            <a:pPr marL="514350" marR="0" lvl="1" indent="-190500" algn="l" rtl="0">
              <a:lnSpc>
                <a:spcPct val="100000"/>
              </a:lnSpc>
              <a:spcBef>
                <a:spcPts val="0"/>
              </a:spcBef>
              <a:spcAft>
                <a:spcPts val="0"/>
              </a:spcAft>
              <a:buClr>
                <a:schemeClr val="dk2"/>
              </a:buClr>
              <a:buSzPts val="1200"/>
              <a:buFont typeface="Arial"/>
              <a:buChar char="–"/>
            </a:pPr>
            <a:r>
              <a:rPr lang="en-US" sz="1200" dirty="0">
                <a:solidFill>
                  <a:schemeClr val="dk2"/>
                </a:solidFill>
              </a:rPr>
              <a:t>When It Is Used: To provide high-speed connectivity across a city</a:t>
            </a:r>
            <a:endParaRPr sz="1200" dirty="0">
              <a:solidFill>
                <a:schemeClr val="dk2"/>
              </a:solidFill>
            </a:endParaRPr>
          </a:p>
        </p:txBody>
      </p:sp>
      <p:sp>
        <p:nvSpPr>
          <p:cNvPr id="2" name="AutoShape 2" descr="PAN">
            <a:extLst>
              <a:ext uri="{FF2B5EF4-FFF2-40B4-BE49-F238E27FC236}">
                <a16:creationId xmlns:a16="http://schemas.microsoft.com/office/drawing/2014/main" id="{904F5D4E-86B0-8FF8-7700-95AEDD32F4B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EADE2EF-266C-0A54-37E3-134CDB762C17}"/>
              </a:ext>
            </a:extLst>
          </p:cNvPr>
          <p:cNvPicPr>
            <a:picLocks noChangeAspect="1"/>
          </p:cNvPicPr>
          <p:nvPr/>
        </p:nvPicPr>
        <p:blipFill>
          <a:blip r:embed="rId3"/>
          <a:stretch>
            <a:fillRect/>
          </a:stretch>
        </p:blipFill>
        <p:spPr>
          <a:xfrm>
            <a:off x="2155981" y="2571750"/>
            <a:ext cx="5136837" cy="2447092"/>
          </a:xfrm>
          <a:prstGeom prst="rect">
            <a:avLst/>
          </a:prstGeom>
        </p:spPr>
      </p:pic>
    </p:spTree>
    <p:extLst>
      <p:ext uri="{BB962C8B-B14F-4D97-AF65-F5344CB8AC3E}">
        <p14:creationId xmlns:p14="http://schemas.microsoft.com/office/powerpoint/2010/main" val="412149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a:extLst>
            <a:ext uri="{FF2B5EF4-FFF2-40B4-BE49-F238E27FC236}">
              <a16:creationId xmlns:a16="http://schemas.microsoft.com/office/drawing/2014/main" id="{74F03EA4-8E34-6A50-D5EE-F6BBBAE57F19}"/>
            </a:ext>
          </a:extLst>
        </p:cNvPr>
        <p:cNvGrpSpPr/>
        <p:nvPr/>
      </p:nvGrpSpPr>
      <p:grpSpPr>
        <a:xfrm>
          <a:off x="0" y="0"/>
          <a:ext cx="0" cy="0"/>
          <a:chOff x="0" y="0"/>
          <a:chExt cx="0" cy="0"/>
        </a:xfrm>
      </p:grpSpPr>
      <p:sp>
        <p:nvSpPr>
          <p:cNvPr id="179" name="Google Shape;179;p33">
            <a:extLst>
              <a:ext uri="{FF2B5EF4-FFF2-40B4-BE49-F238E27FC236}">
                <a16:creationId xmlns:a16="http://schemas.microsoft.com/office/drawing/2014/main" id="{7443E461-FE97-E492-B36A-1ACBB223231B}"/>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US" sz="3400" i="0" u="none" strike="noStrike" cap="none" dirty="0">
                <a:solidFill>
                  <a:schemeClr val="dk2"/>
                </a:solidFill>
              </a:rPr>
              <a:t>Types of Networks</a:t>
            </a:r>
            <a:br>
              <a:rPr lang="en-US" sz="3400" i="0" u="none" strike="noStrike" cap="none" dirty="0">
                <a:solidFill>
                  <a:schemeClr val="dk2"/>
                </a:solidFill>
              </a:rPr>
            </a:br>
            <a:r>
              <a:rPr lang="en-US" sz="2000" i="1" u="none" strike="noStrike" cap="none" dirty="0">
                <a:solidFill>
                  <a:schemeClr val="dk2"/>
                </a:solidFill>
              </a:rPr>
              <a:t>Classified by size/geographical area</a:t>
            </a:r>
            <a:endParaRPr sz="2000" i="1" dirty="0"/>
          </a:p>
        </p:txBody>
      </p:sp>
      <p:sp>
        <p:nvSpPr>
          <p:cNvPr id="180" name="Google Shape;180;p33">
            <a:extLst>
              <a:ext uri="{FF2B5EF4-FFF2-40B4-BE49-F238E27FC236}">
                <a16:creationId xmlns:a16="http://schemas.microsoft.com/office/drawing/2014/main" id="{80243FAB-9FA7-3EED-9742-BE3018A1465D}"/>
              </a:ext>
            </a:extLst>
          </p:cNvPr>
          <p:cNvSpPr txBox="1">
            <a:spLocks noGrp="1"/>
          </p:cNvSpPr>
          <p:nvPr>
            <p:ph type="body" idx="1"/>
          </p:nvPr>
        </p:nvSpPr>
        <p:spPr>
          <a:xfrm>
            <a:off x="628650" y="1127354"/>
            <a:ext cx="7886700" cy="3497100"/>
          </a:xfrm>
          <a:prstGeom prst="rect">
            <a:avLst/>
          </a:prstGeom>
          <a:noFill/>
          <a:ln>
            <a:noFill/>
          </a:ln>
        </p:spPr>
        <p:txBody>
          <a:bodyPr spcFirstLastPara="1" wrap="square" lIns="91425" tIns="45700" rIns="91425" bIns="45700" anchor="t" anchorCtr="0">
            <a:noAutofit/>
          </a:bodyPr>
          <a:lstStyle/>
          <a:p>
            <a:pPr marL="298450" indent="-285750">
              <a:lnSpc>
                <a:spcPct val="100000"/>
              </a:lnSpc>
              <a:spcBef>
                <a:spcPts val="200"/>
              </a:spcBef>
              <a:buClr>
                <a:schemeClr val="dk2"/>
              </a:buClr>
              <a:buSzPts val="1600"/>
            </a:pPr>
            <a:r>
              <a:rPr lang="en-US" sz="1600" b="0" i="0" u="none" strike="noStrike" cap="none" dirty="0">
                <a:solidFill>
                  <a:schemeClr val="dk2"/>
                </a:solidFill>
                <a:latin typeface="Arial"/>
                <a:ea typeface="Arial"/>
                <a:cs typeface="Arial"/>
                <a:sym typeface="Arial"/>
              </a:rPr>
              <a:t>WAN: Wide Area Network (“Long haul network”)</a:t>
            </a:r>
            <a:endParaRPr sz="20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Widespread geographically</a:t>
            </a:r>
            <a:r>
              <a:rPr lang="en-US" sz="1400" dirty="0">
                <a:solidFill>
                  <a:schemeClr val="dk2"/>
                </a:solidFill>
              </a:rPr>
              <a:t>, connects networks over large geographical areas such as countries </a:t>
            </a:r>
            <a:r>
              <a:rPr lang="en-US" sz="1400" b="0" i="0" u="none" strike="noStrike" cap="none" dirty="0">
                <a:solidFill>
                  <a:schemeClr val="dk2"/>
                </a:solidFill>
                <a:latin typeface="Arial"/>
                <a:ea typeface="Arial"/>
                <a:cs typeface="Arial"/>
                <a:sym typeface="Arial"/>
              </a:rPr>
              <a:t>– Lower speed</a:t>
            </a:r>
            <a:endParaRPr sz="16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Typically connections of multiple LANs</a:t>
            </a:r>
            <a:endParaRPr sz="1600" dirty="0">
              <a:solidFill>
                <a:schemeClr val="dk2"/>
              </a:solidFill>
            </a:endParaRPr>
          </a:p>
          <a:p>
            <a:pPr marL="514350" marR="0" lvl="1" indent="-203200" algn="l" rtl="0">
              <a:lnSpc>
                <a:spcPct val="100000"/>
              </a:lnSpc>
              <a:spcBef>
                <a:spcPts val="0"/>
              </a:spcBef>
              <a:spcAft>
                <a:spcPts val="0"/>
              </a:spcAft>
              <a:buClr>
                <a:schemeClr val="dk2"/>
              </a:buClr>
              <a:buSzPts val="1400"/>
              <a:buFont typeface="Arial"/>
              <a:buChar char="–"/>
            </a:pPr>
            <a:r>
              <a:rPr lang="en-US" sz="1400" dirty="0">
                <a:solidFill>
                  <a:schemeClr val="dk2"/>
                </a:solidFill>
              </a:rPr>
              <a:t>Key Technologies: Leased lines, Satellite links, Internet</a:t>
            </a:r>
          </a:p>
          <a:p>
            <a:pPr marL="514350" marR="0" lvl="1" indent="-203200" algn="l" rtl="0">
              <a:lnSpc>
                <a:spcPct val="100000"/>
              </a:lnSpc>
              <a:spcBef>
                <a:spcPts val="0"/>
              </a:spcBef>
              <a:spcAft>
                <a:spcPts val="0"/>
              </a:spcAft>
              <a:buClr>
                <a:schemeClr val="dk2"/>
              </a:buClr>
              <a:buSzPts val="1400"/>
              <a:buFont typeface="Arial"/>
              <a:buChar char="–"/>
            </a:pPr>
            <a:r>
              <a:rPr lang="en-US" sz="1400" dirty="0">
                <a:solidFill>
                  <a:schemeClr val="dk2"/>
                </a:solidFill>
              </a:rPr>
              <a:t>Real-World Example: The Internet</a:t>
            </a:r>
          </a:p>
          <a:p>
            <a:pPr marL="514350" marR="0" lvl="1" indent="-203200" algn="l" rtl="0">
              <a:lnSpc>
                <a:spcPct val="100000"/>
              </a:lnSpc>
              <a:spcBef>
                <a:spcPts val="0"/>
              </a:spcBef>
              <a:spcAft>
                <a:spcPts val="0"/>
              </a:spcAft>
              <a:buClr>
                <a:schemeClr val="dk2"/>
              </a:buClr>
              <a:buSzPts val="1400"/>
              <a:buFont typeface="Arial"/>
              <a:buChar char="–"/>
            </a:pPr>
            <a:r>
              <a:rPr lang="en-US" sz="1400" dirty="0">
                <a:solidFill>
                  <a:schemeClr val="dk2"/>
                </a:solidFill>
              </a:rPr>
              <a:t>When It Is Used: To enable long-distance and global communication</a:t>
            </a:r>
            <a:endParaRPr sz="1600" dirty="0">
              <a:solidFill>
                <a:schemeClr val="dk2"/>
              </a:solidFill>
            </a:endParaRPr>
          </a:p>
        </p:txBody>
      </p:sp>
      <p:pic>
        <p:nvPicPr>
          <p:cNvPr id="3" name="Picture 2">
            <a:extLst>
              <a:ext uri="{FF2B5EF4-FFF2-40B4-BE49-F238E27FC236}">
                <a16:creationId xmlns:a16="http://schemas.microsoft.com/office/drawing/2014/main" id="{7EC2289B-DE23-F7B9-B6E7-2FAFA18DEB36}"/>
              </a:ext>
            </a:extLst>
          </p:cNvPr>
          <p:cNvPicPr>
            <a:picLocks noChangeAspect="1"/>
          </p:cNvPicPr>
          <p:nvPr/>
        </p:nvPicPr>
        <p:blipFill>
          <a:blip r:embed="rId3"/>
          <a:stretch>
            <a:fillRect/>
          </a:stretch>
        </p:blipFill>
        <p:spPr>
          <a:xfrm>
            <a:off x="3053751" y="2746957"/>
            <a:ext cx="2817658" cy="2362036"/>
          </a:xfrm>
          <a:prstGeom prst="rect">
            <a:avLst/>
          </a:prstGeom>
        </p:spPr>
      </p:pic>
    </p:spTree>
    <p:extLst>
      <p:ext uri="{BB962C8B-B14F-4D97-AF65-F5344CB8AC3E}">
        <p14:creationId xmlns:p14="http://schemas.microsoft.com/office/powerpoint/2010/main" val="41029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4"/>
          <p:cNvSpPr txBox="1">
            <a:spLocks noGrp="1"/>
          </p:cNvSpPr>
          <p:nvPr>
            <p:ph type="body" idx="1"/>
          </p:nvPr>
        </p:nvSpPr>
        <p:spPr>
          <a:xfrm>
            <a:off x="795750" y="3997500"/>
            <a:ext cx="4510800" cy="546000"/>
          </a:xfrm>
          <a:prstGeom prst="rect">
            <a:avLst/>
          </a:prstGeom>
          <a:noFill/>
          <a:ln>
            <a:noFill/>
          </a:ln>
        </p:spPr>
        <p:txBody>
          <a:bodyPr spcFirstLastPara="1" wrap="square" lIns="91425" tIns="45700" rIns="91425" bIns="45700" anchor="t" anchorCtr="0">
            <a:noAutofit/>
          </a:bodyPr>
          <a:lstStyle/>
          <a:p>
            <a:pPr marL="228600" marR="0" lvl="0" indent="-222250" algn="l" rtl="0">
              <a:lnSpc>
                <a:spcPct val="100000"/>
              </a:lnSpc>
              <a:spcBef>
                <a:spcPts val="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Basic idea:  Network of networks</a:t>
            </a:r>
            <a:endParaRPr sz="2100" dirty="0">
              <a:solidFill>
                <a:schemeClr val="dk2"/>
              </a:solidFill>
            </a:endParaRPr>
          </a:p>
          <a:p>
            <a:pPr marL="228600" marR="0" lvl="0" indent="-222250" algn="l" rtl="0">
              <a:lnSpc>
                <a:spcPct val="100000"/>
              </a:lnSpc>
              <a:spcBef>
                <a:spcPts val="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Internet (protocol) vs. “The Internet”</a:t>
            </a:r>
            <a:endParaRPr sz="2100" dirty="0">
              <a:solidFill>
                <a:schemeClr val="dk2"/>
              </a:solidFill>
            </a:endParaRPr>
          </a:p>
        </p:txBody>
      </p:sp>
      <p:sp>
        <p:nvSpPr>
          <p:cNvPr id="186" name="Google Shape;186;p3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400"/>
              <a:t>The Internet</a:t>
            </a:r>
            <a:endParaRPr sz="3400"/>
          </a:p>
          <a:p>
            <a:pPr marL="0" lvl="0" indent="0" algn="l" rtl="0">
              <a:lnSpc>
                <a:spcPct val="100000"/>
              </a:lnSpc>
              <a:spcBef>
                <a:spcPts val="0"/>
              </a:spcBef>
              <a:spcAft>
                <a:spcPts val="0"/>
              </a:spcAft>
              <a:buSzPts val="3600"/>
              <a:buNone/>
            </a:pPr>
            <a:r>
              <a:rPr lang="en-US" sz="2000" i="1"/>
              <a:t>A collection of LANs</a:t>
            </a:r>
            <a:endParaRPr sz="2000" i="1"/>
          </a:p>
        </p:txBody>
      </p:sp>
      <p:cxnSp>
        <p:nvCxnSpPr>
          <p:cNvPr id="187" name="Google Shape;187;p34"/>
          <p:cNvCxnSpPr/>
          <p:nvPr/>
        </p:nvCxnSpPr>
        <p:spPr>
          <a:xfrm rot="10800000" flipH="1">
            <a:off x="6172150" y="3165650"/>
            <a:ext cx="490200" cy="501000"/>
          </a:xfrm>
          <a:prstGeom prst="straightConnector1">
            <a:avLst/>
          </a:prstGeom>
          <a:noFill/>
          <a:ln w="9525" cap="flat" cmpd="sng">
            <a:solidFill>
              <a:schemeClr val="dk2"/>
            </a:solidFill>
            <a:prstDash val="solid"/>
            <a:round/>
            <a:headEnd type="none" w="med" len="med"/>
            <a:tailEnd type="none" w="med" len="med"/>
          </a:ln>
        </p:spPr>
      </p:cxnSp>
      <p:cxnSp>
        <p:nvCxnSpPr>
          <p:cNvPr id="188" name="Google Shape;188;p34"/>
          <p:cNvCxnSpPr/>
          <p:nvPr/>
        </p:nvCxnSpPr>
        <p:spPr>
          <a:xfrm rot="10800000" flipH="1">
            <a:off x="6815175" y="3168225"/>
            <a:ext cx="12900" cy="886200"/>
          </a:xfrm>
          <a:prstGeom prst="straightConnector1">
            <a:avLst/>
          </a:prstGeom>
          <a:noFill/>
          <a:ln w="9525" cap="flat" cmpd="sng">
            <a:solidFill>
              <a:schemeClr val="dk2"/>
            </a:solidFill>
            <a:prstDash val="solid"/>
            <a:round/>
            <a:headEnd type="none" w="med" len="med"/>
            <a:tailEnd type="none" w="med" len="med"/>
          </a:ln>
        </p:spPr>
      </p:cxnSp>
      <p:cxnSp>
        <p:nvCxnSpPr>
          <p:cNvPr id="189" name="Google Shape;189;p34"/>
          <p:cNvCxnSpPr/>
          <p:nvPr/>
        </p:nvCxnSpPr>
        <p:spPr>
          <a:xfrm rot="10800000">
            <a:off x="6937275" y="3160375"/>
            <a:ext cx="486600" cy="710700"/>
          </a:xfrm>
          <a:prstGeom prst="straightConnector1">
            <a:avLst/>
          </a:prstGeom>
          <a:noFill/>
          <a:ln w="9525" cap="flat" cmpd="sng">
            <a:solidFill>
              <a:schemeClr val="dk2"/>
            </a:solidFill>
            <a:prstDash val="solid"/>
            <a:round/>
            <a:headEnd type="none" w="med" len="med"/>
            <a:tailEnd type="none" w="med" len="med"/>
          </a:ln>
        </p:spPr>
      </p:cxnSp>
      <p:pic>
        <p:nvPicPr>
          <p:cNvPr id="190" name="Google Shape;190;p34"/>
          <p:cNvPicPr preferRelativeResize="0"/>
          <p:nvPr/>
        </p:nvPicPr>
        <p:blipFill>
          <a:blip r:embed="rId3">
            <a:alphaModFix/>
          </a:blip>
          <a:stretch>
            <a:fillRect/>
          </a:stretch>
        </p:blipFill>
        <p:spPr>
          <a:xfrm>
            <a:off x="6429650" y="3114150"/>
            <a:ext cx="685600" cy="94100"/>
          </a:xfrm>
          <a:prstGeom prst="rect">
            <a:avLst/>
          </a:prstGeom>
          <a:noFill/>
          <a:ln>
            <a:noFill/>
          </a:ln>
        </p:spPr>
      </p:pic>
      <p:pic>
        <p:nvPicPr>
          <p:cNvPr id="191" name="Google Shape;191;p34"/>
          <p:cNvPicPr preferRelativeResize="0"/>
          <p:nvPr/>
        </p:nvPicPr>
        <p:blipFill>
          <a:blip r:embed="rId4">
            <a:alphaModFix/>
          </a:blip>
          <a:stretch>
            <a:fillRect/>
          </a:stretch>
        </p:blipFill>
        <p:spPr>
          <a:xfrm>
            <a:off x="5912846" y="3466000"/>
            <a:ext cx="538373" cy="546000"/>
          </a:xfrm>
          <a:prstGeom prst="rect">
            <a:avLst/>
          </a:prstGeom>
          <a:noFill/>
          <a:ln>
            <a:noFill/>
          </a:ln>
        </p:spPr>
      </p:pic>
      <p:pic>
        <p:nvPicPr>
          <p:cNvPr id="192" name="Google Shape;192;p34"/>
          <p:cNvPicPr preferRelativeResize="0"/>
          <p:nvPr/>
        </p:nvPicPr>
        <p:blipFill>
          <a:blip r:embed="rId4">
            <a:alphaModFix/>
          </a:blip>
          <a:stretch>
            <a:fillRect/>
          </a:stretch>
        </p:blipFill>
        <p:spPr>
          <a:xfrm>
            <a:off x="6576871" y="3865075"/>
            <a:ext cx="538373" cy="546000"/>
          </a:xfrm>
          <a:prstGeom prst="rect">
            <a:avLst/>
          </a:prstGeom>
          <a:noFill/>
          <a:ln>
            <a:noFill/>
          </a:ln>
        </p:spPr>
      </p:pic>
      <p:pic>
        <p:nvPicPr>
          <p:cNvPr id="193" name="Google Shape;193;p34"/>
          <p:cNvPicPr preferRelativeResize="0"/>
          <p:nvPr/>
        </p:nvPicPr>
        <p:blipFill>
          <a:blip r:embed="rId4">
            <a:alphaModFix/>
          </a:blip>
          <a:stretch>
            <a:fillRect/>
          </a:stretch>
        </p:blipFill>
        <p:spPr>
          <a:xfrm>
            <a:off x="7186071" y="3645000"/>
            <a:ext cx="538373" cy="546000"/>
          </a:xfrm>
          <a:prstGeom prst="rect">
            <a:avLst/>
          </a:prstGeom>
          <a:noFill/>
          <a:ln>
            <a:noFill/>
          </a:ln>
        </p:spPr>
      </p:pic>
      <p:grpSp>
        <p:nvGrpSpPr>
          <p:cNvPr id="194" name="Google Shape;194;p34"/>
          <p:cNvGrpSpPr/>
          <p:nvPr/>
        </p:nvGrpSpPr>
        <p:grpSpPr>
          <a:xfrm>
            <a:off x="3494946" y="2207300"/>
            <a:ext cx="1811598" cy="1296925"/>
            <a:chOff x="5760071" y="2920650"/>
            <a:chExt cx="1811598" cy="1296925"/>
          </a:xfrm>
        </p:grpSpPr>
        <p:cxnSp>
          <p:nvCxnSpPr>
            <p:cNvPr id="195" name="Google Shape;195;p34"/>
            <p:cNvCxnSpPr/>
            <p:nvPr/>
          </p:nvCxnSpPr>
          <p:spPr>
            <a:xfrm rot="10800000" flipH="1">
              <a:off x="6019375" y="2972150"/>
              <a:ext cx="490200" cy="501000"/>
            </a:xfrm>
            <a:prstGeom prst="straightConnector1">
              <a:avLst/>
            </a:prstGeom>
            <a:noFill/>
            <a:ln w="9525" cap="flat" cmpd="sng">
              <a:solidFill>
                <a:schemeClr val="dk2"/>
              </a:solidFill>
              <a:prstDash val="solid"/>
              <a:round/>
              <a:headEnd type="none" w="med" len="med"/>
              <a:tailEnd type="none" w="med" len="med"/>
            </a:ln>
          </p:spPr>
        </p:cxnSp>
        <p:cxnSp>
          <p:nvCxnSpPr>
            <p:cNvPr id="196" name="Google Shape;196;p34"/>
            <p:cNvCxnSpPr/>
            <p:nvPr/>
          </p:nvCxnSpPr>
          <p:spPr>
            <a:xfrm rot="10800000" flipH="1">
              <a:off x="6662400" y="2974725"/>
              <a:ext cx="12900" cy="886200"/>
            </a:xfrm>
            <a:prstGeom prst="straightConnector1">
              <a:avLst/>
            </a:prstGeom>
            <a:noFill/>
            <a:ln w="9525" cap="flat" cmpd="sng">
              <a:solidFill>
                <a:schemeClr val="dk2"/>
              </a:solidFill>
              <a:prstDash val="solid"/>
              <a:round/>
              <a:headEnd type="none" w="med" len="med"/>
              <a:tailEnd type="none" w="med" len="med"/>
            </a:ln>
          </p:spPr>
        </p:cxnSp>
        <p:cxnSp>
          <p:nvCxnSpPr>
            <p:cNvPr id="197" name="Google Shape;197;p34"/>
            <p:cNvCxnSpPr/>
            <p:nvPr/>
          </p:nvCxnSpPr>
          <p:spPr>
            <a:xfrm rot="10800000">
              <a:off x="6784500" y="2966875"/>
              <a:ext cx="486600" cy="710700"/>
            </a:xfrm>
            <a:prstGeom prst="straightConnector1">
              <a:avLst/>
            </a:prstGeom>
            <a:noFill/>
            <a:ln w="9525" cap="flat" cmpd="sng">
              <a:solidFill>
                <a:schemeClr val="dk2"/>
              </a:solidFill>
              <a:prstDash val="solid"/>
              <a:round/>
              <a:headEnd type="none" w="med" len="med"/>
              <a:tailEnd type="none" w="med" len="med"/>
            </a:ln>
          </p:spPr>
        </p:cxnSp>
        <p:pic>
          <p:nvPicPr>
            <p:cNvPr id="198" name="Google Shape;198;p34"/>
            <p:cNvPicPr preferRelativeResize="0"/>
            <p:nvPr/>
          </p:nvPicPr>
          <p:blipFill>
            <a:blip r:embed="rId3">
              <a:alphaModFix/>
            </a:blip>
            <a:stretch>
              <a:fillRect/>
            </a:stretch>
          </p:blipFill>
          <p:spPr>
            <a:xfrm>
              <a:off x="6276875" y="2920650"/>
              <a:ext cx="685600" cy="94100"/>
            </a:xfrm>
            <a:prstGeom prst="rect">
              <a:avLst/>
            </a:prstGeom>
            <a:noFill/>
            <a:ln>
              <a:noFill/>
            </a:ln>
          </p:spPr>
        </p:pic>
        <p:pic>
          <p:nvPicPr>
            <p:cNvPr id="199" name="Google Shape;199;p34"/>
            <p:cNvPicPr preferRelativeResize="0"/>
            <p:nvPr/>
          </p:nvPicPr>
          <p:blipFill>
            <a:blip r:embed="rId4">
              <a:alphaModFix/>
            </a:blip>
            <a:stretch>
              <a:fillRect/>
            </a:stretch>
          </p:blipFill>
          <p:spPr>
            <a:xfrm>
              <a:off x="5760071" y="3272500"/>
              <a:ext cx="538373" cy="546000"/>
            </a:xfrm>
            <a:prstGeom prst="rect">
              <a:avLst/>
            </a:prstGeom>
            <a:noFill/>
            <a:ln>
              <a:noFill/>
            </a:ln>
          </p:spPr>
        </p:pic>
        <p:pic>
          <p:nvPicPr>
            <p:cNvPr id="200" name="Google Shape;200;p34"/>
            <p:cNvPicPr preferRelativeResize="0"/>
            <p:nvPr/>
          </p:nvPicPr>
          <p:blipFill>
            <a:blip r:embed="rId4">
              <a:alphaModFix/>
            </a:blip>
            <a:stretch>
              <a:fillRect/>
            </a:stretch>
          </p:blipFill>
          <p:spPr>
            <a:xfrm>
              <a:off x="6424096" y="3671575"/>
              <a:ext cx="538373" cy="546000"/>
            </a:xfrm>
            <a:prstGeom prst="rect">
              <a:avLst/>
            </a:prstGeom>
            <a:noFill/>
            <a:ln>
              <a:noFill/>
            </a:ln>
          </p:spPr>
        </p:pic>
        <p:pic>
          <p:nvPicPr>
            <p:cNvPr id="201" name="Google Shape;201;p34"/>
            <p:cNvPicPr preferRelativeResize="0"/>
            <p:nvPr/>
          </p:nvPicPr>
          <p:blipFill>
            <a:blip r:embed="rId4">
              <a:alphaModFix/>
            </a:blip>
            <a:stretch>
              <a:fillRect/>
            </a:stretch>
          </p:blipFill>
          <p:spPr>
            <a:xfrm>
              <a:off x="7033296" y="3451500"/>
              <a:ext cx="538373" cy="546000"/>
            </a:xfrm>
            <a:prstGeom prst="rect">
              <a:avLst/>
            </a:prstGeom>
            <a:noFill/>
            <a:ln>
              <a:noFill/>
            </a:ln>
          </p:spPr>
        </p:pic>
      </p:grpSp>
      <p:grpSp>
        <p:nvGrpSpPr>
          <p:cNvPr id="202" name="Google Shape;202;p34"/>
          <p:cNvGrpSpPr/>
          <p:nvPr/>
        </p:nvGrpSpPr>
        <p:grpSpPr>
          <a:xfrm>
            <a:off x="1053771" y="2700575"/>
            <a:ext cx="1811598" cy="1296925"/>
            <a:chOff x="5760071" y="2920650"/>
            <a:chExt cx="1811598" cy="1296925"/>
          </a:xfrm>
        </p:grpSpPr>
        <p:cxnSp>
          <p:nvCxnSpPr>
            <p:cNvPr id="203" name="Google Shape;203;p34"/>
            <p:cNvCxnSpPr/>
            <p:nvPr/>
          </p:nvCxnSpPr>
          <p:spPr>
            <a:xfrm rot="10800000" flipH="1">
              <a:off x="6019375" y="2972150"/>
              <a:ext cx="490200" cy="50100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4"/>
            <p:cNvCxnSpPr/>
            <p:nvPr/>
          </p:nvCxnSpPr>
          <p:spPr>
            <a:xfrm rot="10800000" flipH="1">
              <a:off x="6662400" y="2974725"/>
              <a:ext cx="12900" cy="88620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4"/>
            <p:cNvCxnSpPr/>
            <p:nvPr/>
          </p:nvCxnSpPr>
          <p:spPr>
            <a:xfrm rot="10800000">
              <a:off x="6784500" y="2966875"/>
              <a:ext cx="486600" cy="710700"/>
            </a:xfrm>
            <a:prstGeom prst="straightConnector1">
              <a:avLst/>
            </a:prstGeom>
            <a:noFill/>
            <a:ln w="9525" cap="flat" cmpd="sng">
              <a:solidFill>
                <a:schemeClr val="dk2"/>
              </a:solidFill>
              <a:prstDash val="solid"/>
              <a:round/>
              <a:headEnd type="none" w="med" len="med"/>
              <a:tailEnd type="none" w="med" len="med"/>
            </a:ln>
          </p:spPr>
        </p:cxnSp>
        <p:pic>
          <p:nvPicPr>
            <p:cNvPr id="206" name="Google Shape;206;p34"/>
            <p:cNvPicPr preferRelativeResize="0"/>
            <p:nvPr/>
          </p:nvPicPr>
          <p:blipFill>
            <a:blip r:embed="rId3">
              <a:alphaModFix/>
            </a:blip>
            <a:stretch>
              <a:fillRect/>
            </a:stretch>
          </p:blipFill>
          <p:spPr>
            <a:xfrm>
              <a:off x="6276875" y="2920650"/>
              <a:ext cx="685600" cy="94100"/>
            </a:xfrm>
            <a:prstGeom prst="rect">
              <a:avLst/>
            </a:prstGeom>
            <a:noFill/>
            <a:ln>
              <a:noFill/>
            </a:ln>
          </p:spPr>
        </p:pic>
        <p:pic>
          <p:nvPicPr>
            <p:cNvPr id="207" name="Google Shape;207;p34"/>
            <p:cNvPicPr preferRelativeResize="0"/>
            <p:nvPr/>
          </p:nvPicPr>
          <p:blipFill>
            <a:blip r:embed="rId4">
              <a:alphaModFix/>
            </a:blip>
            <a:stretch>
              <a:fillRect/>
            </a:stretch>
          </p:blipFill>
          <p:spPr>
            <a:xfrm>
              <a:off x="5760071" y="3272500"/>
              <a:ext cx="538373" cy="546000"/>
            </a:xfrm>
            <a:prstGeom prst="rect">
              <a:avLst/>
            </a:prstGeom>
            <a:noFill/>
            <a:ln>
              <a:noFill/>
            </a:ln>
          </p:spPr>
        </p:pic>
        <p:pic>
          <p:nvPicPr>
            <p:cNvPr id="208" name="Google Shape;208;p34"/>
            <p:cNvPicPr preferRelativeResize="0"/>
            <p:nvPr/>
          </p:nvPicPr>
          <p:blipFill>
            <a:blip r:embed="rId4">
              <a:alphaModFix/>
            </a:blip>
            <a:stretch>
              <a:fillRect/>
            </a:stretch>
          </p:blipFill>
          <p:spPr>
            <a:xfrm>
              <a:off x="6424096" y="3671575"/>
              <a:ext cx="538373" cy="546000"/>
            </a:xfrm>
            <a:prstGeom prst="rect">
              <a:avLst/>
            </a:prstGeom>
            <a:noFill/>
            <a:ln>
              <a:noFill/>
            </a:ln>
          </p:spPr>
        </p:pic>
        <p:pic>
          <p:nvPicPr>
            <p:cNvPr id="209" name="Google Shape;209;p34"/>
            <p:cNvPicPr preferRelativeResize="0"/>
            <p:nvPr/>
          </p:nvPicPr>
          <p:blipFill>
            <a:blip r:embed="rId4">
              <a:alphaModFix/>
            </a:blip>
            <a:stretch>
              <a:fillRect/>
            </a:stretch>
          </p:blipFill>
          <p:spPr>
            <a:xfrm>
              <a:off x="7033296" y="3451500"/>
              <a:ext cx="538373" cy="546000"/>
            </a:xfrm>
            <a:prstGeom prst="rect">
              <a:avLst/>
            </a:prstGeom>
            <a:noFill/>
            <a:ln>
              <a:noFill/>
            </a:ln>
          </p:spPr>
        </p:pic>
      </p:grpSp>
      <p:sp>
        <p:nvSpPr>
          <p:cNvPr id="210" name="Google Shape;210;p34"/>
          <p:cNvSpPr txBox="1"/>
          <p:nvPr/>
        </p:nvSpPr>
        <p:spPr>
          <a:xfrm>
            <a:off x="7486575" y="2744850"/>
            <a:ext cx="972600" cy="369300"/>
          </a:xfrm>
          <a:prstGeom prst="rect">
            <a:avLst/>
          </a:prstGeom>
          <a:noFill/>
          <a:ln>
            <a:noFill/>
          </a:ln>
        </p:spPr>
        <p:txBody>
          <a:bodyPr spcFirstLastPara="1" wrap="square" lIns="36575" tIns="91425" rIns="91425" bIns="91425" anchor="t" anchorCtr="0">
            <a:spAutoFit/>
          </a:bodyPr>
          <a:lstStyle/>
          <a:p>
            <a:pPr marL="0" lvl="0" indent="0" algn="l" rtl="0">
              <a:spcBef>
                <a:spcPts val="0"/>
              </a:spcBef>
              <a:spcAft>
                <a:spcPts val="0"/>
              </a:spcAft>
              <a:buNone/>
            </a:pPr>
            <a:r>
              <a:rPr lang="en-US" sz="1200"/>
              <a:t>Switch/Hub</a:t>
            </a:r>
            <a:endParaRPr sz="1200"/>
          </a:p>
        </p:txBody>
      </p:sp>
      <p:cxnSp>
        <p:nvCxnSpPr>
          <p:cNvPr id="211" name="Google Shape;211;p34"/>
          <p:cNvCxnSpPr>
            <a:stCxn id="210" idx="1"/>
          </p:cNvCxnSpPr>
          <p:nvPr/>
        </p:nvCxnSpPr>
        <p:spPr>
          <a:xfrm flipH="1">
            <a:off x="7154175" y="2929500"/>
            <a:ext cx="332400" cy="149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cxnSp>
        <p:nvCxnSpPr>
          <p:cNvPr id="216" name="Google Shape;216;p35"/>
          <p:cNvCxnSpPr/>
          <p:nvPr/>
        </p:nvCxnSpPr>
        <p:spPr>
          <a:xfrm rot="10800000" flipH="1">
            <a:off x="1967050" y="1465312"/>
            <a:ext cx="3845700" cy="967800"/>
          </a:xfrm>
          <a:prstGeom prst="bentConnector3">
            <a:avLst>
              <a:gd name="adj1" fmla="val -811"/>
            </a:avLst>
          </a:prstGeom>
          <a:noFill/>
          <a:ln w="9525" cap="flat" cmpd="sng">
            <a:solidFill>
              <a:schemeClr val="dk2"/>
            </a:solidFill>
            <a:prstDash val="solid"/>
            <a:round/>
            <a:headEnd type="none" w="med" len="med"/>
            <a:tailEnd type="none" w="med" len="med"/>
          </a:ln>
        </p:spPr>
      </p:cxnSp>
      <p:sp>
        <p:nvSpPr>
          <p:cNvPr id="217" name="Google Shape;217;p35"/>
          <p:cNvSpPr/>
          <p:nvPr/>
        </p:nvSpPr>
        <p:spPr>
          <a:xfrm>
            <a:off x="4515075" y="1465300"/>
            <a:ext cx="1297675" cy="554475"/>
          </a:xfrm>
          <a:custGeom>
            <a:avLst/>
            <a:gdLst/>
            <a:ahLst/>
            <a:cxnLst/>
            <a:rect l="l" t="t" r="r" b="b"/>
            <a:pathLst>
              <a:path w="51907" h="22179" extrusionOk="0">
                <a:moveTo>
                  <a:pt x="0" y="22179"/>
                </a:moveTo>
                <a:lnTo>
                  <a:pt x="51907" y="22179"/>
                </a:lnTo>
                <a:lnTo>
                  <a:pt x="51907" y="0"/>
                </a:lnTo>
              </a:path>
            </a:pathLst>
          </a:custGeom>
          <a:noFill/>
          <a:ln w="9525" cap="flat" cmpd="sng">
            <a:solidFill>
              <a:schemeClr val="dk2"/>
            </a:solidFill>
            <a:prstDash val="solid"/>
            <a:round/>
            <a:headEnd type="none" w="med" len="med"/>
            <a:tailEnd type="none" w="med" len="med"/>
          </a:ln>
        </p:spPr>
        <p:txBody>
          <a:bodyPr/>
          <a:lstStyle/>
          <a:p>
            <a:endParaRPr lang="en-US"/>
          </a:p>
        </p:txBody>
      </p:sp>
      <p:sp>
        <p:nvSpPr>
          <p:cNvPr id="218" name="Google Shape;218;p35"/>
          <p:cNvSpPr/>
          <p:nvPr/>
        </p:nvSpPr>
        <p:spPr>
          <a:xfrm>
            <a:off x="5899675" y="1465300"/>
            <a:ext cx="943775" cy="1462850"/>
          </a:xfrm>
          <a:custGeom>
            <a:avLst/>
            <a:gdLst/>
            <a:ahLst/>
            <a:cxnLst/>
            <a:rect l="l" t="t" r="r" b="b"/>
            <a:pathLst>
              <a:path w="37751" h="58514" extrusionOk="0">
                <a:moveTo>
                  <a:pt x="37751" y="58514"/>
                </a:moveTo>
                <a:lnTo>
                  <a:pt x="37751" y="0"/>
                </a:lnTo>
                <a:lnTo>
                  <a:pt x="0" y="0"/>
                </a:lnTo>
              </a:path>
            </a:pathLst>
          </a:custGeom>
          <a:noFill/>
          <a:ln w="9525" cap="flat" cmpd="sng">
            <a:solidFill>
              <a:schemeClr val="dk2"/>
            </a:solidFill>
            <a:prstDash val="solid"/>
            <a:round/>
            <a:headEnd type="none" w="med" len="med"/>
            <a:tailEnd type="none" w="med" len="med"/>
          </a:ln>
        </p:spPr>
        <p:txBody>
          <a:bodyPr/>
          <a:lstStyle/>
          <a:p>
            <a:endParaRPr lang="en-US"/>
          </a:p>
        </p:txBody>
      </p:sp>
      <p:cxnSp>
        <p:nvCxnSpPr>
          <p:cNvPr id="219" name="Google Shape;219;p35"/>
          <p:cNvCxnSpPr/>
          <p:nvPr/>
        </p:nvCxnSpPr>
        <p:spPr>
          <a:xfrm>
            <a:off x="6815425" y="2908150"/>
            <a:ext cx="0" cy="2544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35"/>
          <p:cNvCxnSpPr/>
          <p:nvPr/>
        </p:nvCxnSpPr>
        <p:spPr>
          <a:xfrm>
            <a:off x="4408375" y="2008875"/>
            <a:ext cx="0" cy="2514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35"/>
          <p:cNvCxnSpPr/>
          <p:nvPr/>
        </p:nvCxnSpPr>
        <p:spPr>
          <a:xfrm>
            <a:off x="1967050" y="2514725"/>
            <a:ext cx="0" cy="230700"/>
          </a:xfrm>
          <a:prstGeom prst="straightConnector1">
            <a:avLst/>
          </a:prstGeom>
          <a:noFill/>
          <a:ln w="9525" cap="flat" cmpd="sng">
            <a:solidFill>
              <a:schemeClr val="dk2"/>
            </a:solidFill>
            <a:prstDash val="solid"/>
            <a:round/>
            <a:headEnd type="none" w="med" len="med"/>
            <a:tailEnd type="none" w="med" len="med"/>
          </a:ln>
        </p:spPr>
      </p:cxnSp>
      <p:sp>
        <p:nvSpPr>
          <p:cNvPr id="222" name="Google Shape;222;p35"/>
          <p:cNvSpPr txBox="1">
            <a:spLocks noGrp="1"/>
          </p:cNvSpPr>
          <p:nvPr>
            <p:ph type="body" idx="1"/>
          </p:nvPr>
        </p:nvSpPr>
        <p:spPr>
          <a:xfrm>
            <a:off x="795750" y="3997500"/>
            <a:ext cx="4510800" cy="546000"/>
          </a:xfrm>
          <a:prstGeom prst="rect">
            <a:avLst/>
          </a:prstGeom>
          <a:noFill/>
          <a:ln>
            <a:noFill/>
          </a:ln>
        </p:spPr>
        <p:txBody>
          <a:bodyPr spcFirstLastPara="1" wrap="square" lIns="91425" tIns="45700" rIns="91425" bIns="45700" anchor="t" anchorCtr="0">
            <a:noAutofit/>
          </a:bodyPr>
          <a:lstStyle/>
          <a:p>
            <a:pPr marL="228600" marR="0" lvl="0" indent="-222250" algn="l" rtl="0">
              <a:lnSpc>
                <a:spcPct val="100000"/>
              </a:lnSpc>
              <a:spcBef>
                <a:spcPts val="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Basic idea:  Network of networks</a:t>
            </a:r>
            <a:endParaRPr sz="2100" dirty="0">
              <a:solidFill>
                <a:schemeClr val="dk2"/>
              </a:solidFill>
            </a:endParaRPr>
          </a:p>
          <a:p>
            <a:pPr marL="228600" marR="0" lvl="0" indent="-222250" algn="l" rtl="0">
              <a:lnSpc>
                <a:spcPct val="100000"/>
              </a:lnSpc>
              <a:spcBef>
                <a:spcPts val="0"/>
              </a:spcBef>
              <a:spcAft>
                <a:spcPts val="0"/>
              </a:spcAft>
              <a:buClr>
                <a:schemeClr val="dk2"/>
              </a:buClr>
              <a:buSzPts val="1700"/>
              <a:buFont typeface="Arial"/>
              <a:buChar char="•"/>
            </a:pPr>
            <a:r>
              <a:rPr lang="en-US" sz="1700" b="0" i="0" u="none" strike="noStrike" cap="none" dirty="0">
                <a:solidFill>
                  <a:schemeClr val="dk2"/>
                </a:solidFill>
                <a:latin typeface="Arial"/>
                <a:ea typeface="Arial"/>
                <a:cs typeface="Arial"/>
                <a:sym typeface="Arial"/>
              </a:rPr>
              <a:t>Internet (protocol) vs. “The Internet”</a:t>
            </a:r>
            <a:endParaRPr sz="2100" dirty="0">
              <a:solidFill>
                <a:schemeClr val="dk2"/>
              </a:solidFill>
            </a:endParaRPr>
          </a:p>
        </p:txBody>
      </p:sp>
      <p:sp>
        <p:nvSpPr>
          <p:cNvPr id="223" name="Google Shape;223;p35"/>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600"/>
              <a:buNone/>
            </a:pPr>
            <a:r>
              <a:rPr lang="en-US" sz="3400"/>
              <a:t>The Internet</a:t>
            </a:r>
            <a:endParaRPr sz="3400"/>
          </a:p>
          <a:p>
            <a:pPr marL="0" lvl="0" indent="0" algn="l" rtl="0">
              <a:lnSpc>
                <a:spcPct val="100000"/>
              </a:lnSpc>
              <a:spcBef>
                <a:spcPts val="0"/>
              </a:spcBef>
              <a:spcAft>
                <a:spcPts val="1000"/>
              </a:spcAft>
              <a:buSzPts val="3600"/>
              <a:buNone/>
            </a:pPr>
            <a:r>
              <a:rPr lang="en-US" sz="2000" i="1"/>
              <a:t>A collection of LANs</a:t>
            </a:r>
            <a:endParaRPr sz="2000" i="1"/>
          </a:p>
        </p:txBody>
      </p:sp>
      <p:grpSp>
        <p:nvGrpSpPr>
          <p:cNvPr id="224" name="Google Shape;224;p35"/>
          <p:cNvGrpSpPr/>
          <p:nvPr/>
        </p:nvGrpSpPr>
        <p:grpSpPr>
          <a:xfrm>
            <a:off x="5912846" y="3114150"/>
            <a:ext cx="1811598" cy="1296925"/>
            <a:chOff x="5760071" y="2920650"/>
            <a:chExt cx="1811598" cy="1296925"/>
          </a:xfrm>
        </p:grpSpPr>
        <p:cxnSp>
          <p:nvCxnSpPr>
            <p:cNvPr id="225" name="Google Shape;225;p35"/>
            <p:cNvCxnSpPr/>
            <p:nvPr/>
          </p:nvCxnSpPr>
          <p:spPr>
            <a:xfrm rot="10800000" flipH="1">
              <a:off x="6019375" y="2972150"/>
              <a:ext cx="490200" cy="501000"/>
            </a:xfrm>
            <a:prstGeom prst="straightConnector1">
              <a:avLst/>
            </a:prstGeom>
            <a:noFill/>
            <a:ln w="9525" cap="flat" cmpd="sng">
              <a:solidFill>
                <a:schemeClr val="dk2"/>
              </a:solidFill>
              <a:prstDash val="solid"/>
              <a:round/>
              <a:headEnd type="none" w="med" len="med"/>
              <a:tailEnd type="none" w="med" len="med"/>
            </a:ln>
          </p:spPr>
        </p:cxnSp>
        <p:cxnSp>
          <p:nvCxnSpPr>
            <p:cNvPr id="226" name="Google Shape;226;p35"/>
            <p:cNvCxnSpPr/>
            <p:nvPr/>
          </p:nvCxnSpPr>
          <p:spPr>
            <a:xfrm rot="10800000" flipH="1">
              <a:off x="6662400" y="2974725"/>
              <a:ext cx="12900" cy="886200"/>
            </a:xfrm>
            <a:prstGeom prst="straightConnector1">
              <a:avLst/>
            </a:prstGeom>
            <a:noFill/>
            <a:ln w="9525" cap="flat" cmpd="sng">
              <a:solidFill>
                <a:schemeClr val="dk2"/>
              </a:solidFill>
              <a:prstDash val="solid"/>
              <a:round/>
              <a:headEnd type="none" w="med" len="med"/>
              <a:tailEnd type="none" w="med" len="med"/>
            </a:ln>
          </p:spPr>
        </p:cxnSp>
        <p:cxnSp>
          <p:nvCxnSpPr>
            <p:cNvPr id="227" name="Google Shape;227;p35"/>
            <p:cNvCxnSpPr/>
            <p:nvPr/>
          </p:nvCxnSpPr>
          <p:spPr>
            <a:xfrm rot="10800000">
              <a:off x="6784500" y="2966875"/>
              <a:ext cx="486600" cy="710700"/>
            </a:xfrm>
            <a:prstGeom prst="straightConnector1">
              <a:avLst/>
            </a:prstGeom>
            <a:noFill/>
            <a:ln w="9525" cap="flat" cmpd="sng">
              <a:solidFill>
                <a:schemeClr val="dk2"/>
              </a:solidFill>
              <a:prstDash val="solid"/>
              <a:round/>
              <a:headEnd type="none" w="med" len="med"/>
              <a:tailEnd type="none" w="med" len="med"/>
            </a:ln>
          </p:spPr>
        </p:cxnSp>
        <p:pic>
          <p:nvPicPr>
            <p:cNvPr id="228" name="Google Shape;228;p35"/>
            <p:cNvPicPr preferRelativeResize="0"/>
            <p:nvPr/>
          </p:nvPicPr>
          <p:blipFill>
            <a:blip r:embed="rId3">
              <a:alphaModFix/>
            </a:blip>
            <a:stretch>
              <a:fillRect/>
            </a:stretch>
          </p:blipFill>
          <p:spPr>
            <a:xfrm>
              <a:off x="6276875" y="2920650"/>
              <a:ext cx="685600" cy="94100"/>
            </a:xfrm>
            <a:prstGeom prst="rect">
              <a:avLst/>
            </a:prstGeom>
            <a:noFill/>
            <a:ln>
              <a:noFill/>
            </a:ln>
          </p:spPr>
        </p:pic>
        <p:pic>
          <p:nvPicPr>
            <p:cNvPr id="229" name="Google Shape;229;p35"/>
            <p:cNvPicPr preferRelativeResize="0"/>
            <p:nvPr/>
          </p:nvPicPr>
          <p:blipFill>
            <a:blip r:embed="rId4">
              <a:alphaModFix/>
            </a:blip>
            <a:stretch>
              <a:fillRect/>
            </a:stretch>
          </p:blipFill>
          <p:spPr>
            <a:xfrm>
              <a:off x="5760071" y="3272500"/>
              <a:ext cx="538373" cy="546000"/>
            </a:xfrm>
            <a:prstGeom prst="rect">
              <a:avLst/>
            </a:prstGeom>
            <a:noFill/>
            <a:ln>
              <a:noFill/>
            </a:ln>
          </p:spPr>
        </p:pic>
        <p:pic>
          <p:nvPicPr>
            <p:cNvPr id="230" name="Google Shape;230;p35"/>
            <p:cNvPicPr preferRelativeResize="0"/>
            <p:nvPr/>
          </p:nvPicPr>
          <p:blipFill>
            <a:blip r:embed="rId4">
              <a:alphaModFix/>
            </a:blip>
            <a:stretch>
              <a:fillRect/>
            </a:stretch>
          </p:blipFill>
          <p:spPr>
            <a:xfrm>
              <a:off x="6424096" y="3671575"/>
              <a:ext cx="538373" cy="546000"/>
            </a:xfrm>
            <a:prstGeom prst="rect">
              <a:avLst/>
            </a:prstGeom>
            <a:noFill/>
            <a:ln>
              <a:noFill/>
            </a:ln>
          </p:spPr>
        </p:pic>
        <p:pic>
          <p:nvPicPr>
            <p:cNvPr id="231" name="Google Shape;231;p35"/>
            <p:cNvPicPr preferRelativeResize="0"/>
            <p:nvPr/>
          </p:nvPicPr>
          <p:blipFill>
            <a:blip r:embed="rId4">
              <a:alphaModFix/>
            </a:blip>
            <a:stretch>
              <a:fillRect/>
            </a:stretch>
          </p:blipFill>
          <p:spPr>
            <a:xfrm>
              <a:off x="7033296" y="3451500"/>
              <a:ext cx="538373" cy="546000"/>
            </a:xfrm>
            <a:prstGeom prst="rect">
              <a:avLst/>
            </a:prstGeom>
            <a:noFill/>
            <a:ln>
              <a:noFill/>
            </a:ln>
          </p:spPr>
        </p:pic>
      </p:grpSp>
      <p:grpSp>
        <p:nvGrpSpPr>
          <p:cNvPr id="232" name="Google Shape;232;p35"/>
          <p:cNvGrpSpPr/>
          <p:nvPr/>
        </p:nvGrpSpPr>
        <p:grpSpPr>
          <a:xfrm>
            <a:off x="3494946" y="2207300"/>
            <a:ext cx="1811598" cy="1296925"/>
            <a:chOff x="5760071" y="2920650"/>
            <a:chExt cx="1811598" cy="1296925"/>
          </a:xfrm>
        </p:grpSpPr>
        <p:cxnSp>
          <p:nvCxnSpPr>
            <p:cNvPr id="233" name="Google Shape;233;p35"/>
            <p:cNvCxnSpPr/>
            <p:nvPr/>
          </p:nvCxnSpPr>
          <p:spPr>
            <a:xfrm rot="10800000" flipH="1">
              <a:off x="6019375" y="2972150"/>
              <a:ext cx="490200" cy="50100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35"/>
            <p:cNvCxnSpPr/>
            <p:nvPr/>
          </p:nvCxnSpPr>
          <p:spPr>
            <a:xfrm rot="10800000" flipH="1">
              <a:off x="6662400" y="2974725"/>
              <a:ext cx="12900" cy="8862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35"/>
            <p:cNvCxnSpPr/>
            <p:nvPr/>
          </p:nvCxnSpPr>
          <p:spPr>
            <a:xfrm rot="10800000">
              <a:off x="6784500" y="2966875"/>
              <a:ext cx="486600" cy="710700"/>
            </a:xfrm>
            <a:prstGeom prst="straightConnector1">
              <a:avLst/>
            </a:prstGeom>
            <a:noFill/>
            <a:ln w="9525" cap="flat" cmpd="sng">
              <a:solidFill>
                <a:schemeClr val="dk2"/>
              </a:solidFill>
              <a:prstDash val="solid"/>
              <a:round/>
              <a:headEnd type="none" w="med" len="med"/>
              <a:tailEnd type="none" w="med" len="med"/>
            </a:ln>
          </p:spPr>
        </p:cxnSp>
        <p:pic>
          <p:nvPicPr>
            <p:cNvPr id="236" name="Google Shape;236;p35"/>
            <p:cNvPicPr preferRelativeResize="0"/>
            <p:nvPr/>
          </p:nvPicPr>
          <p:blipFill>
            <a:blip r:embed="rId3">
              <a:alphaModFix/>
            </a:blip>
            <a:stretch>
              <a:fillRect/>
            </a:stretch>
          </p:blipFill>
          <p:spPr>
            <a:xfrm>
              <a:off x="6276875" y="2920650"/>
              <a:ext cx="685600" cy="94100"/>
            </a:xfrm>
            <a:prstGeom prst="rect">
              <a:avLst/>
            </a:prstGeom>
            <a:noFill/>
            <a:ln>
              <a:noFill/>
            </a:ln>
          </p:spPr>
        </p:pic>
        <p:pic>
          <p:nvPicPr>
            <p:cNvPr id="237" name="Google Shape;237;p35"/>
            <p:cNvPicPr preferRelativeResize="0"/>
            <p:nvPr/>
          </p:nvPicPr>
          <p:blipFill>
            <a:blip r:embed="rId4">
              <a:alphaModFix/>
            </a:blip>
            <a:stretch>
              <a:fillRect/>
            </a:stretch>
          </p:blipFill>
          <p:spPr>
            <a:xfrm>
              <a:off x="5760071" y="3272500"/>
              <a:ext cx="538373" cy="546000"/>
            </a:xfrm>
            <a:prstGeom prst="rect">
              <a:avLst/>
            </a:prstGeom>
            <a:noFill/>
            <a:ln>
              <a:noFill/>
            </a:ln>
          </p:spPr>
        </p:pic>
        <p:pic>
          <p:nvPicPr>
            <p:cNvPr id="238" name="Google Shape;238;p35"/>
            <p:cNvPicPr preferRelativeResize="0"/>
            <p:nvPr/>
          </p:nvPicPr>
          <p:blipFill>
            <a:blip r:embed="rId4">
              <a:alphaModFix/>
            </a:blip>
            <a:stretch>
              <a:fillRect/>
            </a:stretch>
          </p:blipFill>
          <p:spPr>
            <a:xfrm>
              <a:off x="6424096" y="3671575"/>
              <a:ext cx="538373" cy="546000"/>
            </a:xfrm>
            <a:prstGeom prst="rect">
              <a:avLst/>
            </a:prstGeom>
            <a:noFill/>
            <a:ln>
              <a:noFill/>
            </a:ln>
          </p:spPr>
        </p:pic>
        <p:pic>
          <p:nvPicPr>
            <p:cNvPr id="239" name="Google Shape;239;p35"/>
            <p:cNvPicPr preferRelativeResize="0"/>
            <p:nvPr/>
          </p:nvPicPr>
          <p:blipFill>
            <a:blip r:embed="rId4">
              <a:alphaModFix/>
            </a:blip>
            <a:stretch>
              <a:fillRect/>
            </a:stretch>
          </p:blipFill>
          <p:spPr>
            <a:xfrm>
              <a:off x="7033296" y="3451500"/>
              <a:ext cx="538373" cy="546000"/>
            </a:xfrm>
            <a:prstGeom prst="rect">
              <a:avLst/>
            </a:prstGeom>
            <a:noFill/>
            <a:ln>
              <a:noFill/>
            </a:ln>
          </p:spPr>
        </p:pic>
      </p:grpSp>
      <p:grpSp>
        <p:nvGrpSpPr>
          <p:cNvPr id="240" name="Google Shape;240;p35"/>
          <p:cNvGrpSpPr/>
          <p:nvPr/>
        </p:nvGrpSpPr>
        <p:grpSpPr>
          <a:xfrm>
            <a:off x="1053771" y="2700575"/>
            <a:ext cx="1811598" cy="1296925"/>
            <a:chOff x="5760071" y="2920650"/>
            <a:chExt cx="1811598" cy="1296925"/>
          </a:xfrm>
        </p:grpSpPr>
        <p:cxnSp>
          <p:nvCxnSpPr>
            <p:cNvPr id="241" name="Google Shape;241;p35"/>
            <p:cNvCxnSpPr/>
            <p:nvPr/>
          </p:nvCxnSpPr>
          <p:spPr>
            <a:xfrm rot="10800000" flipH="1">
              <a:off x="6019375" y="2972150"/>
              <a:ext cx="490200" cy="50100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p35"/>
            <p:cNvCxnSpPr/>
            <p:nvPr/>
          </p:nvCxnSpPr>
          <p:spPr>
            <a:xfrm rot="10800000" flipH="1">
              <a:off x="6662400" y="2974725"/>
              <a:ext cx="12900" cy="886200"/>
            </a:xfrm>
            <a:prstGeom prst="straightConnector1">
              <a:avLst/>
            </a:prstGeom>
            <a:noFill/>
            <a:ln w="9525" cap="flat" cmpd="sng">
              <a:solidFill>
                <a:schemeClr val="dk2"/>
              </a:solidFill>
              <a:prstDash val="solid"/>
              <a:round/>
              <a:headEnd type="none" w="med" len="med"/>
              <a:tailEnd type="none" w="med" len="med"/>
            </a:ln>
          </p:spPr>
        </p:cxnSp>
        <p:cxnSp>
          <p:nvCxnSpPr>
            <p:cNvPr id="243" name="Google Shape;243;p35"/>
            <p:cNvCxnSpPr/>
            <p:nvPr/>
          </p:nvCxnSpPr>
          <p:spPr>
            <a:xfrm rot="10800000">
              <a:off x="6784500" y="2966875"/>
              <a:ext cx="486600" cy="710700"/>
            </a:xfrm>
            <a:prstGeom prst="straightConnector1">
              <a:avLst/>
            </a:prstGeom>
            <a:noFill/>
            <a:ln w="9525" cap="flat" cmpd="sng">
              <a:solidFill>
                <a:schemeClr val="dk2"/>
              </a:solidFill>
              <a:prstDash val="solid"/>
              <a:round/>
              <a:headEnd type="none" w="med" len="med"/>
              <a:tailEnd type="none" w="med" len="med"/>
            </a:ln>
          </p:spPr>
        </p:cxnSp>
        <p:pic>
          <p:nvPicPr>
            <p:cNvPr id="244" name="Google Shape;244;p35"/>
            <p:cNvPicPr preferRelativeResize="0"/>
            <p:nvPr/>
          </p:nvPicPr>
          <p:blipFill>
            <a:blip r:embed="rId3">
              <a:alphaModFix/>
            </a:blip>
            <a:stretch>
              <a:fillRect/>
            </a:stretch>
          </p:blipFill>
          <p:spPr>
            <a:xfrm>
              <a:off x="6276875" y="2920650"/>
              <a:ext cx="685600" cy="94100"/>
            </a:xfrm>
            <a:prstGeom prst="rect">
              <a:avLst/>
            </a:prstGeom>
            <a:noFill/>
            <a:ln>
              <a:noFill/>
            </a:ln>
          </p:spPr>
        </p:pic>
        <p:pic>
          <p:nvPicPr>
            <p:cNvPr id="245" name="Google Shape;245;p35"/>
            <p:cNvPicPr preferRelativeResize="0"/>
            <p:nvPr/>
          </p:nvPicPr>
          <p:blipFill>
            <a:blip r:embed="rId4">
              <a:alphaModFix/>
            </a:blip>
            <a:stretch>
              <a:fillRect/>
            </a:stretch>
          </p:blipFill>
          <p:spPr>
            <a:xfrm>
              <a:off x="5760071" y="3272500"/>
              <a:ext cx="538373" cy="546000"/>
            </a:xfrm>
            <a:prstGeom prst="rect">
              <a:avLst/>
            </a:prstGeom>
            <a:noFill/>
            <a:ln>
              <a:noFill/>
            </a:ln>
          </p:spPr>
        </p:pic>
        <p:pic>
          <p:nvPicPr>
            <p:cNvPr id="246" name="Google Shape;246;p35"/>
            <p:cNvPicPr preferRelativeResize="0"/>
            <p:nvPr/>
          </p:nvPicPr>
          <p:blipFill>
            <a:blip r:embed="rId4">
              <a:alphaModFix/>
            </a:blip>
            <a:stretch>
              <a:fillRect/>
            </a:stretch>
          </p:blipFill>
          <p:spPr>
            <a:xfrm>
              <a:off x="6424096" y="3671575"/>
              <a:ext cx="538373" cy="546000"/>
            </a:xfrm>
            <a:prstGeom prst="rect">
              <a:avLst/>
            </a:prstGeom>
            <a:noFill/>
            <a:ln>
              <a:noFill/>
            </a:ln>
          </p:spPr>
        </p:pic>
        <p:pic>
          <p:nvPicPr>
            <p:cNvPr id="247" name="Google Shape;247;p35"/>
            <p:cNvPicPr preferRelativeResize="0"/>
            <p:nvPr/>
          </p:nvPicPr>
          <p:blipFill>
            <a:blip r:embed="rId4">
              <a:alphaModFix/>
            </a:blip>
            <a:stretch>
              <a:fillRect/>
            </a:stretch>
          </p:blipFill>
          <p:spPr>
            <a:xfrm>
              <a:off x="7033296" y="3451500"/>
              <a:ext cx="538373" cy="546000"/>
            </a:xfrm>
            <a:prstGeom prst="rect">
              <a:avLst/>
            </a:prstGeom>
            <a:noFill/>
            <a:ln>
              <a:noFill/>
            </a:ln>
          </p:spPr>
        </p:pic>
      </p:grpSp>
      <p:pic>
        <p:nvPicPr>
          <p:cNvPr id="248" name="Google Shape;248;p35"/>
          <p:cNvPicPr preferRelativeResize="0"/>
          <p:nvPr/>
        </p:nvPicPr>
        <p:blipFill>
          <a:blip r:embed="rId5">
            <a:alphaModFix/>
          </a:blip>
          <a:stretch>
            <a:fillRect/>
          </a:stretch>
        </p:blipFill>
        <p:spPr>
          <a:xfrm>
            <a:off x="1679088" y="2395775"/>
            <a:ext cx="560975" cy="267925"/>
          </a:xfrm>
          <a:prstGeom prst="rect">
            <a:avLst/>
          </a:prstGeom>
          <a:noFill/>
          <a:ln>
            <a:noFill/>
          </a:ln>
        </p:spPr>
      </p:pic>
      <p:pic>
        <p:nvPicPr>
          <p:cNvPr id="249" name="Google Shape;249;p35"/>
          <p:cNvPicPr preferRelativeResize="0"/>
          <p:nvPr/>
        </p:nvPicPr>
        <p:blipFill>
          <a:blip r:embed="rId5">
            <a:alphaModFix/>
          </a:blip>
          <a:stretch>
            <a:fillRect/>
          </a:stretch>
        </p:blipFill>
        <p:spPr>
          <a:xfrm>
            <a:off x="4120263" y="1896325"/>
            <a:ext cx="560975" cy="267925"/>
          </a:xfrm>
          <a:prstGeom prst="rect">
            <a:avLst/>
          </a:prstGeom>
          <a:noFill/>
          <a:ln>
            <a:noFill/>
          </a:ln>
        </p:spPr>
      </p:pic>
      <p:pic>
        <p:nvPicPr>
          <p:cNvPr id="250" name="Google Shape;250;p35"/>
          <p:cNvPicPr preferRelativeResize="0"/>
          <p:nvPr/>
        </p:nvPicPr>
        <p:blipFill>
          <a:blip r:embed="rId5">
            <a:alphaModFix/>
          </a:blip>
          <a:stretch>
            <a:fillRect/>
          </a:stretch>
        </p:blipFill>
        <p:spPr>
          <a:xfrm>
            <a:off x="6538162" y="2802425"/>
            <a:ext cx="560975" cy="267925"/>
          </a:xfrm>
          <a:prstGeom prst="rect">
            <a:avLst/>
          </a:prstGeom>
          <a:noFill/>
          <a:ln>
            <a:noFill/>
          </a:ln>
        </p:spPr>
      </p:pic>
      <p:pic>
        <p:nvPicPr>
          <p:cNvPr id="251" name="Google Shape;251;p35"/>
          <p:cNvPicPr preferRelativeResize="0"/>
          <p:nvPr/>
        </p:nvPicPr>
        <p:blipFill>
          <a:blip r:embed="rId5">
            <a:alphaModFix/>
          </a:blip>
          <a:stretch>
            <a:fillRect/>
          </a:stretch>
        </p:blipFill>
        <p:spPr>
          <a:xfrm>
            <a:off x="5548313" y="1315000"/>
            <a:ext cx="560975" cy="267925"/>
          </a:xfrm>
          <a:prstGeom prst="rect">
            <a:avLst/>
          </a:prstGeom>
          <a:noFill/>
          <a:ln>
            <a:noFill/>
          </a:ln>
        </p:spPr>
      </p:pic>
      <p:sp>
        <p:nvSpPr>
          <p:cNvPr id="252" name="Google Shape;252;p35"/>
          <p:cNvSpPr txBox="1"/>
          <p:nvPr/>
        </p:nvSpPr>
        <p:spPr>
          <a:xfrm>
            <a:off x="7486575" y="2744850"/>
            <a:ext cx="972600" cy="369300"/>
          </a:xfrm>
          <a:prstGeom prst="rect">
            <a:avLst/>
          </a:prstGeom>
          <a:noFill/>
          <a:ln>
            <a:noFill/>
          </a:ln>
        </p:spPr>
        <p:txBody>
          <a:bodyPr spcFirstLastPara="1" wrap="square" lIns="36575" tIns="91425" rIns="91425" bIns="91425" anchor="t" anchorCtr="0">
            <a:spAutoFit/>
          </a:bodyPr>
          <a:lstStyle/>
          <a:p>
            <a:pPr marL="0" lvl="0" indent="0" algn="l" rtl="0">
              <a:spcBef>
                <a:spcPts val="0"/>
              </a:spcBef>
              <a:spcAft>
                <a:spcPts val="0"/>
              </a:spcAft>
              <a:buNone/>
            </a:pPr>
            <a:r>
              <a:rPr lang="en-US" sz="1200"/>
              <a:t>Switch/Hub</a:t>
            </a:r>
            <a:endParaRPr sz="1200"/>
          </a:p>
        </p:txBody>
      </p:sp>
      <p:cxnSp>
        <p:nvCxnSpPr>
          <p:cNvPr id="253" name="Google Shape;253;p35"/>
          <p:cNvCxnSpPr>
            <a:stCxn id="252" idx="1"/>
          </p:cNvCxnSpPr>
          <p:nvPr/>
        </p:nvCxnSpPr>
        <p:spPr>
          <a:xfrm flipH="1">
            <a:off x="7154175" y="2929500"/>
            <a:ext cx="332400" cy="149100"/>
          </a:xfrm>
          <a:prstGeom prst="straightConnector1">
            <a:avLst/>
          </a:prstGeom>
          <a:noFill/>
          <a:ln w="9525" cap="flat" cmpd="sng">
            <a:solidFill>
              <a:schemeClr val="dk2"/>
            </a:solidFill>
            <a:prstDash val="solid"/>
            <a:round/>
            <a:headEnd type="none" w="med" len="med"/>
            <a:tailEnd type="triangle" w="med" len="med"/>
          </a:ln>
        </p:spPr>
      </p:cxnSp>
      <p:sp>
        <p:nvSpPr>
          <p:cNvPr id="254" name="Google Shape;254;p35"/>
          <p:cNvSpPr txBox="1"/>
          <p:nvPr/>
        </p:nvSpPr>
        <p:spPr>
          <a:xfrm>
            <a:off x="7374375" y="2445425"/>
            <a:ext cx="972600" cy="369300"/>
          </a:xfrm>
          <a:prstGeom prst="rect">
            <a:avLst/>
          </a:prstGeom>
          <a:noFill/>
          <a:ln>
            <a:noFill/>
          </a:ln>
        </p:spPr>
        <p:txBody>
          <a:bodyPr spcFirstLastPara="1" wrap="square" lIns="36575" tIns="91425" rIns="91425" bIns="91425" anchor="t" anchorCtr="0">
            <a:spAutoFit/>
          </a:bodyPr>
          <a:lstStyle/>
          <a:p>
            <a:pPr marL="0" lvl="0" indent="0" algn="l" rtl="0">
              <a:spcBef>
                <a:spcPts val="0"/>
              </a:spcBef>
              <a:spcAft>
                <a:spcPts val="0"/>
              </a:spcAft>
              <a:buNone/>
            </a:pPr>
            <a:r>
              <a:rPr lang="en-US" sz="1200"/>
              <a:t>Router</a:t>
            </a:r>
            <a:endParaRPr sz="1200"/>
          </a:p>
        </p:txBody>
      </p:sp>
      <p:cxnSp>
        <p:nvCxnSpPr>
          <p:cNvPr id="255" name="Google Shape;255;p35"/>
          <p:cNvCxnSpPr>
            <a:stCxn id="254" idx="1"/>
          </p:cNvCxnSpPr>
          <p:nvPr/>
        </p:nvCxnSpPr>
        <p:spPr>
          <a:xfrm flipH="1">
            <a:off x="7041975" y="2630075"/>
            <a:ext cx="332400" cy="149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UNCG Navy Background">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G - CSC 581">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2881</Words>
  <Application>Microsoft Office PowerPoint</Application>
  <PresentationFormat>On-screen Show (16:9)</PresentationFormat>
  <Paragraphs>506</Paragraphs>
  <Slides>48</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Oi</vt:lpstr>
      <vt:lpstr>Arial</vt:lpstr>
      <vt:lpstr>Consolas</vt:lpstr>
      <vt:lpstr>Courier New</vt:lpstr>
      <vt:lpstr>Georgia</vt:lpstr>
      <vt:lpstr>Times New Roman</vt:lpstr>
      <vt:lpstr>UNCG Navy Background</vt:lpstr>
      <vt:lpstr>UNCG - CSC 581</vt:lpstr>
      <vt:lpstr>Network Security </vt:lpstr>
      <vt:lpstr>Networking Overview</vt:lpstr>
      <vt:lpstr>Types of Networks Classified by size/geographical area</vt:lpstr>
      <vt:lpstr>Types of Networks Classified by size/geographical area</vt:lpstr>
      <vt:lpstr>Types of Networks Classified by size/geographical area</vt:lpstr>
      <vt:lpstr>Types of Networks Classified by size/geographical area</vt:lpstr>
      <vt:lpstr>Types of Networks Classified by size/geographical area</vt:lpstr>
      <vt:lpstr>The Internet A collection of LANs</vt:lpstr>
      <vt:lpstr>The Internet A collection of LANs</vt:lpstr>
      <vt:lpstr>Some Internet History</vt:lpstr>
      <vt:lpstr>The ARPANET in 1971</vt:lpstr>
      <vt:lpstr>Packet Switching A key concept from the ARPANET</vt:lpstr>
      <vt:lpstr>Network Layers OSI and Internet Models</vt:lpstr>
      <vt:lpstr>Network Layers OSI and Internet Models</vt:lpstr>
      <vt:lpstr>Network Layers OSI and Internet Models</vt:lpstr>
      <vt:lpstr>First up: Physical and Link Layers</vt:lpstr>
      <vt:lpstr>Transmission Media Layers 1 and 2</vt:lpstr>
      <vt:lpstr>Transmission Media – Cont’d</vt:lpstr>
      <vt:lpstr>Transmission Media – Cont’d</vt:lpstr>
      <vt:lpstr>Typical Building/Facility Ethernet</vt:lpstr>
      <vt:lpstr>Atypical Building/Facility Ethernet Unfortunately, maybe not as “atypical” as it should be...</vt:lpstr>
      <vt:lpstr>Link Layer Ethernet</vt:lpstr>
      <vt:lpstr>Link Layer Ethernet</vt:lpstr>
      <vt:lpstr>Ethernet MAC Addresses</vt:lpstr>
      <vt:lpstr>Manufacturer for given MAC prefix</vt:lpstr>
      <vt:lpstr>MAC Addresses Finding MAC address in Windows 11</vt:lpstr>
      <vt:lpstr>Link Layer Threats and Vulnerabilities MAC Flooding Attack</vt:lpstr>
      <vt:lpstr>Link Layer Threats and Vulnerabilities MAC Flooding Attack</vt:lpstr>
      <vt:lpstr>Link Layer Threats and Vulnerabilities MAC Flooding Attack</vt:lpstr>
      <vt:lpstr>Next: Network Layer</vt:lpstr>
      <vt:lpstr>Network Layer Overview</vt:lpstr>
      <vt:lpstr>Network Layer Issues IP Packets</vt:lpstr>
      <vt:lpstr>Internet Addresses</vt:lpstr>
      <vt:lpstr>Internet Addresses</vt:lpstr>
      <vt:lpstr>Internet Addresses</vt:lpstr>
      <vt:lpstr>Local Delivery IP to Ethernet mapping using ARP</vt:lpstr>
      <vt:lpstr>Local Delivery IP to Ethernet mapping using ARP</vt:lpstr>
      <vt:lpstr>Local Delivery IP to Ethernet mapping using ARP</vt:lpstr>
      <vt:lpstr>Local Delivery IP to Ethernet mapping using ARP</vt:lpstr>
      <vt:lpstr>When ARP goes bad:  ARP Spoofing</vt:lpstr>
      <vt:lpstr>When ARP goes bad:  ARP Spoofing</vt:lpstr>
      <vt:lpstr>ARP Spoofing Countermeasures</vt:lpstr>
      <vt:lpstr>Subnet-to-subnet Communication Gateways and Routers</vt:lpstr>
      <vt:lpstr>Network Layer Attacks</vt:lpstr>
      <vt:lpstr>Network Layer Attacks Combining address spoofing with flooding</vt:lpstr>
      <vt:lpstr>Network Layer Attacks Combining address spoofing with flooding</vt:lpstr>
      <vt:lpstr>Network Layer Attacks Combining address spoofing with flooding</vt:lpstr>
      <vt:lpstr>IP Spoofing Countermeasures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xiaochen li</cp:lastModifiedBy>
  <cp:revision>2</cp:revision>
  <dcterms:modified xsi:type="dcterms:W3CDTF">2026-04-22T02:50:40Z</dcterms:modified>
</cp:coreProperties>
</file>