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44"/>
  </p:notesMasterIdLst>
  <p:sldIdLst>
    <p:sldId id="256" r:id="rId3"/>
    <p:sldId id="308" r:id="rId4"/>
    <p:sldId id="309" r:id="rId5"/>
    <p:sldId id="278" r:id="rId6"/>
    <p:sldId id="310" r:id="rId7"/>
    <p:sldId id="279" r:id="rId8"/>
    <p:sldId id="312" r:id="rId9"/>
    <p:sldId id="313" r:id="rId10"/>
    <p:sldId id="314" r:id="rId11"/>
    <p:sldId id="315" r:id="rId12"/>
    <p:sldId id="316" r:id="rId13"/>
    <p:sldId id="280" r:id="rId14"/>
    <p:sldId id="317" r:id="rId15"/>
    <p:sldId id="281" r:id="rId16"/>
    <p:sldId id="282" r:id="rId17"/>
    <p:sldId id="318" r:id="rId18"/>
    <p:sldId id="283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284" r:id="rId34"/>
    <p:sldId id="287" r:id="rId35"/>
    <p:sldId id="334" r:id="rId36"/>
    <p:sldId id="300" r:id="rId37"/>
    <p:sldId id="301" r:id="rId38"/>
    <p:sldId id="302" r:id="rId39"/>
    <p:sldId id="303" r:id="rId40"/>
    <p:sldId id="304" r:id="rId41"/>
    <p:sldId id="305" r:id="rId42"/>
    <p:sldId id="306" r:id="rId43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45"/>
      <p:bold r:id="rId46"/>
      <p:italic r:id="rId47"/>
      <p:boldItalic r:id="rId48"/>
    </p:embeddedFont>
    <p:embeddedFont>
      <p:font typeface="Consolas" panose="020B0609020204030204" pitchFamily="49" charset="0"/>
      <p:regular r:id="rId49"/>
      <p:bold r:id="rId50"/>
      <p:italic r:id="rId51"/>
      <p:boldItalic r:id="rId52"/>
    </p:embeddedFont>
    <p:embeddedFont>
      <p:font typeface="Georgia" panose="02040502050405020303" pitchFamily="18" charset="0"/>
      <p:regular r:id="rId53"/>
      <p:bold r:id="rId54"/>
      <p:italic r:id="rId55"/>
      <p:boldItalic r:id="rId56"/>
    </p:embeddedFont>
    <p:embeddedFont>
      <p:font typeface="Ubuntu Mono" panose="020B0509030602030204" pitchFamily="49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BEE5A-4BDD-4CB6-8DB5-7F37A060F497}" v="390" dt="2026-04-20T01:05:18.359"/>
  </p1510:revLst>
</p1510:revInfo>
</file>

<file path=ppt/tableStyles.xml><?xml version="1.0" encoding="utf-8"?>
<a:tblStyleLst xmlns:a="http://schemas.openxmlformats.org/drawingml/2006/main" def="{B50AFE8A-D076-420F-9EA7-0E0A69F7B274}">
  <a:tblStyle styleId="{B50AFE8A-D076-420F-9EA7-0E0A69F7B2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82" autoAdjust="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A284CC34-6CE7-4691-B81E-68F262D051E9}"/>
    <pc:docChg chg="undo custSel addSld delSld modSld sldOrd">
      <pc:chgData name="xiaochen li" userId="50b582a8adf77086" providerId="LiveId" clId="{A284CC34-6CE7-4691-B81E-68F262D051E9}" dt="2026-04-14T21:20:25.327" v="1380" actId="20577"/>
      <pc:docMkLst>
        <pc:docMk/>
      </pc:docMkLst>
      <pc:sldChg chg="modSp mod">
        <pc:chgData name="xiaochen li" userId="50b582a8adf77086" providerId="LiveId" clId="{A284CC34-6CE7-4691-B81E-68F262D051E9}" dt="2026-04-14T18:52:45.566" v="1265" actId="20577"/>
        <pc:sldMkLst>
          <pc:docMk/>
          <pc:sldMk cId="0" sldId="256"/>
        </pc:sldMkLst>
        <pc:spChg chg="mod">
          <ac:chgData name="xiaochen li" userId="50b582a8adf77086" providerId="LiveId" clId="{A284CC34-6CE7-4691-B81E-68F262D051E9}" dt="2026-04-14T18:52:45.566" v="1265" actId="20577"/>
          <ac:spMkLst>
            <pc:docMk/>
            <pc:sldMk cId="0" sldId="256"/>
            <ac:spMk id="204" creationId="{00000000-0000-0000-0000-000000000000}"/>
          </ac:spMkLst>
        </pc:spChg>
      </pc:sldChg>
      <pc:sldChg chg="del">
        <pc:chgData name="xiaochen li" userId="50b582a8adf77086" providerId="LiveId" clId="{A284CC34-6CE7-4691-B81E-68F262D051E9}" dt="2026-04-11T01:08:29.460" v="0" actId="47"/>
        <pc:sldMkLst>
          <pc:docMk/>
          <pc:sldMk cId="0" sldId="257"/>
        </pc:sldMkLst>
      </pc:sldChg>
      <pc:sldChg chg="addSp delSp modSp mod">
        <pc:chgData name="xiaochen li" userId="50b582a8adf77086" providerId="LiveId" clId="{A284CC34-6CE7-4691-B81E-68F262D051E9}" dt="2026-04-11T14:11:01.284" v="343" actId="20577"/>
        <pc:sldMkLst>
          <pc:docMk/>
          <pc:sldMk cId="0" sldId="258"/>
        </pc:sldMkLst>
      </pc:sldChg>
      <pc:sldChg chg="addSp delSp modSp mod modNotesTx">
        <pc:chgData name="xiaochen li" userId="50b582a8adf77086" providerId="LiveId" clId="{A284CC34-6CE7-4691-B81E-68F262D051E9}" dt="2026-04-11T21:50:25.827" v="1073" actId="20577"/>
        <pc:sldMkLst>
          <pc:docMk/>
          <pc:sldMk cId="0" sldId="259"/>
        </pc:sldMkLst>
      </pc:sldChg>
      <pc:sldChg chg="del">
        <pc:chgData name="xiaochen li" userId="50b582a8adf77086" providerId="LiveId" clId="{A284CC34-6CE7-4691-B81E-68F262D051E9}" dt="2026-04-11T14:25:27.227" v="424" actId="47"/>
        <pc:sldMkLst>
          <pc:docMk/>
          <pc:sldMk cId="0" sldId="260"/>
        </pc:sldMkLst>
      </pc:sldChg>
      <pc:sldChg chg="del">
        <pc:chgData name="xiaochen li" userId="50b582a8adf77086" providerId="LiveId" clId="{A284CC34-6CE7-4691-B81E-68F262D051E9}" dt="2026-04-11T14:25:28.587" v="425" actId="47"/>
        <pc:sldMkLst>
          <pc:docMk/>
          <pc:sldMk cId="0" sldId="261"/>
        </pc:sldMkLst>
      </pc:sldChg>
      <pc:sldChg chg="del">
        <pc:chgData name="xiaochen li" userId="50b582a8adf77086" providerId="LiveId" clId="{A284CC34-6CE7-4691-B81E-68F262D051E9}" dt="2026-04-14T20:28:31.765" v="1378" actId="47"/>
        <pc:sldMkLst>
          <pc:docMk/>
          <pc:sldMk cId="0" sldId="262"/>
        </pc:sldMkLst>
      </pc:sldChg>
      <pc:sldChg chg="addSp delSp modSp mod ord modNotesTx">
        <pc:chgData name="xiaochen li" userId="50b582a8adf77086" providerId="LiveId" clId="{A284CC34-6CE7-4691-B81E-68F262D051E9}" dt="2026-04-14T20:06:12.188" v="1369" actId="1076"/>
        <pc:sldMkLst>
          <pc:docMk/>
          <pc:sldMk cId="0" sldId="263"/>
        </pc:sldMkLst>
      </pc:sldChg>
      <pc:sldChg chg="ord modNotes modNotesTx">
        <pc:chgData name="xiaochen li" userId="50b582a8adf77086" providerId="LiveId" clId="{A284CC34-6CE7-4691-B81E-68F262D051E9}" dt="2026-04-11T14:41:15.073" v="441"/>
        <pc:sldMkLst>
          <pc:docMk/>
          <pc:sldMk cId="0" sldId="264"/>
        </pc:sldMkLst>
      </pc:sldChg>
      <pc:sldChg chg="ord modNotes">
        <pc:chgData name="xiaochen li" userId="50b582a8adf77086" providerId="LiveId" clId="{A284CC34-6CE7-4691-B81E-68F262D051E9}" dt="2026-04-11T14:40:33.402" v="435"/>
        <pc:sldMkLst>
          <pc:docMk/>
          <pc:sldMk cId="0" sldId="265"/>
        </pc:sldMkLst>
      </pc:sldChg>
      <pc:sldChg chg="ord modNotes modNotesTx">
        <pc:chgData name="xiaochen li" userId="50b582a8adf77086" providerId="LiveId" clId="{A284CC34-6CE7-4691-B81E-68F262D051E9}" dt="2026-04-14T19:55:32.859" v="1367" actId="20577"/>
        <pc:sldMkLst>
          <pc:docMk/>
          <pc:sldMk cId="0" sldId="266"/>
        </pc:sldMkLst>
      </pc:sldChg>
      <pc:sldChg chg="addSp delSp modSp mod ord modNotes modNotesTx">
        <pc:chgData name="xiaochen li" userId="50b582a8adf77086" providerId="LiveId" clId="{A284CC34-6CE7-4691-B81E-68F262D051E9}" dt="2026-04-14T20:23:33.872" v="1377" actId="20577"/>
        <pc:sldMkLst>
          <pc:docMk/>
          <pc:sldMk cId="0" sldId="267"/>
        </pc:sldMkLst>
      </pc:sldChg>
      <pc:sldChg chg="del">
        <pc:chgData name="xiaochen li" userId="50b582a8adf77086" providerId="LiveId" clId="{A284CC34-6CE7-4691-B81E-68F262D051E9}" dt="2026-04-11T16:35:47.633" v="673" actId="47"/>
        <pc:sldMkLst>
          <pc:docMk/>
          <pc:sldMk cId="0" sldId="268"/>
        </pc:sldMkLst>
      </pc:sldChg>
      <pc:sldChg chg="addSp delSp modSp mod modNotesTx">
        <pc:chgData name="xiaochen li" userId="50b582a8adf77086" providerId="LiveId" clId="{A284CC34-6CE7-4691-B81E-68F262D051E9}" dt="2026-04-11T17:11:59.261" v="770" actId="1076"/>
        <pc:sldMkLst>
          <pc:docMk/>
          <pc:sldMk cId="0" sldId="269"/>
        </pc:sldMkLst>
      </pc:sldChg>
      <pc:sldChg chg="addSp modSp mod modNotesTx">
        <pc:chgData name="xiaochen li" userId="50b582a8adf77086" providerId="LiveId" clId="{A284CC34-6CE7-4691-B81E-68F262D051E9}" dt="2026-04-11T18:23:12.450" v="1064" actId="20577"/>
        <pc:sldMkLst>
          <pc:docMk/>
          <pc:sldMk cId="0" sldId="270"/>
        </pc:sldMkLst>
      </pc:sldChg>
      <pc:sldChg chg="modSp mod">
        <pc:chgData name="xiaochen li" userId="50b582a8adf77086" providerId="LiveId" clId="{A284CC34-6CE7-4691-B81E-68F262D051E9}" dt="2026-04-11T18:23:23.305" v="1067"/>
        <pc:sldMkLst>
          <pc:docMk/>
          <pc:sldMk cId="0" sldId="271"/>
        </pc:sldMkLst>
      </pc:sldChg>
      <pc:sldChg chg="addSp delSp modSp mod modNotesTx">
        <pc:chgData name="xiaochen li" userId="50b582a8adf77086" providerId="LiveId" clId="{A284CC34-6CE7-4691-B81E-68F262D051E9}" dt="2026-04-11T18:23:26.259" v="1068"/>
        <pc:sldMkLst>
          <pc:docMk/>
          <pc:sldMk cId="0" sldId="272"/>
        </pc:sldMkLst>
      </pc:sldChg>
      <pc:sldChg chg="addSp modSp mod modNotesTx">
        <pc:chgData name="xiaochen li" userId="50b582a8adf77086" providerId="LiveId" clId="{A284CC34-6CE7-4691-B81E-68F262D051E9}" dt="2026-04-11T18:13:28.564" v="1045" actId="20577"/>
        <pc:sldMkLst>
          <pc:docMk/>
          <pc:sldMk cId="0" sldId="273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77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78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79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0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1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2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3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4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5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6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7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8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9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0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1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2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3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4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5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6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7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8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9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0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1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2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3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4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5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6"/>
        </pc:sldMkLst>
      </pc:sldChg>
      <pc:sldChg chg="add modNotesTx">
        <pc:chgData name="xiaochen li" userId="50b582a8adf77086" providerId="LiveId" clId="{A284CC34-6CE7-4691-B81E-68F262D051E9}" dt="2026-04-11T14:07:31.615" v="312"/>
        <pc:sldMkLst>
          <pc:docMk/>
          <pc:sldMk cId="3025203021" sldId="307"/>
        </pc:sldMkLst>
      </pc:sldChg>
      <pc:sldChg chg="addSp delSp modSp add mod modNotesTx">
        <pc:chgData name="xiaochen li" userId="50b582a8adf77086" providerId="LiveId" clId="{A284CC34-6CE7-4691-B81E-68F262D051E9}" dt="2026-04-11T14:11:18.814" v="350" actId="20577"/>
        <pc:sldMkLst>
          <pc:docMk/>
          <pc:sldMk cId="2678662859" sldId="308"/>
        </pc:sldMkLst>
        <pc:spChg chg="add mod">
          <ac:chgData name="xiaochen li" userId="50b582a8adf77086" providerId="LiveId" clId="{A284CC34-6CE7-4691-B81E-68F262D051E9}" dt="2026-04-11T13:59:10.377" v="201" actId="20577"/>
          <ac:spMkLst>
            <pc:docMk/>
            <pc:sldMk cId="2678662859" sldId="308"/>
            <ac:spMk id="5" creationId="{562813A0-454C-D5EE-97D9-0F2F7420AA7E}"/>
          </ac:spMkLst>
        </pc:spChg>
        <pc:spChg chg="add mod">
          <ac:chgData name="xiaochen li" userId="50b582a8adf77086" providerId="LiveId" clId="{A284CC34-6CE7-4691-B81E-68F262D051E9}" dt="2026-04-11T13:59:41.230" v="207" actId="1076"/>
          <ac:spMkLst>
            <pc:docMk/>
            <pc:sldMk cId="2678662859" sldId="308"/>
            <ac:spMk id="6" creationId="{7AFC59C4-E491-2A5B-D993-DEC19865A21C}"/>
          </ac:spMkLst>
        </pc:spChg>
        <pc:spChg chg="add mod">
          <ac:chgData name="xiaochen li" userId="50b582a8adf77086" providerId="LiveId" clId="{A284CC34-6CE7-4691-B81E-68F262D051E9}" dt="2026-04-11T13:59:58.614" v="222" actId="20577"/>
          <ac:spMkLst>
            <pc:docMk/>
            <pc:sldMk cId="2678662859" sldId="308"/>
            <ac:spMk id="7" creationId="{AC5D7774-BEC2-BD6A-2F39-A5A592180430}"/>
          </ac:spMkLst>
        </pc:spChg>
        <pc:spChg chg="add mod">
          <ac:chgData name="xiaochen li" userId="50b582a8adf77086" providerId="LiveId" clId="{A284CC34-6CE7-4691-B81E-68F262D051E9}" dt="2026-04-11T14:00:37.079" v="250" actId="1076"/>
          <ac:spMkLst>
            <pc:docMk/>
            <pc:sldMk cId="2678662859" sldId="308"/>
            <ac:spMk id="8" creationId="{3E1A4D1E-F456-F78B-74A0-CA82647358CE}"/>
          </ac:spMkLst>
        </pc:spChg>
        <pc:spChg chg="mod">
          <ac:chgData name="xiaochen li" userId="50b582a8adf77086" providerId="LiveId" clId="{A284CC34-6CE7-4691-B81E-68F262D051E9}" dt="2026-04-11T14:11:18.814" v="350" actId="20577"/>
          <ac:spMkLst>
            <pc:docMk/>
            <pc:sldMk cId="2678662859" sldId="308"/>
            <ac:spMk id="215" creationId="{8C878CA7-24DC-2428-EC6E-68A4739CDE93}"/>
          </ac:spMkLst>
        </pc:spChg>
        <pc:spChg chg="mod">
          <ac:chgData name="xiaochen li" userId="50b582a8adf77086" providerId="LiveId" clId="{A284CC34-6CE7-4691-B81E-68F262D051E9}" dt="2026-04-11T13:57:28.056" v="178" actId="20577"/>
          <ac:spMkLst>
            <pc:docMk/>
            <pc:sldMk cId="2678662859" sldId="308"/>
            <ac:spMk id="216" creationId="{43FB7DA2-4AA6-17B5-33C7-AC2DC8996E51}"/>
          </ac:spMkLst>
        </pc:spChg>
        <pc:picChg chg="add mod">
          <ac:chgData name="xiaochen li" userId="50b582a8adf77086" providerId="LiveId" clId="{A284CC34-6CE7-4691-B81E-68F262D051E9}" dt="2026-04-11T13:58:13.832" v="183" actId="1076"/>
          <ac:picMkLst>
            <pc:docMk/>
            <pc:sldMk cId="2678662859" sldId="308"/>
            <ac:picMk id="4" creationId="{88566EAE-959C-4417-1E55-E4DE02722553}"/>
          </ac:picMkLst>
        </pc:picChg>
      </pc:sldChg>
      <pc:sldChg chg="modSp add">
        <pc:chgData name="xiaochen li" userId="50b582a8adf77086" providerId="LiveId" clId="{A284CC34-6CE7-4691-B81E-68F262D051E9}" dt="2026-04-11T14:11:33.713" v="351"/>
        <pc:sldMkLst>
          <pc:docMk/>
          <pc:sldMk cId="1806115602" sldId="309"/>
        </pc:sldMkLst>
      </pc:sldChg>
      <pc:sldChg chg="add del">
        <pc:chgData name="xiaochen li" userId="50b582a8adf77086" providerId="LiveId" clId="{A284CC34-6CE7-4691-B81E-68F262D051E9}" dt="2026-04-11T16:33:53.508" v="672" actId="47"/>
        <pc:sldMkLst>
          <pc:docMk/>
          <pc:sldMk cId="34272057" sldId="310"/>
        </pc:sldMkLst>
      </pc:sldChg>
      <pc:sldChg chg="add del">
        <pc:chgData name="xiaochen li" userId="50b582a8adf77086" providerId="LiveId" clId="{A284CC34-6CE7-4691-B81E-68F262D051E9}" dt="2026-04-11T14:25:20.699" v="423" actId="47"/>
        <pc:sldMkLst>
          <pc:docMk/>
          <pc:sldMk cId="853603629" sldId="310"/>
        </pc:sldMkLst>
      </pc:sldChg>
      <pc:sldChg chg="addSp delSp modSp add mod">
        <pc:chgData name="xiaochen li" userId="50b582a8adf77086" providerId="LiveId" clId="{A284CC34-6CE7-4691-B81E-68F262D051E9}" dt="2026-04-14T20:16:21.696" v="1370" actId="478"/>
        <pc:sldMkLst>
          <pc:docMk/>
          <pc:sldMk cId="123461571" sldId="311"/>
        </pc:sldMkLst>
      </pc:sldChg>
      <pc:sldChg chg="addSp delSp modSp add mod modNotesTx">
        <pc:chgData name="xiaochen li" userId="50b582a8adf77086" providerId="LiveId" clId="{A284CC34-6CE7-4691-B81E-68F262D051E9}" dt="2026-04-11T16:28:36.943" v="592" actId="14100"/>
        <pc:sldMkLst>
          <pc:docMk/>
          <pc:sldMk cId="3620210628" sldId="312"/>
        </pc:sldMkLst>
      </pc:sldChg>
      <pc:sldChg chg="addSp delSp modSp add mod">
        <pc:chgData name="xiaochen li" userId="50b582a8adf77086" providerId="LiveId" clId="{A284CC34-6CE7-4691-B81E-68F262D051E9}" dt="2026-04-11T16:33:46.669" v="671" actId="1076"/>
        <pc:sldMkLst>
          <pc:docMk/>
          <pc:sldMk cId="3525617897" sldId="313"/>
        </pc:sldMkLst>
      </pc:sldChg>
      <pc:sldChg chg="add del">
        <pc:chgData name="xiaochen li" userId="50b582a8adf77086" providerId="LiveId" clId="{A284CC34-6CE7-4691-B81E-68F262D051E9}" dt="2026-04-11T16:32:59.535" v="662" actId="47"/>
        <pc:sldMkLst>
          <pc:docMk/>
          <pc:sldMk cId="343171089" sldId="314"/>
        </pc:sldMkLst>
      </pc:sldChg>
      <pc:sldChg chg="add del">
        <pc:chgData name="xiaochen li" userId="50b582a8adf77086" providerId="LiveId" clId="{A284CC34-6CE7-4691-B81E-68F262D051E9}" dt="2026-04-11T17:22:51.725" v="873" actId="47"/>
        <pc:sldMkLst>
          <pc:docMk/>
          <pc:sldMk cId="942116053" sldId="314"/>
        </pc:sldMkLst>
      </pc:sldChg>
      <pc:sldChg chg="addSp delSp modSp add mod modNotesTx">
        <pc:chgData name="xiaochen li" userId="50b582a8adf77086" providerId="LiveId" clId="{A284CC34-6CE7-4691-B81E-68F262D051E9}" dt="2026-04-11T17:23:12.561" v="885" actId="20577"/>
        <pc:sldMkLst>
          <pc:docMk/>
          <pc:sldMk cId="15719882" sldId="315"/>
        </pc:sldMkLst>
      </pc:sldChg>
      <pc:sldChg chg="addSp delSp modSp add modNotesTx">
        <pc:chgData name="xiaochen li" userId="50b582a8adf77086" providerId="LiveId" clId="{A284CC34-6CE7-4691-B81E-68F262D051E9}" dt="2026-04-11T17:13:09.978" v="778" actId="20577"/>
        <pc:sldMkLst>
          <pc:docMk/>
          <pc:sldMk cId="2973034417" sldId="316"/>
        </pc:sldMkLst>
      </pc:sldChg>
      <pc:sldChg chg="addSp delSp modSp add mod">
        <pc:chgData name="xiaochen li" userId="50b582a8adf77086" providerId="LiveId" clId="{A284CC34-6CE7-4691-B81E-68F262D051E9}" dt="2026-04-11T17:21:48.845" v="863" actId="1076"/>
        <pc:sldMkLst>
          <pc:docMk/>
          <pc:sldMk cId="2545510887" sldId="317"/>
        </pc:sldMkLst>
      </pc:sldChg>
      <pc:sldChg chg="modSp add mod modNotesTx">
        <pc:chgData name="xiaochen li" userId="50b582a8adf77086" providerId="LiveId" clId="{A284CC34-6CE7-4691-B81E-68F262D051E9}" dt="2026-04-14T21:20:25.327" v="1380" actId="20577"/>
        <pc:sldMkLst>
          <pc:docMk/>
          <pc:sldMk cId="886541232" sldId="318"/>
        </pc:sldMkLst>
      </pc:sldChg>
      <pc:sldChg chg="addSp delSp modSp add mod modNotesTx">
        <pc:chgData name="xiaochen li" userId="50b582a8adf77086" providerId="LiveId" clId="{A284CC34-6CE7-4691-B81E-68F262D051E9}" dt="2026-04-11T22:06:33.199" v="1214" actId="20577"/>
        <pc:sldMkLst>
          <pc:docMk/>
          <pc:sldMk cId="2255269188" sldId="319"/>
        </pc:sldMkLst>
      </pc:sldChg>
      <pc:sldChg chg="addSp delSp modSp add mod">
        <pc:chgData name="xiaochen li" userId="50b582a8adf77086" providerId="LiveId" clId="{A284CC34-6CE7-4691-B81E-68F262D051E9}" dt="2026-04-11T22:28:39.383" v="1228" actId="1076"/>
        <pc:sldMkLst>
          <pc:docMk/>
          <pc:sldMk cId="1852770191" sldId="320"/>
        </pc:sldMkLst>
      </pc:sldChg>
      <pc:sldChg chg="delSp modSp add del mod">
        <pc:chgData name="xiaochen li" userId="50b582a8adf77086" providerId="LiveId" clId="{A284CC34-6CE7-4691-B81E-68F262D051E9}" dt="2026-04-14T20:32:02.048" v="1379" actId="47"/>
        <pc:sldMkLst>
          <pc:docMk/>
          <pc:sldMk cId="261271732" sldId="321"/>
        </pc:sldMkLst>
      </pc:sldChg>
      <pc:sldChg chg="addSp delSp modSp add mod modNotesTx">
        <pc:chgData name="xiaochen li" userId="50b582a8adf77086" providerId="LiveId" clId="{A284CC34-6CE7-4691-B81E-68F262D051E9}" dt="2026-04-11T23:53:58.411" v="1259" actId="20577"/>
        <pc:sldMkLst>
          <pc:docMk/>
          <pc:sldMk cId="889457103" sldId="322"/>
        </pc:sldMkLst>
      </pc:sldChg>
      <pc:sldChg chg="addSp modSp add">
        <pc:chgData name="xiaochen li" userId="50b582a8adf77086" providerId="LiveId" clId="{A284CC34-6CE7-4691-B81E-68F262D051E9}" dt="2026-04-14T19:11:12.193" v="1271" actId="14100"/>
        <pc:sldMkLst>
          <pc:docMk/>
          <pc:sldMk cId="3173795406" sldId="323"/>
        </pc:sldMkLst>
      </pc:sldChg>
    </pc:docChg>
  </pc:docChgLst>
  <pc:docChgLst>
    <pc:chgData name="xiaochen li" userId="50b582a8adf77086" providerId="LiveId" clId="{95BBEE5A-4BDD-4CB6-8DB5-7F37A060F497}"/>
    <pc:docChg chg="undo redo custSel addSld delSld modSld delMainMaster">
      <pc:chgData name="xiaochen li" userId="50b582a8adf77086" providerId="LiveId" clId="{95BBEE5A-4BDD-4CB6-8DB5-7F37A060F497}" dt="2026-04-20T01:05:22.364" v="1770" actId="20577"/>
      <pc:docMkLst>
        <pc:docMk/>
      </pc:docMkLst>
      <pc:sldChg chg="modNotesTx">
        <pc:chgData name="xiaochen li" userId="50b582a8adf77086" providerId="LiveId" clId="{95BBEE5A-4BDD-4CB6-8DB5-7F37A060F497}" dt="2026-04-16T14:25:14.371" v="0" actId="20577"/>
        <pc:sldMkLst>
          <pc:docMk/>
          <pc:sldMk cId="0" sldId="256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58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59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63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64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65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66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67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69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70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71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72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73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74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75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0" sldId="276"/>
        </pc:sldMkLst>
      </pc:sldChg>
      <pc:sldChg chg="delSp modSp add mod">
        <pc:chgData name="xiaochen li" userId="50b582a8adf77086" providerId="LiveId" clId="{95BBEE5A-4BDD-4CB6-8DB5-7F37A060F497}" dt="2026-04-16T14:57:10.295" v="26" actId="20577"/>
        <pc:sldMkLst>
          <pc:docMk/>
          <pc:sldMk cId="0" sldId="278"/>
        </pc:sldMkLst>
        <pc:spChg chg="mod">
          <ac:chgData name="xiaochen li" userId="50b582a8adf77086" providerId="LiveId" clId="{95BBEE5A-4BDD-4CB6-8DB5-7F37A060F497}" dt="2026-04-16T14:56:50.065" v="25" actId="207"/>
          <ac:spMkLst>
            <pc:docMk/>
            <pc:sldMk cId="0" sldId="278"/>
            <ac:spMk id="454" creationId="{00000000-0000-0000-0000-000000000000}"/>
          </ac:spMkLst>
        </pc:spChg>
        <pc:spChg chg="mod">
          <ac:chgData name="xiaochen li" userId="50b582a8adf77086" providerId="LiveId" clId="{95BBEE5A-4BDD-4CB6-8DB5-7F37A060F497}" dt="2026-04-16T14:57:10.295" v="26" actId="20577"/>
          <ac:spMkLst>
            <pc:docMk/>
            <pc:sldMk cId="0" sldId="278"/>
            <ac:spMk id="456" creationId="{00000000-0000-0000-0000-000000000000}"/>
          </ac:spMkLst>
        </pc:spChg>
      </pc:sldChg>
      <pc:sldChg chg="addSp delSp modSp add mod modNotesTx">
        <pc:chgData name="xiaochen li" userId="50b582a8adf77086" providerId="LiveId" clId="{95BBEE5A-4BDD-4CB6-8DB5-7F37A060F497}" dt="2026-04-20T00:50:19.386" v="1748" actId="20577"/>
        <pc:sldMkLst>
          <pc:docMk/>
          <pc:sldMk cId="0" sldId="279"/>
        </pc:sldMkLst>
        <pc:spChg chg="add mod">
          <ac:chgData name="xiaochen li" userId="50b582a8adf77086" providerId="LiveId" clId="{95BBEE5A-4BDD-4CB6-8DB5-7F37A060F497}" dt="2026-04-16T15:16:20.066" v="85" actId="1076"/>
          <ac:spMkLst>
            <pc:docMk/>
            <pc:sldMk cId="0" sldId="279"/>
            <ac:spMk id="5" creationId="{BE003C6C-5602-5E65-0CF8-3463DB254B30}"/>
          </ac:spMkLst>
        </pc:spChg>
        <pc:spChg chg="add mod">
          <ac:chgData name="xiaochen li" userId="50b582a8adf77086" providerId="LiveId" clId="{95BBEE5A-4BDD-4CB6-8DB5-7F37A060F497}" dt="2026-04-16T15:31:28.063" v="131" actId="1076"/>
          <ac:spMkLst>
            <pc:docMk/>
            <pc:sldMk cId="0" sldId="279"/>
            <ac:spMk id="9" creationId="{E995C255-25E4-9D6D-36E8-0522F0638DBB}"/>
          </ac:spMkLst>
        </pc:spChg>
        <pc:spChg chg="mod">
          <ac:chgData name="xiaochen li" userId="50b582a8adf77086" providerId="LiveId" clId="{95BBEE5A-4BDD-4CB6-8DB5-7F37A060F497}" dt="2026-04-20T00:47:30.622" v="1746" actId="20577"/>
          <ac:spMkLst>
            <pc:docMk/>
            <pc:sldMk cId="0" sldId="279"/>
            <ac:spMk id="464" creationId="{00000000-0000-0000-0000-000000000000}"/>
          </ac:spMkLst>
        </pc:spChg>
        <pc:picChg chg="add mod">
          <ac:chgData name="xiaochen li" userId="50b582a8adf77086" providerId="LiveId" clId="{95BBEE5A-4BDD-4CB6-8DB5-7F37A060F497}" dt="2026-04-16T15:16:23.228" v="86" actId="1076"/>
          <ac:picMkLst>
            <pc:docMk/>
            <pc:sldMk cId="0" sldId="279"/>
            <ac:picMk id="2050" creationId="{5023C874-EDD6-54BE-5CA6-2397237310D2}"/>
          </ac:picMkLst>
        </pc:picChg>
      </pc:sldChg>
      <pc:sldChg chg="addSp delSp modSp add mod setBg modNotes modNotesTx">
        <pc:chgData name="xiaochen li" userId="50b582a8adf77086" providerId="LiveId" clId="{95BBEE5A-4BDD-4CB6-8DB5-7F37A060F497}" dt="2026-04-16T18:21:28.981" v="495" actId="1076"/>
        <pc:sldMkLst>
          <pc:docMk/>
          <pc:sldMk cId="0" sldId="280"/>
        </pc:sldMkLst>
        <pc:spChg chg="mod">
          <ac:chgData name="xiaochen li" userId="50b582a8adf77086" providerId="LiveId" clId="{95BBEE5A-4BDD-4CB6-8DB5-7F37A060F497}" dt="2026-04-16T18:14:33.024" v="482" actId="948"/>
          <ac:spMkLst>
            <pc:docMk/>
            <pc:sldMk cId="0" sldId="280"/>
            <ac:spMk id="470" creationId="{00000000-0000-0000-0000-000000000000}"/>
          </ac:spMkLst>
        </pc:spChg>
        <pc:picChg chg="add mod">
          <ac:chgData name="xiaochen li" userId="50b582a8adf77086" providerId="LiveId" clId="{95BBEE5A-4BDD-4CB6-8DB5-7F37A060F497}" dt="2026-04-16T18:21:02.149" v="490" actId="1076"/>
          <ac:picMkLst>
            <pc:docMk/>
            <pc:sldMk cId="0" sldId="280"/>
            <ac:picMk id="5122" creationId="{A8A2EEC0-B0B9-BCF2-A630-DFB084E29E1C}"/>
          </ac:picMkLst>
        </pc:picChg>
        <pc:picChg chg="add mod">
          <ac:chgData name="xiaochen li" userId="50b582a8adf77086" providerId="LiveId" clId="{95BBEE5A-4BDD-4CB6-8DB5-7F37A060F497}" dt="2026-04-16T18:21:28.981" v="495" actId="1076"/>
          <ac:picMkLst>
            <pc:docMk/>
            <pc:sldMk cId="0" sldId="280"/>
            <ac:picMk id="5124" creationId="{22E96087-D8AA-6D4F-C1C1-C58D6D046C90}"/>
          </ac:picMkLst>
        </pc:picChg>
      </pc:sldChg>
      <pc:sldChg chg="addSp delSp modSp add mod setBg modNotes modNotesTx">
        <pc:chgData name="xiaochen li" userId="50b582a8adf77086" providerId="LiveId" clId="{95BBEE5A-4BDD-4CB6-8DB5-7F37A060F497}" dt="2026-04-16T18:49:26.484" v="579" actId="1076"/>
        <pc:sldMkLst>
          <pc:docMk/>
          <pc:sldMk cId="0" sldId="281"/>
        </pc:sldMkLst>
        <pc:spChg chg="add del mod">
          <ac:chgData name="xiaochen li" userId="50b582a8adf77086" providerId="LiveId" clId="{95BBEE5A-4BDD-4CB6-8DB5-7F37A060F497}" dt="2026-04-16T18:49:26.484" v="579" actId="1076"/>
          <ac:spMkLst>
            <pc:docMk/>
            <pc:sldMk cId="0" sldId="281"/>
            <ac:spMk id="5" creationId="{B5378211-E079-BDA4-CB6B-B16961415D8B}"/>
          </ac:spMkLst>
        </pc:spChg>
      </pc:sldChg>
      <pc:sldChg chg="addSp delSp modSp add mod setBg modNotes">
        <pc:chgData name="xiaochen li" userId="50b582a8adf77086" providerId="LiveId" clId="{95BBEE5A-4BDD-4CB6-8DB5-7F37A060F497}" dt="2026-04-16T20:12:13.906" v="638" actId="1076"/>
        <pc:sldMkLst>
          <pc:docMk/>
          <pc:sldMk cId="0" sldId="282"/>
        </pc:sldMkLst>
        <pc:spChg chg="mod">
          <ac:chgData name="xiaochen li" userId="50b582a8adf77086" providerId="LiveId" clId="{95BBEE5A-4BDD-4CB6-8DB5-7F37A060F497}" dt="2026-04-16T20:06:10.761" v="607" actId="20577"/>
          <ac:spMkLst>
            <pc:docMk/>
            <pc:sldMk cId="0" sldId="282"/>
            <ac:spMk id="486" creationId="{00000000-0000-0000-0000-000000000000}"/>
          </ac:spMkLst>
        </pc:spChg>
        <pc:picChg chg="add mod">
          <ac:chgData name="xiaochen li" userId="50b582a8adf77086" providerId="LiveId" clId="{95BBEE5A-4BDD-4CB6-8DB5-7F37A060F497}" dt="2026-04-16T20:12:13.906" v="638" actId="1076"/>
          <ac:picMkLst>
            <pc:docMk/>
            <pc:sldMk cId="0" sldId="282"/>
            <ac:picMk id="7170" creationId="{F12CD514-2FC0-CB04-9495-E637AB333605}"/>
          </ac:picMkLst>
        </pc:picChg>
      </pc:sldChg>
      <pc:sldChg chg="addSp delSp modSp add mod setBg modNotes">
        <pc:chgData name="xiaochen li" userId="50b582a8adf77086" providerId="LiveId" clId="{95BBEE5A-4BDD-4CB6-8DB5-7F37A060F497}" dt="2026-04-16T20:56:28.582" v="984"/>
        <pc:sldMkLst>
          <pc:docMk/>
          <pc:sldMk cId="0" sldId="283"/>
        </pc:sldMkLst>
        <pc:spChg chg="add mod">
          <ac:chgData name="xiaochen li" userId="50b582a8adf77086" providerId="LiveId" clId="{95BBEE5A-4BDD-4CB6-8DB5-7F37A060F497}" dt="2026-04-16T20:56:28.582" v="984"/>
          <ac:spMkLst>
            <pc:docMk/>
            <pc:sldMk cId="0" sldId="283"/>
            <ac:spMk id="4" creationId="{035339D8-E6A1-82E9-3369-DBF97943D1AA}"/>
          </ac:spMkLst>
        </pc:spChg>
        <pc:spChg chg="mod">
          <ac:chgData name="xiaochen li" userId="50b582a8adf77086" providerId="LiveId" clId="{95BBEE5A-4BDD-4CB6-8DB5-7F37A060F497}" dt="2026-04-16T20:30:22.243" v="661" actId="14100"/>
          <ac:spMkLst>
            <pc:docMk/>
            <pc:sldMk cId="0" sldId="283"/>
            <ac:spMk id="492" creationId="{00000000-0000-0000-0000-000000000000}"/>
          </ac:spMkLst>
        </pc:spChg>
        <pc:spChg chg="mod">
          <ac:chgData name="xiaochen li" userId="50b582a8adf77086" providerId="LiveId" clId="{95BBEE5A-4BDD-4CB6-8DB5-7F37A060F497}" dt="2026-04-16T20:27:55.201" v="640" actId="20577"/>
          <ac:spMkLst>
            <pc:docMk/>
            <pc:sldMk cId="0" sldId="283"/>
            <ac:spMk id="494" creationId="{00000000-0000-0000-0000-000000000000}"/>
          </ac:spMkLst>
        </pc:spChg>
        <pc:grpChg chg="add mod">
          <ac:chgData name="xiaochen li" userId="50b582a8adf77086" providerId="LiveId" clId="{95BBEE5A-4BDD-4CB6-8DB5-7F37A060F497}" dt="2026-04-16T20:46:56.734" v="797" actId="1038"/>
          <ac:grpSpMkLst>
            <pc:docMk/>
            <pc:sldMk cId="0" sldId="283"/>
            <ac:grpSpMk id="2" creationId="{035ECFE5-47BB-2784-C389-E71F215C1E18}"/>
          </ac:grpSpMkLst>
        </pc:grpChg>
        <pc:picChg chg="add mod">
          <ac:chgData name="xiaochen li" userId="50b582a8adf77086" providerId="LiveId" clId="{95BBEE5A-4BDD-4CB6-8DB5-7F37A060F497}" dt="2026-04-16T20:46:56.734" v="797" actId="1038"/>
          <ac:picMkLst>
            <pc:docMk/>
            <pc:sldMk cId="0" sldId="283"/>
            <ac:picMk id="9218" creationId="{2CE8EC1E-60A3-43E0-DD08-4DDA1618BC80}"/>
          </ac:picMkLst>
        </pc:picChg>
        <pc:picChg chg="add mod">
          <ac:chgData name="xiaochen li" userId="50b582a8adf77086" providerId="LiveId" clId="{95BBEE5A-4BDD-4CB6-8DB5-7F37A060F497}" dt="2026-04-16T20:46:56.734" v="797" actId="1038"/>
          <ac:picMkLst>
            <pc:docMk/>
            <pc:sldMk cId="0" sldId="283"/>
            <ac:picMk id="9220" creationId="{87E20DD2-E6D0-7E32-B85D-20E261C1DF4C}"/>
          </ac:picMkLst>
        </pc:picChg>
        <pc:picChg chg="add mod">
          <ac:chgData name="xiaochen li" userId="50b582a8adf77086" providerId="LiveId" clId="{95BBEE5A-4BDD-4CB6-8DB5-7F37A060F497}" dt="2026-04-16T20:46:56.734" v="797" actId="1038"/>
          <ac:picMkLst>
            <pc:docMk/>
            <pc:sldMk cId="0" sldId="283"/>
            <ac:picMk id="9222" creationId="{7F22989D-44EF-AE66-A858-D10D8B7B06CE}"/>
          </ac:picMkLst>
        </pc:picChg>
        <pc:cxnChg chg="add mod">
          <ac:chgData name="xiaochen li" userId="50b582a8adf77086" providerId="LiveId" clId="{95BBEE5A-4BDD-4CB6-8DB5-7F37A060F497}" dt="2026-04-16T20:46:56.734" v="797" actId="1038"/>
          <ac:cxnSpMkLst>
            <pc:docMk/>
            <pc:sldMk cId="0" sldId="283"/>
            <ac:cxnSpMk id="6" creationId="{BDC78D11-FC93-5614-AE55-71233EEEF09C}"/>
          </ac:cxnSpMkLst>
        </pc:cxnChg>
      </pc:sldChg>
      <pc:sldChg chg="modSp add del mod setBg modNotes">
        <pc:chgData name="xiaochen li" userId="50b582a8adf77086" providerId="LiveId" clId="{95BBEE5A-4BDD-4CB6-8DB5-7F37A060F497}" dt="2026-04-16T22:26:38.840" v="1680" actId="20577"/>
        <pc:sldMkLst>
          <pc:docMk/>
          <pc:sldMk cId="0" sldId="284"/>
        </pc:sldMkLst>
        <pc:spChg chg="mod">
          <ac:chgData name="xiaochen li" userId="50b582a8adf77086" providerId="LiveId" clId="{95BBEE5A-4BDD-4CB6-8DB5-7F37A060F497}" dt="2026-04-16T22:26:36.171" v="1679" actId="20577"/>
          <ac:spMkLst>
            <pc:docMk/>
            <pc:sldMk cId="0" sldId="284"/>
            <ac:spMk id="499" creationId="{00000000-0000-0000-0000-000000000000}"/>
          </ac:spMkLst>
        </pc:spChg>
        <pc:spChg chg="mod">
          <ac:chgData name="xiaochen li" userId="50b582a8adf77086" providerId="LiveId" clId="{95BBEE5A-4BDD-4CB6-8DB5-7F37A060F497}" dt="2026-04-16T22:26:38.840" v="1680" actId="20577"/>
          <ac:spMkLst>
            <pc:docMk/>
            <pc:sldMk cId="0" sldId="284"/>
            <ac:spMk id="500" creationId="{00000000-0000-0000-0000-000000000000}"/>
          </ac:spMkLst>
        </pc:spChg>
      </pc:sldChg>
      <pc:sldChg chg="add del setBg modNotes">
        <pc:chgData name="xiaochen li" userId="50b582a8adf77086" providerId="LiveId" clId="{95BBEE5A-4BDD-4CB6-8DB5-7F37A060F497}" dt="2026-04-16T22:26:54.592" v="1681" actId="47"/>
        <pc:sldMkLst>
          <pc:docMk/>
          <pc:sldMk cId="0" sldId="285"/>
        </pc:sldMkLst>
      </pc:sldChg>
      <pc:sldChg chg="add del setBg modNotes">
        <pc:chgData name="xiaochen li" userId="50b582a8adf77086" providerId="LiveId" clId="{95BBEE5A-4BDD-4CB6-8DB5-7F37A060F497}" dt="2026-04-16T22:26:57.510" v="1682" actId="47"/>
        <pc:sldMkLst>
          <pc:docMk/>
          <pc:sldMk cId="0" sldId="286"/>
        </pc:sldMkLst>
      </pc:sldChg>
      <pc:sldChg chg="addSp delSp modSp add mod setBg modNotes modNotesTx">
        <pc:chgData name="xiaochen li" userId="50b582a8adf77086" providerId="LiveId" clId="{95BBEE5A-4BDD-4CB6-8DB5-7F37A060F497}" dt="2026-04-17T01:05:27.728" v="1721"/>
        <pc:sldMkLst>
          <pc:docMk/>
          <pc:sldMk cId="0" sldId="287"/>
        </pc:sldMkLst>
        <pc:spChg chg="add mod">
          <ac:chgData name="xiaochen li" userId="50b582a8adf77086" providerId="LiveId" clId="{95BBEE5A-4BDD-4CB6-8DB5-7F37A060F497}" dt="2026-04-17T01:02:08.618" v="1720" actId="20577"/>
          <ac:spMkLst>
            <pc:docMk/>
            <pc:sldMk cId="0" sldId="287"/>
            <ac:spMk id="5" creationId="{FB8ED429-EA1F-9C7D-0666-5F0F26438872}"/>
          </ac:spMkLst>
        </pc:spChg>
        <pc:spChg chg="mod">
          <ac:chgData name="xiaochen li" userId="50b582a8adf77086" providerId="LiveId" clId="{95BBEE5A-4BDD-4CB6-8DB5-7F37A060F497}" dt="2026-04-17T01:01:49.374" v="1710" actId="20577"/>
          <ac:spMkLst>
            <pc:docMk/>
            <pc:sldMk cId="0" sldId="287"/>
            <ac:spMk id="519" creationId="{00000000-0000-0000-0000-000000000000}"/>
          </ac:spMkLst>
        </pc:spChg>
        <pc:spChg chg="mod">
          <ac:chgData name="xiaochen li" userId="50b582a8adf77086" providerId="LiveId" clId="{95BBEE5A-4BDD-4CB6-8DB5-7F37A060F497}" dt="2026-04-17T00:26:01.715" v="1690" actId="20577"/>
          <ac:spMkLst>
            <pc:docMk/>
            <pc:sldMk cId="0" sldId="287"/>
            <ac:spMk id="520" creationId="{00000000-0000-0000-0000-000000000000}"/>
          </ac:spMkLst>
        </pc:spChg>
      </pc:sldChg>
      <pc:sldChg chg="add del">
        <pc:chgData name="xiaochen li" userId="50b582a8adf77086" providerId="LiveId" clId="{95BBEE5A-4BDD-4CB6-8DB5-7F37A060F497}" dt="2026-04-16T22:27:50.480" v="1683" actId="47"/>
        <pc:sldMkLst>
          <pc:docMk/>
          <pc:sldMk cId="0" sldId="288"/>
        </pc:sldMkLst>
      </pc:sldChg>
      <pc:sldChg chg="add del">
        <pc:chgData name="xiaochen li" userId="50b582a8adf77086" providerId="LiveId" clId="{95BBEE5A-4BDD-4CB6-8DB5-7F37A060F497}" dt="2026-04-16T22:27:51.438" v="1684" actId="47"/>
        <pc:sldMkLst>
          <pc:docMk/>
          <pc:sldMk cId="0" sldId="289"/>
        </pc:sldMkLst>
      </pc:sldChg>
      <pc:sldChg chg="add del">
        <pc:chgData name="xiaochen li" userId="50b582a8adf77086" providerId="LiveId" clId="{95BBEE5A-4BDD-4CB6-8DB5-7F37A060F497}" dt="2026-04-16T22:27:53.096" v="1685" actId="47"/>
        <pc:sldMkLst>
          <pc:docMk/>
          <pc:sldMk cId="0" sldId="290"/>
        </pc:sldMkLst>
      </pc:sldChg>
      <pc:sldChg chg="add del">
        <pc:chgData name="xiaochen li" userId="50b582a8adf77086" providerId="LiveId" clId="{95BBEE5A-4BDD-4CB6-8DB5-7F37A060F497}" dt="2026-04-16T22:27:55.005" v="1686" actId="47"/>
        <pc:sldMkLst>
          <pc:docMk/>
          <pc:sldMk cId="0" sldId="291"/>
        </pc:sldMkLst>
      </pc:sldChg>
      <pc:sldChg chg="add setBg modNotes">
        <pc:chgData name="xiaochen li" userId="50b582a8adf77086" providerId="LiveId" clId="{95BBEE5A-4BDD-4CB6-8DB5-7F37A060F497}" dt="2026-04-17T00:25:35.386" v="1689"/>
        <pc:sldMkLst>
          <pc:docMk/>
          <pc:sldMk cId="0" sldId="300"/>
        </pc:sldMkLst>
      </pc:sldChg>
      <pc:sldChg chg="add setBg modNotes">
        <pc:chgData name="xiaochen li" userId="50b582a8adf77086" providerId="LiveId" clId="{95BBEE5A-4BDD-4CB6-8DB5-7F37A060F497}" dt="2026-04-17T00:25:35.386" v="1689"/>
        <pc:sldMkLst>
          <pc:docMk/>
          <pc:sldMk cId="0" sldId="301"/>
        </pc:sldMkLst>
      </pc:sldChg>
      <pc:sldChg chg="add setBg modNotes">
        <pc:chgData name="xiaochen li" userId="50b582a8adf77086" providerId="LiveId" clId="{95BBEE5A-4BDD-4CB6-8DB5-7F37A060F497}" dt="2026-04-17T00:25:35.386" v="1689"/>
        <pc:sldMkLst>
          <pc:docMk/>
          <pc:sldMk cId="0" sldId="302"/>
        </pc:sldMkLst>
      </pc:sldChg>
      <pc:sldChg chg="modSp add mod setBg modNotes">
        <pc:chgData name="xiaochen li" userId="50b582a8adf77086" providerId="LiveId" clId="{95BBEE5A-4BDD-4CB6-8DB5-7F37A060F497}" dt="2026-04-17T00:45:01.943" v="1691" actId="20577"/>
        <pc:sldMkLst>
          <pc:docMk/>
          <pc:sldMk cId="0" sldId="303"/>
        </pc:sldMkLst>
        <pc:spChg chg="mod">
          <ac:chgData name="xiaochen li" userId="50b582a8adf77086" providerId="LiveId" clId="{95BBEE5A-4BDD-4CB6-8DB5-7F37A060F497}" dt="2026-04-17T00:45:01.943" v="1691" actId="20577"/>
          <ac:spMkLst>
            <pc:docMk/>
            <pc:sldMk cId="0" sldId="303"/>
            <ac:spMk id="655" creationId="{00000000-0000-0000-0000-000000000000}"/>
          </ac:spMkLst>
        </pc:spChg>
      </pc:sldChg>
      <pc:sldChg chg="addSp modSp add mod setBg modNotes">
        <pc:chgData name="xiaochen li" userId="50b582a8adf77086" providerId="LiveId" clId="{95BBEE5A-4BDD-4CB6-8DB5-7F37A060F497}" dt="2026-04-17T00:48:01.926" v="1700" actId="1076"/>
        <pc:sldMkLst>
          <pc:docMk/>
          <pc:sldMk cId="0" sldId="304"/>
        </pc:sldMkLst>
        <pc:spChg chg="mod">
          <ac:chgData name="xiaochen li" userId="50b582a8adf77086" providerId="LiveId" clId="{95BBEE5A-4BDD-4CB6-8DB5-7F37A060F497}" dt="2026-04-17T00:46:52.138" v="1692" actId="20577"/>
          <ac:spMkLst>
            <pc:docMk/>
            <pc:sldMk cId="0" sldId="304"/>
            <ac:spMk id="662" creationId="{00000000-0000-0000-0000-000000000000}"/>
          </ac:spMkLst>
        </pc:spChg>
        <pc:picChg chg="add mod">
          <ac:chgData name="xiaochen li" userId="50b582a8adf77086" providerId="LiveId" clId="{95BBEE5A-4BDD-4CB6-8DB5-7F37A060F497}" dt="2026-04-17T00:47:35.488" v="1694" actId="1076"/>
          <ac:picMkLst>
            <pc:docMk/>
            <pc:sldMk cId="0" sldId="304"/>
            <ac:picMk id="3" creationId="{8F9375D4-4769-A25D-7FCD-257C5DA1F4BC}"/>
          </ac:picMkLst>
        </pc:picChg>
        <pc:picChg chg="add mod">
          <ac:chgData name="xiaochen li" userId="50b582a8adf77086" providerId="LiveId" clId="{95BBEE5A-4BDD-4CB6-8DB5-7F37A060F497}" dt="2026-04-17T00:47:50.380" v="1698" actId="1076"/>
          <ac:picMkLst>
            <pc:docMk/>
            <pc:sldMk cId="0" sldId="304"/>
            <ac:picMk id="5" creationId="{614931E5-D1AA-B920-D584-8B22C4EA9028}"/>
          </ac:picMkLst>
        </pc:picChg>
        <pc:picChg chg="add mod">
          <ac:chgData name="xiaochen li" userId="50b582a8adf77086" providerId="LiveId" clId="{95BBEE5A-4BDD-4CB6-8DB5-7F37A060F497}" dt="2026-04-17T00:48:01.926" v="1700" actId="1076"/>
          <ac:picMkLst>
            <pc:docMk/>
            <pc:sldMk cId="0" sldId="304"/>
            <ac:picMk id="7" creationId="{E98696BC-F48E-79B5-86D8-84985C174438}"/>
          </ac:picMkLst>
        </pc:picChg>
      </pc:sldChg>
      <pc:sldChg chg="addSp modSp add mod">
        <pc:chgData name="xiaochen li" userId="50b582a8adf77086" providerId="LiveId" clId="{95BBEE5A-4BDD-4CB6-8DB5-7F37A060F497}" dt="2026-04-17T01:12:04.250" v="1742" actId="1076"/>
        <pc:sldMkLst>
          <pc:docMk/>
          <pc:sldMk cId="0" sldId="305"/>
        </pc:sldMkLst>
        <pc:spChg chg="add mod">
          <ac:chgData name="xiaochen li" userId="50b582a8adf77086" providerId="LiveId" clId="{95BBEE5A-4BDD-4CB6-8DB5-7F37A060F497}" dt="2026-04-17T01:12:04.250" v="1742" actId="1076"/>
          <ac:spMkLst>
            <pc:docMk/>
            <pc:sldMk cId="0" sldId="305"/>
            <ac:spMk id="3" creationId="{FE8103CF-EE1B-5EEB-E71F-D2CE803CCB03}"/>
          </ac:spMkLst>
        </pc:spChg>
      </pc:sldChg>
      <pc:sldChg chg="modSp add mod setBg modNotes modNotesTx">
        <pc:chgData name="xiaochen li" userId="50b582a8adf77086" providerId="LiveId" clId="{95BBEE5A-4BDD-4CB6-8DB5-7F37A060F497}" dt="2026-04-17T00:57:13.254" v="1708" actId="20577"/>
        <pc:sldMkLst>
          <pc:docMk/>
          <pc:sldMk cId="0" sldId="306"/>
        </pc:sldMkLst>
        <pc:spChg chg="mod">
          <ac:chgData name="xiaochen li" userId="50b582a8adf77086" providerId="LiveId" clId="{95BBEE5A-4BDD-4CB6-8DB5-7F37A060F497}" dt="2026-04-17T00:57:13.254" v="1708" actId="20577"/>
          <ac:spMkLst>
            <pc:docMk/>
            <pc:sldMk cId="0" sldId="306"/>
            <ac:spMk id="676" creationId="{00000000-0000-0000-0000-000000000000}"/>
          </ac:spMkLst>
        </pc:spChg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3025203021" sldId="307"/>
        </pc:sldMkLst>
      </pc:sldChg>
      <pc:sldChg chg="addSp delSp modSp add del mod">
        <pc:chgData name="xiaochen li" userId="50b582a8adf77086" providerId="LiveId" clId="{95BBEE5A-4BDD-4CB6-8DB5-7F37A060F497}" dt="2026-04-16T14:29:55.584" v="13" actId="693"/>
        <pc:sldMkLst>
          <pc:docMk/>
          <pc:sldMk cId="2678662859" sldId="308"/>
        </pc:sldMkLst>
        <pc:spChg chg="add mod">
          <ac:chgData name="xiaochen li" userId="50b582a8adf77086" providerId="LiveId" clId="{95BBEE5A-4BDD-4CB6-8DB5-7F37A060F497}" dt="2026-04-16T14:29:55.584" v="13" actId="693"/>
          <ac:spMkLst>
            <pc:docMk/>
            <pc:sldMk cId="2678662859" sldId="308"/>
            <ac:spMk id="3" creationId="{EC6BB439-B49F-BE61-1607-11B537DE5D25}"/>
          </ac:spMkLst>
        </pc:spChg>
      </pc:sldChg>
      <pc:sldChg chg="addSp modSp add mod">
        <pc:chgData name="xiaochen li" userId="50b582a8adf77086" providerId="LiveId" clId="{95BBEE5A-4BDD-4CB6-8DB5-7F37A060F497}" dt="2026-04-16T14:32:02.174" v="19" actId="1076"/>
        <pc:sldMkLst>
          <pc:docMk/>
          <pc:sldMk cId="1298788679" sldId="309"/>
        </pc:sldMkLst>
        <pc:spChg chg="add mod">
          <ac:chgData name="xiaochen li" userId="50b582a8adf77086" providerId="LiveId" clId="{95BBEE5A-4BDD-4CB6-8DB5-7F37A060F497}" dt="2026-04-16T14:32:02.174" v="19" actId="1076"/>
          <ac:spMkLst>
            <pc:docMk/>
            <pc:sldMk cId="1298788679" sldId="309"/>
            <ac:spMk id="2" creationId="{3AF1D3F9-D232-A55A-F9D0-0C7ED7A27EDD}"/>
          </ac:spMkLst>
        </pc:spChg>
        <pc:spChg chg="mod">
          <ac:chgData name="xiaochen li" userId="50b582a8adf77086" providerId="LiveId" clId="{95BBEE5A-4BDD-4CB6-8DB5-7F37A060F497}" dt="2026-04-16T14:31:51.079" v="17" actId="14100"/>
          <ac:spMkLst>
            <pc:docMk/>
            <pc:sldMk cId="1298788679" sldId="309"/>
            <ac:spMk id="3" creationId="{F59C89E8-6C56-D41E-43D7-8E0C1C03D286}"/>
          </ac:spMkLst>
        </pc:spChg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1806115602" sldId="309"/>
        </pc:sldMkLst>
      </pc:sldChg>
      <pc:sldChg chg="addSp delSp modSp add mod modNotesTx">
        <pc:chgData name="xiaochen li" userId="50b582a8adf77086" providerId="LiveId" clId="{95BBEE5A-4BDD-4CB6-8DB5-7F37A060F497}" dt="2026-04-16T15:07:45.113" v="62" actId="1076"/>
        <pc:sldMkLst>
          <pc:docMk/>
          <pc:sldMk cId="2977187985" sldId="310"/>
        </pc:sldMkLst>
        <pc:spChg chg="add mod">
          <ac:chgData name="xiaochen li" userId="50b582a8adf77086" providerId="LiveId" clId="{95BBEE5A-4BDD-4CB6-8DB5-7F37A060F497}" dt="2026-04-16T15:07:13.845" v="58" actId="1076"/>
          <ac:spMkLst>
            <pc:docMk/>
            <pc:sldMk cId="2977187985" sldId="310"/>
            <ac:spMk id="8" creationId="{549C8ED5-BFC5-65A1-E0A6-553F58208834}"/>
          </ac:spMkLst>
        </pc:spChg>
        <pc:spChg chg="mod">
          <ac:chgData name="xiaochen li" userId="50b582a8adf77086" providerId="LiveId" clId="{95BBEE5A-4BDD-4CB6-8DB5-7F37A060F497}" dt="2026-04-16T15:07:21.670" v="59" actId="20577"/>
          <ac:spMkLst>
            <pc:docMk/>
            <pc:sldMk cId="2977187985" sldId="310"/>
            <ac:spMk id="456" creationId="{CC935C82-75DD-568F-4A67-F0F0141BC12E}"/>
          </ac:spMkLst>
        </pc:spChg>
        <pc:picChg chg="add mod modCrop">
          <ac:chgData name="xiaochen li" userId="50b582a8adf77086" providerId="LiveId" clId="{95BBEE5A-4BDD-4CB6-8DB5-7F37A060F497}" dt="2026-04-16T15:07:45.113" v="62" actId="1076"/>
          <ac:picMkLst>
            <pc:docMk/>
            <pc:sldMk cId="2977187985" sldId="310"/>
            <ac:picMk id="6" creationId="{63B0FB05-D521-CDD2-58B0-AB2CB3F2CF10}"/>
          </ac:picMkLst>
        </pc:picChg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123461571" sldId="311"/>
        </pc:sldMkLst>
      </pc:sldChg>
      <pc:sldChg chg="add del">
        <pc:chgData name="xiaochen li" userId="50b582a8adf77086" providerId="LiveId" clId="{95BBEE5A-4BDD-4CB6-8DB5-7F37A060F497}" dt="2026-04-16T15:51:49.528" v="444" actId="47"/>
        <pc:sldMkLst>
          <pc:docMk/>
          <pc:sldMk cId="2014985940" sldId="311"/>
        </pc:sldMkLst>
      </pc:sldChg>
      <pc:sldChg chg="addSp delSp modSp add mod">
        <pc:chgData name="xiaochen li" userId="50b582a8adf77086" providerId="LiveId" clId="{95BBEE5A-4BDD-4CB6-8DB5-7F37A060F497}" dt="2026-04-16T15:36:58.936" v="269" actId="20577"/>
        <pc:sldMkLst>
          <pc:docMk/>
          <pc:sldMk cId="2866398854" sldId="312"/>
        </pc:sldMkLst>
        <pc:spChg chg="add mod">
          <ac:chgData name="xiaochen li" userId="50b582a8adf77086" providerId="LiveId" clId="{95BBEE5A-4BDD-4CB6-8DB5-7F37A060F497}" dt="2026-04-16T15:34:15.390" v="210" actId="1076"/>
          <ac:spMkLst>
            <pc:docMk/>
            <pc:sldMk cId="2866398854" sldId="312"/>
            <ac:spMk id="3" creationId="{3A1120EB-9697-5742-BC63-2E7ADAA470B4}"/>
          </ac:spMkLst>
        </pc:spChg>
        <pc:spChg chg="add mod">
          <ac:chgData name="xiaochen li" userId="50b582a8adf77086" providerId="LiveId" clId="{95BBEE5A-4BDD-4CB6-8DB5-7F37A060F497}" dt="2026-04-16T15:34:17.136" v="211" actId="1076"/>
          <ac:spMkLst>
            <pc:docMk/>
            <pc:sldMk cId="2866398854" sldId="312"/>
            <ac:spMk id="8" creationId="{CDB032F1-CB42-B4AF-C048-E2A6612A5699}"/>
          </ac:spMkLst>
        </pc:spChg>
        <pc:spChg chg="mod">
          <ac:chgData name="xiaochen li" userId="50b582a8adf77086" providerId="LiveId" clId="{95BBEE5A-4BDD-4CB6-8DB5-7F37A060F497}" dt="2026-04-16T15:33:02.668" v="184" actId="1076"/>
          <ac:spMkLst>
            <pc:docMk/>
            <pc:sldMk cId="2866398854" sldId="312"/>
            <ac:spMk id="9" creationId="{85BFCBBC-F9A4-8CC5-7A9B-A3CF0799BD4F}"/>
          </ac:spMkLst>
        </pc:spChg>
        <pc:spChg chg="add mod">
          <ac:chgData name="xiaochen li" userId="50b582a8adf77086" providerId="LiveId" clId="{95BBEE5A-4BDD-4CB6-8DB5-7F37A060F497}" dt="2026-04-16T15:34:47.726" v="224" actId="1076"/>
          <ac:spMkLst>
            <pc:docMk/>
            <pc:sldMk cId="2866398854" sldId="312"/>
            <ac:spMk id="13" creationId="{590441B8-C063-DBD4-1D4E-89FF8424D8D6}"/>
          </ac:spMkLst>
        </pc:spChg>
        <pc:spChg chg="add mod">
          <ac:chgData name="xiaochen li" userId="50b582a8adf77086" providerId="LiveId" clId="{95BBEE5A-4BDD-4CB6-8DB5-7F37A060F497}" dt="2026-04-16T15:36:58.936" v="269" actId="20577"/>
          <ac:spMkLst>
            <pc:docMk/>
            <pc:sldMk cId="2866398854" sldId="312"/>
            <ac:spMk id="14" creationId="{48388A9C-5D86-691B-4BF8-62F100775690}"/>
          </ac:spMkLst>
        </pc:spChg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3620210628" sldId="312"/>
        </pc:sldMkLst>
      </pc:sldChg>
      <pc:sldChg chg="modSp add mod">
        <pc:chgData name="xiaochen li" userId="50b582a8adf77086" providerId="LiveId" clId="{95BBEE5A-4BDD-4CB6-8DB5-7F37A060F497}" dt="2026-04-16T15:36:51.580" v="268" actId="20577"/>
        <pc:sldMkLst>
          <pc:docMk/>
          <pc:sldMk cId="829027023" sldId="313"/>
        </pc:sldMkLst>
        <pc:spChg chg="mod">
          <ac:chgData name="xiaochen li" userId="50b582a8adf77086" providerId="LiveId" clId="{95BBEE5A-4BDD-4CB6-8DB5-7F37A060F497}" dt="2026-04-16T15:35:49.464" v="244" actId="20577"/>
          <ac:spMkLst>
            <pc:docMk/>
            <pc:sldMk cId="829027023" sldId="313"/>
            <ac:spMk id="3" creationId="{35EDD6CE-0C0F-11D7-9771-A1AAAAFDA082}"/>
          </ac:spMkLst>
        </pc:spChg>
        <pc:spChg chg="mod">
          <ac:chgData name="xiaochen li" userId="50b582a8adf77086" providerId="LiveId" clId="{95BBEE5A-4BDD-4CB6-8DB5-7F37A060F497}" dt="2026-04-16T15:36:37.336" v="264" actId="20577"/>
          <ac:spMkLst>
            <pc:docMk/>
            <pc:sldMk cId="829027023" sldId="313"/>
            <ac:spMk id="8" creationId="{376ACC1C-4E2C-485E-393E-899B12DAD706}"/>
          </ac:spMkLst>
        </pc:spChg>
        <pc:spChg chg="mod">
          <ac:chgData name="xiaochen li" userId="50b582a8adf77086" providerId="LiveId" clId="{95BBEE5A-4BDD-4CB6-8DB5-7F37A060F497}" dt="2026-04-16T15:36:49.983" v="267" actId="20577"/>
          <ac:spMkLst>
            <pc:docMk/>
            <pc:sldMk cId="829027023" sldId="313"/>
            <ac:spMk id="13" creationId="{C48658DF-C782-6F1D-CD3F-EC0837654D1C}"/>
          </ac:spMkLst>
        </pc:spChg>
        <pc:spChg chg="mod">
          <ac:chgData name="xiaochen li" userId="50b582a8adf77086" providerId="LiveId" clId="{95BBEE5A-4BDD-4CB6-8DB5-7F37A060F497}" dt="2026-04-16T15:36:51.580" v="268" actId="20577"/>
          <ac:spMkLst>
            <pc:docMk/>
            <pc:sldMk cId="829027023" sldId="313"/>
            <ac:spMk id="14" creationId="{BD3B04D3-382C-DE82-211A-6796D45E66F8}"/>
          </ac:spMkLst>
        </pc:spChg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3525617897" sldId="313"/>
        </pc:sldMkLst>
      </pc:sldChg>
      <pc:sldChg chg="delSp modSp add mod">
        <pc:chgData name="xiaochen li" userId="50b582a8adf77086" providerId="LiveId" clId="{95BBEE5A-4BDD-4CB6-8DB5-7F37A060F497}" dt="2026-04-16T15:37:59.790" v="287" actId="20577"/>
        <pc:sldMkLst>
          <pc:docMk/>
          <pc:sldMk cId="98799157" sldId="314"/>
        </pc:sldMkLst>
        <pc:spChg chg="mod">
          <ac:chgData name="xiaochen li" userId="50b582a8adf77086" providerId="LiveId" clId="{95BBEE5A-4BDD-4CB6-8DB5-7F37A060F497}" dt="2026-04-16T15:37:42.021" v="281" actId="20577"/>
          <ac:spMkLst>
            <pc:docMk/>
            <pc:sldMk cId="98799157" sldId="314"/>
            <ac:spMk id="3" creationId="{812E9A70-5276-48B2-3A09-95A3FE06D621}"/>
          </ac:spMkLst>
        </pc:spChg>
        <pc:spChg chg="mod">
          <ac:chgData name="xiaochen li" userId="50b582a8adf77086" providerId="LiveId" clId="{95BBEE5A-4BDD-4CB6-8DB5-7F37A060F497}" dt="2026-04-16T15:37:59.790" v="287" actId="20577"/>
          <ac:spMkLst>
            <pc:docMk/>
            <pc:sldMk cId="98799157" sldId="314"/>
            <ac:spMk id="13" creationId="{FA3F9D33-391E-0ADF-FFD5-DF871A5D6F10}"/>
          </ac:spMkLst>
        </pc:spChg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15719882" sldId="315"/>
        </pc:sldMkLst>
      </pc:sldChg>
      <pc:sldChg chg="delSp modSp add mod modNotesTx">
        <pc:chgData name="xiaochen li" userId="50b582a8adf77086" providerId="LiveId" clId="{95BBEE5A-4BDD-4CB6-8DB5-7F37A060F497}" dt="2026-04-20T00:56:46.224" v="1757" actId="20577"/>
        <pc:sldMkLst>
          <pc:docMk/>
          <pc:sldMk cId="2409525087" sldId="315"/>
        </pc:sldMkLst>
        <pc:spChg chg="mod">
          <ac:chgData name="xiaochen li" userId="50b582a8adf77086" providerId="LiveId" clId="{95BBEE5A-4BDD-4CB6-8DB5-7F37A060F497}" dt="2026-04-16T15:42:03.905" v="326" actId="255"/>
          <ac:spMkLst>
            <pc:docMk/>
            <pc:sldMk cId="2409525087" sldId="315"/>
            <ac:spMk id="464" creationId="{1E9D2697-6D5F-FE77-DE5A-020978CDF080}"/>
          </ac:spMkLst>
        </pc:spChg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2973034417" sldId="316"/>
        </pc:sldMkLst>
      </pc:sldChg>
      <pc:sldChg chg="addSp delSp modSp add mod modNotesTx">
        <pc:chgData name="xiaochen li" userId="50b582a8adf77086" providerId="LiveId" clId="{95BBEE5A-4BDD-4CB6-8DB5-7F37A060F497}" dt="2026-04-20T01:05:22.364" v="1770" actId="20577"/>
        <pc:sldMkLst>
          <pc:docMk/>
          <pc:sldMk cId="3856787224" sldId="316"/>
        </pc:sldMkLst>
        <pc:spChg chg="add mod">
          <ac:chgData name="xiaochen li" userId="50b582a8adf77086" providerId="LiveId" clId="{95BBEE5A-4BDD-4CB6-8DB5-7F37A060F497}" dt="2026-04-16T15:51:24.429" v="443" actId="1076"/>
          <ac:spMkLst>
            <pc:docMk/>
            <pc:sldMk cId="3856787224" sldId="316"/>
            <ac:spMk id="8" creationId="{1294DB00-C700-DCAB-8E05-D61C8CED170E}"/>
          </ac:spMkLst>
        </pc:spChg>
        <pc:spChg chg="add mod">
          <ac:chgData name="xiaochen li" userId="50b582a8adf77086" providerId="LiveId" clId="{95BBEE5A-4BDD-4CB6-8DB5-7F37A060F497}" dt="2026-04-16T15:50:02.240" v="419" actId="13822"/>
          <ac:spMkLst>
            <pc:docMk/>
            <pc:sldMk cId="3856787224" sldId="316"/>
            <ac:spMk id="9" creationId="{AECCF0D1-D436-BC9F-28E6-F22BB7D330D5}"/>
          </ac:spMkLst>
        </pc:spChg>
        <pc:spChg chg="add mod">
          <ac:chgData name="xiaochen li" userId="50b582a8adf77086" providerId="LiveId" clId="{95BBEE5A-4BDD-4CB6-8DB5-7F37A060F497}" dt="2026-04-16T15:49:43.343" v="417" actId="1076"/>
          <ac:spMkLst>
            <pc:docMk/>
            <pc:sldMk cId="3856787224" sldId="316"/>
            <ac:spMk id="10" creationId="{54433AAD-FEB3-6F7D-3605-E35A8DB174D0}"/>
          </ac:spMkLst>
        </pc:spChg>
        <pc:spChg chg="add mod">
          <ac:chgData name="xiaochen li" userId="50b582a8adf77086" providerId="LiveId" clId="{95BBEE5A-4BDD-4CB6-8DB5-7F37A060F497}" dt="2026-04-16T15:51:21.534" v="442" actId="1076"/>
          <ac:spMkLst>
            <pc:docMk/>
            <pc:sldMk cId="3856787224" sldId="316"/>
            <ac:spMk id="12" creationId="{D10FA93C-92FF-FED8-5050-06B55EA74EB4}"/>
          </ac:spMkLst>
        </pc:spChg>
        <pc:grpChg chg="add mod">
          <ac:chgData name="xiaochen li" userId="50b582a8adf77086" providerId="LiveId" clId="{95BBEE5A-4BDD-4CB6-8DB5-7F37A060F497}" dt="2026-04-16T15:47:15.155" v="350" actId="164"/>
          <ac:grpSpMkLst>
            <pc:docMk/>
            <pc:sldMk cId="3856787224" sldId="316"/>
            <ac:grpSpMk id="4" creationId="{AA833340-A497-11C5-4AF9-D7299B680799}"/>
          </ac:grpSpMkLst>
        </pc:grpChg>
        <pc:picChg chg="add mod">
          <ac:chgData name="xiaochen li" userId="50b582a8adf77086" providerId="LiveId" clId="{95BBEE5A-4BDD-4CB6-8DB5-7F37A060F497}" dt="2026-04-16T15:49:31.358" v="414" actId="1076"/>
          <ac:picMkLst>
            <pc:docMk/>
            <pc:sldMk cId="3856787224" sldId="316"/>
            <ac:picMk id="4098" creationId="{16535A3F-4446-CB4C-5B14-E6E8FFDD0EAE}"/>
          </ac:picMkLst>
        </pc:picChg>
        <pc:picChg chg="add mod">
          <ac:chgData name="xiaochen li" userId="50b582a8adf77086" providerId="LiveId" clId="{95BBEE5A-4BDD-4CB6-8DB5-7F37A060F497}" dt="2026-04-16T15:47:15.155" v="350" actId="164"/>
          <ac:picMkLst>
            <pc:docMk/>
            <pc:sldMk cId="3856787224" sldId="316"/>
            <ac:picMk id="4100" creationId="{2C284C97-7E72-7ABF-71B1-EE27A6108FC9}"/>
          </ac:picMkLst>
        </pc:picChg>
        <pc:picChg chg="add mod">
          <ac:chgData name="xiaochen li" userId="50b582a8adf77086" providerId="LiveId" clId="{95BBEE5A-4BDD-4CB6-8DB5-7F37A060F497}" dt="2026-04-16T15:47:15.155" v="350" actId="164"/>
          <ac:picMkLst>
            <pc:docMk/>
            <pc:sldMk cId="3856787224" sldId="316"/>
            <ac:picMk id="4102" creationId="{DEC5DC28-A4AF-9516-7021-EC628D882732}"/>
          </ac:picMkLst>
        </pc:picChg>
      </pc:sldChg>
      <pc:sldChg chg="addSp modSp add mod">
        <pc:chgData name="xiaochen li" userId="50b582a8adf77086" providerId="LiveId" clId="{95BBEE5A-4BDD-4CB6-8DB5-7F37A060F497}" dt="2026-04-16T18:27:35.833" v="549" actId="1076"/>
        <pc:sldMkLst>
          <pc:docMk/>
          <pc:sldMk cId="581498306" sldId="317"/>
        </pc:sldMkLst>
        <pc:spChg chg="mod">
          <ac:chgData name="xiaochen li" userId="50b582a8adf77086" providerId="LiveId" clId="{95BBEE5A-4BDD-4CB6-8DB5-7F37A060F497}" dt="2026-04-16T18:27:25.612" v="547" actId="12"/>
          <ac:spMkLst>
            <pc:docMk/>
            <pc:sldMk cId="581498306" sldId="317"/>
            <ac:spMk id="470" creationId="{55939D3B-C43B-A12F-59D6-B1F3D15ABAA6}"/>
          </ac:spMkLst>
        </pc:spChg>
        <pc:spChg chg="mod">
          <ac:chgData name="xiaochen li" userId="50b582a8adf77086" providerId="LiveId" clId="{95BBEE5A-4BDD-4CB6-8DB5-7F37A060F497}" dt="2026-04-16T18:27:30.404" v="548" actId="1076"/>
          <ac:spMkLst>
            <pc:docMk/>
            <pc:sldMk cId="581498306" sldId="317"/>
            <ac:spMk id="471" creationId="{00C84FA7-DEBC-68A7-BEB8-3A7C405352E5}"/>
          </ac:spMkLst>
        </pc:spChg>
        <pc:picChg chg="add mod">
          <ac:chgData name="xiaochen li" userId="50b582a8adf77086" providerId="LiveId" clId="{95BBEE5A-4BDD-4CB6-8DB5-7F37A060F497}" dt="2026-04-16T18:27:35.833" v="549" actId="1076"/>
          <ac:picMkLst>
            <pc:docMk/>
            <pc:sldMk cId="581498306" sldId="317"/>
            <ac:picMk id="6147" creationId="{4F92D51B-85FF-1446-257D-226C04BED77E}"/>
          </ac:picMkLst>
        </pc:picChg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2545510887" sldId="317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886541232" sldId="318"/>
        </pc:sldMkLst>
      </pc:sldChg>
      <pc:sldChg chg="addSp delSp modSp add mod">
        <pc:chgData name="xiaochen li" userId="50b582a8adf77086" providerId="LiveId" clId="{95BBEE5A-4BDD-4CB6-8DB5-7F37A060F497}" dt="2026-04-16T20:12:08.517" v="637" actId="1076"/>
        <pc:sldMkLst>
          <pc:docMk/>
          <pc:sldMk cId="2714076279" sldId="318"/>
        </pc:sldMkLst>
        <pc:spChg chg="mod">
          <ac:chgData name="xiaochen li" userId="50b582a8adf77086" providerId="LiveId" clId="{95BBEE5A-4BDD-4CB6-8DB5-7F37A060F497}" dt="2026-04-16T20:06:19.639" v="611" actId="20577"/>
          <ac:spMkLst>
            <pc:docMk/>
            <pc:sldMk cId="2714076279" sldId="318"/>
            <ac:spMk id="486" creationId="{D9326E4B-A92C-FD3C-4A43-6E28EE5B2D0A}"/>
          </ac:spMkLst>
        </pc:spChg>
        <pc:picChg chg="mod">
          <ac:chgData name="xiaochen li" userId="50b582a8adf77086" providerId="LiveId" clId="{95BBEE5A-4BDD-4CB6-8DB5-7F37A060F497}" dt="2026-04-16T20:06:25.801" v="614" actId="1076"/>
          <ac:picMkLst>
            <pc:docMk/>
            <pc:sldMk cId="2714076279" sldId="318"/>
            <ac:picMk id="4" creationId="{B52B2E75-821A-7DC2-EE5E-F2ACAF2D5817}"/>
          </ac:picMkLst>
        </pc:picChg>
        <pc:picChg chg="add mod">
          <ac:chgData name="xiaochen li" userId="50b582a8adf77086" providerId="LiveId" clId="{95BBEE5A-4BDD-4CB6-8DB5-7F37A060F497}" dt="2026-04-16T20:12:08.517" v="637" actId="1076"/>
          <ac:picMkLst>
            <pc:docMk/>
            <pc:sldMk cId="2714076279" sldId="318"/>
            <ac:picMk id="5" creationId="{E83B230A-D00A-8577-C017-F57B7201FBCC}"/>
          </ac:picMkLst>
        </pc:picChg>
        <pc:picChg chg="add mod">
          <ac:chgData name="xiaochen li" userId="50b582a8adf77086" providerId="LiveId" clId="{95BBEE5A-4BDD-4CB6-8DB5-7F37A060F497}" dt="2026-04-16T20:12:05.490" v="636" actId="1076"/>
          <ac:picMkLst>
            <pc:docMk/>
            <pc:sldMk cId="2714076279" sldId="318"/>
            <ac:picMk id="8194" creationId="{83E40D33-FF0B-1A6B-7590-D75EF9ECF100}"/>
          </ac:picMkLst>
        </pc:picChg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2255269188" sldId="319"/>
        </pc:sldMkLst>
      </pc:sldChg>
      <pc:sldChg chg="add del">
        <pc:chgData name="xiaochen li" userId="50b582a8adf77086" providerId="LiveId" clId="{95BBEE5A-4BDD-4CB6-8DB5-7F37A060F497}" dt="2026-04-16T22:26:02.867" v="1676" actId="47"/>
        <pc:sldMkLst>
          <pc:docMk/>
          <pc:sldMk cId="2402947289" sldId="319"/>
        </pc:sldMkLst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1852770191" sldId="320"/>
        </pc:sldMkLst>
      </pc:sldChg>
      <pc:sldChg chg="modSp add mod">
        <pc:chgData name="xiaochen li" userId="50b582a8adf77086" providerId="LiveId" clId="{95BBEE5A-4BDD-4CB6-8DB5-7F37A060F497}" dt="2026-04-16T20:47:50.809" v="813" actId="1076"/>
        <pc:sldMkLst>
          <pc:docMk/>
          <pc:sldMk cId="3416330612" sldId="320"/>
        </pc:sldMkLst>
        <pc:spChg chg="mod">
          <ac:chgData name="xiaochen li" userId="50b582a8adf77086" providerId="LiveId" clId="{95BBEE5A-4BDD-4CB6-8DB5-7F37A060F497}" dt="2026-04-16T20:47:50.809" v="813" actId="1076"/>
          <ac:spMkLst>
            <pc:docMk/>
            <pc:sldMk cId="3416330612" sldId="320"/>
            <ac:spMk id="4" creationId="{484AFCCC-E5B3-C4DC-B674-5BE79E1454A6}"/>
          </ac:spMkLst>
        </pc:spChg>
      </pc:sldChg>
      <pc:sldChg chg="addSp delSp modSp add mod">
        <pc:chgData name="xiaochen li" userId="50b582a8adf77086" providerId="LiveId" clId="{95BBEE5A-4BDD-4CB6-8DB5-7F37A060F497}" dt="2026-04-16T20:50:51.247" v="899" actId="11529"/>
        <pc:sldMkLst>
          <pc:docMk/>
          <pc:sldMk cId="1139390860" sldId="321"/>
        </pc:sldMkLst>
        <pc:spChg chg="mod">
          <ac:chgData name="xiaochen li" userId="50b582a8adf77086" providerId="LiveId" clId="{95BBEE5A-4BDD-4CB6-8DB5-7F37A060F497}" dt="2026-04-16T20:50:40.465" v="898" actId="1076"/>
          <ac:spMkLst>
            <pc:docMk/>
            <pc:sldMk cId="1139390860" sldId="321"/>
            <ac:spMk id="4" creationId="{964C08B5-5F6C-3707-8F6D-26A4FB5C2DEB}"/>
          </ac:spMkLst>
        </pc:spChg>
        <pc:picChg chg="add mod">
          <ac:chgData name="xiaochen li" userId="50b582a8adf77086" providerId="LiveId" clId="{95BBEE5A-4BDD-4CB6-8DB5-7F37A060F497}" dt="2026-04-16T20:49:01.615" v="830" actId="1076"/>
          <ac:picMkLst>
            <pc:docMk/>
            <pc:sldMk cId="1139390860" sldId="321"/>
            <ac:picMk id="10242" creationId="{6035B78D-9436-D52F-E0A6-24E5F8CFE3BC}"/>
          </ac:picMkLst>
        </pc:picChg>
        <pc:cxnChg chg="add">
          <ac:chgData name="xiaochen li" userId="50b582a8adf77086" providerId="LiveId" clId="{95BBEE5A-4BDD-4CB6-8DB5-7F37A060F497}" dt="2026-04-16T20:50:51.247" v="899" actId="11529"/>
          <ac:cxnSpMkLst>
            <pc:docMk/>
            <pc:sldMk cId="1139390860" sldId="321"/>
            <ac:cxnSpMk id="5" creationId="{602DD228-7FE0-8CC5-866D-8D38934CD673}"/>
          </ac:cxnSpMkLst>
        </pc:cxnChg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889457103" sldId="322"/>
        </pc:sldMkLst>
      </pc:sldChg>
      <pc:sldChg chg="addSp delSp modSp add mod">
        <pc:chgData name="xiaochen li" userId="50b582a8adf77086" providerId="LiveId" clId="{95BBEE5A-4BDD-4CB6-8DB5-7F37A060F497}" dt="2026-04-16T20:52:33.083" v="953" actId="1076"/>
        <pc:sldMkLst>
          <pc:docMk/>
          <pc:sldMk cId="3809236807" sldId="322"/>
        </pc:sldMkLst>
        <pc:spChg chg="mod">
          <ac:chgData name="xiaochen li" userId="50b582a8adf77086" providerId="LiveId" clId="{95BBEE5A-4BDD-4CB6-8DB5-7F37A060F497}" dt="2026-04-16T20:52:13.446" v="947" actId="1076"/>
          <ac:spMkLst>
            <pc:docMk/>
            <pc:sldMk cId="3809236807" sldId="322"/>
            <ac:spMk id="4" creationId="{0B307E9F-CF11-07A4-332F-3B0BF3621473}"/>
          </ac:spMkLst>
        </pc:spChg>
        <pc:picChg chg="add mod">
          <ac:chgData name="xiaochen li" userId="50b582a8adf77086" providerId="LiveId" clId="{95BBEE5A-4BDD-4CB6-8DB5-7F37A060F497}" dt="2026-04-16T20:52:33.083" v="953" actId="1076"/>
          <ac:picMkLst>
            <pc:docMk/>
            <pc:sldMk cId="3809236807" sldId="322"/>
            <ac:picMk id="8" creationId="{4649AF7A-8037-15E8-8E45-BEE3563903A9}"/>
          </ac:picMkLst>
        </pc:picChg>
        <pc:cxnChg chg="add del mod">
          <ac:chgData name="xiaochen li" userId="50b582a8adf77086" providerId="LiveId" clId="{95BBEE5A-4BDD-4CB6-8DB5-7F37A060F497}" dt="2026-04-16T20:52:04.538" v="944" actId="478"/>
          <ac:cxnSpMkLst>
            <pc:docMk/>
            <pc:sldMk cId="3809236807" sldId="322"/>
            <ac:cxnSpMk id="5" creationId="{8FD065A6-4E3D-C0B3-5329-D80D11A760F0}"/>
          </ac:cxnSpMkLst>
        </pc:cxnChg>
        <pc:cxnChg chg="add">
          <ac:chgData name="xiaochen li" userId="50b582a8adf77086" providerId="LiveId" clId="{95BBEE5A-4BDD-4CB6-8DB5-7F37A060F497}" dt="2026-04-16T20:52:22.795" v="948" actId="11529"/>
          <ac:cxnSpMkLst>
            <pc:docMk/>
            <pc:sldMk cId="3809236807" sldId="322"/>
            <ac:cxnSpMk id="7" creationId="{E8151A54-FF3B-92E3-D2BF-809AB318EE63}"/>
          </ac:cxnSpMkLst>
        </pc:cxnChg>
      </pc:sldChg>
      <pc:sldChg chg="addSp delSp modSp add mod">
        <pc:chgData name="xiaochen li" userId="50b582a8adf77086" providerId="LiveId" clId="{95BBEE5A-4BDD-4CB6-8DB5-7F37A060F497}" dt="2026-04-16T20:59:23.575" v="992" actId="20577"/>
        <pc:sldMkLst>
          <pc:docMk/>
          <pc:sldMk cId="2428891855" sldId="323"/>
        </pc:sldMkLst>
        <pc:spChg chg="add mod">
          <ac:chgData name="xiaochen li" userId="50b582a8adf77086" providerId="LiveId" clId="{95BBEE5A-4BDD-4CB6-8DB5-7F37A060F497}" dt="2026-04-16T20:59:23.575" v="992" actId="20577"/>
          <ac:spMkLst>
            <pc:docMk/>
            <pc:sldMk cId="2428891855" sldId="323"/>
            <ac:spMk id="3" creationId="{F8A35093-CF58-5485-CA34-27F2B50CC77F}"/>
          </ac:spMkLst>
        </pc:spChg>
        <pc:spChg chg="mod">
          <ac:chgData name="xiaochen li" userId="50b582a8adf77086" providerId="LiveId" clId="{95BBEE5A-4BDD-4CB6-8DB5-7F37A060F497}" dt="2026-04-16T20:53:47.076" v="957" actId="20577"/>
          <ac:spMkLst>
            <pc:docMk/>
            <pc:sldMk cId="2428891855" sldId="323"/>
            <ac:spMk id="492" creationId="{44D6CA35-19BF-B485-4917-C52FB476228F}"/>
          </ac:spMkLst>
        </pc:spChg>
        <pc:picChg chg="mod">
          <ac:chgData name="xiaochen li" userId="50b582a8adf77086" providerId="LiveId" clId="{95BBEE5A-4BDD-4CB6-8DB5-7F37A060F497}" dt="2026-04-16T20:59:17.338" v="989" actId="1076"/>
          <ac:picMkLst>
            <pc:docMk/>
            <pc:sldMk cId="2428891855" sldId="323"/>
            <ac:picMk id="8" creationId="{556CD749-7208-D97E-E932-5F5EFBC6DADE}"/>
          </ac:picMkLst>
        </pc:picChg>
        <pc:picChg chg="add mod">
          <ac:chgData name="xiaochen li" userId="50b582a8adf77086" providerId="LiveId" clId="{95BBEE5A-4BDD-4CB6-8DB5-7F37A060F497}" dt="2026-04-16T20:54:49.614" v="965" actId="1076"/>
          <ac:picMkLst>
            <pc:docMk/>
            <pc:sldMk cId="2428891855" sldId="323"/>
            <ac:picMk id="11266" creationId="{1846559A-6FD5-4841-3A5D-4F008B9A2668}"/>
          </ac:picMkLst>
        </pc:picChg>
      </pc:sldChg>
      <pc:sldChg chg="del">
        <pc:chgData name="xiaochen li" userId="50b582a8adf77086" providerId="LiveId" clId="{95BBEE5A-4BDD-4CB6-8DB5-7F37A060F497}" dt="2026-04-16T14:25:21.342" v="1" actId="47"/>
        <pc:sldMkLst>
          <pc:docMk/>
          <pc:sldMk cId="3173795406" sldId="323"/>
        </pc:sldMkLst>
      </pc:sldChg>
      <pc:sldChg chg="addSp delSp modSp add mod">
        <pc:chgData name="xiaochen li" userId="50b582a8adf77086" providerId="LiveId" clId="{95BBEE5A-4BDD-4CB6-8DB5-7F37A060F497}" dt="2026-04-16T21:06:15.193" v="1022" actId="207"/>
        <pc:sldMkLst>
          <pc:docMk/>
          <pc:sldMk cId="3997042649" sldId="324"/>
        </pc:sldMkLst>
        <pc:spChg chg="add mod">
          <ac:chgData name="xiaochen li" userId="50b582a8adf77086" providerId="LiveId" clId="{95BBEE5A-4BDD-4CB6-8DB5-7F37A060F497}" dt="2026-04-16T21:06:15.193" v="1022" actId="207"/>
          <ac:spMkLst>
            <pc:docMk/>
            <pc:sldMk cId="3997042649" sldId="324"/>
            <ac:spMk id="15" creationId="{8BEF4AFA-5AF5-62B1-7AAE-E7C93C398628}"/>
          </ac:spMkLst>
        </pc:spChg>
        <pc:picChg chg="add">
          <ac:chgData name="xiaochen li" userId="50b582a8adf77086" providerId="LiveId" clId="{95BBEE5A-4BDD-4CB6-8DB5-7F37A060F497}" dt="2026-04-16T21:02:14.683" v="994" actId="22"/>
          <ac:picMkLst>
            <pc:docMk/>
            <pc:sldMk cId="3997042649" sldId="324"/>
            <ac:picMk id="9" creationId="{75EC910C-DEF7-F7B5-2435-C7224FA249F5}"/>
          </ac:picMkLst>
        </pc:picChg>
      </pc:sldChg>
      <pc:sldChg chg="addSp delSp modSp add mod">
        <pc:chgData name="xiaochen li" userId="50b582a8adf77086" providerId="LiveId" clId="{95BBEE5A-4BDD-4CB6-8DB5-7F37A060F497}" dt="2026-04-16T21:44:12.855" v="1406"/>
        <pc:sldMkLst>
          <pc:docMk/>
          <pc:sldMk cId="2685190345" sldId="325"/>
        </pc:sldMkLst>
        <pc:spChg chg="mod">
          <ac:chgData name="xiaochen li" userId="50b582a8adf77086" providerId="LiveId" clId="{95BBEE5A-4BDD-4CB6-8DB5-7F37A060F497}" dt="2026-04-16T21:37:48.892" v="1094" actId="20577"/>
          <ac:spMkLst>
            <pc:docMk/>
            <pc:sldMk cId="2685190345" sldId="325"/>
            <ac:spMk id="3" creationId="{1FFD8956-0FDE-E57C-E5D6-93459EA09CCD}"/>
          </ac:spMkLst>
        </pc:spChg>
        <pc:spChg chg="mod">
          <ac:chgData name="xiaochen li" userId="50b582a8adf77086" providerId="LiveId" clId="{95BBEE5A-4BDD-4CB6-8DB5-7F37A060F497}" dt="2026-04-16T21:44:12.855" v="1406"/>
          <ac:spMkLst>
            <pc:docMk/>
            <pc:sldMk cId="2685190345" sldId="325"/>
            <ac:spMk id="492" creationId="{88BCA448-E2E4-2D59-55AB-42CCE2D80441}"/>
          </ac:spMkLst>
        </pc:spChg>
        <pc:picChg chg="mod">
          <ac:chgData name="xiaochen li" userId="50b582a8adf77086" providerId="LiveId" clId="{95BBEE5A-4BDD-4CB6-8DB5-7F37A060F497}" dt="2026-04-16T21:35:10.839" v="1030" actId="1076"/>
          <ac:picMkLst>
            <pc:docMk/>
            <pc:sldMk cId="2685190345" sldId="325"/>
            <ac:picMk id="10242" creationId="{2D732CB1-C618-FD0D-2917-1A61F23A030C}"/>
          </ac:picMkLst>
        </pc:picChg>
        <pc:picChg chg="add mod">
          <ac:chgData name="xiaochen li" userId="50b582a8adf77086" providerId="LiveId" clId="{95BBEE5A-4BDD-4CB6-8DB5-7F37A060F497}" dt="2026-04-16T21:37:02.518" v="1084" actId="1076"/>
          <ac:picMkLst>
            <pc:docMk/>
            <pc:sldMk cId="2685190345" sldId="325"/>
            <ac:picMk id="12290" creationId="{947068BF-B359-80F1-7E97-B06B2CC95C6F}"/>
          </ac:picMkLst>
        </pc:picChg>
        <pc:picChg chg="add mod">
          <ac:chgData name="xiaochen li" userId="50b582a8adf77086" providerId="LiveId" clId="{95BBEE5A-4BDD-4CB6-8DB5-7F37A060F497}" dt="2026-04-16T21:40:02.145" v="1225" actId="1076"/>
          <ac:picMkLst>
            <pc:docMk/>
            <pc:sldMk cId="2685190345" sldId="325"/>
            <ac:picMk id="12292" creationId="{F39A2C37-0243-A470-F9C5-2631730A093B}"/>
          </ac:picMkLst>
        </pc:picChg>
        <pc:cxnChg chg="mod">
          <ac:chgData name="xiaochen li" userId="50b582a8adf77086" providerId="LiveId" clId="{95BBEE5A-4BDD-4CB6-8DB5-7F37A060F497}" dt="2026-04-16T21:35:09.247" v="1029" actId="14100"/>
          <ac:cxnSpMkLst>
            <pc:docMk/>
            <pc:sldMk cId="2685190345" sldId="325"/>
            <ac:cxnSpMk id="6" creationId="{3D6EE9A2-A2DE-0A99-7A89-24F3B171523C}"/>
          </ac:cxnSpMkLst>
        </pc:cxnChg>
      </pc:sldChg>
      <pc:sldChg chg="addSp delSp modSp add mod">
        <pc:chgData name="xiaochen li" userId="50b582a8adf77086" providerId="LiveId" clId="{95BBEE5A-4BDD-4CB6-8DB5-7F37A060F497}" dt="2026-04-16T21:44:09.858" v="1405"/>
        <pc:sldMkLst>
          <pc:docMk/>
          <pc:sldMk cId="2348940249" sldId="326"/>
        </pc:sldMkLst>
        <pc:spChg chg="mod">
          <ac:chgData name="xiaochen li" userId="50b582a8adf77086" providerId="LiveId" clId="{95BBEE5A-4BDD-4CB6-8DB5-7F37A060F497}" dt="2026-04-16T21:39:24.928" v="1220" actId="1076"/>
          <ac:spMkLst>
            <pc:docMk/>
            <pc:sldMk cId="2348940249" sldId="326"/>
            <ac:spMk id="3" creationId="{77310F87-0D70-05C0-83AE-50F6E857B75E}"/>
          </ac:spMkLst>
        </pc:spChg>
        <pc:spChg chg="mod">
          <ac:chgData name="xiaochen li" userId="50b582a8adf77086" providerId="LiveId" clId="{95BBEE5A-4BDD-4CB6-8DB5-7F37A060F497}" dt="2026-04-16T21:44:09.858" v="1405"/>
          <ac:spMkLst>
            <pc:docMk/>
            <pc:sldMk cId="2348940249" sldId="326"/>
            <ac:spMk id="492" creationId="{87AC4B03-C2E4-CBD3-3A7A-25371B8DB900}"/>
          </ac:spMkLst>
        </pc:spChg>
        <pc:grpChg chg="mod">
          <ac:chgData name="xiaochen li" userId="50b582a8adf77086" providerId="LiveId" clId="{95BBEE5A-4BDD-4CB6-8DB5-7F37A060F497}" dt="2026-04-16T21:38:08.335" v="1102" actId="1076"/>
          <ac:grpSpMkLst>
            <pc:docMk/>
            <pc:sldMk cId="2348940249" sldId="326"/>
            <ac:grpSpMk id="2" creationId="{BCAF1F90-2D35-1EAB-07EA-E7FCFBEE65DF}"/>
          </ac:grpSpMkLst>
        </pc:grpChg>
        <pc:picChg chg="mod">
          <ac:chgData name="xiaochen li" userId="50b582a8adf77086" providerId="LiveId" clId="{95BBEE5A-4BDD-4CB6-8DB5-7F37A060F497}" dt="2026-04-16T21:38:08.335" v="1102" actId="1076"/>
          <ac:picMkLst>
            <pc:docMk/>
            <pc:sldMk cId="2348940249" sldId="326"/>
            <ac:picMk id="9218" creationId="{008C39F9-D1AB-0AB5-4E27-9E92976D09E1}"/>
          </ac:picMkLst>
        </pc:picChg>
        <pc:picChg chg="mod">
          <ac:chgData name="xiaochen li" userId="50b582a8adf77086" providerId="LiveId" clId="{95BBEE5A-4BDD-4CB6-8DB5-7F37A060F497}" dt="2026-04-16T21:38:08.335" v="1102" actId="1076"/>
          <ac:picMkLst>
            <pc:docMk/>
            <pc:sldMk cId="2348940249" sldId="326"/>
            <ac:picMk id="9220" creationId="{61E6B28E-2579-A5A4-C02B-15BFADDC8F87}"/>
          </ac:picMkLst>
        </pc:picChg>
        <pc:cxnChg chg="add">
          <ac:chgData name="xiaochen li" userId="50b582a8adf77086" providerId="LiveId" clId="{95BBEE5A-4BDD-4CB6-8DB5-7F37A060F497}" dt="2026-04-16T21:38:17.579" v="1105" actId="11529"/>
          <ac:cxnSpMkLst>
            <pc:docMk/>
            <pc:sldMk cId="2348940249" sldId="326"/>
            <ac:cxnSpMk id="5" creationId="{F459B88F-1557-351E-214F-B639945C7708}"/>
          </ac:cxnSpMkLst>
        </pc:cxnChg>
      </pc:sldChg>
      <pc:sldChg chg="addSp delSp modSp add mod">
        <pc:chgData name="xiaochen li" userId="50b582a8adf77086" providerId="LiveId" clId="{95BBEE5A-4BDD-4CB6-8DB5-7F37A060F497}" dt="2026-04-16T21:44:07.504" v="1404"/>
        <pc:sldMkLst>
          <pc:docMk/>
          <pc:sldMk cId="2275531295" sldId="327"/>
        </pc:sldMkLst>
        <pc:spChg chg="add mod">
          <ac:chgData name="xiaochen li" userId="50b582a8adf77086" providerId="LiveId" clId="{95BBEE5A-4BDD-4CB6-8DB5-7F37A060F497}" dt="2026-04-16T21:41:09.379" v="1297" actId="1076"/>
          <ac:spMkLst>
            <pc:docMk/>
            <pc:sldMk cId="2275531295" sldId="327"/>
            <ac:spMk id="4" creationId="{9C4B1AFA-C14E-DBB8-C753-0F743EB695C9}"/>
          </ac:spMkLst>
        </pc:spChg>
        <pc:spChg chg="mod">
          <ac:chgData name="xiaochen li" userId="50b582a8adf77086" providerId="LiveId" clId="{95BBEE5A-4BDD-4CB6-8DB5-7F37A060F497}" dt="2026-04-16T21:44:07.504" v="1404"/>
          <ac:spMkLst>
            <pc:docMk/>
            <pc:sldMk cId="2275531295" sldId="327"/>
            <ac:spMk id="492" creationId="{8794A45A-E531-D74E-70AC-2431ED73B9BD}"/>
          </ac:spMkLst>
        </pc:spChg>
        <pc:cxnChg chg="add mod">
          <ac:chgData name="xiaochen li" userId="50b582a8adf77086" providerId="LiveId" clId="{95BBEE5A-4BDD-4CB6-8DB5-7F37A060F497}" dt="2026-04-16T21:41:29.904" v="1301" actId="1076"/>
          <ac:cxnSpMkLst>
            <pc:docMk/>
            <pc:sldMk cId="2275531295" sldId="327"/>
            <ac:cxnSpMk id="8" creationId="{06046248-41D5-DDD8-53D4-DFC8ACBFCA55}"/>
          </ac:cxnSpMkLst>
        </pc:cxnChg>
      </pc:sldChg>
      <pc:sldChg chg="addSp delSp modSp add mod modNotesTx">
        <pc:chgData name="xiaochen li" userId="50b582a8adf77086" providerId="LiveId" clId="{95BBEE5A-4BDD-4CB6-8DB5-7F37A060F497}" dt="2026-04-16T22:00:08.530" v="1411" actId="20577"/>
        <pc:sldMkLst>
          <pc:docMk/>
          <pc:sldMk cId="625779212" sldId="328"/>
        </pc:sldMkLst>
        <pc:spChg chg="mod">
          <ac:chgData name="xiaochen li" userId="50b582a8adf77086" providerId="LiveId" clId="{95BBEE5A-4BDD-4CB6-8DB5-7F37A060F497}" dt="2026-04-16T21:43:21.673" v="1401" actId="1076"/>
          <ac:spMkLst>
            <pc:docMk/>
            <pc:sldMk cId="625779212" sldId="328"/>
            <ac:spMk id="4" creationId="{07379F08-1CC8-0AAF-578A-71AC66E0BAB4}"/>
          </ac:spMkLst>
        </pc:spChg>
        <pc:spChg chg="mod">
          <ac:chgData name="xiaochen li" userId="50b582a8adf77086" providerId="LiveId" clId="{95BBEE5A-4BDD-4CB6-8DB5-7F37A060F497}" dt="2026-04-16T21:44:02.954" v="1403"/>
          <ac:spMkLst>
            <pc:docMk/>
            <pc:sldMk cId="625779212" sldId="328"/>
            <ac:spMk id="492" creationId="{B286B944-3020-8303-668F-3D8BA664E6E0}"/>
          </ac:spMkLst>
        </pc:spChg>
        <pc:picChg chg="mod">
          <ac:chgData name="xiaochen li" userId="50b582a8adf77086" providerId="LiveId" clId="{95BBEE5A-4BDD-4CB6-8DB5-7F37A060F497}" dt="2026-04-16T21:42:37.284" v="1310" actId="1076"/>
          <ac:picMkLst>
            <pc:docMk/>
            <pc:sldMk cId="625779212" sldId="328"/>
            <ac:picMk id="12290" creationId="{64E442CD-9CDD-CA7C-418A-3477102F9E68}"/>
          </ac:picMkLst>
        </pc:picChg>
        <pc:cxnChg chg="add mod">
          <ac:chgData name="xiaochen li" userId="50b582a8adf77086" providerId="LiveId" clId="{95BBEE5A-4BDD-4CB6-8DB5-7F37A060F497}" dt="2026-04-16T21:42:45.597" v="1311" actId="11529"/>
          <ac:cxnSpMkLst>
            <pc:docMk/>
            <pc:sldMk cId="625779212" sldId="328"/>
            <ac:cxnSpMk id="7" creationId="{C5918CA2-5B83-B8C5-2D7A-43CDAD92B153}"/>
          </ac:cxnSpMkLst>
        </pc:cxnChg>
      </pc:sldChg>
      <pc:sldChg chg="addSp delSp modSp add mod modNotesTx">
        <pc:chgData name="xiaochen li" userId="50b582a8adf77086" providerId="LiveId" clId="{95BBEE5A-4BDD-4CB6-8DB5-7F37A060F497}" dt="2026-04-16T22:18:55.188" v="1431" actId="478"/>
        <pc:sldMkLst>
          <pc:docMk/>
          <pc:sldMk cId="1195085830" sldId="329"/>
        </pc:sldMkLst>
        <pc:spChg chg="add mod">
          <ac:chgData name="xiaochen li" userId="50b582a8adf77086" providerId="LiveId" clId="{95BBEE5A-4BDD-4CB6-8DB5-7F37A060F497}" dt="2026-04-16T22:16:42.236" v="1422" actId="20577"/>
          <ac:spMkLst>
            <pc:docMk/>
            <pc:sldMk cId="1195085830" sldId="329"/>
            <ac:spMk id="3" creationId="{97BEC259-B4C7-8A72-5E9A-893E45F0AD7C}"/>
          </ac:spMkLst>
        </pc:spChg>
        <pc:spChg chg="mod">
          <ac:chgData name="xiaochen li" userId="50b582a8adf77086" providerId="LiveId" clId="{95BBEE5A-4BDD-4CB6-8DB5-7F37A060F497}" dt="2026-04-16T21:45:07.025" v="1409"/>
          <ac:spMkLst>
            <pc:docMk/>
            <pc:sldMk cId="1195085830" sldId="329"/>
            <ac:spMk id="492" creationId="{647FB24D-C64D-7699-2F6F-88C87810BC9C}"/>
          </ac:spMkLst>
        </pc:spChg>
      </pc:sldChg>
      <pc:sldChg chg="addSp delSp modSp add mod modNotesTx">
        <pc:chgData name="xiaochen li" userId="50b582a8adf77086" providerId="LiveId" clId="{95BBEE5A-4BDD-4CB6-8DB5-7F37A060F497}" dt="2026-04-16T22:22:32.729" v="1464" actId="11529"/>
        <pc:sldMkLst>
          <pc:docMk/>
          <pc:sldMk cId="4083629397" sldId="330"/>
        </pc:sldMkLst>
        <pc:spChg chg="mod">
          <ac:chgData name="xiaochen li" userId="50b582a8adf77086" providerId="LiveId" clId="{95BBEE5A-4BDD-4CB6-8DB5-7F37A060F497}" dt="2026-04-16T22:21:02.292" v="1461" actId="1076"/>
          <ac:spMkLst>
            <pc:docMk/>
            <pc:sldMk cId="4083629397" sldId="330"/>
            <ac:spMk id="3" creationId="{F680D723-195C-2480-4A4D-077A7ADCADD5}"/>
          </ac:spMkLst>
        </pc:spChg>
        <pc:grpChg chg="mod">
          <ac:chgData name="xiaochen li" userId="50b582a8adf77086" providerId="LiveId" clId="{95BBEE5A-4BDD-4CB6-8DB5-7F37A060F497}" dt="2026-04-16T22:21:04.526" v="1462" actId="1076"/>
          <ac:grpSpMkLst>
            <pc:docMk/>
            <pc:sldMk cId="4083629397" sldId="330"/>
            <ac:grpSpMk id="2" creationId="{BB739319-5FA2-928A-4847-A1CCCAF1C080}"/>
          </ac:grpSpMkLst>
        </pc:grpChg>
        <pc:picChg chg="mod">
          <ac:chgData name="xiaochen li" userId="50b582a8adf77086" providerId="LiveId" clId="{95BBEE5A-4BDD-4CB6-8DB5-7F37A060F497}" dt="2026-04-16T22:21:04.526" v="1462" actId="1076"/>
          <ac:picMkLst>
            <pc:docMk/>
            <pc:sldMk cId="4083629397" sldId="330"/>
            <ac:picMk id="9218" creationId="{96D29541-8B07-8926-3088-14995FE4B4CA}"/>
          </ac:picMkLst>
        </pc:picChg>
        <pc:picChg chg="mod">
          <ac:chgData name="xiaochen li" userId="50b582a8adf77086" providerId="LiveId" clId="{95BBEE5A-4BDD-4CB6-8DB5-7F37A060F497}" dt="2026-04-16T22:21:04.526" v="1462" actId="1076"/>
          <ac:picMkLst>
            <pc:docMk/>
            <pc:sldMk cId="4083629397" sldId="330"/>
            <ac:picMk id="9220" creationId="{D6B932A0-21BE-40A4-C1F3-BCDC20A1833D}"/>
          </ac:picMkLst>
        </pc:picChg>
        <pc:cxnChg chg="add">
          <ac:chgData name="xiaochen li" userId="50b582a8adf77086" providerId="LiveId" clId="{95BBEE5A-4BDD-4CB6-8DB5-7F37A060F497}" dt="2026-04-16T22:22:32.729" v="1464" actId="11529"/>
          <ac:cxnSpMkLst>
            <pc:docMk/>
            <pc:sldMk cId="4083629397" sldId="330"/>
            <ac:cxnSpMk id="7" creationId="{4396CC2E-5F99-E2F2-CB67-EF2F065D6B4E}"/>
          </ac:cxnSpMkLst>
        </pc:cxnChg>
      </pc:sldChg>
      <pc:sldChg chg="addSp modSp add mod">
        <pc:chgData name="xiaochen li" userId="50b582a8adf77086" providerId="LiveId" clId="{95BBEE5A-4BDD-4CB6-8DB5-7F37A060F497}" dt="2026-04-16T22:23:59.781" v="1566" actId="1076"/>
        <pc:sldMkLst>
          <pc:docMk/>
          <pc:sldMk cId="3289218475" sldId="331"/>
        </pc:sldMkLst>
        <pc:spChg chg="mod">
          <ac:chgData name="xiaochen li" userId="50b582a8adf77086" providerId="LiveId" clId="{95BBEE5A-4BDD-4CB6-8DB5-7F37A060F497}" dt="2026-04-16T22:23:59.781" v="1566" actId="1076"/>
          <ac:spMkLst>
            <pc:docMk/>
            <pc:sldMk cId="3289218475" sldId="331"/>
            <ac:spMk id="3" creationId="{1033F88A-2ADD-CF19-E611-CC514B376947}"/>
          </ac:spMkLst>
        </pc:spChg>
        <pc:cxnChg chg="add mod">
          <ac:chgData name="xiaochen li" userId="50b582a8adf77086" providerId="LiveId" clId="{95BBEE5A-4BDD-4CB6-8DB5-7F37A060F497}" dt="2026-04-16T22:23:05.590" v="1468" actId="14100"/>
          <ac:cxnSpMkLst>
            <pc:docMk/>
            <pc:sldMk cId="3289218475" sldId="331"/>
            <ac:cxnSpMk id="5" creationId="{B3666543-CD14-2C5C-D03C-CAA54BE881EB}"/>
          </ac:cxnSpMkLst>
        </pc:cxnChg>
      </pc:sldChg>
      <pc:sldChg chg="modSp add mod">
        <pc:chgData name="xiaochen li" userId="50b582a8adf77086" providerId="LiveId" clId="{95BBEE5A-4BDD-4CB6-8DB5-7F37A060F497}" dt="2026-04-16T22:24:43.921" v="1662" actId="1076"/>
        <pc:sldMkLst>
          <pc:docMk/>
          <pc:sldMk cId="2172369259" sldId="332"/>
        </pc:sldMkLst>
        <pc:spChg chg="mod">
          <ac:chgData name="xiaochen li" userId="50b582a8adf77086" providerId="LiveId" clId="{95BBEE5A-4BDD-4CB6-8DB5-7F37A060F497}" dt="2026-04-16T22:24:43.921" v="1662" actId="1076"/>
          <ac:spMkLst>
            <pc:docMk/>
            <pc:sldMk cId="2172369259" sldId="332"/>
            <ac:spMk id="3" creationId="{DD71D62B-4E71-DF42-B2A5-7A9D2AC8835F}"/>
          </ac:spMkLst>
        </pc:spChg>
      </pc:sldChg>
      <pc:sldChg chg="addSp delSp modSp add mod">
        <pc:chgData name="xiaochen li" userId="50b582a8adf77086" providerId="LiveId" clId="{95BBEE5A-4BDD-4CB6-8DB5-7F37A060F497}" dt="2026-04-16T22:25:47.365" v="1675" actId="1076"/>
        <pc:sldMkLst>
          <pc:docMk/>
          <pc:sldMk cId="4056269228" sldId="333"/>
        </pc:sldMkLst>
        <pc:spChg chg="add mod">
          <ac:chgData name="xiaochen li" userId="50b582a8adf77086" providerId="LiveId" clId="{95BBEE5A-4BDD-4CB6-8DB5-7F37A060F497}" dt="2026-04-16T22:25:47.365" v="1675" actId="1076"/>
          <ac:spMkLst>
            <pc:docMk/>
            <pc:sldMk cId="4056269228" sldId="333"/>
            <ac:spMk id="4" creationId="{739E3CDF-932D-AB1C-79E8-918D7C79311B}"/>
          </ac:spMkLst>
        </pc:spChg>
        <pc:cxnChg chg="add mod">
          <ac:chgData name="xiaochen li" userId="50b582a8adf77086" providerId="LiveId" clId="{95BBEE5A-4BDD-4CB6-8DB5-7F37A060F497}" dt="2026-04-16T22:25:42.044" v="1674" actId="1037"/>
          <ac:cxnSpMkLst>
            <pc:docMk/>
            <pc:sldMk cId="4056269228" sldId="333"/>
            <ac:cxnSpMk id="9" creationId="{4E9BF6C8-DF87-A110-BA6A-BEB6100F5351}"/>
          </ac:cxnSpMkLst>
        </pc:cxnChg>
      </pc:sldChg>
      <pc:sldChg chg="addSp delSp modSp add mod modNotesTx">
        <pc:chgData name="xiaochen li" userId="50b582a8adf77086" providerId="LiveId" clId="{95BBEE5A-4BDD-4CB6-8DB5-7F37A060F497}" dt="2026-04-17T01:10:29.265" v="1740" actId="14100"/>
        <pc:sldMkLst>
          <pc:docMk/>
          <pc:sldMk cId="1889488841" sldId="334"/>
        </pc:sldMkLst>
        <pc:spChg chg="add mod">
          <ac:chgData name="xiaochen li" userId="50b582a8adf77086" providerId="LiveId" clId="{95BBEE5A-4BDD-4CB6-8DB5-7F37A060F497}" dt="2026-04-17T01:10:29.265" v="1740" actId="14100"/>
          <ac:spMkLst>
            <pc:docMk/>
            <pc:sldMk cId="1889488841" sldId="334"/>
            <ac:spMk id="5" creationId="{66DB8AD6-866F-C809-4B1E-D156D5D25427}"/>
          </ac:spMkLst>
        </pc:spChg>
        <pc:spChg chg="mod">
          <ac:chgData name="xiaochen li" userId="50b582a8adf77086" providerId="LiveId" clId="{95BBEE5A-4BDD-4CB6-8DB5-7F37A060F497}" dt="2026-04-17T01:08:16.346" v="1727" actId="20577"/>
          <ac:spMkLst>
            <pc:docMk/>
            <pc:sldMk cId="1889488841" sldId="334"/>
            <ac:spMk id="519" creationId="{6347AA42-C231-C86C-9181-920C39BA558D}"/>
          </ac:spMkLst>
        </pc:spChg>
      </pc:sldChg>
      <pc:sldChg chg="add del">
        <pc:chgData name="xiaochen li" userId="50b582a8adf77086" providerId="LiveId" clId="{95BBEE5A-4BDD-4CB6-8DB5-7F37A060F497}" dt="2026-04-17T00:24:47.189" v="1688" actId="47"/>
        <pc:sldMkLst>
          <pc:docMk/>
          <pc:sldMk cId="2771614167" sldId="334"/>
        </pc:sldMkLst>
      </pc:sldChg>
      <pc:sldMasterChg chg="del delSldLayout">
        <pc:chgData name="xiaochen li" userId="50b582a8adf77086" providerId="LiveId" clId="{95BBEE5A-4BDD-4CB6-8DB5-7F37A060F497}" dt="2026-04-16T14:25:21.342" v="1" actId="47"/>
        <pc:sldMasterMkLst>
          <pc:docMk/>
          <pc:sldMasterMk cId="0" sldId="2147483683"/>
        </pc:sldMasterMkLst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59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60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61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62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63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64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65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66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67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68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69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70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71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72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73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74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75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76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77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78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79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80"/>
          </pc:sldLayoutMkLst>
        </pc:sldLayoutChg>
        <pc:sldLayoutChg chg="del">
          <pc:chgData name="xiaochen li" userId="50b582a8adf77086" providerId="LiveId" clId="{95BBEE5A-4BDD-4CB6-8DB5-7F37A060F497}" dt="2026-04-16T14:25:21.342" v="1" actId="47"/>
          <pc:sldLayoutMkLst>
            <pc:docMk/>
            <pc:sldMasterMk cId="0" sldId="2147483683"/>
            <pc:sldLayoutMk cId="0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>
          <a:extLst>
            <a:ext uri="{FF2B5EF4-FFF2-40B4-BE49-F238E27FC236}">
              <a16:creationId xmlns:a16="http://schemas.microsoft.com/office/drawing/2014/main" id="{6B72BA9A-6A7F-D30D-D7A2-AC34756C1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4:notes">
            <a:extLst>
              <a:ext uri="{FF2B5EF4-FFF2-40B4-BE49-F238E27FC236}">
                <a16:creationId xmlns:a16="http://schemas.microsoft.com/office/drawing/2014/main" id="{35D62A54-3334-8C8E-6716-58515539D0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24:notes">
            <a:extLst>
              <a:ext uri="{FF2B5EF4-FFF2-40B4-BE49-F238E27FC236}">
                <a16:creationId xmlns:a16="http://schemas.microsoft.com/office/drawing/2014/main" id="{A8064D4A-90E2-4B01-4D98-4A5FF27715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2861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>
          <a:extLst>
            <a:ext uri="{FF2B5EF4-FFF2-40B4-BE49-F238E27FC236}">
              <a16:creationId xmlns:a16="http://schemas.microsoft.com/office/drawing/2014/main" id="{DEBF23A6-0356-983B-940E-C40555C99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4:notes">
            <a:extLst>
              <a:ext uri="{FF2B5EF4-FFF2-40B4-BE49-F238E27FC236}">
                <a16:creationId xmlns:a16="http://schemas.microsoft.com/office/drawing/2014/main" id="{FC20B325-2D01-4F39-F778-4746B6B20E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24:notes">
            <a:extLst>
              <a:ext uri="{FF2B5EF4-FFF2-40B4-BE49-F238E27FC236}">
                <a16:creationId xmlns:a16="http://schemas.microsoft.com/office/drawing/2014/main" id="{B3C4A094-7445-D810-27AB-5198B818EF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4958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5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100" dirty="0">
              <a:solidFill>
                <a:schemeClr val="dk2"/>
              </a:solidFill>
            </a:endParaRPr>
          </a:p>
        </p:txBody>
      </p:sp>
      <p:sp>
        <p:nvSpPr>
          <p:cNvPr id="467" name="Google Shape;4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>
          <a:extLst>
            <a:ext uri="{FF2B5EF4-FFF2-40B4-BE49-F238E27FC236}">
              <a16:creationId xmlns:a16="http://schemas.microsoft.com/office/drawing/2014/main" id="{0FB9C17F-1310-C389-0757-8F962D801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5:notes">
            <a:extLst>
              <a:ext uri="{FF2B5EF4-FFF2-40B4-BE49-F238E27FC236}">
                <a16:creationId xmlns:a16="http://schemas.microsoft.com/office/drawing/2014/main" id="{171AF463-6A91-3A43-2FD3-2DDF03120C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67" name="Google Shape;467;p25:notes">
            <a:extLst>
              <a:ext uri="{FF2B5EF4-FFF2-40B4-BE49-F238E27FC236}">
                <a16:creationId xmlns:a16="http://schemas.microsoft.com/office/drawing/2014/main" id="{79901A4F-7493-AC40-701C-8AB17CE766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0315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74" name="Google Shape;4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7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84" name="Google Shape;4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>
          <a:extLst>
            <a:ext uri="{FF2B5EF4-FFF2-40B4-BE49-F238E27FC236}">
              <a16:creationId xmlns:a16="http://schemas.microsoft.com/office/drawing/2014/main" id="{42BC7D3D-F76B-A661-D2B0-6CA27E09C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7:notes">
            <a:extLst>
              <a:ext uri="{FF2B5EF4-FFF2-40B4-BE49-F238E27FC236}">
                <a16:creationId xmlns:a16="http://schemas.microsoft.com/office/drawing/2014/main" id="{80F7F467-E540-B3B8-3477-131C0A97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84" name="Google Shape;484;p27:notes">
            <a:extLst>
              <a:ext uri="{FF2B5EF4-FFF2-40B4-BE49-F238E27FC236}">
                <a16:creationId xmlns:a16="http://schemas.microsoft.com/office/drawing/2014/main" id="{FE7AE5C0-5D87-C01F-96AA-892C5E03BB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5946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0F0132C4-614F-1C2E-AE48-AA483C1B3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99A8B8CC-4D87-96AD-C1CB-26C063C795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176E4486-E353-4BA3-1BA6-A5CE96093B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8212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9570E791-D90C-7EE4-CCDD-9CB9D9E31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FE4527A2-934F-E1A5-4F24-2B2BC2F392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849D08AC-7A33-55AC-F272-4040EE00C2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702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8FACA10A-1ED0-8162-19FB-9EA01A86D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>
            <a:extLst>
              <a:ext uri="{FF2B5EF4-FFF2-40B4-BE49-F238E27FC236}">
                <a16:creationId xmlns:a16="http://schemas.microsoft.com/office/drawing/2014/main" id="{DCB7B57D-7132-05C0-5033-C8106D8558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:notes">
            <a:extLst>
              <a:ext uri="{FF2B5EF4-FFF2-40B4-BE49-F238E27FC236}">
                <a16:creationId xmlns:a16="http://schemas.microsoft.com/office/drawing/2014/main" id="{1F29591A-CF86-DB36-041B-7F904005B9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43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E21D6E6E-EC40-811D-B08E-9CB4A77A5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14013E6E-5202-7F12-1F65-BD8B3E63D6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09982A19-442C-B4B5-58B9-FDFCB13419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1432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6C94DE62-B0DC-7D0B-74FF-239289372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E1382A99-EF04-1B6F-C46F-B88552643F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A809FFB9-9621-B61D-76A4-92791FE56B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0939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3F0789A2-9980-6C37-CF6B-CFB046D53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99DE3439-A8D4-E273-C984-58D0E0EFF0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B149BFE8-C42F-A6F6-37E2-0ADC783BB8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6783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73D7B2D8-19E1-6089-11C3-A00A7CCB9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1911E736-6F13-6EDF-58A9-C4A79347BF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6F1F7AD4-2F0C-457F-B392-FAFC2C9564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1752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D5C5F459-B03A-EFFD-2091-4B4333E53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77F048BB-A169-5FE0-F94A-DC9DE1D3F8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FDCCB849-4A10-8485-C09A-EE0DB7C605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3418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FA8D43AE-2F0F-4955-3C7A-97D603CB0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B70E8406-5929-82F4-6A31-0A5A7BED96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6F5DFC25-A913-5495-AA1F-FC343F25F8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6685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1FE021BD-9930-7722-C35E-33158D005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A6AAF28A-784F-B048-BD3F-265556477E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E5821AF4-B45B-4304-C76F-0644E75FEF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3098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C00E810C-B16D-4594-FECE-BC71B8026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803D7CB9-B096-BD8C-43A9-ABD857A504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39D3DD34-7B24-1633-B5DD-7C9E0BCF1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0078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6DF250A2-0B24-1A4F-0FBE-E3F744D90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B5041E4C-829A-921A-70A7-C9DF65D392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8E462C30-C869-124C-47E9-1B2FBFDFC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0946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B6923B9B-E5CE-F36E-E9F4-31ACC6E3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F9CB7A1A-9036-E0C1-18B2-7535A6FC67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5393692B-F1F6-2A51-D768-46CC4DBCAB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54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8D77A141-4B7C-9DF3-4ED2-3AC520496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>
            <a:extLst>
              <a:ext uri="{FF2B5EF4-FFF2-40B4-BE49-F238E27FC236}">
                <a16:creationId xmlns:a16="http://schemas.microsoft.com/office/drawing/2014/main" id="{49A44E0C-AF96-391F-D4D8-6ED9849603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:notes">
            <a:extLst>
              <a:ext uri="{FF2B5EF4-FFF2-40B4-BE49-F238E27FC236}">
                <a16:creationId xmlns:a16="http://schemas.microsoft.com/office/drawing/2014/main" id="{32C70FC2-42C0-CE9D-ADFE-C6983DAC89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20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AE108137-2D19-F14E-E1D3-F771105FA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60B61FF5-899B-9A96-EBE0-D8FD8869B1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3604B9B6-DD6E-DEFF-4064-D4942E43EE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7399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5110A773-E88A-F0EF-7FE2-8681D979D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>
            <a:extLst>
              <a:ext uri="{FF2B5EF4-FFF2-40B4-BE49-F238E27FC236}">
                <a16:creationId xmlns:a16="http://schemas.microsoft.com/office/drawing/2014/main" id="{957D76AF-C5E3-548C-A7E3-4773BBE044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0" name="Google Shape;490;p28:notes">
            <a:extLst>
              <a:ext uri="{FF2B5EF4-FFF2-40B4-BE49-F238E27FC236}">
                <a16:creationId xmlns:a16="http://schemas.microsoft.com/office/drawing/2014/main" id="{BEE0DAA6-4F75-AA27-A86B-196856F2B2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7306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97" name="Google Shape;4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ca96738dc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17" name="Google Shape;517;g2ca96738dc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>
          <a:extLst>
            <a:ext uri="{FF2B5EF4-FFF2-40B4-BE49-F238E27FC236}">
              <a16:creationId xmlns:a16="http://schemas.microsoft.com/office/drawing/2014/main" id="{089B5F6F-A34C-81F7-B111-F24F8BEF4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ca96738dca_1_0:notes">
            <a:extLst>
              <a:ext uri="{FF2B5EF4-FFF2-40B4-BE49-F238E27FC236}">
                <a16:creationId xmlns:a16="http://schemas.microsoft.com/office/drawing/2014/main" id="{8696BD0B-97F1-571C-A2FA-1A6CFF9277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17" name="Google Shape;517;g2ca96738dca_1_0:notes">
            <a:extLst>
              <a:ext uri="{FF2B5EF4-FFF2-40B4-BE49-F238E27FC236}">
                <a16:creationId xmlns:a16="http://schemas.microsoft.com/office/drawing/2014/main" id="{FC8067B9-88A2-218A-B1B1-7268FCAE04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48166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8" name="Google Shape;62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9" name="Google Shape;63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6" name="Google Shape;64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3" name="Google Shape;65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0" name="Google Shape;66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74" name="Google Shape;67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>
          <a:extLst>
            <a:ext uri="{FF2B5EF4-FFF2-40B4-BE49-F238E27FC236}">
              <a16:creationId xmlns:a16="http://schemas.microsoft.com/office/drawing/2014/main" id="{5E4D78F6-C710-3CD2-C83E-BDA4EFE5C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3:notes">
            <a:extLst>
              <a:ext uri="{FF2B5EF4-FFF2-40B4-BE49-F238E27FC236}">
                <a16:creationId xmlns:a16="http://schemas.microsoft.com/office/drawing/2014/main" id="{92235CDD-D07B-2ADE-7237-1E465534C0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23:notes">
            <a:extLst>
              <a:ext uri="{FF2B5EF4-FFF2-40B4-BE49-F238E27FC236}">
                <a16:creationId xmlns:a16="http://schemas.microsoft.com/office/drawing/2014/main" id="{0CC8D10A-0D79-EA59-711B-BA7F5F6A34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534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>
          <a:extLst>
            <a:ext uri="{FF2B5EF4-FFF2-40B4-BE49-F238E27FC236}">
              <a16:creationId xmlns:a16="http://schemas.microsoft.com/office/drawing/2014/main" id="{9C84D0D0-702C-2FD3-3DDE-73C806A6C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4:notes">
            <a:extLst>
              <a:ext uri="{FF2B5EF4-FFF2-40B4-BE49-F238E27FC236}">
                <a16:creationId xmlns:a16="http://schemas.microsoft.com/office/drawing/2014/main" id="{2466D55C-7A3A-9A30-744A-0E0AE6A71D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24:notes">
            <a:extLst>
              <a:ext uri="{FF2B5EF4-FFF2-40B4-BE49-F238E27FC236}">
                <a16:creationId xmlns:a16="http://schemas.microsoft.com/office/drawing/2014/main" id="{B57E598E-6958-20E7-2CBE-376915321B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297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>
          <a:extLst>
            <a:ext uri="{FF2B5EF4-FFF2-40B4-BE49-F238E27FC236}">
              <a16:creationId xmlns:a16="http://schemas.microsoft.com/office/drawing/2014/main" id="{673CA8D2-05C5-7062-BAD4-52651D6E2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4:notes">
            <a:extLst>
              <a:ext uri="{FF2B5EF4-FFF2-40B4-BE49-F238E27FC236}">
                <a16:creationId xmlns:a16="http://schemas.microsoft.com/office/drawing/2014/main" id="{2499706D-D8B5-F3D2-90A7-EA18B76A1C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24:notes">
            <a:extLst>
              <a:ext uri="{FF2B5EF4-FFF2-40B4-BE49-F238E27FC236}">
                <a16:creationId xmlns:a16="http://schemas.microsoft.com/office/drawing/2014/main" id="{50959A80-17AF-CB33-06F3-A90795443B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584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>
          <a:extLst>
            <a:ext uri="{FF2B5EF4-FFF2-40B4-BE49-F238E27FC236}">
              <a16:creationId xmlns:a16="http://schemas.microsoft.com/office/drawing/2014/main" id="{614F1E2B-D25B-2FF8-6203-14BE5EBF6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4:notes">
            <a:extLst>
              <a:ext uri="{FF2B5EF4-FFF2-40B4-BE49-F238E27FC236}">
                <a16:creationId xmlns:a16="http://schemas.microsoft.com/office/drawing/2014/main" id="{351E96B0-56C8-30C5-AD8F-68B4BC6897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24:notes">
            <a:extLst>
              <a:ext uri="{FF2B5EF4-FFF2-40B4-BE49-F238E27FC236}">
                <a16:creationId xmlns:a16="http://schemas.microsoft.com/office/drawing/2014/main" id="{FB05230B-A256-DA50-7A8B-EBCD8D87EF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737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1221600" y="4632769"/>
            <a:ext cx="6700800" cy="0"/>
          </a:xfrm>
          <a:prstGeom prst="straightConnector1">
            <a:avLst/>
          </a:prstGeom>
          <a:noFill/>
          <a:ln w="952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2878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 and Sub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6000"/>
              <a:buFont typeface="Georgia"/>
              <a:buNone/>
              <a:defRPr sz="60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75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10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14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766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446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534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68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2627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2554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86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6093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021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92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685800" y="971550"/>
            <a:ext cx="77724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479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92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685800" y="971550"/>
            <a:ext cx="77724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018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92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685800" y="971550"/>
            <a:ext cx="77724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993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92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685800" y="971550"/>
            <a:ext cx="77724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482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0" name="Google Shape;170;p3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3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08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75" name="Google Shape;175;p32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91151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9" name="Google Shape;179;p33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742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49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92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body" idx="1"/>
          </p:nvPr>
        </p:nvSpPr>
        <p:spPr>
          <a:xfrm>
            <a:off x="685800" y="971550"/>
            <a:ext cx="77724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948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92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body" idx="1"/>
          </p:nvPr>
        </p:nvSpPr>
        <p:spPr>
          <a:xfrm>
            <a:off x="685800" y="971550"/>
            <a:ext cx="77724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30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58" y="4697344"/>
            <a:ext cx="1006822" cy="339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35338" y="4691572"/>
            <a:ext cx="1042279" cy="3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562225" y="4733925"/>
            <a:ext cx="2859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CSC 481/681</a:t>
            </a:r>
            <a:endParaRPr sz="13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Principles of Computer Security</a:t>
            </a:r>
            <a:endParaRPr sz="1100" b="0" i="1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752850" y="4820156"/>
            <a:ext cx="430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Web Security</a:t>
            </a:r>
            <a:endParaRPr sz="12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686300" y="4752872"/>
            <a:ext cx="0" cy="30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649706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Top1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327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ple.com/page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xample.com/" TargetMode="External"/><Relationship Id="rId5" Type="http://schemas.openxmlformats.org/officeDocument/2006/relationships/hyperlink" Target="https://example.com/" TargetMode="External"/><Relationship Id="rId4" Type="http://schemas.openxmlformats.org/officeDocument/2006/relationships/hyperlink" Target="https://example.com/page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pl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xample.com:8080/" TargetMode="External"/><Relationship Id="rId4" Type="http://schemas.openxmlformats.org/officeDocument/2006/relationships/hyperlink" Target="https://api.examp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ple.com/ap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xample.com/ap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600"/>
              <a:t>Web Application Security</a:t>
            </a:r>
            <a:endParaRPr sz="4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sz="25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sz="3100"/>
          </a:p>
        </p:txBody>
      </p:sp>
      <p:sp>
        <p:nvSpPr>
          <p:cNvPr id="204" name="Google Shape;204;p37"/>
          <p:cNvSpPr txBox="1">
            <a:spLocks noGrp="1"/>
          </p:cNvSpPr>
          <p:nvPr>
            <p:ph type="subTitle" idx="1"/>
          </p:nvPr>
        </p:nvSpPr>
        <p:spPr>
          <a:xfrm>
            <a:off x="1143000" y="2701540"/>
            <a:ext cx="6858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CSC 481/681/781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Principles of Computer Security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200" i="1" dirty="0"/>
              <a:t>Reference: Goodrich and </a:t>
            </a:r>
            <a:r>
              <a:rPr lang="en-US" sz="1200" i="1" dirty="0" err="1"/>
              <a:t>Tamassia</a:t>
            </a:r>
            <a:r>
              <a:rPr lang="en-US" sz="1200" i="1" dirty="0"/>
              <a:t>, Chapter 7</a:t>
            </a:r>
            <a:endParaRPr sz="1200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200" i="1" dirty="0"/>
              <a:t>and </a:t>
            </a:r>
            <a:r>
              <a:rPr lang="en-US" sz="1200" i="1" u="sng" dirty="0">
                <a:solidFill>
                  <a:schemeClr val="hlink"/>
                </a:solidFill>
                <a:hlinkClick r:id="rId3"/>
              </a:rPr>
              <a:t>OWASP Top 10</a:t>
            </a:r>
            <a:endParaRPr sz="1200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>
          <a:extLst>
            <a:ext uri="{FF2B5EF4-FFF2-40B4-BE49-F238E27FC236}">
              <a16:creationId xmlns:a16="http://schemas.microsoft.com/office/drawing/2014/main" id="{AB08BBFB-5BE0-29B7-BFE6-459794F4C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0">
            <a:extLst>
              <a:ext uri="{FF2B5EF4-FFF2-40B4-BE49-F238E27FC236}">
                <a16:creationId xmlns:a16="http://schemas.microsoft.com/office/drawing/2014/main" id="{6BF4EFAD-B44C-65BC-4575-A54B37A4F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Isolation in the Web Browser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Generally based on windows/frames</a:t>
            </a:r>
            <a:endParaRPr sz="2000" i="1"/>
          </a:p>
        </p:txBody>
      </p:sp>
      <p:sp>
        <p:nvSpPr>
          <p:cNvPr id="464" name="Google Shape;464;p60">
            <a:extLst>
              <a:ext uri="{FF2B5EF4-FFF2-40B4-BE49-F238E27FC236}">
                <a16:creationId xmlns:a16="http://schemas.microsoft.com/office/drawing/2014/main" id="{1E9D2697-6D5F-FE77-DE5A-020978CDF0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325"/>
            <a:ext cx="81282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Same-Origin Policy: What It Restricts</a:t>
            </a: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16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/>
              <a:t>DOM Access</a:t>
            </a:r>
            <a:r>
              <a:rPr lang="en-US" sz="1600" dirty="0"/>
              <a:t>: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Cannot read or modify DOM of another origin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Scripts only interact with their own webpage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/>
              <a:t>Cookies &amp; Storage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Access limited to same origin only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Protects sensitive data (e.g., session IDs, tokens)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/>
              <a:t>Network Requests </a:t>
            </a:r>
            <a:r>
              <a:rPr lang="en-US" sz="1600" dirty="0"/>
              <a:t>(AJAX / Fetch)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Requests allowed only to same origin by default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Cross-origin requests require CORS (controlled permission)</a:t>
            </a:r>
            <a:endParaRPr sz="1600" dirty="0"/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240952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>
          <a:extLst>
            <a:ext uri="{FF2B5EF4-FFF2-40B4-BE49-F238E27FC236}">
              <a16:creationId xmlns:a16="http://schemas.microsoft.com/office/drawing/2014/main" id="{A790E398-35C9-E6F0-C89E-C52E670F1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0">
            <a:extLst>
              <a:ext uri="{FF2B5EF4-FFF2-40B4-BE49-F238E27FC236}">
                <a16:creationId xmlns:a16="http://schemas.microsoft.com/office/drawing/2014/main" id="{8D8540E9-8E54-CED3-B0D1-6D0E385C14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Isolation in the Web Browser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Generally based on windows/frames</a:t>
            </a:r>
            <a:endParaRPr sz="2000" i="1"/>
          </a:p>
        </p:txBody>
      </p:sp>
      <p:pic>
        <p:nvPicPr>
          <p:cNvPr id="4098" name="Picture 2" descr="Bank of America's credit cards: an insider's view – Hiep's Finance">
            <a:extLst>
              <a:ext uri="{FF2B5EF4-FFF2-40B4-BE49-F238E27FC236}">
                <a16:creationId xmlns:a16="http://schemas.microsoft.com/office/drawing/2014/main" id="{16535A3F-4446-CB4C-5B14-E6E8FFDD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1" y="2095129"/>
            <a:ext cx="3749885" cy="23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833340-A497-11C5-4AF9-D7299B680799}"/>
              </a:ext>
            </a:extLst>
          </p:cNvPr>
          <p:cNvGrpSpPr/>
          <p:nvPr/>
        </p:nvGrpSpPr>
        <p:grpSpPr>
          <a:xfrm>
            <a:off x="4394447" y="2111750"/>
            <a:ext cx="4350058" cy="2376951"/>
            <a:chOff x="4394447" y="2111750"/>
            <a:chExt cx="4350058" cy="2376951"/>
          </a:xfrm>
        </p:grpSpPr>
        <p:pic>
          <p:nvPicPr>
            <p:cNvPr id="4100" name="Picture 4" descr="Web Page - A Complete Overview - GeeksforGeeks">
              <a:extLst>
                <a:ext uri="{FF2B5EF4-FFF2-40B4-BE49-F238E27FC236}">
                  <a16:creationId xmlns:a16="http://schemas.microsoft.com/office/drawing/2014/main" id="{2C284C97-7E72-7ABF-71B1-EE27A6108F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73"/>
            <a:stretch>
              <a:fillRect/>
            </a:stretch>
          </p:blipFill>
          <p:spPr bwMode="auto">
            <a:xfrm>
              <a:off x="4394447" y="2111750"/>
              <a:ext cx="4350058" cy="2376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100,454 Spy Icon Stock Vectors and Vector Art | Shutterstock">
              <a:extLst>
                <a:ext uri="{FF2B5EF4-FFF2-40B4-BE49-F238E27FC236}">
                  <a16:creationId xmlns:a16="http://schemas.microsoft.com/office/drawing/2014/main" id="{DEC5DC28-A4AF-9516-7021-EC628D8827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47" t="17483" r="19171" b="18606"/>
            <a:stretch>
              <a:fillRect/>
            </a:stretch>
          </p:blipFill>
          <p:spPr bwMode="auto">
            <a:xfrm>
              <a:off x="6473665" y="2689934"/>
              <a:ext cx="1418584" cy="1704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94DB00-C700-DCAB-8E05-D61C8CED170E}"/>
              </a:ext>
            </a:extLst>
          </p:cNvPr>
          <p:cNvSpPr txBox="1"/>
          <p:nvPr/>
        </p:nvSpPr>
        <p:spPr>
          <a:xfrm>
            <a:off x="5217473" y="1421618"/>
            <a:ext cx="38839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Read your bank account details,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s</a:t>
            </a:r>
            <a:r>
              <a:rPr lang="en-US" b="1" dirty="0">
                <a:solidFill>
                  <a:srgbClr val="C00000"/>
                </a:solidFill>
              </a:rPr>
              <a:t>teal your credentials, …</a:t>
            </a: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AECCF0D1-D436-BC9F-28E6-F22BB7D330D5}"/>
              </a:ext>
            </a:extLst>
          </p:cNvPr>
          <p:cNvSpPr/>
          <p:nvPr/>
        </p:nvSpPr>
        <p:spPr>
          <a:xfrm>
            <a:off x="2849731" y="1536455"/>
            <a:ext cx="2299317" cy="523220"/>
          </a:xfrm>
          <a:prstGeom prst="curved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54433AAD-FEB3-6F7D-3605-E35A8DB174D0}"/>
              </a:ext>
            </a:extLst>
          </p:cNvPr>
          <p:cNvSpPr/>
          <p:nvPr/>
        </p:nvSpPr>
        <p:spPr>
          <a:xfrm flipH="1">
            <a:off x="2781306" y="1944838"/>
            <a:ext cx="2367742" cy="52322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FA93C-92FF-FED8-5050-06B55EA74EB4}"/>
              </a:ext>
            </a:extLst>
          </p:cNvPr>
          <p:cNvSpPr txBox="1"/>
          <p:nvPr/>
        </p:nvSpPr>
        <p:spPr>
          <a:xfrm>
            <a:off x="42546" y="1421618"/>
            <a:ext cx="3475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Make transfer requests, </a:t>
            </a:r>
            <a:r>
              <a:rPr lang="en-US" b="1" dirty="0">
                <a:solidFill>
                  <a:srgbClr val="C00000"/>
                </a:solidFill>
              </a:rPr>
              <a:t>modify the content…</a:t>
            </a:r>
          </a:p>
        </p:txBody>
      </p:sp>
    </p:spTree>
    <p:extLst>
      <p:ext uri="{BB962C8B-B14F-4D97-AF65-F5344CB8AC3E}">
        <p14:creationId xmlns:p14="http://schemas.microsoft.com/office/powerpoint/2010/main" val="385678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Client-Side Programs: 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u="none" strike="noStrike" cap="none" dirty="0">
                <a:solidFill>
                  <a:schemeClr val="dk2"/>
                </a:solidFill>
              </a:rPr>
              <a:t>Basic Information</a:t>
            </a:r>
            <a:endParaRPr sz="2000" i="1" dirty="0"/>
          </a:p>
        </p:txBody>
      </p:sp>
      <p:sp>
        <p:nvSpPr>
          <p:cNvPr id="470" name="Google Shape;470;p61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2"/>
                </a:solidFill>
              </a:rPr>
              <a:t>Originally d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esigned for:  Input validation, some local computation, and some interaction</a:t>
            </a: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en-US" sz="1600" dirty="0">
                <a:solidFill>
                  <a:schemeClr val="dk2"/>
                </a:solidFill>
              </a:rPr>
              <a:t>Now used for full applications running in browser!</a:t>
            </a:r>
            <a:endParaRPr sz="1600" dirty="0">
              <a:solidFill>
                <a:schemeClr val="dk2"/>
              </a:solidFill>
            </a:endParaRPr>
          </a:p>
          <a:p>
            <a:pPr marL="342900" marR="0" lvl="0" indent="-2413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indent="-342900">
              <a:spcBef>
                <a:spcPts val="600"/>
              </a:spcBef>
              <a:buClr>
                <a:schemeClr val="dk1"/>
              </a:buClr>
              <a:buSzPts val="1600"/>
            </a:pPr>
            <a:r>
              <a:rPr lang="en-US" sz="2000" dirty="0">
                <a:solidFill>
                  <a:schemeClr val="dk2"/>
                </a:solidFill>
              </a:rPr>
              <a:t>JavaScript was created in 10 days by Brendan Eich.</a:t>
            </a:r>
          </a:p>
          <a:p>
            <a:pPr marL="444500" indent="-342900">
              <a:spcBef>
                <a:spcPts val="600"/>
              </a:spcBef>
              <a:buClr>
                <a:schemeClr val="dk1"/>
              </a:buClr>
              <a:buSzPts val="1600"/>
            </a:pPr>
            <a:r>
              <a:rPr lang="en-US" sz="2000" dirty="0">
                <a:solidFill>
                  <a:schemeClr val="dk2"/>
                </a:solidFill>
              </a:rPr>
              <a:t>JavaScript’s original name was Mocha.</a:t>
            </a:r>
          </a:p>
          <a:p>
            <a:pPr marL="444500" indent="-342900">
              <a:spcBef>
                <a:spcPts val="600"/>
              </a:spcBef>
              <a:buClr>
                <a:schemeClr val="dk1"/>
              </a:buClr>
              <a:buSzPts val="1600"/>
            </a:pPr>
            <a:r>
              <a:rPr lang="en-US" sz="2000" dirty="0">
                <a:solidFill>
                  <a:schemeClr val="dk2"/>
                </a:solidFill>
              </a:rPr>
              <a:t>JavaScript has nothing to do with Java.</a:t>
            </a:r>
          </a:p>
          <a:p>
            <a:pPr marL="444500" indent="-342900">
              <a:spcBef>
                <a:spcPts val="600"/>
              </a:spcBef>
              <a:buClr>
                <a:schemeClr val="dk1"/>
              </a:buClr>
              <a:buSzPts val="1600"/>
            </a:pPr>
            <a:r>
              <a:rPr lang="en-US" sz="2000" dirty="0">
                <a:solidFill>
                  <a:schemeClr val="dk2"/>
                </a:solidFill>
              </a:rPr>
              <a:t>Microsoft created a ‘reverse-engineered’ version of JavaScript, know as JScript.</a:t>
            </a: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Google Docs: A (Very) Brief Introduction">
            <a:extLst>
              <a:ext uri="{FF2B5EF4-FFF2-40B4-BE49-F238E27FC236}">
                <a16:creationId xmlns:a16="http://schemas.microsoft.com/office/drawing/2014/main" id="{A8A2EEC0-B0B9-BCF2-A630-DFB084E29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2" y="1548626"/>
            <a:ext cx="988287" cy="6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oogle's Gmail tries to fix e-mail with ...">
            <a:extLst>
              <a:ext uri="{FF2B5EF4-FFF2-40B4-BE49-F238E27FC236}">
                <a16:creationId xmlns:a16="http://schemas.microsoft.com/office/drawing/2014/main" id="{22E96087-D8AA-6D4F-C1C1-C58D6D046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6" y="1638501"/>
            <a:ext cx="1077921" cy="60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>
          <a:extLst>
            <a:ext uri="{FF2B5EF4-FFF2-40B4-BE49-F238E27FC236}">
              <a16:creationId xmlns:a16="http://schemas.microsoft.com/office/drawing/2014/main" id="{8AAAB7D2-7480-23A4-3420-4B5E4374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1">
            <a:extLst>
              <a:ext uri="{FF2B5EF4-FFF2-40B4-BE49-F238E27FC236}">
                <a16:creationId xmlns:a16="http://schemas.microsoft.com/office/drawing/2014/main" id="{6BE37B51-3615-274A-D1A8-766EC2A46B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Client-Side Programs: JavaScript</a:t>
            </a:r>
            <a:b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u="none" strike="noStrike" cap="none">
                <a:solidFill>
                  <a:schemeClr val="dk2"/>
                </a:solidFill>
              </a:rPr>
              <a:t>Basic Information</a:t>
            </a:r>
            <a:endParaRPr sz="2000" i="1"/>
          </a:p>
        </p:txBody>
      </p:sp>
      <p:sp>
        <p:nvSpPr>
          <p:cNvPr id="470" name="Google Shape;470;p61">
            <a:extLst>
              <a:ext uri="{FF2B5EF4-FFF2-40B4-BE49-F238E27FC236}">
                <a16:creationId xmlns:a16="http://schemas.microsoft.com/office/drawing/2014/main" id="{55939D3B-C43B-A12F-59D6-B1F3D15ABA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700" indent="-342900">
              <a:spcBef>
                <a:spcPts val="560"/>
              </a:spcBef>
              <a:buClr>
                <a:schemeClr val="dk2"/>
              </a:buClr>
              <a:buSzPts val="2000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Embedded in HTML element:</a:t>
            </a:r>
            <a:endParaRPr sz="2000" dirty="0">
              <a:solidFill>
                <a:schemeClr val="dk2"/>
              </a:solidFill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>
              <a:spcBef>
                <a:spcPts val="560"/>
              </a:spcBef>
              <a:buClr>
                <a:schemeClr val="dk2"/>
              </a:buClr>
              <a:buSzPts val="2000"/>
            </a:pPr>
            <a:r>
              <a:rPr lang="en-US" sz="2000" dirty="0"/>
              <a:t>Once the page loads, JavaScript can interact with the webpage in many ways:</a:t>
            </a:r>
          </a:p>
          <a:p>
            <a:pPr marL="800100" lvl="1" indent="-292100">
              <a:spcBef>
                <a:spcPts val="560"/>
              </a:spcBef>
              <a:buClr>
                <a:schemeClr val="dk2"/>
              </a:buClr>
            </a:pPr>
            <a:r>
              <a:rPr lang="en-US" sz="1400" dirty="0">
                <a:solidFill>
                  <a:schemeClr val="dk2"/>
                </a:solidFill>
              </a:rPr>
              <a:t>Modify content: “Read and change page elements (via the DOM)”</a:t>
            </a:r>
          </a:p>
          <a:p>
            <a:pPr marL="800100" lvl="1" indent="-292100">
              <a:spcBef>
                <a:spcPts val="560"/>
              </a:spcBef>
              <a:buClr>
                <a:schemeClr val="dk2"/>
              </a:buClr>
            </a:pPr>
            <a:r>
              <a:rPr lang="en-US" sz="1400" dirty="0">
                <a:solidFill>
                  <a:schemeClr val="dk2"/>
                </a:solidFill>
              </a:rPr>
              <a:t>Handle user input: “Read and update form values”</a:t>
            </a:r>
          </a:p>
          <a:p>
            <a:pPr marL="800100" lvl="1" indent="-292100">
              <a:spcBef>
                <a:spcPts val="560"/>
              </a:spcBef>
              <a:buClr>
                <a:schemeClr val="dk2"/>
              </a:buClr>
            </a:pPr>
            <a:r>
              <a:rPr lang="en-US" sz="1400" dirty="0">
                <a:solidFill>
                  <a:schemeClr val="dk2"/>
                </a:solidFill>
              </a:rPr>
              <a:t>Interact with user: “Show alerts or pop-ups”</a:t>
            </a:r>
          </a:p>
          <a:p>
            <a:pPr marL="800100" lvl="1" indent="-292100">
              <a:spcBef>
                <a:spcPts val="560"/>
              </a:spcBef>
              <a:buClr>
                <a:schemeClr val="dk2"/>
              </a:buClr>
            </a:pPr>
            <a:r>
              <a:rPr lang="en-US" sz="1400" dirty="0">
                <a:solidFill>
                  <a:schemeClr val="dk2"/>
                </a:solidFill>
              </a:rPr>
              <a:t>Manage browser data: “Read and write cookies”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471" name="Google Shape;471;p61">
            <a:extLst>
              <a:ext uri="{FF2B5EF4-FFF2-40B4-BE49-F238E27FC236}">
                <a16:creationId xmlns:a16="http://schemas.microsoft.com/office/drawing/2014/main" id="{00C84FA7-DEBC-68A7-BEB8-3A7C405352E5}"/>
              </a:ext>
            </a:extLst>
          </p:cNvPr>
          <p:cNvSpPr txBox="1"/>
          <p:nvPr/>
        </p:nvSpPr>
        <p:spPr>
          <a:xfrm>
            <a:off x="2002800" y="1747404"/>
            <a:ext cx="5138400" cy="694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&lt;script language="JavaScript"&gt;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alert("Entering a JavaScript-enabled page!");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&lt;/script&gt;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7" name="Picture 3" descr="Pop-Ups Vs. Usability, Conversions And Bounce Rates - Usability Geek">
            <a:extLst>
              <a:ext uri="{FF2B5EF4-FFF2-40B4-BE49-F238E27FC236}">
                <a16:creationId xmlns:a16="http://schemas.microsoft.com/office/drawing/2014/main" id="{4F92D51B-85FF-1446-257D-226C04BE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07" y="3161426"/>
            <a:ext cx="2293202" cy="12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9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2"/>
          <p:cNvSpPr txBox="1">
            <a:spLocks noGrp="1"/>
          </p:cNvSpPr>
          <p:nvPr>
            <p:ph type="body" idx="1"/>
          </p:nvPr>
        </p:nvSpPr>
        <p:spPr>
          <a:xfrm>
            <a:off x="628650" y="3378125"/>
            <a:ext cx="78867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“Action” done only if function returns true</a:t>
            </a:r>
            <a:endParaRPr sz="1800" dirty="0">
              <a:solidFill>
                <a:schemeClr val="dk2"/>
              </a:solidFill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1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WARNING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 Server should re-validate inputs (</a:t>
            </a:r>
            <a:r>
              <a:rPr lang="en-US" sz="1800" b="0" i="1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never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trust software on the other side of a network connection!)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477" name="Google Shape;477;p62"/>
          <p:cNvSpPr txBox="1"/>
          <p:nvPr/>
        </p:nvSpPr>
        <p:spPr>
          <a:xfrm>
            <a:off x="459625" y="1478200"/>
            <a:ext cx="3680700" cy="1847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function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checkSubmit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() {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var test =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parseFloat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(document.inputform.age.value,10);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if (test ==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document.inputform.age.value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*1)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return true;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else {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alert("Must enter a number for age.");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return false;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}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}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2"/>
          <p:cNvSpPr txBox="1"/>
          <p:nvPr/>
        </p:nvSpPr>
        <p:spPr>
          <a:xfrm>
            <a:off x="4803025" y="1471050"/>
            <a:ext cx="3680700" cy="1300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&lt;form name="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inputform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"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onsubmit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="return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checkSubmit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();"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action="inputgood.html"&gt;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Enter your age: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&lt;input type="text" name="age" size=10 /&gt;&lt;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&gt;&lt;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&gt;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&lt;input type="submit" value="Submit Value" /&gt;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&lt;/form&gt;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62"/>
          <p:cNvSpPr txBox="1"/>
          <p:nvPr/>
        </p:nvSpPr>
        <p:spPr>
          <a:xfrm>
            <a:off x="361972" y="1141913"/>
            <a:ext cx="3680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Defined in page header: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62"/>
          <p:cNvSpPr txBox="1"/>
          <p:nvPr/>
        </p:nvSpPr>
        <p:spPr>
          <a:xfrm>
            <a:off x="4706200" y="1141927"/>
            <a:ext cx="30948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Defined in page body: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6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Client-Side Programs: 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Input checking example</a:t>
            </a:r>
            <a:endParaRPr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78211-E079-BDA4-CB6B-B16961415D8B}"/>
              </a:ext>
            </a:extLst>
          </p:cNvPr>
          <p:cNvSpPr txBox="1"/>
          <p:nvPr/>
        </p:nvSpPr>
        <p:spPr>
          <a:xfrm>
            <a:off x="4357375" y="4272225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Client-side validation improves </a:t>
            </a:r>
            <a:r>
              <a:rPr lang="en-US" b="1" dirty="0"/>
              <a:t>usability</a:t>
            </a:r>
            <a:r>
              <a:rPr lang="en-US" dirty="0"/>
              <a:t>, but server-side validation ensures </a:t>
            </a:r>
            <a:r>
              <a:rPr lang="en-US" b="1" dirty="0"/>
              <a:t>security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3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chemeClr val="dk2"/>
                </a:solidFill>
              </a:rPr>
              <a:t>Basic issues with language in browser</a:t>
            </a:r>
            <a:r>
              <a:rPr lang="en-US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Annoying / Resource exhausting pop-up windows</a:t>
            </a:r>
            <a:endParaRPr sz="1600" dirty="0">
              <a:solidFill>
                <a:schemeClr val="dk2"/>
              </a:solidFill>
            </a:endParaRPr>
          </a:p>
          <a:p>
            <a:pPr marL="1143000" marR="0" lvl="2" indent="-203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Ex:  Two new windows for each one closed</a:t>
            </a:r>
            <a:endParaRPr sz="1400" dirty="0">
              <a:solidFill>
                <a:schemeClr val="dk2"/>
              </a:solidFill>
            </a:endParaRPr>
          </a:p>
          <a:p>
            <a:pPr marL="1143000" marR="0" lvl="2" indent="-203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Mozilla/Firefox can be configured for no pop-ups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CPU / Memory exhaustion attacks</a:t>
            </a:r>
            <a:endParaRPr sz="1600" dirty="0">
              <a:solidFill>
                <a:schemeClr val="dk2"/>
              </a:solidFill>
            </a:endParaRPr>
          </a:p>
          <a:p>
            <a:pPr marL="1143000" marR="0" lvl="2" indent="-203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Modern browsers detect CPU monopolization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6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Client-Side Programs: JavaScript</a:t>
            </a:r>
            <a:b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>
                <a:solidFill>
                  <a:schemeClr val="dk2"/>
                </a:solidFill>
              </a:rPr>
              <a:t>Some basic security issues</a:t>
            </a:r>
            <a:endParaRPr sz="2000" i="1"/>
          </a:p>
        </p:txBody>
      </p:sp>
      <p:pic>
        <p:nvPicPr>
          <p:cNvPr id="7170" name="Picture 2" descr="3,352 Pop Window Message Royalty-Free Images, Stock Photos &amp; Pictures |  Shutterstock">
            <a:extLst>
              <a:ext uri="{FF2B5EF4-FFF2-40B4-BE49-F238E27FC236}">
                <a16:creationId xmlns:a16="http://schemas.microsoft.com/office/drawing/2014/main" id="{F12CD514-2FC0-CB04-9495-E637AB333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7926" r="19101" b="12909"/>
          <a:stretch>
            <a:fillRect/>
          </a:stretch>
        </p:blipFill>
        <p:spPr bwMode="auto">
          <a:xfrm>
            <a:off x="6333891" y="2668870"/>
            <a:ext cx="2698596" cy="12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>
          <a:extLst>
            <a:ext uri="{FF2B5EF4-FFF2-40B4-BE49-F238E27FC236}">
              <a16:creationId xmlns:a16="http://schemas.microsoft.com/office/drawing/2014/main" id="{24A1055D-1EFF-DC0C-F5E1-3557DEB26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3">
            <a:extLst>
              <a:ext uri="{FF2B5EF4-FFF2-40B4-BE49-F238E27FC236}">
                <a16:creationId xmlns:a16="http://schemas.microsoft.com/office/drawing/2014/main" id="{D9326E4B-A92C-FD3C-4A43-6E28EE5B2D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chemeClr val="dk2"/>
                </a:solidFill>
              </a:rPr>
              <a:t>Basic issues with language in browser</a:t>
            </a:r>
            <a:r>
              <a:rPr lang="en-US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Spoofing attacks:</a:t>
            </a:r>
            <a:endParaRPr sz="1600" dirty="0">
              <a:solidFill>
                <a:schemeClr val="dk2"/>
              </a:solidFill>
            </a:endParaRPr>
          </a:p>
          <a:p>
            <a:pPr marL="1143000" marR="0" lvl="2" indent="-203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Misleading status line / link target</a:t>
            </a:r>
            <a:endParaRPr sz="1400" dirty="0">
              <a:solidFill>
                <a:schemeClr val="dk2"/>
              </a:solidFill>
            </a:endParaRPr>
          </a:p>
          <a:p>
            <a:pPr marL="1143000" marR="0" lvl="2" indent="-203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Hide address bar at top and have a “mirror site”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487" name="Google Shape;487;p63">
            <a:extLst>
              <a:ext uri="{FF2B5EF4-FFF2-40B4-BE49-F238E27FC236}">
                <a16:creationId xmlns:a16="http://schemas.microsoft.com/office/drawing/2014/main" id="{EE886A63-3CE0-5D8D-627B-DF59913AA2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Client-Side Programs: JavaScript</a:t>
            </a:r>
            <a:b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>
                <a:solidFill>
                  <a:schemeClr val="dk2"/>
                </a:solidFill>
              </a:rPr>
              <a:t>Some basic security issues</a:t>
            </a:r>
            <a:endParaRPr sz="2000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B2E75-821A-7DC2-EE5E-F2ACAF2D5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67" y="2563032"/>
            <a:ext cx="2772939" cy="2069878"/>
          </a:xfrm>
          <a:prstGeom prst="rect">
            <a:avLst/>
          </a:prstGeom>
        </p:spPr>
      </p:pic>
      <p:pic>
        <p:nvPicPr>
          <p:cNvPr id="8194" name="Picture 2" descr="How to hide Address bar in Google Chrome">
            <a:extLst>
              <a:ext uri="{FF2B5EF4-FFF2-40B4-BE49-F238E27FC236}">
                <a16:creationId xmlns:a16="http://schemas.microsoft.com/office/drawing/2014/main" id="{83E40D33-FF0B-1A6B-7590-D75EF9ECF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4" b="27877"/>
          <a:stretch>
            <a:fillRect/>
          </a:stretch>
        </p:blipFill>
        <p:spPr bwMode="auto">
          <a:xfrm>
            <a:off x="6229815" y="1106668"/>
            <a:ext cx="2914185" cy="14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3B230A-D00A-8577-C017-F57B7201F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438" y="2661424"/>
            <a:ext cx="3631484" cy="19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7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Cross Site Scripting (XSS): XSS is a vulnerability which when present in websites or web applications, </a:t>
            </a:r>
            <a:r>
              <a:rPr lang="en-US" sz="1500" b="1" dirty="0">
                <a:solidFill>
                  <a:schemeClr val="dk2"/>
                </a:solidFill>
              </a:rPr>
              <a:t>allows malicious users to insert their client-side code (normally JavaScript) in those web pages</a:t>
            </a:r>
            <a:r>
              <a:rPr lang="en-US" sz="1500" dirty="0">
                <a:solidFill>
                  <a:schemeClr val="dk2"/>
                </a:solidFill>
              </a:rPr>
              <a:t>. When this malicious code along with the original webpage gets displayed in the web client, allows Hackers to gain greater access of that page. </a:t>
            </a:r>
            <a:br>
              <a:rPr lang="en-US" sz="1500" dirty="0">
                <a:solidFill>
                  <a:schemeClr val="dk2"/>
                </a:solidFill>
              </a:rPr>
            </a:br>
            <a:endParaRPr lang="en-US" sz="15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1500" dirty="0">
              <a:solidFill>
                <a:schemeClr val="dk2"/>
              </a:solidFill>
            </a:endParaRPr>
          </a:p>
        </p:txBody>
      </p:sp>
      <p:sp>
        <p:nvSpPr>
          <p:cNvPr id="494" name="Google Shape;494;p6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5ECFE5-47BB-2784-C389-E71F215C1E18}"/>
              </a:ext>
            </a:extLst>
          </p:cNvPr>
          <p:cNvGrpSpPr/>
          <p:nvPr/>
        </p:nvGrpSpPr>
        <p:grpSpPr>
          <a:xfrm>
            <a:off x="3534478" y="3344901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2CE8EC1E-60A3-43E0-DD08-4DDA1618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87E20DD2-E6D0-7E32-B85D-20E261C1D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2" name="Picture 6" descr="Funny Avatar Vector Icon - [Free Download] - (SVG and PNG)">
            <a:extLst>
              <a:ext uri="{FF2B5EF4-FFF2-40B4-BE49-F238E27FC236}">
                <a16:creationId xmlns:a16="http://schemas.microsoft.com/office/drawing/2014/main" id="{7F22989D-44EF-AE66-A858-D10D8B7B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03" b="89831" l="9813" r="89720">
                        <a14:foregroundMark x1="40187" y1="24153" x2="57477" y2="28390"/>
                        <a14:foregroundMark x1="44860" y1="40254" x2="52336" y2="41102"/>
                        <a14:foregroundMark x1="53271" y1="19492" x2="58879" y2="25000"/>
                        <a14:foregroundMark x1="47196" y1="39407" x2="57944" y2="48305"/>
                        <a14:foregroundMark x1="56542" y1="37712" x2="57477" y2="42797"/>
                        <a14:foregroundMark x1="39720" y1="39831" x2="46262" y2="41525"/>
                        <a14:foregroundMark x1="45327" y1="7203" x2="50000" y2="8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85" y="2249769"/>
            <a:ext cx="789930" cy="8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5339D8-E6A1-82E9-3369-DBF97943D1AA}"/>
              </a:ext>
            </a:extLst>
          </p:cNvPr>
          <p:cNvSpPr txBox="1"/>
          <p:nvPr/>
        </p:nvSpPr>
        <p:spPr>
          <a:xfrm>
            <a:off x="5147881" y="3592989"/>
            <a:ext cx="3609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User post a thread via HTTP POST </a:t>
            </a:r>
          </a:p>
          <a:p>
            <a:r>
              <a:rPr lang="en-US" dirty="0"/>
              <a:t>(POST: “I’ve created a list of more than 200 interesting questions. Comment a number and I’ll ask you one!”)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C78D11-FC93-5614-AE55-71233EEEF09C}"/>
              </a:ext>
            </a:extLst>
          </p:cNvPr>
          <p:cNvCxnSpPr>
            <a:stCxn id="9222" idx="1"/>
          </p:cNvCxnSpPr>
          <p:nvPr/>
        </p:nvCxnSpPr>
        <p:spPr>
          <a:xfrm flipH="1">
            <a:off x="4730028" y="2685338"/>
            <a:ext cx="1536957" cy="65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0451D432-2293-1051-CA8D-8136023C4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9891DDDC-5811-0CB9-11CE-6CB9BFEF61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Cross Site Scripting (XSS): XSS is a vulnerability which when present in websites or web applications, </a:t>
            </a:r>
            <a:r>
              <a:rPr lang="en-US" sz="1500" b="1" dirty="0">
                <a:solidFill>
                  <a:schemeClr val="dk2"/>
                </a:solidFill>
              </a:rPr>
              <a:t>allows malicious users to insert their client-side code (normally JavaScript) in those web pages</a:t>
            </a:r>
            <a:r>
              <a:rPr lang="en-US" sz="1500" dirty="0">
                <a:solidFill>
                  <a:schemeClr val="dk2"/>
                </a:solidFill>
              </a:rPr>
              <a:t>. When this malicious code along with the original webpage gets displayed in the web client, allows Hackers to gain greater access of that page. </a:t>
            </a:r>
            <a:br>
              <a:rPr lang="en-US" sz="1500" dirty="0">
                <a:solidFill>
                  <a:schemeClr val="dk2"/>
                </a:solidFill>
              </a:rPr>
            </a:br>
            <a:endParaRPr lang="en-US" sz="15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1500" dirty="0">
              <a:solidFill>
                <a:schemeClr val="dk2"/>
              </a:solidFill>
            </a:endParaRP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4BC7D8B1-153B-E9E1-4257-B765850DFA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B12F09-812D-ABDB-C792-D4B8194D0D43}"/>
              </a:ext>
            </a:extLst>
          </p:cNvPr>
          <p:cNvGrpSpPr/>
          <p:nvPr/>
        </p:nvGrpSpPr>
        <p:grpSpPr>
          <a:xfrm>
            <a:off x="3534478" y="3344901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5572635E-F88F-7290-E8AB-15A86E6B5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18991445-8E81-DFBD-A9DB-4ACA6E1A4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2" name="Picture 6" descr="Funny Avatar Vector Icon - [Free Download] - (SVG and PNG)">
            <a:extLst>
              <a:ext uri="{FF2B5EF4-FFF2-40B4-BE49-F238E27FC236}">
                <a16:creationId xmlns:a16="http://schemas.microsoft.com/office/drawing/2014/main" id="{48C77F4A-3AF3-8F1A-C61A-678334BA5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03" b="89831" l="9813" r="89720">
                        <a14:foregroundMark x1="40187" y1="24153" x2="57477" y2="28390"/>
                        <a14:foregroundMark x1="44860" y1="40254" x2="52336" y2="41102"/>
                        <a14:foregroundMark x1="53271" y1="19492" x2="58879" y2="25000"/>
                        <a14:foregroundMark x1="47196" y1="39407" x2="57944" y2="48305"/>
                        <a14:foregroundMark x1="56542" y1="37712" x2="57477" y2="42797"/>
                        <a14:foregroundMark x1="39720" y1="39831" x2="46262" y2="41525"/>
                        <a14:foregroundMark x1="45327" y1="7203" x2="50000" y2="8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85" y="2249769"/>
            <a:ext cx="789930" cy="8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4AFCCC-E5B3-C4DC-B674-5BE79E1454A6}"/>
              </a:ext>
            </a:extLst>
          </p:cNvPr>
          <p:cNvSpPr txBox="1"/>
          <p:nvPr/>
        </p:nvSpPr>
        <p:spPr>
          <a:xfrm>
            <a:off x="4857178" y="4080977"/>
            <a:ext cx="36095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2. Server stores post in database.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12E108-4501-947C-214F-FECE082D0200}"/>
              </a:ext>
            </a:extLst>
          </p:cNvPr>
          <p:cNvCxnSpPr>
            <a:stCxn id="9222" idx="1"/>
          </p:cNvCxnSpPr>
          <p:nvPr/>
        </p:nvCxnSpPr>
        <p:spPr>
          <a:xfrm flipH="1">
            <a:off x="4730028" y="2685338"/>
            <a:ext cx="1536957" cy="65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05AC1C3-CA7E-066C-70EA-E15F1B46AA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23" y="2274176"/>
            <a:ext cx="2972735" cy="13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C5A4340D-6ABB-3FAF-0533-428F16B0B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7B9B7EA7-F542-8B6C-AC00-F0AEA1F34A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Cross Site Scripting (XSS): XSS is a vulnerability which when present in websites or web applications, </a:t>
            </a:r>
            <a:r>
              <a:rPr lang="en-US" sz="1500" b="1" dirty="0">
                <a:solidFill>
                  <a:schemeClr val="dk2"/>
                </a:solidFill>
              </a:rPr>
              <a:t>allows malicious users to insert their client-side code (normally JavaScript) in those web pages</a:t>
            </a:r>
            <a:r>
              <a:rPr lang="en-US" sz="1500" dirty="0">
                <a:solidFill>
                  <a:schemeClr val="dk2"/>
                </a:solidFill>
              </a:rPr>
              <a:t>. When this malicious code along with the original webpage gets displayed in the web client, allows Hackers to gain greater access of that page. </a:t>
            </a:r>
            <a:br>
              <a:rPr lang="en-US" sz="1500" dirty="0">
                <a:solidFill>
                  <a:schemeClr val="dk2"/>
                </a:solidFill>
              </a:rPr>
            </a:br>
            <a:endParaRPr lang="en-US" sz="15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1500" dirty="0">
              <a:solidFill>
                <a:schemeClr val="dk2"/>
              </a:solidFill>
            </a:endParaRP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9D4BC638-8105-702A-7319-E28A96F99B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1ED5C8-A03B-344C-1DFF-F774CF63DDFB}"/>
              </a:ext>
            </a:extLst>
          </p:cNvPr>
          <p:cNvGrpSpPr/>
          <p:nvPr/>
        </p:nvGrpSpPr>
        <p:grpSpPr>
          <a:xfrm>
            <a:off x="3534478" y="3344901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0C99A27A-8260-577D-577F-A3B7B71A3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17E91879-D9B0-C74C-B41F-20A740F5B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2" name="Picture 6" descr="Funny Avatar Vector Icon - [Free Download] - (SVG and PNG)">
            <a:extLst>
              <a:ext uri="{FF2B5EF4-FFF2-40B4-BE49-F238E27FC236}">
                <a16:creationId xmlns:a16="http://schemas.microsoft.com/office/drawing/2014/main" id="{08FA1F89-6A9F-9523-9DC2-10975F99B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03" b="89831" l="9813" r="89720">
                        <a14:foregroundMark x1="40187" y1="24153" x2="57477" y2="28390"/>
                        <a14:foregroundMark x1="44860" y1="40254" x2="52336" y2="41102"/>
                        <a14:foregroundMark x1="53271" y1="19492" x2="58879" y2="25000"/>
                        <a14:foregroundMark x1="47196" y1="39407" x2="57944" y2="48305"/>
                        <a14:foregroundMark x1="56542" y1="37712" x2="57477" y2="42797"/>
                        <a14:foregroundMark x1="39720" y1="39831" x2="46262" y2="41525"/>
                        <a14:foregroundMark x1="45327" y1="7203" x2="50000" y2="8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85" y="2249769"/>
            <a:ext cx="789930" cy="8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C08B5-5F6C-3707-8F6D-26A4FB5C2DEB}"/>
              </a:ext>
            </a:extLst>
          </p:cNvPr>
          <p:cNvSpPr txBox="1"/>
          <p:nvPr/>
        </p:nvSpPr>
        <p:spPr>
          <a:xfrm>
            <a:off x="1688896" y="2597687"/>
            <a:ext cx="3137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Associate requests the post page</a:t>
            </a:r>
          </a:p>
          <a:p>
            <a:r>
              <a:rPr lang="en-US" dirty="0"/>
              <a:t>(GET: interesting questions on reddit)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41A72A-1025-BA5B-E6CB-276C1C7A344B}"/>
              </a:ext>
            </a:extLst>
          </p:cNvPr>
          <p:cNvCxnSpPr>
            <a:stCxn id="9222" idx="1"/>
          </p:cNvCxnSpPr>
          <p:nvPr/>
        </p:nvCxnSpPr>
        <p:spPr>
          <a:xfrm flipH="1">
            <a:off x="4730028" y="2685338"/>
            <a:ext cx="1536957" cy="65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amer - Free user icons">
            <a:extLst>
              <a:ext uri="{FF2B5EF4-FFF2-40B4-BE49-F238E27FC236}">
                <a16:creationId xmlns:a16="http://schemas.microsoft.com/office/drawing/2014/main" id="{6035B78D-9436-D52F-E0A6-24E5F8CF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95313" l="9766" r="89844">
                        <a14:foregroundMark x1="45313" y1="4297" x2="51172" y2="5078"/>
                        <a14:foregroundMark x1="47266" y1="781" x2="52734" y2="781"/>
                        <a14:foregroundMark x1="28516" y1="83203" x2="37500" y2="86719"/>
                        <a14:foregroundMark x1="26953" y1="72266" x2="44141" y2="81250"/>
                        <a14:foregroundMark x1="69531" y1="68750" x2="77344" y2="88672"/>
                        <a14:foregroundMark x1="62109" y1="77344" x2="57813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2" y="2407206"/>
            <a:ext cx="71370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2DD228-7FE0-8CC5-866D-8D38934CD673}"/>
              </a:ext>
            </a:extLst>
          </p:cNvPr>
          <p:cNvCxnSpPr>
            <a:endCxn id="9220" idx="1"/>
          </p:cNvCxnSpPr>
          <p:nvPr/>
        </p:nvCxnSpPr>
        <p:spPr>
          <a:xfrm>
            <a:off x="1464527" y="3120907"/>
            <a:ext cx="1999785" cy="59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9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>
          <a:extLst>
            <a:ext uri="{FF2B5EF4-FFF2-40B4-BE49-F238E27FC236}">
              <a16:creationId xmlns:a16="http://schemas.microsoft.com/office/drawing/2014/main" id="{9A34EBCB-8DF4-FACB-BC79-A6592243A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>
            <a:extLst>
              <a:ext uri="{FF2B5EF4-FFF2-40B4-BE49-F238E27FC236}">
                <a16:creationId xmlns:a16="http://schemas.microsoft.com/office/drawing/2014/main" id="{8C878CA7-24DC-2428-EC6E-68A4739CD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sz="3400" dirty="0"/>
              <a:t>Web Applications Model</a:t>
            </a:r>
            <a:endParaRPr sz="3400" dirty="0"/>
          </a:p>
        </p:txBody>
      </p:sp>
      <p:sp>
        <p:nvSpPr>
          <p:cNvPr id="216" name="Google Shape;216;p39">
            <a:extLst>
              <a:ext uri="{FF2B5EF4-FFF2-40B4-BE49-F238E27FC236}">
                <a16:creationId xmlns:a16="http://schemas.microsoft.com/office/drawing/2014/main" id="{43FB7DA2-4AA6-17B5-33C7-AC2DC8996E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Web Development depends on a </a:t>
            </a:r>
            <a:r>
              <a:rPr lang="en-US" sz="2000" i="1" u="sng" dirty="0"/>
              <a:t>lot</a:t>
            </a:r>
            <a:r>
              <a:rPr lang="en-US" sz="2000" dirty="0"/>
              <a:t> of technologies</a:t>
            </a:r>
            <a:endParaRPr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66EAE-959C-4417-1E55-E4DE02722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64" y="1771454"/>
            <a:ext cx="6331472" cy="2794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2813A0-454C-D5EE-97D9-0F2F7420AA7E}"/>
              </a:ext>
            </a:extLst>
          </p:cNvPr>
          <p:cNvSpPr txBox="1"/>
          <p:nvPr/>
        </p:nvSpPr>
        <p:spPr>
          <a:xfrm>
            <a:off x="7323590" y="24178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SQL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C59C4-E491-2A5B-D993-DEC19865A21C}"/>
              </a:ext>
            </a:extLst>
          </p:cNvPr>
          <p:cNvSpPr txBox="1"/>
          <p:nvPr/>
        </p:nvSpPr>
        <p:spPr>
          <a:xfrm>
            <a:off x="4793200" y="241786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D7774-BEC2-BD6A-2F39-A5A592180430}"/>
              </a:ext>
            </a:extLst>
          </p:cNvPr>
          <p:cNvSpPr txBox="1"/>
          <p:nvPr/>
        </p:nvSpPr>
        <p:spPr>
          <a:xfrm>
            <a:off x="3250525" y="2417860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HTTP/HTTPS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A4D1E-F456-F78B-74A0-CA82647358CE}"/>
              </a:ext>
            </a:extLst>
          </p:cNvPr>
          <p:cNvSpPr txBox="1"/>
          <p:nvPr/>
        </p:nvSpPr>
        <p:spPr>
          <a:xfrm>
            <a:off x="28244" y="3014754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HTML/CSS/JavaScript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6BB439-B49F-BE61-1607-11B537DE5D25}"/>
              </a:ext>
            </a:extLst>
          </p:cNvPr>
          <p:cNvSpPr/>
          <p:nvPr/>
        </p:nvSpPr>
        <p:spPr>
          <a:xfrm>
            <a:off x="2456252" y="2037806"/>
            <a:ext cx="2115748" cy="1693641"/>
          </a:xfrm>
          <a:prstGeom prst="ellipse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62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54640CD7-D785-D98E-A441-CBD4D1384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2A0EF2D9-CF24-9B3E-4C08-970B0BDA94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Cross Site Scripting (XSS): XSS is a vulnerability which when present in websites or web applications, </a:t>
            </a:r>
            <a:r>
              <a:rPr lang="en-US" sz="1500" b="1" dirty="0">
                <a:solidFill>
                  <a:schemeClr val="dk2"/>
                </a:solidFill>
              </a:rPr>
              <a:t>allows malicious users to insert their client-side code (normally JavaScript) in those web pages</a:t>
            </a:r>
            <a:r>
              <a:rPr lang="en-US" sz="1500" dirty="0">
                <a:solidFill>
                  <a:schemeClr val="dk2"/>
                </a:solidFill>
              </a:rPr>
              <a:t>. When this malicious code along with the original webpage gets displayed in the web client, allows Hackers to gain greater access of that page. </a:t>
            </a:r>
            <a:br>
              <a:rPr lang="en-US" sz="1500" dirty="0">
                <a:solidFill>
                  <a:schemeClr val="dk2"/>
                </a:solidFill>
              </a:rPr>
            </a:br>
            <a:endParaRPr lang="en-US" sz="15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1500" dirty="0">
              <a:solidFill>
                <a:schemeClr val="dk2"/>
              </a:solidFill>
            </a:endParaRP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900C624E-5922-F01F-3B81-A61123A0F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3F5C3B-8BB8-E182-A392-D2015177AA3B}"/>
              </a:ext>
            </a:extLst>
          </p:cNvPr>
          <p:cNvGrpSpPr/>
          <p:nvPr/>
        </p:nvGrpSpPr>
        <p:grpSpPr>
          <a:xfrm>
            <a:off x="3534478" y="3344901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3A0E9522-3CC0-50DE-2032-17F827C38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6D4845C4-720D-6636-8BF3-0C0D72802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2" name="Picture 6" descr="Funny Avatar Vector Icon - [Free Download] - (SVG and PNG)">
            <a:extLst>
              <a:ext uri="{FF2B5EF4-FFF2-40B4-BE49-F238E27FC236}">
                <a16:creationId xmlns:a16="http://schemas.microsoft.com/office/drawing/2014/main" id="{9B3E98E3-5B8C-8AC3-F83F-0971F18BA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03" b="89831" l="9813" r="89720">
                        <a14:foregroundMark x1="40187" y1="24153" x2="57477" y2="28390"/>
                        <a14:foregroundMark x1="44860" y1="40254" x2="52336" y2="41102"/>
                        <a14:foregroundMark x1="53271" y1="19492" x2="58879" y2="25000"/>
                        <a14:foregroundMark x1="47196" y1="39407" x2="57944" y2="48305"/>
                        <a14:foregroundMark x1="56542" y1="37712" x2="57477" y2="42797"/>
                        <a14:foregroundMark x1="39720" y1="39831" x2="46262" y2="41525"/>
                        <a14:foregroundMark x1="45327" y1="7203" x2="50000" y2="8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85" y="2249769"/>
            <a:ext cx="789930" cy="8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307E9F-CF11-07A4-332F-3B0BF3621473}"/>
              </a:ext>
            </a:extLst>
          </p:cNvPr>
          <p:cNvSpPr txBox="1"/>
          <p:nvPr/>
        </p:nvSpPr>
        <p:spPr>
          <a:xfrm>
            <a:off x="4826852" y="4080977"/>
            <a:ext cx="37476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4. Server retrieves all posts related from DB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525577-61B0-2D52-417E-116B6EC57DE0}"/>
              </a:ext>
            </a:extLst>
          </p:cNvPr>
          <p:cNvCxnSpPr>
            <a:stCxn id="9222" idx="1"/>
          </p:cNvCxnSpPr>
          <p:nvPr/>
        </p:nvCxnSpPr>
        <p:spPr>
          <a:xfrm flipH="1">
            <a:off x="4730028" y="2685338"/>
            <a:ext cx="1536957" cy="65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amer - Free user icons">
            <a:extLst>
              <a:ext uri="{FF2B5EF4-FFF2-40B4-BE49-F238E27FC236}">
                <a16:creationId xmlns:a16="http://schemas.microsoft.com/office/drawing/2014/main" id="{C1A13BDF-5948-FF94-BF22-0A642578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95313" l="9766" r="89844">
                        <a14:foregroundMark x1="45313" y1="4297" x2="51172" y2="5078"/>
                        <a14:foregroundMark x1="47266" y1="781" x2="52734" y2="781"/>
                        <a14:foregroundMark x1="28516" y1="83203" x2="37500" y2="86719"/>
                        <a14:foregroundMark x1="26953" y1="72266" x2="44141" y2="81250"/>
                        <a14:foregroundMark x1="69531" y1="68750" x2="77344" y2="88672"/>
                        <a14:foregroundMark x1="62109" y1="77344" x2="57813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2" y="2407206"/>
            <a:ext cx="71370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D065A6-4E3D-C0B3-5329-D80D11A760F0}"/>
              </a:ext>
            </a:extLst>
          </p:cNvPr>
          <p:cNvCxnSpPr>
            <a:cxnSpLocks/>
            <a:endCxn id="9220" idx="1"/>
          </p:cNvCxnSpPr>
          <p:nvPr/>
        </p:nvCxnSpPr>
        <p:spPr>
          <a:xfrm>
            <a:off x="1464527" y="3120907"/>
            <a:ext cx="1999785" cy="59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151A54-FF3B-92E3-D2BF-809AB318EE63}"/>
              </a:ext>
            </a:extLst>
          </p:cNvPr>
          <p:cNvCxnSpPr/>
          <p:nvPr/>
        </p:nvCxnSpPr>
        <p:spPr>
          <a:xfrm flipH="1" flipV="1">
            <a:off x="1567633" y="2884360"/>
            <a:ext cx="1966845" cy="57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649AF7A-8037-15E8-8E45-BEE3563903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1534" y="2264639"/>
            <a:ext cx="1885888" cy="8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36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DE8E43DE-B7D1-7B17-8A4F-6CA4E5A6B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44D6CA35-19BF-B485-4917-C52FB47622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Stored XSS</a:t>
            </a: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D6995817-257B-579F-C2EF-47CD9DCA75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138316-0FF4-F2A0-496A-D7700740C5D5}"/>
              </a:ext>
            </a:extLst>
          </p:cNvPr>
          <p:cNvGrpSpPr/>
          <p:nvPr/>
        </p:nvGrpSpPr>
        <p:grpSpPr>
          <a:xfrm>
            <a:off x="3534478" y="3344901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2F887BF3-3582-1624-4A3C-80A0B023F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90B4C555-8C56-4F43-4F91-C80ED28B2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5AE17A-6E9B-8B81-31C1-D77BB50AC3D8}"/>
              </a:ext>
            </a:extLst>
          </p:cNvPr>
          <p:cNvCxnSpPr/>
          <p:nvPr/>
        </p:nvCxnSpPr>
        <p:spPr>
          <a:xfrm flipH="1">
            <a:off x="4730028" y="2685338"/>
            <a:ext cx="1536957" cy="65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amer - Free user icons">
            <a:extLst>
              <a:ext uri="{FF2B5EF4-FFF2-40B4-BE49-F238E27FC236}">
                <a16:creationId xmlns:a16="http://schemas.microsoft.com/office/drawing/2014/main" id="{E082BDDF-EFBB-5A40-0A4C-A3B82FE0B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5313" l="9766" r="89844">
                        <a14:foregroundMark x1="45313" y1="4297" x2="51172" y2="5078"/>
                        <a14:foregroundMark x1="47266" y1="781" x2="52734" y2="781"/>
                        <a14:foregroundMark x1="28516" y1="83203" x2="37500" y2="86719"/>
                        <a14:foregroundMark x1="26953" y1="72266" x2="44141" y2="81250"/>
                        <a14:foregroundMark x1="69531" y1="68750" x2="77344" y2="88672"/>
                        <a14:foregroundMark x1="62109" y1="77344" x2="57813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2" y="2407206"/>
            <a:ext cx="71370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4E6BAB7-A1D5-06C4-3D14-B6907E33443F}"/>
              </a:ext>
            </a:extLst>
          </p:cNvPr>
          <p:cNvCxnSpPr>
            <a:cxnSpLocks/>
            <a:endCxn id="9220" idx="1"/>
          </p:cNvCxnSpPr>
          <p:nvPr/>
        </p:nvCxnSpPr>
        <p:spPr>
          <a:xfrm>
            <a:off x="1464527" y="3120907"/>
            <a:ext cx="1999785" cy="59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B48AB5-95D9-C2B3-3C85-A24B303665DA}"/>
              </a:ext>
            </a:extLst>
          </p:cNvPr>
          <p:cNvCxnSpPr/>
          <p:nvPr/>
        </p:nvCxnSpPr>
        <p:spPr>
          <a:xfrm flipH="1" flipV="1">
            <a:off x="1567633" y="2884360"/>
            <a:ext cx="1966845" cy="57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56CD749-7208-D97E-E932-5F5EFBC6DA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1334" y="2183779"/>
            <a:ext cx="1885888" cy="836648"/>
          </a:xfrm>
          <a:prstGeom prst="rect">
            <a:avLst/>
          </a:prstGeom>
        </p:spPr>
      </p:pic>
      <p:pic>
        <p:nvPicPr>
          <p:cNvPr id="11266" name="Picture 2" descr="Spy Icon - Malware Icons - SoftIcons.com">
            <a:extLst>
              <a:ext uri="{FF2B5EF4-FFF2-40B4-BE49-F238E27FC236}">
                <a16:creationId xmlns:a16="http://schemas.microsoft.com/office/drawing/2014/main" id="{1846559A-6FD5-4841-3A5D-4F008B9A2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4" y="2017264"/>
            <a:ext cx="881796" cy="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35093-CF58-5485-CA34-27F2B50CC77F}"/>
              </a:ext>
            </a:extLst>
          </p:cNvPr>
          <p:cNvSpPr txBox="1"/>
          <p:nvPr/>
        </p:nvSpPr>
        <p:spPr>
          <a:xfrm>
            <a:off x="5040236" y="3422914"/>
            <a:ext cx="360954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Attacker post a thread via HTTP POST </a:t>
            </a:r>
          </a:p>
          <a:p>
            <a:r>
              <a:rPr lang="en-US" dirty="0"/>
              <a:t>(POST: &lt;script&gt;</a:t>
            </a:r>
            <a:r>
              <a:rPr lang="en-US" dirty="0" err="1"/>
              <a:t>doEvil</a:t>
            </a:r>
            <a:r>
              <a:rPr lang="en-US" dirty="0"/>
              <a:t>()&lt;/script&gt; “I’ve created a list of more than 200 interesting questions. Comment a number and I’ll ask you one!”) </a:t>
            </a:r>
          </a:p>
        </p:txBody>
      </p:sp>
    </p:spTree>
    <p:extLst>
      <p:ext uri="{BB962C8B-B14F-4D97-AF65-F5344CB8AC3E}">
        <p14:creationId xmlns:p14="http://schemas.microsoft.com/office/powerpoint/2010/main" val="242889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98188F0F-9A6B-61B7-D677-18950A910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0A3E27CA-68AA-A723-8CF8-FAE9662CF1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Stored XSS</a:t>
            </a: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AB5985C3-623C-F6DD-1FB4-75B15DAA8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6E112E-7DBC-4327-656F-BFA092B3829B}"/>
              </a:ext>
            </a:extLst>
          </p:cNvPr>
          <p:cNvGrpSpPr/>
          <p:nvPr/>
        </p:nvGrpSpPr>
        <p:grpSpPr>
          <a:xfrm>
            <a:off x="3534478" y="3344901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8251E974-489B-909A-B2FE-A3D8C2252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80C12864-72D0-3020-A526-6075C528E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5C2B49-D4E8-9FDC-8625-BF820F4691DC}"/>
              </a:ext>
            </a:extLst>
          </p:cNvPr>
          <p:cNvCxnSpPr/>
          <p:nvPr/>
        </p:nvCxnSpPr>
        <p:spPr>
          <a:xfrm flipH="1">
            <a:off x="4730028" y="2685338"/>
            <a:ext cx="1536957" cy="65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amer - Free user icons">
            <a:extLst>
              <a:ext uri="{FF2B5EF4-FFF2-40B4-BE49-F238E27FC236}">
                <a16:creationId xmlns:a16="http://schemas.microsoft.com/office/drawing/2014/main" id="{11CEA8EC-8655-1F74-DFD4-16E56E0D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5313" l="9766" r="89844">
                        <a14:foregroundMark x1="45313" y1="4297" x2="51172" y2="5078"/>
                        <a14:foregroundMark x1="47266" y1="781" x2="52734" y2="781"/>
                        <a14:foregroundMark x1="28516" y1="83203" x2="37500" y2="86719"/>
                        <a14:foregroundMark x1="26953" y1="72266" x2="44141" y2="81250"/>
                        <a14:foregroundMark x1="69531" y1="68750" x2="77344" y2="88672"/>
                        <a14:foregroundMark x1="62109" y1="77344" x2="57813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2" y="2407206"/>
            <a:ext cx="71370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F34ABA-5338-5403-3C47-D381F69A7CBE}"/>
              </a:ext>
            </a:extLst>
          </p:cNvPr>
          <p:cNvCxnSpPr>
            <a:cxnSpLocks/>
            <a:endCxn id="9220" idx="1"/>
          </p:cNvCxnSpPr>
          <p:nvPr/>
        </p:nvCxnSpPr>
        <p:spPr>
          <a:xfrm>
            <a:off x="1464527" y="3120907"/>
            <a:ext cx="1999785" cy="59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DD9C94-7392-9E5D-B844-E6CFFC0FE8B7}"/>
              </a:ext>
            </a:extLst>
          </p:cNvPr>
          <p:cNvCxnSpPr/>
          <p:nvPr/>
        </p:nvCxnSpPr>
        <p:spPr>
          <a:xfrm flipH="1" flipV="1">
            <a:off x="1567633" y="2884360"/>
            <a:ext cx="1966845" cy="57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BAC8737-58D5-AD01-AC59-1FD734657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1334" y="2183779"/>
            <a:ext cx="1885888" cy="836648"/>
          </a:xfrm>
          <a:prstGeom prst="rect">
            <a:avLst/>
          </a:prstGeom>
        </p:spPr>
      </p:pic>
      <p:pic>
        <p:nvPicPr>
          <p:cNvPr id="11266" name="Picture 2" descr="Spy Icon - Malware Icons - SoftIcons.com">
            <a:extLst>
              <a:ext uri="{FF2B5EF4-FFF2-40B4-BE49-F238E27FC236}">
                <a16:creationId xmlns:a16="http://schemas.microsoft.com/office/drawing/2014/main" id="{422B7AEF-B343-9E30-2F23-4363FCEB2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4" y="2017264"/>
            <a:ext cx="881796" cy="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D26A9-A5FD-4472-D7DC-29B0B0463C23}"/>
              </a:ext>
            </a:extLst>
          </p:cNvPr>
          <p:cNvSpPr txBox="1"/>
          <p:nvPr/>
        </p:nvSpPr>
        <p:spPr>
          <a:xfrm>
            <a:off x="5040236" y="3422914"/>
            <a:ext cx="360954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Attacker post a thread via HTTP POST </a:t>
            </a:r>
          </a:p>
          <a:p>
            <a:r>
              <a:rPr lang="en-US" dirty="0"/>
              <a:t>(POST: &lt;script&gt;</a:t>
            </a:r>
            <a:r>
              <a:rPr lang="en-US" dirty="0" err="1"/>
              <a:t>doEvil</a:t>
            </a:r>
            <a:r>
              <a:rPr lang="en-US" dirty="0"/>
              <a:t>()&lt;/script&gt; “I’ve created a list of more than 200 interesting questions. Comment a number and I’ll ask you one!”)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EC910C-DEF7-F7B5-2435-C7224FA249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3428" y="1766988"/>
            <a:ext cx="3057143" cy="16095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EF4AFA-5AF5-62B1-7AAE-E7C93C398628}"/>
              </a:ext>
            </a:extLst>
          </p:cNvPr>
          <p:cNvSpPr txBox="1"/>
          <p:nvPr/>
        </p:nvSpPr>
        <p:spPr>
          <a:xfrm>
            <a:off x="2390078" y="1164728"/>
            <a:ext cx="52968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PHP CODE: </a:t>
            </a:r>
            <a:r>
              <a:rPr lang="en-US" dirty="0">
                <a:solidFill>
                  <a:schemeClr val="accent4"/>
                </a:solidFill>
                <a:latin typeface="Aptos" panose="020B0004020202020204" pitchFamily="34" charset="0"/>
              </a:rPr>
              <a:t>&lt;?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echo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"&lt;div class=’question'&gt;$question&lt;/div&gt;"</a:t>
            </a:r>
            <a:r>
              <a:rPr lang="en-US" dirty="0">
                <a:latin typeface="Aptos" panose="020B0004020202020204" pitchFamily="34" charset="0"/>
              </a:rPr>
              <a:t>;</a:t>
            </a:r>
            <a:r>
              <a:rPr lang="en-US" dirty="0">
                <a:solidFill>
                  <a:schemeClr val="accent4"/>
                </a:solidFill>
                <a:latin typeface="Aptos" panose="020B0004020202020204" pitchFamily="34" charset="0"/>
              </a:rPr>
              <a:t>?&gt;</a:t>
            </a:r>
          </a:p>
          <a:p>
            <a:r>
              <a:rPr lang="en-US" dirty="0">
                <a:latin typeface="Aptos" panose="020B0004020202020204" pitchFamily="34" charset="0"/>
              </a:rPr>
              <a:t>HTML Code: 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&lt;div </a:t>
            </a:r>
            <a:r>
              <a:rPr lang="en-US" dirty="0">
                <a:solidFill>
                  <a:srgbClr val="FF0000"/>
                </a:solidFill>
                <a:latin typeface="Aptos" panose="020B0004020202020204" pitchFamily="34" charset="0"/>
              </a:rPr>
              <a:t>class</a:t>
            </a:r>
            <a:r>
              <a:rPr lang="en-US" dirty="0">
                <a:latin typeface="Aptos" panose="020B0004020202020204" pitchFamily="34" charset="0"/>
              </a:rPr>
              <a:t>=’</a:t>
            </a:r>
            <a:r>
              <a:rPr lang="en-US" dirty="0">
                <a:solidFill>
                  <a:srgbClr val="7030A0"/>
                </a:solidFill>
                <a:latin typeface="Aptos" panose="020B0004020202020204" pitchFamily="34" charset="0"/>
              </a:rPr>
              <a:t>question</a:t>
            </a:r>
            <a:r>
              <a:rPr lang="en-US" dirty="0">
                <a:latin typeface="Aptos" panose="020B0004020202020204" pitchFamily="34" charset="0"/>
              </a:rPr>
              <a:t>'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&gt;</a:t>
            </a:r>
            <a:r>
              <a:rPr lang="en-US" dirty="0">
                <a:latin typeface="Aptos" panose="020B0004020202020204" pitchFamily="34" charset="0"/>
              </a:rPr>
              <a:t>&lt;script&gt;</a:t>
            </a:r>
            <a:r>
              <a:rPr lang="en-US" dirty="0" err="1">
                <a:latin typeface="Aptos" panose="020B0004020202020204" pitchFamily="34" charset="0"/>
              </a:rPr>
              <a:t>doEvil</a:t>
            </a:r>
            <a:r>
              <a:rPr lang="en-US" dirty="0">
                <a:latin typeface="Aptos" panose="020B0004020202020204" pitchFamily="34" charset="0"/>
              </a:rPr>
              <a:t>()&lt;/script&gt;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997042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3B07B8EA-6793-3886-72D7-5F458FB20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88BCA448-E2E4-2D59-55AB-42CCE2D804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Reflected XSS (connect to phishing)</a:t>
            </a: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370FE24D-DE7F-93D5-1C04-484DC711D0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6EE9A2-A2DE-0A99-7A89-24F3B171523C}"/>
              </a:ext>
            </a:extLst>
          </p:cNvPr>
          <p:cNvCxnSpPr>
            <a:cxnSpLocks/>
          </p:cNvCxnSpPr>
          <p:nvPr/>
        </p:nvCxnSpPr>
        <p:spPr>
          <a:xfrm flipH="1">
            <a:off x="2743200" y="2685338"/>
            <a:ext cx="3523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amer - Free user icons">
            <a:extLst>
              <a:ext uri="{FF2B5EF4-FFF2-40B4-BE49-F238E27FC236}">
                <a16:creationId xmlns:a16="http://schemas.microsoft.com/office/drawing/2014/main" id="{2D732CB1-C618-FD0D-2917-1A61F23A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" b="95313" l="9766" r="89844">
                        <a14:foregroundMark x1="45313" y1="4297" x2="51172" y2="5078"/>
                        <a14:foregroundMark x1="47266" y1="781" x2="52734" y2="781"/>
                        <a14:foregroundMark x1="28516" y1="83203" x2="37500" y2="86719"/>
                        <a14:foregroundMark x1="26953" y1="72266" x2="44141" y2="81250"/>
                        <a14:foregroundMark x1="69531" y1="68750" x2="77344" y2="88672"/>
                        <a14:foregroundMark x1="62109" y1="77344" x2="57813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87" y="2328487"/>
            <a:ext cx="71370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py Icon - Malware Icons - SoftIcons.com">
            <a:extLst>
              <a:ext uri="{FF2B5EF4-FFF2-40B4-BE49-F238E27FC236}">
                <a16:creationId xmlns:a16="http://schemas.microsoft.com/office/drawing/2014/main" id="{3D6B4091-FA34-5302-4F58-A03AD05CC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4" y="2017264"/>
            <a:ext cx="881796" cy="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FD8956-0FDE-E57C-E5D6-93459EA09CCD}"/>
              </a:ext>
            </a:extLst>
          </p:cNvPr>
          <p:cNvSpPr txBox="1"/>
          <p:nvPr/>
        </p:nvSpPr>
        <p:spPr>
          <a:xfrm>
            <a:off x="5194610" y="2944065"/>
            <a:ext cx="36966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Attacker send email with malicious link</a:t>
            </a:r>
          </a:p>
          <a:p>
            <a:r>
              <a:rPr lang="en-US" u="sng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safebank.com/</a:t>
            </a:r>
            <a:r>
              <a:rPr lang="en-US" u="sng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search.php?query</a:t>
            </a:r>
            <a:r>
              <a:rPr lang="en-US" u="sng" dirty="0">
                <a:solidFill>
                  <a:schemeClr val="bg2">
                    <a:lumMod val="50000"/>
                    <a:lumOff val="50000"/>
                  </a:schemeClr>
                </a:solidFill>
              </a:rPr>
              <a:t>=&lt;script&gt;</a:t>
            </a:r>
            <a:r>
              <a:rPr lang="en-US" u="sng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doEvil</a:t>
            </a:r>
            <a:r>
              <a:rPr lang="en-US" u="sng" dirty="0">
                <a:solidFill>
                  <a:schemeClr val="bg2">
                    <a:lumMod val="50000"/>
                    <a:lumOff val="50000"/>
                  </a:schemeClr>
                </a:solidFill>
              </a:rPr>
              <a:t>()&lt;/script&gt;</a:t>
            </a:r>
          </a:p>
        </p:txBody>
      </p:sp>
      <p:pic>
        <p:nvPicPr>
          <p:cNvPr id="12290" name="Picture 2" descr="Best Emails: A Review of Top Email Providers for Businesses | Email in  Detail: view, archive and process emails with ease!">
            <a:extLst>
              <a:ext uri="{FF2B5EF4-FFF2-40B4-BE49-F238E27FC236}">
                <a16:creationId xmlns:a16="http://schemas.microsoft.com/office/drawing/2014/main" id="{947068BF-B359-80F1-7E97-B06B2CC95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12863" r="17045" b="19146"/>
          <a:stretch>
            <a:fillRect/>
          </a:stretch>
        </p:blipFill>
        <p:spPr bwMode="auto">
          <a:xfrm>
            <a:off x="4198747" y="1897504"/>
            <a:ext cx="75442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ayPal Phishing Scam Uses Invoices Sent Via PayPal – Krebs on Security">
            <a:extLst>
              <a:ext uri="{FF2B5EF4-FFF2-40B4-BE49-F238E27FC236}">
                <a16:creationId xmlns:a16="http://schemas.microsoft.com/office/drawing/2014/main" id="{F39A2C37-0243-A470-F9C5-2631730A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53" y="2808021"/>
            <a:ext cx="2068941" cy="18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90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48DC06BA-33C5-00BE-DB62-751671A25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87AC4B03-C2E4-CBD3-3A7A-25371B8DB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Reflected XSS (connect to phishing)</a:t>
            </a: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F7DD0E5C-84A2-3CDA-DFF1-4A3CD9B33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AF1F90-2D35-1EAB-07EA-E7FCFBEE65DF}"/>
              </a:ext>
            </a:extLst>
          </p:cNvPr>
          <p:cNvGrpSpPr/>
          <p:nvPr/>
        </p:nvGrpSpPr>
        <p:grpSpPr>
          <a:xfrm>
            <a:off x="3740799" y="3454880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008C39F9-D1AB-0AB5-4E27-9E92976D0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61E6B28E-2579-A5A4-C02B-15BFADDC8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21CF31-47A7-79EB-0CCC-45FC3C62F22F}"/>
              </a:ext>
            </a:extLst>
          </p:cNvPr>
          <p:cNvCxnSpPr>
            <a:cxnSpLocks/>
          </p:cNvCxnSpPr>
          <p:nvPr/>
        </p:nvCxnSpPr>
        <p:spPr>
          <a:xfrm flipH="1">
            <a:off x="2743200" y="2685338"/>
            <a:ext cx="3523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amer - Free user icons">
            <a:extLst>
              <a:ext uri="{FF2B5EF4-FFF2-40B4-BE49-F238E27FC236}">
                <a16:creationId xmlns:a16="http://schemas.microsoft.com/office/drawing/2014/main" id="{B6ECE268-B1AC-1AF6-3222-811EBF3C0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5313" l="9766" r="89844">
                        <a14:foregroundMark x1="45313" y1="4297" x2="51172" y2="5078"/>
                        <a14:foregroundMark x1="47266" y1="781" x2="52734" y2="781"/>
                        <a14:foregroundMark x1="28516" y1="83203" x2="37500" y2="86719"/>
                        <a14:foregroundMark x1="26953" y1="72266" x2="44141" y2="81250"/>
                        <a14:foregroundMark x1="69531" y1="68750" x2="77344" y2="88672"/>
                        <a14:foregroundMark x1="62109" y1="77344" x2="57813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87" y="2328487"/>
            <a:ext cx="71370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py Icon - Malware Icons - SoftIcons.com">
            <a:extLst>
              <a:ext uri="{FF2B5EF4-FFF2-40B4-BE49-F238E27FC236}">
                <a16:creationId xmlns:a16="http://schemas.microsoft.com/office/drawing/2014/main" id="{BBB68DF8-3A8E-7B4B-4CF2-200ABB99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4" y="2017264"/>
            <a:ext cx="881796" cy="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310F87-0D70-05C0-83AE-50F6E857B75E}"/>
              </a:ext>
            </a:extLst>
          </p:cNvPr>
          <p:cNvSpPr txBox="1"/>
          <p:nvPr/>
        </p:nvSpPr>
        <p:spPr>
          <a:xfrm>
            <a:off x="118946" y="3692031"/>
            <a:ext cx="33208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2. The user is tricked into opening the link and requesting the malicious URL from the Secure website</a:t>
            </a:r>
            <a:endParaRPr lang="en-US" u="sng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290" name="Picture 2" descr="Best Emails: A Review of Top Email Providers for Businesses | Email in  Detail: view, archive and process emails with ease!">
            <a:extLst>
              <a:ext uri="{FF2B5EF4-FFF2-40B4-BE49-F238E27FC236}">
                <a16:creationId xmlns:a16="http://schemas.microsoft.com/office/drawing/2014/main" id="{C10AEFD7-48D4-9E83-D153-F7840779C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12863" r="17045" b="19146"/>
          <a:stretch>
            <a:fillRect/>
          </a:stretch>
        </p:blipFill>
        <p:spPr bwMode="auto">
          <a:xfrm>
            <a:off x="4198747" y="1897504"/>
            <a:ext cx="75442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59B88F-1557-351E-214F-B639945C7708}"/>
              </a:ext>
            </a:extLst>
          </p:cNvPr>
          <p:cNvCxnSpPr/>
          <p:nvPr/>
        </p:nvCxnSpPr>
        <p:spPr>
          <a:xfrm>
            <a:off x="2390078" y="3147103"/>
            <a:ext cx="1483112" cy="933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940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D3117875-1AB3-AA25-4779-DEF0C6AB8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8794A45A-E531-D74E-70AC-2431ED73B9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Reflected XSS (connect to phishing)</a:t>
            </a: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B21D9527-CAC0-CFB9-DFC7-7A656FD3EF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27B34B-CE7C-75BA-1950-40DAD3BEC539}"/>
              </a:ext>
            </a:extLst>
          </p:cNvPr>
          <p:cNvGrpSpPr/>
          <p:nvPr/>
        </p:nvGrpSpPr>
        <p:grpSpPr>
          <a:xfrm>
            <a:off x="3740799" y="3454880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593C84CB-8E8D-4983-08D6-991EA308F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54C1E574-4A4B-7CDF-F55A-285A01948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8E3038-BC31-72A2-6681-8B8EDC31A3A0}"/>
              </a:ext>
            </a:extLst>
          </p:cNvPr>
          <p:cNvCxnSpPr>
            <a:cxnSpLocks/>
          </p:cNvCxnSpPr>
          <p:nvPr/>
        </p:nvCxnSpPr>
        <p:spPr>
          <a:xfrm flipH="1">
            <a:off x="2743200" y="2685338"/>
            <a:ext cx="3523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amer - Free user icons">
            <a:extLst>
              <a:ext uri="{FF2B5EF4-FFF2-40B4-BE49-F238E27FC236}">
                <a16:creationId xmlns:a16="http://schemas.microsoft.com/office/drawing/2014/main" id="{4B7F4E88-6931-6940-BDB3-6DE1565C9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5313" l="9766" r="89844">
                        <a14:foregroundMark x1="45313" y1="4297" x2="51172" y2="5078"/>
                        <a14:foregroundMark x1="47266" y1="781" x2="52734" y2="781"/>
                        <a14:foregroundMark x1="28516" y1="83203" x2="37500" y2="86719"/>
                        <a14:foregroundMark x1="26953" y1="72266" x2="44141" y2="81250"/>
                        <a14:foregroundMark x1="69531" y1="68750" x2="77344" y2="88672"/>
                        <a14:foregroundMark x1="62109" y1="77344" x2="57813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87" y="2328487"/>
            <a:ext cx="71370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py Icon - Malware Icons - SoftIcons.com">
            <a:extLst>
              <a:ext uri="{FF2B5EF4-FFF2-40B4-BE49-F238E27FC236}">
                <a16:creationId xmlns:a16="http://schemas.microsoft.com/office/drawing/2014/main" id="{2392B412-4CBD-1121-FBE8-FEDE29EED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4" y="2017264"/>
            <a:ext cx="881796" cy="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Best Emails: A Review of Top Email Providers for Businesses | Email in  Detail: view, archive and process emails with ease!">
            <a:extLst>
              <a:ext uri="{FF2B5EF4-FFF2-40B4-BE49-F238E27FC236}">
                <a16:creationId xmlns:a16="http://schemas.microsoft.com/office/drawing/2014/main" id="{73F5748C-6C29-479D-4258-CB2BEEA27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12863" r="17045" b="19146"/>
          <a:stretch>
            <a:fillRect/>
          </a:stretch>
        </p:blipFill>
        <p:spPr bwMode="auto">
          <a:xfrm>
            <a:off x="4198747" y="1897504"/>
            <a:ext cx="75442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FFA536-732E-4A36-804F-2C6DAB76D0BE}"/>
              </a:ext>
            </a:extLst>
          </p:cNvPr>
          <p:cNvCxnSpPr/>
          <p:nvPr/>
        </p:nvCxnSpPr>
        <p:spPr>
          <a:xfrm>
            <a:off x="2390078" y="3147103"/>
            <a:ext cx="1483112" cy="933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4B1AFA-C14E-DBB8-C753-0F743EB695C9}"/>
              </a:ext>
            </a:extLst>
          </p:cNvPr>
          <p:cNvSpPr txBox="1"/>
          <p:nvPr/>
        </p:nvSpPr>
        <p:spPr>
          <a:xfrm>
            <a:off x="3740799" y="2898819"/>
            <a:ext cx="3320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The website includes the malicious string in its response to the user</a:t>
            </a:r>
            <a:endParaRPr lang="en-US" u="sng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046248-41D5-DDD8-53D4-DFC8ACBFCA55}"/>
              </a:ext>
            </a:extLst>
          </p:cNvPr>
          <p:cNvCxnSpPr/>
          <p:nvPr/>
        </p:nvCxnSpPr>
        <p:spPr>
          <a:xfrm flipH="1" flipV="1">
            <a:off x="2693502" y="2856507"/>
            <a:ext cx="1315844" cy="826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531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ACF849F8-B506-C569-F587-136C941A3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B286B944-3020-8303-668F-3D8BA664E6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Reflected XSS (connect to phishing)</a:t>
            </a: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54C5FB38-9CB5-4560-6CE3-24070203E5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F2C7DD-EE43-7FA7-7C6D-ED8096C0DA65}"/>
              </a:ext>
            </a:extLst>
          </p:cNvPr>
          <p:cNvGrpSpPr/>
          <p:nvPr/>
        </p:nvGrpSpPr>
        <p:grpSpPr>
          <a:xfrm>
            <a:off x="3740799" y="3454880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1807D284-1275-5770-61BC-18DA2AF1A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80CF22DB-F82C-89EC-A4AA-B43C9156B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D700C6-6C76-9FF9-D8ED-3033227D51A3}"/>
              </a:ext>
            </a:extLst>
          </p:cNvPr>
          <p:cNvCxnSpPr>
            <a:cxnSpLocks/>
          </p:cNvCxnSpPr>
          <p:nvPr/>
        </p:nvCxnSpPr>
        <p:spPr>
          <a:xfrm flipH="1">
            <a:off x="2743200" y="2685338"/>
            <a:ext cx="3523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amer - Free user icons">
            <a:extLst>
              <a:ext uri="{FF2B5EF4-FFF2-40B4-BE49-F238E27FC236}">
                <a16:creationId xmlns:a16="http://schemas.microsoft.com/office/drawing/2014/main" id="{5B53C054-78C5-713C-9F99-12260C06A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5313" l="9766" r="89844">
                        <a14:foregroundMark x1="45313" y1="4297" x2="51172" y2="5078"/>
                        <a14:foregroundMark x1="47266" y1="781" x2="52734" y2="781"/>
                        <a14:foregroundMark x1="28516" y1="83203" x2="37500" y2="86719"/>
                        <a14:foregroundMark x1="26953" y1="72266" x2="44141" y2="81250"/>
                        <a14:foregroundMark x1="69531" y1="68750" x2="77344" y2="88672"/>
                        <a14:foregroundMark x1="62109" y1="77344" x2="57813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87" y="2328487"/>
            <a:ext cx="71370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py Icon - Malware Icons - SoftIcons.com">
            <a:extLst>
              <a:ext uri="{FF2B5EF4-FFF2-40B4-BE49-F238E27FC236}">
                <a16:creationId xmlns:a16="http://schemas.microsoft.com/office/drawing/2014/main" id="{2379D581-A238-380A-9438-D907AC26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4" y="2017264"/>
            <a:ext cx="881796" cy="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Best Emails: A Review of Top Email Providers for Businesses | Email in  Detail: view, archive and process emails with ease!">
            <a:extLst>
              <a:ext uri="{FF2B5EF4-FFF2-40B4-BE49-F238E27FC236}">
                <a16:creationId xmlns:a16="http://schemas.microsoft.com/office/drawing/2014/main" id="{64E442CD-9CDD-CA7C-418A-3477102F9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12863" r="17045" b="19146"/>
          <a:stretch>
            <a:fillRect/>
          </a:stretch>
        </p:blipFill>
        <p:spPr bwMode="auto">
          <a:xfrm>
            <a:off x="4330352" y="2171887"/>
            <a:ext cx="483296" cy="4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257E4B-3CD7-9236-81BF-678D64671B27}"/>
              </a:ext>
            </a:extLst>
          </p:cNvPr>
          <p:cNvCxnSpPr/>
          <p:nvPr/>
        </p:nvCxnSpPr>
        <p:spPr>
          <a:xfrm>
            <a:off x="2390078" y="3147103"/>
            <a:ext cx="1483112" cy="933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7379F08-1CC8-0AAF-578A-71AC66E0BAB4}"/>
              </a:ext>
            </a:extLst>
          </p:cNvPr>
          <p:cNvSpPr txBox="1"/>
          <p:nvPr/>
        </p:nvSpPr>
        <p:spPr>
          <a:xfrm>
            <a:off x="3166417" y="1502100"/>
            <a:ext cx="3320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4. The </a:t>
            </a:r>
            <a:r>
              <a:rPr lang="en-US" altLang="zh-CN" dirty="0"/>
              <a:t>user’s</a:t>
            </a:r>
            <a:r>
              <a:rPr lang="zh-CN" altLang="en-US" dirty="0"/>
              <a:t> </a:t>
            </a:r>
            <a:r>
              <a:rPr lang="en-US" altLang="zh-CN" dirty="0"/>
              <a:t>sensitive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attacker’s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endParaRPr lang="en-US" u="sng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C66F63-C597-E93C-03B2-5DF26C3B7761}"/>
              </a:ext>
            </a:extLst>
          </p:cNvPr>
          <p:cNvCxnSpPr/>
          <p:nvPr/>
        </p:nvCxnSpPr>
        <p:spPr>
          <a:xfrm flipH="1" flipV="1">
            <a:off x="2693502" y="2856507"/>
            <a:ext cx="1315844" cy="826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918CA2-5B83-B8C5-2D7A-43CDAD92B153}"/>
              </a:ext>
            </a:extLst>
          </p:cNvPr>
          <p:cNvCxnSpPr/>
          <p:nvPr/>
        </p:nvCxnSpPr>
        <p:spPr>
          <a:xfrm>
            <a:off x="2743200" y="2081561"/>
            <a:ext cx="3620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779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7E5F7B8A-C130-66B0-6459-E85AAE0CD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647FB24D-C64D-7699-2F6F-88C87810BC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DOM-based XSS (slightly more advanced)</a:t>
            </a: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B7B28B3C-0CF4-92C7-4515-97876B27AC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40602E-56A3-7694-D2AB-1FB80702FDF0}"/>
              </a:ext>
            </a:extLst>
          </p:cNvPr>
          <p:cNvGrpSpPr/>
          <p:nvPr/>
        </p:nvGrpSpPr>
        <p:grpSpPr>
          <a:xfrm>
            <a:off x="3740799" y="3454880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728A07F8-693B-1621-EE93-CE2BB34AE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945CE2E2-A9A7-A70E-8CA3-AE031240A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367B7D-5068-27FB-58AF-4B468AB0C656}"/>
              </a:ext>
            </a:extLst>
          </p:cNvPr>
          <p:cNvCxnSpPr>
            <a:cxnSpLocks/>
          </p:cNvCxnSpPr>
          <p:nvPr/>
        </p:nvCxnSpPr>
        <p:spPr>
          <a:xfrm flipH="1">
            <a:off x="2743200" y="2685338"/>
            <a:ext cx="3523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amer - Free user icons">
            <a:extLst>
              <a:ext uri="{FF2B5EF4-FFF2-40B4-BE49-F238E27FC236}">
                <a16:creationId xmlns:a16="http://schemas.microsoft.com/office/drawing/2014/main" id="{C9AFF4C0-465E-FF4B-D3C9-A6C81845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5313" l="9766" r="89844">
                        <a14:foregroundMark x1="45313" y1="4297" x2="51172" y2="5078"/>
                        <a14:foregroundMark x1="47266" y1="781" x2="52734" y2="781"/>
                        <a14:foregroundMark x1="28516" y1="83203" x2="37500" y2="86719"/>
                        <a14:foregroundMark x1="26953" y1="72266" x2="44141" y2="81250"/>
                        <a14:foregroundMark x1="69531" y1="68750" x2="77344" y2="88672"/>
                        <a14:foregroundMark x1="62109" y1="77344" x2="57813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87" y="2328487"/>
            <a:ext cx="71370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py Icon - Malware Icons - SoftIcons.com">
            <a:extLst>
              <a:ext uri="{FF2B5EF4-FFF2-40B4-BE49-F238E27FC236}">
                <a16:creationId xmlns:a16="http://schemas.microsoft.com/office/drawing/2014/main" id="{ECA4834C-289F-C542-7981-1ABB0110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4" y="2017264"/>
            <a:ext cx="881796" cy="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Best Emails: A Review of Top Email Providers for Businesses | Email in  Detail: view, archive and process emails with ease!">
            <a:extLst>
              <a:ext uri="{FF2B5EF4-FFF2-40B4-BE49-F238E27FC236}">
                <a16:creationId xmlns:a16="http://schemas.microsoft.com/office/drawing/2014/main" id="{3E3AE479-8B9C-A869-C3B6-685DE450F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12863" r="17045" b="19146"/>
          <a:stretch>
            <a:fillRect/>
          </a:stretch>
        </p:blipFill>
        <p:spPr bwMode="auto">
          <a:xfrm>
            <a:off x="4330352" y="2171887"/>
            <a:ext cx="483296" cy="4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BEC259-B4C7-8A72-5E9A-893E45F0AD7C}"/>
              </a:ext>
            </a:extLst>
          </p:cNvPr>
          <p:cNvSpPr txBox="1"/>
          <p:nvPr/>
        </p:nvSpPr>
        <p:spPr>
          <a:xfrm>
            <a:off x="5194610" y="2944065"/>
            <a:ext cx="36966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Attacker send email with malicious link</a:t>
            </a:r>
          </a:p>
          <a:p>
            <a:r>
              <a:rPr lang="en-US" u="sng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safebank.com/</a:t>
            </a:r>
            <a:r>
              <a:rPr lang="en-US" u="sng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search.php</a:t>
            </a:r>
            <a:r>
              <a:rPr lang="en-US" u="sng" dirty="0">
                <a:solidFill>
                  <a:schemeClr val="bg2">
                    <a:lumMod val="50000"/>
                    <a:lumOff val="50000"/>
                  </a:schemeClr>
                </a:solidFill>
              </a:rPr>
              <a:t>#&lt;script&gt;doEvil()&lt;/script&gt;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1195085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A78F4BE1-CA18-AE09-8E4A-AB418C690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D24C00D0-D1CD-6521-A70D-5F219C694D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DOM-based XSS (slightly more advanced)</a:t>
            </a: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E395BAFF-CD37-9A55-34B7-B48F1CF380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39319-5FA2-928A-4847-A1CCCAF1C080}"/>
              </a:ext>
            </a:extLst>
          </p:cNvPr>
          <p:cNvGrpSpPr/>
          <p:nvPr/>
        </p:nvGrpSpPr>
        <p:grpSpPr>
          <a:xfrm>
            <a:off x="4815739" y="3435413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96D29541-8B07-8926-3088-14995FE4B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D6B932A0-21BE-40A4-C1F3-BCDC20A18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D7F02A-4E9A-93E3-4D0C-F44D8743A8CE}"/>
              </a:ext>
            </a:extLst>
          </p:cNvPr>
          <p:cNvCxnSpPr>
            <a:cxnSpLocks/>
          </p:cNvCxnSpPr>
          <p:nvPr/>
        </p:nvCxnSpPr>
        <p:spPr>
          <a:xfrm flipH="1">
            <a:off x="2743200" y="2685338"/>
            <a:ext cx="3523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amer - Free user icons">
            <a:extLst>
              <a:ext uri="{FF2B5EF4-FFF2-40B4-BE49-F238E27FC236}">
                <a16:creationId xmlns:a16="http://schemas.microsoft.com/office/drawing/2014/main" id="{F3CB2B9C-97C7-9ED4-E173-033CDBB7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5313" l="9766" r="89844">
                        <a14:foregroundMark x1="45313" y1="4297" x2="51172" y2="5078"/>
                        <a14:foregroundMark x1="47266" y1="781" x2="52734" y2="781"/>
                        <a14:foregroundMark x1="28516" y1="83203" x2="37500" y2="86719"/>
                        <a14:foregroundMark x1="26953" y1="72266" x2="44141" y2="81250"/>
                        <a14:foregroundMark x1="69531" y1="68750" x2="77344" y2="88672"/>
                        <a14:foregroundMark x1="62109" y1="77344" x2="57813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87" y="2328487"/>
            <a:ext cx="71370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py Icon - Malware Icons - SoftIcons.com">
            <a:extLst>
              <a:ext uri="{FF2B5EF4-FFF2-40B4-BE49-F238E27FC236}">
                <a16:creationId xmlns:a16="http://schemas.microsoft.com/office/drawing/2014/main" id="{528B9B15-32C4-2688-0C1D-35E0BF52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4" y="2017264"/>
            <a:ext cx="881796" cy="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Best Emails: A Review of Top Email Providers for Businesses | Email in  Detail: view, archive and process emails with ease!">
            <a:extLst>
              <a:ext uri="{FF2B5EF4-FFF2-40B4-BE49-F238E27FC236}">
                <a16:creationId xmlns:a16="http://schemas.microsoft.com/office/drawing/2014/main" id="{CAB6CB73-FEEB-15C2-8CA3-EAF55C4A2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12863" r="17045" b="19146"/>
          <a:stretch>
            <a:fillRect/>
          </a:stretch>
        </p:blipFill>
        <p:spPr bwMode="auto">
          <a:xfrm>
            <a:off x="4330352" y="2171887"/>
            <a:ext cx="483296" cy="4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80D723-195C-2480-4A4D-077A7ADCADD5}"/>
              </a:ext>
            </a:extLst>
          </p:cNvPr>
          <p:cNvSpPr txBox="1"/>
          <p:nvPr/>
        </p:nvSpPr>
        <p:spPr>
          <a:xfrm>
            <a:off x="179614" y="3398638"/>
            <a:ext cx="45671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2. Client-side JavaScript reads the URL. The code trusts the input and directly injects it into the page.</a:t>
            </a:r>
          </a:p>
          <a:p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var data = </a:t>
            </a:r>
            <a:r>
              <a:rPr lang="en-US" dirty="0" err="1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location.hash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  <a:highlight>
                <a:srgbClr val="C0C0C0"/>
              </a:highlight>
              <a:latin typeface="Aptos" panose="020B0004020202020204" pitchFamily="34" charset="0"/>
            </a:endParaRPr>
          </a:p>
          <a:p>
            <a:r>
              <a:rPr lang="en-US" dirty="0" err="1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document.getElementById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("output").</a:t>
            </a:r>
            <a:r>
              <a:rPr lang="en-US" dirty="0" err="1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innerHTML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 = data</a:t>
            </a:r>
            <a:endParaRPr lang="en-US" u="sng" dirty="0">
              <a:solidFill>
                <a:schemeClr val="bg2">
                  <a:lumMod val="90000"/>
                  <a:lumOff val="10000"/>
                </a:schemeClr>
              </a:solidFill>
              <a:highlight>
                <a:srgbClr val="C0C0C0"/>
              </a:highlight>
              <a:latin typeface="Aptos" panose="020B00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96CC2E-5F99-E2F2-CB67-EF2F065D6B4E}"/>
              </a:ext>
            </a:extLst>
          </p:cNvPr>
          <p:cNvCxnSpPr/>
          <p:nvPr/>
        </p:nvCxnSpPr>
        <p:spPr>
          <a:xfrm>
            <a:off x="2795239" y="2966224"/>
            <a:ext cx="2031613" cy="683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29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421D382F-88B7-606F-0D0F-3AADFFCBA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71C47A02-A97D-1E75-5F02-10F68393D5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DOM-based XSS (slightly more advanced)</a:t>
            </a: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21227D31-5429-AFB1-0F1E-C27D55C2B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A50BF9-82C7-8541-0AF1-C2B25DA32FA7}"/>
              </a:ext>
            </a:extLst>
          </p:cNvPr>
          <p:cNvGrpSpPr/>
          <p:nvPr/>
        </p:nvGrpSpPr>
        <p:grpSpPr>
          <a:xfrm>
            <a:off x="4815739" y="3435413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FD7EFA83-7EB5-43CC-0FAE-30BAEF922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AB1DB08A-6BE4-FBD2-2A9E-0BDE920E8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6CFC2C-DAD2-97DD-FC3A-4F3CE7A9EE4C}"/>
              </a:ext>
            </a:extLst>
          </p:cNvPr>
          <p:cNvCxnSpPr>
            <a:cxnSpLocks/>
          </p:cNvCxnSpPr>
          <p:nvPr/>
        </p:nvCxnSpPr>
        <p:spPr>
          <a:xfrm flipH="1">
            <a:off x="2743200" y="2685338"/>
            <a:ext cx="3523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amer - Free user icons">
            <a:extLst>
              <a:ext uri="{FF2B5EF4-FFF2-40B4-BE49-F238E27FC236}">
                <a16:creationId xmlns:a16="http://schemas.microsoft.com/office/drawing/2014/main" id="{F475006C-B4CB-1C2F-A173-13FF03BA4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5313" l="9766" r="89844">
                        <a14:foregroundMark x1="45313" y1="4297" x2="51172" y2="5078"/>
                        <a14:foregroundMark x1="47266" y1="781" x2="52734" y2="781"/>
                        <a14:foregroundMark x1="28516" y1="83203" x2="37500" y2="86719"/>
                        <a14:foregroundMark x1="26953" y1="72266" x2="44141" y2="81250"/>
                        <a14:foregroundMark x1="69531" y1="68750" x2="77344" y2="88672"/>
                        <a14:foregroundMark x1="62109" y1="77344" x2="57813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87" y="2328487"/>
            <a:ext cx="71370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py Icon - Malware Icons - SoftIcons.com">
            <a:extLst>
              <a:ext uri="{FF2B5EF4-FFF2-40B4-BE49-F238E27FC236}">
                <a16:creationId xmlns:a16="http://schemas.microsoft.com/office/drawing/2014/main" id="{5560BA29-E479-A3F6-2294-C1B48B5A1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4" y="2017264"/>
            <a:ext cx="881796" cy="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Best Emails: A Review of Top Email Providers for Businesses | Email in  Detail: view, archive and process emails with ease!">
            <a:extLst>
              <a:ext uri="{FF2B5EF4-FFF2-40B4-BE49-F238E27FC236}">
                <a16:creationId xmlns:a16="http://schemas.microsoft.com/office/drawing/2014/main" id="{A9B7249F-A28F-0499-DA2C-6FD24AD4E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12863" r="17045" b="19146"/>
          <a:stretch>
            <a:fillRect/>
          </a:stretch>
        </p:blipFill>
        <p:spPr bwMode="auto">
          <a:xfrm>
            <a:off x="4330352" y="2171887"/>
            <a:ext cx="483296" cy="4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33F88A-2ADD-CF19-E611-CC514B376947}"/>
              </a:ext>
            </a:extLst>
          </p:cNvPr>
          <p:cNvSpPr txBox="1"/>
          <p:nvPr/>
        </p:nvSpPr>
        <p:spPr>
          <a:xfrm>
            <a:off x="128039" y="3731080"/>
            <a:ext cx="4567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The website receives the request, but does not include the malicious string in the response</a:t>
            </a:r>
            <a:endParaRPr lang="en-US" u="sng" dirty="0">
              <a:solidFill>
                <a:schemeClr val="bg2">
                  <a:lumMod val="90000"/>
                  <a:lumOff val="10000"/>
                </a:schemeClr>
              </a:solidFill>
              <a:highlight>
                <a:srgbClr val="C0C0C0"/>
              </a:highlight>
              <a:latin typeface="Aptos" panose="020B00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B51D7C-2CEB-D9C1-0E32-1D904EC323E4}"/>
              </a:ext>
            </a:extLst>
          </p:cNvPr>
          <p:cNvCxnSpPr/>
          <p:nvPr/>
        </p:nvCxnSpPr>
        <p:spPr>
          <a:xfrm>
            <a:off x="2795239" y="2966224"/>
            <a:ext cx="2031613" cy="683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666543-CD14-2C5C-D03C-CAA54BE881EB}"/>
              </a:ext>
            </a:extLst>
          </p:cNvPr>
          <p:cNvCxnSpPr>
            <a:cxnSpLocks/>
          </p:cNvCxnSpPr>
          <p:nvPr/>
        </p:nvCxnSpPr>
        <p:spPr>
          <a:xfrm flipH="1" flipV="1">
            <a:off x="2678488" y="3189249"/>
            <a:ext cx="2016678" cy="686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21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>
          <a:extLst>
            <a:ext uri="{FF2B5EF4-FFF2-40B4-BE49-F238E27FC236}">
              <a16:creationId xmlns:a16="http://schemas.microsoft.com/office/drawing/2014/main" id="{FAB36BA5-850E-CA1E-3468-F09EEC680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>
            <a:extLst>
              <a:ext uri="{FF2B5EF4-FFF2-40B4-BE49-F238E27FC236}">
                <a16:creationId xmlns:a16="http://schemas.microsoft.com/office/drawing/2014/main" id="{EAA177AC-C2DE-8E0C-DE01-AB77C44DAF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sz="3400" dirty="0"/>
              <a:t>Web Applications Model</a:t>
            </a:r>
            <a:endParaRPr sz="3400" dirty="0"/>
          </a:p>
        </p:txBody>
      </p:sp>
      <p:sp>
        <p:nvSpPr>
          <p:cNvPr id="216" name="Google Shape;216;p39">
            <a:extLst>
              <a:ext uri="{FF2B5EF4-FFF2-40B4-BE49-F238E27FC236}">
                <a16:creationId xmlns:a16="http://schemas.microsoft.com/office/drawing/2014/main" id="{267C442B-96D1-8A0D-CC34-B47D7D9FE7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Web Development depends on a </a:t>
            </a:r>
            <a:r>
              <a:rPr lang="en-US" sz="2000" i="1" u="sng" dirty="0"/>
              <a:t>lot</a:t>
            </a:r>
            <a:r>
              <a:rPr lang="en-US" sz="2000" dirty="0"/>
              <a:t> of technologies</a:t>
            </a:r>
            <a:endParaRPr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8E337-8AFC-047A-1C56-7D016F107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64" y="1771454"/>
            <a:ext cx="6331472" cy="2794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E9A0A5-1460-7399-29F1-5E21E084B08F}"/>
              </a:ext>
            </a:extLst>
          </p:cNvPr>
          <p:cNvSpPr txBox="1"/>
          <p:nvPr/>
        </p:nvSpPr>
        <p:spPr>
          <a:xfrm>
            <a:off x="7323590" y="24178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SQL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B7F59-AF9E-5F78-49FB-081D851DFAAF}"/>
              </a:ext>
            </a:extLst>
          </p:cNvPr>
          <p:cNvSpPr txBox="1"/>
          <p:nvPr/>
        </p:nvSpPr>
        <p:spPr>
          <a:xfrm>
            <a:off x="4793200" y="241786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B7D42-677B-C466-C7E3-26E939987814}"/>
              </a:ext>
            </a:extLst>
          </p:cNvPr>
          <p:cNvSpPr txBox="1"/>
          <p:nvPr/>
        </p:nvSpPr>
        <p:spPr>
          <a:xfrm>
            <a:off x="3250525" y="2417860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HTTP/HTTPS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8C9D9-5AF4-F763-2F58-9AB2D044A5F5}"/>
              </a:ext>
            </a:extLst>
          </p:cNvPr>
          <p:cNvSpPr txBox="1"/>
          <p:nvPr/>
        </p:nvSpPr>
        <p:spPr>
          <a:xfrm>
            <a:off x="28244" y="3014754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HTML/CSS/JavaScript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59C89E8-6C56-D41E-43D7-8E0C1C03D286}"/>
              </a:ext>
            </a:extLst>
          </p:cNvPr>
          <p:cNvSpPr/>
          <p:nvPr/>
        </p:nvSpPr>
        <p:spPr>
          <a:xfrm>
            <a:off x="48187" y="2128746"/>
            <a:ext cx="2736098" cy="2251665"/>
          </a:xfrm>
          <a:prstGeom prst="ellipse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448;p58">
            <a:extLst>
              <a:ext uri="{FF2B5EF4-FFF2-40B4-BE49-F238E27FC236}">
                <a16:creationId xmlns:a16="http://schemas.microsoft.com/office/drawing/2014/main" id="{3AF1D3F9-D232-A55A-F9D0-0C7ED7A27EDD}"/>
              </a:ext>
            </a:extLst>
          </p:cNvPr>
          <p:cNvSpPr txBox="1"/>
          <p:nvPr/>
        </p:nvSpPr>
        <p:spPr>
          <a:xfrm>
            <a:off x="202650" y="1943325"/>
            <a:ext cx="852000" cy="511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Consider this side</a:t>
            </a:r>
            <a:endParaRPr sz="13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788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35F52E99-E5B5-27F9-D911-25A7DCA13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2C5E0F5C-1DC3-65D0-32F5-0C433DB5CD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DOM-based XSS (slightly more advanced)</a:t>
            </a: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92BF775B-CE67-DB45-6C96-C996A83207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F7DEF-F97B-AA22-55E4-766414578FF9}"/>
              </a:ext>
            </a:extLst>
          </p:cNvPr>
          <p:cNvGrpSpPr/>
          <p:nvPr/>
        </p:nvGrpSpPr>
        <p:grpSpPr>
          <a:xfrm>
            <a:off x="4815739" y="3435413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BE902403-4C7D-B0AF-D874-BF385BD27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2E903735-1574-C23C-47E7-55E05331A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6ECF7D-84A1-21E9-2661-8756B020D0BE}"/>
              </a:ext>
            </a:extLst>
          </p:cNvPr>
          <p:cNvCxnSpPr>
            <a:cxnSpLocks/>
          </p:cNvCxnSpPr>
          <p:nvPr/>
        </p:nvCxnSpPr>
        <p:spPr>
          <a:xfrm flipH="1">
            <a:off x="2743200" y="2685338"/>
            <a:ext cx="3523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amer - Free user icons">
            <a:extLst>
              <a:ext uri="{FF2B5EF4-FFF2-40B4-BE49-F238E27FC236}">
                <a16:creationId xmlns:a16="http://schemas.microsoft.com/office/drawing/2014/main" id="{4775D4FB-CAA5-9B79-3A57-6897D075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5313" l="9766" r="89844">
                        <a14:foregroundMark x1="45313" y1="4297" x2="51172" y2="5078"/>
                        <a14:foregroundMark x1="47266" y1="781" x2="52734" y2="781"/>
                        <a14:foregroundMark x1="28516" y1="83203" x2="37500" y2="86719"/>
                        <a14:foregroundMark x1="26953" y1="72266" x2="44141" y2="81250"/>
                        <a14:foregroundMark x1="69531" y1="68750" x2="77344" y2="88672"/>
                        <a14:foregroundMark x1="62109" y1="77344" x2="57813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87" y="2328487"/>
            <a:ext cx="71370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py Icon - Malware Icons - SoftIcons.com">
            <a:extLst>
              <a:ext uri="{FF2B5EF4-FFF2-40B4-BE49-F238E27FC236}">
                <a16:creationId xmlns:a16="http://schemas.microsoft.com/office/drawing/2014/main" id="{D14B4865-6880-747C-7A66-E0CD03405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4" y="2017264"/>
            <a:ext cx="881796" cy="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Best Emails: A Review of Top Email Providers for Businesses | Email in  Detail: view, archive and process emails with ease!">
            <a:extLst>
              <a:ext uri="{FF2B5EF4-FFF2-40B4-BE49-F238E27FC236}">
                <a16:creationId xmlns:a16="http://schemas.microsoft.com/office/drawing/2014/main" id="{26CFA01F-4A14-0835-B783-46F0F2081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12863" r="17045" b="19146"/>
          <a:stretch>
            <a:fillRect/>
          </a:stretch>
        </p:blipFill>
        <p:spPr bwMode="auto">
          <a:xfrm>
            <a:off x="4330352" y="2171887"/>
            <a:ext cx="483296" cy="4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1D62B-4E71-DF42-B2A5-7A9D2AC8835F}"/>
              </a:ext>
            </a:extLst>
          </p:cNvPr>
          <p:cNvSpPr txBox="1"/>
          <p:nvPr/>
        </p:nvSpPr>
        <p:spPr>
          <a:xfrm>
            <a:off x="38073" y="3711645"/>
            <a:ext cx="4567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4. The user’s browser executes the malicious script inserted into the page by the client-side code</a:t>
            </a:r>
            <a:endParaRPr lang="en-US" u="sng" dirty="0">
              <a:solidFill>
                <a:schemeClr val="bg2">
                  <a:lumMod val="90000"/>
                  <a:lumOff val="10000"/>
                </a:schemeClr>
              </a:solidFill>
              <a:highlight>
                <a:srgbClr val="C0C0C0"/>
              </a:highlight>
              <a:latin typeface="Aptos" panose="020B00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3B84E8-FF3B-D60D-17F7-FE8CDCBC9161}"/>
              </a:ext>
            </a:extLst>
          </p:cNvPr>
          <p:cNvCxnSpPr/>
          <p:nvPr/>
        </p:nvCxnSpPr>
        <p:spPr>
          <a:xfrm>
            <a:off x="2795239" y="2966224"/>
            <a:ext cx="2031613" cy="683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EEB34A-A49C-B244-430A-7A411B9B5581}"/>
              </a:ext>
            </a:extLst>
          </p:cNvPr>
          <p:cNvCxnSpPr>
            <a:cxnSpLocks/>
          </p:cNvCxnSpPr>
          <p:nvPr/>
        </p:nvCxnSpPr>
        <p:spPr>
          <a:xfrm flipH="1" flipV="1">
            <a:off x="2678488" y="3189249"/>
            <a:ext cx="2016678" cy="686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69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EB34A35E-E39B-65DE-A4A1-C036732FF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4">
            <a:extLst>
              <a:ext uri="{FF2B5EF4-FFF2-40B4-BE49-F238E27FC236}">
                <a16:creationId xmlns:a16="http://schemas.microsoft.com/office/drawing/2014/main" id="{A4E48AE8-D4A0-52F4-43CA-24E3BCACC6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396404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r>
              <a:rPr lang="en-US" sz="1500" dirty="0">
                <a:solidFill>
                  <a:schemeClr val="dk2"/>
                </a:solidFill>
              </a:rPr>
              <a:t>DOM-based XSS (slightly more advanced)</a:t>
            </a:r>
          </a:p>
        </p:txBody>
      </p:sp>
      <p:sp>
        <p:nvSpPr>
          <p:cNvPr id="494" name="Google Shape;494;p64">
            <a:extLst>
              <a:ext uri="{FF2B5EF4-FFF2-40B4-BE49-F238E27FC236}">
                <a16:creationId xmlns:a16="http://schemas.microsoft.com/office/drawing/2014/main" id="{6D6C6069-E7A3-C7C3-19E5-A6BC8DBB6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0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B209EF-3482-FA4B-B70F-57EA608B273D}"/>
              </a:ext>
            </a:extLst>
          </p:cNvPr>
          <p:cNvGrpSpPr/>
          <p:nvPr/>
        </p:nvGrpSpPr>
        <p:grpSpPr>
          <a:xfrm>
            <a:off x="4815739" y="3435413"/>
            <a:ext cx="1424098" cy="1019396"/>
            <a:chOff x="3601385" y="3344901"/>
            <a:chExt cx="1424098" cy="1019396"/>
          </a:xfrm>
        </p:grpSpPr>
        <p:pic>
          <p:nvPicPr>
            <p:cNvPr id="9218" name="Picture 2" descr="ThinkSystem ST650 V3 front-angled right view">
              <a:extLst>
                <a:ext uri="{FF2B5EF4-FFF2-40B4-BE49-F238E27FC236}">
                  <a16:creationId xmlns:a16="http://schemas.microsoft.com/office/drawing/2014/main" id="{BB81E408-5526-7E84-5DC4-4BBF5E044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087" y="3344901"/>
              <a:ext cx="1019396" cy="10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Reddit's new AI-powered tools scan your posts to serve you better ads |  Malwarebytes">
              <a:extLst>
                <a:ext uri="{FF2B5EF4-FFF2-40B4-BE49-F238E27FC236}">
                  <a16:creationId xmlns:a16="http://schemas.microsoft.com/office/drawing/2014/main" id="{87BC3C35-918F-F343-9E6A-8F28EBFE3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667" y1="46884" x2="38667" y2="46884"/>
                          <a14:foregroundMark x1="46167" y1="56083" x2="46167" y2="56083"/>
                          <a14:foregroundMark x1="63833" y1="50742" x2="63833" y2="50742"/>
                          <a14:foregroundMark x1="74167" y1="46884" x2="74167" y2="46884"/>
                          <a14:foregroundMark x1="81000" y1="46884" x2="81000" y2="46884"/>
                          <a14:foregroundMark x1="87333" y1="46884" x2="87333" y2="46884"/>
                          <a14:foregroundMark x1="81000" y1="38576" x2="81000" y2="38576"/>
                          <a14:foregroundMark x1="11167" y1="49852" x2="11167" y2="49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85" y="3457384"/>
              <a:ext cx="914400" cy="51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08D851-E79F-5B7C-B755-D801288A7768}"/>
              </a:ext>
            </a:extLst>
          </p:cNvPr>
          <p:cNvCxnSpPr>
            <a:cxnSpLocks/>
          </p:cNvCxnSpPr>
          <p:nvPr/>
        </p:nvCxnSpPr>
        <p:spPr>
          <a:xfrm flipH="1">
            <a:off x="2743200" y="2685338"/>
            <a:ext cx="3523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Gamer - Free user icons">
            <a:extLst>
              <a:ext uri="{FF2B5EF4-FFF2-40B4-BE49-F238E27FC236}">
                <a16:creationId xmlns:a16="http://schemas.microsoft.com/office/drawing/2014/main" id="{97AFF866-E162-C3EA-CF71-E79317372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5313" l="9766" r="89844">
                        <a14:foregroundMark x1="45313" y1="4297" x2="51172" y2="5078"/>
                        <a14:foregroundMark x1="47266" y1="781" x2="52734" y2="781"/>
                        <a14:foregroundMark x1="28516" y1="83203" x2="37500" y2="86719"/>
                        <a14:foregroundMark x1="26953" y1="72266" x2="44141" y2="81250"/>
                        <a14:foregroundMark x1="69531" y1="68750" x2="77344" y2="88672"/>
                        <a14:foregroundMark x1="62109" y1="77344" x2="57813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87" y="2328487"/>
            <a:ext cx="713701" cy="7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py Icon - Malware Icons - SoftIcons.com">
            <a:extLst>
              <a:ext uri="{FF2B5EF4-FFF2-40B4-BE49-F238E27FC236}">
                <a16:creationId xmlns:a16="http://schemas.microsoft.com/office/drawing/2014/main" id="{C2ED7426-F7FB-D0A2-115F-0070C3DC0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4" y="2017264"/>
            <a:ext cx="881796" cy="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Best Emails: A Review of Top Email Providers for Businesses | Email in  Detail: view, archive and process emails with ease!">
            <a:extLst>
              <a:ext uri="{FF2B5EF4-FFF2-40B4-BE49-F238E27FC236}">
                <a16:creationId xmlns:a16="http://schemas.microsoft.com/office/drawing/2014/main" id="{D392A021-5A21-838A-6A22-9A4925D66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12863" r="17045" b="19146"/>
          <a:stretch>
            <a:fillRect/>
          </a:stretch>
        </p:blipFill>
        <p:spPr bwMode="auto">
          <a:xfrm>
            <a:off x="4330352" y="2171887"/>
            <a:ext cx="483296" cy="4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996242-4341-934A-83CF-00759D0D0B7A}"/>
              </a:ext>
            </a:extLst>
          </p:cNvPr>
          <p:cNvCxnSpPr/>
          <p:nvPr/>
        </p:nvCxnSpPr>
        <p:spPr>
          <a:xfrm>
            <a:off x="2795239" y="2966224"/>
            <a:ext cx="2031613" cy="683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BBEA7B-E18C-36D8-C671-505666B9CFAF}"/>
              </a:ext>
            </a:extLst>
          </p:cNvPr>
          <p:cNvCxnSpPr>
            <a:cxnSpLocks/>
          </p:cNvCxnSpPr>
          <p:nvPr/>
        </p:nvCxnSpPr>
        <p:spPr>
          <a:xfrm flipH="1" flipV="1">
            <a:off x="2678488" y="3189249"/>
            <a:ext cx="2016678" cy="686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9E3CDF-932D-AB1C-79E8-918D7C79311B}"/>
              </a:ext>
            </a:extLst>
          </p:cNvPr>
          <p:cNvSpPr txBox="1"/>
          <p:nvPr/>
        </p:nvSpPr>
        <p:spPr>
          <a:xfrm>
            <a:off x="3166417" y="1620547"/>
            <a:ext cx="3320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5. The </a:t>
            </a:r>
            <a:r>
              <a:rPr lang="en-US" altLang="zh-CN" dirty="0"/>
              <a:t>user’s</a:t>
            </a:r>
            <a:r>
              <a:rPr lang="zh-CN" altLang="en-US" dirty="0"/>
              <a:t> </a:t>
            </a:r>
            <a:r>
              <a:rPr lang="en-US" altLang="zh-CN" dirty="0"/>
              <a:t>sensitive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attacker’s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endParaRPr lang="en-US" u="sng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9BF6C8-DF87-A110-BA6A-BEB6100F5351}"/>
              </a:ext>
            </a:extLst>
          </p:cNvPr>
          <p:cNvCxnSpPr/>
          <p:nvPr/>
        </p:nvCxnSpPr>
        <p:spPr>
          <a:xfrm>
            <a:off x="2765503" y="2171887"/>
            <a:ext cx="3538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69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5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dirty="0">
              <a:solidFill>
                <a:schemeClr val="dk2"/>
              </a:solidFill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sort of sensitive information?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Cookies:  Including authentication tokens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 fields (including hidden form fields)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retrievable by </a:t>
            </a:r>
            <a:r>
              <a:rPr lang="en-US" sz="16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XMLHttpRequest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Indirectly:  Account information, Billing information, …</a:t>
            </a:r>
            <a:endParaRPr sz="1600" dirty="0">
              <a:solidFill>
                <a:schemeClr val="dk2"/>
              </a:solidFill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</a:pPr>
            <a:endParaRPr sz="10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8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None/>
            </a:pPr>
            <a:r>
              <a:rPr lang="en-US" sz="1800" dirty="0">
                <a:solidFill>
                  <a:schemeClr val="dk2"/>
                </a:solidFill>
              </a:rPr>
              <a:t>Protecting against XSS vulnerabilities:</a:t>
            </a:r>
            <a:endParaRPr sz="12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en-US" sz="1600" dirty="0">
                <a:solidFill>
                  <a:schemeClr val="dk2"/>
                </a:solidFill>
              </a:rPr>
              <a:t>Protection 1: When users submit data (like comments) that will be reflected to other users, strip all HTML except safe tags: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Might allow &lt;p&gt;, &lt;b&gt;, &lt;</a:t>
            </a:r>
            <a:r>
              <a:rPr lang="en-US" sz="1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&gt;, or even &lt;a&gt;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But – code can hide in tag attributes as well!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some cases remove </a:t>
            </a:r>
            <a:r>
              <a:rPr lang="en-US" sz="1400" b="0" i="1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HTML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PHP:  “</a:t>
            </a:r>
            <a:r>
              <a:rPr lang="en-US" sz="1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striptags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 built-in function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520" name="Google Shape;520;p6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ED429-EA1F-9C7D-0666-5F0F26438872}"/>
              </a:ext>
            </a:extLst>
          </p:cNvPr>
          <p:cNvSpPr txBox="1"/>
          <p:nvPr/>
        </p:nvSpPr>
        <p:spPr>
          <a:xfrm>
            <a:off x="2919761" y="3592922"/>
            <a:ext cx="3304478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Clean the user input before displaying it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>
          <a:extLst>
            <a:ext uri="{FF2B5EF4-FFF2-40B4-BE49-F238E27FC236}">
              <a16:creationId xmlns:a16="http://schemas.microsoft.com/office/drawing/2014/main" id="{F1A8F64C-87C2-4AC9-532C-17A030CF9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8">
            <a:extLst>
              <a:ext uri="{FF2B5EF4-FFF2-40B4-BE49-F238E27FC236}">
                <a16:creationId xmlns:a16="http://schemas.microsoft.com/office/drawing/2014/main" id="{6347AA42-C231-C86C-9181-920C39BA55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None/>
            </a:pPr>
            <a:r>
              <a:rPr lang="en-US" sz="1800" dirty="0">
                <a:solidFill>
                  <a:schemeClr val="dk2"/>
                </a:solidFill>
              </a:rPr>
              <a:t>Protecting against XSS vulnerabilities:</a:t>
            </a:r>
            <a:endParaRPr sz="12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en-US" sz="1600" dirty="0">
                <a:solidFill>
                  <a:schemeClr val="dk2"/>
                </a:solidFill>
              </a:rPr>
              <a:t>Protection 2: Content Security Policy (CSP) can restrict where “executable code” comes from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 sz="1400" dirty="0">
                <a:solidFill>
                  <a:schemeClr val="dk2"/>
                </a:solidFill>
              </a:rPr>
              <a:t>Can separate all code into trusted, static files and only allow those to execute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 sz="1400" dirty="0">
                <a:solidFill>
                  <a:schemeClr val="dk2"/>
                </a:solidFill>
              </a:rPr>
              <a:t>Can allow based on origin (domain), context (inline vs loaded), specific trust (give a cryptographic hash of trusted code), or tagged with nonce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 sz="1400" dirty="0">
                <a:solidFill>
                  <a:schemeClr val="dk2"/>
                </a:solidFill>
              </a:rPr>
              <a:t>Enforcing this is up to the browser, but XSS is an attack on the browser from outside party - not a “bad client” attack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520" name="Google Shape;520;p68">
            <a:extLst>
              <a:ext uri="{FF2B5EF4-FFF2-40B4-BE49-F238E27FC236}">
                <a16:creationId xmlns:a16="http://schemas.microsoft.com/office/drawing/2014/main" id="{B9D6ACD5-57AC-EFE0-DFB0-7FD4091335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JavaScript</a:t>
            </a:r>
            <a:b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dk2"/>
                </a:solidFill>
              </a:rPr>
              <a:t>Cross-Site Scripting (XSS)</a:t>
            </a:r>
            <a:endParaRPr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B8AD6-866F-C809-4B1E-D156D5D25427}"/>
              </a:ext>
            </a:extLst>
          </p:cNvPr>
          <p:cNvSpPr txBox="1"/>
          <p:nvPr/>
        </p:nvSpPr>
        <p:spPr>
          <a:xfrm>
            <a:off x="1929161" y="3581844"/>
            <a:ext cx="567597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No single defense is enough—XSS protection requires multiple layers</a:t>
            </a:r>
          </a:p>
        </p:txBody>
      </p:sp>
    </p:spTree>
    <p:extLst>
      <p:ext uri="{BB962C8B-B14F-4D97-AF65-F5344CB8AC3E}">
        <p14:creationId xmlns:p14="http://schemas.microsoft.com/office/powerpoint/2010/main" val="1889488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3400">
                <a:solidFill>
                  <a:srgbClr val="003366"/>
                </a:solidFill>
              </a:rPr>
              <a:t>Server-Side Vulnerability</a:t>
            </a:r>
            <a:endParaRPr sz="3400">
              <a:solidFill>
                <a:srgbClr val="00336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2000" i="1">
                <a:solidFill>
                  <a:srgbClr val="003366"/>
                </a:solidFill>
              </a:rPr>
              <a:t>SQL Injection</a:t>
            </a:r>
            <a:endParaRPr sz="2000" i="1">
              <a:solidFill>
                <a:srgbClr val="003366"/>
              </a:solidFill>
            </a:endParaRPr>
          </a:p>
        </p:txBody>
      </p:sp>
      <p:sp>
        <p:nvSpPr>
          <p:cNvPr id="631" name="Google Shape;631;p81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Typical web application:</a:t>
            </a:r>
            <a:endParaRPr sz="2200"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None/>
            </a:pPr>
            <a:endParaRPr sz="2800" b="0" i="0" u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81"/>
          <p:cNvSpPr txBox="1"/>
          <p:nvPr/>
        </p:nvSpPr>
        <p:spPr>
          <a:xfrm>
            <a:off x="1524000" y="1828800"/>
            <a:ext cx="2047800" cy="785700"/>
          </a:xfrm>
          <a:prstGeom prst="rect">
            <a:avLst/>
          </a:prstGeom>
          <a:noFill/>
          <a:ln w="9525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Web Server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400" b="0" i="0" u="none" strike="noStrike" cap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Interacts with user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and presents data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81"/>
          <p:cNvSpPr txBox="1"/>
          <p:nvPr/>
        </p:nvSpPr>
        <p:spPr>
          <a:xfrm>
            <a:off x="5562600" y="1828800"/>
            <a:ext cx="2213100" cy="785700"/>
          </a:xfrm>
          <a:prstGeom prst="rect">
            <a:avLst/>
          </a:prstGeom>
          <a:noFill/>
          <a:ln w="9525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Database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400" b="0" i="0" u="none" strike="noStrike" cap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Gets data for server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4" name="Google Shape;634;p81"/>
          <p:cNvCxnSpPr/>
          <p:nvPr/>
        </p:nvCxnSpPr>
        <p:spPr>
          <a:xfrm>
            <a:off x="3581400" y="2228850"/>
            <a:ext cx="1981200" cy="0"/>
          </a:xfrm>
          <a:prstGeom prst="straightConnector1">
            <a:avLst/>
          </a:prstGeom>
          <a:noFill/>
          <a:ln w="9525" cap="flat" cmpd="sng">
            <a:solidFill>
              <a:srgbClr val="003366"/>
            </a:solidFill>
            <a:prstDash val="solid"/>
            <a:miter lim="800000"/>
            <a:headEnd type="stealth" w="lg" len="lg"/>
            <a:tailEnd type="stealth" w="lg" len="lg"/>
          </a:ln>
        </p:spPr>
      </p:cxnSp>
      <p:sp>
        <p:nvSpPr>
          <p:cNvPr id="635" name="Google Shape;635;p81"/>
          <p:cNvSpPr txBox="1"/>
          <p:nvPr/>
        </p:nvSpPr>
        <p:spPr>
          <a:xfrm>
            <a:off x="2955925" y="2884875"/>
            <a:ext cx="39660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5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Requests are made in “Structured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5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Query Language” (SQL)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81"/>
          <p:cNvSpPr txBox="1"/>
          <p:nvPr/>
        </p:nvSpPr>
        <p:spPr>
          <a:xfrm>
            <a:off x="2054225" y="3600450"/>
            <a:ext cx="62598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6212" marR="0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5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2" marR="0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500" b="0" i="0" u="none" strike="noStrike" cap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2" marR="0" lvl="0" indent="-157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select * from transactions where sourceacct=‘user’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2" marR="0" lvl="0" indent="-157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select * from userid where id=‘name’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82"/>
          <p:cNvSpPr txBox="1">
            <a:spLocks noGrp="1"/>
          </p:cNvSpPr>
          <p:nvPr>
            <p:ph type="body" idx="1"/>
          </p:nvPr>
        </p:nvSpPr>
        <p:spPr>
          <a:xfrm>
            <a:off x="628650" y="2803300"/>
            <a:ext cx="7886700" cy="1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3366"/>
                </a:solidFill>
              </a:rPr>
              <a:t>Goal</a:t>
            </a:r>
            <a:r>
              <a:rPr lang="en-US" sz="16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:  Pull in transactions involving this user and some other specified user.</a:t>
            </a:r>
            <a:endParaRPr sz="1600" dirty="0"/>
          </a:p>
          <a:p>
            <a:pPr marL="514350" marR="0" lvl="1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Input field goes into variable $</a:t>
            </a:r>
            <a:r>
              <a:rPr lang="en-US" sz="1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userinput</a:t>
            </a:r>
            <a:endParaRPr sz="1400" dirty="0"/>
          </a:p>
          <a:p>
            <a:pPr marL="62865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Ubuntu Mono"/>
              <a:buChar char="–"/>
            </a:pP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SELECT 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moneyfrom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moneyto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transdate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, amount FROM transactions WHERE 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moneyfrom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='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srtate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 and 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moneyto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=</a:t>
            </a:r>
            <a:r>
              <a:rPr lang="en-US" sz="14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$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userinput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 </a:t>
            </a:r>
            <a:endParaRPr sz="16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514350" marR="0" lvl="1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So, user entering gonzo results in:</a:t>
            </a:r>
            <a:endParaRPr sz="1400" dirty="0"/>
          </a:p>
          <a:p>
            <a:pPr marL="62865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Ubuntu Mono"/>
              <a:buChar char="–"/>
            </a:pP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SELECT 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moneyfrom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moneyto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transdate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, amount FROM transactions WHERE 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moneyfrom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='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srtate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 and 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moneyto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=</a:t>
            </a:r>
            <a:r>
              <a:rPr lang="en-US" sz="14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gonzo'</a:t>
            </a:r>
            <a:endParaRPr sz="1600" dirty="0">
              <a:latin typeface="Ubuntu Mono"/>
              <a:ea typeface="Ubuntu Mono"/>
              <a:cs typeface="Ubuntu Mono"/>
              <a:sym typeface="Ubuntu Mono"/>
            </a:endParaRPr>
          </a:p>
        </p:txBody>
      </p:sp>
      <p:pic>
        <p:nvPicPr>
          <p:cNvPr id="642" name="Google Shape;642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750" y="1088803"/>
            <a:ext cx="4775597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8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3400">
                <a:solidFill>
                  <a:srgbClr val="003366"/>
                </a:solidFill>
              </a:rPr>
              <a:t>Server-Side Vulnerability</a:t>
            </a:r>
            <a:endParaRPr sz="3400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2000" i="1">
                <a:solidFill>
                  <a:srgbClr val="003366"/>
                </a:solidFill>
              </a:rPr>
              <a:t>SQL Injection</a:t>
            </a:r>
            <a:endParaRPr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750" y="1088803"/>
            <a:ext cx="4775597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8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3400">
                <a:solidFill>
                  <a:srgbClr val="003366"/>
                </a:solidFill>
              </a:rPr>
              <a:t>Server-Side Vulnerability</a:t>
            </a:r>
            <a:endParaRPr sz="3400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2000" i="1">
                <a:solidFill>
                  <a:srgbClr val="003366"/>
                </a:solidFill>
              </a:rPr>
              <a:t>SQL Injection</a:t>
            </a:r>
            <a:endParaRPr>
              <a:solidFill>
                <a:srgbClr val="003366"/>
              </a:solidFill>
            </a:endParaRPr>
          </a:p>
        </p:txBody>
      </p:sp>
      <p:sp>
        <p:nvSpPr>
          <p:cNvPr id="650" name="Google Shape;650;p83"/>
          <p:cNvSpPr txBox="1">
            <a:spLocks noGrp="1"/>
          </p:cNvSpPr>
          <p:nvPr>
            <p:ph type="body" idx="1"/>
          </p:nvPr>
        </p:nvSpPr>
        <p:spPr>
          <a:xfrm>
            <a:off x="628650" y="2904550"/>
            <a:ext cx="78867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•"/>
            </a:pPr>
            <a:r>
              <a:rPr lang="en-US" sz="18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This is the correct result,    but…</a:t>
            </a:r>
            <a:endParaRPr sz="1800" dirty="0"/>
          </a:p>
          <a:p>
            <a:pPr marL="342900" marR="0" lvl="0" indent="-2540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</a:pPr>
            <a:endParaRPr sz="1400" b="0" i="0" u="none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•"/>
            </a:pPr>
            <a:r>
              <a:rPr lang="en-US" sz="18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What if user is tricky and enters:  </a:t>
            </a:r>
            <a:r>
              <a:rPr lang="en-US" sz="1800" i="0" u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gonzo</a:t>
            </a:r>
            <a:r>
              <a:rPr lang="en-US" sz="18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800" i="0" u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 or </a:t>
            </a:r>
            <a:r>
              <a:rPr lang="en-US" sz="18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800" i="0" u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x</a:t>
            </a:r>
            <a:r>
              <a:rPr lang="en-US" sz="18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800" i="0" u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=</a:t>
            </a:r>
            <a:r>
              <a:rPr lang="en-US" sz="18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800" i="0" u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x</a:t>
            </a:r>
            <a:endParaRPr sz="18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742950" marR="0" lvl="1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Resulting SQL:  … 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where 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moneyfrom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='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srtate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 and </a:t>
            </a:r>
            <a:r>
              <a:rPr lang="en-US" sz="1400" i="0" u="none" strike="noStrike" cap="none" dirty="0" err="1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moneyto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=</a:t>
            </a:r>
            <a:r>
              <a:rPr lang="en-US" sz="14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gonzo</a:t>
            </a:r>
            <a:r>
              <a:rPr lang="en-US" sz="14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 or </a:t>
            </a:r>
            <a:r>
              <a:rPr lang="en-US" sz="14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x</a:t>
            </a:r>
            <a:r>
              <a:rPr lang="en-US" sz="14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=</a:t>
            </a:r>
            <a:r>
              <a:rPr lang="en-US" sz="14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4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x</a:t>
            </a:r>
            <a:r>
              <a:rPr lang="en-US" sz="14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endParaRPr sz="14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742950" marR="0" lvl="1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Matches </a:t>
            </a:r>
            <a:r>
              <a:rPr lang="en-US" sz="1400" b="0" i="1" u="sng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 sz="1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records!</a:t>
            </a:r>
            <a:endParaRPr sz="14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</a:pPr>
            <a:endParaRPr sz="1400" b="0" i="0" u="none" strike="noStrike" cap="none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84"/>
          <p:cNvSpPr txBox="1">
            <a:spLocks noGrp="1"/>
          </p:cNvSpPr>
          <p:nvPr>
            <p:ph type="body" idx="1"/>
          </p:nvPr>
        </p:nvSpPr>
        <p:spPr>
          <a:xfrm>
            <a:off x="628650" y="3577388"/>
            <a:ext cx="78867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•"/>
            </a:pPr>
            <a:r>
              <a:rPr lang="en-US" sz="18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Result shown above</a:t>
            </a:r>
            <a:endParaRPr sz="18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Note transactions not involving </a:t>
            </a:r>
            <a:r>
              <a:rPr lang="en-US" sz="16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srtate</a:t>
            </a:r>
            <a:r>
              <a:rPr lang="en-US" sz="16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are shown!</a:t>
            </a:r>
            <a:endParaRPr sz="1600" dirty="0"/>
          </a:p>
        </p:txBody>
      </p:sp>
      <p:pic>
        <p:nvPicPr>
          <p:cNvPr id="656" name="Google Shape;656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143000"/>
            <a:ext cx="4755356" cy="2337196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8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3400">
                <a:solidFill>
                  <a:srgbClr val="003366"/>
                </a:solidFill>
              </a:rPr>
              <a:t>Server-Side Vulnerability</a:t>
            </a:r>
            <a:endParaRPr sz="3400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2000" i="1">
                <a:solidFill>
                  <a:srgbClr val="003366"/>
                </a:solidFill>
              </a:rPr>
              <a:t>SQL Injection</a:t>
            </a:r>
            <a:endParaRPr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5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200"/>
              <a:buFont typeface="Arial"/>
              <a:buChar char="•"/>
            </a:pPr>
            <a:r>
              <a:rPr lang="en-US" sz="22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In some systems can do much more:</a:t>
            </a:r>
            <a:endParaRPr sz="18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–"/>
            </a:pPr>
            <a:r>
              <a:rPr lang="en-US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Inject “… ; drop table users”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–"/>
            </a:pPr>
            <a:r>
              <a:rPr lang="en-US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Can modify data (increase balances?)</a:t>
            </a:r>
            <a:endParaRPr sz="1600" dirty="0"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None/>
            </a:pPr>
            <a:endParaRPr sz="1300" b="0" i="0" u="none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85"/>
          <p:cNvSpPr txBox="1"/>
          <p:nvPr/>
        </p:nvSpPr>
        <p:spPr>
          <a:xfrm>
            <a:off x="5320475" y="2258775"/>
            <a:ext cx="3085500" cy="542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Note: “Data” used as transport for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executable statements!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8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3400">
                <a:solidFill>
                  <a:srgbClr val="003366"/>
                </a:solidFill>
              </a:rPr>
              <a:t>Server-Side Vulnerability</a:t>
            </a:r>
            <a:endParaRPr sz="3400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2000" i="1">
                <a:solidFill>
                  <a:srgbClr val="003366"/>
                </a:solidFill>
              </a:rPr>
              <a:t>SQL Injection</a:t>
            </a:r>
            <a:endParaRPr>
              <a:solidFill>
                <a:srgbClr val="0033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375D4-4769-A25D-7FCD-257C5DA1F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72" y="2838181"/>
            <a:ext cx="6380952" cy="666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931E5-D1AA-B920-D584-8B22C4EA9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10" y="3504848"/>
            <a:ext cx="3676090" cy="575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8696BC-F48E-79B5-86D8-84985C174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91" y="4142480"/>
            <a:ext cx="6285714" cy="4285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Web Content/Rendering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b="0" i="1"/>
              <a:t>“Content” here means data delivered to browser, not all server data</a:t>
            </a:r>
            <a:endParaRPr sz="2000" b="0" i="1"/>
          </a:p>
        </p:txBody>
      </p:sp>
      <p:sp>
        <p:nvSpPr>
          <p:cNvPr id="454" name="Google Shape;454;p59"/>
          <p:cNvSpPr txBox="1">
            <a:spLocks noGrp="1"/>
          </p:cNvSpPr>
          <p:nvPr>
            <p:ph type="body" idx="1"/>
          </p:nvPr>
        </p:nvSpPr>
        <p:spPr>
          <a:xfrm>
            <a:off x="628650" y="1135813"/>
            <a:ext cx="7886700" cy="1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Straight web content (no special plugins!) has 3 components:</a:t>
            </a:r>
            <a:endParaRPr sz="1800" dirty="0"/>
          </a:p>
          <a:p>
            <a:pPr marL="457200" lvl="0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13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HTML</a:t>
            </a:r>
            <a:r>
              <a:rPr lang="en-US" sz="1300" dirty="0"/>
              <a:t> (</a:t>
            </a:r>
            <a:r>
              <a:rPr lang="en-US" sz="1300" dirty="0" err="1"/>
              <a:t>HyperText</a:t>
            </a:r>
            <a:r>
              <a:rPr lang="en-US" sz="1300" dirty="0"/>
              <a:t> Markup Language) - gives overall structure to content</a:t>
            </a:r>
            <a:endParaRPr sz="1300" dirty="0"/>
          </a:p>
          <a:p>
            <a:pPr marL="457200" lvl="0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13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CSS</a:t>
            </a:r>
            <a:r>
              <a:rPr lang="en-US" sz="1300" dirty="0"/>
              <a:t> (Cascading Style Sheets) - gives rendering/formatting information</a:t>
            </a:r>
            <a:endParaRPr sz="1300" dirty="0"/>
          </a:p>
          <a:p>
            <a:pPr marL="457200" lvl="0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13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JavaScript</a:t>
            </a:r>
            <a:r>
              <a:rPr lang="en-US" sz="1300" dirty="0"/>
              <a:t> - code that can respond to events, change content, communicate with server, ...</a:t>
            </a:r>
            <a:endParaRPr sz="1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800" dirty="0"/>
          </a:p>
        </p:txBody>
      </p:sp>
      <p:sp>
        <p:nvSpPr>
          <p:cNvPr id="455" name="Google Shape;455;p59"/>
          <p:cNvSpPr txBox="1"/>
          <p:nvPr/>
        </p:nvSpPr>
        <p:spPr>
          <a:xfrm>
            <a:off x="5261175" y="2158650"/>
            <a:ext cx="2559900" cy="20112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&lt;html&gt;</a:t>
            </a:r>
            <a:endParaRPr sz="10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&lt;body&gt;</a:t>
            </a:r>
            <a:endParaRPr sz="10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&lt;div id='outer'&gt;</a:t>
            </a:r>
            <a:endParaRPr sz="10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&lt;div id='inner1'&gt;</a:t>
            </a:r>
            <a:endParaRPr sz="10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	Inner block</a:t>
            </a:r>
            <a:endParaRPr sz="10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&lt;/div&gt;</a:t>
            </a:r>
            <a:endParaRPr sz="10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&lt;div id='inner2'&gt;</a:t>
            </a:r>
            <a:endParaRPr sz="10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	Second inner block</a:t>
            </a:r>
            <a:endParaRPr sz="10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&lt;/div&gt;</a:t>
            </a:r>
            <a:endParaRPr sz="10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&lt;/div&gt;</a:t>
            </a:r>
            <a:endParaRPr sz="10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&lt;/body&gt;</a:t>
            </a:r>
            <a:endParaRPr sz="10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&lt;/html&gt;</a:t>
            </a:r>
            <a:endParaRPr sz="10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6" name="Google Shape;456;p59"/>
          <p:cNvSpPr txBox="1"/>
          <p:nvPr/>
        </p:nvSpPr>
        <p:spPr>
          <a:xfrm>
            <a:off x="628650" y="2261934"/>
            <a:ext cx="4970100" cy="20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HTML: Structures content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be viewed as a text document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be modeled as objects: The DOM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7" name="Google Shape;457;p59"/>
          <p:cNvCxnSpPr/>
          <p:nvPr/>
        </p:nvCxnSpPr>
        <p:spPr>
          <a:xfrm>
            <a:off x="3861225" y="2676369"/>
            <a:ext cx="14001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6"/>
          <p:cNvSpPr txBox="1">
            <a:spLocks noGrp="1"/>
          </p:cNvSpPr>
          <p:nvPr>
            <p:ph type="body" idx="1"/>
          </p:nvPr>
        </p:nvSpPr>
        <p:spPr>
          <a:xfrm>
            <a:off x="628650" y="3292876"/>
            <a:ext cx="78867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400" u="sng" dirty="0">
                <a:solidFill>
                  <a:schemeClr val="hlink"/>
                </a:solidFill>
                <a:hlinkClick r:id="rId3"/>
              </a:rPr>
              <a:t>https://xkcd.com/327/</a:t>
            </a: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670" name="Google Shape;670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4775" y="1564099"/>
            <a:ext cx="5274450" cy="16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8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3400">
                <a:solidFill>
                  <a:srgbClr val="003366"/>
                </a:solidFill>
              </a:rPr>
              <a:t>Server-Side Vulnerability</a:t>
            </a:r>
            <a:endParaRPr sz="3400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2000" i="1">
                <a:solidFill>
                  <a:srgbClr val="003366"/>
                </a:solidFill>
              </a:rPr>
              <a:t>SQL Injection</a:t>
            </a:r>
            <a:endParaRPr>
              <a:solidFill>
                <a:srgbClr val="00336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8103CF-EE1B-5EEB-E71F-D2CE803CCB03}"/>
              </a:ext>
            </a:extLst>
          </p:cNvPr>
          <p:cNvSpPr txBox="1"/>
          <p:nvPr/>
        </p:nvSpPr>
        <p:spPr>
          <a:xfrm>
            <a:off x="880946" y="420252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https://tryhackme.com/room/sqlilab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87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00" dirty="0">
              <a:solidFill>
                <a:srgbClr val="00336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366"/>
                </a:solidFill>
              </a:rPr>
              <a:t>At the very least: </a:t>
            </a:r>
            <a:r>
              <a:rPr lang="en-US" sz="18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Escape quotes so they don’t end a string</a:t>
            </a:r>
            <a:endParaRPr sz="1800" dirty="0"/>
          </a:p>
          <a:p>
            <a:pPr marL="571500" marR="0" lvl="1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Arial"/>
              <a:buChar char="–"/>
            </a:pPr>
            <a:r>
              <a:rPr lang="en-US" sz="15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So (</a:t>
            </a:r>
            <a:r>
              <a:rPr lang="en-US" sz="15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gonzo</a:t>
            </a:r>
            <a:r>
              <a:rPr lang="en-US" sz="15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5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 or </a:t>
            </a:r>
            <a:r>
              <a:rPr lang="en-US" sz="15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5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x</a:t>
            </a:r>
            <a:r>
              <a:rPr lang="en-US" sz="15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5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=</a:t>
            </a:r>
            <a:r>
              <a:rPr lang="en-US" sz="15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5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x</a:t>
            </a:r>
            <a:r>
              <a:rPr lang="en-US" sz="15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) becomes (</a:t>
            </a:r>
            <a:r>
              <a:rPr lang="en-US" sz="15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gonzo\</a:t>
            </a:r>
            <a:r>
              <a:rPr lang="en-US" sz="15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5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 or \</a:t>
            </a:r>
            <a:r>
              <a:rPr lang="en-US" sz="15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5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x\</a:t>
            </a:r>
            <a:r>
              <a:rPr lang="en-US" sz="15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5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=\</a:t>
            </a:r>
            <a:r>
              <a:rPr lang="en-US" sz="1500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'</a:t>
            </a:r>
            <a:r>
              <a:rPr lang="en-US" sz="1500" i="0" u="none" strike="noStrike" cap="none" dirty="0">
                <a:solidFill>
                  <a:srgbClr val="003366"/>
                </a:solidFill>
                <a:latin typeface="Ubuntu Mono"/>
                <a:ea typeface="Ubuntu Mono"/>
                <a:cs typeface="Ubuntu Mono"/>
                <a:sym typeface="Ubuntu Mono"/>
              </a:rPr>
              <a:t>x</a:t>
            </a:r>
            <a:r>
              <a:rPr lang="en-US" sz="15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 dirty="0"/>
          </a:p>
          <a:p>
            <a:pPr marL="571500" marR="0" lvl="1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Arial"/>
              <a:buChar char="–"/>
            </a:pPr>
            <a:r>
              <a:rPr lang="en-US" sz="15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Can’t “get out” of string to executable statements</a:t>
            </a:r>
            <a:endParaRPr sz="1500" dirty="0"/>
          </a:p>
          <a:p>
            <a:pPr marL="571500" marR="0" lvl="1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Arial"/>
              <a:buChar char="–"/>
            </a:pPr>
            <a:r>
              <a:rPr lang="en-US" sz="15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In PHP use built-in “</a:t>
            </a:r>
            <a:r>
              <a:rPr lang="en-US" sz="15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addslashes</a:t>
            </a:r>
            <a:r>
              <a:rPr lang="en-US" sz="15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” function</a:t>
            </a:r>
            <a:endParaRPr sz="1500" dirty="0"/>
          </a:p>
          <a:p>
            <a:pPr marL="571500" marR="0" lvl="1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Arial"/>
              <a:buChar char="–"/>
            </a:pPr>
            <a:r>
              <a:rPr lang="en-US" sz="15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Or…  turn on “</a:t>
            </a:r>
            <a:r>
              <a:rPr lang="en-US" sz="15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magicquotes</a:t>
            </a:r>
            <a:r>
              <a:rPr lang="en-US" sz="15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” option to do automatically!</a:t>
            </a:r>
            <a:endParaRPr sz="1500" b="0" i="0" u="none" strike="noStrike" cap="none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900" dirty="0">
              <a:solidFill>
                <a:srgbClr val="00336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366"/>
                </a:solidFill>
              </a:rPr>
              <a:t>The correct/best protection:</a:t>
            </a:r>
            <a:endParaRPr sz="1800" dirty="0">
              <a:solidFill>
                <a:srgbClr val="003366"/>
              </a:solidFill>
            </a:endParaRPr>
          </a:p>
          <a:p>
            <a:pPr marL="571500" marR="0" lvl="1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Arial"/>
              <a:buChar char="–"/>
            </a:pPr>
            <a:r>
              <a:rPr lang="en-US" sz="15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Don’t use inputs in SQL statements:  </a:t>
            </a:r>
            <a:r>
              <a:rPr lang="en-US" sz="1500" b="0" i="1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use parameterized statements</a:t>
            </a:r>
            <a:endParaRPr sz="1500" dirty="0"/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</a:pPr>
            <a:endParaRPr sz="900" b="0" i="1" u="none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Semi-automated techniques</a:t>
            </a:r>
            <a:endParaRPr sz="1800" dirty="0"/>
          </a:p>
          <a:p>
            <a:pPr marL="57150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Arial"/>
              <a:buChar char="–"/>
            </a:pPr>
            <a:r>
              <a:rPr lang="en-US" sz="15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Taint analysis</a:t>
            </a:r>
            <a:endParaRPr sz="1500" dirty="0"/>
          </a:p>
          <a:p>
            <a:pPr marL="857250" marR="0" lvl="2" indent="-1968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3366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Potentially dangerous variables flagged, and everything they affect flagged</a:t>
            </a:r>
            <a:endParaRPr sz="1300" dirty="0"/>
          </a:p>
          <a:p>
            <a:pPr marL="857250" marR="0" lvl="2" indent="-1968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3366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Flags cleared by explicit checking/filtering tainted variables</a:t>
            </a:r>
            <a:endParaRPr sz="1300" dirty="0"/>
          </a:p>
          <a:p>
            <a:pPr marL="857250" marR="0" lvl="2" indent="-1968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3366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Built-in to Perl and Ruby</a:t>
            </a:r>
            <a:endParaRPr sz="1300" dirty="0"/>
          </a:p>
        </p:txBody>
      </p:sp>
      <p:sp>
        <p:nvSpPr>
          <p:cNvPr id="677" name="Google Shape;677;p8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3400">
                <a:solidFill>
                  <a:srgbClr val="003366"/>
                </a:solidFill>
              </a:rPr>
              <a:t>Server-Side Vulnerability</a:t>
            </a:r>
            <a:endParaRPr sz="3400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2000" i="1">
                <a:solidFill>
                  <a:srgbClr val="003366"/>
                </a:solidFill>
              </a:rPr>
              <a:t>SQL Injection – Protections</a:t>
            </a:r>
            <a:endParaRPr sz="20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>
          <a:extLst>
            <a:ext uri="{FF2B5EF4-FFF2-40B4-BE49-F238E27FC236}">
              <a16:creationId xmlns:a16="http://schemas.microsoft.com/office/drawing/2014/main" id="{CD8E3E05-D1E2-7C39-39E1-622ABDF2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9">
            <a:extLst>
              <a:ext uri="{FF2B5EF4-FFF2-40B4-BE49-F238E27FC236}">
                <a16:creationId xmlns:a16="http://schemas.microsoft.com/office/drawing/2014/main" id="{3F4B494A-8DBE-9033-39F9-8692C7F2FC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Web Content/Rendering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b="0" i="1"/>
              <a:t>“Content” here means data delivered to browser, not all server data</a:t>
            </a:r>
            <a:endParaRPr sz="2000" b="0" i="1"/>
          </a:p>
        </p:txBody>
      </p:sp>
      <p:sp>
        <p:nvSpPr>
          <p:cNvPr id="456" name="Google Shape;456;p59">
            <a:extLst>
              <a:ext uri="{FF2B5EF4-FFF2-40B4-BE49-F238E27FC236}">
                <a16:creationId xmlns:a16="http://schemas.microsoft.com/office/drawing/2014/main" id="{CC935C82-75DD-568F-4A67-F0F0141BC12E}"/>
              </a:ext>
            </a:extLst>
          </p:cNvPr>
          <p:cNvSpPr txBox="1"/>
          <p:nvPr/>
        </p:nvSpPr>
        <p:spPr>
          <a:xfrm>
            <a:off x="244448" y="1784479"/>
            <a:ext cx="5463894" cy="20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Document Object Model (DOM)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 tree reflects nesting of HTML tags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Gives JavaScript access to content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browse hierarchy, starting at “document”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locate an item by name: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</a:pPr>
            <a:r>
              <a:rPr lang="en-US" sz="12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</a:t>
            </a: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document.getElementById</a:t>
            </a: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('inner2’)</a:t>
            </a:r>
          </a:p>
          <a:p>
            <a:pPr marL="914400" lvl="1" indent="-304800">
              <a:spcBef>
                <a:spcPts val="600"/>
              </a:spcBef>
              <a:buClr>
                <a:schemeClr val="dk2"/>
              </a:buClr>
              <a:buSzPts val="1200"/>
              <a:buFont typeface="Arial"/>
              <a:buChar char="○"/>
            </a:pPr>
            <a:r>
              <a:rPr lang="en-US" sz="1200" u="sng" dirty="0">
                <a:solidFill>
                  <a:schemeClr val="dk2"/>
                </a:solidFill>
              </a:rPr>
              <a:t>Ex</a:t>
            </a:r>
            <a:r>
              <a:rPr lang="en-US" sz="1200" dirty="0">
                <a:solidFill>
                  <a:schemeClr val="dk2"/>
                </a:solidFill>
              </a:rPr>
              <a:t>: </a:t>
            </a:r>
            <a:r>
              <a:rPr lang="en-US" sz="1200" dirty="0" err="1">
                <a:solidFill>
                  <a:schemeClr val="dk2"/>
                </a:solidFill>
              </a:rPr>
              <a:t>document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.getElementById</a:t>
            </a: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('inner2').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textContent</a:t>
            </a: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= "Hi!";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B0FB05-D521-CDD2-58B0-AB2CB3F2CF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61"/>
          <a:stretch>
            <a:fillRect/>
          </a:stretch>
        </p:blipFill>
        <p:spPr>
          <a:xfrm>
            <a:off x="4010872" y="1152716"/>
            <a:ext cx="5005698" cy="2378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9C8ED5-BFC5-65A1-E0A6-553F58208834}"/>
              </a:ext>
            </a:extLst>
          </p:cNvPr>
          <p:cNvSpPr txBox="1"/>
          <p:nvPr/>
        </p:nvSpPr>
        <p:spPr>
          <a:xfrm>
            <a:off x="2108445" y="4013351"/>
            <a:ext cx="581931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DOM is a tree representation of a webpage that allows JavaScript to read and modify content.</a:t>
            </a:r>
          </a:p>
        </p:txBody>
      </p:sp>
    </p:spTree>
    <p:extLst>
      <p:ext uri="{BB962C8B-B14F-4D97-AF65-F5344CB8AC3E}">
        <p14:creationId xmlns:p14="http://schemas.microsoft.com/office/powerpoint/2010/main" val="297718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Isolation in the Web Browser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Generally based on windows/frames</a:t>
            </a:r>
            <a:endParaRPr sz="2000" i="1" dirty="0"/>
          </a:p>
        </p:txBody>
      </p:sp>
      <p:sp>
        <p:nvSpPr>
          <p:cNvPr id="464" name="Google Shape;464;p60"/>
          <p:cNvSpPr txBox="1">
            <a:spLocks noGrp="1"/>
          </p:cNvSpPr>
          <p:nvPr>
            <p:ph type="body" idx="1"/>
          </p:nvPr>
        </p:nvSpPr>
        <p:spPr>
          <a:xfrm>
            <a:off x="628650" y="1135325"/>
            <a:ext cx="81282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Idea: One tab/window/frame shouldn’t be able to read/change info from another website</a:t>
            </a:r>
            <a:endParaRPr sz="1600" dirty="0"/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dirty="0"/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300" dirty="0"/>
          </a:p>
        </p:txBody>
      </p:sp>
      <p:pic>
        <p:nvPicPr>
          <p:cNvPr id="2050" name="Picture 2" descr="You're Using Browser Tabs Wrong">
            <a:extLst>
              <a:ext uri="{FF2B5EF4-FFF2-40B4-BE49-F238E27FC236}">
                <a16:creationId xmlns:a16="http://schemas.microsoft.com/office/drawing/2014/main" id="{5023C874-EDD6-54BE-5CA6-239723731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6" y="1557319"/>
            <a:ext cx="4434674" cy="29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003C6C-5602-5E65-0CF8-3463DB254B30}"/>
              </a:ext>
            </a:extLst>
          </p:cNvPr>
          <p:cNvSpPr txBox="1"/>
          <p:nvPr/>
        </p:nvSpPr>
        <p:spPr>
          <a:xfrm>
            <a:off x="4692750" y="1557319"/>
            <a:ext cx="44346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Same-Origin Policy (SOP):</a:t>
            </a:r>
          </a:p>
          <a:p>
            <a:r>
              <a:rPr lang="en-US" dirty="0"/>
              <a:t>One website should not be able to read or change data from another website.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95C255-25E4-9D6D-36E8-0522F0638DBB}"/>
              </a:ext>
            </a:extLst>
          </p:cNvPr>
          <p:cNvSpPr txBox="1"/>
          <p:nvPr/>
        </p:nvSpPr>
        <p:spPr>
          <a:xfrm>
            <a:off x="4692750" y="2468514"/>
            <a:ext cx="4434674" cy="199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Understanding “Origin”:</a:t>
            </a:r>
          </a:p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highlight>
                  <a:srgbClr val="C0C0C0"/>
                </a:highlight>
              </a:rPr>
              <a:t>proto://host:port/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Protocol</a:t>
            </a:r>
            <a:r>
              <a:rPr lang="en-US" dirty="0"/>
              <a:t>: Such as HTTP or HTTPS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Host</a:t>
            </a:r>
            <a:r>
              <a:rPr lang="en-US" dirty="0"/>
              <a:t>: Such as example.com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Port number</a:t>
            </a:r>
            <a:r>
              <a:rPr lang="en-US" dirty="0"/>
              <a:t>: Such as 80 (default for HTTP) or 443 (default for HTTPS)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>
          <a:extLst>
            <a:ext uri="{FF2B5EF4-FFF2-40B4-BE49-F238E27FC236}">
              <a16:creationId xmlns:a16="http://schemas.microsoft.com/office/drawing/2014/main" id="{F7789D1C-370E-653A-283F-7D3608D87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0">
            <a:extLst>
              <a:ext uri="{FF2B5EF4-FFF2-40B4-BE49-F238E27FC236}">
                <a16:creationId xmlns:a16="http://schemas.microsoft.com/office/drawing/2014/main" id="{F15D5B98-FA0E-CE4B-2093-6818625857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Isolation in the Web Browser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Generally based on windows/frames</a:t>
            </a:r>
            <a:endParaRPr sz="2000" i="1"/>
          </a:p>
        </p:txBody>
      </p:sp>
      <p:sp>
        <p:nvSpPr>
          <p:cNvPr id="464" name="Google Shape;464;p60">
            <a:extLst>
              <a:ext uri="{FF2B5EF4-FFF2-40B4-BE49-F238E27FC236}">
                <a16:creationId xmlns:a16="http://schemas.microsoft.com/office/drawing/2014/main" id="{CB854CE3-E3F7-ECD5-A6D8-E4261C2788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325"/>
            <a:ext cx="81282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Idea: One tab/window/frame shouldn’t be able to read/change info from another website</a:t>
            </a:r>
            <a:endParaRPr sz="1600" dirty="0"/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dirty="0"/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FCBBC-F9A4-8CC5-7A9B-A3CF0799BD4F}"/>
              </a:ext>
            </a:extLst>
          </p:cNvPr>
          <p:cNvSpPr txBox="1"/>
          <p:nvPr/>
        </p:nvSpPr>
        <p:spPr>
          <a:xfrm>
            <a:off x="706676" y="1705671"/>
            <a:ext cx="443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URL A URL B Same Origin? </a:t>
            </a:r>
          </a:p>
          <a:p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1120EB-9697-5742-BC63-2E7ADAA4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76" y="2091567"/>
            <a:ext cx="3586579" cy="193899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 Unicode MS"/>
                <a:ea typeface="source-code-pro"/>
              </a:rPr>
              <a:t>URL A: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 Unicode MS"/>
                <a:ea typeface="source-code-pro"/>
                <a:hlinkClick r:id="rId3"/>
              </a:rPr>
              <a:t>https://example.com/page1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42424"/>
              </a:solidFill>
              <a:effectLst/>
              <a:latin typeface="Arial Unicode MS"/>
              <a:ea typeface="source-code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ea typeface="source-serif-pro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 Unicode MS"/>
                <a:ea typeface="source-code-pro"/>
              </a:rPr>
              <a:t>URL B: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 Unicode MS"/>
                <a:ea typeface="source-code-pro"/>
                <a:hlinkClick r:id="rId4"/>
              </a:rPr>
              <a:t>https://example.com/page2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42424"/>
              </a:solidFill>
              <a:effectLst/>
              <a:latin typeface="Arial Unicode MS"/>
              <a:ea typeface="source-code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B032F1-CB42-B4AF-C048-E2A6612A5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771" y="2091567"/>
            <a:ext cx="3586579" cy="193899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42424"/>
                </a:solidFill>
                <a:latin typeface="Arial Unicode MS"/>
                <a:ea typeface="source-code-pro"/>
              </a:rPr>
              <a:t>URL A: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https://example.com</a:t>
            </a:r>
            <a:endParaRPr lang="en-US" sz="2000" dirty="0"/>
          </a:p>
          <a:p>
            <a:endParaRPr lang="en-US" altLang="en-US" sz="2000" dirty="0">
              <a:solidFill>
                <a:srgbClr val="242424"/>
              </a:solidFill>
              <a:latin typeface="Arial Unicode MS"/>
              <a:ea typeface="source-code-pro"/>
            </a:endParaRPr>
          </a:p>
          <a:p>
            <a:r>
              <a:rPr lang="en-US" altLang="en-US" sz="2000" dirty="0">
                <a:solidFill>
                  <a:srgbClr val="242424"/>
                </a:solidFill>
                <a:latin typeface="Arial Unicode MS"/>
                <a:ea typeface="source-code-pro"/>
              </a:rPr>
              <a:t>URL B:</a:t>
            </a:r>
          </a:p>
          <a:p>
            <a:r>
              <a:rPr lang="en-US" sz="2000" dirty="0">
                <a:hlinkClick r:id="rId6"/>
              </a:rPr>
              <a:t>http://example.com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441B8-C063-DBD4-1D4E-89FF8424D8D6}"/>
              </a:ext>
            </a:extLst>
          </p:cNvPr>
          <p:cNvSpPr txBox="1"/>
          <p:nvPr/>
        </p:nvSpPr>
        <p:spPr>
          <a:xfrm>
            <a:off x="1010736" y="4177603"/>
            <a:ext cx="29784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Yes! Same protocol, host, and port.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388A9C-5D86-691B-4BF8-62F100775690}"/>
              </a:ext>
            </a:extLst>
          </p:cNvPr>
          <p:cNvSpPr txBox="1"/>
          <p:nvPr/>
        </p:nvSpPr>
        <p:spPr>
          <a:xfrm>
            <a:off x="5754983" y="4177603"/>
            <a:ext cx="19341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No! Different protocol.</a:t>
            </a:r>
          </a:p>
        </p:txBody>
      </p:sp>
    </p:spTree>
    <p:extLst>
      <p:ext uri="{BB962C8B-B14F-4D97-AF65-F5344CB8AC3E}">
        <p14:creationId xmlns:p14="http://schemas.microsoft.com/office/powerpoint/2010/main" val="286639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>
          <a:extLst>
            <a:ext uri="{FF2B5EF4-FFF2-40B4-BE49-F238E27FC236}">
              <a16:creationId xmlns:a16="http://schemas.microsoft.com/office/drawing/2014/main" id="{FAF74DDA-806D-DF0B-6E0B-CDA0C237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0">
            <a:extLst>
              <a:ext uri="{FF2B5EF4-FFF2-40B4-BE49-F238E27FC236}">
                <a16:creationId xmlns:a16="http://schemas.microsoft.com/office/drawing/2014/main" id="{0B136543-F0AB-1923-CAC5-25BA2859F2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Isolation in the Web Browser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Generally based on windows/frames</a:t>
            </a:r>
            <a:endParaRPr sz="2000" i="1"/>
          </a:p>
        </p:txBody>
      </p:sp>
      <p:sp>
        <p:nvSpPr>
          <p:cNvPr id="464" name="Google Shape;464;p60">
            <a:extLst>
              <a:ext uri="{FF2B5EF4-FFF2-40B4-BE49-F238E27FC236}">
                <a16:creationId xmlns:a16="http://schemas.microsoft.com/office/drawing/2014/main" id="{FDE399D4-F5B2-94BB-B3F8-359B32F2E7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325"/>
            <a:ext cx="81282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Idea: One tab/window/frame shouldn’t be able to read/change info from another website</a:t>
            </a:r>
            <a:endParaRPr sz="1600" dirty="0"/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dirty="0"/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BDC7C-F3FB-4AB6-0D65-292BD19860EC}"/>
              </a:ext>
            </a:extLst>
          </p:cNvPr>
          <p:cNvSpPr txBox="1"/>
          <p:nvPr/>
        </p:nvSpPr>
        <p:spPr>
          <a:xfrm>
            <a:off x="706676" y="1705671"/>
            <a:ext cx="443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URL A URL B Same Origin? </a:t>
            </a:r>
          </a:p>
          <a:p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EDD6CE-0C0F-11D7-9771-A1AAAAFDA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76" y="2091567"/>
            <a:ext cx="3586579" cy="193899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 Unicode MS"/>
                <a:ea typeface="source-code-pro"/>
              </a:rPr>
              <a:t>URL 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 Unicode MS"/>
                <a:ea typeface="source-code-pro"/>
                <a:hlinkClick r:id="rId3"/>
              </a:rPr>
              <a:t>https://example.com</a:t>
            </a:r>
            <a:endParaRPr lang="en-US" altLang="en-US" sz="2000" dirty="0">
              <a:solidFill>
                <a:srgbClr val="242424"/>
              </a:solidFill>
              <a:latin typeface="Arial Unicode MS"/>
              <a:ea typeface="source-code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42424"/>
              </a:solidFill>
              <a:effectLst/>
              <a:ea typeface="source-serif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 Unicode MS"/>
                <a:ea typeface="source-code-pro"/>
              </a:rPr>
              <a:t>URL B: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 Unicode MS"/>
                <a:ea typeface="source-code-pro"/>
                <a:hlinkClick r:id="rId4"/>
              </a:rPr>
              <a:t>https://api.example.com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42424"/>
              </a:solidFill>
              <a:effectLst/>
              <a:latin typeface="Arial Unicode MS"/>
              <a:ea typeface="source-code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6ACC1C-4E2C-485E-393E-899B12DAD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771" y="2091567"/>
            <a:ext cx="3586579" cy="193899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42424"/>
                </a:solidFill>
                <a:latin typeface="Arial Unicode MS"/>
                <a:ea typeface="source-code-pro"/>
              </a:rPr>
              <a:t>URL A: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https://example.com</a:t>
            </a:r>
            <a:endParaRPr lang="en-US" sz="2000" dirty="0"/>
          </a:p>
          <a:p>
            <a:endParaRPr lang="en-US" altLang="en-US" sz="2000" dirty="0">
              <a:solidFill>
                <a:srgbClr val="242424"/>
              </a:solidFill>
              <a:latin typeface="Arial Unicode MS"/>
              <a:ea typeface="source-code-pro"/>
            </a:endParaRPr>
          </a:p>
          <a:p>
            <a:r>
              <a:rPr lang="en-US" altLang="en-US" sz="2000" dirty="0">
                <a:solidFill>
                  <a:srgbClr val="242424"/>
                </a:solidFill>
                <a:latin typeface="Arial Unicode MS"/>
                <a:ea typeface="source-code-pro"/>
              </a:rPr>
              <a:t>URL B:</a:t>
            </a:r>
          </a:p>
          <a:p>
            <a:r>
              <a:rPr lang="en-US" sz="2000" dirty="0">
                <a:hlinkClick r:id="rId5"/>
              </a:rPr>
              <a:t>https://example.com:8080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658DF-C782-6F1D-CD3F-EC0837654D1C}"/>
              </a:ext>
            </a:extLst>
          </p:cNvPr>
          <p:cNvSpPr txBox="1"/>
          <p:nvPr/>
        </p:nvSpPr>
        <p:spPr>
          <a:xfrm>
            <a:off x="1660366" y="4173823"/>
            <a:ext cx="1679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No! Different host.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3B04D3-382C-DE82-211A-6796D45E66F8}"/>
              </a:ext>
            </a:extLst>
          </p:cNvPr>
          <p:cNvSpPr txBox="1"/>
          <p:nvPr/>
        </p:nvSpPr>
        <p:spPr>
          <a:xfrm>
            <a:off x="5754983" y="4177603"/>
            <a:ext cx="19341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No! Different port.</a:t>
            </a:r>
          </a:p>
        </p:txBody>
      </p:sp>
    </p:spTree>
    <p:extLst>
      <p:ext uri="{BB962C8B-B14F-4D97-AF65-F5344CB8AC3E}">
        <p14:creationId xmlns:p14="http://schemas.microsoft.com/office/powerpoint/2010/main" val="82902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>
          <a:extLst>
            <a:ext uri="{FF2B5EF4-FFF2-40B4-BE49-F238E27FC236}">
              <a16:creationId xmlns:a16="http://schemas.microsoft.com/office/drawing/2014/main" id="{D12D6D46-C9CB-568A-1F49-35B77351B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0">
            <a:extLst>
              <a:ext uri="{FF2B5EF4-FFF2-40B4-BE49-F238E27FC236}">
                <a16:creationId xmlns:a16="http://schemas.microsoft.com/office/drawing/2014/main" id="{1BDE5F0E-8497-4AEE-F66C-5D448DD54A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Isolation in the Web Browser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Generally based on windows/frames</a:t>
            </a:r>
            <a:endParaRPr sz="2000" i="1"/>
          </a:p>
        </p:txBody>
      </p:sp>
      <p:sp>
        <p:nvSpPr>
          <p:cNvPr id="464" name="Google Shape;464;p60">
            <a:extLst>
              <a:ext uri="{FF2B5EF4-FFF2-40B4-BE49-F238E27FC236}">
                <a16:creationId xmlns:a16="http://schemas.microsoft.com/office/drawing/2014/main" id="{002548EA-3780-0F7A-7F25-121EC85402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325"/>
            <a:ext cx="81282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Idea: One tab/window/frame shouldn’t be able to read/change info from another website</a:t>
            </a:r>
            <a:endParaRPr sz="1600" dirty="0"/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dirty="0"/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17684-14AC-3731-2A42-23B684C319E8}"/>
              </a:ext>
            </a:extLst>
          </p:cNvPr>
          <p:cNvSpPr txBox="1"/>
          <p:nvPr/>
        </p:nvSpPr>
        <p:spPr>
          <a:xfrm>
            <a:off x="706676" y="1705671"/>
            <a:ext cx="443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URL A URL B Same Origin? </a:t>
            </a:r>
          </a:p>
          <a:p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2E9A70-5276-48B2-3A09-95A3FE06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76" y="2091567"/>
            <a:ext cx="3586579" cy="193899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 Unicode MS"/>
                <a:ea typeface="source-code-pro"/>
              </a:rPr>
              <a:t>URL 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 Unicode MS"/>
                <a:ea typeface="source-code-pro"/>
                <a:hlinkClick r:id="rId3"/>
              </a:rPr>
              <a:t>https://example.com/app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42424"/>
              </a:solidFill>
              <a:effectLst/>
              <a:latin typeface="Arial Unicode MS"/>
              <a:ea typeface="source-code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42424"/>
              </a:solidFill>
              <a:effectLst/>
              <a:ea typeface="source-serif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 Unicode MS"/>
                <a:ea typeface="source-code-pro"/>
              </a:rPr>
              <a:t>URL B: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 Unicode MS"/>
                <a:ea typeface="source-code-pro"/>
                <a:hlinkClick r:id="rId4"/>
              </a:rPr>
              <a:t>https://example.com/api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42424"/>
              </a:solidFill>
              <a:effectLst/>
              <a:latin typeface="Arial Unicode MS"/>
              <a:ea typeface="source-code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3F9D33-391E-0ADF-FFD5-DF871A5D6F10}"/>
              </a:ext>
            </a:extLst>
          </p:cNvPr>
          <p:cNvSpPr txBox="1"/>
          <p:nvPr/>
        </p:nvSpPr>
        <p:spPr>
          <a:xfrm>
            <a:off x="1340769" y="4177603"/>
            <a:ext cx="26328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Yes! Paths don't affect origin</a:t>
            </a:r>
          </a:p>
        </p:txBody>
      </p:sp>
    </p:spTree>
    <p:extLst>
      <p:ext uri="{BB962C8B-B14F-4D97-AF65-F5344CB8AC3E}">
        <p14:creationId xmlns:p14="http://schemas.microsoft.com/office/powerpoint/2010/main" val="98799157"/>
      </p:ext>
    </p:extLst>
  </p:cSld>
  <p:clrMapOvr>
    <a:masterClrMapping/>
  </p:clrMapOvr>
</p:sld>
</file>

<file path=ppt/theme/theme1.xml><?xml version="1.0" encoding="utf-8"?>
<a:theme xmlns:a="http://schemas.openxmlformats.org/drawingml/2006/main" name="UNCG Navy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- CSC 581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2529</Words>
  <Application>Microsoft Office PowerPoint</Application>
  <PresentationFormat>On-screen Show (16:9)</PresentationFormat>
  <Paragraphs>314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 Narrow</vt:lpstr>
      <vt:lpstr>Arial Unicode MS</vt:lpstr>
      <vt:lpstr>Arial</vt:lpstr>
      <vt:lpstr>Times New Roman</vt:lpstr>
      <vt:lpstr>Consolas</vt:lpstr>
      <vt:lpstr>Georgia</vt:lpstr>
      <vt:lpstr>Ubuntu Mono</vt:lpstr>
      <vt:lpstr>source-serif-pro</vt:lpstr>
      <vt:lpstr>Aptos</vt:lpstr>
      <vt:lpstr>Courier New</vt:lpstr>
      <vt:lpstr>UNCG Navy Background</vt:lpstr>
      <vt:lpstr>UNCG - CSC 581</vt:lpstr>
      <vt:lpstr>Web Application Security  </vt:lpstr>
      <vt:lpstr>Web Applications Model</vt:lpstr>
      <vt:lpstr>Web Applications Model</vt:lpstr>
      <vt:lpstr>Web Content/Rendering “Content” here means data delivered to browser, not all server data</vt:lpstr>
      <vt:lpstr>Web Content/Rendering “Content” here means data delivered to browser, not all server data</vt:lpstr>
      <vt:lpstr>Isolation in the Web Browser Generally based on windows/frames</vt:lpstr>
      <vt:lpstr>Isolation in the Web Browser Generally based on windows/frames</vt:lpstr>
      <vt:lpstr>Isolation in the Web Browser Generally based on windows/frames</vt:lpstr>
      <vt:lpstr>Isolation in the Web Browser Generally based on windows/frames</vt:lpstr>
      <vt:lpstr>Isolation in the Web Browser Generally based on windows/frames</vt:lpstr>
      <vt:lpstr>Isolation in the Web Browser Generally based on windows/frames</vt:lpstr>
      <vt:lpstr>Client-Side Programs: JavaScript Basic Information</vt:lpstr>
      <vt:lpstr>Client-Side Programs: JavaScript Basic Information</vt:lpstr>
      <vt:lpstr>Client-Side Programs: JavaScript Input checking example</vt:lpstr>
      <vt:lpstr>Client-Side Programs: JavaScript Some basic security issues</vt:lpstr>
      <vt:lpstr>Client-Side Programs: JavaScript Some basic security issues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JavaScript Cross-Site Scripting (XSS)</vt:lpstr>
      <vt:lpstr>Server-Side Vulnerability SQL Injection</vt:lpstr>
      <vt:lpstr>Server-Side Vulnerability SQL Injection</vt:lpstr>
      <vt:lpstr>Server-Side Vulnerability SQL Injection</vt:lpstr>
      <vt:lpstr>Server-Side Vulnerability SQL Injection</vt:lpstr>
      <vt:lpstr>Server-Side Vulnerability SQL Injection</vt:lpstr>
      <vt:lpstr>Server-Side Vulnerability SQL Injection</vt:lpstr>
      <vt:lpstr>Server-Side Vulnerability SQL Injection – Protections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xiaochen li</cp:lastModifiedBy>
  <cp:revision>2</cp:revision>
  <dcterms:modified xsi:type="dcterms:W3CDTF">2026-04-20T02:40:30Z</dcterms:modified>
</cp:coreProperties>
</file>