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33"/>
  </p:notesMasterIdLst>
  <p:sldIdLst>
    <p:sldId id="256" r:id="rId3"/>
    <p:sldId id="258" r:id="rId4"/>
    <p:sldId id="307" r:id="rId5"/>
    <p:sldId id="323" r:id="rId6"/>
    <p:sldId id="308" r:id="rId7"/>
    <p:sldId id="309" r:id="rId8"/>
    <p:sldId id="259" r:id="rId9"/>
    <p:sldId id="263" r:id="rId10"/>
    <p:sldId id="264" r:id="rId11"/>
    <p:sldId id="265" r:id="rId12"/>
    <p:sldId id="266" r:id="rId13"/>
    <p:sldId id="267" r:id="rId14"/>
    <p:sldId id="311" r:id="rId15"/>
    <p:sldId id="312" r:id="rId16"/>
    <p:sldId id="313" r:id="rId17"/>
    <p:sldId id="269" r:id="rId18"/>
    <p:sldId id="316" r:id="rId19"/>
    <p:sldId id="315" r:id="rId20"/>
    <p:sldId id="317" r:id="rId21"/>
    <p:sldId id="270" r:id="rId22"/>
    <p:sldId id="271" r:id="rId23"/>
    <p:sldId id="272" r:id="rId24"/>
    <p:sldId id="273" r:id="rId25"/>
    <p:sldId id="318" r:id="rId26"/>
    <p:sldId id="274" r:id="rId27"/>
    <p:sldId id="275" r:id="rId28"/>
    <p:sldId id="322" r:id="rId29"/>
    <p:sldId id="276" r:id="rId30"/>
    <p:sldId id="319" r:id="rId31"/>
    <p:sldId id="320" r:id="rId3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Oi" panose="020B0604020202020204" charset="0"/>
      <p:regular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Ubuntu Mono" panose="020B0509030602030204" pitchFamily="49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4CC34-6CE7-4691-B81E-68F262D051E9}" v="374" dt="2026-04-14T20:13:46.400"/>
  </p1510:revLst>
</p1510:revInfo>
</file>

<file path=ppt/tableStyles.xml><?xml version="1.0" encoding="utf-8"?>
<a:tblStyleLst xmlns:a="http://schemas.openxmlformats.org/drawingml/2006/main" def="{B50AFE8A-D076-420F-9EA7-0E0A69F7B274}">
  <a:tblStyle styleId="{B50AFE8A-D076-420F-9EA7-0E0A69F7B27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03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A284CC34-6CE7-4691-B81E-68F262D051E9}"/>
    <pc:docChg chg="undo custSel addSld delSld modSld sldOrd">
      <pc:chgData name="xiaochen li" userId="50b582a8adf77086" providerId="LiveId" clId="{A284CC34-6CE7-4691-B81E-68F262D051E9}" dt="2026-04-14T21:20:25.327" v="1380" actId="20577"/>
      <pc:docMkLst>
        <pc:docMk/>
      </pc:docMkLst>
      <pc:sldChg chg="modSp mod">
        <pc:chgData name="xiaochen li" userId="50b582a8adf77086" providerId="LiveId" clId="{A284CC34-6CE7-4691-B81E-68F262D051E9}" dt="2026-04-14T18:52:45.566" v="1265" actId="20577"/>
        <pc:sldMkLst>
          <pc:docMk/>
          <pc:sldMk cId="0" sldId="256"/>
        </pc:sldMkLst>
        <pc:spChg chg="mod">
          <ac:chgData name="xiaochen li" userId="50b582a8adf77086" providerId="LiveId" clId="{A284CC34-6CE7-4691-B81E-68F262D051E9}" dt="2026-04-14T18:52:45.566" v="1265" actId="20577"/>
          <ac:spMkLst>
            <pc:docMk/>
            <pc:sldMk cId="0" sldId="256"/>
            <ac:spMk id="204" creationId="{00000000-0000-0000-0000-000000000000}"/>
          </ac:spMkLst>
        </pc:spChg>
      </pc:sldChg>
      <pc:sldChg chg="del">
        <pc:chgData name="xiaochen li" userId="50b582a8adf77086" providerId="LiveId" clId="{A284CC34-6CE7-4691-B81E-68F262D051E9}" dt="2026-04-11T01:08:29.460" v="0" actId="47"/>
        <pc:sldMkLst>
          <pc:docMk/>
          <pc:sldMk cId="0" sldId="257"/>
        </pc:sldMkLst>
      </pc:sldChg>
      <pc:sldChg chg="addSp delSp modSp mod">
        <pc:chgData name="xiaochen li" userId="50b582a8adf77086" providerId="LiveId" clId="{A284CC34-6CE7-4691-B81E-68F262D051E9}" dt="2026-04-11T14:11:01.284" v="343" actId="20577"/>
        <pc:sldMkLst>
          <pc:docMk/>
          <pc:sldMk cId="0" sldId="258"/>
        </pc:sldMkLst>
        <pc:spChg chg="add mod">
          <ac:chgData name="xiaochen li" userId="50b582a8adf77086" providerId="LiveId" clId="{A284CC34-6CE7-4691-B81E-68F262D051E9}" dt="2026-04-11T01:50:58.362" v="73" actId="1076"/>
          <ac:spMkLst>
            <pc:docMk/>
            <pc:sldMk cId="0" sldId="258"/>
            <ac:spMk id="5" creationId="{98018A19-8AF3-027D-404D-F7D282EB834C}"/>
          </ac:spMkLst>
        </pc:spChg>
        <pc:spChg chg="add mod">
          <ac:chgData name="xiaochen li" userId="50b582a8adf77086" providerId="LiveId" clId="{A284CC34-6CE7-4691-B81E-68F262D051E9}" dt="2026-04-11T13:52:18.184" v="147" actId="1076"/>
          <ac:spMkLst>
            <pc:docMk/>
            <pc:sldMk cId="0" sldId="258"/>
            <ac:spMk id="8" creationId="{BC65F553-26AC-64DA-3E79-8219849F93BC}"/>
          </ac:spMkLst>
        </pc:spChg>
        <pc:spChg chg="add mod">
          <ac:chgData name="xiaochen li" userId="50b582a8adf77086" providerId="LiveId" clId="{A284CC34-6CE7-4691-B81E-68F262D051E9}" dt="2026-04-11T13:55:21.330" v="174" actId="1076"/>
          <ac:spMkLst>
            <pc:docMk/>
            <pc:sldMk cId="0" sldId="258"/>
            <ac:spMk id="9" creationId="{5D7A145E-81EC-A728-A1CB-5026E6EBBD37}"/>
          </ac:spMkLst>
        </pc:spChg>
        <pc:spChg chg="add mod">
          <ac:chgData name="xiaochen li" userId="50b582a8adf77086" providerId="LiveId" clId="{A284CC34-6CE7-4691-B81E-68F262D051E9}" dt="2026-04-11T13:55:17.595" v="173" actId="1076"/>
          <ac:spMkLst>
            <pc:docMk/>
            <pc:sldMk cId="0" sldId="258"/>
            <ac:spMk id="14" creationId="{05E6B6D9-9E26-A295-DAF1-B74B3BAE640C}"/>
          </ac:spMkLst>
        </pc:spChg>
        <pc:spChg chg="mod">
          <ac:chgData name="xiaochen li" userId="50b582a8adf77086" providerId="LiveId" clId="{A284CC34-6CE7-4691-B81E-68F262D051E9}" dt="2026-04-11T14:11:01.284" v="343" actId="20577"/>
          <ac:spMkLst>
            <pc:docMk/>
            <pc:sldMk cId="0" sldId="258"/>
            <ac:spMk id="215" creationId="{00000000-0000-0000-0000-000000000000}"/>
          </ac:spMkLst>
        </pc:spChg>
        <pc:spChg chg="mod">
          <ac:chgData name="xiaochen li" userId="50b582a8adf77086" providerId="LiveId" clId="{A284CC34-6CE7-4691-B81E-68F262D051E9}" dt="2026-04-11T01:49:39.363" v="56" actId="12"/>
          <ac:spMkLst>
            <pc:docMk/>
            <pc:sldMk cId="0" sldId="258"/>
            <ac:spMk id="216" creationId="{00000000-0000-0000-0000-000000000000}"/>
          </ac:spMkLst>
        </pc:spChg>
        <pc:picChg chg="add mod">
          <ac:chgData name="xiaochen li" userId="50b582a8adf77086" providerId="LiveId" clId="{A284CC34-6CE7-4691-B81E-68F262D051E9}" dt="2026-04-11T13:51:47.061" v="120" actId="1076"/>
          <ac:picMkLst>
            <pc:docMk/>
            <pc:sldMk cId="0" sldId="258"/>
            <ac:picMk id="7" creationId="{8D45DD98-F304-4D0A-7F2F-CFE63F629317}"/>
          </ac:picMkLst>
        </pc:picChg>
        <pc:picChg chg="add mod">
          <ac:chgData name="xiaochen li" userId="50b582a8adf77086" providerId="LiveId" clId="{A284CC34-6CE7-4691-B81E-68F262D051E9}" dt="2026-04-11T01:50:20.808" v="66" actId="1076"/>
          <ac:picMkLst>
            <pc:docMk/>
            <pc:sldMk cId="0" sldId="258"/>
            <ac:picMk id="1026" creationId="{9418B147-E4A3-180D-B58B-15031E83A63C}"/>
          </ac:picMkLst>
        </pc:picChg>
      </pc:sldChg>
      <pc:sldChg chg="addSp delSp modSp mod modNotesTx">
        <pc:chgData name="xiaochen li" userId="50b582a8adf77086" providerId="LiveId" clId="{A284CC34-6CE7-4691-B81E-68F262D051E9}" dt="2026-04-11T21:50:25.827" v="1073" actId="20577"/>
        <pc:sldMkLst>
          <pc:docMk/>
          <pc:sldMk cId="0" sldId="259"/>
        </pc:sldMkLst>
        <pc:spChg chg="mod">
          <ac:chgData name="xiaochen li" userId="50b582a8adf77086" providerId="LiveId" clId="{A284CC34-6CE7-4691-B81E-68F262D051E9}" dt="2026-04-11T14:22:16.956" v="389" actId="20577"/>
          <ac:spMkLst>
            <pc:docMk/>
            <pc:sldMk cId="0" sldId="259"/>
            <ac:spMk id="221" creationId="{00000000-0000-0000-0000-000000000000}"/>
          </ac:spMkLst>
        </pc:spChg>
        <pc:spChg chg="mod">
          <ac:chgData name="xiaochen li" userId="50b582a8adf77086" providerId="LiveId" clId="{A284CC34-6CE7-4691-B81E-68F262D051E9}" dt="2026-04-11T14:22:57.137" v="417" actId="1076"/>
          <ac:spMkLst>
            <pc:docMk/>
            <pc:sldMk cId="0" sldId="259"/>
            <ac:spMk id="222" creationId="{00000000-0000-0000-0000-000000000000}"/>
          </ac:spMkLst>
        </pc:spChg>
        <pc:spChg chg="add del mod">
          <ac:chgData name="xiaochen li" userId="50b582a8adf77086" providerId="LiveId" clId="{A284CC34-6CE7-4691-B81E-68F262D051E9}" dt="2026-04-11T14:22:54.801" v="416" actId="1035"/>
          <ac:spMkLst>
            <pc:docMk/>
            <pc:sldMk cId="0" sldId="259"/>
            <ac:spMk id="230" creationId="{00000000-0000-0000-0000-000000000000}"/>
          </ac:spMkLst>
        </pc:spChg>
        <pc:picChg chg="add mod">
          <ac:chgData name="xiaochen li" userId="50b582a8adf77086" providerId="LiveId" clId="{A284CC34-6CE7-4691-B81E-68F262D051E9}" dt="2026-04-11T14:22:54.801" v="416" actId="1035"/>
          <ac:picMkLst>
            <pc:docMk/>
            <pc:sldMk cId="0" sldId="259"/>
            <ac:picMk id="3074" creationId="{D384601F-62E7-6B0F-EB14-1B79183F4329}"/>
          </ac:picMkLst>
        </pc:picChg>
        <pc:picChg chg="add mod">
          <ac:chgData name="xiaochen li" userId="50b582a8adf77086" providerId="LiveId" clId="{A284CC34-6CE7-4691-B81E-68F262D051E9}" dt="2026-04-11T14:22:54.801" v="416" actId="1035"/>
          <ac:picMkLst>
            <pc:docMk/>
            <pc:sldMk cId="0" sldId="259"/>
            <ac:picMk id="3076" creationId="{89FE42ED-E73D-2338-37D1-8EFBFDEF318A}"/>
          </ac:picMkLst>
        </pc:picChg>
      </pc:sldChg>
      <pc:sldChg chg="del">
        <pc:chgData name="xiaochen li" userId="50b582a8adf77086" providerId="LiveId" clId="{A284CC34-6CE7-4691-B81E-68F262D051E9}" dt="2026-04-11T14:25:27.227" v="424" actId="47"/>
        <pc:sldMkLst>
          <pc:docMk/>
          <pc:sldMk cId="0" sldId="260"/>
        </pc:sldMkLst>
      </pc:sldChg>
      <pc:sldChg chg="del">
        <pc:chgData name="xiaochen li" userId="50b582a8adf77086" providerId="LiveId" clId="{A284CC34-6CE7-4691-B81E-68F262D051E9}" dt="2026-04-11T14:25:28.587" v="425" actId="47"/>
        <pc:sldMkLst>
          <pc:docMk/>
          <pc:sldMk cId="0" sldId="261"/>
        </pc:sldMkLst>
      </pc:sldChg>
      <pc:sldChg chg="del">
        <pc:chgData name="xiaochen li" userId="50b582a8adf77086" providerId="LiveId" clId="{A284CC34-6CE7-4691-B81E-68F262D051E9}" dt="2026-04-14T20:28:31.765" v="1378" actId="47"/>
        <pc:sldMkLst>
          <pc:docMk/>
          <pc:sldMk cId="0" sldId="262"/>
        </pc:sldMkLst>
      </pc:sldChg>
      <pc:sldChg chg="addSp delSp modSp mod ord modNotesTx">
        <pc:chgData name="xiaochen li" userId="50b582a8adf77086" providerId="LiveId" clId="{A284CC34-6CE7-4691-B81E-68F262D051E9}" dt="2026-04-14T20:06:12.188" v="1369" actId="1076"/>
        <pc:sldMkLst>
          <pc:docMk/>
          <pc:sldMk cId="0" sldId="263"/>
        </pc:sldMkLst>
        <pc:spChg chg="add mod">
          <ac:chgData name="xiaochen li" userId="50b582a8adf77086" providerId="LiveId" clId="{A284CC34-6CE7-4691-B81E-68F262D051E9}" dt="2026-04-14T20:06:12.188" v="1369" actId="1076"/>
          <ac:spMkLst>
            <pc:docMk/>
            <pc:sldMk cId="0" sldId="263"/>
            <ac:spMk id="3" creationId="{C15BB415-DB7C-0F52-4FC1-CC79BA738972}"/>
          </ac:spMkLst>
        </pc:spChg>
        <pc:spChg chg="mod">
          <ac:chgData name="xiaochen li" userId="50b582a8adf77086" providerId="LiveId" clId="{A284CC34-6CE7-4691-B81E-68F262D051E9}" dt="2026-04-11T14:34:00.903" v="430" actId="20577"/>
          <ac:spMkLst>
            <pc:docMk/>
            <pc:sldMk cId="0" sldId="263"/>
            <ac:spMk id="288" creationId="{00000000-0000-0000-0000-000000000000}"/>
          </ac:spMkLst>
        </pc:spChg>
        <pc:spChg chg="mod">
          <ac:chgData name="xiaochen li" userId="50b582a8adf77086" providerId="LiveId" clId="{A284CC34-6CE7-4691-B81E-68F262D051E9}" dt="2026-04-11T14:34:05.732" v="431" actId="1076"/>
          <ac:spMkLst>
            <pc:docMk/>
            <pc:sldMk cId="0" sldId="263"/>
            <ac:spMk id="290" creationId="{00000000-0000-0000-0000-000000000000}"/>
          </ac:spMkLst>
        </pc:spChg>
      </pc:sldChg>
      <pc:sldChg chg="ord modNotes modNotesTx">
        <pc:chgData name="xiaochen li" userId="50b582a8adf77086" providerId="LiveId" clId="{A284CC34-6CE7-4691-B81E-68F262D051E9}" dt="2026-04-11T14:41:15.073" v="441"/>
        <pc:sldMkLst>
          <pc:docMk/>
          <pc:sldMk cId="0" sldId="264"/>
        </pc:sldMkLst>
      </pc:sldChg>
      <pc:sldChg chg="ord modNotes">
        <pc:chgData name="xiaochen li" userId="50b582a8adf77086" providerId="LiveId" clId="{A284CC34-6CE7-4691-B81E-68F262D051E9}" dt="2026-04-11T14:40:33.402" v="435"/>
        <pc:sldMkLst>
          <pc:docMk/>
          <pc:sldMk cId="0" sldId="265"/>
        </pc:sldMkLst>
      </pc:sldChg>
      <pc:sldChg chg="ord modNotes modNotesTx">
        <pc:chgData name="xiaochen li" userId="50b582a8adf77086" providerId="LiveId" clId="{A284CC34-6CE7-4691-B81E-68F262D051E9}" dt="2026-04-14T19:55:32.859" v="1367" actId="20577"/>
        <pc:sldMkLst>
          <pc:docMk/>
          <pc:sldMk cId="0" sldId="266"/>
        </pc:sldMkLst>
      </pc:sldChg>
      <pc:sldChg chg="addSp delSp modSp mod ord modNotes modNotesTx">
        <pc:chgData name="xiaochen li" userId="50b582a8adf77086" providerId="LiveId" clId="{A284CC34-6CE7-4691-B81E-68F262D051E9}" dt="2026-04-14T20:23:33.872" v="1377" actId="20577"/>
        <pc:sldMkLst>
          <pc:docMk/>
          <pc:sldMk cId="0" sldId="267"/>
        </pc:sldMkLst>
        <pc:spChg chg="add mod">
          <ac:chgData name="xiaochen li" userId="50b582a8adf77086" providerId="LiveId" clId="{A284CC34-6CE7-4691-B81E-68F262D051E9}" dt="2026-04-11T14:48:51.136" v="453" actId="255"/>
          <ac:spMkLst>
            <pc:docMk/>
            <pc:sldMk cId="0" sldId="267"/>
            <ac:spMk id="3" creationId="{FD63383C-0920-BC73-DFC0-9177F11F0579}"/>
          </ac:spMkLst>
        </pc:spChg>
        <pc:spChg chg="add mod">
          <ac:chgData name="xiaochen li" userId="50b582a8adf77086" providerId="LiveId" clId="{A284CC34-6CE7-4691-B81E-68F262D051E9}" dt="2026-04-11T14:54:12.364" v="479" actId="1076"/>
          <ac:spMkLst>
            <pc:docMk/>
            <pc:sldMk cId="0" sldId="267"/>
            <ac:spMk id="7" creationId="{C5DDEF5E-4D9B-5D37-23E0-3777325273C6}"/>
          </ac:spMkLst>
        </pc:spChg>
        <pc:spChg chg="mod">
          <ac:chgData name="xiaochen li" userId="50b582a8adf77086" providerId="LiveId" clId="{A284CC34-6CE7-4691-B81E-68F262D051E9}" dt="2026-04-11T14:43:05.261" v="446" actId="20577"/>
          <ac:spMkLst>
            <pc:docMk/>
            <pc:sldMk cId="0" sldId="267"/>
            <ac:spMk id="364" creationId="{00000000-0000-0000-0000-000000000000}"/>
          </ac:spMkLst>
        </pc:spChg>
        <pc:picChg chg="add mod">
          <ac:chgData name="xiaochen li" userId="50b582a8adf77086" providerId="LiveId" clId="{A284CC34-6CE7-4691-B81E-68F262D051E9}" dt="2026-04-11T14:49:04.027" v="457" actId="14100"/>
          <ac:picMkLst>
            <pc:docMk/>
            <pc:sldMk cId="0" sldId="267"/>
            <ac:picMk id="4098" creationId="{8E8DE3CF-C56E-793A-C036-8A76698724AA}"/>
          </ac:picMkLst>
        </pc:picChg>
        <pc:picChg chg="add mod">
          <ac:chgData name="xiaochen li" userId="50b582a8adf77086" providerId="LiveId" clId="{A284CC34-6CE7-4691-B81E-68F262D051E9}" dt="2026-04-11T14:53:48.463" v="472" actId="1076"/>
          <ac:picMkLst>
            <pc:docMk/>
            <pc:sldMk cId="0" sldId="267"/>
            <ac:picMk id="4100" creationId="{74AE4949-4C9C-48B9-DEFB-1066CA13A7EF}"/>
          </ac:picMkLst>
        </pc:picChg>
        <pc:picChg chg="add mod">
          <ac:chgData name="xiaochen li" userId="50b582a8adf77086" providerId="LiveId" clId="{A284CC34-6CE7-4691-B81E-68F262D051E9}" dt="2026-04-11T14:54:01.062" v="478" actId="14100"/>
          <ac:picMkLst>
            <pc:docMk/>
            <pc:sldMk cId="0" sldId="267"/>
            <ac:picMk id="4102" creationId="{C2976B9B-56A2-FBA5-7538-0DA4821C1415}"/>
          </ac:picMkLst>
        </pc:picChg>
      </pc:sldChg>
      <pc:sldChg chg="del">
        <pc:chgData name="xiaochen li" userId="50b582a8adf77086" providerId="LiveId" clId="{A284CC34-6CE7-4691-B81E-68F262D051E9}" dt="2026-04-11T16:35:47.633" v="673" actId="47"/>
        <pc:sldMkLst>
          <pc:docMk/>
          <pc:sldMk cId="0" sldId="268"/>
        </pc:sldMkLst>
      </pc:sldChg>
      <pc:sldChg chg="addSp delSp modSp mod modNotesTx">
        <pc:chgData name="xiaochen li" userId="50b582a8adf77086" providerId="LiveId" clId="{A284CC34-6CE7-4691-B81E-68F262D051E9}" dt="2026-04-11T17:11:59.261" v="770" actId="1076"/>
        <pc:sldMkLst>
          <pc:docMk/>
          <pc:sldMk cId="0" sldId="269"/>
        </pc:sldMkLst>
        <pc:spChg chg="add mod">
          <ac:chgData name="xiaochen li" userId="50b582a8adf77086" providerId="LiveId" clId="{A284CC34-6CE7-4691-B81E-68F262D051E9}" dt="2026-04-11T16:47:28.200" v="767" actId="1038"/>
          <ac:spMkLst>
            <pc:docMk/>
            <pc:sldMk cId="0" sldId="269"/>
            <ac:spMk id="3" creationId="{38A192E8-1CF4-B6D8-FC5A-01E32A8F4891}"/>
          </ac:spMkLst>
        </pc:spChg>
        <pc:spChg chg="add mod">
          <ac:chgData name="xiaochen li" userId="50b582a8adf77086" providerId="LiveId" clId="{A284CC34-6CE7-4691-B81E-68F262D051E9}" dt="2026-04-11T16:47:28.200" v="767" actId="1038"/>
          <ac:spMkLst>
            <pc:docMk/>
            <pc:sldMk cId="0" sldId="269"/>
            <ac:spMk id="6" creationId="{13342EF7-F0D5-E341-3D9C-2A49B2D2F5C6}"/>
          </ac:spMkLst>
        </pc:spChg>
        <pc:spChg chg="add mod">
          <ac:chgData name="xiaochen li" userId="50b582a8adf77086" providerId="LiveId" clId="{A284CC34-6CE7-4691-B81E-68F262D051E9}" dt="2026-04-11T16:47:28.200" v="767" actId="1038"/>
          <ac:spMkLst>
            <pc:docMk/>
            <pc:sldMk cId="0" sldId="269"/>
            <ac:spMk id="12" creationId="{740763D0-2C06-1303-AE2D-55747910AEA8}"/>
          </ac:spMkLst>
        </pc:spChg>
        <pc:spChg chg="add mod">
          <ac:chgData name="xiaochen li" userId="50b582a8adf77086" providerId="LiveId" clId="{A284CC34-6CE7-4691-B81E-68F262D051E9}" dt="2026-04-11T17:11:59.261" v="770" actId="1076"/>
          <ac:spMkLst>
            <pc:docMk/>
            <pc:sldMk cId="0" sldId="269"/>
            <ac:spMk id="16" creationId="{EEE4A543-E0C7-A8AC-E3B8-722E7BC571D8}"/>
          </ac:spMkLst>
        </pc:spChg>
        <pc:picChg chg="add mod">
          <ac:chgData name="xiaochen li" userId="50b582a8adf77086" providerId="LiveId" clId="{A284CC34-6CE7-4691-B81E-68F262D051E9}" dt="2026-04-11T16:47:28.200" v="767" actId="1038"/>
          <ac:picMkLst>
            <pc:docMk/>
            <pc:sldMk cId="0" sldId="269"/>
            <ac:picMk id="2" creationId="{984531FA-CD39-3EE6-69F2-EE98DE36A43C}"/>
          </ac:picMkLst>
        </pc:picChg>
      </pc:sldChg>
      <pc:sldChg chg="addSp modSp mod modNotesTx">
        <pc:chgData name="xiaochen li" userId="50b582a8adf77086" providerId="LiveId" clId="{A284CC34-6CE7-4691-B81E-68F262D051E9}" dt="2026-04-11T18:23:12.450" v="1064" actId="20577"/>
        <pc:sldMkLst>
          <pc:docMk/>
          <pc:sldMk cId="0" sldId="270"/>
        </pc:sldMkLst>
        <pc:spChg chg="add mod">
          <ac:chgData name="xiaochen li" userId="50b582a8adf77086" providerId="LiveId" clId="{A284CC34-6CE7-4691-B81E-68F262D051E9}" dt="2026-04-11T17:30:49.363" v="895" actId="1076"/>
          <ac:spMkLst>
            <pc:docMk/>
            <pc:sldMk cId="0" sldId="270"/>
            <ac:spMk id="4" creationId="{95A6F702-114D-CF12-A584-E8BF0A191860}"/>
          </ac:spMkLst>
        </pc:spChg>
        <pc:spChg chg="add mod">
          <ac:chgData name="xiaochen li" userId="50b582a8adf77086" providerId="LiveId" clId="{A284CC34-6CE7-4691-B81E-68F262D051E9}" dt="2026-04-11T17:35:04.842" v="912" actId="14100"/>
          <ac:spMkLst>
            <pc:docMk/>
            <pc:sldMk cId="0" sldId="270"/>
            <ac:spMk id="9" creationId="{DCEFA435-C104-9C8B-928B-5A831040E431}"/>
          </ac:spMkLst>
        </pc:spChg>
        <pc:spChg chg="mod">
          <ac:chgData name="xiaochen li" userId="50b582a8adf77086" providerId="LiveId" clId="{A284CC34-6CE7-4691-B81E-68F262D051E9}" dt="2026-04-11T18:23:12.450" v="1064" actId="20577"/>
          <ac:spMkLst>
            <pc:docMk/>
            <pc:sldMk cId="0" sldId="270"/>
            <ac:spMk id="383" creationId="{00000000-0000-0000-0000-000000000000}"/>
          </ac:spMkLst>
        </pc:spChg>
        <pc:cxnChg chg="add mod">
          <ac:chgData name="xiaochen li" userId="50b582a8adf77086" providerId="LiveId" clId="{A284CC34-6CE7-4691-B81E-68F262D051E9}" dt="2026-04-11T17:31:09.454" v="897" actId="14100"/>
          <ac:cxnSpMkLst>
            <pc:docMk/>
            <pc:sldMk cId="0" sldId="270"/>
            <ac:cxnSpMk id="6" creationId="{9084ACF6-4FBF-6F54-F16A-8E80B51515A9}"/>
          </ac:cxnSpMkLst>
        </pc:cxnChg>
      </pc:sldChg>
      <pc:sldChg chg="modSp mod">
        <pc:chgData name="xiaochen li" userId="50b582a8adf77086" providerId="LiveId" clId="{A284CC34-6CE7-4691-B81E-68F262D051E9}" dt="2026-04-11T18:23:23.305" v="1067"/>
        <pc:sldMkLst>
          <pc:docMk/>
          <pc:sldMk cId="0" sldId="271"/>
        </pc:sldMkLst>
        <pc:spChg chg="mod">
          <ac:chgData name="xiaochen li" userId="50b582a8adf77086" providerId="LiveId" clId="{A284CC34-6CE7-4691-B81E-68F262D051E9}" dt="2026-04-11T18:23:23.305" v="1067"/>
          <ac:spMkLst>
            <pc:docMk/>
            <pc:sldMk cId="0" sldId="271"/>
            <ac:spMk id="390" creationId="{00000000-0000-0000-0000-000000000000}"/>
          </ac:spMkLst>
        </pc:spChg>
      </pc:sldChg>
      <pc:sldChg chg="addSp delSp modSp mod modNotesTx">
        <pc:chgData name="xiaochen li" userId="50b582a8adf77086" providerId="LiveId" clId="{A284CC34-6CE7-4691-B81E-68F262D051E9}" dt="2026-04-11T18:23:26.259" v="1068"/>
        <pc:sldMkLst>
          <pc:docMk/>
          <pc:sldMk cId="0" sldId="272"/>
        </pc:sldMkLst>
        <pc:spChg chg="add mod">
          <ac:chgData name="xiaochen li" userId="50b582a8adf77086" providerId="LiveId" clId="{A284CC34-6CE7-4691-B81E-68F262D051E9}" dt="2026-04-11T18:01:45.648" v="948" actId="1076"/>
          <ac:spMkLst>
            <pc:docMk/>
            <pc:sldMk cId="0" sldId="272"/>
            <ac:spMk id="5" creationId="{13DD1EBE-1441-A8E2-411D-1176760E9322}"/>
          </ac:spMkLst>
        </pc:spChg>
        <pc:spChg chg="add mod">
          <ac:chgData name="xiaochen li" userId="50b582a8adf77086" providerId="LiveId" clId="{A284CC34-6CE7-4691-B81E-68F262D051E9}" dt="2026-04-11T18:01:49.818" v="949" actId="1076"/>
          <ac:spMkLst>
            <pc:docMk/>
            <pc:sldMk cId="0" sldId="272"/>
            <ac:spMk id="7" creationId="{21098AA8-5824-2E2D-7D6B-9B82A6BB53FB}"/>
          </ac:spMkLst>
        </pc:spChg>
        <pc:spChg chg="mod">
          <ac:chgData name="xiaochen li" userId="50b582a8adf77086" providerId="LiveId" clId="{A284CC34-6CE7-4691-B81E-68F262D051E9}" dt="2026-04-11T18:23:26.259" v="1068"/>
          <ac:spMkLst>
            <pc:docMk/>
            <pc:sldMk cId="0" sldId="272"/>
            <ac:spMk id="397" creationId="{00000000-0000-0000-0000-000000000000}"/>
          </ac:spMkLst>
        </pc:spChg>
        <pc:spChg chg="mod">
          <ac:chgData name="xiaochen li" userId="50b582a8adf77086" providerId="LiveId" clId="{A284CC34-6CE7-4691-B81E-68F262D051E9}" dt="2026-04-11T17:38:30.351" v="914" actId="20577"/>
          <ac:spMkLst>
            <pc:docMk/>
            <pc:sldMk cId="0" sldId="272"/>
            <ac:spMk id="398" creationId="{00000000-0000-0000-0000-000000000000}"/>
          </ac:spMkLst>
        </pc:spChg>
      </pc:sldChg>
      <pc:sldChg chg="addSp modSp mod modNotesTx">
        <pc:chgData name="xiaochen li" userId="50b582a8adf77086" providerId="LiveId" clId="{A284CC34-6CE7-4691-B81E-68F262D051E9}" dt="2026-04-11T18:13:28.564" v="1045" actId="20577"/>
        <pc:sldMkLst>
          <pc:docMk/>
          <pc:sldMk cId="0" sldId="273"/>
        </pc:sldMkLst>
        <pc:spChg chg="add mod">
          <ac:chgData name="xiaochen li" userId="50b582a8adf77086" providerId="LiveId" clId="{A284CC34-6CE7-4691-B81E-68F262D051E9}" dt="2026-04-11T18:10:33.283" v="1020" actId="1076"/>
          <ac:spMkLst>
            <pc:docMk/>
            <pc:sldMk cId="0" sldId="273"/>
            <ac:spMk id="3" creationId="{AF7B309E-CFBA-40E5-D6FB-FAEB28E86BA0}"/>
          </ac:spMkLst>
        </pc:spChg>
        <pc:spChg chg="add mod">
          <ac:chgData name="xiaochen li" userId="50b582a8adf77086" providerId="LiveId" clId="{A284CC34-6CE7-4691-B81E-68F262D051E9}" dt="2026-04-11T18:10:37.973" v="1021" actId="1076"/>
          <ac:spMkLst>
            <pc:docMk/>
            <pc:sldMk cId="0" sldId="273"/>
            <ac:spMk id="7" creationId="{87B157B2-2FA4-319E-E06B-5C6F6AA5FAA1}"/>
          </ac:spMkLst>
        </pc:spChg>
        <pc:spChg chg="add mod">
          <ac:chgData name="xiaochen li" userId="50b582a8adf77086" providerId="LiveId" clId="{A284CC34-6CE7-4691-B81E-68F262D051E9}" dt="2026-04-11T18:13:28.564" v="1045" actId="20577"/>
          <ac:spMkLst>
            <pc:docMk/>
            <pc:sldMk cId="0" sldId="273"/>
            <ac:spMk id="10" creationId="{1AEDF2D9-216F-CE67-D992-F2C724D673B3}"/>
          </ac:spMkLst>
        </pc:spChg>
        <pc:spChg chg="mod">
          <ac:chgData name="xiaochen li" userId="50b582a8adf77086" providerId="LiveId" clId="{A284CC34-6CE7-4691-B81E-68F262D051E9}" dt="2026-04-11T18:07:40.167" v="953" actId="20577"/>
          <ac:spMkLst>
            <pc:docMk/>
            <pc:sldMk cId="0" sldId="273"/>
            <ac:spMk id="404" creationId="{00000000-0000-0000-0000-000000000000}"/>
          </ac:spMkLst>
        </pc:spChg>
        <pc:picChg chg="add mod">
          <ac:chgData name="xiaochen li" userId="50b582a8adf77086" providerId="LiveId" clId="{A284CC34-6CE7-4691-B81E-68F262D051E9}" dt="2026-04-11T18:10:30.088" v="1019" actId="1038"/>
          <ac:picMkLst>
            <pc:docMk/>
            <pc:sldMk cId="0" sldId="273"/>
            <ac:picMk id="4" creationId="{4E6DA8F8-C47F-51A1-F202-97E8B051A708}"/>
          </ac:picMkLst>
        </pc:picChg>
        <pc:picChg chg="add mod">
          <ac:chgData name="xiaochen li" userId="50b582a8adf77086" providerId="LiveId" clId="{A284CC34-6CE7-4691-B81E-68F262D051E9}" dt="2026-04-11T18:10:26.059" v="1002" actId="1076"/>
          <ac:picMkLst>
            <pc:docMk/>
            <pc:sldMk cId="0" sldId="273"/>
            <ac:picMk id="8" creationId="{15149947-AC47-8A74-5657-198D48D963AD}"/>
          </ac:picMkLst>
        </pc:picChg>
        <pc:picChg chg="add mod">
          <ac:chgData name="xiaochen li" userId="50b582a8adf77086" providerId="LiveId" clId="{A284CC34-6CE7-4691-B81E-68F262D051E9}" dt="2026-04-11T18:10:39.844" v="1022" actId="1076"/>
          <ac:picMkLst>
            <pc:docMk/>
            <pc:sldMk cId="0" sldId="273"/>
            <ac:picMk id="12290" creationId="{79247A58-0FC6-8766-1479-EAC9DF06A0DB}"/>
          </ac:picMkLst>
        </pc:picChg>
        <pc:picChg chg="add mod">
          <ac:chgData name="xiaochen li" userId="50b582a8adf77086" providerId="LiveId" clId="{A284CC34-6CE7-4691-B81E-68F262D051E9}" dt="2026-04-11T18:11:41.180" v="1037" actId="1076"/>
          <ac:picMkLst>
            <pc:docMk/>
            <pc:sldMk cId="0" sldId="273"/>
            <ac:picMk id="12292" creationId="{95A4CAED-C928-55E6-24F1-45648AED9CB9}"/>
          </ac:picMkLst>
        </pc:picChg>
        <pc:picChg chg="add mod">
          <ac:chgData name="xiaochen li" userId="50b582a8adf77086" providerId="LiveId" clId="{A284CC34-6CE7-4691-B81E-68F262D051E9}" dt="2026-04-11T18:12:35.048" v="1044" actId="1076"/>
          <ac:picMkLst>
            <pc:docMk/>
            <pc:sldMk cId="0" sldId="273"/>
            <ac:picMk id="12294" creationId="{2827B5CF-C89A-790A-35A1-1AAD8945390C}"/>
          </ac:picMkLst>
        </pc:picChg>
        <pc:cxnChg chg="add mod">
          <ac:chgData name="xiaochen li" userId="50b582a8adf77086" providerId="LiveId" clId="{A284CC34-6CE7-4691-B81E-68F262D051E9}" dt="2026-04-11T18:10:30.088" v="1019" actId="1038"/>
          <ac:cxnSpMkLst>
            <pc:docMk/>
            <pc:sldMk cId="0" sldId="273"/>
            <ac:cxnSpMk id="6" creationId="{E54B9F17-F1A9-6DF7-5535-5D202AD28A7C}"/>
          </ac:cxnSpMkLst>
        </pc:cxnChg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7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6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8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6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7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8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299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0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1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2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3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4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5"/>
        </pc:sldMkLst>
      </pc:sldChg>
      <pc:sldChg chg="del">
        <pc:chgData name="xiaochen li" userId="50b582a8adf77086" providerId="LiveId" clId="{A284CC34-6CE7-4691-B81E-68F262D051E9}" dt="2026-04-11T18:05:06.733" v="950" actId="47"/>
        <pc:sldMkLst>
          <pc:docMk/>
          <pc:sldMk cId="0" sldId="306"/>
        </pc:sldMkLst>
      </pc:sldChg>
      <pc:sldChg chg="add modNotesTx">
        <pc:chgData name="xiaochen li" userId="50b582a8adf77086" providerId="LiveId" clId="{A284CC34-6CE7-4691-B81E-68F262D051E9}" dt="2026-04-11T14:07:31.615" v="312"/>
        <pc:sldMkLst>
          <pc:docMk/>
          <pc:sldMk cId="3025203021" sldId="307"/>
        </pc:sldMkLst>
      </pc:sldChg>
      <pc:sldChg chg="addSp delSp modSp add mod modNotesTx">
        <pc:chgData name="xiaochen li" userId="50b582a8adf77086" providerId="LiveId" clId="{A284CC34-6CE7-4691-B81E-68F262D051E9}" dt="2026-04-11T14:11:18.814" v="350" actId="20577"/>
        <pc:sldMkLst>
          <pc:docMk/>
          <pc:sldMk cId="2678662859" sldId="308"/>
        </pc:sldMkLst>
        <pc:spChg chg="add mod">
          <ac:chgData name="xiaochen li" userId="50b582a8adf77086" providerId="LiveId" clId="{A284CC34-6CE7-4691-B81E-68F262D051E9}" dt="2026-04-11T13:59:10.377" v="201" actId="20577"/>
          <ac:spMkLst>
            <pc:docMk/>
            <pc:sldMk cId="2678662859" sldId="308"/>
            <ac:spMk id="5" creationId="{562813A0-454C-D5EE-97D9-0F2F7420AA7E}"/>
          </ac:spMkLst>
        </pc:spChg>
        <pc:spChg chg="add mod">
          <ac:chgData name="xiaochen li" userId="50b582a8adf77086" providerId="LiveId" clId="{A284CC34-6CE7-4691-B81E-68F262D051E9}" dt="2026-04-11T13:59:41.230" v="207" actId="1076"/>
          <ac:spMkLst>
            <pc:docMk/>
            <pc:sldMk cId="2678662859" sldId="308"/>
            <ac:spMk id="6" creationId="{7AFC59C4-E491-2A5B-D993-DEC19865A21C}"/>
          </ac:spMkLst>
        </pc:spChg>
        <pc:spChg chg="add mod">
          <ac:chgData name="xiaochen li" userId="50b582a8adf77086" providerId="LiveId" clId="{A284CC34-6CE7-4691-B81E-68F262D051E9}" dt="2026-04-11T13:59:58.614" v="222" actId="20577"/>
          <ac:spMkLst>
            <pc:docMk/>
            <pc:sldMk cId="2678662859" sldId="308"/>
            <ac:spMk id="7" creationId="{AC5D7774-BEC2-BD6A-2F39-A5A592180430}"/>
          </ac:spMkLst>
        </pc:spChg>
        <pc:spChg chg="add mod">
          <ac:chgData name="xiaochen li" userId="50b582a8adf77086" providerId="LiveId" clId="{A284CC34-6CE7-4691-B81E-68F262D051E9}" dt="2026-04-11T14:00:37.079" v="250" actId="1076"/>
          <ac:spMkLst>
            <pc:docMk/>
            <pc:sldMk cId="2678662859" sldId="308"/>
            <ac:spMk id="8" creationId="{3E1A4D1E-F456-F78B-74A0-CA82647358CE}"/>
          </ac:spMkLst>
        </pc:spChg>
        <pc:spChg chg="mod">
          <ac:chgData name="xiaochen li" userId="50b582a8adf77086" providerId="LiveId" clId="{A284CC34-6CE7-4691-B81E-68F262D051E9}" dt="2026-04-11T14:11:18.814" v="350" actId="20577"/>
          <ac:spMkLst>
            <pc:docMk/>
            <pc:sldMk cId="2678662859" sldId="308"/>
            <ac:spMk id="215" creationId="{8C878CA7-24DC-2428-EC6E-68A4739CDE93}"/>
          </ac:spMkLst>
        </pc:spChg>
        <pc:spChg chg="mod">
          <ac:chgData name="xiaochen li" userId="50b582a8adf77086" providerId="LiveId" clId="{A284CC34-6CE7-4691-B81E-68F262D051E9}" dt="2026-04-11T13:57:28.056" v="178" actId="20577"/>
          <ac:spMkLst>
            <pc:docMk/>
            <pc:sldMk cId="2678662859" sldId="308"/>
            <ac:spMk id="216" creationId="{43FB7DA2-4AA6-17B5-33C7-AC2DC8996E51}"/>
          </ac:spMkLst>
        </pc:spChg>
        <pc:picChg chg="add mod">
          <ac:chgData name="xiaochen li" userId="50b582a8adf77086" providerId="LiveId" clId="{A284CC34-6CE7-4691-B81E-68F262D051E9}" dt="2026-04-11T13:58:13.832" v="183" actId="1076"/>
          <ac:picMkLst>
            <pc:docMk/>
            <pc:sldMk cId="2678662859" sldId="308"/>
            <ac:picMk id="4" creationId="{88566EAE-959C-4417-1E55-E4DE02722553}"/>
          </ac:picMkLst>
        </pc:picChg>
      </pc:sldChg>
      <pc:sldChg chg="modSp add">
        <pc:chgData name="xiaochen li" userId="50b582a8adf77086" providerId="LiveId" clId="{A284CC34-6CE7-4691-B81E-68F262D051E9}" dt="2026-04-11T14:11:33.713" v="351"/>
        <pc:sldMkLst>
          <pc:docMk/>
          <pc:sldMk cId="1806115602" sldId="309"/>
        </pc:sldMkLst>
        <pc:spChg chg="mod">
          <ac:chgData name="xiaochen li" userId="50b582a8adf77086" providerId="LiveId" clId="{A284CC34-6CE7-4691-B81E-68F262D051E9}" dt="2026-04-11T14:11:33.713" v="351"/>
          <ac:spMkLst>
            <pc:docMk/>
            <pc:sldMk cId="1806115602" sldId="309"/>
            <ac:spMk id="215" creationId="{5A813897-9656-F3F2-DF30-4E9A99C02CBF}"/>
          </ac:spMkLst>
        </pc:spChg>
      </pc:sldChg>
      <pc:sldChg chg="add del">
        <pc:chgData name="xiaochen li" userId="50b582a8adf77086" providerId="LiveId" clId="{A284CC34-6CE7-4691-B81E-68F262D051E9}" dt="2026-04-11T16:33:53.508" v="672" actId="47"/>
        <pc:sldMkLst>
          <pc:docMk/>
          <pc:sldMk cId="34272057" sldId="310"/>
        </pc:sldMkLst>
      </pc:sldChg>
      <pc:sldChg chg="add del">
        <pc:chgData name="xiaochen li" userId="50b582a8adf77086" providerId="LiveId" clId="{A284CC34-6CE7-4691-B81E-68F262D051E9}" dt="2026-04-11T14:25:20.699" v="423" actId="47"/>
        <pc:sldMkLst>
          <pc:docMk/>
          <pc:sldMk cId="853603629" sldId="310"/>
        </pc:sldMkLst>
      </pc:sldChg>
      <pc:sldChg chg="addSp delSp modSp add mod">
        <pc:chgData name="xiaochen li" userId="50b582a8adf77086" providerId="LiveId" clId="{A284CC34-6CE7-4691-B81E-68F262D051E9}" dt="2026-04-14T20:16:21.696" v="1370" actId="478"/>
        <pc:sldMkLst>
          <pc:docMk/>
          <pc:sldMk cId="123461571" sldId="311"/>
        </pc:sldMkLst>
        <pc:spChg chg="add mod">
          <ac:chgData name="xiaochen li" userId="50b582a8adf77086" providerId="LiveId" clId="{A284CC34-6CE7-4691-B81E-68F262D051E9}" dt="2026-04-11T16:22:07.205" v="512" actId="1076"/>
          <ac:spMkLst>
            <pc:docMk/>
            <pc:sldMk cId="123461571" sldId="311"/>
            <ac:spMk id="4" creationId="{97AD65F7-D643-E35D-3AC9-411CEEE658CD}"/>
          </ac:spMkLst>
        </pc:spChg>
        <pc:spChg chg="add del mod">
          <ac:chgData name="xiaochen li" userId="50b582a8adf77086" providerId="LiveId" clId="{A284CC34-6CE7-4691-B81E-68F262D051E9}" dt="2026-04-14T20:16:21.696" v="1370" actId="478"/>
          <ac:spMkLst>
            <pc:docMk/>
            <pc:sldMk cId="123461571" sldId="311"/>
            <ac:spMk id="6" creationId="{018E1334-66D1-848A-A967-D8C1A7EDC39A}"/>
          </ac:spMkLst>
        </pc:spChg>
        <pc:spChg chg="add mod">
          <ac:chgData name="xiaochen li" userId="50b582a8adf77086" providerId="LiveId" clId="{A284CC34-6CE7-4691-B81E-68F262D051E9}" dt="2026-04-11T16:22:54.212" v="518" actId="1076"/>
          <ac:spMkLst>
            <pc:docMk/>
            <pc:sldMk cId="123461571" sldId="311"/>
            <ac:spMk id="15" creationId="{414D5A2E-F355-D352-7D4C-815066AE182F}"/>
          </ac:spMkLst>
        </pc:spChg>
        <pc:picChg chg="add mod">
          <ac:chgData name="xiaochen li" userId="50b582a8adf77086" providerId="LiveId" clId="{A284CC34-6CE7-4691-B81E-68F262D051E9}" dt="2026-04-11T14:56:17.977" v="495" actId="1076"/>
          <ac:picMkLst>
            <pc:docMk/>
            <pc:sldMk cId="123461571" sldId="311"/>
            <ac:picMk id="5122" creationId="{5D9F45DD-B719-62CF-F4FF-6AFD034233D8}"/>
          </ac:picMkLst>
        </pc:picChg>
        <pc:picChg chg="add mod">
          <ac:chgData name="xiaochen li" userId="50b582a8adf77086" providerId="LiveId" clId="{A284CC34-6CE7-4691-B81E-68F262D051E9}" dt="2026-04-11T14:57:41.248" v="509" actId="1076"/>
          <ac:picMkLst>
            <pc:docMk/>
            <pc:sldMk cId="123461571" sldId="311"/>
            <ac:picMk id="5126" creationId="{A00F91EE-9632-960A-932C-876F8B1405FD}"/>
          </ac:picMkLst>
        </pc:picChg>
        <pc:cxnChg chg="add">
          <ac:chgData name="xiaochen li" userId="50b582a8adf77086" providerId="LiveId" clId="{A284CC34-6CE7-4691-B81E-68F262D051E9}" dt="2026-04-11T14:57:51.959" v="511" actId="11529"/>
          <ac:cxnSpMkLst>
            <pc:docMk/>
            <pc:sldMk cId="123461571" sldId="311"/>
            <ac:cxnSpMk id="9" creationId="{86472902-30A7-8F91-5C5A-E01B0FB46303}"/>
          </ac:cxnSpMkLst>
        </pc:cxnChg>
        <pc:cxnChg chg="add">
          <ac:chgData name="xiaochen li" userId="50b582a8adf77086" providerId="LiveId" clId="{A284CC34-6CE7-4691-B81E-68F262D051E9}" dt="2026-04-11T16:22:28.405" v="513" actId="11529"/>
          <ac:cxnSpMkLst>
            <pc:docMk/>
            <pc:sldMk cId="123461571" sldId="311"/>
            <ac:cxnSpMk id="11" creationId="{C6F0EA34-77E8-CB09-C2EE-16D60EF66525}"/>
          </ac:cxnSpMkLst>
        </pc:cxnChg>
      </pc:sldChg>
      <pc:sldChg chg="addSp delSp modSp add mod modNotesTx">
        <pc:chgData name="xiaochen li" userId="50b582a8adf77086" providerId="LiveId" clId="{A284CC34-6CE7-4691-B81E-68F262D051E9}" dt="2026-04-11T16:28:36.943" v="592" actId="14100"/>
        <pc:sldMkLst>
          <pc:docMk/>
          <pc:sldMk cId="3620210628" sldId="312"/>
        </pc:sldMkLst>
        <pc:spChg chg="add mod">
          <ac:chgData name="xiaochen li" userId="50b582a8adf77086" providerId="LiveId" clId="{A284CC34-6CE7-4691-B81E-68F262D051E9}" dt="2026-04-11T16:26:22.893" v="570" actId="1076"/>
          <ac:spMkLst>
            <pc:docMk/>
            <pc:sldMk cId="3620210628" sldId="312"/>
            <ac:spMk id="7" creationId="{3C5BC1EE-A3ED-45FD-820A-BFF43D48774C}"/>
          </ac:spMkLst>
        </pc:spChg>
        <pc:spChg chg="add mod">
          <ac:chgData name="xiaochen li" userId="50b582a8adf77086" providerId="LiveId" clId="{A284CC34-6CE7-4691-B81E-68F262D051E9}" dt="2026-04-11T16:26:57.708" v="577" actId="1076"/>
          <ac:spMkLst>
            <pc:docMk/>
            <pc:sldMk cId="3620210628" sldId="312"/>
            <ac:spMk id="10" creationId="{DEB88F31-9F37-7C60-D89B-ECCFB2FA2BDE}"/>
          </ac:spMkLst>
        </pc:spChg>
        <pc:spChg chg="mod">
          <ac:chgData name="xiaochen li" userId="50b582a8adf77086" providerId="LiveId" clId="{A284CC34-6CE7-4691-B81E-68F262D051E9}" dt="2026-04-11T16:24:03.751" v="538" actId="20577"/>
          <ac:spMkLst>
            <pc:docMk/>
            <pc:sldMk cId="3620210628" sldId="312"/>
            <ac:spMk id="15" creationId="{18F993FE-9DB6-177E-F01B-3CD083067607}"/>
          </ac:spMkLst>
        </pc:spChg>
        <pc:spChg chg="add mod">
          <ac:chgData name="xiaochen li" userId="50b582a8adf77086" providerId="LiveId" clId="{A284CC34-6CE7-4691-B81E-68F262D051E9}" dt="2026-04-11T16:27:47.298" v="585" actId="14100"/>
          <ac:spMkLst>
            <pc:docMk/>
            <pc:sldMk cId="3620210628" sldId="312"/>
            <ac:spMk id="16" creationId="{B19179AA-2A8A-57C3-F9B4-7BBD7319872F}"/>
          </ac:spMkLst>
        </pc:spChg>
        <pc:spChg chg="add mod ord">
          <ac:chgData name="xiaochen li" userId="50b582a8adf77086" providerId="LiveId" clId="{A284CC34-6CE7-4691-B81E-68F262D051E9}" dt="2026-04-11T16:28:36.943" v="592" actId="14100"/>
          <ac:spMkLst>
            <pc:docMk/>
            <pc:sldMk cId="3620210628" sldId="312"/>
            <ac:spMk id="18" creationId="{4B7225F5-1B58-4ECC-A390-633BC62A6553}"/>
          </ac:spMkLst>
        </pc:spChg>
        <pc:cxnChg chg="mod">
          <ac:chgData name="xiaochen li" userId="50b582a8adf77086" providerId="LiveId" clId="{A284CC34-6CE7-4691-B81E-68F262D051E9}" dt="2026-04-11T16:24:12.624" v="539" actId="1076"/>
          <ac:cxnSpMkLst>
            <pc:docMk/>
            <pc:sldMk cId="3620210628" sldId="312"/>
            <ac:cxnSpMk id="9" creationId="{38E67C2A-2546-75E2-C2A7-D3F863BAAAED}"/>
          </ac:cxnSpMkLst>
        </pc:cxnChg>
        <pc:cxnChg chg="mod">
          <ac:chgData name="xiaochen li" userId="50b582a8adf77086" providerId="LiveId" clId="{A284CC34-6CE7-4691-B81E-68F262D051E9}" dt="2026-04-11T16:23:10.830" v="523" actId="1076"/>
          <ac:cxnSpMkLst>
            <pc:docMk/>
            <pc:sldMk cId="3620210628" sldId="312"/>
            <ac:cxnSpMk id="11" creationId="{02CD8078-52BC-771D-C5B0-1E33C32818EC}"/>
          </ac:cxnSpMkLst>
        </pc:cxnChg>
      </pc:sldChg>
      <pc:sldChg chg="addSp delSp modSp add mod">
        <pc:chgData name="xiaochen li" userId="50b582a8adf77086" providerId="LiveId" clId="{A284CC34-6CE7-4691-B81E-68F262D051E9}" dt="2026-04-11T16:33:46.669" v="671" actId="1076"/>
        <pc:sldMkLst>
          <pc:docMk/>
          <pc:sldMk cId="3525617897" sldId="313"/>
        </pc:sldMkLst>
        <pc:spChg chg="add mod">
          <ac:chgData name="xiaochen li" userId="50b582a8adf77086" providerId="LiveId" clId="{A284CC34-6CE7-4691-B81E-68F262D051E9}" dt="2026-04-11T16:30:34.352" v="629" actId="1076"/>
          <ac:spMkLst>
            <pc:docMk/>
            <pc:sldMk cId="3525617897" sldId="313"/>
            <ac:spMk id="14" creationId="{D36EF475-7B2B-34D1-572E-8D17CFAD4265}"/>
          </ac:spMkLst>
        </pc:spChg>
        <pc:spChg chg="add mod">
          <ac:chgData name="xiaochen li" userId="50b582a8adf77086" providerId="LiveId" clId="{A284CC34-6CE7-4691-B81E-68F262D051E9}" dt="2026-04-11T16:33:15.087" v="666" actId="1076"/>
          <ac:spMkLst>
            <pc:docMk/>
            <pc:sldMk cId="3525617897" sldId="313"/>
            <ac:spMk id="17" creationId="{D65D7BEB-0AA6-72CE-4319-A7384CBA466F}"/>
          </ac:spMkLst>
        </pc:spChg>
        <pc:spChg chg="add mod">
          <ac:chgData name="xiaochen li" userId="50b582a8adf77086" providerId="LiveId" clId="{A284CC34-6CE7-4691-B81E-68F262D051E9}" dt="2026-04-11T16:32:50.966" v="660" actId="1076"/>
          <ac:spMkLst>
            <pc:docMk/>
            <pc:sldMk cId="3525617897" sldId="313"/>
            <ac:spMk id="22" creationId="{F24A7691-C785-9D32-CA4A-1B9F4D79F629}"/>
          </ac:spMkLst>
        </pc:spChg>
        <pc:spChg chg="add mod">
          <ac:chgData name="xiaochen li" userId="50b582a8adf77086" providerId="LiveId" clId="{A284CC34-6CE7-4691-B81E-68F262D051E9}" dt="2026-04-11T16:33:46.669" v="671" actId="1076"/>
          <ac:spMkLst>
            <pc:docMk/>
            <pc:sldMk cId="3525617897" sldId="313"/>
            <ac:spMk id="24" creationId="{7D472C36-6D8C-3C52-153A-0C8AB00EB58D}"/>
          </ac:spMkLst>
        </pc:spChg>
        <pc:picChg chg="mod">
          <ac:chgData name="xiaochen li" userId="50b582a8adf77086" providerId="LiveId" clId="{A284CC34-6CE7-4691-B81E-68F262D051E9}" dt="2026-04-11T16:31:45.238" v="648" actId="1076"/>
          <ac:picMkLst>
            <pc:docMk/>
            <pc:sldMk cId="3525617897" sldId="313"/>
            <ac:picMk id="5126" creationId="{57B97CAC-5210-0353-49D1-0E90E969B422}"/>
          </ac:picMkLst>
        </pc:picChg>
        <pc:picChg chg="add mod">
          <ac:chgData name="xiaochen li" userId="50b582a8adf77086" providerId="LiveId" clId="{A284CC34-6CE7-4691-B81E-68F262D051E9}" dt="2026-04-11T16:31:28.546" v="634" actId="1076"/>
          <ac:picMkLst>
            <pc:docMk/>
            <pc:sldMk cId="3525617897" sldId="313"/>
            <ac:picMk id="6146" creationId="{0392FEC9-8C44-4FC0-DACA-81595416FF5E}"/>
          </ac:picMkLst>
        </pc:picChg>
        <pc:picChg chg="add mod">
          <ac:chgData name="xiaochen li" userId="50b582a8adf77086" providerId="LiveId" clId="{A284CC34-6CE7-4691-B81E-68F262D051E9}" dt="2026-04-11T16:32:35.383" v="657" actId="1076"/>
          <ac:picMkLst>
            <pc:docMk/>
            <pc:sldMk cId="3525617897" sldId="313"/>
            <ac:picMk id="6150" creationId="{03FBCCA7-D18E-2CF5-D358-CC1CB97ADA9A}"/>
          </ac:picMkLst>
        </pc:picChg>
        <pc:cxnChg chg="add mod">
          <ac:chgData name="xiaochen li" userId="50b582a8adf77086" providerId="LiveId" clId="{A284CC34-6CE7-4691-B81E-68F262D051E9}" dt="2026-04-11T16:29:38.367" v="604" actId="1076"/>
          <ac:cxnSpMkLst>
            <pc:docMk/>
            <pc:sldMk cId="3525617897" sldId="313"/>
            <ac:cxnSpMk id="2" creationId="{13B5DA3F-CD43-6F05-7C5B-62027A21EBB0}"/>
          </ac:cxnSpMkLst>
        </pc:cxnChg>
        <pc:cxnChg chg="add mod">
          <ac:chgData name="xiaochen li" userId="50b582a8adf77086" providerId="LiveId" clId="{A284CC34-6CE7-4691-B81E-68F262D051E9}" dt="2026-04-11T16:29:40.859" v="605" actId="1076"/>
          <ac:cxnSpMkLst>
            <pc:docMk/>
            <pc:sldMk cId="3525617897" sldId="313"/>
            <ac:cxnSpMk id="3" creationId="{EDFE85C3-B9FC-0E98-6314-EB61D4F02FA8}"/>
          </ac:cxnSpMkLst>
        </pc:cxnChg>
        <pc:cxnChg chg="add mod">
          <ac:chgData name="xiaochen li" userId="50b582a8adf77086" providerId="LiveId" clId="{A284CC34-6CE7-4691-B81E-68F262D051E9}" dt="2026-04-11T16:29:45.778" v="607" actId="1076"/>
          <ac:cxnSpMkLst>
            <pc:docMk/>
            <pc:sldMk cId="3525617897" sldId="313"/>
            <ac:cxnSpMk id="4" creationId="{4345F797-AD2A-86FA-23E1-40F8D5C13085}"/>
          </ac:cxnSpMkLst>
        </pc:cxnChg>
        <pc:cxnChg chg="add mod">
          <ac:chgData name="xiaochen li" userId="50b582a8adf77086" providerId="LiveId" clId="{A284CC34-6CE7-4691-B81E-68F262D051E9}" dt="2026-04-11T16:29:59.222" v="613" actId="1076"/>
          <ac:cxnSpMkLst>
            <pc:docMk/>
            <pc:sldMk cId="3525617897" sldId="313"/>
            <ac:cxnSpMk id="6" creationId="{7291207D-D35A-B2DA-359B-86ADC16AC11F}"/>
          </ac:cxnSpMkLst>
        </pc:cxnChg>
        <pc:cxnChg chg="add mod">
          <ac:chgData name="xiaochen li" userId="50b582a8adf77086" providerId="LiveId" clId="{A284CC34-6CE7-4691-B81E-68F262D051E9}" dt="2026-04-11T16:30:07.598" v="620" actId="1035"/>
          <ac:cxnSpMkLst>
            <pc:docMk/>
            <pc:sldMk cId="3525617897" sldId="313"/>
            <ac:cxnSpMk id="8" creationId="{533CF5FB-7BF6-5E62-C574-D8A96ECB4815}"/>
          </ac:cxnSpMkLst>
        </pc:cxnChg>
        <pc:cxnChg chg="mod">
          <ac:chgData name="xiaochen li" userId="50b582a8adf77086" providerId="LiveId" clId="{A284CC34-6CE7-4691-B81E-68F262D051E9}" dt="2026-04-11T16:29:27.486" v="599" actId="1076"/>
          <ac:cxnSpMkLst>
            <pc:docMk/>
            <pc:sldMk cId="3525617897" sldId="313"/>
            <ac:cxnSpMk id="9" creationId="{92EFB342-EEED-6FB7-13A7-73DE735944CE}"/>
          </ac:cxnSpMkLst>
        </pc:cxnChg>
        <pc:cxnChg chg="mod">
          <ac:chgData name="xiaochen li" userId="50b582a8adf77086" providerId="LiveId" clId="{A284CC34-6CE7-4691-B81E-68F262D051E9}" dt="2026-04-11T16:29:50.042" v="608" actId="1076"/>
          <ac:cxnSpMkLst>
            <pc:docMk/>
            <pc:sldMk cId="3525617897" sldId="313"/>
            <ac:cxnSpMk id="11" creationId="{F1320D18-7608-A5F2-68D7-569A55F7DD72}"/>
          </ac:cxnSpMkLst>
        </pc:cxnChg>
        <pc:cxnChg chg="add mod">
          <ac:chgData name="xiaochen li" userId="50b582a8adf77086" providerId="LiveId" clId="{A284CC34-6CE7-4691-B81E-68F262D051E9}" dt="2026-04-11T16:30:20.774" v="627" actId="1035"/>
          <ac:cxnSpMkLst>
            <pc:docMk/>
            <pc:sldMk cId="3525617897" sldId="313"/>
            <ac:cxnSpMk id="12" creationId="{D391EAA5-E8D0-7E3C-3B7D-EB5849F9DE2A}"/>
          </ac:cxnSpMkLst>
        </pc:cxnChg>
        <pc:cxnChg chg="add mod">
          <ac:chgData name="xiaochen li" userId="50b582a8adf77086" providerId="LiveId" clId="{A284CC34-6CE7-4691-B81E-68F262D051E9}" dt="2026-04-11T16:31:52.949" v="650" actId="13822"/>
          <ac:cxnSpMkLst>
            <pc:docMk/>
            <pc:sldMk cId="3525617897" sldId="313"/>
            <ac:cxnSpMk id="20" creationId="{776C17F4-388D-0F6A-1488-8EFF2EE053CC}"/>
          </ac:cxnSpMkLst>
        </pc:cxnChg>
      </pc:sldChg>
      <pc:sldChg chg="add del">
        <pc:chgData name="xiaochen li" userId="50b582a8adf77086" providerId="LiveId" clId="{A284CC34-6CE7-4691-B81E-68F262D051E9}" dt="2026-04-11T16:32:59.535" v="662" actId="47"/>
        <pc:sldMkLst>
          <pc:docMk/>
          <pc:sldMk cId="343171089" sldId="314"/>
        </pc:sldMkLst>
      </pc:sldChg>
      <pc:sldChg chg="add del">
        <pc:chgData name="xiaochen li" userId="50b582a8adf77086" providerId="LiveId" clId="{A284CC34-6CE7-4691-B81E-68F262D051E9}" dt="2026-04-11T17:22:51.725" v="873" actId="47"/>
        <pc:sldMkLst>
          <pc:docMk/>
          <pc:sldMk cId="942116053" sldId="314"/>
        </pc:sldMkLst>
      </pc:sldChg>
      <pc:sldChg chg="addSp delSp modSp add mod modNotesTx">
        <pc:chgData name="xiaochen li" userId="50b582a8adf77086" providerId="LiveId" clId="{A284CC34-6CE7-4691-B81E-68F262D051E9}" dt="2026-04-11T17:23:12.561" v="885" actId="20577"/>
        <pc:sldMkLst>
          <pc:docMk/>
          <pc:sldMk cId="15719882" sldId="315"/>
        </pc:sldMkLst>
        <pc:spChg chg="add mod">
          <ac:chgData name="xiaochen li" userId="50b582a8adf77086" providerId="LiveId" clId="{A284CC34-6CE7-4691-B81E-68F262D051E9}" dt="2026-04-11T17:16:25.798" v="810" actId="1076"/>
          <ac:spMkLst>
            <pc:docMk/>
            <pc:sldMk cId="15719882" sldId="315"/>
            <ac:spMk id="9" creationId="{252B3BB7-787F-FBAD-D1C6-FEBEB3469B64}"/>
          </ac:spMkLst>
        </pc:spChg>
        <pc:spChg chg="add mod">
          <ac:chgData name="xiaochen li" userId="50b582a8adf77086" providerId="LiveId" clId="{A284CC34-6CE7-4691-B81E-68F262D051E9}" dt="2026-04-11T17:16:51.137" v="825" actId="20577"/>
          <ac:spMkLst>
            <pc:docMk/>
            <pc:sldMk cId="15719882" sldId="315"/>
            <ac:spMk id="15" creationId="{43A856BF-B19E-FC72-4E36-DA69E9A13F2A}"/>
          </ac:spMkLst>
        </pc:spChg>
        <pc:spChg chg="add mod">
          <ac:chgData name="xiaochen li" userId="50b582a8adf77086" providerId="LiveId" clId="{A284CC34-6CE7-4691-B81E-68F262D051E9}" dt="2026-04-11T17:23:12.561" v="885" actId="20577"/>
          <ac:spMkLst>
            <pc:docMk/>
            <pc:sldMk cId="15719882" sldId="315"/>
            <ac:spMk id="18" creationId="{6DF9F555-B9B2-322A-367E-A2AEA85B9DB5}"/>
          </ac:spMkLst>
        </pc:spChg>
        <pc:spChg chg="mod">
          <ac:chgData name="xiaochen li" userId="50b582a8adf77086" providerId="LiveId" clId="{A284CC34-6CE7-4691-B81E-68F262D051E9}" dt="2026-04-11T17:15:13.677" v="798" actId="5793"/>
          <ac:spMkLst>
            <pc:docMk/>
            <pc:sldMk cId="15719882" sldId="315"/>
            <ac:spMk id="377" creationId="{6F6F9F99-C6FA-878F-083C-9E54E49DA2BF}"/>
          </ac:spMkLst>
        </pc:spChg>
        <pc:cxnChg chg="add mod">
          <ac:chgData name="xiaochen li" userId="50b582a8adf77086" providerId="LiveId" clId="{A284CC34-6CE7-4691-B81E-68F262D051E9}" dt="2026-04-11T17:16:23.562" v="809" actId="1076"/>
          <ac:cxnSpMkLst>
            <pc:docMk/>
            <pc:sldMk cId="15719882" sldId="315"/>
            <ac:cxnSpMk id="11" creationId="{C5FD560F-D2E6-DB80-1B87-DE28756A3352}"/>
          </ac:cxnSpMkLst>
        </pc:cxnChg>
        <pc:cxnChg chg="add mod">
          <ac:chgData name="xiaochen li" userId="50b582a8adf77086" providerId="LiveId" clId="{A284CC34-6CE7-4691-B81E-68F262D051E9}" dt="2026-04-11T17:16:48.465" v="823" actId="14100"/>
          <ac:cxnSpMkLst>
            <pc:docMk/>
            <pc:sldMk cId="15719882" sldId="315"/>
            <ac:cxnSpMk id="16" creationId="{87698DA0-E0E2-D4B2-12AC-76DA5EA20C10}"/>
          </ac:cxnSpMkLst>
        </pc:cxnChg>
        <pc:cxnChg chg="add mod">
          <ac:chgData name="xiaochen li" userId="50b582a8adf77086" providerId="LiveId" clId="{A284CC34-6CE7-4691-B81E-68F262D051E9}" dt="2026-04-11T17:17:59.521" v="849" actId="1076"/>
          <ac:cxnSpMkLst>
            <pc:docMk/>
            <pc:sldMk cId="15719882" sldId="315"/>
            <ac:cxnSpMk id="19" creationId="{7C0F8382-3CFC-B302-3892-1DC3E04B4141}"/>
          </ac:cxnSpMkLst>
        </pc:cxnChg>
      </pc:sldChg>
      <pc:sldChg chg="addSp delSp modSp add modNotesTx">
        <pc:chgData name="xiaochen li" userId="50b582a8adf77086" providerId="LiveId" clId="{A284CC34-6CE7-4691-B81E-68F262D051E9}" dt="2026-04-11T17:13:09.978" v="778" actId="20577"/>
        <pc:sldMkLst>
          <pc:docMk/>
          <pc:sldMk cId="2973034417" sldId="316"/>
        </pc:sldMkLst>
        <pc:picChg chg="add mod">
          <ac:chgData name="xiaochen li" userId="50b582a8adf77086" providerId="LiveId" clId="{A284CC34-6CE7-4691-B81E-68F262D051E9}" dt="2026-04-11T17:12:30.418" v="777" actId="1076"/>
          <ac:picMkLst>
            <pc:docMk/>
            <pc:sldMk cId="2973034417" sldId="316"/>
            <ac:picMk id="7170" creationId="{BF955AFE-2BF0-09BE-044D-0ACBBA9D810E}"/>
          </ac:picMkLst>
        </pc:picChg>
      </pc:sldChg>
      <pc:sldChg chg="addSp delSp modSp add mod">
        <pc:chgData name="xiaochen li" userId="50b582a8adf77086" providerId="LiveId" clId="{A284CC34-6CE7-4691-B81E-68F262D051E9}" dt="2026-04-11T17:21:48.845" v="863" actId="1076"/>
        <pc:sldMkLst>
          <pc:docMk/>
          <pc:sldMk cId="2545510887" sldId="317"/>
        </pc:sldMkLst>
        <pc:picChg chg="add mod">
          <ac:chgData name="xiaochen li" userId="50b582a8adf77086" providerId="LiveId" clId="{A284CC34-6CE7-4691-B81E-68F262D051E9}" dt="2026-04-11T17:21:48.845" v="863" actId="1076"/>
          <ac:picMkLst>
            <pc:docMk/>
            <pc:sldMk cId="2545510887" sldId="317"/>
            <ac:picMk id="10242" creationId="{77912443-65C4-9BB2-4290-46916F8055AD}"/>
          </ac:picMkLst>
        </pc:picChg>
      </pc:sldChg>
      <pc:sldChg chg="modSp add mod modNotesTx">
        <pc:chgData name="xiaochen li" userId="50b582a8adf77086" providerId="LiveId" clId="{A284CC34-6CE7-4691-B81E-68F262D051E9}" dt="2026-04-14T21:20:25.327" v="1380" actId="20577"/>
        <pc:sldMkLst>
          <pc:docMk/>
          <pc:sldMk cId="886541232" sldId="318"/>
        </pc:sldMkLst>
        <pc:spChg chg="mod">
          <ac:chgData name="xiaochen li" userId="50b582a8adf77086" providerId="LiveId" clId="{A284CC34-6CE7-4691-B81E-68F262D051E9}" dt="2026-04-14T21:20:25.327" v="1380" actId="20577"/>
          <ac:spMkLst>
            <pc:docMk/>
            <pc:sldMk cId="886541232" sldId="318"/>
            <ac:spMk id="404" creationId="{640FE432-13E4-195F-66D2-EF51F9BCBD61}"/>
          </ac:spMkLst>
        </pc:spChg>
      </pc:sldChg>
      <pc:sldChg chg="addSp delSp modSp add mod modNotesTx">
        <pc:chgData name="xiaochen li" userId="50b582a8adf77086" providerId="LiveId" clId="{A284CC34-6CE7-4691-B81E-68F262D051E9}" dt="2026-04-11T22:06:33.199" v="1214" actId="20577"/>
        <pc:sldMkLst>
          <pc:docMk/>
          <pc:sldMk cId="2255269188" sldId="319"/>
        </pc:sldMkLst>
        <pc:spChg chg="add mod">
          <ac:chgData name="xiaochen li" userId="50b582a8adf77086" providerId="LiveId" clId="{A284CC34-6CE7-4691-B81E-68F262D051E9}" dt="2026-04-11T22:03:11.997" v="1103" actId="1076"/>
          <ac:spMkLst>
            <pc:docMk/>
            <pc:sldMk cId="2255269188" sldId="319"/>
            <ac:spMk id="8" creationId="{81BA5D75-E999-BE7E-3554-E47836F5FE15}"/>
          </ac:spMkLst>
        </pc:spChg>
        <pc:spChg chg="add mod">
          <ac:chgData name="xiaochen li" userId="50b582a8adf77086" providerId="LiveId" clId="{A284CC34-6CE7-4691-B81E-68F262D051E9}" dt="2026-04-11T22:05:55.447" v="1212" actId="1076"/>
          <ac:spMkLst>
            <pc:docMk/>
            <pc:sldMk cId="2255269188" sldId="319"/>
            <ac:spMk id="12" creationId="{4411E4AC-41F7-8997-14E0-ED2AF2F7C072}"/>
          </ac:spMkLst>
        </pc:spChg>
        <pc:spChg chg="mod">
          <ac:chgData name="xiaochen li" userId="50b582a8adf77086" providerId="LiveId" clId="{A284CC34-6CE7-4691-B81E-68F262D051E9}" dt="2026-04-11T22:00:20.323" v="1082" actId="14100"/>
          <ac:spMkLst>
            <pc:docMk/>
            <pc:sldMk cId="2255269188" sldId="319"/>
            <ac:spMk id="429" creationId="{B5325E46-E04C-18F0-1E2E-DA3D884F8E97}"/>
          </ac:spMkLst>
        </pc:spChg>
        <pc:picChg chg="add mod">
          <ac:chgData name="xiaochen li" userId="50b582a8adf77086" providerId="LiveId" clId="{A284CC34-6CE7-4691-B81E-68F262D051E9}" dt="2026-04-11T22:03:13.060" v="1104" actId="1076"/>
          <ac:picMkLst>
            <pc:docMk/>
            <pc:sldMk cId="2255269188" sldId="319"/>
            <ac:picMk id="4" creationId="{33C98119-9E81-F636-522C-90E1F3052043}"/>
          </ac:picMkLst>
        </pc:picChg>
      </pc:sldChg>
      <pc:sldChg chg="addSp delSp modSp add mod">
        <pc:chgData name="xiaochen li" userId="50b582a8adf77086" providerId="LiveId" clId="{A284CC34-6CE7-4691-B81E-68F262D051E9}" dt="2026-04-11T22:28:39.383" v="1228" actId="1076"/>
        <pc:sldMkLst>
          <pc:docMk/>
          <pc:sldMk cId="1852770191" sldId="320"/>
        </pc:sldMkLst>
        <pc:picChg chg="add mod">
          <ac:chgData name="xiaochen li" userId="50b582a8adf77086" providerId="LiveId" clId="{A284CC34-6CE7-4691-B81E-68F262D051E9}" dt="2026-04-11T22:28:39.383" v="1228" actId="1076"/>
          <ac:picMkLst>
            <pc:docMk/>
            <pc:sldMk cId="1852770191" sldId="320"/>
            <ac:picMk id="3" creationId="{82C98567-0F3D-A893-09CA-A2459A695940}"/>
          </ac:picMkLst>
        </pc:picChg>
        <pc:picChg chg="add mod">
          <ac:chgData name="xiaochen li" userId="50b582a8adf77086" providerId="LiveId" clId="{A284CC34-6CE7-4691-B81E-68F262D051E9}" dt="2026-04-11T22:24:33.359" v="1225" actId="1076"/>
          <ac:picMkLst>
            <pc:docMk/>
            <pc:sldMk cId="1852770191" sldId="320"/>
            <ac:picMk id="13314" creationId="{4BA151BC-4731-9663-9748-7848EC840C66}"/>
          </ac:picMkLst>
        </pc:picChg>
      </pc:sldChg>
      <pc:sldChg chg="delSp modSp add del mod">
        <pc:chgData name="xiaochen li" userId="50b582a8adf77086" providerId="LiveId" clId="{A284CC34-6CE7-4691-B81E-68F262D051E9}" dt="2026-04-14T20:32:02.048" v="1379" actId="47"/>
        <pc:sldMkLst>
          <pc:docMk/>
          <pc:sldMk cId="261271732" sldId="321"/>
        </pc:sldMkLst>
      </pc:sldChg>
      <pc:sldChg chg="addSp delSp modSp add mod modNotesTx">
        <pc:chgData name="xiaochen li" userId="50b582a8adf77086" providerId="LiveId" clId="{A284CC34-6CE7-4691-B81E-68F262D051E9}" dt="2026-04-11T23:53:58.411" v="1259" actId="20577"/>
        <pc:sldMkLst>
          <pc:docMk/>
          <pc:sldMk cId="889457103" sldId="322"/>
        </pc:sldMkLst>
        <pc:spChg chg="add mod">
          <ac:chgData name="xiaochen li" userId="50b582a8adf77086" providerId="LiveId" clId="{A284CC34-6CE7-4691-B81E-68F262D051E9}" dt="2026-04-11T23:53:29.110" v="1253"/>
          <ac:spMkLst>
            <pc:docMk/>
            <pc:sldMk cId="889457103" sldId="322"/>
            <ac:spMk id="4" creationId="{80D4C241-6943-7392-2FC8-D0968706D574}"/>
          </ac:spMkLst>
        </pc:spChg>
      </pc:sldChg>
      <pc:sldChg chg="addSp modSp add">
        <pc:chgData name="xiaochen li" userId="50b582a8adf77086" providerId="LiveId" clId="{A284CC34-6CE7-4691-B81E-68F262D051E9}" dt="2026-04-14T19:11:12.193" v="1271" actId="14100"/>
        <pc:sldMkLst>
          <pc:docMk/>
          <pc:sldMk cId="3173795406" sldId="323"/>
        </pc:sldMkLst>
        <pc:picChg chg="add mod">
          <ac:chgData name="xiaochen li" userId="50b582a8adf77086" providerId="LiveId" clId="{A284CC34-6CE7-4691-B81E-68F262D051E9}" dt="2026-04-14T19:11:12.193" v="1271" actId="14100"/>
          <ac:picMkLst>
            <pc:docMk/>
            <pc:sldMk cId="3173795406" sldId="323"/>
            <ac:picMk id="1026" creationId="{8912A9CA-98FB-F7EB-7867-FB5E9BCB2A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>
          <a:extLst>
            <a:ext uri="{FF2B5EF4-FFF2-40B4-BE49-F238E27FC236}">
              <a16:creationId xmlns:a16="http://schemas.microsoft.com/office/drawing/2014/main" id="{4E999ABE-EED9-ECBF-FB89-413937BCC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>
            <a:extLst>
              <a:ext uri="{FF2B5EF4-FFF2-40B4-BE49-F238E27FC236}">
                <a16:creationId xmlns:a16="http://schemas.microsoft.com/office/drawing/2014/main" id="{FCDB601A-066D-2574-CD2A-B2BEADCE9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2:notes">
            <a:extLst>
              <a:ext uri="{FF2B5EF4-FFF2-40B4-BE49-F238E27FC236}">
                <a16:creationId xmlns:a16="http://schemas.microsoft.com/office/drawing/2014/main" id="{5592F380-A91C-FAEF-AD99-E6F38896E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74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>
          <a:extLst>
            <a:ext uri="{FF2B5EF4-FFF2-40B4-BE49-F238E27FC236}">
              <a16:creationId xmlns:a16="http://schemas.microsoft.com/office/drawing/2014/main" id="{16EBE094-F913-9FFA-5DFB-328B15274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>
            <a:extLst>
              <a:ext uri="{FF2B5EF4-FFF2-40B4-BE49-F238E27FC236}">
                <a16:creationId xmlns:a16="http://schemas.microsoft.com/office/drawing/2014/main" id="{FFF40EDC-BC56-31B8-CAA9-B3F7B48054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2:notes">
            <a:extLst>
              <a:ext uri="{FF2B5EF4-FFF2-40B4-BE49-F238E27FC236}">
                <a16:creationId xmlns:a16="http://schemas.microsoft.com/office/drawing/2014/main" id="{1CB92489-1DD2-AA0D-A9F2-206AC8E39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80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>
          <a:extLst>
            <a:ext uri="{FF2B5EF4-FFF2-40B4-BE49-F238E27FC236}">
              <a16:creationId xmlns:a16="http://schemas.microsoft.com/office/drawing/2014/main" id="{F1FA7916-660D-1F54-802E-448D0A1B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>
            <a:extLst>
              <a:ext uri="{FF2B5EF4-FFF2-40B4-BE49-F238E27FC236}">
                <a16:creationId xmlns:a16="http://schemas.microsoft.com/office/drawing/2014/main" id="{29841111-3827-EBCE-3229-B6989880E6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2:notes">
            <a:extLst>
              <a:ext uri="{FF2B5EF4-FFF2-40B4-BE49-F238E27FC236}">
                <a16:creationId xmlns:a16="http://schemas.microsoft.com/office/drawing/2014/main" id="{6560C996-A747-524D-A538-B6329DA250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952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DF9F00D6-1D9B-1927-0F6B-C06343A7B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>
            <a:extLst>
              <a:ext uri="{FF2B5EF4-FFF2-40B4-BE49-F238E27FC236}">
                <a16:creationId xmlns:a16="http://schemas.microsoft.com/office/drawing/2014/main" id="{F073BCBD-72DB-183C-95C3-4147DD693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4:notes">
            <a:extLst>
              <a:ext uri="{FF2B5EF4-FFF2-40B4-BE49-F238E27FC236}">
                <a16:creationId xmlns:a16="http://schemas.microsoft.com/office/drawing/2014/main" id="{9FA2E4AE-B583-894F-D04F-1E87C62D31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203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BAAD767F-4ADC-4723-D3B0-3948C5B55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>
            <a:extLst>
              <a:ext uri="{FF2B5EF4-FFF2-40B4-BE49-F238E27FC236}">
                <a16:creationId xmlns:a16="http://schemas.microsoft.com/office/drawing/2014/main" id="{66301016-716A-A00B-2D7C-DF617046FF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4:notes">
            <a:extLst>
              <a:ext uri="{FF2B5EF4-FFF2-40B4-BE49-F238E27FC236}">
                <a16:creationId xmlns:a16="http://schemas.microsoft.com/office/drawing/2014/main" id="{93CC9E94-2DB3-A141-5D3C-97AE370383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8958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>
          <a:extLst>
            <a:ext uri="{FF2B5EF4-FFF2-40B4-BE49-F238E27FC236}">
              <a16:creationId xmlns:a16="http://schemas.microsoft.com/office/drawing/2014/main" id="{D27D8701-6F7B-10A9-1A2B-6FEFD0F36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>
            <a:extLst>
              <a:ext uri="{FF2B5EF4-FFF2-40B4-BE49-F238E27FC236}">
                <a16:creationId xmlns:a16="http://schemas.microsoft.com/office/drawing/2014/main" id="{1AF8B13C-4A6E-A4BE-941A-177A158FDD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4:notes">
            <a:extLst>
              <a:ext uri="{FF2B5EF4-FFF2-40B4-BE49-F238E27FC236}">
                <a16:creationId xmlns:a16="http://schemas.microsoft.com/office/drawing/2014/main" id="{D0910819-8B24-ACA5-75DF-CA30966112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06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:notes"/>
          <p:cNvSpPr txBox="1">
            <a:spLocks noGrp="1"/>
          </p:cNvSpPr>
          <p:nvPr>
            <p:ph type="body" idx="1"/>
          </p:nvPr>
        </p:nvSpPr>
        <p:spPr>
          <a:xfrm>
            <a:off x="913805" y="4360333"/>
            <a:ext cx="50304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95" name="Google Shape;3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65756F76-B961-2FAF-C88B-200D3B25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:notes">
            <a:extLst>
              <a:ext uri="{FF2B5EF4-FFF2-40B4-BE49-F238E27FC236}">
                <a16:creationId xmlns:a16="http://schemas.microsoft.com/office/drawing/2014/main" id="{D74C993C-2472-ECD0-67B5-A5C90EBA16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8:notes">
            <a:extLst>
              <a:ext uri="{FF2B5EF4-FFF2-40B4-BE49-F238E27FC236}">
                <a16:creationId xmlns:a16="http://schemas.microsoft.com/office/drawing/2014/main" id="{41EB570A-752D-1F2C-E986-477EFB6705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664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>
          <a:extLst>
            <a:ext uri="{FF2B5EF4-FFF2-40B4-BE49-F238E27FC236}">
              <a16:creationId xmlns:a16="http://schemas.microsoft.com/office/drawing/2014/main" id="{E09CCFBD-4C13-559D-9981-C22F5CE3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:notes">
            <a:extLst>
              <a:ext uri="{FF2B5EF4-FFF2-40B4-BE49-F238E27FC236}">
                <a16:creationId xmlns:a16="http://schemas.microsoft.com/office/drawing/2014/main" id="{A95101C6-48EF-2E36-F317-478E38A2E4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0:notes">
            <a:extLst>
              <a:ext uri="{FF2B5EF4-FFF2-40B4-BE49-F238E27FC236}">
                <a16:creationId xmlns:a16="http://schemas.microsoft.com/office/drawing/2014/main" id="{33A34BF9-AF7D-0D24-7377-429080A1E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4:55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035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>
          <a:extLst>
            <a:ext uri="{FF2B5EF4-FFF2-40B4-BE49-F238E27FC236}">
              <a16:creationId xmlns:a16="http://schemas.microsoft.com/office/drawing/2014/main" id="{59792AC7-5568-B854-D331-299DE5C1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>
            <a:extLst>
              <a:ext uri="{FF2B5EF4-FFF2-40B4-BE49-F238E27FC236}">
                <a16:creationId xmlns:a16="http://schemas.microsoft.com/office/drawing/2014/main" id="{9A3C1D31-094E-3F95-26EE-21E004F052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1:notes">
            <a:extLst>
              <a:ext uri="{FF2B5EF4-FFF2-40B4-BE49-F238E27FC236}">
                <a16:creationId xmlns:a16="http://schemas.microsoft.com/office/drawing/2014/main" id="{4BBBAC36-1E2A-B121-6F79-29C3C30F82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7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E2D6AFEB-ABB4-1DDA-94C0-6F138A1A8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7BED5669-474A-F66C-DD49-DA67EB0D3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54055916-5C72-E983-C26F-079B6DD79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3088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>
          <a:extLst>
            <a:ext uri="{FF2B5EF4-FFF2-40B4-BE49-F238E27FC236}">
              <a16:creationId xmlns:a16="http://schemas.microsoft.com/office/drawing/2014/main" id="{BBD14117-D12F-9007-E343-8C54B5417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:notes">
            <a:extLst>
              <a:ext uri="{FF2B5EF4-FFF2-40B4-BE49-F238E27FC236}">
                <a16:creationId xmlns:a16="http://schemas.microsoft.com/office/drawing/2014/main" id="{ADEF8612-3F07-6474-B6FB-46C8A8AC2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21:notes">
            <a:extLst>
              <a:ext uri="{FF2B5EF4-FFF2-40B4-BE49-F238E27FC236}">
                <a16:creationId xmlns:a16="http://schemas.microsoft.com/office/drawing/2014/main" id="{96C38158-B53F-2009-A2BE-8AC79D2FC8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85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40D3F166-781A-8F10-D9E2-0E2699412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793EBCD8-E24D-A1DD-16F8-C8C2006A0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818192A2-0272-E898-35DC-19C98AA447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468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8FACA10A-1ED0-8162-19FB-9EA01A86D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DCB7B57D-7132-05C0-5033-C8106D855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1F29591A-CF86-DB36-041B-7F904005B9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4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>
          <a:extLst>
            <a:ext uri="{FF2B5EF4-FFF2-40B4-BE49-F238E27FC236}">
              <a16:creationId xmlns:a16="http://schemas.microsoft.com/office/drawing/2014/main" id="{DE6C630A-38DF-AC81-8374-AB033F7D0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>
            <a:extLst>
              <a:ext uri="{FF2B5EF4-FFF2-40B4-BE49-F238E27FC236}">
                <a16:creationId xmlns:a16="http://schemas.microsoft.com/office/drawing/2014/main" id="{AC9A7E1B-82ED-7684-B576-98F4FE8C37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:notes">
            <a:extLst>
              <a:ext uri="{FF2B5EF4-FFF2-40B4-BE49-F238E27FC236}">
                <a16:creationId xmlns:a16="http://schemas.microsoft.com/office/drawing/2014/main" id="{35C8AE02-5A06-172A-E6BA-CE94E506D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913259" y="4360912"/>
            <a:ext cx="5031300" cy="4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8975"/>
            <a:ext cx="6116638" cy="344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AND_BODY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_AND_BODY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5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0" name="Google Shape;170;p3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3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6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75" name="Google Shape;175;p32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7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9" name="Google Shape;179;p33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8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336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3366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336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6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_AND_BODY_9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10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92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body" idx="1"/>
          </p:nvPr>
        </p:nvSpPr>
        <p:spPr>
          <a:xfrm>
            <a:off x="685800" y="971550"/>
            <a:ext cx="77724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ftr" idx="11"/>
          </p:nvPr>
        </p:nvSpPr>
        <p:spPr>
          <a:xfrm>
            <a:off x="2971800" y="4686300"/>
            <a:ext cx="35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52850" y="4820156"/>
            <a:ext cx="4305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Web Security</a:t>
            </a:r>
            <a:endParaRPr sz="12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Top1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../../etc/passw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~alic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600"/>
              <a:t>Web Application Security</a:t>
            </a:r>
            <a:endParaRPr sz="46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endParaRPr sz="3100"/>
          </a:p>
        </p:txBody>
      </p:sp>
      <p:sp>
        <p:nvSpPr>
          <p:cNvPr id="204" name="Google Shape;204;p37"/>
          <p:cNvSpPr txBox="1">
            <a:spLocks noGrp="1"/>
          </p:cNvSpPr>
          <p:nvPr>
            <p:ph type="subTitle" idx="1"/>
          </p:nvPr>
        </p:nvSpPr>
        <p:spPr>
          <a:xfrm>
            <a:off x="1143000" y="2701540"/>
            <a:ext cx="6858000" cy="1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/>
              <a:t>Reference: Goodrich and </a:t>
            </a:r>
            <a:r>
              <a:rPr lang="en-US" sz="1200" i="1" dirty="0" err="1"/>
              <a:t>Tamassia</a:t>
            </a:r>
            <a:r>
              <a:rPr lang="en-US" sz="1200" i="1" dirty="0"/>
              <a:t>, Chapter 7</a:t>
            </a:r>
            <a:endParaRPr sz="12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200" i="1" dirty="0"/>
              <a:t>and </a:t>
            </a:r>
            <a:r>
              <a:rPr lang="en-US" sz="1200" i="1" u="sng" dirty="0">
                <a:solidFill>
                  <a:schemeClr val="hlink"/>
                </a:solidFill>
                <a:hlinkClick r:id="rId3"/>
              </a:rPr>
              <a:t>OWASP Top 10</a:t>
            </a:r>
            <a:endParaRPr sz="12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HTTP - POST Request</a:t>
            </a:r>
            <a:endParaRPr sz="3400"/>
          </a:p>
        </p:txBody>
      </p:sp>
      <p:sp>
        <p:nvSpPr>
          <p:cNvPr id="330" name="Google Shape;330;p46"/>
          <p:cNvSpPr txBox="1"/>
          <p:nvPr/>
        </p:nvSpPr>
        <p:spPr>
          <a:xfrm>
            <a:off x="609600" y="1681175"/>
            <a:ext cx="8305800" cy="2043000"/>
          </a:xfrm>
          <a:prstGeom prst="rect">
            <a:avLst/>
          </a:prstGeom>
          <a:solidFill>
            <a:srgbClr val="808080">
              <a:alpha val="23529"/>
            </a:srgbClr>
          </a:solidFill>
          <a:ln w="9525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POST /sendform.php HTTP/1.1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Accept: image/gif, image/x-bitmap, image/jpeg, */*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Accept-Language: en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User-Agent: Mozilla/1.22 (compatible; MSIE 2.0; Windows 95)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Host: www.example.com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Referer: http://www.example.com/dataform.html</a:t>
            </a:r>
            <a:endParaRPr sz="1400" b="1" i="0" u="none" strike="noStrike" cap="none">
              <a:solidFill>
                <a:srgbClr val="40458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endParaRPr sz="1400" b="1" i="0" u="none" strike="noStrike" cap="none">
              <a:solidFill>
                <a:srgbClr val="40458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name=Steve&amp;comment=Something+to+say</a:t>
            </a:r>
            <a:endParaRPr sz="1400" b="1" i="0" u="none" strike="noStrike" cap="none">
              <a:solidFill>
                <a:srgbClr val="40458C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40458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31" name="Google Shape;331;p46"/>
          <p:cNvSpPr txBox="1"/>
          <p:nvPr/>
        </p:nvSpPr>
        <p:spPr>
          <a:xfrm>
            <a:off x="1606500" y="3839125"/>
            <a:ext cx="4056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Data – POST parameters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2" name="Google Shape;332;p46"/>
          <p:cNvCxnSpPr>
            <a:stCxn id="331" idx="1"/>
          </p:cNvCxnSpPr>
          <p:nvPr/>
        </p:nvCxnSpPr>
        <p:spPr>
          <a:xfrm rot="10800000">
            <a:off x="1123500" y="3637075"/>
            <a:ext cx="483000" cy="3396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46"/>
          <p:cNvSpPr txBox="1"/>
          <p:nvPr/>
        </p:nvSpPr>
        <p:spPr>
          <a:xfrm>
            <a:off x="553413" y="4229169"/>
            <a:ext cx="8120400" cy="346200"/>
          </a:xfrm>
          <a:prstGeom prst="rect">
            <a:avLst/>
          </a:prstGeom>
          <a:noFill/>
          <a:ln w="9525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GET : no side effect                                         POST : possible side effect</a:t>
            </a:r>
            <a:endParaRPr sz="16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396900" y="1158075"/>
            <a:ext cx="9969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1516425" y="1186125"/>
            <a:ext cx="577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2296025" y="1186131"/>
            <a:ext cx="1657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HTTP version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46"/>
          <p:cNvCxnSpPr>
            <a:stCxn id="334" idx="2"/>
          </p:cNvCxnSpPr>
          <p:nvPr/>
        </p:nvCxnSpPr>
        <p:spPr>
          <a:xfrm>
            <a:off x="895350" y="1423875"/>
            <a:ext cx="3600" cy="299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8" name="Google Shape;338;p46"/>
          <p:cNvCxnSpPr/>
          <p:nvPr/>
        </p:nvCxnSpPr>
        <p:spPr>
          <a:xfrm>
            <a:off x="1805325" y="1467963"/>
            <a:ext cx="0" cy="2799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9" name="Google Shape;339;p46"/>
          <p:cNvCxnSpPr/>
          <p:nvPr/>
        </p:nvCxnSpPr>
        <p:spPr>
          <a:xfrm>
            <a:off x="3124775" y="1457288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0" name="Google Shape;340;p46"/>
          <p:cNvSpPr txBox="1"/>
          <p:nvPr/>
        </p:nvSpPr>
        <p:spPr>
          <a:xfrm>
            <a:off x="6721150" y="1251975"/>
            <a:ext cx="1086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Headers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46"/>
          <p:cNvCxnSpPr/>
          <p:nvPr/>
        </p:nvCxnSpPr>
        <p:spPr>
          <a:xfrm flipH="1">
            <a:off x="6159025" y="1527079"/>
            <a:ext cx="901500" cy="4368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>
                <a:solidFill>
                  <a:schemeClr val="dk2"/>
                </a:solidFill>
              </a:rPr>
              <a:t>HTTP - Response</a:t>
            </a:r>
            <a:endParaRPr sz="3400">
              <a:solidFill>
                <a:schemeClr val="dk2"/>
              </a:solidFill>
            </a:endParaRPr>
          </a:p>
        </p:txBody>
      </p:sp>
      <p:sp>
        <p:nvSpPr>
          <p:cNvPr id="347" name="Google Shape;347;p47"/>
          <p:cNvSpPr txBox="1"/>
          <p:nvPr/>
        </p:nvSpPr>
        <p:spPr>
          <a:xfrm>
            <a:off x="1308000" y="1864350"/>
            <a:ext cx="6008700" cy="2223300"/>
          </a:xfrm>
          <a:prstGeom prst="rect">
            <a:avLst/>
          </a:prstGeom>
          <a:solidFill>
            <a:srgbClr val="808080">
              <a:alpha val="24705"/>
            </a:srgbClr>
          </a:solidFill>
          <a:ln w="9525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HTTP/1.0 200 OK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Date: Sun, 21 Apr 1996 02:20:42 GMT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Server: Microsoft-Internet-Information-Server/5.0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text/html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Last-Modified: Thu, 18 Apr 1996 17:39:05 GMT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Set-Cookie: …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Content-Length: 2543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None/>
            </a:pPr>
            <a:r>
              <a:rPr lang="en-US" sz="1400" b="1" i="0" u="none" strike="noStrike" cap="none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 Some data... blah, blah, blah &lt;/HTML&gt;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47"/>
          <p:cNvSpPr txBox="1"/>
          <p:nvPr/>
        </p:nvSpPr>
        <p:spPr>
          <a:xfrm>
            <a:off x="1219950" y="1147850"/>
            <a:ext cx="1454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HTTP version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47"/>
          <p:cNvCxnSpPr/>
          <p:nvPr/>
        </p:nvCxnSpPr>
        <p:spPr>
          <a:xfrm>
            <a:off x="1868800" y="1537075"/>
            <a:ext cx="300" cy="3966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0" name="Google Shape;350;p47"/>
          <p:cNvSpPr txBox="1"/>
          <p:nvPr/>
        </p:nvSpPr>
        <p:spPr>
          <a:xfrm>
            <a:off x="2739600" y="1181150"/>
            <a:ext cx="1371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Status code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4262951" y="1181150"/>
            <a:ext cx="1622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Reason phrase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47"/>
          <p:cNvCxnSpPr/>
          <p:nvPr/>
        </p:nvCxnSpPr>
        <p:spPr>
          <a:xfrm flipH="1">
            <a:off x="2601200" y="1464825"/>
            <a:ext cx="611400" cy="440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53" name="Google Shape;353;p47"/>
          <p:cNvCxnSpPr/>
          <p:nvPr/>
        </p:nvCxnSpPr>
        <p:spPr>
          <a:xfrm flipH="1">
            <a:off x="3059975" y="1464825"/>
            <a:ext cx="1342800" cy="5475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4" name="Google Shape;354;p47"/>
          <p:cNvSpPr txBox="1"/>
          <p:nvPr/>
        </p:nvSpPr>
        <p:spPr>
          <a:xfrm>
            <a:off x="6685450" y="1147838"/>
            <a:ext cx="1086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Headers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47"/>
          <p:cNvCxnSpPr/>
          <p:nvPr/>
        </p:nvCxnSpPr>
        <p:spPr>
          <a:xfrm flipH="1">
            <a:off x="5425025" y="1422950"/>
            <a:ext cx="1371600" cy="7824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Google Shape;356;p47"/>
          <p:cNvSpPr txBox="1"/>
          <p:nvPr/>
        </p:nvSpPr>
        <p:spPr>
          <a:xfrm>
            <a:off x="7604687" y="3217341"/>
            <a:ext cx="679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47"/>
          <p:cNvCxnSpPr>
            <a:stCxn id="356" idx="1"/>
          </p:cNvCxnSpPr>
          <p:nvPr/>
        </p:nvCxnSpPr>
        <p:spPr>
          <a:xfrm flipH="1">
            <a:off x="6188987" y="3354891"/>
            <a:ext cx="1415700" cy="542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p47"/>
          <p:cNvSpPr txBox="1"/>
          <p:nvPr/>
        </p:nvSpPr>
        <p:spPr>
          <a:xfrm>
            <a:off x="628650" y="4151025"/>
            <a:ext cx="1479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Cookies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7"/>
          <p:cNvSpPr/>
          <p:nvPr/>
        </p:nvSpPr>
        <p:spPr>
          <a:xfrm>
            <a:off x="798400" y="3268225"/>
            <a:ext cx="435078" cy="945408"/>
          </a:xfrm>
          <a:custGeom>
            <a:avLst/>
            <a:gdLst/>
            <a:ahLst/>
            <a:cxnLst/>
            <a:rect l="l" t="t" r="r" b="b"/>
            <a:pathLst>
              <a:path w="435078" h="1460090" extrusionOk="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 cap="flat" cmpd="sng">
            <a:solidFill>
              <a:srgbClr val="40458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0458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HTTP - </a:t>
            </a:r>
            <a:r>
              <a:rPr lang="en-US" dirty="0"/>
              <a:t>Slow Loris Attack </a:t>
            </a:r>
            <a:endParaRPr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383C-0920-BC73-DFC0-9177F11F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Slowloris</a:t>
            </a:r>
            <a:r>
              <a:rPr lang="en-US" sz="2000" dirty="0"/>
              <a:t> is a </a:t>
            </a:r>
            <a:r>
              <a:rPr lang="en-US" sz="2000" dirty="0">
                <a:solidFill>
                  <a:srgbClr val="FF0000"/>
                </a:solidFill>
              </a:rPr>
              <a:t>denial-of-service attack </a:t>
            </a:r>
            <a:r>
              <a:rPr lang="en-US" sz="2000" dirty="0"/>
              <a:t>program which allows an attacker to overwhelm a targeted server </a:t>
            </a:r>
            <a:r>
              <a:rPr lang="en-US" sz="2000" b="1" dirty="0"/>
              <a:t>by opening and maintaining many simultaneous HTTP connections</a:t>
            </a:r>
            <a:r>
              <a:rPr lang="en-US" sz="2000" dirty="0"/>
              <a:t> between the attacker and the target.</a:t>
            </a:r>
          </a:p>
        </p:txBody>
      </p:sp>
      <p:pic>
        <p:nvPicPr>
          <p:cNvPr id="4098" name="Picture 2" descr="Slowloris Attack Diagram">
            <a:extLst>
              <a:ext uri="{FF2B5EF4-FFF2-40B4-BE49-F238E27FC236}">
                <a16:creationId xmlns:a16="http://schemas.microsoft.com/office/drawing/2014/main" id="{8E8DE3CF-C56E-793A-C036-8A766987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65" y="2127717"/>
            <a:ext cx="3330429" cy="24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DDEF5E-4D9B-5D37-23E0-3777325273C6}"/>
              </a:ext>
            </a:extLst>
          </p:cNvPr>
          <p:cNvSpPr txBox="1"/>
          <p:nvPr/>
        </p:nvSpPr>
        <p:spPr>
          <a:xfrm>
            <a:off x="628650" y="2480439"/>
            <a:ext cx="3502404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Instead of flooding the server with traffic, the attacker slowly occupies all its connections so real users can’t connect.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4AE4949-4C9C-48B9-DEFB-1066CA13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98" y="3293993"/>
            <a:ext cx="1455848" cy="12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ygmy slow loris | Smithsonian's National Zoo and Conservation Biology  Institute">
            <a:extLst>
              <a:ext uri="{FF2B5EF4-FFF2-40B4-BE49-F238E27FC236}">
                <a16:creationId xmlns:a16="http://schemas.microsoft.com/office/drawing/2014/main" id="{C2976B9B-56A2-FBA5-7538-0DA4821C1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4" r="12481"/>
          <a:stretch>
            <a:fillRect/>
          </a:stretch>
        </p:blipFill>
        <p:spPr bwMode="auto">
          <a:xfrm>
            <a:off x="628650" y="3312578"/>
            <a:ext cx="1619600" cy="12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>
          <a:extLst>
            <a:ext uri="{FF2B5EF4-FFF2-40B4-BE49-F238E27FC236}">
              <a16:creationId xmlns:a16="http://schemas.microsoft.com/office/drawing/2014/main" id="{D707BE22-7B1B-8C54-DFB3-1DCB6DC4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>
            <a:extLst>
              <a:ext uri="{FF2B5EF4-FFF2-40B4-BE49-F238E27FC236}">
                <a16:creationId xmlns:a16="http://schemas.microsoft.com/office/drawing/2014/main" id="{4B850A3A-D91D-0B4B-425E-E8AA416E12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HTTP - </a:t>
            </a:r>
            <a:r>
              <a:rPr lang="en-US" dirty="0"/>
              <a:t>Slow Loris Attack </a:t>
            </a:r>
            <a:endParaRPr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D65F7-D643-E35D-3AC9-411CEEE658CD}"/>
              </a:ext>
            </a:extLst>
          </p:cNvPr>
          <p:cNvSpPr txBox="1"/>
          <p:nvPr/>
        </p:nvSpPr>
        <p:spPr>
          <a:xfrm>
            <a:off x="2629023" y="1426880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Attacker:</a:t>
            </a:r>
            <a:br>
              <a:rPr lang="en-US" dirty="0"/>
            </a:br>
            <a:r>
              <a:rPr lang="en-US" dirty="0"/>
              <a:t>Conn1 → "GET / HTTP/1.1\r\n"</a:t>
            </a:r>
            <a:br>
              <a:rPr lang="en-US" dirty="0"/>
            </a:br>
            <a:r>
              <a:rPr lang="en-US" dirty="0"/>
              <a:t>Conn2 → "GET / HTTP/1.1\r\n"</a:t>
            </a:r>
            <a:br>
              <a:rPr lang="en-US" dirty="0"/>
            </a:br>
            <a:r>
              <a:rPr lang="en-US" dirty="0"/>
              <a:t>Conn3 → "GET / HTTP/1.1\r\n"</a:t>
            </a:r>
            <a:br>
              <a:rPr lang="en-US" dirty="0"/>
            </a:br>
            <a:r>
              <a:rPr lang="en-US" dirty="0"/>
              <a:t>...</a:t>
            </a:r>
          </a:p>
        </p:txBody>
      </p:sp>
      <p:pic>
        <p:nvPicPr>
          <p:cNvPr id="5122" name="Picture 2" descr="We talked to an ethical hacker, here's ...">
            <a:extLst>
              <a:ext uri="{FF2B5EF4-FFF2-40B4-BE49-F238E27FC236}">
                <a16:creationId xmlns:a16="http://schemas.microsoft.com/office/drawing/2014/main" id="{5D9F45DD-B719-62CF-F4FF-6AFD0342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4" y="2571750"/>
            <a:ext cx="1542910" cy="10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Free Web server Icons in PNG &amp; SVG">
            <a:extLst>
              <a:ext uri="{FF2B5EF4-FFF2-40B4-BE49-F238E27FC236}">
                <a16:creationId xmlns:a16="http://schemas.microsoft.com/office/drawing/2014/main" id="{A00F91EE-9632-960A-932C-876F8B1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55" y="2305536"/>
            <a:ext cx="1361737" cy="13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472902-30A7-8F91-5C5A-E01B0FB46303}"/>
              </a:ext>
            </a:extLst>
          </p:cNvPr>
          <p:cNvCxnSpPr/>
          <p:nvPr/>
        </p:nvCxnSpPr>
        <p:spPr>
          <a:xfrm>
            <a:off x="2038525" y="2726422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F0EA34-77E8-CB09-C2EE-16D60EF66525}"/>
              </a:ext>
            </a:extLst>
          </p:cNvPr>
          <p:cNvCxnSpPr/>
          <p:nvPr/>
        </p:nvCxnSpPr>
        <p:spPr>
          <a:xfrm flipH="1">
            <a:off x="2038525" y="3171039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4D5A2E-F355-D352-7D4C-815066AE182F}"/>
              </a:ext>
            </a:extLst>
          </p:cNvPr>
          <p:cNvSpPr txBox="1"/>
          <p:nvPr/>
        </p:nvSpPr>
        <p:spPr>
          <a:xfrm>
            <a:off x="3384958" y="3179681"/>
            <a:ext cx="1361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[Waiting...]</a:t>
            </a:r>
          </a:p>
        </p:txBody>
      </p:sp>
    </p:spTree>
    <p:extLst>
      <p:ext uri="{BB962C8B-B14F-4D97-AF65-F5344CB8AC3E}">
        <p14:creationId xmlns:p14="http://schemas.microsoft.com/office/powerpoint/2010/main" val="12346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>
          <a:extLst>
            <a:ext uri="{FF2B5EF4-FFF2-40B4-BE49-F238E27FC236}">
              <a16:creationId xmlns:a16="http://schemas.microsoft.com/office/drawing/2014/main" id="{3DFA5059-701A-57B8-7E97-E5BE227F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B7225F5-1B58-4ECC-A390-633BC62A6553}"/>
              </a:ext>
            </a:extLst>
          </p:cNvPr>
          <p:cNvSpPr/>
          <p:nvPr/>
        </p:nvSpPr>
        <p:spPr>
          <a:xfrm>
            <a:off x="461394" y="1744910"/>
            <a:ext cx="3892492" cy="532842"/>
          </a:xfrm>
          <a:prstGeom prst="wedgeEllipseCallout">
            <a:avLst>
              <a:gd name="adj1" fmla="val -33333"/>
              <a:gd name="adj2" fmla="val 861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Google Shape;364;p48">
            <a:extLst>
              <a:ext uri="{FF2B5EF4-FFF2-40B4-BE49-F238E27FC236}">
                <a16:creationId xmlns:a16="http://schemas.microsoft.com/office/drawing/2014/main" id="{6E18A06F-0AC2-890D-E9EF-86A156DAD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HTTP - </a:t>
            </a:r>
            <a:r>
              <a:rPr lang="en-US" dirty="0"/>
              <a:t>Slow Loris Attack </a:t>
            </a:r>
            <a:endParaRPr sz="3400" dirty="0"/>
          </a:p>
        </p:txBody>
      </p:sp>
      <p:pic>
        <p:nvPicPr>
          <p:cNvPr id="5122" name="Picture 2" descr="We talked to an ethical hacker, here's ...">
            <a:extLst>
              <a:ext uri="{FF2B5EF4-FFF2-40B4-BE49-F238E27FC236}">
                <a16:creationId xmlns:a16="http://schemas.microsoft.com/office/drawing/2014/main" id="{1408E5C8-27B1-0241-DE02-4D7746F8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4" y="2571750"/>
            <a:ext cx="1542910" cy="10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Free Web server Icons in PNG &amp; SVG">
            <a:extLst>
              <a:ext uri="{FF2B5EF4-FFF2-40B4-BE49-F238E27FC236}">
                <a16:creationId xmlns:a16="http://schemas.microsoft.com/office/drawing/2014/main" id="{B40B9ED4-9049-FEAE-A864-681FCD13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55" y="2305536"/>
            <a:ext cx="1361737" cy="13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E67C2A-2546-75E2-C2A7-D3F863BAAAED}"/>
              </a:ext>
            </a:extLst>
          </p:cNvPr>
          <p:cNvCxnSpPr/>
          <p:nvPr/>
        </p:nvCxnSpPr>
        <p:spPr>
          <a:xfrm>
            <a:off x="2174658" y="3237146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CD8078-52BC-771D-C5B0-1E33C32818EC}"/>
              </a:ext>
            </a:extLst>
          </p:cNvPr>
          <p:cNvCxnSpPr/>
          <p:nvPr/>
        </p:nvCxnSpPr>
        <p:spPr>
          <a:xfrm flipH="1">
            <a:off x="2104162" y="2734811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F993FE-9DB6-177E-F01B-3CD083067607}"/>
              </a:ext>
            </a:extLst>
          </p:cNvPr>
          <p:cNvSpPr txBox="1"/>
          <p:nvPr/>
        </p:nvSpPr>
        <p:spPr>
          <a:xfrm>
            <a:off x="3444303" y="2305536"/>
            <a:ext cx="16652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[Almost timeout…]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BC1EE-A3ED-45FD-820A-BFF43D48774C}"/>
              </a:ext>
            </a:extLst>
          </p:cNvPr>
          <p:cNvSpPr txBox="1"/>
          <p:nvPr/>
        </p:nvSpPr>
        <p:spPr>
          <a:xfrm>
            <a:off x="3331276" y="3237146"/>
            <a:ext cx="1891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Accept: image/gif \r\n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88F31-9F37-7C60-D89B-ECCFB2FA2BDE}"/>
              </a:ext>
            </a:extLst>
          </p:cNvPr>
          <p:cNvSpPr txBox="1"/>
          <p:nvPr/>
        </p:nvSpPr>
        <p:spPr>
          <a:xfrm>
            <a:off x="2867558" y="3572706"/>
            <a:ext cx="281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never finishes request, just keeps sending tiny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179AA-2A8A-57C3-F9B4-7BBD7319872F}"/>
              </a:ext>
            </a:extLst>
          </p:cNvPr>
          <p:cNvSpPr txBox="1"/>
          <p:nvPr/>
        </p:nvSpPr>
        <p:spPr>
          <a:xfrm>
            <a:off x="537517" y="1858918"/>
            <a:ext cx="39673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I’m still here! I’m just slow, please wait for me.</a:t>
            </a:r>
          </a:p>
        </p:txBody>
      </p:sp>
    </p:spTree>
    <p:extLst>
      <p:ext uri="{BB962C8B-B14F-4D97-AF65-F5344CB8AC3E}">
        <p14:creationId xmlns:p14="http://schemas.microsoft.com/office/powerpoint/2010/main" val="362021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>
          <a:extLst>
            <a:ext uri="{FF2B5EF4-FFF2-40B4-BE49-F238E27FC236}">
              <a16:creationId xmlns:a16="http://schemas.microsoft.com/office/drawing/2014/main" id="{95410E1C-1D2B-A861-D215-61907C8A0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8">
            <a:extLst>
              <a:ext uri="{FF2B5EF4-FFF2-40B4-BE49-F238E27FC236}">
                <a16:creationId xmlns:a16="http://schemas.microsoft.com/office/drawing/2014/main" id="{34FD63B5-DDF3-87C7-63C9-347CCD272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400" dirty="0"/>
              <a:t>HTTP - </a:t>
            </a:r>
            <a:r>
              <a:rPr lang="en-US" dirty="0"/>
              <a:t>Slow Loris Attack </a:t>
            </a:r>
            <a:endParaRPr sz="3400" dirty="0"/>
          </a:p>
        </p:txBody>
      </p:sp>
      <p:pic>
        <p:nvPicPr>
          <p:cNvPr id="5122" name="Picture 2" descr="We talked to an ethical hacker, here's ...">
            <a:extLst>
              <a:ext uri="{FF2B5EF4-FFF2-40B4-BE49-F238E27FC236}">
                <a16:creationId xmlns:a16="http://schemas.microsoft.com/office/drawing/2014/main" id="{E6D4FA99-9321-595C-C0F4-CF7E1614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4" y="2571750"/>
            <a:ext cx="1542910" cy="10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Free Web server Icons in PNG &amp; SVG">
            <a:extLst>
              <a:ext uri="{FF2B5EF4-FFF2-40B4-BE49-F238E27FC236}">
                <a16:creationId xmlns:a16="http://schemas.microsoft.com/office/drawing/2014/main" id="{57B97CAC-5210-0353-49D1-0E90E969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65" y="2246717"/>
            <a:ext cx="1361737" cy="13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EFB342-EEED-6FB7-13A7-73DE735944CE}"/>
              </a:ext>
            </a:extLst>
          </p:cNvPr>
          <p:cNvCxnSpPr/>
          <p:nvPr/>
        </p:nvCxnSpPr>
        <p:spPr>
          <a:xfrm>
            <a:off x="2104162" y="2571750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320D18-7608-A5F2-68D7-569A55F7DD72}"/>
              </a:ext>
            </a:extLst>
          </p:cNvPr>
          <p:cNvCxnSpPr/>
          <p:nvPr/>
        </p:nvCxnSpPr>
        <p:spPr>
          <a:xfrm flipH="1">
            <a:off x="2037050" y="3211979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3B5DA3F-CD43-6F05-7C5B-62027A21EBB0}"/>
              </a:ext>
            </a:extLst>
          </p:cNvPr>
          <p:cNvCxnSpPr/>
          <p:nvPr/>
        </p:nvCxnSpPr>
        <p:spPr>
          <a:xfrm>
            <a:off x="2104162" y="2891930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FE85C3-B9FC-0E98-6314-EB61D4F02FA8}"/>
              </a:ext>
            </a:extLst>
          </p:cNvPr>
          <p:cNvCxnSpPr/>
          <p:nvPr/>
        </p:nvCxnSpPr>
        <p:spPr>
          <a:xfrm>
            <a:off x="2104162" y="2732539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345F797-AD2A-86FA-23E1-40F8D5C13085}"/>
              </a:ext>
            </a:extLst>
          </p:cNvPr>
          <p:cNvCxnSpPr/>
          <p:nvPr/>
        </p:nvCxnSpPr>
        <p:spPr>
          <a:xfrm>
            <a:off x="2104162" y="3059710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91207D-D35A-B2DA-359B-86ADC16AC11F}"/>
              </a:ext>
            </a:extLst>
          </p:cNvPr>
          <p:cNvCxnSpPr/>
          <p:nvPr/>
        </p:nvCxnSpPr>
        <p:spPr>
          <a:xfrm flipH="1">
            <a:off x="2037050" y="3381157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3CF5FB-7BF6-5E62-C574-D8A96ECB4815}"/>
              </a:ext>
            </a:extLst>
          </p:cNvPr>
          <p:cNvCxnSpPr/>
          <p:nvPr/>
        </p:nvCxnSpPr>
        <p:spPr>
          <a:xfrm flipH="1">
            <a:off x="2037050" y="3530761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91EAA5-E8D0-7E3C-3B7D-EB5849F9DE2A}"/>
              </a:ext>
            </a:extLst>
          </p:cNvPr>
          <p:cNvCxnSpPr/>
          <p:nvPr/>
        </p:nvCxnSpPr>
        <p:spPr>
          <a:xfrm flipH="1">
            <a:off x="2037050" y="3691550"/>
            <a:ext cx="434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6EF475-7B2B-34D1-572E-8D17CFAD4265}"/>
              </a:ext>
            </a:extLst>
          </p:cNvPr>
          <p:cNvSpPr txBox="1"/>
          <p:nvPr/>
        </p:nvSpPr>
        <p:spPr>
          <a:xfrm>
            <a:off x="2445390" y="374890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[Waiting...][Waiting...][Waiting...][FULL]</a:t>
            </a:r>
          </a:p>
        </p:txBody>
      </p:sp>
      <p:pic>
        <p:nvPicPr>
          <p:cNvPr id="6146" name="Picture 2" descr="User (computing) - Simple English ...">
            <a:extLst>
              <a:ext uri="{FF2B5EF4-FFF2-40B4-BE49-F238E27FC236}">
                <a16:creationId xmlns:a16="http://schemas.microsoft.com/office/drawing/2014/main" id="{0392FEC9-8C44-4FC0-DACA-81595416F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8" y="1744865"/>
            <a:ext cx="594681" cy="5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5D7BEB-0AA6-72CE-4319-A7384CBA466F}"/>
              </a:ext>
            </a:extLst>
          </p:cNvPr>
          <p:cNvSpPr txBox="1"/>
          <p:nvPr/>
        </p:nvSpPr>
        <p:spPr>
          <a:xfrm>
            <a:off x="428681" y="2263973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Legitimate User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6C17F4-388D-0F6A-1488-8EFF2EE053CC}"/>
              </a:ext>
            </a:extLst>
          </p:cNvPr>
          <p:cNvCxnSpPr/>
          <p:nvPr/>
        </p:nvCxnSpPr>
        <p:spPr>
          <a:xfrm>
            <a:off x="1619075" y="2172749"/>
            <a:ext cx="4763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50" name="Picture 6" descr="Line Red cross sign icon. Wrong mark. Red cross X symbol. Red grunge X  icon. Cross brush sign 33294037 Vector Art at Vecteezy">
            <a:extLst>
              <a:ext uri="{FF2B5EF4-FFF2-40B4-BE49-F238E27FC236}">
                <a16:creationId xmlns:a16="http://schemas.microsoft.com/office/drawing/2014/main" id="{03FBCCA7-D18E-2CF5-D358-CC1CB97A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61" y="1968344"/>
            <a:ext cx="349835" cy="3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24A7691-C785-9D32-CA4A-1B9F4D79F629}"/>
              </a:ext>
            </a:extLst>
          </p:cNvPr>
          <p:cNvSpPr txBox="1"/>
          <p:nvPr/>
        </p:nvSpPr>
        <p:spPr>
          <a:xfrm>
            <a:off x="3108121" y="2257073"/>
            <a:ext cx="1463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Cannot connect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472C36-6D8C-3C52-153A-0C8AB00EB58D}"/>
              </a:ext>
            </a:extLst>
          </p:cNvPr>
          <p:cNvSpPr txBox="1"/>
          <p:nvPr/>
        </p:nvSpPr>
        <p:spPr>
          <a:xfrm>
            <a:off x="5053252" y="4226860"/>
            <a:ext cx="3335739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Low bandwidth can still break servers!</a:t>
            </a:r>
          </a:p>
        </p:txBody>
      </p:sp>
    </p:spTree>
    <p:extLst>
      <p:ext uri="{BB962C8B-B14F-4D97-AF65-F5344CB8AC3E}">
        <p14:creationId xmlns:p14="http://schemas.microsoft.com/office/powerpoint/2010/main" val="352561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Static HTTP Page Request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Relaying a file (no computed content)</a:t>
            </a:r>
            <a:endParaRPr sz="2000" i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4531FA-CD39-3EE6-69F2-EE98DE36A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9" y="1648211"/>
            <a:ext cx="3998927" cy="22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30;p40">
            <a:extLst>
              <a:ext uri="{FF2B5EF4-FFF2-40B4-BE49-F238E27FC236}">
                <a16:creationId xmlns:a16="http://schemas.microsoft.com/office/drawing/2014/main" id="{38A192E8-1CF4-B6D8-FC5A-01E32A8F4891}"/>
              </a:ext>
            </a:extLst>
          </p:cNvPr>
          <p:cNvSpPr txBox="1"/>
          <p:nvPr/>
        </p:nvSpPr>
        <p:spPr>
          <a:xfrm>
            <a:off x="1973502" y="2356462"/>
            <a:ext cx="2863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GET /index.html HTTP/1.0</a:t>
            </a:r>
            <a:endParaRPr sz="1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0;p40">
            <a:extLst>
              <a:ext uri="{FF2B5EF4-FFF2-40B4-BE49-F238E27FC236}">
                <a16:creationId xmlns:a16="http://schemas.microsoft.com/office/drawing/2014/main" id="{13342EF7-F0D5-E341-3D9C-2A49B2D2F5C6}"/>
              </a:ext>
            </a:extLst>
          </p:cNvPr>
          <p:cNvSpPr txBox="1"/>
          <p:nvPr/>
        </p:nvSpPr>
        <p:spPr>
          <a:xfrm>
            <a:off x="1721833" y="3202263"/>
            <a:ext cx="2863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index.html file</a:t>
            </a:r>
            <a:endParaRPr sz="1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0763D0-2C06-1303-AE2D-55747910AEA8}"/>
              </a:ext>
            </a:extLst>
          </p:cNvPr>
          <p:cNvSpPr txBox="1"/>
          <p:nvPr/>
        </p:nvSpPr>
        <p:spPr>
          <a:xfrm>
            <a:off x="1900623" y="4031725"/>
            <a:ext cx="2506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static HTTP page request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E4A543-E0C7-A8AC-E3B8-722E7BC571D8}"/>
              </a:ext>
            </a:extLst>
          </p:cNvPr>
          <p:cNvSpPr txBox="1"/>
          <p:nvPr/>
        </p:nvSpPr>
        <p:spPr>
          <a:xfrm>
            <a:off x="5113090" y="2571750"/>
            <a:ext cx="1942051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database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logic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Just file retrieval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20A717EF-7E77-7151-09F3-E7C2A23F0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>
            <a:extLst>
              <a:ext uri="{FF2B5EF4-FFF2-40B4-BE49-F238E27FC236}">
                <a16:creationId xmlns:a16="http://schemas.microsoft.com/office/drawing/2014/main" id="{B2DD36B0-8A6E-7237-43C3-2191EFF93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Static HTTP Page Request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Relaying a file (no computed content)</a:t>
            </a:r>
            <a:endParaRPr sz="2000" i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F955AFE-2BF0-09BE-044D-0ACBBA9D8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48" y="1281972"/>
            <a:ext cx="6627303" cy="312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3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1208FB46-2FBA-09A4-39DD-09F5C29D3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>
            <a:extLst>
              <a:ext uri="{FF2B5EF4-FFF2-40B4-BE49-F238E27FC236}">
                <a16:creationId xmlns:a16="http://schemas.microsoft.com/office/drawing/2014/main" id="{58786922-C63C-DB29-6D6B-881461BC0C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Static HTTP Page Request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Relaying a file (no computed content)</a:t>
            </a:r>
            <a:endParaRPr sz="2000" i="1" dirty="0"/>
          </a:p>
        </p:txBody>
      </p:sp>
      <p:sp>
        <p:nvSpPr>
          <p:cNvPr id="377" name="Google Shape;377;p50">
            <a:extLst>
              <a:ext uri="{FF2B5EF4-FFF2-40B4-BE49-F238E27FC236}">
                <a16:creationId xmlns:a16="http://schemas.microsoft.com/office/drawing/2014/main" id="{6F6F9F99-C6FA-878F-083C-9E54E49DA2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8"/>
            <a:ext cx="78867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Web server configuration defines different ways to define the same things: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Where files are (</a:t>
            </a:r>
            <a:r>
              <a:rPr lang="en-US" sz="1600" i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DocumentRoot</a:t>
            </a:r>
            <a:r>
              <a:rPr lang="en-US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Which site is being served (</a:t>
            </a:r>
            <a:r>
              <a:rPr lang="en-US" sz="1600" i="1" dirty="0" err="1">
                <a:solidFill>
                  <a:schemeClr val="bg2">
                    <a:lumMod val="75000"/>
                    <a:lumOff val="25000"/>
                  </a:schemeClr>
                </a:solidFill>
              </a:rPr>
              <a:t>VirtualHost</a:t>
            </a:r>
            <a:r>
              <a:rPr lang="en-US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en-US" sz="1600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Who can access what (permissions)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en-US" sz="1600" i="1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Apache web server configuration</a:t>
            </a:r>
            <a:endParaRPr sz="1600" dirty="0"/>
          </a:p>
          <a:p>
            <a:pPr marL="628650" lvl="1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Apache configuration defines parameters</a:t>
            </a:r>
            <a:endParaRPr sz="1400" dirty="0"/>
          </a:p>
          <a:p>
            <a:pPr marL="628650" lvl="1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Scope of definitions determined by HTML/XML-like tags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1400"/>
              <a:buNone/>
            </a:pPr>
            <a:r>
              <a:rPr lang="en-US" sz="1800" dirty="0"/>
              <a:t>Microsoft IIS</a:t>
            </a:r>
            <a:endParaRPr sz="1800" dirty="0"/>
          </a:p>
          <a:p>
            <a:pPr marL="628650" lvl="1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Same concepts, but configured through GUI rather than file</a:t>
            </a:r>
            <a:endParaRPr sz="1400" dirty="0"/>
          </a:p>
          <a:p>
            <a:pPr marL="9144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200" dirty="0"/>
              <a:t>Control Panel -&gt; Administrative Tools -&gt; Internet Services Manager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B3BB7-787F-FBAD-D1C6-FEBEB3469B64}"/>
              </a:ext>
            </a:extLst>
          </p:cNvPr>
          <p:cNvSpPr txBox="1"/>
          <p:nvPr/>
        </p:nvSpPr>
        <p:spPr>
          <a:xfrm>
            <a:off x="6094601" y="1674911"/>
            <a:ext cx="1791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a website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FD560F-D2E6-DB80-1B87-DE28756A3352}"/>
              </a:ext>
            </a:extLst>
          </p:cNvPr>
          <p:cNvCxnSpPr/>
          <p:nvPr/>
        </p:nvCxnSpPr>
        <p:spPr>
          <a:xfrm>
            <a:off x="4572000" y="1828800"/>
            <a:ext cx="142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A856BF-B19E-FC72-4E36-DA69E9A13F2A}"/>
              </a:ext>
            </a:extLst>
          </p:cNvPr>
          <p:cNvSpPr txBox="1"/>
          <p:nvPr/>
        </p:nvSpPr>
        <p:spPr>
          <a:xfrm>
            <a:off x="5759043" y="1367134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rules for a folder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698DA0-E0E2-D4B2-12AC-76DA5EA20C1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019725" y="1521023"/>
            <a:ext cx="1739318" cy="33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F9F555-B9B2-322A-367E-A2AEA85B9DB5}"/>
              </a:ext>
            </a:extLst>
          </p:cNvPr>
          <p:cNvSpPr txBox="1"/>
          <p:nvPr/>
        </p:nvSpPr>
        <p:spPr>
          <a:xfrm>
            <a:off x="5759043" y="1982688"/>
            <a:ext cx="2358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Define access restrictions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0F8382-3CFC-B302-3892-1DC3E04B4141}"/>
              </a:ext>
            </a:extLst>
          </p:cNvPr>
          <p:cNvCxnSpPr/>
          <p:nvPr/>
        </p:nvCxnSpPr>
        <p:spPr>
          <a:xfrm>
            <a:off x="4332915" y="2136576"/>
            <a:ext cx="1426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9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>
          <a:extLst>
            <a:ext uri="{FF2B5EF4-FFF2-40B4-BE49-F238E27FC236}">
              <a16:creationId xmlns:a16="http://schemas.microsoft.com/office/drawing/2014/main" id="{F3FA11BC-E907-4D40-5DAF-D17CDC471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0">
            <a:extLst>
              <a:ext uri="{FF2B5EF4-FFF2-40B4-BE49-F238E27FC236}">
                <a16:creationId xmlns:a16="http://schemas.microsoft.com/office/drawing/2014/main" id="{741B1B06-1C28-5FFD-1E39-656E3117F9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Static HTTP Page Request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Relaying a file (no computed content)</a:t>
            </a:r>
            <a:endParaRPr sz="2000" i="1" dirty="0"/>
          </a:p>
        </p:txBody>
      </p:sp>
      <p:pic>
        <p:nvPicPr>
          <p:cNvPr id="10242" name="Picture 2" descr="Internet Information Services - Wikipedia">
            <a:extLst>
              <a:ext uri="{FF2B5EF4-FFF2-40B4-BE49-F238E27FC236}">
                <a16:creationId xmlns:a16="http://schemas.microsoft.com/office/drawing/2014/main" id="{77912443-65C4-9BB2-4290-46916F80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0836"/>
            <a:ext cx="4571999" cy="39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altLang="zh-CN" sz="3400" dirty="0"/>
              <a:t>Web Applications</a:t>
            </a:r>
            <a:endParaRPr sz="3400" dirty="0"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2000" dirty="0"/>
              <a:t>Web Application Security vs Software Security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pic>
        <p:nvPicPr>
          <p:cNvPr id="1026" name="Picture 2" descr="TYPES OF SOFTWARE || APPLICATION SOFTWARE || SYSTEM SOFTWARE || UTILITY  SOFTWARE || COMPUTER BASICS">
            <a:extLst>
              <a:ext uri="{FF2B5EF4-FFF2-40B4-BE49-F238E27FC236}">
                <a16:creationId xmlns:a16="http://schemas.microsoft.com/office/drawing/2014/main" id="{9418B147-E4A3-180D-B58B-15031E83A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32282" r="1696" b="13406"/>
          <a:stretch>
            <a:fillRect/>
          </a:stretch>
        </p:blipFill>
        <p:spPr bwMode="auto">
          <a:xfrm>
            <a:off x="419237" y="2001410"/>
            <a:ext cx="3837935" cy="16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018A19-8AF3-027D-404D-F7D282EB834C}"/>
              </a:ext>
            </a:extLst>
          </p:cNvPr>
          <p:cNvSpPr txBox="1"/>
          <p:nvPr/>
        </p:nvSpPr>
        <p:spPr>
          <a:xfrm>
            <a:off x="2079918" y="1673296"/>
            <a:ext cx="1602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Software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A145E-81EC-A728-A1CB-5026E6EBBD37}"/>
              </a:ext>
            </a:extLst>
          </p:cNvPr>
          <p:cNvSpPr txBox="1"/>
          <p:nvPr/>
        </p:nvSpPr>
        <p:spPr>
          <a:xfrm>
            <a:off x="74959" y="3889500"/>
            <a:ext cx="4676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Protecting </a:t>
            </a:r>
            <a:r>
              <a:rPr lang="en-US" b="1" dirty="0"/>
              <a:t>any kind of software </a:t>
            </a:r>
            <a:r>
              <a:rPr lang="en-US" dirty="0"/>
              <a:t>from vulnerabilities and attacks; Often </a:t>
            </a:r>
            <a:r>
              <a:rPr lang="en-US" dirty="0">
                <a:solidFill>
                  <a:srgbClr val="FF0000"/>
                </a:solidFill>
              </a:rPr>
              <a:t>local or controlled</a:t>
            </a:r>
            <a:r>
              <a:rPr lang="en-US" dirty="0"/>
              <a:t>; Environment is </a:t>
            </a:r>
            <a:r>
              <a:rPr lang="en-US" dirty="0">
                <a:solidFill>
                  <a:srgbClr val="FF0000"/>
                </a:solidFill>
              </a:rPr>
              <a:t>OS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5DD98-F304-4D0A-7F2F-CFE63F629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30" y="1827184"/>
            <a:ext cx="4146020" cy="2070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65F553-26AC-64DA-3E79-8219849F93BC}"/>
              </a:ext>
            </a:extLst>
          </p:cNvPr>
          <p:cNvSpPr txBox="1"/>
          <p:nvPr/>
        </p:nvSpPr>
        <p:spPr>
          <a:xfrm>
            <a:off x="6262657" y="1599163"/>
            <a:ext cx="1602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 Applications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6B6D9-9E26-A295-DAF1-B74B3BAE640C}"/>
              </a:ext>
            </a:extLst>
          </p:cNvPr>
          <p:cNvSpPr txBox="1"/>
          <p:nvPr/>
        </p:nvSpPr>
        <p:spPr>
          <a:xfrm>
            <a:off x="4862974" y="3889500"/>
            <a:ext cx="4281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Protecting applications that run </a:t>
            </a:r>
            <a:r>
              <a:rPr lang="en-US" dirty="0">
                <a:solidFill>
                  <a:srgbClr val="FF0000"/>
                </a:solidFill>
              </a:rPr>
              <a:t>over the web </a:t>
            </a:r>
            <a:r>
              <a:rPr lang="en-US" dirty="0"/>
              <a:t>(browser + server + HTTP). Environment is </a:t>
            </a:r>
            <a:r>
              <a:rPr lang="en-US" dirty="0">
                <a:solidFill>
                  <a:srgbClr val="FF0000"/>
                </a:solidFill>
              </a:rPr>
              <a:t>Internet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HTTP Server </a:t>
            </a:r>
            <a:r>
              <a:rPr lang="en-US" sz="3400" dirty="0">
                <a:solidFill>
                  <a:schemeClr val="dk2"/>
                </a:solidFill>
              </a:rPr>
              <a:t>S</a:t>
            </a:r>
            <a:r>
              <a:rPr lang="en-US" sz="3400" i="0" u="none" strike="noStrike" cap="none" dirty="0">
                <a:solidFill>
                  <a:schemeClr val="dk2"/>
                </a:solidFill>
              </a:rPr>
              <a:t>ecurity </a:t>
            </a:r>
            <a:r>
              <a:rPr lang="en-US" sz="3400" dirty="0">
                <a:solidFill>
                  <a:schemeClr val="dk2"/>
                </a:solidFill>
              </a:rPr>
              <a:t>I</a:t>
            </a:r>
            <a:r>
              <a:rPr lang="en-US" sz="3400" i="0" u="none" strike="noStrike" cap="none" dirty="0">
                <a:solidFill>
                  <a:schemeClr val="dk2"/>
                </a:solidFill>
              </a:rPr>
              <a:t>ssues</a:t>
            </a:r>
            <a:endParaRPr sz="3400" dirty="0"/>
          </a:p>
        </p:txBody>
      </p:sp>
      <p:sp>
        <p:nvSpPr>
          <p:cNvPr id="384" name="Google Shape;384;p51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081100" cy="19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Overall goal:  Set policy to restrict access</a:t>
            </a:r>
            <a:endParaRPr sz="2000" dirty="0">
              <a:solidFill>
                <a:schemeClr val="dk2"/>
              </a:solidFill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1:  Restrict access to files published on web server</a:t>
            </a:r>
            <a:endParaRPr sz="1800" dirty="0">
              <a:solidFill>
                <a:schemeClr val="dk2"/>
              </a:solidFill>
            </a:endParaRPr>
          </a:p>
          <a:p>
            <a:pPr marL="571500" marR="0" lvl="1" indent="-2349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dirty="0">
                <a:solidFill>
                  <a:schemeClr val="dk2"/>
                </a:solidFill>
              </a:rPr>
              <a:t>Server disallows things like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http://example.com/../../</a:t>
            </a:r>
            <a:r>
              <a:rPr lang="en-US" sz="1600" u="sng" dirty="0" err="1">
                <a:solidFill>
                  <a:schemeClr val="hlink"/>
                </a:solidFill>
                <a:hlinkClick r:id="rId3"/>
              </a:rPr>
              <a:t>etc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/passwd</a:t>
            </a:r>
            <a:endParaRPr sz="1600" dirty="0">
              <a:solidFill>
                <a:schemeClr val="dk2"/>
              </a:solidFill>
            </a:endParaRPr>
          </a:p>
          <a:p>
            <a:pPr marL="914400" marR="0" lvl="2" indent="-203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</a:pPr>
            <a:r>
              <a:rPr lang="en-US" sz="1400" dirty="0">
                <a:solidFill>
                  <a:schemeClr val="dk2"/>
                </a:solidFill>
              </a:rPr>
              <a:t>Called a “path traversal vulnerability”</a:t>
            </a:r>
            <a:endParaRPr sz="1400" dirty="0">
              <a:solidFill>
                <a:schemeClr val="dk2"/>
              </a:solidFill>
            </a:endParaRPr>
          </a:p>
          <a:p>
            <a:pPr marL="914400" marR="0" lvl="2" indent="-1936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Note:  Microsoft IIS </a:t>
            </a:r>
            <a:r>
              <a:rPr lang="en-US" sz="14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unicode</a:t>
            </a: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bug </a:t>
            </a:r>
            <a:r>
              <a:rPr lang="en-US" sz="1400" dirty="0">
                <a:solidFill>
                  <a:schemeClr val="dk2"/>
                </a:solidFill>
              </a:rPr>
              <a:t>hid path using alternate encodings</a:t>
            </a:r>
            <a:endParaRPr sz="1400" dirty="0">
              <a:solidFill>
                <a:schemeClr val="dk2"/>
              </a:solidFill>
            </a:endParaRPr>
          </a:p>
          <a:p>
            <a:pPr marL="571500" marR="0" lvl="1" indent="-23495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 defining pub</a:t>
            </a:r>
            <a:r>
              <a:rPr lang="en-US" sz="1600" dirty="0">
                <a:solidFill>
                  <a:schemeClr val="dk2"/>
                </a:solidFill>
              </a:rPr>
              <a:t>lished files </a:t>
            </a: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Apache configuration: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85" name="Google Shape;385;p51"/>
          <p:cNvSpPr txBox="1"/>
          <p:nvPr/>
        </p:nvSpPr>
        <p:spPr>
          <a:xfrm>
            <a:off x="1538475" y="3452175"/>
            <a:ext cx="5935500" cy="993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#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DocumentRoot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: The directory out of which you will serve your</a:t>
            </a:r>
            <a:endParaRPr sz="1000" b="0" i="0" u="none" strike="noStrike" cap="none" dirty="0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# documents. By default, all requests are taken from this directory, but</a:t>
            </a:r>
            <a:endParaRPr sz="1000" b="0" i="0" u="none" strike="noStrike" cap="none" dirty="0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# symbolic links and aliases may be used to point to other locations.</a:t>
            </a:r>
            <a:endParaRPr sz="1000" b="0" i="0" u="none" strike="noStrike" cap="none" dirty="0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#</a:t>
            </a:r>
            <a:endParaRPr sz="1000" b="0" i="0" u="none" strike="noStrike" cap="none" dirty="0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DocumentRoot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"/var/www/html"</a:t>
            </a:r>
            <a:endParaRPr sz="1000" b="0" i="0" u="none" strike="noStrike" cap="none" dirty="0">
              <a:solidFill>
                <a:srgbClr val="000000"/>
              </a:solidFill>
              <a:latin typeface="Ubuntu Mono"/>
              <a:ea typeface="Ubuntu Mono"/>
              <a:cs typeface="Ubuntu Mono"/>
              <a:sym typeface="Ubuntu Mon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6F702-114D-CF12-A584-E8BF0A191860}"/>
              </a:ext>
            </a:extLst>
          </p:cNvPr>
          <p:cNvSpPr txBox="1"/>
          <p:nvPr/>
        </p:nvSpPr>
        <p:spPr>
          <a:xfrm>
            <a:off x="5957665" y="1135819"/>
            <a:ext cx="30326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Website files ✅ (safe to serve) </a:t>
            </a:r>
          </a:p>
          <a:p>
            <a:r>
              <a:rPr lang="en-US" dirty="0"/>
              <a:t>System files ❌ (must be protected)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84ACF6-4FBF-6F54-F16A-8E80B51515A9}"/>
              </a:ext>
            </a:extLst>
          </p:cNvPr>
          <p:cNvCxnSpPr>
            <a:cxnSpLocks/>
          </p:cNvCxnSpPr>
          <p:nvPr/>
        </p:nvCxnSpPr>
        <p:spPr>
          <a:xfrm flipV="1">
            <a:off x="7080308" y="1736521"/>
            <a:ext cx="545285" cy="53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EFA435-C104-9C8B-928B-5A831040E431}"/>
              </a:ext>
            </a:extLst>
          </p:cNvPr>
          <p:cNvSpPr txBox="1"/>
          <p:nvPr/>
        </p:nvSpPr>
        <p:spPr>
          <a:xfrm>
            <a:off x="3896686" y="4084232"/>
            <a:ext cx="51718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 secure web server must strictly limit access to files inside the </a:t>
            </a:r>
            <a:r>
              <a:rPr lang="en-US" dirty="0" err="1"/>
              <a:t>DocumentRoot</a:t>
            </a:r>
            <a:r>
              <a:rPr lang="en-US" dirty="0"/>
              <a:t> and prevent users from escaping that directory.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HTTP Server Security Issues</a:t>
            </a:r>
            <a:endParaRPr sz="3400" dirty="0">
              <a:solidFill>
                <a:schemeClr val="dk2"/>
              </a:solidFill>
            </a:endParaRPr>
          </a:p>
        </p:txBody>
      </p:sp>
      <p:sp>
        <p:nvSpPr>
          <p:cNvPr id="391" name="Google Shape;391;p52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97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2: Can restrict based on IP address</a:t>
            </a:r>
            <a:endParaRPr sz="2000">
              <a:solidFill>
                <a:schemeClr val="dk2"/>
              </a:solidFill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–"/>
            </a:pPr>
            <a:r>
              <a:rPr lang="en-US" sz="1500">
                <a:solidFill>
                  <a:schemeClr val="dk2"/>
                </a:solidFill>
              </a:rPr>
              <a:t>“deny from all” is fail-safe default policy (secure design principles)</a:t>
            </a:r>
            <a:endParaRPr sz="1500">
              <a:solidFill>
                <a:schemeClr val="dk2"/>
              </a:solidFill>
            </a:endParaRPr>
          </a:p>
          <a:p>
            <a:pPr marL="457200" marR="0" lvl="1" indent="-257175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–"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Note:  For internal documents, much safer to use a separate, firewalled internal server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endParaRPr sz="1500">
              <a:solidFill>
                <a:schemeClr val="dk2"/>
              </a:solidFill>
            </a:endParaRPr>
          </a:p>
        </p:txBody>
      </p:sp>
      <p:sp>
        <p:nvSpPr>
          <p:cNvPr id="392" name="Google Shape;392;p52"/>
          <p:cNvSpPr txBox="1"/>
          <p:nvPr/>
        </p:nvSpPr>
        <p:spPr>
          <a:xfrm>
            <a:off x="2020575" y="1632375"/>
            <a:ext cx="4279800" cy="1755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Alias /pub/ /home/ftp/pub/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&lt;Directory /home/ftp/pub&gt;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order deny,allow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deny from all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allow from 129.120.0.0/255.255.0.0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allow from 10.1.0.0/255.255.0.0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Options Indexes FollowSymLinks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&lt;/Directory&gt;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2"/>
              </a:buClr>
              <a:buSzPts val="4000"/>
            </a:pPr>
            <a:r>
              <a:rPr lang="en-US" sz="3400" dirty="0">
                <a:solidFill>
                  <a:schemeClr val="dk2"/>
                </a:solidFill>
              </a:rPr>
              <a:t>HTTP Server Security Issues</a:t>
            </a:r>
            <a:endParaRPr sz="3400" dirty="0"/>
          </a:p>
        </p:txBody>
      </p:sp>
      <p:sp>
        <p:nvSpPr>
          <p:cNvPr id="398" name="Google Shape;398;p53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81951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3:  Can restrict based on user identity or authentication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–"/>
            </a:pPr>
            <a:r>
              <a:rPr lang="en-US" sz="1700" dirty="0">
                <a:solidFill>
                  <a:schemeClr val="dk2"/>
                </a:solidFill>
              </a:rPr>
              <a:t>Authentication part of HTTP protocol - seldom used though!</a:t>
            </a:r>
            <a:endParaRPr sz="17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Char char="–"/>
            </a:pPr>
            <a:r>
              <a:rPr lang="en-US" sz="1700" dirty="0">
                <a:solidFill>
                  <a:schemeClr val="dk2"/>
                </a:solidFill>
              </a:rPr>
              <a:t>Usually custom-programmed with “session id” (more later)</a:t>
            </a:r>
            <a:endParaRPr sz="1700" dirty="0">
              <a:solidFill>
                <a:schemeClr val="dk2"/>
              </a:solidFill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1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4:  Are local machine user ids “sensitive information”?</a:t>
            </a:r>
            <a:endParaRPr sz="1800" dirty="0">
              <a:solidFill>
                <a:schemeClr val="dk2"/>
              </a:solidFill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–"/>
            </a:pP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If so, be careful with enabling </a:t>
            </a:r>
            <a:r>
              <a:rPr lang="en-US" sz="17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public_html</a:t>
            </a:r>
            <a:r>
              <a:rPr lang="en-US" sz="17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700" dirty="0">
              <a:solidFill>
                <a:schemeClr val="dk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D1EBE-1441-A8E2-411D-1176760E9322}"/>
              </a:ext>
            </a:extLst>
          </p:cNvPr>
          <p:cNvSpPr txBox="1"/>
          <p:nvPr/>
        </p:nvSpPr>
        <p:spPr>
          <a:xfrm>
            <a:off x="1426967" y="4109699"/>
            <a:ext cx="65984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Web servers must not only restrict which files are accessible, but also control who can access them and avoid leaking sensitive system information.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98AA8-5824-2E2D-7D6B-9B82A6BB53FB}"/>
              </a:ext>
            </a:extLst>
          </p:cNvPr>
          <p:cNvSpPr txBox="1"/>
          <p:nvPr/>
        </p:nvSpPr>
        <p:spPr>
          <a:xfrm>
            <a:off x="1426967" y="3438204"/>
            <a:ext cx="3670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http://example.com/~alice</a:t>
            </a:r>
            <a:endParaRPr lang="en-US" dirty="0"/>
          </a:p>
          <a:p>
            <a:r>
              <a:rPr lang="en-US" dirty="0"/>
              <a:t>Reveal ‘Alice is a valid user on this system.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HTTP “State”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Cookies</a:t>
            </a:r>
            <a:endParaRPr sz="2000" i="1"/>
          </a:p>
        </p:txBody>
      </p:sp>
      <p:sp>
        <p:nvSpPr>
          <p:cNvPr id="404" name="Google Shape;404;p5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Important: HTTP is </a:t>
            </a:r>
            <a:r>
              <a:rPr lang="en-US" sz="1700" i="1" u="sng" dirty="0"/>
              <a:t>stateless</a:t>
            </a:r>
            <a:r>
              <a:rPr lang="en-US" sz="1700" dirty="0"/>
              <a:t> - protocol doesn’t “remember” anything from one request to the next.</a:t>
            </a:r>
            <a:endParaRPr sz="17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B309E-CFBA-40E5-D6FB-FAEB28E86BA0}"/>
              </a:ext>
            </a:extLst>
          </p:cNvPr>
          <p:cNvSpPr txBox="1"/>
          <p:nvPr/>
        </p:nvSpPr>
        <p:spPr>
          <a:xfrm>
            <a:off x="2033693" y="229242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Request 1: GET /login</a:t>
            </a:r>
            <a:br>
              <a:rPr lang="en-US" dirty="0"/>
            </a:br>
            <a:r>
              <a:rPr lang="en-US" dirty="0"/>
              <a:t>Request 2: GET /dashboard</a:t>
            </a:r>
          </a:p>
        </p:txBody>
      </p:sp>
      <p:pic>
        <p:nvPicPr>
          <p:cNvPr id="4" name="Picture 2" descr="User (computing) - Simple English ...">
            <a:extLst>
              <a:ext uri="{FF2B5EF4-FFF2-40B4-BE49-F238E27FC236}">
                <a16:creationId xmlns:a16="http://schemas.microsoft.com/office/drawing/2014/main" id="{4E6DA8F8-C47F-51A1-F202-97E8B051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83" y="2325409"/>
            <a:ext cx="594681" cy="5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4B9F17-F1A9-6DF7-5535-5D202AD28A7C}"/>
              </a:ext>
            </a:extLst>
          </p:cNvPr>
          <p:cNvCxnSpPr/>
          <p:nvPr/>
        </p:nvCxnSpPr>
        <p:spPr>
          <a:xfrm>
            <a:off x="1929468" y="2884360"/>
            <a:ext cx="25418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B157B2-2FA4-319E-E06B-5C6F6AA5FAA1}"/>
              </a:ext>
            </a:extLst>
          </p:cNvPr>
          <p:cNvSpPr txBox="1"/>
          <p:nvPr/>
        </p:nvSpPr>
        <p:spPr>
          <a:xfrm>
            <a:off x="1929468" y="1821920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HTTP: </a:t>
            </a:r>
            <a:r>
              <a:rPr lang="en-US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 don’t know if these are from the same user.</a:t>
            </a:r>
          </a:p>
        </p:txBody>
      </p:sp>
      <p:pic>
        <p:nvPicPr>
          <p:cNvPr id="12290" name="Picture 2" descr="Poster Confused emoticon - PIXERS.US">
            <a:extLst>
              <a:ext uri="{FF2B5EF4-FFF2-40B4-BE49-F238E27FC236}">
                <a16:creationId xmlns:a16="http://schemas.microsoft.com/office/drawing/2014/main" id="{79247A58-0FC6-8766-1479-EAC9DF06A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03" b="95764" l="9000" r="95429">
                        <a14:foregroundMark x1="32857" y1="47958" x2="63857" y2="54312"/>
                        <a14:foregroundMark x1="63857" y1="54312" x2="64143" y2="54463"/>
                        <a14:foregroundMark x1="60143" y1="46142" x2="63857" y2="60212"/>
                        <a14:foregroundMark x1="53286" y1="38729" x2="56143" y2="60968"/>
                        <a14:foregroundMark x1="49571" y1="49924" x2="50286" y2="49773"/>
                        <a14:foregroundMark x1="31714" y1="42965" x2="31857" y2="62027"/>
                        <a14:foregroundMark x1="31857" y1="62027" x2="32143" y2="62935"/>
                        <a14:foregroundMark x1="12857" y1="53555" x2="14143" y2="60968"/>
                        <a14:foregroundMark x1="37286" y1="42663" x2="42000" y2="44478"/>
                        <a14:foregroundMark x1="39714" y1="56278" x2="40714" y2="56278"/>
                        <a14:foregroundMark x1="38571" y1="91528" x2="52286" y2="90923"/>
                        <a14:foregroundMark x1="52286" y1="90923" x2="53571" y2="91225"/>
                        <a14:foregroundMark x1="46286" y1="94100" x2="46571" y2="95764"/>
                        <a14:foregroundMark x1="40429" y1="59909" x2="39571" y2="60817"/>
                        <a14:foregroundMark x1="9000" y1="55825" x2="9000" y2="56127"/>
                        <a14:foregroundMark x1="89571" y1="30106" x2="95429" y2="36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3099" r="1470" b="3772"/>
          <a:stretch>
            <a:fillRect/>
          </a:stretch>
        </p:blipFill>
        <p:spPr bwMode="auto">
          <a:xfrm>
            <a:off x="6170681" y="1288059"/>
            <a:ext cx="1048624" cy="10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ownload Free Web server Icons in PNG &amp; SVG">
            <a:extLst>
              <a:ext uri="{FF2B5EF4-FFF2-40B4-BE49-F238E27FC236}">
                <a16:creationId xmlns:a16="http://schemas.microsoft.com/office/drawing/2014/main" id="{15149947-AC47-8A74-5657-198D48D9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68" y="2133119"/>
            <a:ext cx="1361737" cy="13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EDF2D9-216F-CE67-D992-F2C724D673B3}"/>
              </a:ext>
            </a:extLst>
          </p:cNvPr>
          <p:cNvSpPr txBox="1"/>
          <p:nvPr/>
        </p:nvSpPr>
        <p:spPr>
          <a:xfrm>
            <a:off x="976283" y="3579081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Without extra mechanisms: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login persistence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shopping cart </a:t>
            </a:r>
          </a:p>
        </p:txBody>
      </p:sp>
      <p:pic>
        <p:nvPicPr>
          <p:cNvPr id="12292" name="Picture 4" descr="All about Microsoft Intune | Conditional access and persistent browser  sessions">
            <a:extLst>
              <a:ext uri="{FF2B5EF4-FFF2-40B4-BE49-F238E27FC236}">
                <a16:creationId xmlns:a16="http://schemas.microsoft.com/office/drawing/2014/main" id="{95A4CAED-C928-55E6-24F1-45648AED9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27890" r="14826" b="22082"/>
          <a:stretch>
            <a:fillRect/>
          </a:stretch>
        </p:blipFill>
        <p:spPr bwMode="auto">
          <a:xfrm>
            <a:off x="6963777" y="2292426"/>
            <a:ext cx="1652057" cy="15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Website Shopping Cart Page: Your Ultimate Guide in 2023 - Magezon">
            <a:extLst>
              <a:ext uri="{FF2B5EF4-FFF2-40B4-BE49-F238E27FC236}">
                <a16:creationId xmlns:a16="http://schemas.microsoft.com/office/drawing/2014/main" id="{2827B5CF-C89A-790A-35A1-1AAD89453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19200" r="6484" b="18287"/>
          <a:stretch>
            <a:fillRect/>
          </a:stretch>
        </p:blipFill>
        <p:spPr bwMode="auto">
          <a:xfrm>
            <a:off x="3650585" y="3612538"/>
            <a:ext cx="2671966" cy="14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5633F1C4-803A-5735-C218-3DAC63B2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>
            <a:extLst>
              <a:ext uri="{FF2B5EF4-FFF2-40B4-BE49-F238E27FC236}">
                <a16:creationId xmlns:a16="http://schemas.microsoft.com/office/drawing/2014/main" id="{B5D236E1-8E22-B8A0-82D4-1DCEF6114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HTTP “State”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Cookies</a:t>
            </a:r>
            <a:endParaRPr sz="2000" i="1"/>
          </a:p>
        </p:txBody>
      </p:sp>
      <p:sp>
        <p:nvSpPr>
          <p:cNvPr id="404" name="Google Shape;404;p54">
            <a:extLst>
              <a:ext uri="{FF2B5EF4-FFF2-40B4-BE49-F238E27FC236}">
                <a16:creationId xmlns:a16="http://schemas.microsoft.com/office/drawing/2014/main" id="{640FE432-13E4-195F-66D2-EF51F9BCBD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Important: HTTP is </a:t>
            </a:r>
            <a:r>
              <a:rPr lang="en-US" sz="1700" i="1" u="sng" dirty="0"/>
              <a:t>stateless</a:t>
            </a:r>
            <a:r>
              <a:rPr lang="en-US" sz="1700" dirty="0"/>
              <a:t> - protocol doesn’t “remember” anything from one request to the next.</a:t>
            </a:r>
            <a:endParaRPr sz="17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To the rescue: Cookies</a:t>
            </a:r>
            <a:endParaRPr sz="17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Server sends a small piece of named information to the browser</a:t>
            </a:r>
            <a:endParaRPr sz="16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Browser sends that information back on subsequent requests</a:t>
            </a:r>
            <a:endParaRPr sz="1600" dirty="0"/>
          </a:p>
          <a:p>
            <a:pPr marL="685800" lvl="1" indent="-1460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Sends when request is to a matching domain/path</a:t>
            </a:r>
            <a:endParaRPr sz="14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200" dirty="0"/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Common use: Session ID</a:t>
            </a:r>
            <a:endParaRPr sz="17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Secret cookie value relates request to specific session</a:t>
            </a:r>
            <a:endParaRPr sz="16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Can use to reference session-specific variables on server</a:t>
            </a:r>
            <a:endParaRPr sz="1600" dirty="0"/>
          </a:p>
          <a:p>
            <a:pPr marL="685800" lvl="1" indent="-1460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Example: “</a:t>
            </a:r>
            <a:r>
              <a:rPr lang="en-US" sz="1400" dirty="0" err="1"/>
              <a:t>logged_in</a:t>
            </a:r>
            <a:r>
              <a:rPr lang="en-US" sz="1400" dirty="0"/>
              <a:t>” flag (can’t store that in browser!)</a:t>
            </a:r>
            <a:endParaRPr sz="14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Session IDs are unpredictable (random, large space)</a:t>
            </a:r>
            <a:endParaRPr sz="1600" dirty="0"/>
          </a:p>
          <a:p>
            <a:pPr marL="685800" lvl="1" indent="-14605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If not, then susceptible to session hijacking</a:t>
            </a:r>
            <a:endParaRPr sz="1400" dirty="0"/>
          </a:p>
          <a:p>
            <a:pPr marL="342900" lvl="0" indent="-21590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Must be protected from sniffing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886541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HTTP “State”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Cookies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0" name="Google Shape;410;p55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45180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dirty="0">
                <a:solidFill>
                  <a:schemeClr val="dk2"/>
                </a:solidFill>
              </a:rPr>
              <a:t>Cookie Properties:</a:t>
            </a:r>
            <a:endParaRPr sz="1700"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Name and content</a:t>
            </a:r>
            <a:endParaRPr sz="1500"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Domain and path</a:t>
            </a:r>
            <a:endParaRPr sz="1500" dirty="0">
              <a:solidFill>
                <a:schemeClr val="dk2"/>
              </a:solidFill>
            </a:endParaRPr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US" sz="1300" dirty="0">
                <a:solidFill>
                  <a:schemeClr val="dk2"/>
                </a:solidFill>
              </a:rPr>
              <a:t>To match with later requests</a:t>
            </a:r>
            <a:endParaRPr sz="1300"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Secure flag</a:t>
            </a:r>
            <a:endParaRPr sz="1500" dirty="0">
              <a:solidFill>
                <a:schemeClr val="dk2"/>
              </a:solidFill>
            </a:endParaRPr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US" sz="1300" dirty="0">
                <a:solidFill>
                  <a:schemeClr val="dk2"/>
                </a:solidFill>
              </a:rPr>
              <a:t>“Secure” cookies only sent over https</a:t>
            </a:r>
            <a:endParaRPr sz="1300"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US" sz="1500" dirty="0" err="1">
                <a:solidFill>
                  <a:schemeClr val="dk2"/>
                </a:solidFill>
              </a:rPr>
              <a:t>httpOnly</a:t>
            </a:r>
            <a:r>
              <a:rPr lang="en-US" sz="1500" dirty="0">
                <a:solidFill>
                  <a:schemeClr val="dk2"/>
                </a:solidFill>
              </a:rPr>
              <a:t> flag</a:t>
            </a:r>
            <a:endParaRPr sz="1500" dirty="0">
              <a:solidFill>
                <a:schemeClr val="dk2"/>
              </a:solidFill>
            </a:endParaRPr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US" sz="1300" dirty="0">
                <a:solidFill>
                  <a:schemeClr val="dk2"/>
                </a:solidFill>
              </a:rPr>
              <a:t>Not accessible by JavaScript</a:t>
            </a:r>
            <a:endParaRPr sz="1300" dirty="0">
              <a:solidFill>
                <a:schemeClr val="dk2"/>
              </a:solidFill>
            </a:endParaRPr>
          </a:p>
          <a:p>
            <a:pPr marL="342900" lvl="0" indent="-209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</a:pPr>
            <a:r>
              <a:rPr lang="en-US" sz="1500" dirty="0">
                <a:solidFill>
                  <a:schemeClr val="dk2"/>
                </a:solidFill>
              </a:rPr>
              <a:t>Expiration or max-age</a:t>
            </a:r>
            <a:endParaRPr sz="1500" dirty="0">
              <a:solidFill>
                <a:schemeClr val="dk2"/>
              </a:solidFill>
            </a:endParaRPr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</a:pPr>
            <a:r>
              <a:rPr lang="en-US" sz="1300" dirty="0">
                <a:solidFill>
                  <a:schemeClr val="dk2"/>
                </a:solidFill>
              </a:rPr>
              <a:t>Undefined → this session only</a:t>
            </a:r>
            <a:endParaRPr sz="1300" dirty="0"/>
          </a:p>
        </p:txBody>
      </p:sp>
      <p:pic>
        <p:nvPicPr>
          <p:cNvPr id="411" name="Google Shape;41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375" y="1135819"/>
            <a:ext cx="2541769" cy="34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5"/>
          <p:cNvSpPr txBox="1"/>
          <p:nvPr/>
        </p:nvSpPr>
        <p:spPr>
          <a:xfrm>
            <a:off x="1144350" y="3994125"/>
            <a:ext cx="3166800" cy="350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Check out some live cookies...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>
            <a:spLocks noGrp="1"/>
          </p:cNvSpPr>
          <p:nvPr>
            <p:ph type="body" idx="1"/>
          </p:nvPr>
        </p:nvSpPr>
        <p:spPr>
          <a:xfrm>
            <a:off x="628650" y="1135814"/>
            <a:ext cx="7886700" cy="1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One security concern: Never trust cookies from browser</a:t>
            </a:r>
            <a:endParaRPr sz="1800" dirty="0"/>
          </a:p>
          <a:p>
            <a:pPr marL="34290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Actual rule is: Never trust </a:t>
            </a:r>
            <a:r>
              <a:rPr lang="en-US" sz="1600" i="1" u="sng" dirty="0"/>
              <a:t>any</a:t>
            </a:r>
            <a:r>
              <a:rPr lang="en-US" sz="1600" dirty="0"/>
              <a:t> data from browser</a:t>
            </a:r>
            <a:endParaRPr sz="1600" dirty="0"/>
          </a:p>
          <a:p>
            <a:pPr marL="57150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Malicious clients can send fake or modified cookies</a:t>
            </a:r>
            <a:endParaRPr sz="1400" dirty="0"/>
          </a:p>
          <a:p>
            <a:pPr marL="57150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Don’t trust input validation</a:t>
            </a:r>
            <a:endParaRPr sz="1400" dirty="0"/>
          </a:p>
          <a:p>
            <a:pPr marL="57150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Don’t trust “</a:t>
            </a:r>
            <a:r>
              <a:rPr lang="en-US" sz="1400" dirty="0" err="1"/>
              <a:t>uneditable</a:t>
            </a:r>
            <a:r>
              <a:rPr lang="en-US" sz="1400" dirty="0"/>
              <a:t>” hidden form fields</a:t>
            </a:r>
            <a:endParaRPr sz="1400" dirty="0"/>
          </a:p>
          <a:p>
            <a:pPr marL="57150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Don’t trust that URLs aren’t tampered with</a:t>
            </a:r>
            <a:endParaRPr sz="1400" dirty="0"/>
          </a:p>
          <a:p>
            <a:pPr marL="571500" lvl="1" indent="-203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…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endParaRPr sz="600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</a:pPr>
            <a:r>
              <a:rPr lang="en-US" sz="1400" dirty="0"/>
              <a:t>OWASP Zed Attack Proxy:</a:t>
            </a:r>
            <a:endParaRPr sz="1400" dirty="0"/>
          </a:p>
        </p:txBody>
      </p:sp>
      <p:sp>
        <p:nvSpPr>
          <p:cNvPr id="418" name="Google Shape;418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HTTP “State”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Cookies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19" name="Google Shape;41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6100" y="3046719"/>
            <a:ext cx="4799643" cy="1139569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6"/>
          <p:cNvSpPr txBox="1"/>
          <p:nvPr/>
        </p:nvSpPr>
        <p:spPr>
          <a:xfrm>
            <a:off x="1294475" y="4260800"/>
            <a:ext cx="45981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view - </a:t>
            </a:r>
            <a:r>
              <a:rPr lang="en-US" sz="1500" b="0" i="1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edit</a:t>
            </a:r>
            <a:r>
              <a:rPr lang="en-US"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- cookies as they are sent</a:t>
            </a:r>
            <a:endParaRPr sz="15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56"/>
          <p:cNvCxnSpPr/>
          <p:nvPr/>
        </p:nvCxnSpPr>
        <p:spPr>
          <a:xfrm rot="10800000" flipH="1">
            <a:off x="2232750" y="3934144"/>
            <a:ext cx="633300" cy="43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>
          <a:extLst>
            <a:ext uri="{FF2B5EF4-FFF2-40B4-BE49-F238E27FC236}">
              <a16:creationId xmlns:a16="http://schemas.microsoft.com/office/drawing/2014/main" id="{FC5652D8-384C-F51D-0E1E-8EDC92D4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>
            <a:extLst>
              <a:ext uri="{FF2B5EF4-FFF2-40B4-BE49-F238E27FC236}">
                <a16:creationId xmlns:a16="http://schemas.microsoft.com/office/drawing/2014/main" id="{144B6A55-3EDC-66EA-7407-CA5991F4C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2"/>
                </a:solidFill>
              </a:rPr>
              <a:t>HTTP “State”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i="1">
                <a:solidFill>
                  <a:schemeClr val="dk2"/>
                </a:solidFill>
              </a:rPr>
              <a:t>Cookies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" name="Google Shape;429;p57">
            <a:extLst>
              <a:ext uri="{FF2B5EF4-FFF2-40B4-BE49-F238E27FC236}">
                <a16:creationId xmlns:a16="http://schemas.microsoft.com/office/drawing/2014/main" id="{80D4C241-6943-7392-2FC8-D0968706D574}"/>
              </a:ext>
            </a:extLst>
          </p:cNvPr>
          <p:cNvSpPr txBox="1"/>
          <p:nvPr/>
        </p:nvSpPr>
        <p:spPr>
          <a:xfrm>
            <a:off x="628650" y="2123090"/>
            <a:ext cx="8103000" cy="87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500"/>
            </a:pPr>
            <a:r>
              <a:rPr lang="en-US" sz="1500" dirty="0">
                <a:solidFill>
                  <a:srgbClr val="0F2044"/>
                </a:solidFill>
              </a:rPr>
              <a:t>Session Hijacking (Demo)</a:t>
            </a:r>
          </a:p>
          <a:p>
            <a:pPr lvl="0">
              <a:buSzPts val="1500"/>
            </a:pPr>
            <a:endParaRPr lang="en-US" sz="1500" dirty="0">
              <a:solidFill>
                <a:srgbClr val="0F2044"/>
              </a:solidFill>
            </a:endParaRPr>
          </a:p>
          <a:p>
            <a:pPr lvl="0">
              <a:buSzPts val="1500"/>
            </a:pPr>
            <a:r>
              <a:rPr lang="en-US" sz="1500" dirty="0">
                <a:solidFill>
                  <a:srgbClr val="0F2044"/>
                </a:solidFill>
              </a:rPr>
              <a:t>https://www.youtube.com/watch?v=eDui1JX49zc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45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Protecting HTTP using HTTPS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Confidentiality and Integrity protections with SSL/TLS</a:t>
            </a:r>
            <a:endParaRPr sz="2000" i="1" dirty="0"/>
          </a:p>
        </p:txBody>
      </p:sp>
      <p:sp>
        <p:nvSpPr>
          <p:cNvPr id="427" name="Google Shape;427;p57"/>
          <p:cNvSpPr txBox="1">
            <a:spLocks noGrp="1"/>
          </p:cNvSpPr>
          <p:nvPr>
            <p:ph type="body" idx="1"/>
          </p:nvPr>
        </p:nvSpPr>
        <p:spPr>
          <a:xfrm>
            <a:off x="3870100" y="1545225"/>
            <a:ext cx="4902300" cy="27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500"/>
              <a:t>Step 1: Crypto algorithms can be updated or removed</a:t>
            </a:r>
            <a:endParaRPr sz="1500"/>
          </a:p>
          <a:p>
            <a:pPr marL="3429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Protocol protected against algorithm breaks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500"/>
              <a:t>Step 3: Recall certificates from crypto overview</a:t>
            </a:r>
            <a:endParaRPr sz="1500"/>
          </a:p>
          <a:p>
            <a:pPr marL="3429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Know who you’re talking to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500"/>
              <a:t>Step 5: Session key generation</a:t>
            </a:r>
            <a:endParaRPr sz="1500"/>
          </a:p>
          <a:p>
            <a:pPr marL="28575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Authenticate w/cert pubkey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1500"/>
              <a:t>Step 6: Data is encrypted and includes MAC</a:t>
            </a:r>
            <a:endParaRPr sz="1500"/>
          </a:p>
          <a:p>
            <a:pPr marL="34290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/>
              <a:t>Confidentiality and integrity</a:t>
            </a:r>
            <a:endParaRPr sz="1300"/>
          </a:p>
        </p:txBody>
      </p:sp>
      <p:pic>
        <p:nvPicPr>
          <p:cNvPr id="428" name="Google Shape;428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600" y="1365900"/>
            <a:ext cx="3348056" cy="3254363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7"/>
          <p:cNvSpPr txBox="1"/>
          <p:nvPr/>
        </p:nvSpPr>
        <p:spPr>
          <a:xfrm>
            <a:off x="520500" y="1057688"/>
            <a:ext cx="8103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Protecting from 3rd parties (eavesdroppers and man-in-the-middle attacks)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>
          <a:extLst>
            <a:ext uri="{FF2B5EF4-FFF2-40B4-BE49-F238E27FC236}">
              <a16:creationId xmlns:a16="http://schemas.microsoft.com/office/drawing/2014/main" id="{51A12E25-EA96-C2A6-F9A3-6202B3F7B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>
            <a:extLst>
              <a:ext uri="{FF2B5EF4-FFF2-40B4-BE49-F238E27FC236}">
                <a16:creationId xmlns:a16="http://schemas.microsoft.com/office/drawing/2014/main" id="{54A19C9A-732D-0FFD-2420-FDE83091A7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Protecting HTTP using HTTPS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Confidentiality and Integrity protections with SSL/TLS</a:t>
            </a:r>
            <a:endParaRPr sz="2000" i="1" dirty="0"/>
          </a:p>
        </p:txBody>
      </p:sp>
      <p:sp>
        <p:nvSpPr>
          <p:cNvPr id="429" name="Google Shape;429;p57">
            <a:extLst>
              <a:ext uri="{FF2B5EF4-FFF2-40B4-BE49-F238E27FC236}">
                <a16:creationId xmlns:a16="http://schemas.microsoft.com/office/drawing/2014/main" id="{B5325E46-E04C-18F0-1E2E-DA3D884F8E97}"/>
              </a:ext>
            </a:extLst>
          </p:cNvPr>
          <p:cNvSpPr txBox="1"/>
          <p:nvPr/>
        </p:nvSpPr>
        <p:spPr>
          <a:xfrm>
            <a:off x="520500" y="1057688"/>
            <a:ext cx="81030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HTTPS established an encrypted link between the browser and the web server using the Secure Socket Layer (SSL) or Transport Layer Security (TLS) protocols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33C98119-9E81-F636-522C-90E1F30520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892" y="2060020"/>
            <a:ext cx="4099043" cy="1687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A5D75-E999-BE7E-3554-E47836F5FE15}"/>
              </a:ext>
            </a:extLst>
          </p:cNvPr>
          <p:cNvSpPr txBox="1"/>
          <p:nvPr/>
        </p:nvSpPr>
        <p:spPr>
          <a:xfrm>
            <a:off x="188752" y="1919124"/>
            <a:ext cx="461814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2044"/>
                </a:solidFill>
              </a:rPr>
              <a:t>SSL fundamentally works with </a:t>
            </a:r>
            <a:r>
              <a:rPr lang="en-US" b="1" dirty="0">
                <a:solidFill>
                  <a:srgbClr val="0F2044"/>
                </a:solidFill>
              </a:rPr>
              <a:t>Asymmetric</a:t>
            </a:r>
            <a:r>
              <a:rPr lang="en-US" dirty="0">
                <a:solidFill>
                  <a:srgbClr val="0F2044"/>
                </a:solidFill>
              </a:rPr>
              <a:t> and </a:t>
            </a:r>
            <a:r>
              <a:rPr lang="en-US" b="1" dirty="0">
                <a:solidFill>
                  <a:srgbClr val="0F2044"/>
                </a:solidFill>
              </a:rPr>
              <a:t>Symmetric Cryptography </a:t>
            </a:r>
            <a:r>
              <a:rPr lang="en-US" dirty="0">
                <a:solidFill>
                  <a:srgbClr val="0F2044"/>
                </a:solidFill>
              </a:rPr>
              <a:t>Protocols.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2044"/>
                </a:solidFill>
              </a:rPr>
              <a:t>SSL handshake is an asymmetric cryptography which allows the browser to verify the web server, get the public key and establish a secure connection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2044"/>
                </a:solidFill>
              </a:rPr>
              <a:t>Both the client and the server have a valid session key which they will use to encrypt or decrypt actual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11E4AC-41F7-8997-14E0-ED2AF2F7C072}"/>
              </a:ext>
            </a:extLst>
          </p:cNvPr>
          <p:cNvSpPr txBox="1"/>
          <p:nvPr/>
        </p:nvSpPr>
        <p:spPr>
          <a:xfrm>
            <a:off x="1021551" y="4023637"/>
            <a:ext cx="757068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Important: HTTPS protects data in transit, does not protect server and browser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255269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0EFC8CD3-8BA2-5F39-41A4-341FC127D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A1C72739-2DA8-E43C-A76E-6E5B4C67C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Quick Survey...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40FBCAC6-9E6D-F94D-8C3F-28CF9E9264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How many of you have experience/knowledge of: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HTTP?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HTML?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CSS?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JavaScript?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PHP?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SQL?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25203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>
          <a:extLst>
            <a:ext uri="{FF2B5EF4-FFF2-40B4-BE49-F238E27FC236}">
              <a16:creationId xmlns:a16="http://schemas.microsoft.com/office/drawing/2014/main" id="{51A0DB50-974A-191C-9CBB-C2B1AD5AD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7">
            <a:extLst>
              <a:ext uri="{FF2B5EF4-FFF2-40B4-BE49-F238E27FC236}">
                <a16:creationId xmlns:a16="http://schemas.microsoft.com/office/drawing/2014/main" id="{90F27AFC-8E2F-1F74-170B-B29600142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Protecting HTTP using HTTPS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Confidentiality and Integrity protections with SSL/TLS</a:t>
            </a:r>
            <a:endParaRPr sz="2000" i="1" dirty="0"/>
          </a:p>
        </p:txBody>
      </p:sp>
      <p:sp>
        <p:nvSpPr>
          <p:cNvPr id="429" name="Google Shape;429;p57">
            <a:extLst>
              <a:ext uri="{FF2B5EF4-FFF2-40B4-BE49-F238E27FC236}">
                <a16:creationId xmlns:a16="http://schemas.microsoft.com/office/drawing/2014/main" id="{D76B4E5E-9358-2EE4-8A4F-C2232171DE29}"/>
              </a:ext>
            </a:extLst>
          </p:cNvPr>
          <p:cNvSpPr txBox="1"/>
          <p:nvPr/>
        </p:nvSpPr>
        <p:spPr>
          <a:xfrm>
            <a:off x="520500" y="1057688"/>
            <a:ext cx="81030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HTTPS established an encrypted link between the browser and the web server using the Secure Socket Layer (SSL) or Transport Layer Security (TLS) protocols</a:t>
            </a:r>
            <a:endParaRPr sz="15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About Root Certificates in SSL / TLS – Trustico® Online Security">
            <a:extLst>
              <a:ext uri="{FF2B5EF4-FFF2-40B4-BE49-F238E27FC236}">
                <a16:creationId xmlns:a16="http://schemas.microsoft.com/office/drawing/2014/main" id="{4BA151BC-4731-9663-9748-7848EC840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4" r="12394"/>
          <a:stretch>
            <a:fillRect/>
          </a:stretch>
        </p:blipFill>
        <p:spPr bwMode="auto">
          <a:xfrm>
            <a:off x="628650" y="1712665"/>
            <a:ext cx="3305263" cy="28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98567-0F3D-A893-09CA-A2459A69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85591"/>
            <a:ext cx="3288191" cy="26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BA6709A1-2FDA-B2F0-BC36-96D277049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06C99B01-12D3-68CE-6FB8-5FFD78AA4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Quick Survey...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17A6FC32-C6D5-2DE4-3D88-9928B0CEE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How many of you have experience/knowledge of: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HTTP?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HTML?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CSS?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JavaScript?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PHP?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	SQL?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</p:txBody>
      </p:sp>
      <p:pic>
        <p:nvPicPr>
          <p:cNvPr id="1026" name="Picture 2" descr="An analogy between HTML, CSS, and JavaScript">
            <a:extLst>
              <a:ext uri="{FF2B5EF4-FFF2-40B4-BE49-F238E27FC236}">
                <a16:creationId xmlns:a16="http://schemas.microsoft.com/office/drawing/2014/main" id="{8912A9CA-98FB-F7EB-7867-FB5E9BCB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19" y="2223083"/>
            <a:ext cx="2523624" cy="24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9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9A34EBCB-8DF4-FACB-BC79-A6592243A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8C878CA7-24DC-2428-EC6E-68A4739CDE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sz="3400" dirty="0"/>
              <a:t>Web Applications Model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43FB7DA2-4AA6-17B5-33C7-AC2DC8996E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66EAE-959C-4417-1E55-E4DE02722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64" y="1771454"/>
            <a:ext cx="6331472" cy="279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2813A0-454C-D5EE-97D9-0F2F7420AA7E}"/>
              </a:ext>
            </a:extLst>
          </p:cNvPr>
          <p:cNvSpPr txBox="1"/>
          <p:nvPr/>
        </p:nvSpPr>
        <p:spPr>
          <a:xfrm>
            <a:off x="7323590" y="24178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C59C4-E491-2A5B-D993-DEC19865A21C}"/>
              </a:ext>
            </a:extLst>
          </p:cNvPr>
          <p:cNvSpPr txBox="1"/>
          <p:nvPr/>
        </p:nvSpPr>
        <p:spPr>
          <a:xfrm>
            <a:off x="4793200" y="241786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D7774-BEC2-BD6A-2F39-A5A592180430}"/>
              </a:ext>
            </a:extLst>
          </p:cNvPr>
          <p:cNvSpPr txBox="1"/>
          <p:nvPr/>
        </p:nvSpPr>
        <p:spPr>
          <a:xfrm>
            <a:off x="3250525" y="241786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HTTP/HTTPS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A4D1E-F456-F78B-74A0-CA82647358CE}"/>
              </a:ext>
            </a:extLst>
          </p:cNvPr>
          <p:cNvSpPr txBox="1"/>
          <p:nvPr/>
        </p:nvSpPr>
        <p:spPr>
          <a:xfrm>
            <a:off x="28244" y="301475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HTML/CSS/JavaScript</a:t>
            </a:r>
          </a:p>
        </p:txBody>
      </p:sp>
    </p:spTree>
    <p:extLst>
      <p:ext uri="{BB962C8B-B14F-4D97-AF65-F5344CB8AC3E}">
        <p14:creationId xmlns:p14="http://schemas.microsoft.com/office/powerpoint/2010/main" val="267866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>
          <a:extLst>
            <a:ext uri="{FF2B5EF4-FFF2-40B4-BE49-F238E27FC236}">
              <a16:creationId xmlns:a16="http://schemas.microsoft.com/office/drawing/2014/main" id="{7ECA7A7A-26BF-C18F-8A39-FED53D679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>
            <a:extLst>
              <a:ext uri="{FF2B5EF4-FFF2-40B4-BE49-F238E27FC236}">
                <a16:creationId xmlns:a16="http://schemas.microsoft.com/office/drawing/2014/main" id="{5A813897-9656-F3F2-DF30-4E9A99C02C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CN" sz="3400" dirty="0"/>
              <a:t>Web Applications Model</a:t>
            </a:r>
            <a:endParaRPr sz="3400" dirty="0"/>
          </a:p>
        </p:txBody>
      </p:sp>
      <p:sp>
        <p:nvSpPr>
          <p:cNvPr id="216" name="Google Shape;216;p39">
            <a:extLst>
              <a:ext uri="{FF2B5EF4-FFF2-40B4-BE49-F238E27FC236}">
                <a16:creationId xmlns:a16="http://schemas.microsoft.com/office/drawing/2014/main" id="{FEB266F1-83FE-FC9B-814F-984790588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Web Development depends on a </a:t>
            </a:r>
            <a:r>
              <a:rPr lang="en-US" sz="2000" i="1" u="sng" dirty="0"/>
              <a:t>lot</a:t>
            </a:r>
            <a:r>
              <a:rPr lang="en-US" sz="2000" dirty="0"/>
              <a:t> of technologies</a:t>
            </a:r>
            <a:endParaRPr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A74B0-09B9-D962-EAFF-BD3EB351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264" y="1771454"/>
            <a:ext cx="6331472" cy="2794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0B39DF-93D3-B11A-7676-034CBAEBD28A}"/>
              </a:ext>
            </a:extLst>
          </p:cNvPr>
          <p:cNvSpPr txBox="1"/>
          <p:nvPr/>
        </p:nvSpPr>
        <p:spPr>
          <a:xfrm>
            <a:off x="7323590" y="24178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6F991-F4BA-6F1F-BE04-BBBC461A5FC8}"/>
              </a:ext>
            </a:extLst>
          </p:cNvPr>
          <p:cNvSpPr txBox="1"/>
          <p:nvPr/>
        </p:nvSpPr>
        <p:spPr>
          <a:xfrm>
            <a:off x="4793200" y="2417860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07013-CFF8-B83F-75DF-AE7B493EB2E9}"/>
              </a:ext>
            </a:extLst>
          </p:cNvPr>
          <p:cNvSpPr txBox="1"/>
          <p:nvPr/>
        </p:nvSpPr>
        <p:spPr>
          <a:xfrm>
            <a:off x="3250525" y="2417860"/>
            <a:ext cx="129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HTTP/HTTPS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7DAC4C-83B7-FC12-007F-69504F6EAA24}"/>
              </a:ext>
            </a:extLst>
          </p:cNvPr>
          <p:cNvSpPr txBox="1"/>
          <p:nvPr/>
        </p:nvSpPr>
        <p:spPr>
          <a:xfrm>
            <a:off x="28244" y="3014754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HTML/CSS/JavaScript</a:t>
            </a:r>
          </a:p>
        </p:txBody>
      </p:sp>
      <p:sp>
        <p:nvSpPr>
          <p:cNvPr id="9" name="Google Shape;269;p42">
            <a:extLst>
              <a:ext uri="{FF2B5EF4-FFF2-40B4-BE49-F238E27FC236}">
                <a16:creationId xmlns:a16="http://schemas.microsoft.com/office/drawing/2014/main" id="{2A146E57-997B-2125-2F66-F49FEF291132}"/>
              </a:ext>
            </a:extLst>
          </p:cNvPr>
          <p:cNvSpPr txBox="1"/>
          <p:nvPr/>
        </p:nvSpPr>
        <p:spPr>
          <a:xfrm>
            <a:off x="5816690" y="4070756"/>
            <a:ext cx="3013800" cy="798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these are languages that execute code - and all are locations of possible vulnerabilities and avenues of attack!</a:t>
            </a:r>
            <a:endParaRPr sz="13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52DB00-B49D-8A2A-3273-080849878F66}"/>
              </a:ext>
            </a:extLst>
          </p:cNvPr>
          <p:cNvCxnSpPr/>
          <p:nvPr/>
        </p:nvCxnSpPr>
        <p:spPr>
          <a:xfrm flipH="1" flipV="1">
            <a:off x="1468073" y="3431097"/>
            <a:ext cx="4348617" cy="101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BB1F78-8182-5D7A-F2CF-CD43BC15FFA7}"/>
              </a:ext>
            </a:extLst>
          </p:cNvPr>
          <p:cNvCxnSpPr/>
          <p:nvPr/>
        </p:nvCxnSpPr>
        <p:spPr>
          <a:xfrm flipH="1" flipV="1">
            <a:off x="4219662" y="2801923"/>
            <a:ext cx="2416030" cy="1268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54B683-B71D-BB2E-7167-F703B0CAD345}"/>
              </a:ext>
            </a:extLst>
          </p:cNvPr>
          <p:cNvCxnSpPr/>
          <p:nvPr/>
        </p:nvCxnSpPr>
        <p:spPr>
          <a:xfrm flipH="1" flipV="1">
            <a:off x="5226341" y="2785145"/>
            <a:ext cx="1778466" cy="1285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641A61-94CD-E07D-F2BD-33C625A9F6D9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7595460" y="2725638"/>
            <a:ext cx="142276" cy="134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1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9FE42ED-E73D-2338-37D1-8EFBFDEF3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8657" r="1293" b="7744"/>
          <a:stretch>
            <a:fillRect/>
          </a:stretch>
        </p:blipFill>
        <p:spPr bwMode="auto">
          <a:xfrm>
            <a:off x="4301455" y="1313235"/>
            <a:ext cx="4781725" cy="23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384601F-62E7-6B0F-EB14-1B79183F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4" y="1346208"/>
            <a:ext cx="3998927" cy="22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400" i="0" u="none" strike="noStrike" cap="none" dirty="0">
                <a:solidFill>
                  <a:schemeClr val="dk2"/>
                </a:solidFill>
              </a:rPr>
              <a:t>Application Layer Protocol - HTTP</a:t>
            </a:r>
            <a:endParaRPr sz="3400" i="0" u="none" strike="noStrike" cap="none" dirty="0">
              <a:solidFill>
                <a:schemeClr val="dk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2000" i="1" dirty="0">
                <a:solidFill>
                  <a:schemeClr val="dk2"/>
                </a:solidFill>
              </a:rPr>
              <a:t>Simplified Illustration</a:t>
            </a:r>
            <a:endParaRPr sz="2000" i="1" dirty="0"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71889" y="3782369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2"/>
                </a:solidFill>
              </a:rPr>
              <a:t>At its core, HTTP is just a protocol for transferring data</a:t>
            </a:r>
            <a:endParaRPr sz="1800" dirty="0">
              <a:solidFill>
                <a:schemeClr val="dk2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Opening message has request and HTTP version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30" name="Google Shape;230;p40"/>
          <p:cNvSpPr txBox="1"/>
          <p:nvPr/>
        </p:nvSpPr>
        <p:spPr>
          <a:xfrm>
            <a:off x="1232657" y="2054459"/>
            <a:ext cx="2863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GET /index.html HTTP/1.0</a:t>
            </a:r>
            <a:endParaRPr sz="1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4"/>
          <p:cNvSpPr txBox="1"/>
          <p:nvPr/>
        </p:nvSpPr>
        <p:spPr>
          <a:xfrm>
            <a:off x="1039800" y="1892653"/>
            <a:ext cx="61977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54850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6F89F7"/>
              </a:buClr>
              <a:buSzPts val="1600"/>
              <a:buFont typeface="Noto Sans Symbols"/>
              <a:buNone/>
            </a:pP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http://www.uncg.edu:81/class?name=csc481#homework</a:t>
            </a:r>
            <a:endParaRPr sz="18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>
                <a:solidFill>
                  <a:schemeClr val="dk2"/>
                </a:solidFill>
              </a:rPr>
              <a:t>HTTP</a:t>
            </a:r>
            <a:endParaRPr sz="34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>
                <a:solidFill>
                  <a:schemeClr val="dk2"/>
                </a:solidFill>
              </a:rPr>
              <a:t>Basics of </a:t>
            </a:r>
            <a:r>
              <a:rPr lang="en-US" sz="2000" i="1" dirty="0" err="1">
                <a:solidFill>
                  <a:schemeClr val="dk2"/>
                </a:solidFill>
              </a:rPr>
              <a:t>HyperText</a:t>
            </a:r>
            <a:r>
              <a:rPr lang="en-US" sz="2000" i="1" dirty="0">
                <a:solidFill>
                  <a:schemeClr val="dk2"/>
                </a:solidFill>
              </a:rPr>
              <a:t> Transfer Protocol - URLs</a:t>
            </a:r>
            <a:endParaRPr sz="2000" i="1" dirty="0">
              <a:solidFill>
                <a:schemeClr val="dk2"/>
              </a:solidFill>
            </a:endParaRPr>
          </a:p>
        </p:txBody>
      </p:sp>
      <p:sp>
        <p:nvSpPr>
          <p:cNvPr id="290" name="Google Shape;290;p44" descr="Rectangle: Click to edit Master text styles&#10;Second level&#10;Third level&#10;Fourth level&#10;Fifth level"/>
          <p:cNvSpPr txBox="1"/>
          <p:nvPr/>
        </p:nvSpPr>
        <p:spPr>
          <a:xfrm>
            <a:off x="519069" y="1139035"/>
            <a:ext cx="7772400" cy="3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18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Global identifiers of network-retrievable documents 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895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•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sz="18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400"/>
              <a:buFont typeface="Noto Sans Symbols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	 </a:t>
            </a:r>
            <a:endParaRPr sz="1400" b="0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3600"/>
              <a:buFont typeface="Noto Sans Symbols"/>
              <a:buNone/>
            </a:pPr>
            <a:endParaRPr sz="36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600"/>
              <a:buFont typeface="Noto Sans Symbols"/>
              <a:buNone/>
            </a:pPr>
            <a:endParaRPr sz="16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100"/>
              <a:buFont typeface="Noto Sans Symbols"/>
              <a:buNone/>
            </a:pPr>
            <a:endParaRPr sz="11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9F7"/>
              </a:buClr>
              <a:buSzPts val="1800"/>
              <a:buFont typeface="Noto Sans Symbols"/>
              <a:buChar char="•"/>
            </a:pP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Special characters are encoded as hex: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ts val="800"/>
              <a:buFont typeface="Noto Sans Symbols"/>
              <a:buChar char="■"/>
            </a:pPr>
            <a:r>
              <a:rPr lang="en-US" sz="1600" b="0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%0A</a:t>
            </a: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 = newline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ts val="800"/>
              <a:buFont typeface="Noto Sans Symbols"/>
              <a:buChar char="■"/>
            </a:pPr>
            <a:r>
              <a:rPr lang="en-US" sz="1600" b="0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%20</a:t>
            </a: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 or </a:t>
            </a:r>
            <a:r>
              <a:rPr lang="en-US" sz="1600" b="0" i="0" u="none" strike="noStrike" cap="none" dirty="0">
                <a:solidFill>
                  <a:srgbClr val="009900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 = space, %2B = +  (special exception)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1039800" y="1966500"/>
            <a:ext cx="5415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2" name="Google Shape;292;p44"/>
          <p:cNvSpPr/>
          <p:nvPr/>
        </p:nvSpPr>
        <p:spPr>
          <a:xfrm>
            <a:off x="1712700" y="1966500"/>
            <a:ext cx="13500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3112625" y="1966500"/>
            <a:ext cx="2460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Google Shape;294;p44"/>
          <p:cNvSpPr/>
          <p:nvPr/>
        </p:nvSpPr>
        <p:spPr>
          <a:xfrm>
            <a:off x="3418575" y="1966500"/>
            <a:ext cx="4515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44"/>
          <p:cNvSpPr/>
          <p:nvPr/>
        </p:nvSpPr>
        <p:spPr>
          <a:xfrm>
            <a:off x="3930025" y="1966500"/>
            <a:ext cx="12921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6" name="Google Shape;296;p44"/>
          <p:cNvSpPr/>
          <p:nvPr/>
        </p:nvSpPr>
        <p:spPr>
          <a:xfrm>
            <a:off x="5332800" y="1966500"/>
            <a:ext cx="1034100" cy="285900"/>
          </a:xfrm>
          <a:prstGeom prst="rect">
            <a:avLst/>
          </a:prstGeom>
          <a:noFill/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7" name="Google Shape;297;p44"/>
          <p:cNvSpPr/>
          <p:nvPr/>
        </p:nvSpPr>
        <p:spPr>
          <a:xfrm>
            <a:off x="729263" y="2651635"/>
            <a:ext cx="914400" cy="20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0409" y="-7615"/>
                </a:moveTo>
                <a:lnTo>
                  <a:pt x="73591" y="-232584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Protocol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4"/>
          <p:cNvSpPr/>
          <p:nvPr/>
        </p:nvSpPr>
        <p:spPr>
          <a:xfrm>
            <a:off x="1233150" y="3021394"/>
            <a:ext cx="1143000" cy="20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0992" y="-3355"/>
                </a:moveTo>
                <a:lnTo>
                  <a:pt x="119564" y="-448945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Hostname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4"/>
          <p:cNvSpPr/>
          <p:nvPr/>
        </p:nvSpPr>
        <p:spPr>
          <a:xfrm>
            <a:off x="2622213" y="3109500"/>
            <a:ext cx="914400" cy="20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8913" y="-3059"/>
                </a:moveTo>
                <a:lnTo>
                  <a:pt x="79663" y="-507167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Port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4"/>
          <p:cNvSpPr/>
          <p:nvPr/>
        </p:nvSpPr>
        <p:spPr>
          <a:xfrm>
            <a:off x="3681438" y="2851732"/>
            <a:ext cx="914400" cy="20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2066" y="6787"/>
                </a:moveTo>
                <a:lnTo>
                  <a:pt x="-3637" y="-352583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Path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4"/>
          <p:cNvSpPr/>
          <p:nvPr/>
        </p:nvSpPr>
        <p:spPr>
          <a:xfrm>
            <a:off x="4805400" y="2851716"/>
            <a:ext cx="914400" cy="200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1847" y="6797"/>
                </a:moveTo>
                <a:lnTo>
                  <a:pt x="-28810" y="-357565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Query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4"/>
          <p:cNvSpPr/>
          <p:nvPr/>
        </p:nvSpPr>
        <p:spPr>
          <a:xfrm>
            <a:off x="6545500" y="2707041"/>
            <a:ext cx="1292100" cy="21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74" y="65599"/>
                </a:moveTo>
                <a:lnTo>
                  <a:pt x="-62960" y="-250772"/>
                </a:lnTo>
              </a:path>
            </a:pathLst>
          </a:custGeom>
          <a:solidFill>
            <a:srgbClr val="ECD882"/>
          </a:solidFill>
          <a:ln w="12700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27425" rIns="91425" bIns="27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Fragment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5BB415-DB7C-0F52-4FC1-CC79BA738972}"/>
              </a:ext>
            </a:extLst>
          </p:cNvPr>
          <p:cNvSpPr txBox="1"/>
          <p:nvPr/>
        </p:nvSpPr>
        <p:spPr>
          <a:xfrm>
            <a:off x="4405269" y="436433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https://www.w3schools.com/tags/ref_urlencode.ASP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465150" y="252469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HTTP - GET Request</a:t>
            </a:r>
            <a:endParaRPr sz="3400"/>
          </a:p>
        </p:txBody>
      </p:sp>
      <p:sp>
        <p:nvSpPr>
          <p:cNvPr id="309" name="Google Shape;309;p45"/>
          <p:cNvSpPr txBox="1"/>
          <p:nvPr/>
        </p:nvSpPr>
        <p:spPr>
          <a:xfrm>
            <a:off x="609600" y="1681163"/>
            <a:ext cx="8305800" cy="2002800"/>
          </a:xfrm>
          <a:prstGeom prst="rect">
            <a:avLst/>
          </a:prstGeom>
          <a:solidFill>
            <a:srgbClr val="808080">
              <a:alpha val="23529"/>
            </a:srgbClr>
          </a:solidFill>
          <a:ln w="9525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GET /</a:t>
            </a:r>
            <a:r>
              <a:rPr lang="en-US" sz="1500" b="1" i="0" u="none" strike="noStrike" cap="none" dirty="0" err="1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index.html?id</a:t>
            </a: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=123 HTTP/1.1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Accept: image/gif, image/x-bitmap, image/jpeg, */*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Accept-Language: </a:t>
            </a:r>
            <a:r>
              <a:rPr lang="en-US" sz="1500" b="1" i="0" u="none" strike="noStrike" cap="none" dirty="0" err="1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en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User-Agent: Mozilla/1.22 (compatible; MSIE 2.0; Windows 95)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Host: www.example.com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500"/>
              <a:buFont typeface="Noto Sans Symbols"/>
              <a:buNone/>
            </a:pPr>
            <a:r>
              <a:rPr lang="en-US" sz="1500" b="1" i="0" u="none" strike="noStrike" cap="none" dirty="0" err="1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Referer</a:t>
            </a:r>
            <a:r>
              <a:rPr lang="en-US" sz="1500" b="1" i="0" u="none" strike="noStrike" cap="none" dirty="0">
                <a:solidFill>
                  <a:srgbClr val="40458C"/>
                </a:solidFill>
                <a:latin typeface="Courier New"/>
                <a:ea typeface="Courier New"/>
                <a:cs typeface="Courier New"/>
                <a:sym typeface="Courier New"/>
              </a:rPr>
              <a:t>: http://www.example.com/profiles.html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 dirty="0">
              <a:solidFill>
                <a:srgbClr val="40458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10" name="Google Shape;310;p45"/>
          <p:cNvSpPr txBox="1"/>
          <p:nvPr/>
        </p:nvSpPr>
        <p:spPr>
          <a:xfrm>
            <a:off x="396900" y="1158075"/>
            <a:ext cx="996900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5"/>
          <p:cNvSpPr txBox="1"/>
          <p:nvPr/>
        </p:nvSpPr>
        <p:spPr>
          <a:xfrm>
            <a:off x="1516425" y="1186125"/>
            <a:ext cx="5778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5"/>
          <p:cNvSpPr txBox="1"/>
          <p:nvPr/>
        </p:nvSpPr>
        <p:spPr>
          <a:xfrm>
            <a:off x="3579750" y="1186119"/>
            <a:ext cx="1657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HTTP version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45"/>
          <p:cNvCxnSpPr>
            <a:stCxn id="310" idx="2"/>
          </p:cNvCxnSpPr>
          <p:nvPr/>
        </p:nvCxnSpPr>
        <p:spPr>
          <a:xfrm>
            <a:off x="895350" y="1423875"/>
            <a:ext cx="3600" cy="299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4" name="Google Shape;314;p45"/>
          <p:cNvCxnSpPr/>
          <p:nvPr/>
        </p:nvCxnSpPr>
        <p:spPr>
          <a:xfrm>
            <a:off x="1805325" y="1467963"/>
            <a:ext cx="0" cy="2799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5" name="Google Shape;315;p45"/>
          <p:cNvCxnSpPr/>
          <p:nvPr/>
        </p:nvCxnSpPr>
        <p:spPr>
          <a:xfrm>
            <a:off x="3832200" y="1467963"/>
            <a:ext cx="0" cy="2631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45"/>
          <p:cNvSpPr txBox="1"/>
          <p:nvPr/>
        </p:nvSpPr>
        <p:spPr>
          <a:xfrm>
            <a:off x="7253800" y="1277175"/>
            <a:ext cx="10860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Headers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45"/>
          <p:cNvCxnSpPr/>
          <p:nvPr/>
        </p:nvCxnSpPr>
        <p:spPr>
          <a:xfrm flipH="1">
            <a:off x="6691675" y="1552279"/>
            <a:ext cx="901500" cy="4368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8" name="Google Shape;318;p45"/>
          <p:cNvSpPr txBox="1"/>
          <p:nvPr/>
        </p:nvSpPr>
        <p:spPr>
          <a:xfrm>
            <a:off x="1600200" y="3954066"/>
            <a:ext cx="23811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Data – none for GET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45"/>
          <p:cNvCxnSpPr>
            <a:stCxn id="318" idx="1"/>
          </p:cNvCxnSpPr>
          <p:nvPr/>
        </p:nvCxnSpPr>
        <p:spPr>
          <a:xfrm rot="10800000">
            <a:off x="838200" y="3550416"/>
            <a:ext cx="762000" cy="5412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0" name="Google Shape;320;p45"/>
          <p:cNvSpPr txBox="1"/>
          <p:nvPr/>
        </p:nvSpPr>
        <p:spPr>
          <a:xfrm>
            <a:off x="3200400" y="3679031"/>
            <a:ext cx="12636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Blank line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45"/>
          <p:cNvCxnSpPr>
            <a:stCxn id="320" idx="1"/>
          </p:cNvCxnSpPr>
          <p:nvPr/>
        </p:nvCxnSpPr>
        <p:spPr>
          <a:xfrm rot="10800000">
            <a:off x="815700" y="3420581"/>
            <a:ext cx="2384700" cy="396000"/>
          </a:xfrm>
          <a:prstGeom prst="straightConnector1">
            <a:avLst/>
          </a:prstGeom>
          <a:noFill/>
          <a:ln w="19050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2" name="Google Shape;322;p45"/>
          <p:cNvSpPr txBox="1"/>
          <p:nvPr/>
        </p:nvSpPr>
        <p:spPr>
          <a:xfrm>
            <a:off x="553413" y="4229169"/>
            <a:ext cx="8120400" cy="346200"/>
          </a:xfrm>
          <a:prstGeom prst="rect">
            <a:avLst/>
          </a:prstGeom>
          <a:noFill/>
          <a:ln w="9525" cap="flat" cmpd="sng">
            <a:solidFill>
              <a:srgbClr val="40458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40458C"/>
                </a:solidFill>
                <a:latin typeface="Tahoma"/>
                <a:ea typeface="Tahoma"/>
                <a:cs typeface="Tahoma"/>
                <a:sym typeface="Tahoma"/>
              </a:rPr>
              <a:t>GET : no side effect                                         POST : possible side effect</a:t>
            </a:r>
            <a:endParaRPr sz="1600" b="0" i="0" u="none" strike="noStrike" cap="none" dirty="0">
              <a:solidFill>
                <a:srgbClr val="40458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3" name="Google Shape;323;p45"/>
          <p:cNvSpPr txBox="1"/>
          <p:nvPr/>
        </p:nvSpPr>
        <p:spPr>
          <a:xfrm>
            <a:off x="2100150" y="1095075"/>
            <a:ext cx="165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sz="1500" b="1" i="0" u="none" strike="noStrike" cap="none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45"/>
          <p:cNvCxnSpPr>
            <a:stCxn id="323" idx="2"/>
          </p:cNvCxnSpPr>
          <p:nvPr/>
        </p:nvCxnSpPr>
        <p:spPr>
          <a:xfrm flipH="1">
            <a:off x="2925900" y="1552275"/>
            <a:ext cx="3000" cy="184200"/>
          </a:xfrm>
          <a:prstGeom prst="straightConnector1">
            <a:avLst/>
          </a:prstGeom>
          <a:noFill/>
          <a:ln w="9525" cap="flat" cmpd="sng">
            <a:solidFill>
              <a:srgbClr val="40458C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1795</Words>
  <Application>Microsoft Office PowerPoint</Application>
  <PresentationFormat>On-screen Show (16:9)</PresentationFormat>
  <Paragraphs>288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Wingdings</vt:lpstr>
      <vt:lpstr>Oi</vt:lpstr>
      <vt:lpstr>Arial</vt:lpstr>
      <vt:lpstr>Times New Roman</vt:lpstr>
      <vt:lpstr>Noto Sans Symbols</vt:lpstr>
      <vt:lpstr>Tahoma</vt:lpstr>
      <vt:lpstr>Georgia</vt:lpstr>
      <vt:lpstr>Courier New</vt:lpstr>
      <vt:lpstr>Ubuntu Mono</vt:lpstr>
      <vt:lpstr>UNCG Navy Background</vt:lpstr>
      <vt:lpstr>UNCG - CSC 581</vt:lpstr>
      <vt:lpstr>Web Application Security  </vt:lpstr>
      <vt:lpstr>Web Applications</vt:lpstr>
      <vt:lpstr>Quick Survey...</vt:lpstr>
      <vt:lpstr>Quick Survey...</vt:lpstr>
      <vt:lpstr>Web Applications Model</vt:lpstr>
      <vt:lpstr>Web Applications Model</vt:lpstr>
      <vt:lpstr>Application Layer Protocol - HTTP Simplified Illustration</vt:lpstr>
      <vt:lpstr>HTTP Basics of HyperText Transfer Protocol - URLs</vt:lpstr>
      <vt:lpstr>HTTP - GET Request</vt:lpstr>
      <vt:lpstr>HTTP - POST Request</vt:lpstr>
      <vt:lpstr>HTTP - Response</vt:lpstr>
      <vt:lpstr>HTTP - Slow Loris Attack </vt:lpstr>
      <vt:lpstr>HTTP - Slow Loris Attack </vt:lpstr>
      <vt:lpstr>HTTP - Slow Loris Attack </vt:lpstr>
      <vt:lpstr>HTTP - Slow Loris Attack </vt:lpstr>
      <vt:lpstr>Static HTTP Page Request Relaying a file (no computed content)</vt:lpstr>
      <vt:lpstr>Static HTTP Page Request Relaying a file (no computed content)</vt:lpstr>
      <vt:lpstr>Static HTTP Page Request Relaying a file (no computed content)</vt:lpstr>
      <vt:lpstr>Static HTTP Page Request Relaying a file (no computed content)</vt:lpstr>
      <vt:lpstr>HTTP Server Security Issues</vt:lpstr>
      <vt:lpstr>HTTP Server Security Issues</vt:lpstr>
      <vt:lpstr>HTTP Server Security Issues</vt:lpstr>
      <vt:lpstr>HTTP “State” Cookies</vt:lpstr>
      <vt:lpstr>HTTP “State” Cookies</vt:lpstr>
      <vt:lpstr>HTTP “State” Cookies</vt:lpstr>
      <vt:lpstr>HTTP “State” Cookies</vt:lpstr>
      <vt:lpstr>HTTP “State” Cookies</vt:lpstr>
      <vt:lpstr>Protecting HTTP using HTTPS Confidentiality and Integrity protections with SSL/TLS</vt:lpstr>
      <vt:lpstr>Protecting HTTP using HTTPS Confidentiality and Integrity protections with SSL/TLS</vt:lpstr>
      <vt:lpstr>Protecting HTTP using HTTPS Confidentiality and Integrity protections with SSL/TLS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2</cp:revision>
  <dcterms:modified xsi:type="dcterms:W3CDTF">2026-04-14T21:39:22Z</dcterms:modified>
</cp:coreProperties>
</file>