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35"/>
  </p:notesMasterIdLst>
  <p:sldIdLst>
    <p:sldId id="256" r:id="rId3"/>
    <p:sldId id="287" r:id="rId4"/>
    <p:sldId id="278" r:id="rId5"/>
    <p:sldId id="285" r:id="rId6"/>
    <p:sldId id="286" r:id="rId7"/>
    <p:sldId id="288" r:id="rId8"/>
    <p:sldId id="281" r:id="rId9"/>
    <p:sldId id="290" r:id="rId10"/>
    <p:sldId id="291" r:id="rId11"/>
    <p:sldId id="282" r:id="rId12"/>
    <p:sldId id="283" r:id="rId13"/>
    <p:sldId id="258" r:id="rId14"/>
    <p:sldId id="293" r:id="rId15"/>
    <p:sldId id="294" r:id="rId16"/>
    <p:sldId id="295" r:id="rId17"/>
    <p:sldId id="297" r:id="rId18"/>
    <p:sldId id="296" r:id="rId19"/>
    <p:sldId id="299" r:id="rId20"/>
    <p:sldId id="265" r:id="rId21"/>
    <p:sldId id="266" r:id="rId22"/>
    <p:sldId id="267" r:id="rId23"/>
    <p:sldId id="268" r:id="rId24"/>
    <p:sldId id="269" r:id="rId25"/>
    <p:sldId id="298" r:id="rId26"/>
    <p:sldId id="271" r:id="rId27"/>
    <p:sldId id="259" r:id="rId28"/>
    <p:sldId id="260" r:id="rId29"/>
    <p:sldId id="301" r:id="rId30"/>
    <p:sldId id="276" r:id="rId31"/>
    <p:sldId id="277" r:id="rId32"/>
    <p:sldId id="300" r:id="rId33"/>
    <p:sldId id="279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621BD-9997-48E7-B84E-B3E814CCD1AB}" v="289" dt="2026-04-12T22:32:51.694"/>
  </p1510:revLst>
</p1510:revInfo>
</file>

<file path=ppt/tableStyles.xml><?xml version="1.0" encoding="utf-8"?>
<a:tblStyleLst xmlns:a="http://schemas.openxmlformats.org/drawingml/2006/main" def="{31C086FF-BD5E-414C-8D57-BF28AD38AF11}">
  <a:tblStyle styleId="{31C086FF-BD5E-414C-8D57-BF28AD38AF1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7845" autoAdjust="0"/>
  </p:normalViewPr>
  <p:slideViewPr>
    <p:cSldViewPr snapToGrid="0">
      <p:cViewPr varScale="1">
        <p:scale>
          <a:sx n="114" d="100"/>
          <a:sy n="114" d="100"/>
        </p:scale>
        <p:origin x="112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3F6621BD-9997-48E7-B84E-B3E814CCD1AB}"/>
    <pc:docChg chg="undo custSel addSld delSld modSld sldOrd">
      <pc:chgData name="xiaochen li" userId="50b582a8adf77086" providerId="LiveId" clId="{3F6621BD-9997-48E7-B84E-B3E814CCD1AB}" dt="2026-04-12T22:32:51.694" v="1310"/>
      <pc:docMkLst>
        <pc:docMk/>
      </pc:docMkLst>
      <pc:sldChg chg="addSp modSp add mod setBg modNotes">
        <pc:chgData name="xiaochen li" userId="50b582a8adf77086" providerId="LiveId" clId="{3F6621BD-9997-48E7-B84E-B3E814CCD1AB}" dt="2026-04-10T00:37:41.772" v="685" actId="313"/>
        <pc:sldMkLst>
          <pc:docMk/>
          <pc:sldMk cId="0" sldId="258"/>
        </pc:sldMkLst>
        <pc:spChg chg="mod">
          <ac:chgData name="xiaochen li" userId="50b582a8adf77086" providerId="LiveId" clId="{3F6621BD-9997-48E7-B84E-B3E814CCD1AB}" dt="2026-04-10T00:37:41.772" v="685" actId="313"/>
          <ac:spMkLst>
            <pc:docMk/>
            <pc:sldMk cId="0" sldId="258"/>
            <ac:spMk id="168" creationId="{00000000-0000-0000-0000-000000000000}"/>
          </ac:spMkLst>
        </pc:spChg>
        <pc:spChg chg="mod">
          <ac:chgData name="xiaochen li" userId="50b582a8adf77086" providerId="LiveId" clId="{3F6621BD-9997-48E7-B84E-B3E814CCD1AB}" dt="2026-04-10T00:35:36.379" v="664" actId="20577"/>
          <ac:spMkLst>
            <pc:docMk/>
            <pc:sldMk cId="0" sldId="258"/>
            <ac:spMk id="169" creationId="{00000000-0000-0000-0000-000000000000}"/>
          </ac:spMkLst>
        </pc:spChg>
        <pc:picChg chg="add mod">
          <ac:chgData name="xiaochen li" userId="50b582a8adf77086" providerId="LiveId" clId="{3F6621BD-9997-48E7-B84E-B3E814CCD1AB}" dt="2026-04-10T00:36:42.178" v="668" actId="1076"/>
          <ac:picMkLst>
            <pc:docMk/>
            <pc:sldMk cId="0" sldId="258"/>
            <ac:picMk id="6146" creationId="{B40A3A6D-9DB0-F387-C1B6-3869D858276A}"/>
          </ac:picMkLst>
        </pc:picChg>
      </pc:sldChg>
      <pc:sldChg chg="addSp modSp add mod setBg modAnim modNotes modNotesTx">
        <pc:chgData name="xiaochen li" userId="50b582a8adf77086" providerId="LiveId" clId="{3F6621BD-9997-48E7-B84E-B3E814CCD1AB}" dt="2026-04-11T01:06:31.331" v="1171" actId="1076"/>
        <pc:sldMkLst>
          <pc:docMk/>
          <pc:sldMk cId="0" sldId="259"/>
        </pc:sldMkLst>
        <pc:picChg chg="add mod">
          <ac:chgData name="xiaochen li" userId="50b582a8adf77086" providerId="LiveId" clId="{3F6621BD-9997-48E7-B84E-B3E814CCD1AB}" dt="2026-04-11T01:06:28.158" v="1169" actId="1076"/>
          <ac:picMkLst>
            <pc:docMk/>
            <pc:sldMk cId="0" sldId="259"/>
            <ac:picMk id="2" creationId="{40C3883F-0B40-E2A3-F76D-1E751F67BFB7}"/>
          </ac:picMkLst>
        </pc:picChg>
        <pc:picChg chg="add mod modCrop">
          <ac:chgData name="xiaochen li" userId="50b582a8adf77086" providerId="LiveId" clId="{3F6621BD-9997-48E7-B84E-B3E814CCD1AB}" dt="2026-04-11T01:06:29.760" v="1170" actId="1076"/>
          <ac:picMkLst>
            <pc:docMk/>
            <pc:sldMk cId="0" sldId="259"/>
            <ac:picMk id="3" creationId="{942E2285-BDA4-0740-532E-2C6642D6E617}"/>
          </ac:picMkLst>
        </pc:picChg>
        <pc:picChg chg="add mod modCrop">
          <ac:chgData name="xiaochen li" userId="50b582a8adf77086" providerId="LiveId" clId="{3F6621BD-9997-48E7-B84E-B3E814CCD1AB}" dt="2026-04-11T01:06:31.331" v="1171" actId="1076"/>
          <ac:picMkLst>
            <pc:docMk/>
            <pc:sldMk cId="0" sldId="259"/>
            <ac:picMk id="4" creationId="{BD787890-608C-06EC-78F7-221920B3B7FB}"/>
          </ac:picMkLst>
        </pc:picChg>
      </pc:sldChg>
      <pc:sldChg chg="addSp modSp add mod setBg modAnim modNotes modNotesTx">
        <pc:chgData name="xiaochen li" userId="50b582a8adf77086" providerId="LiveId" clId="{3F6621BD-9997-48E7-B84E-B3E814CCD1AB}" dt="2026-04-12T22:32:51.694" v="1310"/>
        <pc:sldMkLst>
          <pc:docMk/>
          <pc:sldMk cId="0" sldId="260"/>
        </pc:sldMkLst>
        <pc:spChg chg="mod">
          <ac:chgData name="xiaochen li" userId="50b582a8adf77086" providerId="LiveId" clId="{3F6621BD-9997-48E7-B84E-B3E814CCD1AB}" dt="2026-04-12T22:32:51.694" v="1310"/>
          <ac:spMkLst>
            <pc:docMk/>
            <pc:sldMk cId="0" sldId="260"/>
            <ac:spMk id="181" creationId="{00000000-0000-0000-0000-000000000000}"/>
          </ac:spMkLst>
        </pc:spChg>
        <pc:picChg chg="add mod">
          <ac:chgData name="xiaochen li" userId="50b582a8adf77086" providerId="LiveId" clId="{3F6621BD-9997-48E7-B84E-B3E814CCD1AB}" dt="2026-04-11T01:00:43.821" v="1118" actId="14100"/>
          <ac:picMkLst>
            <pc:docMk/>
            <pc:sldMk cId="0" sldId="260"/>
            <ac:picMk id="2" creationId="{F76DB1B9-5B76-641D-EB29-3083BECF95BB}"/>
          </ac:picMkLst>
        </pc:picChg>
        <pc:picChg chg="add mod">
          <ac:chgData name="xiaochen li" userId="50b582a8adf77086" providerId="LiveId" clId="{3F6621BD-9997-48E7-B84E-B3E814CCD1AB}" dt="2026-04-11T01:00:58.506" v="1122" actId="1076"/>
          <ac:picMkLst>
            <pc:docMk/>
            <pc:sldMk cId="0" sldId="260"/>
            <ac:picMk id="3" creationId="{77BDEA83-70E2-111B-2E93-BF0480915261}"/>
          </ac:picMkLst>
        </pc:picChg>
      </pc:sldChg>
      <pc:sldChg chg="add">
        <pc:chgData name="xiaochen li" userId="50b582a8adf77086" providerId="LiveId" clId="{3F6621BD-9997-48E7-B84E-B3E814CCD1AB}" dt="2026-04-10T01:45:10.974" v="1098"/>
        <pc:sldMkLst>
          <pc:docMk/>
          <pc:sldMk cId="0" sldId="265"/>
        </pc:sldMkLst>
      </pc:sldChg>
      <pc:sldChg chg="add setBg modNotes">
        <pc:chgData name="xiaochen li" userId="50b582a8adf77086" providerId="LiveId" clId="{3F6621BD-9997-48E7-B84E-B3E814CCD1AB}" dt="2026-04-10T01:45:10.974" v="1098"/>
        <pc:sldMkLst>
          <pc:docMk/>
          <pc:sldMk cId="0" sldId="266"/>
        </pc:sldMkLst>
      </pc:sldChg>
      <pc:sldChg chg="add del setBg modNotes modNotesTx">
        <pc:chgData name="xiaochen li" userId="50b582a8adf77086" providerId="LiveId" clId="{3F6621BD-9997-48E7-B84E-B3E814CCD1AB}" dt="2026-04-12T19:51:20.500" v="1296" actId="20577"/>
        <pc:sldMkLst>
          <pc:docMk/>
          <pc:sldMk cId="0" sldId="267"/>
        </pc:sldMkLst>
      </pc:sldChg>
      <pc:sldChg chg="add del setBg modNotes">
        <pc:chgData name="xiaochen li" userId="50b582a8adf77086" providerId="LiveId" clId="{3F6621BD-9997-48E7-B84E-B3E814CCD1AB}" dt="2026-04-10T01:45:10.974" v="1098"/>
        <pc:sldMkLst>
          <pc:docMk/>
          <pc:sldMk cId="0" sldId="268"/>
        </pc:sldMkLst>
      </pc:sldChg>
      <pc:sldChg chg="add del setBg modNotes modNotesTx">
        <pc:chgData name="xiaochen li" userId="50b582a8adf77086" providerId="LiveId" clId="{3F6621BD-9997-48E7-B84E-B3E814CCD1AB}" dt="2026-04-12T19:53:37.240" v="1297" actId="20577"/>
        <pc:sldMkLst>
          <pc:docMk/>
          <pc:sldMk cId="0" sldId="269"/>
        </pc:sldMkLst>
      </pc:sldChg>
      <pc:sldChg chg="add del setBg modNotes">
        <pc:chgData name="xiaochen li" userId="50b582a8adf77086" providerId="LiveId" clId="{3F6621BD-9997-48E7-B84E-B3E814CCD1AB}" dt="2026-04-12T19:49:22.293" v="1293" actId="47"/>
        <pc:sldMkLst>
          <pc:docMk/>
          <pc:sldMk cId="0" sldId="270"/>
        </pc:sldMkLst>
      </pc:sldChg>
      <pc:sldChg chg="add del setBg modNotes">
        <pc:chgData name="xiaochen li" userId="50b582a8adf77086" providerId="LiveId" clId="{3F6621BD-9997-48E7-B84E-B3E814CCD1AB}" dt="2026-04-10T01:52:44.106" v="1105"/>
        <pc:sldMkLst>
          <pc:docMk/>
          <pc:sldMk cId="0" sldId="271"/>
        </pc:sldMkLst>
      </pc:sldChg>
      <pc:sldChg chg="add del setBg modNotes">
        <pc:chgData name="xiaochen li" userId="50b582a8adf77086" providerId="LiveId" clId="{3F6621BD-9997-48E7-B84E-B3E814CCD1AB}" dt="2026-04-12T19:57:20.362" v="1298" actId="47"/>
        <pc:sldMkLst>
          <pc:docMk/>
          <pc:sldMk cId="0" sldId="272"/>
        </pc:sldMkLst>
      </pc:sldChg>
      <pc:sldChg chg="add del setBg modNotes">
        <pc:chgData name="xiaochen li" userId="50b582a8adf77086" providerId="LiveId" clId="{3F6621BD-9997-48E7-B84E-B3E814CCD1AB}" dt="2026-04-10T01:53:57.856" v="1106" actId="47"/>
        <pc:sldMkLst>
          <pc:docMk/>
          <pc:sldMk cId="0" sldId="273"/>
        </pc:sldMkLst>
      </pc:sldChg>
      <pc:sldChg chg="add del setBg modNotes">
        <pc:chgData name="xiaochen li" userId="50b582a8adf77086" providerId="LiveId" clId="{3F6621BD-9997-48E7-B84E-B3E814CCD1AB}" dt="2026-04-10T01:53:57.856" v="1106" actId="47"/>
        <pc:sldMkLst>
          <pc:docMk/>
          <pc:sldMk cId="0" sldId="274"/>
        </pc:sldMkLst>
      </pc:sldChg>
      <pc:sldChg chg="add del">
        <pc:chgData name="xiaochen li" userId="50b582a8adf77086" providerId="LiveId" clId="{3F6621BD-9997-48E7-B84E-B3E814CCD1AB}" dt="2026-04-10T01:53:57.856" v="1106" actId="47"/>
        <pc:sldMkLst>
          <pc:docMk/>
          <pc:sldMk cId="0" sldId="275"/>
        </pc:sldMkLst>
      </pc:sldChg>
      <pc:sldChg chg="add">
        <pc:chgData name="xiaochen li" userId="50b582a8adf77086" providerId="LiveId" clId="{3F6621BD-9997-48E7-B84E-B3E814CCD1AB}" dt="2026-04-10T01:55:17.613" v="1107"/>
        <pc:sldMkLst>
          <pc:docMk/>
          <pc:sldMk cId="0" sldId="276"/>
        </pc:sldMkLst>
      </pc:sldChg>
      <pc:sldChg chg="add">
        <pc:chgData name="xiaochen li" userId="50b582a8adf77086" providerId="LiveId" clId="{3F6621BD-9997-48E7-B84E-B3E814CCD1AB}" dt="2026-04-10T01:55:17.613" v="1107"/>
        <pc:sldMkLst>
          <pc:docMk/>
          <pc:sldMk cId="0" sldId="277"/>
        </pc:sldMkLst>
      </pc:sldChg>
      <pc:sldChg chg="addSp modSp mod modNotesTx">
        <pc:chgData name="xiaochen li" userId="50b582a8adf77086" providerId="LiveId" clId="{3F6621BD-9997-48E7-B84E-B3E814CCD1AB}" dt="2026-04-09T14:45:30.775" v="48" actId="1076"/>
        <pc:sldMkLst>
          <pc:docMk/>
          <pc:sldMk cId="0" sldId="278"/>
        </pc:sldMkLst>
        <pc:spChg chg="mod">
          <ac:chgData name="xiaochen li" userId="50b582a8adf77086" providerId="LiveId" clId="{3F6621BD-9997-48E7-B84E-B3E814CCD1AB}" dt="2026-04-09T14:38:02.654" v="3" actId="20577"/>
          <ac:spMkLst>
            <pc:docMk/>
            <pc:sldMk cId="0" sldId="278"/>
            <ac:spMk id="333" creationId="{00000000-0000-0000-0000-000000000000}"/>
          </ac:spMkLst>
        </pc:spChg>
        <pc:graphicFrameChg chg="add mod modGraphic">
          <ac:chgData name="xiaochen li" userId="50b582a8adf77086" providerId="LiveId" clId="{3F6621BD-9997-48E7-B84E-B3E814CCD1AB}" dt="2026-04-09T14:45:26.132" v="45" actId="1076"/>
          <ac:graphicFrameMkLst>
            <pc:docMk/>
            <pc:sldMk cId="0" sldId="278"/>
            <ac:graphicFrameMk id="2" creationId="{00898610-39D0-FD92-1987-D32D3A1AF8D9}"/>
          </ac:graphicFrameMkLst>
        </pc:graphicFrameChg>
        <pc:picChg chg="add mod">
          <ac:chgData name="xiaochen li" userId="50b582a8adf77086" providerId="LiveId" clId="{3F6621BD-9997-48E7-B84E-B3E814CCD1AB}" dt="2026-04-09T14:45:30.775" v="48" actId="1076"/>
          <ac:picMkLst>
            <pc:docMk/>
            <pc:sldMk cId="0" sldId="278"/>
            <ac:picMk id="1026" creationId="{765954C4-BFD5-C69B-ECE3-4313EDD85909}"/>
          </ac:picMkLst>
        </pc:picChg>
      </pc:sldChg>
      <pc:sldChg chg="addSp delSp modSp add del mod modNotes modNotesTx">
        <pc:chgData name="xiaochen li" userId="50b582a8adf77086" providerId="LiveId" clId="{3F6621BD-9997-48E7-B84E-B3E814CCD1AB}" dt="2026-04-12T22:29:45.704" v="1309" actId="5793"/>
        <pc:sldMkLst>
          <pc:docMk/>
          <pc:sldMk cId="0" sldId="279"/>
        </pc:sldMkLst>
        <pc:spChg chg="mod">
          <ac:chgData name="xiaochen li" userId="50b582a8adf77086" providerId="LiveId" clId="{3F6621BD-9997-48E7-B84E-B3E814CCD1AB}" dt="2026-04-12T22:28:33.536" v="1301"/>
          <ac:spMkLst>
            <pc:docMk/>
            <pc:sldMk cId="0" sldId="279"/>
            <ac:spMk id="332" creationId="{00000000-0000-0000-0000-000000000000}"/>
          </ac:spMkLst>
        </pc:spChg>
      </pc:sldChg>
      <pc:sldChg chg="del">
        <pc:chgData name="xiaochen li" userId="50b582a8adf77086" providerId="LiveId" clId="{3F6621BD-9997-48E7-B84E-B3E814CCD1AB}" dt="2026-04-09T17:55:03.740" v="221" actId="47"/>
        <pc:sldMkLst>
          <pc:docMk/>
          <pc:sldMk cId="0" sldId="280"/>
        </pc:sldMkLst>
      </pc:sldChg>
      <pc:sldChg chg="addSp modSp mod">
        <pc:chgData name="xiaochen li" userId="50b582a8adf77086" providerId="LiveId" clId="{3F6621BD-9997-48E7-B84E-B3E814CCD1AB}" dt="2026-04-12T16:59:14.382" v="1241" actId="20577"/>
        <pc:sldMkLst>
          <pc:docMk/>
          <pc:sldMk cId="0" sldId="281"/>
        </pc:sldMkLst>
        <pc:spChg chg="mod">
          <ac:chgData name="xiaochen li" userId="50b582a8adf77086" providerId="LiveId" clId="{3F6621BD-9997-48E7-B84E-B3E814CCD1AB}" dt="2026-04-12T16:59:14.382" v="1241" actId="20577"/>
          <ac:spMkLst>
            <pc:docMk/>
            <pc:sldMk cId="0" sldId="281"/>
            <ac:spMk id="358" creationId="{00000000-0000-0000-0000-000000000000}"/>
          </ac:spMkLst>
        </pc:spChg>
        <pc:spChg chg="mod">
          <ac:chgData name="xiaochen li" userId="50b582a8adf77086" providerId="LiveId" clId="{3F6621BD-9997-48E7-B84E-B3E814CCD1AB}" dt="2026-04-09T18:18:26.585" v="260" actId="1076"/>
          <ac:spMkLst>
            <pc:docMk/>
            <pc:sldMk cId="0" sldId="281"/>
            <ac:spMk id="360" creationId="{00000000-0000-0000-0000-000000000000}"/>
          </ac:spMkLst>
        </pc:spChg>
        <pc:picChg chg="add mod">
          <ac:chgData name="xiaochen li" userId="50b582a8adf77086" providerId="LiveId" clId="{3F6621BD-9997-48E7-B84E-B3E814CCD1AB}" dt="2026-04-09T18:18:17.228" v="259" actId="1076"/>
          <ac:picMkLst>
            <pc:docMk/>
            <pc:sldMk cId="0" sldId="281"/>
            <ac:picMk id="4098" creationId="{C0511E87-7A90-63A1-E95B-40BBF2BF5B57}"/>
          </ac:picMkLst>
        </pc:picChg>
        <pc:cxnChg chg="mod">
          <ac:chgData name="xiaochen li" userId="50b582a8adf77086" providerId="LiveId" clId="{3F6621BD-9997-48E7-B84E-B3E814CCD1AB}" dt="2026-04-09T18:18:28.965" v="261" actId="14100"/>
          <ac:cxnSpMkLst>
            <pc:docMk/>
            <pc:sldMk cId="0" sldId="281"/>
            <ac:cxnSpMk id="361" creationId="{00000000-0000-0000-0000-000000000000}"/>
          </ac:cxnSpMkLst>
        </pc:cxnChg>
      </pc:sldChg>
      <pc:sldChg chg="modNotesTx">
        <pc:chgData name="xiaochen li" userId="50b582a8adf77086" providerId="LiveId" clId="{3F6621BD-9997-48E7-B84E-B3E814CCD1AB}" dt="2026-04-12T17:33:04.591" v="1260" actId="5793"/>
        <pc:sldMkLst>
          <pc:docMk/>
          <pc:sldMk cId="0" sldId="283"/>
        </pc:sldMkLst>
      </pc:sldChg>
      <pc:sldChg chg="del">
        <pc:chgData name="xiaochen li" userId="50b582a8adf77086" providerId="LiveId" clId="{3F6621BD-9997-48E7-B84E-B3E814CCD1AB}" dt="2026-04-10T00:25:27.141" v="652" actId="47"/>
        <pc:sldMkLst>
          <pc:docMk/>
          <pc:sldMk cId="0" sldId="284"/>
        </pc:sldMkLst>
      </pc:sldChg>
      <pc:sldChg chg="modSp add mod modNotesTx">
        <pc:chgData name="xiaochen li" userId="50b582a8adf77086" providerId="LiveId" clId="{3F6621BD-9997-48E7-B84E-B3E814CCD1AB}" dt="2026-04-12T16:25:52.673" v="1173" actId="1076"/>
        <pc:sldMkLst>
          <pc:docMk/>
          <pc:sldMk cId="18508884" sldId="285"/>
        </pc:sldMkLst>
        <pc:spChg chg="mod">
          <ac:chgData name="xiaochen li" userId="50b582a8adf77086" providerId="LiveId" clId="{3F6621BD-9997-48E7-B84E-B3E814CCD1AB}" dt="2026-04-12T16:25:52.673" v="1173" actId="1076"/>
          <ac:spMkLst>
            <pc:docMk/>
            <pc:sldMk cId="18508884" sldId="285"/>
            <ac:spMk id="333" creationId="{3FF290AF-54CE-0259-5A5E-FDDE071F69B0}"/>
          </ac:spMkLst>
        </pc:spChg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935558115" sldId="286"/>
        </pc:sldMkLst>
      </pc:sldChg>
      <pc:sldChg chg="addSp delSp modSp add mod modNotesTx">
        <pc:chgData name="xiaochen li" userId="50b582a8adf77086" providerId="LiveId" clId="{3F6621BD-9997-48E7-B84E-B3E814CCD1AB}" dt="2026-04-09T15:19:35.803" v="139" actId="478"/>
        <pc:sldMkLst>
          <pc:docMk/>
          <pc:sldMk cId="3710276825" sldId="286"/>
        </pc:sldMkLst>
        <pc:spChg chg="add mod">
          <ac:chgData name="xiaochen li" userId="50b582a8adf77086" providerId="LiveId" clId="{3F6621BD-9997-48E7-B84E-B3E814CCD1AB}" dt="2026-04-09T14:57:38.109" v="125" actId="1076"/>
          <ac:spMkLst>
            <pc:docMk/>
            <pc:sldMk cId="3710276825" sldId="286"/>
            <ac:spMk id="3" creationId="{30B64D50-AB7E-CFDD-A0C3-8B2FC780BDB9}"/>
          </ac:spMkLst>
        </pc:spChg>
        <pc:spChg chg="mod">
          <ac:chgData name="xiaochen li" userId="50b582a8adf77086" providerId="LiveId" clId="{3F6621BD-9997-48E7-B84E-B3E814CCD1AB}" dt="2026-04-09T14:55:42.234" v="116" actId="948"/>
          <ac:spMkLst>
            <pc:docMk/>
            <pc:sldMk cId="3710276825" sldId="286"/>
            <ac:spMk id="333" creationId="{7BE6DAE4-D914-BEEF-D046-3DF95A23BB66}"/>
          </ac:spMkLst>
        </pc:spChg>
        <pc:cxnChg chg="add">
          <ac:chgData name="xiaochen li" userId="50b582a8adf77086" providerId="LiveId" clId="{3F6621BD-9997-48E7-B84E-B3E814CCD1AB}" dt="2026-04-09T14:57:47.080" v="126" actId="11529"/>
          <ac:cxnSpMkLst>
            <pc:docMk/>
            <pc:sldMk cId="3710276825" sldId="286"/>
            <ac:cxnSpMk id="5" creationId="{81ABE573-F834-7D86-0663-93FF216E7E1E}"/>
          </ac:cxnSpMkLst>
        </pc:cxnChg>
      </pc:sldChg>
      <pc:sldChg chg="delSp modSp add mod ord modNotesTx">
        <pc:chgData name="xiaochen li" userId="50b582a8adf77086" providerId="LiveId" clId="{3F6621BD-9997-48E7-B84E-B3E814CCD1AB}" dt="2026-04-09T17:36:34.724" v="154"/>
        <pc:sldMkLst>
          <pc:docMk/>
          <pc:sldMk cId="2644280879" sldId="287"/>
        </pc:sldMkLst>
        <pc:picChg chg="mod">
          <ac:chgData name="xiaochen li" userId="50b582a8adf77086" providerId="LiveId" clId="{3F6621BD-9997-48E7-B84E-B3E814CCD1AB}" dt="2026-04-09T15:19:54.685" v="148" actId="1076"/>
          <ac:picMkLst>
            <pc:docMk/>
            <pc:sldMk cId="2644280879" sldId="287"/>
            <ac:picMk id="2050" creationId="{17D1F89C-2ECB-DE89-6D66-704DF1E56D37}"/>
          </ac:picMkLst>
        </pc:picChg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2648333238" sldId="288"/>
        </pc:sldMkLst>
      </pc:sldChg>
      <pc:sldChg chg="addSp delSp modSp add mod modNotesTx">
        <pc:chgData name="xiaochen li" userId="50b582a8adf77086" providerId="LiveId" clId="{3F6621BD-9997-48E7-B84E-B3E814CCD1AB}" dt="2026-04-12T16:39:39.985" v="1235" actId="1076"/>
        <pc:sldMkLst>
          <pc:docMk/>
          <pc:sldMk cId="2931771676" sldId="288"/>
        </pc:sldMkLst>
        <pc:spChg chg="mod">
          <ac:chgData name="xiaochen li" userId="50b582a8adf77086" providerId="LiveId" clId="{3F6621BD-9997-48E7-B84E-B3E814CCD1AB}" dt="2026-04-09T17:52:05.843" v="200"/>
          <ac:spMkLst>
            <pc:docMk/>
            <pc:sldMk cId="2931771676" sldId="288"/>
            <ac:spMk id="332" creationId="{7B5D6A58-D401-BD08-CE82-3A28E2B4213A}"/>
          </ac:spMkLst>
        </pc:spChg>
        <pc:spChg chg="add mod">
          <ac:chgData name="xiaochen li" userId="50b582a8adf77086" providerId="LiveId" clId="{3F6621BD-9997-48E7-B84E-B3E814CCD1AB}" dt="2026-04-12T16:39:39.985" v="1235" actId="1076"/>
          <ac:spMkLst>
            <pc:docMk/>
            <pc:sldMk cId="2931771676" sldId="288"/>
            <ac:spMk id="342" creationId="{00000000-0000-0000-0000-000000000000}"/>
          </ac:spMkLst>
        </pc:spChg>
        <pc:picChg chg="add mod">
          <ac:chgData name="xiaochen li" userId="50b582a8adf77086" providerId="LiveId" clId="{3F6621BD-9997-48E7-B84E-B3E814CCD1AB}" dt="2026-04-09T17:54:23.619" v="214" actId="1076"/>
          <ac:picMkLst>
            <pc:docMk/>
            <pc:sldMk cId="2931771676" sldId="288"/>
            <ac:picMk id="3074" creationId="{7237FA0E-C9CD-66B8-A231-77EB8B9143A3}"/>
          </ac:picMkLst>
        </pc:picChg>
      </pc:sldChg>
      <pc:sldChg chg="add del">
        <pc:chgData name="xiaochen li" userId="50b582a8adf77086" providerId="LiveId" clId="{3F6621BD-9997-48E7-B84E-B3E814CCD1AB}" dt="2026-04-09T19:15:34.199" v="647" actId="47"/>
        <pc:sldMkLst>
          <pc:docMk/>
          <pc:sldMk cId="656893684" sldId="289"/>
        </pc:sldMkLst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2522431113" sldId="289"/>
        </pc:sldMkLst>
      </pc:sldChg>
      <pc:sldChg chg="addSp delSp modSp add mod modNotesTx">
        <pc:chgData name="xiaochen li" userId="50b582a8adf77086" providerId="LiveId" clId="{3F6621BD-9997-48E7-B84E-B3E814CCD1AB}" dt="2026-04-09T19:06:03.858" v="427" actId="1076"/>
        <pc:sldMkLst>
          <pc:docMk/>
          <pc:sldMk cId="1391942020" sldId="290"/>
        </pc:sldMkLst>
        <pc:spChg chg="add mod">
          <ac:chgData name="xiaochen li" userId="50b582a8adf77086" providerId="LiveId" clId="{3F6621BD-9997-48E7-B84E-B3E814CCD1AB}" dt="2026-04-09T19:05:55.182" v="424" actId="1036"/>
          <ac:spMkLst>
            <pc:docMk/>
            <pc:sldMk cId="1391942020" sldId="290"/>
            <ac:spMk id="19" creationId="{4B308736-2AB4-58D0-AAC5-69F9727FCDC3}"/>
          </ac:spMkLst>
        </pc:spChg>
        <pc:spChg chg="add mod">
          <ac:chgData name="xiaochen li" userId="50b582a8adf77086" providerId="LiveId" clId="{3F6621BD-9997-48E7-B84E-B3E814CCD1AB}" dt="2026-04-09T19:05:55.182" v="424" actId="1036"/>
          <ac:spMkLst>
            <pc:docMk/>
            <pc:sldMk cId="1391942020" sldId="290"/>
            <ac:spMk id="23" creationId="{5861E702-4D34-2132-4EAC-A760C19567AB}"/>
          </ac:spMkLst>
        </pc:spChg>
        <pc:spChg chg="add mod">
          <ac:chgData name="xiaochen li" userId="50b582a8adf77086" providerId="LiveId" clId="{3F6621BD-9997-48E7-B84E-B3E814CCD1AB}" dt="2026-04-09T19:05:55.182" v="424" actId="1036"/>
          <ac:spMkLst>
            <pc:docMk/>
            <pc:sldMk cId="1391942020" sldId="290"/>
            <ac:spMk id="27" creationId="{1D0C8EAF-E38A-6DB4-6582-C04E515982DB}"/>
          </ac:spMkLst>
        </pc:spChg>
        <pc:spChg chg="add mod">
          <ac:chgData name="xiaochen li" userId="50b582a8adf77086" providerId="LiveId" clId="{3F6621BD-9997-48E7-B84E-B3E814CCD1AB}" dt="2026-04-09T19:05:46.160" v="365" actId="14100"/>
          <ac:spMkLst>
            <pc:docMk/>
            <pc:sldMk cId="1391942020" sldId="290"/>
            <ac:spMk id="28" creationId="{22B378CD-768A-F7A6-D7D1-D69A8A34B4E2}"/>
          </ac:spMkLst>
        </pc:spChg>
        <pc:spChg chg="add mod">
          <ac:chgData name="xiaochen li" userId="50b582a8adf77086" providerId="LiveId" clId="{3F6621BD-9997-48E7-B84E-B3E814CCD1AB}" dt="2026-04-09T19:06:03.858" v="427" actId="1076"/>
          <ac:spMkLst>
            <pc:docMk/>
            <pc:sldMk cId="1391942020" sldId="290"/>
            <ac:spMk id="30" creationId="{42ECC6A7-C2E5-444A-1C6C-2E3DE09F8C9E}"/>
          </ac:spMkLst>
        </pc:spChg>
        <pc:picChg chg="add mod">
          <ac:chgData name="xiaochen li" userId="50b582a8adf77086" providerId="LiveId" clId="{3F6621BD-9997-48E7-B84E-B3E814CCD1AB}" dt="2026-04-09T18:56:58.817" v="289" actId="1076"/>
          <ac:picMkLst>
            <pc:docMk/>
            <pc:sldMk cId="1391942020" sldId="290"/>
            <ac:picMk id="5122" creationId="{CBA30275-D080-A384-7A2C-64FC00CBC5A2}"/>
          </ac:picMkLst>
        </pc:picChg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1723264794" sldId="290"/>
        </pc:sldMkLst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1039536379" sldId="291"/>
        </pc:sldMkLst>
      </pc:sldChg>
      <pc:sldChg chg="modSp add mod modNotesTx">
        <pc:chgData name="xiaochen li" userId="50b582a8adf77086" providerId="LiveId" clId="{3F6621BD-9997-48E7-B84E-B3E814CCD1AB}" dt="2026-04-09T19:15:09.435" v="646" actId="1036"/>
        <pc:sldMkLst>
          <pc:docMk/>
          <pc:sldMk cId="1498298097" sldId="291"/>
        </pc:sldMkLst>
        <pc:spChg chg="mod">
          <ac:chgData name="xiaochen li" userId="50b582a8adf77086" providerId="LiveId" clId="{3F6621BD-9997-48E7-B84E-B3E814CCD1AB}" dt="2026-04-09T19:15:09.435" v="646" actId="1036"/>
          <ac:spMkLst>
            <pc:docMk/>
            <pc:sldMk cId="1498298097" sldId="291"/>
            <ac:spMk id="19" creationId="{3D1F7AE2-451D-2EDA-5EF2-01095CF8BEAA}"/>
          </ac:spMkLst>
        </pc:spChg>
        <pc:spChg chg="mod">
          <ac:chgData name="xiaochen li" userId="50b582a8adf77086" providerId="LiveId" clId="{3F6621BD-9997-48E7-B84E-B3E814CCD1AB}" dt="2026-04-09T19:15:09.435" v="646" actId="1036"/>
          <ac:spMkLst>
            <pc:docMk/>
            <pc:sldMk cId="1498298097" sldId="291"/>
            <ac:spMk id="23" creationId="{4A65CE9B-47F5-2587-8AD2-8A420D42D147}"/>
          </ac:spMkLst>
        </pc:spChg>
        <pc:spChg chg="mod">
          <ac:chgData name="xiaochen li" userId="50b582a8adf77086" providerId="LiveId" clId="{3F6621BD-9997-48E7-B84E-B3E814CCD1AB}" dt="2026-04-09T19:15:09.435" v="646" actId="1036"/>
          <ac:spMkLst>
            <pc:docMk/>
            <pc:sldMk cId="1498298097" sldId="291"/>
            <ac:spMk id="27" creationId="{E5E60AF7-D6F4-8723-58B0-A239794E8A3D}"/>
          </ac:spMkLst>
        </pc:spChg>
        <pc:spChg chg="mod">
          <ac:chgData name="xiaochen li" userId="50b582a8adf77086" providerId="LiveId" clId="{3F6621BD-9997-48E7-B84E-B3E814CCD1AB}" dt="2026-04-09T19:15:00.875" v="629" actId="1076"/>
          <ac:spMkLst>
            <pc:docMk/>
            <pc:sldMk cId="1498298097" sldId="291"/>
            <ac:spMk id="28" creationId="{B382D742-8866-D50A-F226-369311B34DF9}"/>
          </ac:spMkLst>
        </pc:spChg>
        <pc:spChg chg="mod">
          <ac:chgData name="xiaochen li" userId="50b582a8adf77086" providerId="LiveId" clId="{3F6621BD-9997-48E7-B84E-B3E814CCD1AB}" dt="2026-04-09T19:12:42.945" v="602" actId="1076"/>
          <ac:spMkLst>
            <pc:docMk/>
            <pc:sldMk cId="1498298097" sldId="291"/>
            <ac:spMk id="30" creationId="{D5FBFBA0-9F2D-7B5D-E707-850C767ADBF3}"/>
          </ac:spMkLst>
        </pc:spChg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2081603873" sldId="292"/>
        </pc:sldMkLst>
      </pc:sldChg>
      <pc:sldChg chg="addSp delSp modSp add del mod delAnim modAnim">
        <pc:chgData name="xiaochen li" userId="50b582a8adf77086" providerId="LiveId" clId="{3F6621BD-9997-48E7-B84E-B3E814CCD1AB}" dt="2026-04-10T01:40:57.017" v="1088" actId="47"/>
        <pc:sldMkLst>
          <pc:docMk/>
          <pc:sldMk cId="3117791718" sldId="292"/>
        </pc:sldMkLst>
      </pc:sldChg>
      <pc:sldChg chg="addSp delSp modSp add mod">
        <pc:chgData name="xiaochen li" userId="50b582a8adf77086" providerId="LiveId" clId="{3F6621BD-9997-48E7-B84E-B3E814CCD1AB}" dt="2026-04-10T00:44:51.021" v="742" actId="1076"/>
        <pc:sldMkLst>
          <pc:docMk/>
          <pc:sldMk cId="89867397" sldId="293"/>
        </pc:sldMkLst>
        <pc:spChg chg="mod">
          <ac:chgData name="xiaochen li" userId="50b582a8adf77086" providerId="LiveId" clId="{3F6621BD-9997-48E7-B84E-B3E814CCD1AB}" dt="2026-04-10T00:37:49.098" v="692" actId="20577"/>
          <ac:spMkLst>
            <pc:docMk/>
            <pc:sldMk cId="89867397" sldId="293"/>
            <ac:spMk id="168" creationId="{3C012556-21CF-8DFE-4D01-AB2326E717F7}"/>
          </ac:spMkLst>
        </pc:spChg>
        <pc:spChg chg="mod">
          <ac:chgData name="xiaochen li" userId="50b582a8adf77086" providerId="LiveId" clId="{3F6621BD-9997-48E7-B84E-B3E814CCD1AB}" dt="2026-04-10T00:38:51.714" v="714" actId="313"/>
          <ac:spMkLst>
            <pc:docMk/>
            <pc:sldMk cId="89867397" sldId="293"/>
            <ac:spMk id="169" creationId="{543717BA-64FC-D689-F8D4-48BEEE806419}"/>
          </ac:spMkLst>
        </pc:spChg>
        <pc:picChg chg="add mod">
          <ac:chgData name="xiaochen li" userId="50b582a8adf77086" providerId="LiveId" clId="{3F6621BD-9997-48E7-B84E-B3E814CCD1AB}" dt="2026-04-10T00:44:51.021" v="742" actId="1076"/>
          <ac:picMkLst>
            <pc:docMk/>
            <pc:sldMk cId="89867397" sldId="293"/>
            <ac:picMk id="7170" creationId="{14E77692-9B70-34CA-DEC0-243E33E55BEF}"/>
          </ac:picMkLst>
        </pc:picChg>
        <pc:picChg chg="add mod">
          <ac:chgData name="xiaochen li" userId="50b582a8adf77086" providerId="LiveId" clId="{3F6621BD-9997-48E7-B84E-B3E814CCD1AB}" dt="2026-04-10T00:44:47.629" v="741" actId="1036"/>
          <ac:picMkLst>
            <pc:docMk/>
            <pc:sldMk cId="89867397" sldId="293"/>
            <ac:picMk id="7174" creationId="{A01AAA87-3158-913B-0B54-B89CE2326FEC}"/>
          </ac:picMkLst>
        </pc:picChg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991795724" sldId="294"/>
        </pc:sldMkLst>
      </pc:sldChg>
      <pc:sldChg chg="addSp delSp modSp add mod modNotesTx">
        <pc:chgData name="xiaochen li" userId="50b582a8adf77086" providerId="LiveId" clId="{3F6621BD-9997-48E7-B84E-B3E814CCD1AB}" dt="2026-04-12T18:55:27.400" v="1265" actId="20577"/>
        <pc:sldMkLst>
          <pc:docMk/>
          <pc:sldMk cId="3876055254" sldId="294"/>
        </pc:sldMkLst>
        <pc:spChg chg="add mod">
          <ac:chgData name="xiaochen li" userId="50b582a8adf77086" providerId="LiveId" clId="{3F6621BD-9997-48E7-B84E-B3E814CCD1AB}" dt="2026-04-10T00:56:17.347" v="856" actId="1076"/>
          <ac:spMkLst>
            <pc:docMk/>
            <pc:sldMk cId="3876055254" sldId="294"/>
            <ac:spMk id="7" creationId="{45392BBB-EA9E-6E07-D7AF-8D511B865E68}"/>
          </ac:spMkLst>
        </pc:spChg>
        <pc:spChg chg="add mod">
          <ac:chgData name="xiaochen li" userId="50b582a8adf77086" providerId="LiveId" clId="{3F6621BD-9997-48E7-B84E-B3E814CCD1AB}" dt="2026-04-10T00:56:45.316" v="881" actId="1076"/>
          <ac:spMkLst>
            <pc:docMk/>
            <pc:sldMk cId="3876055254" sldId="294"/>
            <ac:spMk id="8" creationId="{991DDA68-E931-0A83-F882-93CD654C89FE}"/>
          </ac:spMkLst>
        </pc:spChg>
        <pc:spChg chg="mod">
          <ac:chgData name="xiaochen li" userId="50b582a8adf77086" providerId="LiveId" clId="{3F6621BD-9997-48E7-B84E-B3E814CCD1AB}" dt="2026-04-10T00:49:52.939" v="752" actId="20577"/>
          <ac:spMkLst>
            <pc:docMk/>
            <pc:sldMk cId="3876055254" sldId="294"/>
            <ac:spMk id="168" creationId="{6B9D4E58-BE96-7216-2EA5-03166BCEE0DD}"/>
          </ac:spMkLst>
        </pc:spChg>
        <pc:spChg chg="mod">
          <ac:chgData name="xiaochen li" userId="50b582a8adf77086" providerId="LiveId" clId="{3F6621BD-9997-48E7-B84E-B3E814CCD1AB}" dt="2026-04-10T00:52:10.109" v="832" actId="20577"/>
          <ac:spMkLst>
            <pc:docMk/>
            <pc:sldMk cId="3876055254" sldId="294"/>
            <ac:spMk id="169" creationId="{5CCE9DB9-3F68-2915-9B6C-66809C510981}"/>
          </ac:spMkLst>
        </pc:spChg>
        <pc:picChg chg="add mod">
          <ac:chgData name="xiaochen li" userId="50b582a8adf77086" providerId="LiveId" clId="{3F6621BD-9997-48E7-B84E-B3E814CCD1AB}" dt="2026-04-10T00:52:21.579" v="836" actId="1036"/>
          <ac:picMkLst>
            <pc:docMk/>
            <pc:sldMk cId="3876055254" sldId="294"/>
            <ac:picMk id="8194" creationId="{EB816345-A570-EB0A-835A-0AF0D8D7E402}"/>
          </ac:picMkLst>
        </pc:picChg>
        <pc:picChg chg="add mod">
          <ac:chgData name="xiaochen li" userId="50b582a8adf77086" providerId="LiveId" clId="{3F6621BD-9997-48E7-B84E-B3E814CCD1AB}" dt="2026-04-10T00:56:51.811" v="883" actId="1038"/>
          <ac:picMkLst>
            <pc:docMk/>
            <pc:sldMk cId="3876055254" sldId="294"/>
            <ac:picMk id="8196" creationId="{9A2D071A-5095-DB4A-9D5F-48BD5D5E7BD5}"/>
          </ac:picMkLst>
        </pc:picChg>
      </pc:sldChg>
      <pc:sldChg chg="addSp delSp modSp add mod modNotesTx">
        <pc:chgData name="xiaochen li" userId="50b582a8adf77086" providerId="LiveId" clId="{3F6621BD-9997-48E7-B84E-B3E814CCD1AB}" dt="2026-04-12T18:45:46.196" v="1261" actId="20577"/>
        <pc:sldMkLst>
          <pc:docMk/>
          <pc:sldMk cId="592404028" sldId="295"/>
        </pc:sldMkLst>
        <pc:spChg chg="add mod">
          <ac:chgData name="xiaochen li" userId="50b582a8adf77086" providerId="LiveId" clId="{3F6621BD-9997-48E7-B84E-B3E814CCD1AB}" dt="2026-04-10T01:08:24.621" v="937" actId="1076"/>
          <ac:spMkLst>
            <pc:docMk/>
            <pc:sldMk cId="592404028" sldId="295"/>
            <ac:spMk id="5" creationId="{CE56F6EC-F427-B597-54B9-EAE7BA4BFC58}"/>
          </ac:spMkLst>
        </pc:spChg>
        <pc:spChg chg="add mod">
          <ac:chgData name="xiaochen li" userId="50b582a8adf77086" providerId="LiveId" clId="{3F6621BD-9997-48E7-B84E-B3E814CCD1AB}" dt="2026-04-10T01:06:09.710" v="929" actId="1076"/>
          <ac:spMkLst>
            <pc:docMk/>
            <pc:sldMk cId="592404028" sldId="295"/>
            <ac:spMk id="15" creationId="{20C24A62-0784-9DA0-00C3-DFF03058A42F}"/>
          </ac:spMkLst>
        </pc:spChg>
        <pc:spChg chg="add mod">
          <ac:chgData name="xiaochen li" userId="50b582a8adf77086" providerId="LiveId" clId="{3F6621BD-9997-48E7-B84E-B3E814CCD1AB}" dt="2026-04-10T01:11:39.778" v="974" actId="1076"/>
          <ac:spMkLst>
            <pc:docMk/>
            <pc:sldMk cId="592404028" sldId="295"/>
            <ac:spMk id="22" creationId="{160E3E4F-D07D-C2DE-C998-9453FE94DD4A}"/>
          </ac:spMkLst>
        </pc:spChg>
        <pc:spChg chg="mod">
          <ac:chgData name="xiaochen li" userId="50b582a8adf77086" providerId="LiveId" clId="{3F6621BD-9997-48E7-B84E-B3E814CCD1AB}" dt="2026-04-10T01:01:30.687" v="899" actId="20577"/>
          <ac:spMkLst>
            <pc:docMk/>
            <pc:sldMk cId="592404028" sldId="295"/>
            <ac:spMk id="169" creationId="{42688BC2-F80C-C35D-FFD1-57DE1E06E287}"/>
          </ac:spMkLst>
        </pc:spChg>
        <pc:picChg chg="add mod">
          <ac:chgData name="xiaochen li" userId="50b582a8adf77086" providerId="LiveId" clId="{3F6621BD-9997-48E7-B84E-B3E814CCD1AB}" dt="2026-04-10T01:01:43.020" v="902" actId="1076"/>
          <ac:picMkLst>
            <pc:docMk/>
            <pc:sldMk cId="592404028" sldId="295"/>
            <ac:picMk id="9218" creationId="{7B157E0C-0D2D-6703-8DEA-31A5E84BD6BB}"/>
          </ac:picMkLst>
        </pc:picChg>
        <pc:picChg chg="add mod">
          <ac:chgData name="xiaochen li" userId="50b582a8adf77086" providerId="LiveId" clId="{3F6621BD-9997-48E7-B84E-B3E814CCD1AB}" dt="2026-04-10T01:08:34.958" v="941" actId="1076"/>
          <ac:picMkLst>
            <pc:docMk/>
            <pc:sldMk cId="592404028" sldId="295"/>
            <ac:picMk id="9220" creationId="{DD4D088B-F1F1-4091-07B8-801F3B4B5584}"/>
          </ac:picMkLst>
        </pc:picChg>
        <pc:cxnChg chg="add mod">
          <ac:chgData name="xiaochen li" userId="50b582a8adf77086" providerId="LiveId" clId="{3F6621BD-9997-48E7-B84E-B3E814CCD1AB}" dt="2026-04-10T01:08:27.047" v="938" actId="14100"/>
          <ac:cxnSpMkLst>
            <pc:docMk/>
            <pc:sldMk cId="592404028" sldId="295"/>
            <ac:cxnSpMk id="11" creationId="{003FA15F-4002-EC94-AB2D-4CECF9B2C07E}"/>
          </ac:cxnSpMkLst>
        </pc:cxnChg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897094633" sldId="295"/>
        </pc:sldMkLst>
      </pc:sldChg>
      <pc:sldChg chg="addSp modSp add mod modNotesTx">
        <pc:chgData name="xiaochen li" userId="50b582a8adf77086" providerId="LiveId" clId="{3F6621BD-9997-48E7-B84E-B3E814CCD1AB}" dt="2026-04-12T19:26:01.452" v="1275"/>
        <pc:sldMkLst>
          <pc:docMk/>
          <pc:sldMk cId="3657607477" sldId="296"/>
        </pc:sldMkLst>
        <pc:spChg chg="add mod">
          <ac:chgData name="xiaochen li" userId="50b582a8adf77086" providerId="LiveId" clId="{3F6621BD-9997-48E7-B84E-B3E814CCD1AB}" dt="2026-04-10T01:23:07.194" v="1032" actId="1076"/>
          <ac:spMkLst>
            <pc:docMk/>
            <pc:sldMk cId="3657607477" sldId="296"/>
            <ac:spMk id="3" creationId="{0089541F-3A1A-97C3-D115-2B49DF2ECADE}"/>
          </ac:spMkLst>
        </pc:spChg>
        <pc:spChg chg="mod">
          <ac:chgData name="xiaochen li" userId="50b582a8adf77086" providerId="LiveId" clId="{3F6621BD-9997-48E7-B84E-B3E814CCD1AB}" dt="2026-04-10T01:20:44.043" v="1027" actId="20577"/>
          <ac:spMkLst>
            <pc:docMk/>
            <pc:sldMk cId="3657607477" sldId="296"/>
            <ac:spMk id="169" creationId="{93339893-73C6-2543-1218-9EC1AE67C7B0}"/>
          </ac:spMkLst>
        </pc:spChg>
        <pc:picChg chg="add mod">
          <ac:chgData name="xiaochen li" userId="50b582a8adf77086" providerId="LiveId" clId="{3F6621BD-9997-48E7-B84E-B3E814CCD1AB}" dt="2026-04-10T01:32:43.949" v="1042" actId="1076"/>
          <ac:picMkLst>
            <pc:docMk/>
            <pc:sldMk cId="3657607477" sldId="296"/>
            <ac:picMk id="5" creationId="{24A3DB1B-315E-1FF2-C0AD-DBEBF044BB78}"/>
          </ac:picMkLst>
        </pc:picChg>
        <pc:picChg chg="add mod">
          <ac:chgData name="xiaochen li" userId="50b582a8adf77086" providerId="LiveId" clId="{3F6621BD-9997-48E7-B84E-B3E814CCD1AB}" dt="2026-04-10T01:32:42.162" v="1041" actId="1076"/>
          <ac:picMkLst>
            <pc:docMk/>
            <pc:sldMk cId="3657607477" sldId="296"/>
            <ac:picMk id="7" creationId="{25119D08-B339-461A-B20F-559E7E49FD39}"/>
          </ac:picMkLst>
        </pc:picChg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4196784541" sldId="296"/>
        </pc:sldMkLst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274144307" sldId="297"/>
        </pc:sldMkLst>
      </pc:sldChg>
      <pc:sldChg chg="addSp delSp modSp add mod modNotesTx">
        <pc:chgData name="xiaochen li" userId="50b582a8adf77086" providerId="LiveId" clId="{3F6621BD-9997-48E7-B84E-B3E814CCD1AB}" dt="2026-04-10T01:20:00.673" v="1019" actId="20577"/>
        <pc:sldMkLst>
          <pc:docMk/>
          <pc:sldMk cId="3477151976" sldId="297"/>
        </pc:sldMkLst>
        <pc:spChg chg="add mod">
          <ac:chgData name="xiaochen li" userId="50b582a8adf77086" providerId="LiveId" clId="{3F6621BD-9997-48E7-B84E-B3E814CCD1AB}" dt="2026-04-10T01:15:26.099" v="996" actId="1038"/>
          <ac:spMkLst>
            <pc:docMk/>
            <pc:sldMk cId="3477151976" sldId="297"/>
            <ac:spMk id="3" creationId="{AD4075B0-5679-6F72-ED53-24CACBEE5159}"/>
          </ac:spMkLst>
        </pc:spChg>
        <pc:spChg chg="add mod">
          <ac:chgData name="xiaochen li" userId="50b582a8adf77086" providerId="LiveId" clId="{3F6621BD-9997-48E7-B84E-B3E814CCD1AB}" dt="2026-04-10T01:18:57.197" v="1016" actId="207"/>
          <ac:spMkLst>
            <pc:docMk/>
            <pc:sldMk cId="3477151976" sldId="297"/>
            <ac:spMk id="6" creationId="{DE0F4243-47DB-62BF-6643-B05E345B0DDF}"/>
          </ac:spMkLst>
        </pc:spChg>
        <pc:spChg chg="mod">
          <ac:chgData name="xiaochen li" userId="50b582a8adf77086" providerId="LiveId" clId="{3F6621BD-9997-48E7-B84E-B3E814CCD1AB}" dt="2026-04-10T01:15:42.211" v="1000" actId="14100"/>
          <ac:spMkLst>
            <pc:docMk/>
            <pc:sldMk cId="3477151976" sldId="297"/>
            <ac:spMk id="15" creationId="{2657CF5E-E803-9F7C-94B0-1384192ECAC4}"/>
          </ac:spMkLst>
        </pc:spChg>
        <pc:spChg chg="mod">
          <ac:chgData name="xiaochen li" userId="50b582a8adf77086" providerId="LiveId" clId="{3F6621BD-9997-48E7-B84E-B3E814CCD1AB}" dt="2026-04-10T01:18:24.228" v="1010"/>
          <ac:spMkLst>
            <pc:docMk/>
            <pc:sldMk cId="3477151976" sldId="297"/>
            <ac:spMk id="22" creationId="{B710D25E-EF57-70A8-7D6B-A5191E6E1926}"/>
          </ac:spMkLst>
        </pc:spChg>
        <pc:picChg chg="add mod">
          <ac:chgData name="xiaochen li" userId="50b582a8adf77086" providerId="LiveId" clId="{3F6621BD-9997-48E7-B84E-B3E814CCD1AB}" dt="2026-04-10T01:14:26.508" v="986" actId="1076"/>
          <ac:picMkLst>
            <pc:docMk/>
            <pc:sldMk cId="3477151976" sldId="297"/>
            <ac:picMk id="10242" creationId="{E5891546-CE51-CCA5-9280-DC2BDB82DBE8}"/>
          </ac:picMkLst>
        </pc:picChg>
        <pc:picChg chg="add mod">
          <ac:chgData name="xiaochen li" userId="50b582a8adf77086" providerId="LiveId" clId="{3F6621BD-9997-48E7-B84E-B3E814CCD1AB}" dt="2026-04-10T01:18:27.657" v="1011" actId="1076"/>
          <ac:picMkLst>
            <pc:docMk/>
            <pc:sldMk cId="3477151976" sldId="297"/>
            <ac:picMk id="10244" creationId="{A6DDFEF9-A6FD-71FA-2C0A-C9603F434ACE}"/>
          </ac:picMkLst>
        </pc:picChg>
        <pc:cxnChg chg="add mod">
          <ac:chgData name="xiaochen li" userId="50b582a8adf77086" providerId="LiveId" clId="{3F6621BD-9997-48E7-B84E-B3E814CCD1AB}" dt="2026-04-10T01:19:39.774" v="1018" actId="13822"/>
          <ac:cxnSpMkLst>
            <pc:docMk/>
            <pc:sldMk cId="3477151976" sldId="297"/>
            <ac:cxnSpMk id="8" creationId="{481FAEC0-62E7-5A49-4ACE-BBE9A07B3F5E}"/>
          </ac:cxnSpMkLst>
        </pc:cxnChg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2820533195" sldId="298"/>
        </pc:sldMkLst>
      </pc:sldChg>
      <pc:sldChg chg="addSp modSp add mod modAnim modNotesTx">
        <pc:chgData name="xiaochen li" userId="50b582a8adf77086" providerId="LiveId" clId="{3F6621BD-9997-48E7-B84E-B3E814CCD1AB}" dt="2026-04-10T01:52:01.824" v="1104" actId="20577"/>
        <pc:sldMkLst>
          <pc:docMk/>
          <pc:sldMk cId="3620073094" sldId="298"/>
        </pc:sldMkLst>
        <pc:spChg chg="mod">
          <ac:chgData name="xiaochen li" userId="50b582a8adf77086" providerId="LiveId" clId="{3F6621BD-9997-48E7-B84E-B3E814CCD1AB}" dt="2026-04-10T01:41:15.056" v="1090" actId="20577"/>
          <ac:spMkLst>
            <pc:docMk/>
            <pc:sldMk cId="3620073094" sldId="298"/>
            <ac:spMk id="169" creationId="{B440AE1C-C3DE-66DC-FDF6-A5B4518AC932}"/>
          </ac:spMkLst>
        </pc:spChg>
        <pc:picChg chg="add mod">
          <ac:chgData name="xiaochen li" userId="50b582a8adf77086" providerId="LiveId" clId="{3F6621BD-9997-48E7-B84E-B3E814CCD1AB}" dt="2026-04-10T01:51:52.797" v="1103" actId="1035"/>
          <ac:picMkLst>
            <pc:docMk/>
            <pc:sldMk cId="3620073094" sldId="298"/>
            <ac:picMk id="2" creationId="{055712C6-6FFD-D626-8655-C64E88E32949}"/>
          </ac:picMkLst>
        </pc:picChg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811742228" sldId="299"/>
        </pc:sldMkLst>
      </pc:sldChg>
      <pc:sldChg chg="addSp modSp add mod">
        <pc:chgData name="xiaochen li" userId="50b582a8adf77086" providerId="LiveId" clId="{3F6621BD-9997-48E7-B84E-B3E814CCD1AB}" dt="2026-04-12T19:30:39.946" v="1279" actId="1076"/>
        <pc:sldMkLst>
          <pc:docMk/>
          <pc:sldMk cId="2958306907" sldId="299"/>
        </pc:sldMkLst>
        <pc:spChg chg="add mod">
          <ac:chgData name="xiaochen li" userId="50b582a8adf77086" providerId="LiveId" clId="{3F6621BD-9997-48E7-B84E-B3E814CCD1AB}" dt="2026-04-12T19:30:39.946" v="1279" actId="1076"/>
          <ac:spMkLst>
            <pc:docMk/>
            <pc:sldMk cId="2958306907" sldId="299"/>
            <ac:spMk id="4" creationId="{CF974464-AADF-8D00-D647-A2930B860C79}"/>
          </ac:spMkLst>
        </pc:spChg>
        <pc:spChg chg="mod">
          <ac:chgData name="xiaochen li" userId="50b582a8adf77086" providerId="LiveId" clId="{3F6621BD-9997-48E7-B84E-B3E814CCD1AB}" dt="2026-04-12T19:30:04.980" v="1276" actId="20577"/>
          <ac:spMkLst>
            <pc:docMk/>
            <pc:sldMk cId="2958306907" sldId="299"/>
            <ac:spMk id="169" creationId="{9406E4BC-A573-1F0E-22AC-49CC304DD4BD}"/>
          </ac:spMkLst>
        </pc:spChg>
        <pc:picChg chg="mod">
          <ac:chgData name="xiaochen li" userId="50b582a8adf77086" providerId="LiveId" clId="{3F6621BD-9997-48E7-B84E-B3E814CCD1AB}" dt="2026-04-12T19:30:07.693" v="1277" actId="1076"/>
          <ac:picMkLst>
            <pc:docMk/>
            <pc:sldMk cId="2958306907" sldId="299"/>
            <ac:picMk id="3" creationId="{0AD336E0-F568-EA5D-185D-99684B6621BC}"/>
          </ac:picMkLst>
        </pc:picChg>
        <pc:cxnChg chg="add mod">
          <ac:chgData name="xiaochen li" userId="50b582a8adf77086" providerId="LiveId" clId="{3F6621BD-9997-48E7-B84E-B3E814CCD1AB}" dt="2026-04-12T19:30:37.259" v="1278" actId="1076"/>
          <ac:cxnSpMkLst>
            <pc:docMk/>
            <pc:sldMk cId="2958306907" sldId="299"/>
            <ac:cxnSpMk id="6" creationId="{703C5808-8846-5358-6C42-E08E9C6ADBC1}"/>
          </ac:cxnSpMkLst>
        </pc:cxnChg>
      </pc:sldChg>
      <pc:sldChg chg="add">
        <pc:chgData name="xiaochen li" userId="50b582a8adf77086" providerId="LiveId" clId="{3F6621BD-9997-48E7-B84E-B3E814CCD1AB}" dt="2026-04-10T01:55:17.613" v="1107"/>
        <pc:sldMkLst>
          <pc:docMk/>
          <pc:sldMk cId="0" sldId="300"/>
        </pc:sldMkLst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897174991" sldId="300"/>
        </pc:sldMkLst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311822707" sldId="301"/>
        </pc:sldMkLst>
      </pc:sldChg>
      <pc:sldChg chg="addSp delSp modSp add mod delAnim">
        <pc:chgData name="xiaochen li" userId="50b582a8adf77086" providerId="LiveId" clId="{3F6621BD-9997-48E7-B84E-B3E814CCD1AB}" dt="2026-04-11T01:02:39.340" v="1135" actId="1076"/>
        <pc:sldMkLst>
          <pc:docMk/>
          <pc:sldMk cId="1948372138" sldId="301"/>
        </pc:sldMkLst>
        <pc:spChg chg="add del mod">
          <ac:chgData name="xiaochen li" userId="50b582a8adf77086" providerId="LiveId" clId="{3F6621BD-9997-48E7-B84E-B3E814CCD1AB}" dt="2026-04-11T01:01:58.990" v="1126" actId="478"/>
          <ac:spMkLst>
            <pc:docMk/>
            <pc:sldMk cId="1948372138" sldId="301"/>
            <ac:spMk id="5" creationId="{150BE90D-182E-F2DF-C0B3-DB404531EBE0}"/>
          </ac:spMkLst>
        </pc:spChg>
        <pc:spChg chg="del">
          <ac:chgData name="xiaochen li" userId="50b582a8adf77086" providerId="LiveId" clId="{3F6621BD-9997-48E7-B84E-B3E814CCD1AB}" dt="2026-04-11T01:01:55.584" v="1124" actId="478"/>
          <ac:spMkLst>
            <pc:docMk/>
            <pc:sldMk cId="1948372138" sldId="301"/>
            <ac:spMk id="181" creationId="{1AFB1784-765D-C921-7610-358F413B9BFC}"/>
          </ac:spMkLst>
        </pc:spChg>
        <pc:picChg chg="del">
          <ac:chgData name="xiaochen li" userId="50b582a8adf77086" providerId="LiveId" clId="{3F6621BD-9997-48E7-B84E-B3E814CCD1AB}" dt="2026-04-11T01:01:59.448" v="1127" actId="478"/>
          <ac:picMkLst>
            <pc:docMk/>
            <pc:sldMk cId="1948372138" sldId="301"/>
            <ac:picMk id="2" creationId="{CDE865AD-88FC-A49B-5632-71DE58EF4F91}"/>
          </ac:picMkLst>
        </pc:picChg>
        <pc:picChg chg="del">
          <ac:chgData name="xiaochen li" userId="50b582a8adf77086" providerId="LiveId" clId="{3F6621BD-9997-48E7-B84E-B3E814CCD1AB}" dt="2026-04-11T01:01:59.887" v="1128" actId="478"/>
          <ac:picMkLst>
            <pc:docMk/>
            <pc:sldMk cId="1948372138" sldId="301"/>
            <ac:picMk id="3" creationId="{F429800B-3FCD-2FDE-DCDC-DFB6362A42C1}"/>
          </ac:picMkLst>
        </pc:picChg>
        <pc:picChg chg="add mod">
          <ac:chgData name="xiaochen li" userId="50b582a8adf77086" providerId="LiveId" clId="{3F6621BD-9997-48E7-B84E-B3E814CCD1AB}" dt="2026-04-11T01:02:39.340" v="1135" actId="1076"/>
          <ac:picMkLst>
            <pc:docMk/>
            <pc:sldMk cId="1948372138" sldId="301"/>
            <ac:picMk id="6" creationId="{9483B5FB-F2C2-9236-D27D-8EE32D1A753F}"/>
          </ac:picMkLst>
        </pc:picChg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1275048996" sldId="302"/>
        </pc:sldMkLst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2051163246" sldId="303"/>
        </pc:sldMkLst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883530460" sldId="304"/>
        </pc:sldMkLst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3260143936" sldId="305"/>
        </pc:sldMkLst>
      </pc:sldChg>
      <pc:sldChg chg="del">
        <pc:chgData name="xiaochen li" userId="50b582a8adf77086" providerId="LiveId" clId="{3F6621BD-9997-48E7-B84E-B3E814CCD1AB}" dt="2026-04-09T13:58:31.324" v="0" actId="47"/>
        <pc:sldMkLst>
          <pc:docMk/>
          <pc:sldMk cId="2479164211" sldId="306"/>
        </pc:sldMkLst>
      </pc:sldChg>
    </pc:docChg>
  </pc:docChgLst>
  <pc:docChgLst>
    <pc:chgData name="xiaochen li" userId="50b582a8adf77086" providerId="LiveId" clId="{9F9A2B4C-5598-491A-BBB0-DDAC92E43558}"/>
    <pc:docChg chg="undo redo custSel addSld delSld modSld sldOrd modMainMaster">
      <pc:chgData name="xiaochen li" userId="50b582a8adf77086" providerId="LiveId" clId="{9F9A2B4C-5598-491A-BBB0-DDAC92E43558}" dt="2026-04-03T15:55:22.631" v="2974" actId="20577"/>
      <pc:docMkLst>
        <pc:docMk/>
      </pc:docMkLst>
      <pc:sldChg chg="modSp mod">
        <pc:chgData name="xiaochen li" userId="50b582a8adf77086" providerId="LiveId" clId="{9F9A2B4C-5598-491A-BBB0-DDAC92E43558}" dt="2026-03-29T02:27:06.599" v="2224" actId="20577"/>
        <pc:sldMkLst>
          <pc:docMk/>
          <pc:sldMk cId="0" sldId="256"/>
        </pc:sldMkLst>
        <pc:spChg chg="mod">
          <ac:chgData name="xiaochen li" userId="50b582a8adf77086" providerId="LiveId" clId="{9F9A2B4C-5598-491A-BBB0-DDAC92E43558}" dt="2026-03-28T20:11:10.882" v="0" actId="20577"/>
          <ac:spMkLst>
            <pc:docMk/>
            <pc:sldMk cId="0" sldId="256"/>
            <ac:spMk id="147" creationId="{00000000-0000-0000-0000-000000000000}"/>
          </ac:spMkLst>
        </pc:spChg>
        <pc:spChg chg="mod">
          <ac:chgData name="xiaochen li" userId="50b582a8adf77086" providerId="LiveId" clId="{9F9A2B4C-5598-491A-BBB0-DDAC92E43558}" dt="2026-03-29T02:27:06.599" v="2224" actId="20577"/>
          <ac:spMkLst>
            <pc:docMk/>
            <pc:sldMk cId="0" sldId="256"/>
            <ac:spMk id="148" creationId="{00000000-0000-0000-0000-000000000000}"/>
          </ac:spMkLst>
        </pc:spChg>
      </pc:sldChg>
      <pc:sldChg chg="del">
        <pc:chgData name="xiaochen li" userId="50b582a8adf77086" providerId="LiveId" clId="{9F9A2B4C-5598-491A-BBB0-DDAC92E43558}" dt="2026-03-28T20:11:29.176" v="5" actId="47"/>
        <pc:sldMkLst>
          <pc:docMk/>
          <pc:sldMk cId="0" sldId="257"/>
        </pc:sldMkLst>
      </pc:sldChg>
      <pc:sldChg chg="modSp mod">
        <pc:chgData name="xiaochen li" userId="50b582a8adf77086" providerId="LiveId" clId="{9F9A2B4C-5598-491A-BBB0-DDAC92E43558}" dt="2026-03-28T20:58:21.715" v="830" actId="20577"/>
        <pc:sldMkLst>
          <pc:docMk/>
          <pc:sldMk cId="0" sldId="258"/>
        </pc:sldMkLst>
      </pc:sldChg>
      <pc:sldChg chg="modSp add del mod">
        <pc:chgData name="xiaochen li" userId="50b582a8adf77086" providerId="LiveId" clId="{9F9A2B4C-5598-491A-BBB0-DDAC92E43558}" dt="2026-04-03T01:23:20.245" v="2792" actId="1076"/>
        <pc:sldMkLst>
          <pc:docMk/>
          <pc:sldMk cId="0" sldId="259"/>
        </pc:sldMkLst>
      </pc:sldChg>
      <pc:sldChg chg="ord modNotes modNotesTx">
        <pc:chgData name="xiaochen li" userId="50b582a8adf77086" providerId="LiveId" clId="{9F9A2B4C-5598-491A-BBB0-DDAC92E43558}" dt="2026-04-01T01:40:25.871" v="2239" actId="20577"/>
        <pc:sldMkLst>
          <pc:docMk/>
          <pc:sldMk cId="0" sldId="260"/>
        </pc:sldMkLst>
      </pc:sldChg>
      <pc:sldChg chg="ord modNotes modNotesTx">
        <pc:chgData name="xiaochen li" userId="50b582a8adf77086" providerId="LiveId" clId="{9F9A2B4C-5598-491A-BBB0-DDAC92E43558}" dt="2026-04-01T01:46:53.775" v="2242" actId="20577"/>
        <pc:sldMkLst>
          <pc:docMk/>
          <pc:sldMk cId="0" sldId="261"/>
        </pc:sldMkLst>
      </pc:sldChg>
      <pc:sldChg chg="ord modNotes">
        <pc:chgData name="xiaochen li" userId="50b582a8adf77086" providerId="LiveId" clId="{9F9A2B4C-5598-491A-BBB0-DDAC92E43558}" dt="2026-03-29T02:14:09.641" v="2206"/>
        <pc:sldMkLst>
          <pc:docMk/>
          <pc:sldMk cId="0" sldId="262"/>
        </pc:sldMkLst>
      </pc:sldChg>
      <pc:sldChg chg="ord modNotes modNotesTx">
        <pc:chgData name="xiaochen li" userId="50b582a8adf77086" providerId="LiveId" clId="{9F9A2B4C-5598-491A-BBB0-DDAC92E43558}" dt="2026-04-01T01:53:18.775" v="2243" actId="20577"/>
        <pc:sldMkLst>
          <pc:docMk/>
          <pc:sldMk cId="0" sldId="263"/>
        </pc:sldMkLst>
      </pc:sldChg>
      <pc:sldChg chg="add del modNotesTx">
        <pc:chgData name="xiaochen li" userId="50b582a8adf77086" providerId="LiveId" clId="{9F9A2B4C-5598-491A-BBB0-DDAC92E43558}" dt="2026-04-03T02:38:48.993" v="2827" actId="20577"/>
        <pc:sldMkLst>
          <pc:docMk/>
          <pc:sldMk cId="0" sldId="264"/>
        </pc:sldMkLst>
      </pc:sldChg>
      <pc:sldChg chg="modSp add del mod">
        <pc:chgData name="xiaochen li" userId="50b582a8adf77086" providerId="LiveId" clId="{9F9A2B4C-5598-491A-BBB0-DDAC92E43558}" dt="2026-04-03T14:41:59.800" v="2870" actId="20577"/>
        <pc:sldMkLst>
          <pc:docMk/>
          <pc:sldMk cId="0" sldId="265"/>
        </pc:sldMkLst>
      </pc:sldChg>
      <pc:sldChg chg="addSp delSp modSp add del mod modNotesTx">
        <pc:chgData name="xiaochen li" userId="50b582a8adf77086" providerId="LiveId" clId="{9F9A2B4C-5598-491A-BBB0-DDAC92E43558}" dt="2026-04-03T15:55:22.631" v="2974" actId="20577"/>
        <pc:sldMkLst>
          <pc:docMk/>
          <pc:sldMk cId="0" sldId="266"/>
        </pc:sldMkLst>
      </pc:sldChg>
      <pc:sldChg chg="modSp mod ord modNotes">
        <pc:chgData name="xiaochen li" userId="50b582a8adf77086" providerId="LiveId" clId="{9F9A2B4C-5598-491A-BBB0-DDAC92E43558}" dt="2026-03-29T02:19:13.684" v="2209" actId="20577"/>
        <pc:sldMkLst>
          <pc:docMk/>
          <pc:sldMk cId="0" sldId="267"/>
        </pc:sldMkLst>
      </pc:sldChg>
      <pc:sldChg chg="modSp mod">
        <pc:chgData name="xiaochen li" userId="50b582a8adf77086" providerId="LiveId" clId="{9F9A2B4C-5598-491A-BBB0-DDAC92E43558}" dt="2026-04-02T18:31:30.347" v="2263" actId="20577"/>
        <pc:sldMkLst>
          <pc:docMk/>
          <pc:sldMk cId="0" sldId="268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69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0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1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2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3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4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5"/>
        </pc:sldMkLst>
      </pc:sldChg>
      <pc:sldChg chg="del">
        <pc:chgData name="xiaochen li" userId="50b582a8adf77086" providerId="LiveId" clId="{9F9A2B4C-5598-491A-BBB0-DDAC92E43558}" dt="2026-03-29T02:28:24.652" v="2225" actId="47"/>
        <pc:sldMkLst>
          <pc:docMk/>
          <pc:sldMk cId="0" sldId="276"/>
        </pc:sldMkLst>
      </pc:sldChg>
      <pc:sldChg chg="del">
        <pc:chgData name="xiaochen li" userId="50b582a8adf77086" providerId="LiveId" clId="{9F9A2B4C-5598-491A-BBB0-DDAC92E43558}" dt="2026-03-29T02:28:24.652" v="2225" actId="47"/>
        <pc:sldMkLst>
          <pc:docMk/>
          <pc:sldMk cId="0" sldId="277"/>
        </pc:sldMkLst>
      </pc:sldChg>
      <pc:sldChg chg="addSp delSp modSp add del mod modNotes">
        <pc:chgData name="xiaochen li" userId="50b582a8adf77086" providerId="LiveId" clId="{9F9A2B4C-5598-491A-BBB0-DDAC92E43558}" dt="2026-04-02T19:43:48.957" v="2595" actId="478"/>
        <pc:sldMkLst>
          <pc:docMk/>
          <pc:sldMk cId="0" sldId="278"/>
        </pc:sldMkLst>
      </pc:sldChg>
      <pc:sldChg chg="add del">
        <pc:chgData name="xiaochen li" userId="50b582a8adf77086" providerId="LiveId" clId="{9F9A2B4C-5598-491A-BBB0-DDAC92E43558}" dt="2026-04-02T19:46:55.174" v="2641" actId="47"/>
        <pc:sldMkLst>
          <pc:docMk/>
          <pc:sldMk cId="0" sldId="279"/>
        </pc:sldMkLst>
      </pc:sldChg>
      <pc:sldChg chg="add del modNotesTx">
        <pc:chgData name="xiaochen li" userId="50b582a8adf77086" providerId="LiveId" clId="{9F9A2B4C-5598-491A-BBB0-DDAC92E43558}" dt="2026-04-03T00:46:05.245" v="2765" actId="20577"/>
        <pc:sldMkLst>
          <pc:docMk/>
          <pc:sldMk cId="0" sldId="280"/>
        </pc:sldMkLst>
      </pc:sldChg>
      <pc:sldChg chg="del">
        <pc:chgData name="xiaochen li" userId="50b582a8adf77086" providerId="LiveId" clId="{9F9A2B4C-5598-491A-BBB0-DDAC92E43558}" dt="2026-03-29T02:09:35.962" v="2200" actId="47"/>
        <pc:sldMkLst>
          <pc:docMk/>
          <pc:sldMk cId="0" sldId="281"/>
        </pc:sldMkLst>
      </pc:sldChg>
      <pc:sldChg chg="add del">
        <pc:chgData name="xiaochen li" userId="50b582a8adf77086" providerId="LiveId" clId="{9F9A2B4C-5598-491A-BBB0-DDAC92E43558}" dt="2026-03-29T02:09:50.601" v="2202" actId="47"/>
        <pc:sldMkLst>
          <pc:docMk/>
          <pc:sldMk cId="1018972938" sldId="282"/>
        </pc:sldMkLst>
      </pc:sldChg>
      <pc:sldChg chg="addSp delSp modSp add mod">
        <pc:chgData name="xiaochen li" userId="50b582a8adf77086" providerId="LiveId" clId="{9F9A2B4C-5598-491A-BBB0-DDAC92E43558}" dt="2026-03-28T20:58:46.069" v="836" actId="1076"/>
        <pc:sldMkLst>
          <pc:docMk/>
          <pc:sldMk cId="955917422" sldId="283"/>
        </pc:sldMkLst>
      </pc:sldChg>
      <pc:sldChg chg="addSp delSp modSp add del mod">
        <pc:chgData name="xiaochen li" userId="50b582a8adf77086" providerId="LiveId" clId="{9F9A2B4C-5598-491A-BBB0-DDAC92E43558}" dt="2026-03-29T00:28:43.959" v="1609" actId="47"/>
        <pc:sldMkLst>
          <pc:docMk/>
          <pc:sldMk cId="2179654043" sldId="284"/>
        </pc:sldMkLst>
      </pc:sldChg>
      <pc:sldChg chg="addSp delSp modSp add mod modNotesTx">
        <pc:chgData name="xiaochen li" userId="50b582a8adf77086" providerId="LiveId" clId="{9F9A2B4C-5598-491A-BBB0-DDAC92E43558}" dt="2026-03-28T21:06:59.190" v="921" actId="20577"/>
        <pc:sldMkLst>
          <pc:docMk/>
          <pc:sldMk cId="136249478" sldId="285"/>
        </pc:sldMkLst>
      </pc:sldChg>
      <pc:sldChg chg="addSp delSp modSp add mod">
        <pc:chgData name="xiaochen li" userId="50b582a8adf77086" providerId="LiveId" clId="{9F9A2B4C-5598-491A-BBB0-DDAC92E43558}" dt="2026-03-28T21:11:55.446" v="946" actId="1076"/>
        <pc:sldMkLst>
          <pc:docMk/>
          <pc:sldMk cId="3719357855" sldId="286"/>
        </pc:sldMkLst>
      </pc:sldChg>
      <pc:sldChg chg="addSp delSp modSp add mod">
        <pc:chgData name="xiaochen li" userId="50b582a8adf77086" providerId="LiveId" clId="{9F9A2B4C-5598-491A-BBB0-DDAC92E43558}" dt="2026-03-28T21:18:14.440" v="1045" actId="1076"/>
        <pc:sldMkLst>
          <pc:docMk/>
          <pc:sldMk cId="564379925" sldId="287"/>
        </pc:sldMkLst>
      </pc:sldChg>
      <pc:sldChg chg="addSp delSp modSp add mod">
        <pc:chgData name="xiaochen li" userId="50b582a8adf77086" providerId="LiveId" clId="{9F9A2B4C-5598-491A-BBB0-DDAC92E43558}" dt="2026-03-28T21:21:28.867" v="1059" actId="1076"/>
        <pc:sldMkLst>
          <pc:docMk/>
          <pc:sldMk cId="2791349112" sldId="288"/>
        </pc:sldMkLst>
      </pc:sldChg>
      <pc:sldChg chg="delSp modSp add mod">
        <pc:chgData name="xiaochen li" userId="50b582a8adf77086" providerId="LiveId" clId="{9F9A2B4C-5598-491A-BBB0-DDAC92E43558}" dt="2026-03-29T00:04:25.652" v="1417" actId="20577"/>
        <pc:sldMkLst>
          <pc:docMk/>
          <pc:sldMk cId="3431958655" sldId="289"/>
        </pc:sldMkLst>
      </pc:sldChg>
      <pc:sldChg chg="addSp delSp modSp add mod modAnim">
        <pc:chgData name="xiaochen li" userId="50b582a8adf77086" providerId="LiveId" clId="{9F9A2B4C-5598-491A-BBB0-DDAC92E43558}" dt="2026-03-29T00:20:55.405" v="1585" actId="207"/>
        <pc:sldMkLst>
          <pc:docMk/>
          <pc:sldMk cId="1345670668" sldId="290"/>
        </pc:sldMkLst>
      </pc:sldChg>
      <pc:sldChg chg="addSp delSp modSp add mod ord">
        <pc:chgData name="xiaochen li" userId="50b582a8adf77086" providerId="LiveId" clId="{9F9A2B4C-5598-491A-BBB0-DDAC92E43558}" dt="2026-03-28T21:55:18.850" v="1415" actId="1076"/>
        <pc:sldMkLst>
          <pc:docMk/>
          <pc:sldMk cId="2675808328" sldId="291"/>
        </pc:sldMkLst>
      </pc:sldChg>
      <pc:sldChg chg="modSp add mod">
        <pc:chgData name="xiaochen li" userId="50b582a8adf77086" providerId="LiveId" clId="{9F9A2B4C-5598-491A-BBB0-DDAC92E43558}" dt="2026-03-29T00:26:48.253" v="1603" actId="20577"/>
        <pc:sldMkLst>
          <pc:docMk/>
          <pc:sldMk cId="1538146985" sldId="292"/>
        </pc:sldMkLst>
      </pc:sldChg>
      <pc:sldChg chg="addSp delSp modSp add mod modNotesTx">
        <pc:chgData name="xiaochen li" userId="50b582a8adf77086" providerId="LiveId" clId="{9F9A2B4C-5598-491A-BBB0-DDAC92E43558}" dt="2026-04-01T01:23:25.139" v="2237" actId="20577"/>
        <pc:sldMkLst>
          <pc:docMk/>
          <pc:sldMk cId="1874620650" sldId="293"/>
        </pc:sldMkLst>
      </pc:sldChg>
      <pc:sldChg chg="add del">
        <pc:chgData name="xiaochen li" userId="50b582a8adf77086" providerId="LiveId" clId="{9F9A2B4C-5598-491A-BBB0-DDAC92E43558}" dt="2026-03-29T00:28:38.138" v="1607" actId="2890"/>
        <pc:sldMkLst>
          <pc:docMk/>
          <pc:sldMk cId="3094466962" sldId="294"/>
        </pc:sldMkLst>
      </pc:sldChg>
      <pc:sldChg chg="modSp add del">
        <pc:chgData name="xiaochen li" userId="50b582a8adf77086" providerId="LiveId" clId="{9F9A2B4C-5598-491A-BBB0-DDAC92E43558}" dt="2026-03-29T00:28:50.441" v="1610"/>
        <pc:sldMkLst>
          <pc:docMk/>
          <pc:sldMk cId="3511259941" sldId="294"/>
        </pc:sldMkLst>
      </pc:sldChg>
      <pc:sldChg chg="delSp modSp add mod">
        <pc:chgData name="xiaochen li" userId="50b582a8adf77086" providerId="LiveId" clId="{9F9A2B4C-5598-491A-BBB0-DDAC92E43558}" dt="2026-03-29T00:32:01.273" v="1618" actId="12"/>
        <pc:sldMkLst>
          <pc:docMk/>
          <pc:sldMk cId="2015413430" sldId="295"/>
        </pc:sldMkLst>
      </pc:sldChg>
      <pc:sldChg chg="addSp modSp add mod">
        <pc:chgData name="xiaochen li" userId="50b582a8adf77086" providerId="LiveId" clId="{9F9A2B4C-5598-491A-BBB0-DDAC92E43558}" dt="2026-03-29T00:42:13.627" v="1676" actId="1076"/>
        <pc:sldMkLst>
          <pc:docMk/>
          <pc:sldMk cId="3982362863" sldId="296"/>
        </pc:sldMkLst>
      </pc:sldChg>
      <pc:sldChg chg="addSp delSp modSp add mod modNotesTx">
        <pc:chgData name="xiaochen li" userId="50b582a8adf77086" providerId="LiveId" clId="{9F9A2B4C-5598-491A-BBB0-DDAC92E43558}" dt="2026-04-01T02:23:19.868" v="2251" actId="20577"/>
        <pc:sldMkLst>
          <pc:docMk/>
          <pc:sldMk cId="2404139812" sldId="297"/>
        </pc:sldMkLst>
      </pc:sldChg>
      <pc:sldChg chg="delSp add del mod">
        <pc:chgData name="xiaochen li" userId="50b582a8adf77086" providerId="LiveId" clId="{9F9A2B4C-5598-491A-BBB0-DDAC92E43558}" dt="2026-04-01T02:19:35.531" v="2244" actId="47"/>
        <pc:sldMkLst>
          <pc:docMk/>
          <pc:sldMk cId="2608441731" sldId="298"/>
        </pc:sldMkLst>
      </pc:sldChg>
      <pc:sldChg chg="add">
        <pc:chgData name="xiaochen li" userId="50b582a8adf77086" providerId="LiveId" clId="{9F9A2B4C-5598-491A-BBB0-DDAC92E43558}" dt="2026-03-29T01:11:38.547" v="1696" actId="2890"/>
        <pc:sldMkLst>
          <pc:docMk/>
          <pc:sldMk cId="4009212776" sldId="299"/>
        </pc:sldMkLst>
      </pc:sldChg>
      <pc:sldChg chg="addSp delSp modSp add mod">
        <pc:chgData name="xiaochen li" userId="50b582a8adf77086" providerId="LiveId" clId="{9F9A2B4C-5598-491A-BBB0-DDAC92E43558}" dt="2026-03-29T01:13:56.505" v="1740" actId="1076"/>
        <pc:sldMkLst>
          <pc:docMk/>
          <pc:sldMk cId="4056940724" sldId="300"/>
        </pc:sldMkLst>
      </pc:sldChg>
      <pc:sldChg chg="addSp modSp add mod modNotesTx">
        <pc:chgData name="xiaochen li" userId="50b582a8adf77086" providerId="LiveId" clId="{9F9A2B4C-5598-491A-BBB0-DDAC92E43558}" dt="2026-03-29T01:18:42.611" v="1778" actId="20577"/>
        <pc:sldMkLst>
          <pc:docMk/>
          <pc:sldMk cId="361901559" sldId="301"/>
        </pc:sldMkLst>
      </pc:sldChg>
      <pc:sldChg chg="addSp delSp modSp add mod">
        <pc:chgData name="xiaochen li" userId="50b582a8adf77086" providerId="LiveId" clId="{9F9A2B4C-5598-491A-BBB0-DDAC92E43558}" dt="2026-03-29T01:26:20.773" v="1839" actId="1076"/>
        <pc:sldMkLst>
          <pc:docMk/>
          <pc:sldMk cId="3149452682" sldId="302"/>
        </pc:sldMkLst>
      </pc:sldChg>
      <pc:sldChg chg="addSp delSp modSp add mod modNotesTx">
        <pc:chgData name="xiaochen li" userId="50b582a8adf77086" providerId="LiveId" clId="{9F9A2B4C-5598-491A-BBB0-DDAC92E43558}" dt="2026-03-29T01:37:36.899" v="2026" actId="20577"/>
        <pc:sldMkLst>
          <pc:docMk/>
          <pc:sldMk cId="3983872181" sldId="303"/>
        </pc:sldMkLst>
      </pc:sldChg>
      <pc:sldChg chg="addSp delSp modSp add mod modNotesTx">
        <pc:chgData name="xiaochen li" userId="50b582a8adf77086" providerId="LiveId" clId="{9F9A2B4C-5598-491A-BBB0-DDAC92E43558}" dt="2026-03-29T01:37:32.848" v="2025" actId="20577"/>
        <pc:sldMkLst>
          <pc:docMk/>
          <pc:sldMk cId="3761386109" sldId="304"/>
        </pc:sldMkLst>
      </pc:sldChg>
      <pc:sldChg chg="delSp modSp add mod modNotesTx">
        <pc:chgData name="xiaochen li" userId="50b582a8adf77086" providerId="LiveId" clId="{9F9A2B4C-5598-491A-BBB0-DDAC92E43558}" dt="2026-03-29T01:37:29.435" v="2024" actId="20577"/>
        <pc:sldMkLst>
          <pc:docMk/>
          <pc:sldMk cId="2717623913" sldId="305"/>
        </pc:sldMkLst>
      </pc:sldChg>
      <pc:sldChg chg="addSp modSp add mod modNotesTx">
        <pc:chgData name="xiaochen li" userId="50b582a8adf77086" providerId="LiveId" clId="{9F9A2B4C-5598-491A-BBB0-DDAC92E43558}" dt="2026-03-29T01:39:00.601" v="2050" actId="1076"/>
        <pc:sldMkLst>
          <pc:docMk/>
          <pc:sldMk cId="907814423" sldId="306"/>
        </pc:sldMkLst>
      </pc:sldChg>
      <pc:sldChg chg="addSp delSp modSp add mod">
        <pc:chgData name="xiaochen li" userId="50b582a8adf77086" providerId="LiveId" clId="{9F9A2B4C-5598-491A-BBB0-DDAC92E43558}" dt="2026-03-29T01:52:54.430" v="2122" actId="1076"/>
        <pc:sldMkLst>
          <pc:docMk/>
          <pc:sldMk cId="514714644" sldId="307"/>
        </pc:sldMkLst>
      </pc:sldChg>
      <pc:sldChg chg="delSp modSp add mod">
        <pc:chgData name="xiaochen li" userId="50b582a8adf77086" providerId="LiveId" clId="{9F9A2B4C-5598-491A-BBB0-DDAC92E43558}" dt="2026-03-29T01:42:01.503" v="2071" actId="15"/>
        <pc:sldMkLst>
          <pc:docMk/>
          <pc:sldMk cId="774057825" sldId="308"/>
        </pc:sldMkLst>
      </pc:sldChg>
      <pc:sldChg chg="delSp modSp add mod">
        <pc:chgData name="xiaochen li" userId="50b582a8adf77086" providerId="LiveId" clId="{9F9A2B4C-5598-491A-BBB0-DDAC92E43558}" dt="2026-03-29T01:53:10.153" v="2128" actId="14100"/>
        <pc:sldMkLst>
          <pc:docMk/>
          <pc:sldMk cId="4136327854" sldId="309"/>
        </pc:sldMkLst>
      </pc:sldChg>
      <pc:sldChg chg="addSp delSp modSp add mod modClrScheme chgLayout">
        <pc:chgData name="xiaochen li" userId="50b582a8adf77086" providerId="LiveId" clId="{9F9A2B4C-5598-491A-BBB0-DDAC92E43558}" dt="2026-03-29T01:55:53.644" v="2143" actId="26606"/>
        <pc:sldMkLst>
          <pc:docMk/>
          <pc:sldMk cId="477063176" sldId="310"/>
        </pc:sldMkLst>
      </pc:sldChg>
      <pc:sldChg chg="addSp delSp modSp add mod">
        <pc:chgData name="xiaochen li" userId="50b582a8adf77086" providerId="LiveId" clId="{9F9A2B4C-5598-491A-BBB0-DDAC92E43558}" dt="2026-03-29T02:02:10.953" v="2163" actId="14100"/>
        <pc:sldMkLst>
          <pc:docMk/>
          <pc:sldMk cId="4135386246" sldId="311"/>
        </pc:sldMkLst>
      </pc:sldChg>
      <pc:sldChg chg="addSp delSp modSp add mod">
        <pc:chgData name="xiaochen li" userId="50b582a8adf77086" providerId="LiveId" clId="{9F9A2B4C-5598-491A-BBB0-DDAC92E43558}" dt="2026-03-29T02:06:58.515" v="2198" actId="1076"/>
        <pc:sldMkLst>
          <pc:docMk/>
          <pc:sldMk cId="3846254229" sldId="312"/>
        </pc:sldMkLst>
      </pc:sldChg>
      <pc:sldChg chg="addSp delSp modSp add mod">
        <pc:chgData name="xiaochen li" userId="50b582a8adf77086" providerId="LiveId" clId="{9F9A2B4C-5598-491A-BBB0-DDAC92E43558}" dt="2026-03-29T02:21:02.400" v="2220" actId="1076"/>
        <pc:sldMkLst>
          <pc:docMk/>
          <pc:sldMk cId="1198086584" sldId="313"/>
        </pc:sldMkLst>
      </pc:sldChg>
      <pc:sldChg chg="addSp delSp modSp add mod">
        <pc:chgData name="xiaochen li" userId="50b582a8adf77086" providerId="LiveId" clId="{9F9A2B4C-5598-491A-BBB0-DDAC92E43558}" dt="2026-04-02T18:41:29.968" v="2303" actId="1076"/>
        <pc:sldMkLst>
          <pc:docMk/>
          <pc:sldMk cId="2723279323" sldId="314"/>
        </pc:sldMkLst>
      </pc:sldChg>
      <pc:sldChg chg="modSp add mod">
        <pc:chgData name="xiaochen li" userId="50b582a8adf77086" providerId="LiveId" clId="{9F9A2B4C-5598-491A-BBB0-DDAC92E43558}" dt="2026-04-02T19:25:33.254" v="2491" actId="12"/>
        <pc:sldMkLst>
          <pc:docMk/>
          <pc:sldMk cId="293899234" sldId="315"/>
        </pc:sldMkLst>
      </pc:sldChg>
      <pc:sldChg chg="addSp delSp modSp add mod">
        <pc:chgData name="xiaochen li" userId="50b582a8adf77086" providerId="LiveId" clId="{9F9A2B4C-5598-491A-BBB0-DDAC92E43558}" dt="2026-04-02T19:25:37.454" v="2492" actId="12"/>
        <pc:sldMkLst>
          <pc:docMk/>
          <pc:sldMk cId="2665585133" sldId="316"/>
        </pc:sldMkLst>
      </pc:sldChg>
      <pc:sldChg chg="addSp delSp modSp add del mod">
        <pc:chgData name="xiaochen li" userId="50b582a8adf77086" providerId="LiveId" clId="{9F9A2B4C-5598-491A-BBB0-DDAC92E43558}" dt="2026-04-02T19:14:36.070" v="2406" actId="47"/>
        <pc:sldMkLst>
          <pc:docMk/>
          <pc:sldMk cId="2754184343" sldId="317"/>
        </pc:sldMkLst>
      </pc:sldChg>
      <pc:sldChg chg="delSp modSp add mod">
        <pc:chgData name="xiaochen li" userId="50b582a8adf77086" providerId="LiveId" clId="{9F9A2B4C-5598-491A-BBB0-DDAC92E43558}" dt="2026-04-02T19:27:22.153" v="2530" actId="478"/>
        <pc:sldMkLst>
          <pc:docMk/>
          <pc:sldMk cId="862937363" sldId="318"/>
        </pc:sldMkLst>
      </pc:sldChg>
      <pc:sldChg chg="addSp delSp modSp add mod">
        <pc:chgData name="xiaochen li" userId="50b582a8adf77086" providerId="LiveId" clId="{9F9A2B4C-5598-491A-BBB0-DDAC92E43558}" dt="2026-04-02T19:25:44.987" v="2494" actId="12"/>
        <pc:sldMkLst>
          <pc:docMk/>
          <pc:sldMk cId="4272754237" sldId="319"/>
        </pc:sldMkLst>
      </pc:sldChg>
      <pc:sldChg chg="addSp delSp modSp add mod">
        <pc:chgData name="xiaochen li" userId="50b582a8adf77086" providerId="LiveId" clId="{9F9A2B4C-5598-491A-BBB0-DDAC92E43558}" dt="2026-04-02T19:25:48.449" v="2495" actId="12"/>
        <pc:sldMkLst>
          <pc:docMk/>
          <pc:sldMk cId="1120295517" sldId="320"/>
        </pc:sldMkLst>
      </pc:sldChg>
      <pc:sldChg chg="addSp delSp modSp add mod modNotesTx">
        <pc:chgData name="xiaochen li" userId="50b582a8adf77086" providerId="LiveId" clId="{9F9A2B4C-5598-491A-BBB0-DDAC92E43558}" dt="2026-04-02T19:36:40.726" v="2560" actId="20577"/>
        <pc:sldMkLst>
          <pc:docMk/>
          <pc:sldMk cId="1160510526" sldId="321"/>
        </pc:sldMkLst>
      </pc:sldChg>
      <pc:sldChg chg="addSp delSp modSp add mod">
        <pc:chgData name="xiaochen li" userId="50b582a8adf77086" providerId="LiveId" clId="{9F9A2B4C-5598-491A-BBB0-DDAC92E43558}" dt="2026-04-02T19:38:17.746" v="2572" actId="20577"/>
        <pc:sldMkLst>
          <pc:docMk/>
          <pc:sldMk cId="1287361758" sldId="322"/>
        </pc:sldMkLst>
      </pc:sldChg>
      <pc:sldChg chg="addSp delSp modSp add mod modNotesTx">
        <pc:chgData name="xiaochen li" userId="50b582a8adf77086" providerId="LiveId" clId="{9F9A2B4C-5598-491A-BBB0-DDAC92E43558}" dt="2026-04-02T19:49:47.032" v="2712" actId="20577"/>
        <pc:sldMkLst>
          <pc:docMk/>
          <pc:sldMk cId="858399604" sldId="323"/>
        </pc:sldMkLst>
      </pc:sldChg>
      <pc:sldChg chg="delSp modSp add del mod">
        <pc:chgData name="xiaochen li" userId="50b582a8adf77086" providerId="LiveId" clId="{9F9A2B4C-5598-491A-BBB0-DDAC92E43558}" dt="2026-04-02T19:40:18.027" v="2579" actId="47"/>
        <pc:sldMkLst>
          <pc:docMk/>
          <pc:sldMk cId="1433486329" sldId="323"/>
        </pc:sldMkLst>
      </pc:sldChg>
      <pc:sldChg chg="addSp delSp modSp add mod">
        <pc:chgData name="xiaochen li" userId="50b582a8adf77086" providerId="LiveId" clId="{9F9A2B4C-5598-491A-BBB0-DDAC92E43558}" dt="2026-04-02T19:53:30.554" v="2751" actId="12"/>
        <pc:sldMkLst>
          <pc:docMk/>
          <pc:sldMk cId="1043397978" sldId="324"/>
        </pc:sldMkLst>
      </pc:sldChg>
      <pc:sldChg chg="add del ord">
        <pc:chgData name="xiaochen li" userId="50b582a8adf77086" providerId="LiveId" clId="{9F9A2B4C-5598-491A-BBB0-DDAC92E43558}" dt="2026-04-02T19:51:55.116" v="2724" actId="47"/>
        <pc:sldMkLst>
          <pc:docMk/>
          <pc:sldMk cId="427452237" sldId="325"/>
        </pc:sldMkLst>
      </pc:sldChg>
      <pc:sldChg chg="delSp modSp add mod">
        <pc:chgData name="xiaochen li" userId="50b582a8adf77086" providerId="LiveId" clId="{9F9A2B4C-5598-491A-BBB0-DDAC92E43558}" dt="2026-04-02T20:09:23.973" v="2754" actId="478"/>
        <pc:sldMkLst>
          <pc:docMk/>
          <pc:sldMk cId="3722852564" sldId="325"/>
        </pc:sldMkLst>
      </pc:sldChg>
      <pc:sldChg chg="addSp delSp modSp add mod">
        <pc:chgData name="xiaochen li" userId="50b582a8adf77086" providerId="LiveId" clId="{9F9A2B4C-5598-491A-BBB0-DDAC92E43558}" dt="2026-04-03T01:19:58.040" v="2788" actId="1076"/>
        <pc:sldMkLst>
          <pc:docMk/>
          <pc:sldMk cId="3658340544" sldId="326"/>
        </pc:sldMkLst>
      </pc:sldChg>
      <pc:sldChg chg="add">
        <pc:chgData name="xiaochen li" userId="50b582a8adf77086" providerId="LiveId" clId="{9F9A2B4C-5598-491A-BBB0-DDAC92E43558}" dt="2026-04-03T01:20:56.332" v="2789"/>
        <pc:sldMkLst>
          <pc:docMk/>
          <pc:sldMk cId="0" sldId="327"/>
        </pc:sldMkLst>
      </pc:sldChg>
      <pc:sldChg chg="add del modNotesTx">
        <pc:chgData name="xiaochen li" userId="50b582a8adf77086" providerId="LiveId" clId="{9F9A2B4C-5598-491A-BBB0-DDAC92E43558}" dt="2026-04-03T01:34:23.955" v="2799" actId="20577"/>
        <pc:sldMkLst>
          <pc:docMk/>
          <pc:sldMk cId="0" sldId="328"/>
        </pc:sldMkLst>
      </pc:sldChg>
      <pc:sldChg chg="add del modNotesTx">
        <pc:chgData name="xiaochen li" userId="50b582a8adf77086" providerId="LiveId" clId="{9F9A2B4C-5598-491A-BBB0-DDAC92E43558}" dt="2026-04-03T01:33:14.572" v="2798" actId="20577"/>
        <pc:sldMkLst>
          <pc:docMk/>
          <pc:sldMk cId="0" sldId="329"/>
        </pc:sldMkLst>
      </pc:sldChg>
      <pc:sldChg chg="addSp modSp add mod modNotesTx">
        <pc:chgData name="xiaochen li" userId="50b582a8adf77086" providerId="LiveId" clId="{9F9A2B4C-5598-491A-BBB0-DDAC92E43558}" dt="2026-04-03T01:58:54.075" v="2821" actId="20577"/>
        <pc:sldMkLst>
          <pc:docMk/>
          <pc:sldMk cId="0" sldId="330"/>
        </pc:sldMkLst>
      </pc:sldChg>
      <pc:sldChg chg="add">
        <pc:chgData name="xiaochen li" userId="50b582a8adf77086" providerId="LiveId" clId="{9F9A2B4C-5598-491A-BBB0-DDAC92E43558}" dt="2026-04-03T01:24:28.634" v="2795"/>
        <pc:sldMkLst>
          <pc:docMk/>
          <pc:sldMk cId="0" sldId="331"/>
        </pc:sldMkLst>
      </pc:sldChg>
      <pc:sldChg chg="addSp delSp modSp add mod">
        <pc:chgData name="xiaochen li" userId="50b582a8adf77086" providerId="LiveId" clId="{9F9A2B4C-5598-491A-BBB0-DDAC92E43558}" dt="2026-04-03T14:38:41.125" v="2861" actId="1076"/>
        <pc:sldMkLst>
          <pc:docMk/>
          <pc:sldMk cId="3465538993" sldId="332"/>
        </pc:sldMkLst>
      </pc:sldChg>
      <pc:sldChg chg="add del">
        <pc:chgData name="xiaochen li" userId="50b582a8adf77086" providerId="LiveId" clId="{9F9A2B4C-5598-491A-BBB0-DDAC92E43558}" dt="2026-04-03T14:39:36.868" v="2869" actId="47"/>
        <pc:sldMkLst>
          <pc:docMk/>
          <pc:sldMk cId="2133118599" sldId="333"/>
        </pc:sldMkLst>
      </pc:sldChg>
      <pc:sldChg chg="addSp delSp modSp add mod">
        <pc:chgData name="xiaochen li" userId="50b582a8adf77086" providerId="LiveId" clId="{9F9A2B4C-5598-491A-BBB0-DDAC92E43558}" dt="2026-04-03T14:39:09.910" v="2868" actId="1076"/>
        <pc:sldMkLst>
          <pc:docMk/>
          <pc:sldMk cId="4085578403" sldId="334"/>
        </pc:sldMkLst>
      </pc:sldChg>
      <pc:sldChg chg="addSp delSp modSp add mod">
        <pc:chgData name="xiaochen li" userId="50b582a8adf77086" providerId="LiveId" clId="{9F9A2B4C-5598-491A-BBB0-DDAC92E43558}" dt="2026-04-03T14:55:04.642" v="2887" actId="1076"/>
        <pc:sldMkLst>
          <pc:docMk/>
          <pc:sldMk cId="2876671309" sldId="335"/>
        </pc:sldMkLst>
      </pc:sldChg>
      <pc:sldChg chg="addSp delSp modSp add mod">
        <pc:chgData name="xiaochen li" userId="50b582a8adf77086" providerId="LiveId" clId="{9F9A2B4C-5598-491A-BBB0-DDAC92E43558}" dt="2026-04-03T15:27:09.396" v="2918" actId="2711"/>
        <pc:sldMkLst>
          <pc:docMk/>
          <pc:sldMk cId="3290898590" sldId="336"/>
        </pc:sldMkLst>
      </pc:sldChg>
      <pc:sldChg chg="addSp delSp modSp add mod modNotesTx">
        <pc:chgData name="xiaochen li" userId="50b582a8adf77086" providerId="LiveId" clId="{9F9A2B4C-5598-491A-BBB0-DDAC92E43558}" dt="2026-04-03T15:44:06.177" v="2951" actId="20577"/>
        <pc:sldMkLst>
          <pc:docMk/>
          <pc:sldMk cId="2483736114" sldId="337"/>
        </pc:sldMkLst>
      </pc:sldChg>
      <pc:sldMasterChg chg="modSp mod">
        <pc:chgData name="xiaochen li" userId="50b582a8adf77086" providerId="LiveId" clId="{9F9A2B4C-5598-491A-BBB0-DDAC92E43558}" dt="2026-03-29T02:29:46.519" v="2234" actId="20577"/>
        <pc:sldMasterMkLst>
          <pc:docMk/>
          <pc:sldMasterMk cId="0" sldId="2147483673"/>
        </pc:sldMasterMkLst>
        <pc:spChg chg="mod">
          <ac:chgData name="xiaochen li" userId="50b582a8adf77086" providerId="LiveId" clId="{9F9A2B4C-5598-491A-BBB0-DDAC92E43558}" dt="2026-03-29T02:29:46.519" v="2234" actId="20577"/>
          <ac:spMkLst>
            <pc:docMk/>
            <pc:sldMasterMk cId="0" sldId="2147483673"/>
            <ac:spMk id="75" creationId="{00000000-0000-0000-0000-000000000000}"/>
          </ac:spMkLst>
        </pc:spChg>
      </pc:sldMasterChg>
    </pc:docChg>
  </pc:docChgLst>
  <pc:docChgLst>
    <pc:chgData name="xiaochen li" userId="50b582a8adf77086" providerId="LiveId" clId="{7111F7B1-C83C-4974-A33E-585A30932D79}"/>
    <pc:docChg chg="undo redo custSel addSld delSld modSld sldOrd">
      <pc:chgData name="xiaochen li" userId="50b582a8adf77086" providerId="LiveId" clId="{7111F7B1-C83C-4974-A33E-585A30932D79}" dt="2026-04-08T01:23:46.195" v="1173" actId="1076"/>
      <pc:docMkLst>
        <pc:docMk/>
      </pc:docMkLst>
      <pc:sldChg chg="del">
        <pc:chgData name="xiaochen li" userId="50b582a8adf77086" providerId="LiveId" clId="{7111F7B1-C83C-4974-A33E-585A30932D79}" dt="2026-04-03T15:59:55.845" v="4" actId="47"/>
        <pc:sldMkLst>
          <pc:docMk/>
          <pc:sldMk cId="0" sldId="258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259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260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261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262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263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264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265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266"/>
        </pc:sldMkLst>
      </pc:sldChg>
      <pc:sldChg chg="modSp add del mod ord modNotes">
        <pc:chgData name="xiaochen li" userId="50b582a8adf77086" providerId="LiveId" clId="{7111F7B1-C83C-4974-A33E-585A30932D79}" dt="2026-04-03T20:23:56.405" v="332" actId="20577"/>
        <pc:sldMkLst>
          <pc:docMk/>
          <pc:sldMk cId="0" sldId="267"/>
        </pc:sldMkLst>
      </pc:sldChg>
      <pc:sldChg chg="delSp modSp add del mod ord modNotesTx">
        <pc:chgData name="xiaochen li" userId="50b582a8adf77086" providerId="LiveId" clId="{7111F7B1-C83C-4974-A33E-585A30932D79}" dt="2026-04-07T21:18:30.392" v="1158" actId="478"/>
        <pc:sldMkLst>
          <pc:docMk/>
          <pc:sldMk cId="0" sldId="268"/>
        </pc:sldMkLst>
      </pc:sldChg>
      <pc:sldChg chg="modSp add mod">
        <pc:chgData name="xiaochen li" userId="50b582a8adf77086" providerId="LiveId" clId="{7111F7B1-C83C-4974-A33E-585A30932D79}" dt="2026-04-03T19:48:14.425" v="100" actId="1076"/>
        <pc:sldMkLst>
          <pc:docMk/>
          <pc:sldMk cId="0" sldId="269"/>
        </pc:sldMkLst>
      </pc:sldChg>
      <pc:sldChg chg="modSp add mod">
        <pc:chgData name="xiaochen li" userId="50b582a8adf77086" providerId="LiveId" clId="{7111F7B1-C83C-4974-A33E-585A30932D79}" dt="2026-04-04T02:40:05.964" v="1064" actId="20577"/>
        <pc:sldMkLst>
          <pc:docMk/>
          <pc:sldMk cId="0" sldId="270"/>
        </pc:sldMkLst>
      </pc:sldChg>
      <pc:sldChg chg="add">
        <pc:chgData name="xiaochen li" userId="50b582a8adf77086" providerId="LiveId" clId="{7111F7B1-C83C-4974-A33E-585A30932D79}" dt="2026-04-04T02:38:34.115" v="1056"/>
        <pc:sldMkLst>
          <pc:docMk/>
          <pc:sldMk cId="0" sldId="271"/>
        </pc:sldMkLst>
      </pc:sldChg>
      <pc:sldChg chg="addSp delSp add mod modNotesTx">
        <pc:chgData name="xiaochen li" userId="50b582a8adf77086" providerId="LiveId" clId="{7111F7B1-C83C-4974-A33E-585A30932D79}" dt="2026-04-04T02:54:35.487" v="1077" actId="20577"/>
        <pc:sldMkLst>
          <pc:docMk/>
          <pc:sldMk cId="0" sldId="272"/>
        </pc:sldMkLst>
      </pc:sldChg>
      <pc:sldChg chg="add">
        <pc:chgData name="xiaochen li" userId="50b582a8adf77086" providerId="LiveId" clId="{7111F7B1-C83C-4974-A33E-585A30932D79}" dt="2026-04-04T02:52:31.726" v="1074"/>
        <pc:sldMkLst>
          <pc:docMk/>
          <pc:sldMk cId="0" sldId="273"/>
        </pc:sldMkLst>
      </pc:sldChg>
      <pc:sldChg chg="add">
        <pc:chgData name="xiaochen li" userId="50b582a8adf77086" providerId="LiveId" clId="{7111F7B1-C83C-4974-A33E-585A30932D79}" dt="2026-04-04T02:54:19.242" v="1075"/>
        <pc:sldMkLst>
          <pc:docMk/>
          <pc:sldMk cId="0" sldId="274"/>
        </pc:sldMkLst>
      </pc:sldChg>
      <pc:sldChg chg="add">
        <pc:chgData name="xiaochen li" userId="50b582a8adf77086" providerId="LiveId" clId="{7111F7B1-C83C-4974-A33E-585A30932D79}" dt="2026-04-04T02:54:19.242" v="1075"/>
        <pc:sldMkLst>
          <pc:docMk/>
          <pc:sldMk cId="0" sldId="275"/>
        </pc:sldMkLst>
      </pc:sldChg>
      <pc:sldChg chg="add del">
        <pc:chgData name="xiaochen li" userId="50b582a8adf77086" providerId="LiveId" clId="{7111F7B1-C83C-4974-A33E-585A30932D79}" dt="2026-04-04T02:55:26.542" v="1078"/>
        <pc:sldMkLst>
          <pc:docMk/>
          <pc:sldMk cId="0" sldId="278"/>
        </pc:sldMkLst>
      </pc:sldChg>
      <pc:sldChg chg="add">
        <pc:chgData name="xiaochen li" userId="50b582a8adf77086" providerId="LiveId" clId="{7111F7B1-C83C-4974-A33E-585A30932D79}" dt="2026-04-04T02:55:26.542" v="1078"/>
        <pc:sldMkLst>
          <pc:docMk/>
          <pc:sldMk cId="0" sldId="279"/>
        </pc:sldMkLst>
      </pc:sldChg>
      <pc:sldChg chg="add del">
        <pc:chgData name="xiaochen li" userId="50b582a8adf77086" providerId="LiveId" clId="{7111F7B1-C83C-4974-A33E-585A30932D79}" dt="2026-04-04T02:55:26.542" v="1078"/>
        <pc:sldMkLst>
          <pc:docMk/>
          <pc:sldMk cId="0" sldId="280"/>
        </pc:sldMkLst>
      </pc:sldChg>
      <pc:sldChg chg="add">
        <pc:chgData name="xiaochen li" userId="50b582a8adf77086" providerId="LiveId" clId="{7111F7B1-C83C-4974-A33E-585A30932D79}" dt="2026-04-04T02:55:26.542" v="1078"/>
        <pc:sldMkLst>
          <pc:docMk/>
          <pc:sldMk cId="0" sldId="281"/>
        </pc:sldMkLst>
      </pc:sldChg>
      <pc:sldChg chg="add">
        <pc:chgData name="xiaochen li" userId="50b582a8adf77086" providerId="LiveId" clId="{7111F7B1-C83C-4974-A33E-585A30932D79}" dt="2026-04-04T02:55:26.542" v="1078"/>
        <pc:sldMkLst>
          <pc:docMk/>
          <pc:sldMk cId="0" sldId="282"/>
        </pc:sldMkLst>
      </pc:sldChg>
      <pc:sldChg chg="add">
        <pc:chgData name="xiaochen li" userId="50b582a8adf77086" providerId="LiveId" clId="{7111F7B1-C83C-4974-A33E-585A30932D79}" dt="2026-04-04T02:55:26.542" v="1078"/>
        <pc:sldMkLst>
          <pc:docMk/>
          <pc:sldMk cId="0" sldId="283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955917422" sldId="283"/>
        </pc:sldMkLst>
      </pc:sldChg>
      <pc:sldChg chg="add">
        <pc:chgData name="xiaochen li" userId="50b582a8adf77086" providerId="LiveId" clId="{7111F7B1-C83C-4974-A33E-585A30932D79}" dt="2026-04-04T02:56:00.313" v="1079"/>
        <pc:sldMkLst>
          <pc:docMk/>
          <pc:sldMk cId="0" sldId="284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136249478" sldId="285"/>
        </pc:sldMkLst>
      </pc:sldChg>
      <pc:sldChg chg="addSp delSp modSp add mod modNotesTx">
        <pc:chgData name="xiaochen li" userId="50b582a8adf77086" providerId="LiveId" clId="{7111F7B1-C83C-4974-A33E-585A30932D79}" dt="2026-04-08T00:16:03.919" v="1161" actId="20577"/>
        <pc:sldMkLst>
          <pc:docMk/>
          <pc:sldMk cId="935558115" sldId="286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719357855" sldId="286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564379925" sldId="287"/>
        </pc:sldMkLst>
      </pc:sldChg>
      <pc:sldChg chg="add del">
        <pc:chgData name="xiaochen li" userId="50b582a8adf77086" providerId="LiveId" clId="{7111F7B1-C83C-4974-A33E-585A30932D79}" dt="2026-04-03T19:48:58.349" v="103" actId="47"/>
        <pc:sldMkLst>
          <pc:docMk/>
          <pc:sldMk cId="968123020" sldId="287"/>
        </pc:sldMkLst>
      </pc:sldChg>
      <pc:sldChg chg="addSp delSp modSp add del mod ord">
        <pc:chgData name="xiaochen li" userId="50b582a8adf77086" providerId="LiveId" clId="{7111F7B1-C83C-4974-A33E-585A30932D79}" dt="2026-04-08T01:14:35.859" v="1171" actId="47"/>
        <pc:sldMkLst>
          <pc:docMk/>
          <pc:sldMk cId="1066901965" sldId="287"/>
        </pc:sldMkLst>
      </pc:sldChg>
      <pc:sldChg chg="add del">
        <pc:chgData name="xiaochen li" userId="50b582a8adf77086" providerId="LiveId" clId="{7111F7B1-C83C-4974-A33E-585A30932D79}" dt="2026-04-03T19:48:23.884" v="102" actId="47"/>
        <pc:sldMkLst>
          <pc:docMk/>
          <pc:sldMk cId="1638865171" sldId="288"/>
        </pc:sldMkLst>
      </pc:sldChg>
      <pc:sldChg chg="addSp delSp modSp add mod modNotesTx">
        <pc:chgData name="xiaochen li" userId="50b582a8adf77086" providerId="LiveId" clId="{7111F7B1-C83C-4974-A33E-585A30932D79}" dt="2026-04-07T21:07:10.544" v="1122" actId="20577"/>
        <pc:sldMkLst>
          <pc:docMk/>
          <pc:sldMk cId="2648333238" sldId="288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2791349112" sldId="288"/>
        </pc:sldMkLst>
      </pc:sldChg>
      <pc:sldChg chg="addSp delSp modSp add mod modNotesTx">
        <pc:chgData name="xiaochen li" userId="50b582a8adf77086" providerId="LiveId" clId="{7111F7B1-C83C-4974-A33E-585A30932D79}" dt="2026-04-07T21:07:27.882" v="1144" actId="20577"/>
        <pc:sldMkLst>
          <pc:docMk/>
          <pc:sldMk cId="2522431113" sldId="289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431958655" sldId="289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1345670668" sldId="290"/>
        </pc:sldMkLst>
      </pc:sldChg>
      <pc:sldChg chg="addSp modSp add mod modNotesTx">
        <pc:chgData name="xiaochen li" userId="50b582a8adf77086" providerId="LiveId" clId="{7111F7B1-C83C-4974-A33E-585A30932D79}" dt="2026-04-07T21:07:36.759" v="1157" actId="20577"/>
        <pc:sldMkLst>
          <pc:docMk/>
          <pc:sldMk cId="1723264794" sldId="290"/>
        </pc:sldMkLst>
      </pc:sldChg>
      <pc:sldChg chg="addSp delSp modSp add mod ord modNotesTx">
        <pc:chgData name="xiaochen li" userId="50b582a8adf77086" providerId="LiveId" clId="{7111F7B1-C83C-4974-A33E-585A30932D79}" dt="2026-04-04T01:47:35.442" v="642" actId="20577"/>
        <pc:sldMkLst>
          <pc:docMk/>
          <pc:sldMk cId="1039536379" sldId="291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2675808328" sldId="291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1538146985" sldId="292"/>
        </pc:sldMkLst>
      </pc:sldChg>
      <pc:sldChg chg="modSp add mod modNotesTx">
        <pc:chgData name="xiaochen li" userId="50b582a8adf77086" providerId="LiveId" clId="{7111F7B1-C83C-4974-A33E-585A30932D79}" dt="2026-04-04T01:47:28.665" v="641" actId="20577"/>
        <pc:sldMkLst>
          <pc:docMk/>
          <pc:sldMk cId="2081603873" sldId="292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1874620650" sldId="293"/>
        </pc:sldMkLst>
      </pc:sldChg>
      <pc:sldChg chg="add del">
        <pc:chgData name="xiaochen li" userId="50b582a8adf77086" providerId="LiveId" clId="{7111F7B1-C83C-4974-A33E-585A30932D79}" dt="2026-04-04T01:48:43.154" v="643" actId="47"/>
        <pc:sldMkLst>
          <pc:docMk/>
          <pc:sldMk cId="2959286827" sldId="293"/>
        </pc:sldMkLst>
      </pc:sldChg>
      <pc:sldChg chg="addSp delSp modSp add mod">
        <pc:chgData name="xiaochen li" userId="50b582a8adf77086" providerId="LiveId" clId="{7111F7B1-C83C-4974-A33E-585A30932D79}" dt="2026-04-08T01:07:30.399" v="1163" actId="1076"/>
        <pc:sldMkLst>
          <pc:docMk/>
          <pc:sldMk cId="991795724" sldId="294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511259941" sldId="294"/>
        </pc:sldMkLst>
      </pc:sldChg>
      <pc:sldChg chg="addSp delSp modSp add mod">
        <pc:chgData name="xiaochen li" userId="50b582a8adf77086" providerId="LiveId" clId="{7111F7B1-C83C-4974-A33E-585A30932D79}" dt="2026-04-03T22:30:40.483" v="488" actId="1076"/>
        <pc:sldMkLst>
          <pc:docMk/>
          <pc:sldMk cId="897094633" sldId="295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2015413430" sldId="295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982362863" sldId="296"/>
        </pc:sldMkLst>
      </pc:sldChg>
      <pc:sldChg chg="delSp modSp add mod modNotesTx">
        <pc:chgData name="xiaochen li" userId="50b582a8adf77086" providerId="LiveId" clId="{7111F7B1-C83C-4974-A33E-585A30932D79}" dt="2026-04-08T01:13:34.576" v="1170" actId="20577"/>
        <pc:sldMkLst>
          <pc:docMk/>
          <pc:sldMk cId="4196784541" sldId="296"/>
        </pc:sldMkLst>
      </pc:sldChg>
      <pc:sldChg chg="addSp modSp add mod ord">
        <pc:chgData name="xiaochen li" userId="50b582a8adf77086" providerId="LiveId" clId="{7111F7B1-C83C-4974-A33E-585A30932D79}" dt="2026-04-04T02:23:42.610" v="899" actId="20577"/>
        <pc:sldMkLst>
          <pc:docMk/>
          <pc:sldMk cId="274144307" sldId="297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2404139812" sldId="297"/>
        </pc:sldMkLst>
      </pc:sldChg>
      <pc:sldChg chg="addSp delSp modSp add mod">
        <pc:chgData name="xiaochen li" userId="50b582a8adf77086" providerId="LiveId" clId="{7111F7B1-C83C-4974-A33E-585A30932D79}" dt="2026-04-04T01:51:03.963" v="681" actId="1076"/>
        <pc:sldMkLst>
          <pc:docMk/>
          <pc:sldMk cId="2820533195" sldId="298"/>
        </pc:sldMkLst>
      </pc:sldChg>
      <pc:sldChg chg="addSp delSp modSp add mod modNotesTx">
        <pc:chgData name="xiaochen li" userId="50b582a8adf77086" providerId="LiveId" clId="{7111F7B1-C83C-4974-A33E-585A30932D79}" dt="2026-04-04T02:31:32.071" v="941" actId="478"/>
        <pc:sldMkLst>
          <pc:docMk/>
          <pc:sldMk cId="811742228" sldId="299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4009212776" sldId="299"/>
        </pc:sldMkLst>
      </pc:sldChg>
      <pc:sldChg chg="addSp delSp modSp add mod">
        <pc:chgData name="xiaochen li" userId="50b582a8adf77086" providerId="LiveId" clId="{7111F7B1-C83C-4974-A33E-585A30932D79}" dt="2026-04-04T02:22:22.773" v="897" actId="478"/>
        <pc:sldMkLst>
          <pc:docMk/>
          <pc:sldMk cId="897174991" sldId="300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4056940724" sldId="300"/>
        </pc:sldMkLst>
      </pc:sldChg>
      <pc:sldChg chg="addSp delSp modSp add mod ord modNotesTx">
        <pc:chgData name="xiaochen li" userId="50b582a8adf77086" providerId="LiveId" clId="{7111F7B1-C83C-4974-A33E-585A30932D79}" dt="2026-04-04T02:31:00.293" v="940" actId="20577"/>
        <pc:sldMkLst>
          <pc:docMk/>
          <pc:sldMk cId="311822707" sldId="301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61901559" sldId="301"/>
        </pc:sldMkLst>
      </pc:sldChg>
      <pc:sldChg chg="addSp delSp modSp add mod">
        <pc:chgData name="xiaochen li" userId="50b582a8adf77086" providerId="LiveId" clId="{7111F7B1-C83C-4974-A33E-585A30932D79}" dt="2026-04-04T02:33:30.923" v="995" actId="1037"/>
        <pc:sldMkLst>
          <pc:docMk/>
          <pc:sldMk cId="1275048996" sldId="302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149452682" sldId="302"/>
        </pc:sldMkLst>
      </pc:sldChg>
      <pc:sldChg chg="addSp delSp modSp add mod">
        <pc:chgData name="xiaochen li" userId="50b582a8adf77086" providerId="LiveId" clId="{7111F7B1-C83C-4974-A33E-585A30932D79}" dt="2026-04-08T01:23:46.195" v="1173" actId="1076"/>
        <pc:sldMkLst>
          <pc:docMk/>
          <pc:sldMk cId="2051163246" sldId="303"/>
        </pc:sldMkLst>
      </pc:sldChg>
      <pc:sldChg chg="add del ord">
        <pc:chgData name="xiaochen li" userId="50b582a8adf77086" providerId="LiveId" clId="{7111F7B1-C83C-4974-A33E-585A30932D79}" dt="2026-04-04T02:34:29.060" v="999" actId="47"/>
        <pc:sldMkLst>
          <pc:docMk/>
          <pc:sldMk cId="2729320947" sldId="303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983872181" sldId="303"/>
        </pc:sldMkLst>
      </pc:sldChg>
      <pc:sldChg chg="addSp delSp modSp add mod modNotesTx">
        <pc:chgData name="xiaochen li" userId="50b582a8adf77086" providerId="LiveId" clId="{7111F7B1-C83C-4974-A33E-585A30932D79}" dt="2026-04-07T20:33:20.021" v="1112" actId="20577"/>
        <pc:sldMkLst>
          <pc:docMk/>
          <pc:sldMk cId="883530460" sldId="304"/>
        </pc:sldMkLst>
      </pc:sldChg>
      <pc:sldChg chg="add del">
        <pc:chgData name="xiaochen li" userId="50b582a8adf77086" providerId="LiveId" clId="{7111F7B1-C83C-4974-A33E-585A30932D79}" dt="2026-04-04T02:42:49.637" v="1065" actId="47"/>
        <pc:sldMkLst>
          <pc:docMk/>
          <pc:sldMk cId="2053520895" sldId="304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761386109" sldId="304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2717623913" sldId="305"/>
        </pc:sldMkLst>
      </pc:sldChg>
      <pc:sldChg chg="addSp delSp modSp add">
        <pc:chgData name="xiaochen li" userId="50b582a8adf77086" providerId="LiveId" clId="{7111F7B1-C83C-4974-A33E-585A30932D79}" dt="2026-04-07T20:31:58.050" v="1107" actId="1076"/>
        <pc:sldMkLst>
          <pc:docMk/>
          <pc:sldMk cId="3260143936" sldId="305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907814423" sldId="306"/>
        </pc:sldMkLst>
      </pc:sldChg>
      <pc:sldChg chg="add ord modNotesTx">
        <pc:chgData name="xiaochen li" userId="50b582a8adf77086" providerId="LiveId" clId="{7111F7B1-C83C-4974-A33E-585A30932D79}" dt="2026-04-07T20:39:36.702" v="1113" actId="20577"/>
        <pc:sldMkLst>
          <pc:docMk/>
          <pc:sldMk cId="2479164211" sldId="306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514714644" sldId="307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774057825" sldId="308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4136327854" sldId="309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477063176" sldId="310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4135386246" sldId="311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846254229" sldId="312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1198086584" sldId="313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2723279323" sldId="314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293899234" sldId="315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2665585133" sldId="316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862937363" sldId="318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4272754237" sldId="319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1120295517" sldId="320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1160510526" sldId="321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1287361758" sldId="322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858399604" sldId="323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1043397978" sldId="324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722852564" sldId="325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658340544" sldId="326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327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328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329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330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0" sldId="331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465538993" sldId="332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4085578403" sldId="334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2876671309" sldId="335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3290898590" sldId="336"/>
        </pc:sldMkLst>
      </pc:sldChg>
      <pc:sldChg chg="del">
        <pc:chgData name="xiaochen li" userId="50b582a8adf77086" providerId="LiveId" clId="{7111F7B1-C83C-4974-A33E-585A30932D79}" dt="2026-04-03T15:58:29.911" v="0" actId="47"/>
        <pc:sldMkLst>
          <pc:docMk/>
          <pc:sldMk cId="2483736114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F57B2F37-DBA6-B8D1-B76C-52D356EC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B5B7733B-F764-1FF0-8B9C-963057C8DD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5EC11522-4640-00C3-EEC7-9251108FAA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0536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70EBD668-8321-AD8E-7200-D7151EE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505BFC25-923F-FE9E-AD76-0FE6F54EC7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E0EE6B48-64E9-65B0-6FD4-3F2621572B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1244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A85F6387-0742-B9F3-FF3C-4DB806ADF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DF999568-424E-92B2-5665-5EE09CC863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2C038D6E-18DF-1C8E-EE06-73EC0D415C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265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C9B5BDC5-8528-6C2B-7AA0-2FF41CC4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0F85315B-0B96-FCFD-C087-FE4E899E66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C3D01596-E77D-F688-7F3A-5EA62D2E31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610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5403236C-2BA4-F202-6CE2-BDA3AF30F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6E3E4A9F-C31F-2371-7CF4-732102E945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70C99E0B-BF8D-1B11-7DC9-975C623B00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0149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11F27FE2-5A2A-47D7-39DD-E732945A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96C62CAE-CF15-D250-61FC-C9ECB653A4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0D84C199-D293-C4BF-5E22-521EFE11DD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9036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19B23E83-3B9D-2681-A6C4-F2827AA70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>
            <a:extLst>
              <a:ext uri="{FF2B5EF4-FFF2-40B4-BE49-F238E27FC236}">
                <a16:creationId xmlns:a16="http://schemas.microsoft.com/office/drawing/2014/main" id="{A7DE23C5-9456-A300-C297-FDF101619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3:notes">
            <a:extLst>
              <a:ext uri="{FF2B5EF4-FFF2-40B4-BE49-F238E27FC236}">
                <a16:creationId xmlns:a16="http://schemas.microsoft.com/office/drawing/2014/main" id="{C148E084-82FD-D1A8-CFBB-09D6857420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789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i="0" u="none" strike="noStrike" cap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i="0" u="none" strike="noStrike" cap="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i="0" u="none" strike="noStrike" cap="non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A79288A5-6BE0-DBC1-3FA9-52A65368F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E14AB4D2-A447-992B-64E1-B0AAC379EB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IN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B1888596-2435-8686-ED45-EF76ED7CAF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006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i="0" u="none" strike="noStrike" cap="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DB3214D4-D0EC-E275-F87E-D3C3D0A8B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2F15524-96A6-E679-7897-3ACBC8ECCB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F55E5B2B-40CA-E433-BC17-15171FF19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4891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D0FAEF25-DF6A-F712-AA15-E7C0027CB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>
            <a:extLst>
              <a:ext uri="{FF2B5EF4-FFF2-40B4-BE49-F238E27FC236}">
                <a16:creationId xmlns:a16="http://schemas.microsoft.com/office/drawing/2014/main" id="{13E4E01E-C1D5-F83F-325C-BB94887479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3:notes">
            <a:extLst>
              <a:ext uri="{FF2B5EF4-FFF2-40B4-BE49-F238E27FC236}">
                <a16:creationId xmlns:a16="http://schemas.microsoft.com/office/drawing/2014/main" id="{F8A5C07C-7C1E-B503-D9E9-6593226C5D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740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0761E491-9558-D7D9-05C4-77E8D0A39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>
            <a:extLst>
              <a:ext uri="{FF2B5EF4-FFF2-40B4-BE49-F238E27FC236}">
                <a16:creationId xmlns:a16="http://schemas.microsoft.com/office/drawing/2014/main" id="{EE5BCEA1-6B39-A2F0-907A-88A0F71A21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3:notes">
            <a:extLst>
              <a:ext uri="{FF2B5EF4-FFF2-40B4-BE49-F238E27FC236}">
                <a16:creationId xmlns:a16="http://schemas.microsoft.com/office/drawing/2014/main" id="{30E51065-9C0F-64EE-84DB-5184F477A1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409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A8D97964-4F92-2C96-109D-B9C1AA9F9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>
            <a:extLst>
              <a:ext uri="{FF2B5EF4-FFF2-40B4-BE49-F238E27FC236}">
                <a16:creationId xmlns:a16="http://schemas.microsoft.com/office/drawing/2014/main" id="{E8C074FB-E961-F77A-9976-B48F0E3DB2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3:notes">
            <a:extLst>
              <a:ext uri="{FF2B5EF4-FFF2-40B4-BE49-F238E27FC236}">
                <a16:creationId xmlns:a16="http://schemas.microsoft.com/office/drawing/2014/main" id="{9CB12321-6734-C718-FD4F-CB9037F72F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36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>
          <a:extLst>
            <a:ext uri="{FF2B5EF4-FFF2-40B4-BE49-F238E27FC236}">
              <a16:creationId xmlns:a16="http://schemas.microsoft.com/office/drawing/2014/main" id="{1F45BCF0-C0DF-77CB-678B-42257FD23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:notes">
            <a:extLst>
              <a:ext uri="{FF2B5EF4-FFF2-40B4-BE49-F238E27FC236}">
                <a16:creationId xmlns:a16="http://schemas.microsoft.com/office/drawing/2014/main" id="{9350C6F5-FDC9-1BD3-2439-61FE517A20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26:notes">
            <a:extLst>
              <a:ext uri="{FF2B5EF4-FFF2-40B4-BE49-F238E27FC236}">
                <a16:creationId xmlns:a16="http://schemas.microsoft.com/office/drawing/2014/main" id="{FFFA98D5-4E76-F787-6280-ACD4961245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350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>
          <a:extLst>
            <a:ext uri="{FF2B5EF4-FFF2-40B4-BE49-F238E27FC236}">
              <a16:creationId xmlns:a16="http://schemas.microsoft.com/office/drawing/2014/main" id="{E94882FF-E73C-B13B-524B-5AFBEFB93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:notes">
            <a:extLst>
              <a:ext uri="{FF2B5EF4-FFF2-40B4-BE49-F238E27FC236}">
                <a16:creationId xmlns:a16="http://schemas.microsoft.com/office/drawing/2014/main" id="{DC546648-01D2-2D86-300D-8DAA09DC70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26:notes">
            <a:extLst>
              <a:ext uri="{FF2B5EF4-FFF2-40B4-BE49-F238E27FC236}">
                <a16:creationId xmlns:a16="http://schemas.microsoft.com/office/drawing/2014/main" id="{C71C0414-AE2E-6CFB-9DFD-53380131A2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9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859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62300" y="4767281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Software Security</a:t>
            </a:r>
            <a:endParaRPr sz="1200" b="0" i="1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lackarch.org/fuzzer.html" TargetMode="External"/><Relationship Id="rId3" Type="http://schemas.openxmlformats.org/officeDocument/2006/relationships/hyperlink" Target="https://sourceforge.net/projects/sharefuzz/" TargetMode="External"/><Relationship Id="rId7" Type="http://schemas.openxmlformats.org/officeDocument/2006/relationships/hyperlink" Target="https://owasp.org/www-community/Fuzz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camtuf.coredump.cx/afl/" TargetMode="External"/><Relationship Id="rId5" Type="http://schemas.openxmlformats.org/officeDocument/2006/relationships/hyperlink" Target="http://caca.zoy.org/wiki/zzuf" TargetMode="External"/><Relationship Id="rId4" Type="http://schemas.openxmlformats.org/officeDocument/2006/relationships/hyperlink" Target="https://github.com/OpenRCE/sulle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queue.acm.org/detail.cfm?id=20940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ctrTitle"/>
          </p:nvPr>
        </p:nvSpPr>
        <p:spPr>
          <a:xfrm>
            <a:off x="714150" y="841781"/>
            <a:ext cx="7698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 dirty="0"/>
              <a:t>Software Security</a:t>
            </a:r>
            <a:endParaRPr sz="4800" dirty="0"/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1143000" y="2701539"/>
            <a:ext cx="68580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CSC 481/681/781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Principles of Computer Security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Ref: Textbook, Section 3.4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Dynamic Analysis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i="1"/>
              <a:t>Fuzz Testing Examples</a:t>
            </a:r>
            <a:endParaRPr sz="2400" i="1"/>
          </a:p>
        </p:txBody>
      </p:sp>
      <p:sp>
        <p:nvSpPr>
          <p:cNvPr id="367" name="Google Shape;367;p58"/>
          <p:cNvSpPr txBox="1">
            <a:spLocks noGrp="1"/>
          </p:cNvSpPr>
          <p:nvPr>
            <p:ph type="body" idx="1"/>
          </p:nvPr>
        </p:nvSpPr>
        <p:spPr>
          <a:xfrm>
            <a:off x="628650" y="1096472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A sampling of available tools:</a:t>
            </a:r>
            <a:endParaRPr sz="1800"/>
          </a:p>
          <a:p>
            <a:pPr marL="342900" lvl="0" indent="-215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Sharefuzz</a:t>
            </a:r>
            <a:r>
              <a:rPr lang="en-US" sz="1600"/>
              <a:t> (old but historically interesting)</a:t>
            </a:r>
            <a:endParaRPr sz="1600"/>
          </a:p>
          <a:p>
            <a:pPr marL="685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“Sharefuzz analyzes suid programs for common buffer overflows and security problems automagically, through the power of LD_PRELOAD.”</a:t>
            </a:r>
            <a:endParaRPr sz="1200"/>
          </a:p>
          <a:p>
            <a:pPr marL="342900" lvl="0" indent="-215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Sulley</a:t>
            </a:r>
            <a:endParaRPr sz="1600"/>
          </a:p>
          <a:p>
            <a:pPr marL="685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“A pure-python fully automated and unattended fuzzing framework.”</a:t>
            </a:r>
            <a:endParaRPr sz="1200"/>
          </a:p>
          <a:p>
            <a:pPr marL="342900" lvl="0" indent="-215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>
                <a:solidFill>
                  <a:schemeClr val="hlink"/>
                </a:solidFill>
                <a:hlinkClick r:id="rId5"/>
              </a:rPr>
              <a:t>zzuf</a:t>
            </a:r>
            <a:endParaRPr sz="1600"/>
          </a:p>
          <a:p>
            <a:pPr marL="685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Randomly tweaks inputs from user-provided corpus</a:t>
            </a:r>
            <a:endParaRPr sz="1200"/>
          </a:p>
          <a:p>
            <a:pPr marL="685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Included in common Linux distros (e.g., in Ubuntu: “sudo apt install zzuf”)</a:t>
            </a:r>
            <a:endParaRPr sz="1200"/>
          </a:p>
          <a:p>
            <a:pPr marL="342900" lvl="0" indent="-215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>
                <a:solidFill>
                  <a:schemeClr val="hlink"/>
                </a:solidFill>
                <a:hlinkClick r:id="rId6"/>
              </a:rPr>
              <a:t>American Fuzzy Lop</a:t>
            </a:r>
            <a:r>
              <a:rPr lang="en-US" sz="1600"/>
              <a:t> (AFL)</a:t>
            </a:r>
            <a:endParaRPr sz="1600"/>
          </a:p>
          <a:p>
            <a:pPr marL="685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State-of-the-art mainstream fuzz tester</a:t>
            </a:r>
            <a:endParaRPr sz="1200"/>
          </a:p>
          <a:p>
            <a:pPr marL="685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Includes compiler instrumentation for path coverage (more later)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Fuzzing info from OWASP: </a:t>
            </a:r>
            <a:r>
              <a:rPr lang="en-US" sz="1600" u="sng">
                <a:solidFill>
                  <a:schemeClr val="hlink"/>
                </a:solidFill>
                <a:hlinkClick r:id="rId7"/>
              </a:rPr>
              <a:t>https://owasp.org/www-community/Fuzzing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Big list from</a:t>
            </a:r>
            <a:r>
              <a:rPr lang="en-US" sz="1500"/>
              <a:t> BlackArch Linux disto: </a:t>
            </a:r>
            <a:r>
              <a:rPr lang="en-US" sz="1500" u="sng">
                <a:solidFill>
                  <a:schemeClr val="hlink"/>
                </a:solidFill>
                <a:hlinkClick r:id="rId8"/>
              </a:rPr>
              <a:t>https://blackarch.org/fuzzer.html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Dynamic Analysis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i="1"/>
              <a:t>Fuzz Testing - Compiler assists for code coverage</a:t>
            </a:r>
            <a:endParaRPr sz="2200" i="1"/>
          </a:p>
        </p:txBody>
      </p:sp>
      <p:sp>
        <p:nvSpPr>
          <p:cNvPr id="373" name="Google Shape;373;p59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0154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400" u="sng" dirty="0">
                <a:solidFill>
                  <a:schemeClr val="dk2"/>
                </a:solidFill>
              </a:rPr>
              <a:t>Whitebox fuzzing</a:t>
            </a:r>
            <a:r>
              <a:rPr lang="en-US" sz="1400" dirty="0">
                <a:solidFill>
                  <a:schemeClr val="dk2"/>
                </a:solidFill>
              </a:rPr>
              <a:t> combines code analysis, symbolic execution, and fuzz testing.</a:t>
            </a: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400" dirty="0">
                <a:solidFill>
                  <a:schemeClr val="dk2"/>
                </a:solidFill>
              </a:rPr>
              <a:t>Fantastic article on practical impact/use at Microsoft:</a:t>
            </a: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374" name="Google Shape;37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3672" y="1823155"/>
            <a:ext cx="4636668" cy="252116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9"/>
          <p:cNvSpPr txBox="1"/>
          <p:nvPr/>
        </p:nvSpPr>
        <p:spPr>
          <a:xfrm>
            <a:off x="1450200" y="4310875"/>
            <a:ext cx="64818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https://queue.acm.org/detail.cfm?id=2094081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Malware</a:t>
            </a:r>
            <a:endParaRPr sz="3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dirty="0">
                <a:solidFill>
                  <a:schemeClr val="dk2"/>
                </a:solidFill>
              </a:rPr>
              <a:t>Definition</a:t>
            </a:r>
            <a:endParaRPr sz="2000" i="1" dirty="0">
              <a:solidFill>
                <a:schemeClr val="dk2"/>
              </a:solidFill>
            </a:endParaRPr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0823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Malware is </a:t>
            </a:r>
            <a:r>
              <a:rPr lang="en-US" sz="2000" u="sng" dirty="0">
                <a:solidFill>
                  <a:schemeClr val="dk2"/>
                </a:solidFill>
              </a:rPr>
              <a:t>mal</a:t>
            </a:r>
            <a:r>
              <a:rPr lang="en-US" sz="2000" dirty="0">
                <a:solidFill>
                  <a:schemeClr val="dk2"/>
                </a:solidFill>
              </a:rPr>
              <a:t>icious soft</a:t>
            </a:r>
            <a:r>
              <a:rPr lang="en-US" sz="2000" u="sng" dirty="0">
                <a:solidFill>
                  <a:schemeClr val="dk2"/>
                </a:solidFill>
              </a:rPr>
              <a:t>ware</a:t>
            </a:r>
            <a:r>
              <a:rPr lang="en-US" sz="2000" dirty="0">
                <a:solidFill>
                  <a:schemeClr val="dk2"/>
                </a:solidFill>
              </a:rPr>
              <a:t> - acts against owner or user</a:t>
            </a:r>
            <a:endParaRPr sz="20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lang="en-US" sz="1800" dirty="0">
              <a:solidFill>
                <a:schemeClr val="dk2"/>
              </a:solidFill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dk2"/>
                </a:solidFill>
              </a:rPr>
              <a:t>In  Spanish, ‘MAL’ is a prefix that means, ‘BAD’ , making the term ‘bad ware’.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lang="en-US" sz="18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800" dirty="0">
                <a:solidFill>
                  <a:schemeClr val="dk2"/>
                </a:solidFill>
              </a:rPr>
              <a:t>This is software that is specifically </a:t>
            </a:r>
            <a:r>
              <a:rPr lang="en-US" sz="1800" b="1" dirty="0">
                <a:solidFill>
                  <a:schemeClr val="dk2"/>
                </a:solidFill>
              </a:rPr>
              <a:t>designed to gain access or damage a computer</a:t>
            </a:r>
            <a:r>
              <a:rPr lang="en-US" sz="1800" dirty="0">
                <a:solidFill>
                  <a:schemeClr val="dk2"/>
                </a:solidFill>
              </a:rPr>
              <a:t> without the knowledge of the owner.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6146" name="Picture 2" descr="What You Need to Know About Malware?">
            <a:extLst>
              <a:ext uri="{FF2B5EF4-FFF2-40B4-BE49-F238E27FC236}">
                <a16:creationId xmlns:a16="http://schemas.microsoft.com/office/drawing/2014/main" id="{B40A3A6D-9DB0-F387-C1B6-3869D858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18" y="2884369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90B383EE-263A-FA34-D540-FC1F9039C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3C012556-21CF-8DFE-4D01-AB2326E717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Malware</a:t>
            </a:r>
            <a:endParaRPr sz="3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dirty="0">
                <a:solidFill>
                  <a:schemeClr val="dk2"/>
                </a:solidFill>
              </a:rPr>
              <a:t>Purpose</a:t>
            </a:r>
            <a:endParaRPr sz="2000" i="1" dirty="0">
              <a:solidFill>
                <a:schemeClr val="dk2"/>
              </a:solidFill>
            </a:endParaRPr>
          </a:p>
        </p:txBody>
      </p:sp>
      <p:sp>
        <p:nvSpPr>
          <p:cNvPr id="169" name="Google Shape;169;p33">
            <a:extLst>
              <a:ext uri="{FF2B5EF4-FFF2-40B4-BE49-F238E27FC236}">
                <a16:creationId xmlns:a16="http://schemas.microsoft.com/office/drawing/2014/main" id="{543717BA-64FC-D689-F8D4-48BEEE8064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0823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</a:rPr>
              <a:t>To hurt others and make money, usually by affecting important information adversely.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</a:rPr>
              <a:t> Stealing, encrypting or deleting sensitive data.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</a:rPr>
              <a:t> Altering or hijacking core computing functions.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</a:rPr>
              <a:t> Monitoring users’ computer activity without their permission.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</a:rPr>
              <a:t> To steal personal, financial, or business information from individuals &amp; governments.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7170" name="Picture 2" descr="Avoiding Identity Theft and Data Breach Issues">
            <a:extLst>
              <a:ext uri="{FF2B5EF4-FFF2-40B4-BE49-F238E27FC236}">
                <a16:creationId xmlns:a16="http://schemas.microsoft.com/office/drawing/2014/main" id="{14E77692-9B70-34CA-DEC0-243E33E5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4" y="3736221"/>
            <a:ext cx="1926429" cy="12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e-coding the character of a hacker - Express Computer">
            <a:extLst>
              <a:ext uri="{FF2B5EF4-FFF2-40B4-BE49-F238E27FC236}">
                <a16:creationId xmlns:a16="http://schemas.microsoft.com/office/drawing/2014/main" id="{A01AAA87-3158-913B-0B54-B89CE2326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r="6339"/>
          <a:stretch>
            <a:fillRect/>
          </a:stretch>
        </p:blipFill>
        <p:spPr bwMode="auto">
          <a:xfrm>
            <a:off x="6686551" y="1629286"/>
            <a:ext cx="1828799" cy="13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2225CC20-5DA7-C887-3107-6DD06F595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6B9D4E58-BE96-7216-2EA5-03166BCEE0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Malware</a:t>
            </a:r>
            <a:endParaRPr sz="3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dirty="0">
                <a:solidFill>
                  <a:schemeClr val="dk2"/>
                </a:solidFill>
              </a:rPr>
              <a:t>History</a:t>
            </a:r>
            <a:endParaRPr sz="2000" i="1" dirty="0">
              <a:solidFill>
                <a:schemeClr val="dk2"/>
              </a:solidFill>
            </a:endParaRPr>
          </a:p>
        </p:txBody>
      </p:sp>
      <p:sp>
        <p:nvSpPr>
          <p:cNvPr id="169" name="Google Shape;169;p33">
            <a:extLst>
              <a:ext uri="{FF2B5EF4-FFF2-40B4-BE49-F238E27FC236}">
                <a16:creationId xmlns:a16="http://schemas.microsoft.com/office/drawing/2014/main" id="{5CCE9DB9-3F68-2915-9B6C-66809C5109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139793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People first started writing malware in the 1970s and early 1980s. They were written as experiments or pranks for fun.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‘Creeper Virus’ created in 1971. It did not cause damage - but did </a:t>
            </a:r>
            <a:r>
              <a:rPr lang="en-US" sz="2000" b="1" dirty="0">
                <a:solidFill>
                  <a:schemeClr val="dk2"/>
                </a:solidFill>
              </a:rPr>
              <a:t>foretell the future of malware </a:t>
            </a:r>
            <a:r>
              <a:rPr lang="en-US" sz="2000" dirty="0">
                <a:solidFill>
                  <a:schemeClr val="dk2"/>
                </a:solidFill>
              </a:rPr>
              <a:t>with its quick spread through systems. ‘Reaper’ was created to hunt and destroy Creeper - one of </a:t>
            </a:r>
            <a:r>
              <a:rPr lang="en-US" sz="2000" b="1" dirty="0">
                <a:solidFill>
                  <a:schemeClr val="dk2"/>
                </a:solidFill>
              </a:rPr>
              <a:t>the first examples of an ‘anti-virus’ program</a:t>
            </a:r>
            <a:r>
              <a:rPr lang="en-US" sz="2000" dirty="0">
                <a:solidFill>
                  <a:schemeClr val="dk2"/>
                </a:solidFill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8194" name="Picture 2" descr="techhistory #digitalinnovation #cybersecurity #techtrivia | Gautam Jain">
            <a:extLst>
              <a:ext uri="{FF2B5EF4-FFF2-40B4-BE49-F238E27FC236}">
                <a16:creationId xmlns:a16="http://schemas.microsoft.com/office/drawing/2014/main" id="{EB816345-A570-EB0A-835A-0AF0D8D7E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6349"/>
          <a:stretch>
            <a:fillRect/>
          </a:stretch>
        </p:blipFill>
        <p:spPr bwMode="auto">
          <a:xfrm>
            <a:off x="498019" y="3304090"/>
            <a:ext cx="2962729" cy="17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">
            <a:extLst>
              <a:ext uri="{FF2B5EF4-FFF2-40B4-BE49-F238E27FC236}">
                <a16:creationId xmlns:a16="http://schemas.microsoft.com/office/drawing/2014/main" id="{9A2D071A-5095-DB4A-9D5F-48BD5D5E7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936" r="6349" b="7302"/>
          <a:stretch>
            <a:fillRect/>
          </a:stretch>
        </p:blipFill>
        <p:spPr bwMode="auto">
          <a:xfrm>
            <a:off x="6502532" y="3027967"/>
            <a:ext cx="2029146" cy="19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392BBB-EA9E-6E07-D7AF-8D511B865E68}"/>
              </a:ext>
            </a:extLst>
          </p:cNvPr>
          <p:cNvSpPr txBox="1"/>
          <p:nvPr/>
        </p:nvSpPr>
        <p:spPr>
          <a:xfrm>
            <a:off x="3460748" y="3454975"/>
            <a:ext cx="1836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computer worm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DDA68-E931-0A83-F882-93CD654C89FE}"/>
              </a:ext>
            </a:extLst>
          </p:cNvPr>
          <p:cNvSpPr txBox="1"/>
          <p:nvPr/>
        </p:nvSpPr>
        <p:spPr>
          <a:xfrm>
            <a:off x="4572000" y="4325142"/>
            <a:ext cx="2029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anti-virus software</a:t>
            </a:r>
          </a:p>
        </p:txBody>
      </p:sp>
    </p:spTree>
    <p:extLst>
      <p:ext uri="{BB962C8B-B14F-4D97-AF65-F5344CB8AC3E}">
        <p14:creationId xmlns:p14="http://schemas.microsoft.com/office/powerpoint/2010/main" val="387605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A04F2D1A-ACD1-F819-9447-7C7C346DA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29497526-7852-AEB5-63E5-87399001D4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Malware</a:t>
            </a:r>
            <a:endParaRPr sz="3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dirty="0">
                <a:solidFill>
                  <a:schemeClr val="dk2"/>
                </a:solidFill>
              </a:rPr>
              <a:t>History</a:t>
            </a:r>
            <a:endParaRPr sz="2000" i="1" dirty="0">
              <a:solidFill>
                <a:schemeClr val="dk2"/>
              </a:solidFill>
            </a:endParaRPr>
          </a:p>
        </p:txBody>
      </p:sp>
      <p:sp>
        <p:nvSpPr>
          <p:cNvPr id="169" name="Google Shape;169;p33">
            <a:extLst>
              <a:ext uri="{FF2B5EF4-FFF2-40B4-BE49-F238E27FC236}">
                <a16:creationId xmlns:a16="http://schemas.microsoft.com/office/drawing/2014/main" id="{42688BC2-F80C-C35D-FFD1-57DE1E06E2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139793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Term ‘malware’ coined in 1990. Use of malware increased in the early 2000s.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dk2"/>
              </a:solidFill>
            </a:endParaRPr>
          </a:p>
        </p:txBody>
      </p:sp>
      <p:pic>
        <p:nvPicPr>
          <p:cNvPr id="9218" name="Picture 2" descr="Picture of an email sent by the ILOVEYOU worm. The email has the subject &quot;ILOVEYOU,&quot; a message of &quot;Kindly check the attached love letter from me,&quot; and has an attachment LOVE-LETTER-FOR-YOU.TXT.vbs">
            <a:extLst>
              <a:ext uri="{FF2B5EF4-FFF2-40B4-BE49-F238E27FC236}">
                <a16:creationId xmlns:a16="http://schemas.microsoft.com/office/drawing/2014/main" id="{7B157E0C-0D2D-6703-8DEA-31A5E84B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4" y="2042809"/>
            <a:ext cx="3143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56F6EC-F427-B597-54B9-EAE7BA4BFC58}"/>
              </a:ext>
            </a:extLst>
          </p:cNvPr>
          <p:cNvSpPr txBox="1"/>
          <p:nvPr/>
        </p:nvSpPr>
        <p:spPr>
          <a:xfrm>
            <a:off x="1261382" y="2850731"/>
            <a:ext cx="3143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LOVE-LETTER-FOR-YOU.TXT.vbs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3FA15F-4002-EC94-AB2D-4CECF9B2C07E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51114" y="3004620"/>
            <a:ext cx="510268" cy="391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C24A62-0784-9DA0-00C3-DFF03058A42F}"/>
              </a:ext>
            </a:extLst>
          </p:cNvPr>
          <p:cNvSpPr txBox="1"/>
          <p:nvPr/>
        </p:nvSpPr>
        <p:spPr>
          <a:xfrm>
            <a:off x="1024617" y="4015864"/>
            <a:ext cx="1755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ILOVEYOU (2000)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D4D088B-F1F1-4091-07B8-801F3B4B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70" y="2052369"/>
            <a:ext cx="3658611" cy="16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60E3E4F-D07D-C2DE-C998-9453FE94DD4A}"/>
              </a:ext>
            </a:extLst>
          </p:cNvPr>
          <p:cNvSpPr txBox="1"/>
          <p:nvPr/>
        </p:nvSpPr>
        <p:spPr>
          <a:xfrm>
            <a:off x="5619071" y="3812970"/>
            <a:ext cx="1926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Blaster Worm (2003)</a:t>
            </a:r>
          </a:p>
        </p:txBody>
      </p:sp>
    </p:spTree>
    <p:extLst>
      <p:ext uri="{BB962C8B-B14F-4D97-AF65-F5344CB8AC3E}">
        <p14:creationId xmlns:p14="http://schemas.microsoft.com/office/powerpoint/2010/main" val="59240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1E2ECB7D-4C85-5F7B-7C0E-76987B9EF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A9F3EE0B-9B26-B953-CE73-2867BED184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Malware</a:t>
            </a:r>
            <a:endParaRPr sz="3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dirty="0">
                <a:solidFill>
                  <a:schemeClr val="dk2"/>
                </a:solidFill>
              </a:rPr>
              <a:t>History</a:t>
            </a:r>
            <a:endParaRPr sz="2000" i="1" dirty="0">
              <a:solidFill>
                <a:schemeClr val="dk2"/>
              </a:solidFill>
            </a:endParaRPr>
          </a:p>
        </p:txBody>
      </p:sp>
      <p:sp>
        <p:nvSpPr>
          <p:cNvPr id="169" name="Google Shape;169;p33">
            <a:extLst>
              <a:ext uri="{FF2B5EF4-FFF2-40B4-BE49-F238E27FC236}">
                <a16:creationId xmlns:a16="http://schemas.microsoft.com/office/drawing/2014/main" id="{27DF44A6-DD7F-97DC-D8AD-EFBC01E408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139793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Term ‘malware’ coined in 1990. Use of malware increased in the early 2000s.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dk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7CF5E-E803-9F7C-94B0-1384192ECAC4}"/>
              </a:ext>
            </a:extLst>
          </p:cNvPr>
          <p:cNvSpPr txBox="1"/>
          <p:nvPr/>
        </p:nvSpPr>
        <p:spPr>
          <a:xfrm>
            <a:off x="1024617" y="4015864"/>
            <a:ext cx="1926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SQL Slammer (2003)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10D25E-EF57-70A8-7D6B-A5191E6E1926}"/>
              </a:ext>
            </a:extLst>
          </p:cNvPr>
          <p:cNvSpPr txBox="1"/>
          <p:nvPr/>
        </p:nvSpPr>
        <p:spPr>
          <a:xfrm>
            <a:off x="5619071" y="3812970"/>
            <a:ext cx="1926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Mydoom</a:t>
            </a:r>
            <a:r>
              <a:rPr lang="en-US" b="1" dirty="0"/>
              <a:t> (2004)</a:t>
            </a:r>
          </a:p>
        </p:txBody>
      </p:sp>
      <p:pic>
        <p:nvPicPr>
          <p:cNvPr id="10242" name="Picture 2" descr="alt=Refer to caption">
            <a:extLst>
              <a:ext uri="{FF2B5EF4-FFF2-40B4-BE49-F238E27FC236}">
                <a16:creationId xmlns:a16="http://schemas.microsoft.com/office/drawing/2014/main" id="{E5891546-CE51-CCA5-9280-DC2BDB82D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2" y="1939694"/>
            <a:ext cx="2652031" cy="19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4075B0-5679-6F72-ED53-24CACBEE5159}"/>
              </a:ext>
            </a:extLst>
          </p:cNvPr>
          <p:cNvSpPr txBox="1"/>
          <p:nvPr/>
        </p:nvSpPr>
        <p:spPr>
          <a:xfrm>
            <a:off x="675936" y="3398809"/>
            <a:ext cx="27234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exploited a buffer overflow bug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A6DDFEF9-A6FD-71FA-2C0A-C9603F43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46" y="1782536"/>
            <a:ext cx="3143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0F4243-47DB-62BF-6643-B05E345B0DDF}"/>
              </a:ext>
            </a:extLst>
          </p:cNvPr>
          <p:cNvSpPr txBox="1"/>
          <p:nvPr/>
        </p:nvSpPr>
        <p:spPr>
          <a:xfrm>
            <a:off x="4572000" y="406203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The worm contains the text message </a:t>
            </a:r>
            <a:r>
              <a:rPr lang="en-US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"Andy; I'm just doing my job, nothing personal, sorry,"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1FAEC0-62E7-5A49-4ACE-BBE9A07B3F5E}"/>
              </a:ext>
            </a:extLst>
          </p:cNvPr>
          <p:cNvCxnSpPr/>
          <p:nvPr/>
        </p:nvCxnSpPr>
        <p:spPr>
          <a:xfrm>
            <a:off x="7356021" y="3322864"/>
            <a:ext cx="485775" cy="69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5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2394A2F6-D43C-2319-185D-0D11560A4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BA60835A-C182-9836-70E2-B29DEC93C9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Malware</a:t>
            </a:r>
            <a:endParaRPr sz="3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dirty="0">
                <a:solidFill>
                  <a:schemeClr val="dk2"/>
                </a:solidFill>
              </a:rPr>
              <a:t>History</a:t>
            </a:r>
            <a:endParaRPr sz="2000" i="1" dirty="0">
              <a:solidFill>
                <a:schemeClr val="dk2"/>
              </a:solidFill>
            </a:endParaRPr>
          </a:p>
        </p:txBody>
      </p:sp>
      <p:sp>
        <p:nvSpPr>
          <p:cNvPr id="169" name="Google Shape;169;p33">
            <a:extLst>
              <a:ext uri="{FF2B5EF4-FFF2-40B4-BE49-F238E27FC236}">
                <a16:creationId xmlns:a16="http://schemas.microsoft.com/office/drawing/2014/main" id="{93339893-73C6-2543-1218-9EC1AE67C7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139793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Experts believe that 31.5% of the world's computers have some type of malware installed today.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9541F-3A1A-97C3-D115-2B49DF2ECADE}"/>
              </a:ext>
            </a:extLst>
          </p:cNvPr>
          <p:cNvSpPr txBox="1"/>
          <p:nvPr/>
        </p:nvSpPr>
        <p:spPr>
          <a:xfrm>
            <a:off x="367392" y="4219953"/>
            <a:ext cx="8662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https://www.pandasecurity.com/en/mediacenter/src/uploads/2010/05/PandaLabs-Annual-Report_2013.pdf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3DB1B-315E-1FF2-C0AD-DBEBF044B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57" y="2024742"/>
            <a:ext cx="3468069" cy="1982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19D08-B339-461A-B20F-559E7E49F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513" y="1555912"/>
            <a:ext cx="2830543" cy="26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E35E44C2-6C9C-32D5-E529-687C8A55A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ABED6894-78B0-A77B-2CE9-51DCF61FE6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Malware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>
                <a:solidFill>
                  <a:schemeClr val="dk2"/>
                </a:solidFill>
              </a:rPr>
              <a:t>Basic Types of Propagation</a:t>
            </a:r>
            <a:endParaRPr sz="2000" i="1">
              <a:solidFill>
                <a:schemeClr val="dk2"/>
              </a:solidFill>
            </a:endParaRPr>
          </a:p>
        </p:txBody>
      </p:sp>
      <p:sp>
        <p:nvSpPr>
          <p:cNvPr id="169" name="Google Shape;169;p33">
            <a:extLst>
              <a:ext uri="{FF2B5EF4-FFF2-40B4-BE49-F238E27FC236}">
                <a16:creationId xmlns:a16="http://schemas.microsoft.com/office/drawing/2014/main" id="{9406E4BC-A573-1F0E-22AC-49CC304DD4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0823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Two main styles of self-replicating malware:</a:t>
            </a:r>
            <a:endParaRPr sz="20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" dirty="0">
              <a:solidFill>
                <a:schemeClr val="dk2"/>
              </a:solidFill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Virus</a:t>
            </a:r>
            <a:r>
              <a:rPr lang="en-US" sz="1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 Infects programs/systems by </a:t>
            </a:r>
            <a:r>
              <a:rPr lang="en-US" sz="1800" dirty="0">
                <a:solidFill>
                  <a:schemeClr val="dk2"/>
                </a:solidFill>
              </a:rPr>
              <a:t>modifying</a:t>
            </a:r>
            <a:r>
              <a:rPr lang="en-US" sz="1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them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Propagation triggered by user action (e.g., running infected program)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U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sed as a generic term (“</a:t>
            </a:r>
            <a:r>
              <a:rPr lang="en-US" sz="1400" dirty="0">
                <a:solidFill>
                  <a:schemeClr val="dk2"/>
                </a:solidFill>
              </a:rPr>
              <a:t>anti-virus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 SW detects more than viruses!)</a:t>
            </a: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336E0-F568-EA5D-185D-99684B662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" y="2571750"/>
            <a:ext cx="6955219" cy="13956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974464-AADF-8D00-D647-A2930B860C79}"/>
              </a:ext>
            </a:extLst>
          </p:cNvPr>
          <p:cNvSpPr txBox="1"/>
          <p:nvPr/>
        </p:nvSpPr>
        <p:spPr>
          <a:xfrm>
            <a:off x="6906609" y="1370441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Attaches to legitimate files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3C5808-8846-5358-6C42-E08E9C6ADBC1}"/>
              </a:ext>
            </a:extLst>
          </p:cNvPr>
          <p:cNvCxnSpPr>
            <a:cxnSpLocks/>
          </p:cNvCxnSpPr>
          <p:nvPr/>
        </p:nvCxnSpPr>
        <p:spPr>
          <a:xfrm flipV="1">
            <a:off x="5932215" y="1752356"/>
            <a:ext cx="1110343" cy="15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Viruses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Analogy with biological viruses</a:t>
            </a:r>
            <a:endParaRPr sz="2000" i="1"/>
          </a:p>
        </p:txBody>
      </p:sp>
      <p:sp>
        <p:nvSpPr>
          <p:cNvPr id="213" name="Google Shape;213;p40"/>
          <p:cNvSpPr txBox="1">
            <a:spLocks noGrp="1"/>
          </p:cNvSpPr>
          <p:nvPr>
            <p:ph type="body" idx="1"/>
          </p:nvPr>
        </p:nvSpPr>
        <p:spPr>
          <a:xfrm>
            <a:off x="628650" y="1135812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Similar patterns of infection and spread</a:t>
            </a:r>
            <a:endParaRPr sz="2000" dirty="0"/>
          </a:p>
        </p:txBody>
      </p:sp>
      <p:pic>
        <p:nvPicPr>
          <p:cNvPr id="214" name="Google Shape;21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500" y="1635525"/>
            <a:ext cx="3383907" cy="294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47CC85F5-06C2-C7E7-44EE-26FC84405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>
            <a:extLst>
              <a:ext uri="{FF2B5EF4-FFF2-40B4-BE49-F238E27FC236}">
                <a16:creationId xmlns:a16="http://schemas.microsoft.com/office/drawing/2014/main" id="{97F63173-E69C-77D0-8031-C00CC16953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Dynamic Analysis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i="1"/>
              <a:t>General Concepts</a:t>
            </a:r>
            <a:endParaRPr sz="2400" i="1"/>
          </a:p>
        </p:txBody>
      </p:sp>
      <p:pic>
        <p:nvPicPr>
          <p:cNvPr id="2050" name="Picture 2" descr="What Is Static Code Analysis? Assure Quality With Automation">
            <a:extLst>
              <a:ext uri="{FF2B5EF4-FFF2-40B4-BE49-F238E27FC236}">
                <a16:creationId xmlns:a16="http://schemas.microsoft.com/office/drawing/2014/main" id="{17D1F89C-2ECB-DE89-6D66-704DF1E56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7143"/>
          <a:stretch>
            <a:fillRect/>
          </a:stretch>
        </p:blipFill>
        <p:spPr bwMode="auto">
          <a:xfrm>
            <a:off x="1996625" y="1420586"/>
            <a:ext cx="5150750" cy="266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8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/>
        </p:nvSpPr>
        <p:spPr>
          <a:xfrm>
            <a:off x="6800850" y="3804403"/>
            <a:ext cx="1600200" cy="53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41"/>
          <p:cNvSpPr txBox="1"/>
          <p:nvPr/>
        </p:nvSpPr>
        <p:spPr>
          <a:xfrm>
            <a:off x="4305300" y="2111334"/>
            <a:ext cx="1600200" cy="45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41"/>
          <p:cNvSpPr txBox="1"/>
          <p:nvPr/>
        </p:nvSpPr>
        <p:spPr>
          <a:xfrm>
            <a:off x="4305300" y="2111334"/>
            <a:ext cx="1600200" cy="4572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Viruses – Basic Concepts</a:t>
            </a:r>
            <a:endParaRPr sz="3400" i="0" u="none" strike="noStrike" cap="none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>
                <a:solidFill>
                  <a:schemeClr val="dk2"/>
                </a:solidFill>
              </a:rPr>
              <a:t>Program Viruses</a:t>
            </a:r>
            <a:endParaRPr sz="2000" i="1">
              <a:solidFill>
                <a:schemeClr val="dk2"/>
              </a:solidFill>
            </a:endParaRPr>
          </a:p>
        </p:txBody>
      </p:sp>
      <p:sp>
        <p:nvSpPr>
          <p:cNvPr id="223" name="Google Shape;223;p41"/>
          <p:cNvSpPr txBox="1">
            <a:spLocks noGrp="1"/>
          </p:cNvSpPr>
          <p:nvPr>
            <p:ph type="body" idx="1"/>
          </p:nvPr>
        </p:nvSpPr>
        <p:spPr>
          <a:xfrm>
            <a:off x="628650" y="1135812"/>
            <a:ext cx="78867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Term coined by Fred Cohen in 1983</a:t>
            </a:r>
            <a:endParaRPr sz="1800">
              <a:solidFill>
                <a:schemeClr val="dk2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Malicious code attaches to active content</a:t>
            </a:r>
            <a:endParaRPr sz="1800">
              <a:solidFill>
                <a:schemeClr val="dk2"/>
              </a:solidFill>
            </a:endParaRPr>
          </a:p>
          <a:p>
            <a:pPr marL="742950" marR="0" lvl="1" indent="-2095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“Active content” can be program, script, boot sector, library, …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24" name="Google Shape;224;p41"/>
          <p:cNvSpPr txBox="1"/>
          <p:nvPr/>
        </p:nvSpPr>
        <p:spPr>
          <a:xfrm>
            <a:off x="1184275" y="3000731"/>
            <a:ext cx="1600200" cy="975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41"/>
          <p:cNvSpPr txBox="1"/>
          <p:nvPr/>
        </p:nvSpPr>
        <p:spPr>
          <a:xfrm>
            <a:off x="1108075" y="3193613"/>
            <a:ext cx="16797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 eax,…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1"/>
          <p:cNvSpPr txBox="1"/>
          <p:nvPr/>
        </p:nvSpPr>
        <p:spPr>
          <a:xfrm>
            <a:off x="1255675" y="2943581"/>
            <a:ext cx="14604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400" b="0" i="1" u="sng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Good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1"/>
          <p:cNvSpPr txBox="1"/>
          <p:nvPr/>
        </p:nvSpPr>
        <p:spPr>
          <a:xfrm>
            <a:off x="4305300" y="2568534"/>
            <a:ext cx="1600200" cy="975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41"/>
          <p:cNvSpPr txBox="1"/>
          <p:nvPr/>
        </p:nvSpPr>
        <p:spPr>
          <a:xfrm>
            <a:off x="4229100" y="2761415"/>
            <a:ext cx="16797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 eax,…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1"/>
          <p:cNvSpPr txBox="1"/>
          <p:nvPr/>
        </p:nvSpPr>
        <p:spPr>
          <a:xfrm>
            <a:off x="4403675" y="2511375"/>
            <a:ext cx="14082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400" b="0" i="1" u="sng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Good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1"/>
          <p:cNvSpPr txBox="1"/>
          <p:nvPr/>
        </p:nvSpPr>
        <p:spPr>
          <a:xfrm>
            <a:off x="4898700" y="2132440"/>
            <a:ext cx="5637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75" rIns="91425" bIns="1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400" b="0" i="1" u="sng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Virus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1"/>
          <p:cNvSpPr txBox="1"/>
          <p:nvPr/>
        </p:nvSpPr>
        <p:spPr>
          <a:xfrm>
            <a:off x="4229100" y="2111334"/>
            <a:ext cx="8064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VStart: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1"/>
          <p:cNvSpPr txBox="1"/>
          <p:nvPr/>
        </p:nvSpPr>
        <p:spPr>
          <a:xfrm>
            <a:off x="4800350" y="2339925"/>
            <a:ext cx="1408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jmp Start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1"/>
          <p:cNvSpPr txBox="1"/>
          <p:nvPr/>
        </p:nvSpPr>
        <p:spPr>
          <a:xfrm>
            <a:off x="6800850" y="3804401"/>
            <a:ext cx="1600200" cy="7137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6800850" y="2829281"/>
            <a:ext cx="1600200" cy="975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6724650" y="3022163"/>
            <a:ext cx="17352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jmp VStart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1"/>
          <p:cNvSpPr txBox="1"/>
          <p:nvPr/>
        </p:nvSpPr>
        <p:spPr>
          <a:xfrm>
            <a:off x="6899250" y="2772131"/>
            <a:ext cx="14082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400" b="0" i="1" u="sng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Good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1"/>
          <p:cNvSpPr txBox="1"/>
          <p:nvPr/>
        </p:nvSpPr>
        <p:spPr>
          <a:xfrm>
            <a:off x="6724650" y="3804403"/>
            <a:ext cx="8064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VStart: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1"/>
          <p:cNvSpPr txBox="1"/>
          <p:nvPr/>
        </p:nvSpPr>
        <p:spPr>
          <a:xfrm>
            <a:off x="7054950" y="4056844"/>
            <a:ext cx="14604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1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 eax,…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jmp Start+1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1"/>
          <p:cNvSpPr txBox="1"/>
          <p:nvPr/>
        </p:nvSpPr>
        <p:spPr>
          <a:xfrm>
            <a:off x="6899275" y="3203138"/>
            <a:ext cx="160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&lt;next instr&gt;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1"/>
          <p:cNvSpPr txBox="1"/>
          <p:nvPr/>
        </p:nvSpPr>
        <p:spPr>
          <a:xfrm>
            <a:off x="573087" y="2410181"/>
            <a:ext cx="20763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possibilities: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1"/>
          <p:cNvSpPr/>
          <p:nvPr/>
        </p:nvSpPr>
        <p:spPr>
          <a:xfrm>
            <a:off x="2938462" y="3048356"/>
            <a:ext cx="1281000" cy="275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41"/>
          <p:cNvSpPr/>
          <p:nvPr/>
        </p:nvSpPr>
        <p:spPr>
          <a:xfrm>
            <a:off x="2903525" y="3649613"/>
            <a:ext cx="3710700" cy="325200"/>
          </a:xfrm>
          <a:prstGeom prst="rightArrow">
            <a:avLst>
              <a:gd name="adj1" fmla="val 46101"/>
              <a:gd name="adj2" fmla="val 52121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41"/>
          <p:cNvSpPr txBox="1"/>
          <p:nvPr/>
        </p:nvSpPr>
        <p:spPr>
          <a:xfrm>
            <a:off x="3213100" y="3336488"/>
            <a:ext cx="3873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1"/>
          <p:cNvSpPr/>
          <p:nvPr/>
        </p:nvSpPr>
        <p:spPr>
          <a:xfrm>
            <a:off x="5811875" y="2511369"/>
            <a:ext cx="293575" cy="422756"/>
          </a:xfrm>
          <a:custGeom>
            <a:avLst/>
            <a:gdLst/>
            <a:ahLst/>
            <a:cxnLst/>
            <a:rect l="l" t="t" r="r" b="b"/>
            <a:pathLst>
              <a:path w="11743" h="22547" extrusionOk="0">
                <a:moveTo>
                  <a:pt x="5636" y="0"/>
                </a:moveTo>
                <a:lnTo>
                  <a:pt x="11743" y="0"/>
                </a:lnTo>
                <a:lnTo>
                  <a:pt x="11743" y="22547"/>
                </a:lnTo>
                <a:lnTo>
                  <a:pt x="0" y="2207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" name="Google Shape;245;p41"/>
          <p:cNvSpPr/>
          <p:nvPr/>
        </p:nvSpPr>
        <p:spPr>
          <a:xfrm>
            <a:off x="8220200" y="3155944"/>
            <a:ext cx="399275" cy="748613"/>
          </a:xfrm>
          <a:custGeom>
            <a:avLst/>
            <a:gdLst/>
            <a:ahLst/>
            <a:cxnLst/>
            <a:rect l="l" t="t" r="r" b="b"/>
            <a:pathLst>
              <a:path w="15971" h="39926" extrusionOk="0">
                <a:moveTo>
                  <a:pt x="9864" y="0"/>
                </a:moveTo>
                <a:lnTo>
                  <a:pt x="15971" y="469"/>
                </a:lnTo>
                <a:lnTo>
                  <a:pt x="15971" y="39926"/>
                </a:lnTo>
                <a:lnTo>
                  <a:pt x="0" y="39926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" name="Google Shape;246;p41"/>
          <p:cNvSpPr/>
          <p:nvPr/>
        </p:nvSpPr>
        <p:spPr>
          <a:xfrm>
            <a:off x="8349375" y="3340894"/>
            <a:ext cx="481475" cy="1004044"/>
          </a:xfrm>
          <a:custGeom>
            <a:avLst/>
            <a:gdLst/>
            <a:ahLst/>
            <a:cxnLst/>
            <a:rect l="l" t="t" r="r" b="b"/>
            <a:pathLst>
              <a:path w="19259" h="53549" extrusionOk="0">
                <a:moveTo>
                  <a:pt x="4228" y="53549"/>
                </a:moveTo>
                <a:lnTo>
                  <a:pt x="19259" y="53549"/>
                </a:lnTo>
                <a:lnTo>
                  <a:pt x="1925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9933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7" name="Google Shape;247;p41"/>
          <p:cNvSpPr txBox="1"/>
          <p:nvPr/>
        </p:nvSpPr>
        <p:spPr>
          <a:xfrm>
            <a:off x="2023325" y="4080675"/>
            <a:ext cx="46536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break up into many pieces for stealth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1"/>
          <p:cNvSpPr txBox="1"/>
          <p:nvPr/>
        </p:nvSpPr>
        <p:spPr>
          <a:xfrm>
            <a:off x="7417525" y="3828078"/>
            <a:ext cx="5637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75" rIns="91425" bIns="1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400" b="0" i="1" u="sng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Virus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Viruses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u="none" strike="noStrike" cap="none">
                <a:solidFill>
                  <a:schemeClr val="dk2"/>
                </a:solidFill>
              </a:rPr>
              <a:t>Boot Sector Viruses (</a:t>
            </a:r>
            <a:r>
              <a:rPr lang="en-US" sz="2000" i="1">
                <a:solidFill>
                  <a:schemeClr val="dk2"/>
                </a:solidFill>
              </a:rPr>
              <a:t>“Bootkit”)</a:t>
            </a:r>
            <a:endParaRPr sz="2000" i="1"/>
          </a:p>
        </p:txBody>
      </p:sp>
      <p:sp>
        <p:nvSpPr>
          <p:cNvPr id="254" name="Google Shape;254;p42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600" dirty="0">
              <a:solidFill>
                <a:schemeClr val="dk2"/>
              </a:solidFill>
            </a:endParaRPr>
          </a:p>
          <a:p>
            <a:pPr marL="3429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</a:pPr>
            <a:r>
              <a:rPr lang="en-US" sz="2100" dirty="0">
                <a:solidFill>
                  <a:schemeClr val="dk2"/>
                </a:solidFill>
              </a:rPr>
              <a:t>Recall b</a:t>
            </a:r>
            <a:r>
              <a:rPr lang="en-US" sz="21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oot process</a:t>
            </a:r>
            <a:r>
              <a:rPr lang="en-US" sz="2100" dirty="0">
                <a:solidFill>
                  <a:schemeClr val="dk2"/>
                </a:solidFill>
              </a:rPr>
              <a:t>:</a:t>
            </a:r>
            <a:endParaRPr sz="2100" dirty="0">
              <a:solidFill>
                <a:schemeClr val="dk2"/>
              </a:solidFill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–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Starts </a:t>
            </a:r>
            <a:r>
              <a:rPr lang="en-US" sz="1700" dirty="0">
                <a:solidFill>
                  <a:schemeClr val="dk2"/>
                </a:solidFill>
              </a:rPr>
              <a:t>firmware (</a:t>
            </a: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BIOS with POST, initialization, …)</a:t>
            </a:r>
            <a:endParaRPr sz="1700" dirty="0">
              <a:solidFill>
                <a:schemeClr val="dk2"/>
              </a:solidFill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–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Loads first-stage bootloader (master boot record - MBR)</a:t>
            </a:r>
            <a:endParaRPr sz="1700" dirty="0">
              <a:solidFill>
                <a:schemeClr val="dk2"/>
              </a:solidFill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–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Runs code found there</a:t>
            </a:r>
            <a:r>
              <a:rPr lang="en-US" sz="1700" dirty="0">
                <a:solidFill>
                  <a:schemeClr val="dk2"/>
                </a:solidFill>
              </a:rPr>
              <a:t> - </a:t>
            </a: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typically chains to </a:t>
            </a:r>
            <a:r>
              <a:rPr lang="en-US" sz="1700" dirty="0">
                <a:solidFill>
                  <a:schemeClr val="dk2"/>
                </a:solidFill>
              </a:rPr>
              <a:t>second-stage BL</a:t>
            </a:r>
            <a:endParaRPr sz="17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 dirty="0">
              <a:solidFill>
                <a:schemeClr val="dk2"/>
              </a:solidFill>
            </a:endParaRPr>
          </a:p>
          <a:p>
            <a:pPr marL="342900" marR="0" lvl="0" indent="-298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</a:pPr>
            <a:r>
              <a:rPr lang="en-US" sz="21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Virus gets early and complete control</a:t>
            </a:r>
            <a:r>
              <a:rPr lang="en-US" sz="2100" dirty="0">
                <a:solidFill>
                  <a:schemeClr val="dk2"/>
                </a:solidFill>
              </a:rPr>
              <a:t> replacing MBR</a:t>
            </a:r>
            <a:endParaRPr sz="2100" dirty="0">
              <a:solidFill>
                <a:schemeClr val="dk2"/>
              </a:solidFill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–"/>
            </a:pPr>
            <a:r>
              <a:rPr lang="en-US" sz="1700" dirty="0">
                <a:solidFill>
                  <a:schemeClr val="dk2"/>
                </a:solidFill>
              </a:rPr>
              <a:t>First PC virus (Brain) was a boot-sector virus</a:t>
            </a:r>
            <a:endParaRPr sz="1700" dirty="0">
              <a:solidFill>
                <a:schemeClr val="dk2"/>
              </a:solidFill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–"/>
            </a:pPr>
            <a:r>
              <a:rPr lang="en-US" sz="1700" dirty="0">
                <a:solidFill>
                  <a:schemeClr val="dk2"/>
                </a:solidFill>
              </a:rPr>
              <a:t>More sophisticated ones can create hypervisor (like </a:t>
            </a:r>
            <a:r>
              <a:rPr lang="en-US" sz="1700" dirty="0" err="1">
                <a:solidFill>
                  <a:schemeClr val="dk2"/>
                </a:solidFill>
              </a:rPr>
              <a:t>BluePill</a:t>
            </a:r>
            <a:r>
              <a:rPr lang="en-US" sz="1700" dirty="0">
                <a:solidFill>
                  <a:schemeClr val="dk2"/>
                </a:solidFill>
              </a:rPr>
              <a:t>)</a:t>
            </a:r>
            <a:endParaRPr sz="1700" dirty="0">
              <a:solidFill>
                <a:schemeClr val="dk2"/>
              </a:solidFill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–"/>
            </a:pPr>
            <a:r>
              <a:rPr lang="en-US" sz="1700" dirty="0">
                <a:solidFill>
                  <a:schemeClr val="dk2"/>
                </a:solidFill>
              </a:rPr>
              <a:t>UEFI Secure Boot is good protection against this</a:t>
            </a:r>
            <a:endParaRPr sz="17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endParaRPr sz="21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First PC </a:t>
            </a:r>
            <a:r>
              <a:rPr lang="en-US" sz="3400" i="0" u="none" strike="noStrike" cap="none">
                <a:solidFill>
                  <a:schemeClr val="dk2"/>
                </a:solidFill>
              </a:rPr>
              <a:t>Virus – “The Brain”</a:t>
            </a:r>
            <a:endParaRPr sz="3400"/>
          </a:p>
        </p:txBody>
      </p:sp>
      <p:sp>
        <p:nvSpPr>
          <p:cNvPr id="260" name="Google Shape;260;p43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Discovered in 1986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Thought to be the first PC virus “in the wild”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Originated in Pakistan (sometimes called the “Pakistani Brain”)</a:t>
            </a:r>
            <a:endParaRPr sz="1600" dirty="0">
              <a:solidFill>
                <a:schemeClr val="dk2"/>
              </a:solidFill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it did: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Located itself in high memory and stayed resident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Copied itself to boot sector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Copied original boot sector and extra copies of itself to various disk locations, marked as “bad sectors”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Intercepted all disk read/write requests to fake a read to the boot sector (replaces with original copy)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During disk read/write, spread itself to all uninfected disks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Otherwise no direct damage</a:t>
            </a:r>
            <a:endParaRPr sz="16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Macro Viruses</a:t>
            </a:r>
            <a:endParaRPr sz="3400"/>
          </a:p>
        </p:txBody>
      </p:sp>
      <p:sp>
        <p:nvSpPr>
          <p:cNvPr id="266" name="Google Shape;266;p44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0319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is not always passive!</a:t>
            </a:r>
            <a:endParaRPr sz="20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dirty="0">
                <a:solidFill>
                  <a:schemeClr val="dk2"/>
                </a:solidFill>
              </a:rPr>
              <a:t>Many “document formats” (e.g., 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MS</a:t>
            </a:r>
            <a:r>
              <a:rPr lang="en-US" sz="1600" dirty="0">
                <a:solidFill>
                  <a:schemeClr val="dk2"/>
                </a:solidFill>
              </a:rPr>
              <a:t> Office) 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contain macros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Many files (HTML, e-mail) can contain VBScript or JavaScript</a:t>
            </a:r>
            <a:endParaRPr sz="1600" dirty="0">
              <a:solidFill>
                <a:schemeClr val="dk2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One of the earliest:  Melissa (1999)</a:t>
            </a:r>
            <a:endParaRPr sz="20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Used macro access to Outlook address book</a:t>
            </a:r>
            <a:endParaRPr sz="1600" dirty="0">
              <a:solidFill>
                <a:schemeClr val="dk2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Half-fix:  MS-Word/Excel/</a:t>
            </a:r>
            <a:r>
              <a:rPr lang="en-US" sz="20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now </a:t>
            </a:r>
            <a:r>
              <a:rPr lang="en-US" sz="2000" dirty="0">
                <a:solidFill>
                  <a:schemeClr val="dk2"/>
                </a:solidFill>
              </a:rPr>
              <a:t>require action to enable macros</a:t>
            </a:r>
            <a:endParaRPr sz="20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many people click “Enable Macros” without really knowing what this does?!?</a:t>
            </a:r>
            <a:endParaRPr sz="1600" dirty="0">
              <a:solidFill>
                <a:schemeClr val="dk2"/>
              </a:solidFill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29897ED5-076A-7196-14D6-7FFB6CAC5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1648A80C-0476-7A46-DACE-7EA21FC0D7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Malware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>
                <a:solidFill>
                  <a:schemeClr val="dk2"/>
                </a:solidFill>
              </a:rPr>
              <a:t>Basic Types of Propagation</a:t>
            </a:r>
            <a:endParaRPr sz="2000" i="1">
              <a:solidFill>
                <a:schemeClr val="dk2"/>
              </a:solidFill>
            </a:endParaRPr>
          </a:p>
        </p:txBody>
      </p:sp>
      <p:sp>
        <p:nvSpPr>
          <p:cNvPr id="169" name="Google Shape;169;p33">
            <a:extLst>
              <a:ext uri="{FF2B5EF4-FFF2-40B4-BE49-F238E27FC236}">
                <a16:creationId xmlns:a16="http://schemas.microsoft.com/office/drawing/2014/main" id="{B440AE1C-C3DE-66DC-FDF6-A5B4518AC9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0823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Two main styles of self-replicating malware:</a:t>
            </a:r>
            <a:endParaRPr sz="2000" dirty="0">
              <a:solidFill>
                <a:schemeClr val="dk2"/>
              </a:solidFill>
            </a:endParaRPr>
          </a:p>
          <a:p>
            <a:pPr marL="342900" marR="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Worm</a:t>
            </a:r>
            <a:r>
              <a:rPr lang="en-US" sz="1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 Spreads copies through a network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Often a stand-alone program (not attached to a program </a:t>
            </a:r>
            <a:r>
              <a:rPr lang="en-US" sz="1400" dirty="0">
                <a:solidFill>
                  <a:schemeClr val="dk2"/>
                </a:solidFill>
              </a:rPr>
              <a:t>like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virus)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Typically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spread automatically </a:t>
            </a:r>
            <a:r>
              <a:rPr lang="en-US" sz="1400" dirty="0">
                <a:solidFill>
                  <a:schemeClr val="dk2"/>
                </a:solidFill>
              </a:rPr>
              <a:t>(without user interaction)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Exploits vulnerabilities (like buffer overflow) to spread</a:t>
            </a: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5712C6-6FFD-D626-8655-C64E88E32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9" y="2759065"/>
            <a:ext cx="7890611" cy="18493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2007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Worms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u="none" strike="noStrike" cap="none">
                <a:solidFill>
                  <a:schemeClr val="dk2"/>
                </a:solidFill>
              </a:rPr>
              <a:t>Basics - </a:t>
            </a:r>
            <a:r>
              <a:rPr lang="en-US" sz="2000" i="1">
                <a:solidFill>
                  <a:schemeClr val="dk2"/>
                </a:solidFill>
              </a:rPr>
              <a:t>spreading over a network</a:t>
            </a:r>
            <a:endParaRPr sz="2000" i="1"/>
          </a:p>
        </p:txBody>
      </p:sp>
      <p:sp>
        <p:nvSpPr>
          <p:cNvPr id="279" name="Google Shape;279;p46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2"/>
                </a:solidFill>
              </a:rPr>
              <a:t>Changing malware infection vectors</a:t>
            </a:r>
            <a:endParaRPr sz="1700">
              <a:solidFill>
                <a:schemeClr val="dk2"/>
              </a:solidFill>
            </a:endParaRPr>
          </a:p>
          <a:p>
            <a:pPr marL="74295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Less “disk swapping” now, but more network connectivity</a:t>
            </a:r>
            <a:endParaRPr sz="1500">
              <a:solidFill>
                <a:schemeClr val="dk2"/>
              </a:solidFill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 completely different from a virus</a:t>
            </a:r>
            <a:endParaRPr sz="1700">
              <a:solidFill>
                <a:schemeClr val="dk2"/>
              </a:solidFill>
            </a:endParaRPr>
          </a:p>
          <a:p>
            <a:pPr marL="74295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Could infect executables after using network to spread</a:t>
            </a:r>
            <a:endParaRPr sz="1500">
              <a:solidFill>
                <a:schemeClr val="dk2"/>
              </a:solidFill>
            </a:endParaRPr>
          </a:p>
          <a:p>
            <a:pPr marL="74295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But usually just install on system as extra, complete </a:t>
            </a:r>
            <a:r>
              <a:rPr lang="en-US" sz="1500">
                <a:solidFill>
                  <a:schemeClr val="dk2"/>
                </a:solidFill>
              </a:rPr>
              <a:t>programs</a:t>
            </a:r>
            <a:endParaRPr sz="1500">
              <a:solidFill>
                <a:schemeClr val="dk2"/>
              </a:solidFill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Spread can either be automatic or require user work</a:t>
            </a:r>
            <a:endParaRPr sz="1700">
              <a:solidFill>
                <a:schemeClr val="dk2"/>
              </a:solidFill>
            </a:endParaRPr>
          </a:p>
          <a:p>
            <a:pPr marL="74295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Often try to trick a user into opening an active attachment</a:t>
            </a:r>
            <a:endParaRPr sz="1500">
              <a:solidFill>
                <a:schemeClr val="dk2"/>
              </a:solidFill>
            </a:endParaRPr>
          </a:p>
          <a:p>
            <a:pPr marL="74295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File extensions can change to try to trick user (file.</a:t>
            </a:r>
            <a:r>
              <a:rPr lang="en-US" sz="1500">
                <a:solidFill>
                  <a:schemeClr val="dk2"/>
                </a:solidFill>
              </a:rPr>
              <a:t>pdf</a:t>
            </a: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.exe)</a:t>
            </a:r>
            <a:endParaRPr sz="1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96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300">
                <a:solidFill>
                  <a:schemeClr val="dk2"/>
                </a:solidFill>
              </a:rPr>
              <a:t>Recent Cryptolocker spread by GameOver Zeus trojan like this</a:t>
            </a:r>
            <a:endParaRPr sz="1300">
              <a:solidFill>
                <a:schemeClr val="dk2"/>
              </a:solidFill>
            </a:endParaRPr>
          </a:p>
          <a:p>
            <a:pPr marL="74295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Automatic spreading by e-mail (e.g., exploiting bug in Outlook) or via vulnerable network services (MS IIS, SQL Server, …)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Malware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>
                <a:solidFill>
                  <a:schemeClr val="dk2"/>
                </a:solidFill>
              </a:rPr>
              <a:t>Basic Types of Concealment or Stealth</a:t>
            </a:r>
            <a:endParaRPr sz="2000" i="1">
              <a:solidFill>
                <a:schemeClr val="dk2"/>
              </a:solidFill>
            </a:endParaRPr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800" dirty="0">
                <a:solidFill>
                  <a:schemeClr val="dk2"/>
                </a:solidFill>
              </a:rPr>
              <a:t>How to users are kept unaware of malware:</a:t>
            </a:r>
            <a:endParaRPr sz="18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Trojan Horse</a:t>
            </a:r>
            <a:r>
              <a:rPr lang="en-US" sz="1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1800" dirty="0">
                <a:solidFill>
                  <a:schemeClr val="dk2"/>
                </a:solidFill>
              </a:rPr>
              <a:t>Hides behind some desirable functionality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Malicious code included with game, utility, or other “tempting ware”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778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-US" sz="1200" dirty="0">
                <a:solidFill>
                  <a:schemeClr val="dk2"/>
                </a:solidFill>
              </a:rPr>
              <a:t>“Beware of geeks bearing gifts” - </a:t>
            </a:r>
            <a:r>
              <a:rPr lang="en-US" sz="1200" i="1" dirty="0">
                <a:solidFill>
                  <a:schemeClr val="dk2"/>
                </a:solidFill>
              </a:rPr>
              <a:t>Virgil, 29 B.C.</a:t>
            </a:r>
            <a:r>
              <a:rPr lang="en-US" sz="1200" dirty="0">
                <a:solidFill>
                  <a:schemeClr val="dk2"/>
                </a:solidFill>
              </a:rPr>
              <a:t>  (well, not quite)</a:t>
            </a:r>
            <a:endParaRPr sz="1200" dirty="0">
              <a:solidFill>
                <a:schemeClr val="dk2"/>
              </a:solidFill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Example 1: AIDS Trojan (1989 - physically mailed floppies!)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Example 2: Fake anti-virus software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Example 3: App </a:t>
            </a:r>
            <a:r>
              <a:rPr lang="en-US" sz="1400" dirty="0" err="1">
                <a:solidFill>
                  <a:schemeClr val="dk2"/>
                </a:solidFill>
              </a:rPr>
              <a:t>repackagers</a:t>
            </a:r>
            <a:r>
              <a:rPr lang="en-US" sz="1400" dirty="0">
                <a:solidFill>
                  <a:schemeClr val="dk2"/>
                </a:solidFill>
              </a:rPr>
              <a:t> (e.g., </a:t>
            </a:r>
            <a:r>
              <a:rPr lang="en-US" sz="1400" dirty="0" err="1">
                <a:solidFill>
                  <a:schemeClr val="dk2"/>
                </a:solidFill>
              </a:rPr>
              <a:t>Shedun</a:t>
            </a:r>
            <a:r>
              <a:rPr lang="en-US" sz="1400" dirty="0">
                <a:solidFill>
                  <a:schemeClr val="dk2"/>
                </a:solidFill>
              </a:rPr>
              <a:t> on Android - 2015)</a:t>
            </a:r>
            <a:endParaRPr sz="1400" dirty="0">
              <a:solidFill>
                <a:schemeClr val="dk2"/>
              </a:solidFill>
            </a:endParaRPr>
          </a:p>
          <a:p>
            <a:pPr marL="342900" marR="0" lvl="0" indent="-266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 sz="1800" i="1" u="sng" dirty="0">
                <a:solidFill>
                  <a:schemeClr val="dk2"/>
                </a:solidFill>
              </a:rPr>
              <a:t>Rootkit</a:t>
            </a:r>
            <a:r>
              <a:rPr lang="en-US" sz="1800" dirty="0">
                <a:solidFill>
                  <a:schemeClr val="dk2"/>
                </a:solidFill>
              </a:rPr>
              <a:t>: Hides very existence of malware</a:t>
            </a:r>
            <a:endParaRPr sz="1800" dirty="0">
              <a:solidFill>
                <a:schemeClr val="dk2"/>
              </a:solidFill>
            </a:endParaRPr>
          </a:p>
          <a:p>
            <a:pPr marL="742950" lvl="1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User-level rootkits replace standard system commands</a:t>
            </a:r>
            <a:endParaRPr sz="1400" dirty="0">
              <a:solidFill>
                <a:schemeClr val="dk2"/>
              </a:solidFill>
            </a:endParaRPr>
          </a:p>
          <a:p>
            <a:pPr marL="120015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-US" sz="1200" dirty="0">
                <a:solidFill>
                  <a:schemeClr val="dk2"/>
                </a:solidFill>
              </a:rPr>
              <a:t>Linux: Replace “</a:t>
            </a:r>
            <a:r>
              <a:rPr lang="en-US" sz="1200" dirty="0" err="1">
                <a:solidFill>
                  <a:schemeClr val="dk2"/>
                </a:solidFill>
              </a:rPr>
              <a:t>ps</a:t>
            </a:r>
            <a:r>
              <a:rPr lang="en-US" sz="1200" dirty="0">
                <a:solidFill>
                  <a:schemeClr val="dk2"/>
                </a:solidFill>
              </a:rPr>
              <a:t>” (hide processes) and replace “ls” (hide files)</a:t>
            </a:r>
            <a:endParaRPr sz="1200" dirty="0">
              <a:solidFill>
                <a:schemeClr val="dk2"/>
              </a:solidFill>
            </a:endParaRPr>
          </a:p>
          <a:p>
            <a:pPr marL="120015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-US" sz="1200" dirty="0">
                <a:solidFill>
                  <a:schemeClr val="dk2"/>
                </a:solidFill>
              </a:rPr>
              <a:t>Windows: Replace Process Monitor and Windows Explorer</a:t>
            </a:r>
            <a:endParaRPr sz="1200" dirty="0">
              <a:solidFill>
                <a:schemeClr val="dk2"/>
              </a:solidFill>
            </a:endParaRPr>
          </a:p>
          <a:p>
            <a:pPr marL="742950" lvl="1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Kernel-level rootkits go deeper, hiding things from </a:t>
            </a:r>
            <a:r>
              <a:rPr lang="en-US" sz="1400" i="1" u="sng" dirty="0">
                <a:solidFill>
                  <a:schemeClr val="dk2"/>
                </a:solidFill>
              </a:rPr>
              <a:t>all</a:t>
            </a:r>
            <a:r>
              <a:rPr lang="en-US" sz="1400" dirty="0">
                <a:solidFill>
                  <a:schemeClr val="dk2"/>
                </a:solidFill>
              </a:rPr>
              <a:t> programs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C3883F-0B40-E2A3-F76D-1E751F67B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52" y="1245024"/>
            <a:ext cx="2155821" cy="675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E2285-BDA4-0740-532E-2C6642D6E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r="4881" b="15989"/>
          <a:stretch>
            <a:fillRect/>
          </a:stretch>
        </p:blipFill>
        <p:spPr>
          <a:xfrm>
            <a:off x="6481915" y="2177822"/>
            <a:ext cx="2603091" cy="1630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787890-608C-06EC-78F7-221920B3B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t="10122" r="6274" b="10663"/>
          <a:stretch>
            <a:fillRect/>
          </a:stretch>
        </p:blipFill>
        <p:spPr>
          <a:xfrm>
            <a:off x="6521342" y="3918927"/>
            <a:ext cx="1172497" cy="62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Malware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>
                <a:solidFill>
                  <a:schemeClr val="dk2"/>
                </a:solidFill>
              </a:rPr>
              <a:t>Some Possible Actions </a:t>
            </a:r>
            <a:endParaRPr sz="2000" i="1">
              <a:solidFill>
                <a:schemeClr val="dk2"/>
              </a:solidFill>
            </a:endParaRPr>
          </a:p>
        </p:txBody>
      </p:sp>
      <p:sp>
        <p:nvSpPr>
          <p:cNvPr id="181" name="Google Shape;181;p35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2314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1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Backdoor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 Allows unauthorized users access to system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Often an insider attack - e.g., to retain access after leaving</a:t>
            </a:r>
            <a:endParaRPr sz="1400" dirty="0">
              <a:solidFill>
                <a:schemeClr val="dk2"/>
              </a:solidFill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i="1" u="sng" dirty="0">
                <a:solidFill>
                  <a:schemeClr val="dk2"/>
                </a:solidFill>
              </a:rPr>
              <a:t>Botnets</a:t>
            </a:r>
            <a:r>
              <a:rPr lang="en-US" sz="1600" dirty="0">
                <a:solidFill>
                  <a:schemeClr val="dk2"/>
                </a:solidFill>
              </a:rPr>
              <a:t>: Gives an attack a distributed resource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Infected systems are “zombies”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Controlled by a “command and control” technique</a:t>
            </a:r>
            <a:endParaRPr sz="1400" dirty="0">
              <a:solidFill>
                <a:schemeClr val="dk2"/>
              </a:solidFill>
            </a:endParaRPr>
          </a:p>
          <a:p>
            <a:pPr marL="1143000" marR="0" lvl="2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dk2"/>
                </a:solidFill>
              </a:rPr>
              <a:t>Usually a hard-to-trace public channel (IRC, Twitter, …)</a:t>
            </a:r>
            <a:endParaRPr sz="1200" dirty="0">
              <a:solidFill>
                <a:schemeClr val="dk2"/>
              </a:solidFill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Common use: to launch other attacks or send spam - and bitcoin mining!</a:t>
            </a:r>
            <a:endParaRPr sz="1400" dirty="0">
              <a:solidFill>
                <a:schemeClr val="dk2"/>
              </a:solidFill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i="1" u="sng" dirty="0">
                <a:solidFill>
                  <a:schemeClr val="dk2"/>
                </a:solidFill>
              </a:rPr>
              <a:t>Privacy-Invasive Software</a:t>
            </a:r>
            <a:r>
              <a:rPr lang="en-US" sz="1600" dirty="0">
                <a:solidFill>
                  <a:schemeClr val="dk2"/>
                </a:solidFill>
              </a:rPr>
              <a:t>: Sends info about system or user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Spyware – can watch browsing/execution history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Adware - attackers actually sell ads to pop up on victim’s computer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Keystroke loggers – capture passwords, passphrases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Have even tapped into webcams!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i="1" u="sng" dirty="0">
                <a:solidFill>
                  <a:schemeClr val="dk2"/>
                </a:solidFill>
              </a:rPr>
              <a:t>Ransomware</a:t>
            </a:r>
            <a:r>
              <a:rPr lang="en-US" sz="1600" dirty="0">
                <a:solidFill>
                  <a:schemeClr val="dk2"/>
                </a:solidFill>
              </a:rPr>
              <a:t>: Encrypts files so users don’t have access</a:t>
            </a:r>
            <a:endParaRPr sz="1600" dirty="0">
              <a:solidFill>
                <a:schemeClr val="dk2"/>
              </a:solidFill>
            </a:endParaRPr>
          </a:p>
          <a:p>
            <a:pPr marL="742950" lvl="1" indent="-247650">
              <a:spcBef>
                <a:spcPts val="0"/>
              </a:spcBef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dirty="0">
                <a:solidFill>
                  <a:schemeClr val="dk2"/>
                </a:solidFill>
              </a:rPr>
              <a:t>Typically demand payment in bitcoin for decryption key</a:t>
            </a: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6DB1B9-5B76-641D-EB29-3083BECF9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76" y="1220885"/>
            <a:ext cx="2168073" cy="12871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BDEA83-70E2-111B-2E93-BF0480915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87" y="2879697"/>
            <a:ext cx="1751347" cy="150174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05C3A4A3-6145-8970-D133-08DA9D903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>
            <a:extLst>
              <a:ext uri="{FF2B5EF4-FFF2-40B4-BE49-F238E27FC236}">
                <a16:creationId xmlns:a16="http://schemas.microsoft.com/office/drawing/2014/main" id="{D655413C-1496-C036-9DCB-3CF6EA3F5D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Malware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>
                <a:solidFill>
                  <a:schemeClr val="dk2"/>
                </a:solidFill>
              </a:rPr>
              <a:t>Some Possible Actions </a:t>
            </a:r>
            <a:endParaRPr sz="2000" i="1">
              <a:solidFill>
                <a:schemeClr val="dk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3B5FB-F2C2-9236-D27D-8EE32D1A7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74" y="1203308"/>
            <a:ext cx="5928852" cy="33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72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Spread of Malware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Modeling and understanding propagation</a:t>
            </a:r>
            <a:endParaRPr sz="2000" i="1"/>
          </a:p>
        </p:txBody>
      </p:sp>
      <p:pic>
        <p:nvPicPr>
          <p:cNvPr id="309" name="Google Shape;30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950" y="1282656"/>
            <a:ext cx="3524330" cy="284148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/>
          <p:nvPr/>
        </p:nvSpPr>
        <p:spPr>
          <a:xfrm>
            <a:off x="791250" y="4219763"/>
            <a:ext cx="75615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Cliff C. Zou, Weibo Gong, Don Towsley, and Lixin Gao. 2005. The monitoring and early detection of internet worms. 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IEEE/ACM Trans. Netw.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13, 5 (October 2005), 961-974.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1"/>
          <p:cNvSpPr txBox="1">
            <a:spLocks noGrp="1"/>
          </p:cNvSpPr>
          <p:nvPr>
            <p:ph type="body" idx="1"/>
          </p:nvPr>
        </p:nvSpPr>
        <p:spPr>
          <a:xfrm>
            <a:off x="671925" y="1232500"/>
            <a:ext cx="3524400" cy="30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en-US" sz="1400" dirty="0"/>
              <a:t>Carrying “virus” analogy forward…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400" dirty="0"/>
              <a:t>Models of biological epidemics work: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400" dirty="0"/>
              <a:t>Key variables: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i="1" dirty="0"/>
              <a:t>N</a:t>
            </a:r>
            <a:r>
              <a:rPr lang="en-US" sz="1400" dirty="0"/>
              <a:t> = number of vulnerable hosts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i="1" dirty="0"/>
              <a:t>I</a:t>
            </a:r>
            <a:r>
              <a:rPr lang="en-US" sz="1400" i="1" baseline="-25000" dirty="0"/>
              <a:t>t</a:t>
            </a:r>
            <a:r>
              <a:rPr lang="en-US" sz="1400" dirty="0"/>
              <a:t> = infected hosts at time </a:t>
            </a:r>
            <a:r>
              <a:rPr lang="en-US" sz="1400" i="1" dirty="0"/>
              <a:t>t</a:t>
            </a:r>
            <a:endParaRPr sz="1400" i="1" dirty="0"/>
          </a:p>
          <a:p>
            <a:pPr marL="457200" lvl="0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i="1" dirty="0"/>
              <a:t>S</a:t>
            </a:r>
            <a:r>
              <a:rPr lang="en-US" sz="1400" i="1" baseline="-25000" dirty="0"/>
              <a:t>t</a:t>
            </a:r>
            <a:r>
              <a:rPr lang="en-US" sz="1400" dirty="0"/>
              <a:t> = susceptible hosts at time </a:t>
            </a:r>
            <a:r>
              <a:rPr lang="en-US" sz="1400" i="1" dirty="0"/>
              <a:t>t</a:t>
            </a:r>
            <a:endParaRPr sz="1400" i="1" dirty="0"/>
          </a:p>
          <a:p>
            <a:pPr marL="457200" lvl="0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β = infection rate</a:t>
            </a:r>
            <a:endParaRPr sz="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400" dirty="0"/>
              <a:t>Basic relations:</a:t>
            </a:r>
            <a:endParaRPr sz="1400" dirty="0"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en-US" sz="1400" i="1" dirty="0"/>
              <a:t>I</a:t>
            </a:r>
            <a:r>
              <a:rPr lang="en-US" sz="1400" i="1" baseline="-25000" dirty="0"/>
              <a:t>t</a:t>
            </a:r>
            <a:r>
              <a:rPr lang="en-US" sz="1400" baseline="-25000" dirty="0"/>
              <a:t>+1</a:t>
            </a:r>
            <a:r>
              <a:rPr lang="en-US" sz="1400" dirty="0"/>
              <a:t> = </a:t>
            </a:r>
            <a:r>
              <a:rPr lang="en-US" sz="1400" i="1" dirty="0"/>
              <a:t>I</a:t>
            </a:r>
            <a:r>
              <a:rPr lang="en-US" sz="1400" i="1" baseline="-25000" dirty="0"/>
              <a:t>t</a:t>
            </a:r>
            <a:r>
              <a:rPr lang="en-US" sz="1400" dirty="0"/>
              <a:t> + </a:t>
            </a:r>
            <a:r>
              <a:rPr lang="en-US" sz="1400" dirty="0">
                <a:solidFill>
                  <a:schemeClr val="dk2"/>
                </a:solidFill>
              </a:rPr>
              <a:t>β</a:t>
            </a:r>
            <a:r>
              <a:rPr lang="en-US" sz="1400" dirty="0"/>
              <a:t> </a:t>
            </a:r>
            <a:r>
              <a:rPr lang="en-US" sz="1400" i="1" dirty="0"/>
              <a:t>I</a:t>
            </a:r>
            <a:r>
              <a:rPr lang="en-US" sz="1400" i="1" baseline="-25000" dirty="0"/>
              <a:t>t</a:t>
            </a:r>
            <a:r>
              <a:rPr lang="en-US" sz="1400" i="1" dirty="0"/>
              <a:t> S</a:t>
            </a:r>
            <a:r>
              <a:rPr lang="en-US" sz="1400" i="1" baseline="-25000" dirty="0"/>
              <a:t>t</a:t>
            </a:r>
            <a:endParaRPr sz="1400" i="1" baseline="-250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400" i="1" dirty="0"/>
              <a:t>S</a:t>
            </a:r>
            <a:r>
              <a:rPr lang="en-US" sz="1400" i="1" baseline="-25000" dirty="0"/>
              <a:t>t</a:t>
            </a:r>
            <a:r>
              <a:rPr lang="en-US" sz="1400" baseline="-25000" dirty="0"/>
              <a:t>+1</a:t>
            </a:r>
            <a:r>
              <a:rPr lang="en-US" sz="1400" dirty="0"/>
              <a:t> = </a:t>
            </a:r>
            <a:r>
              <a:rPr lang="en-US" sz="1400" i="1" dirty="0"/>
              <a:t>N</a:t>
            </a:r>
            <a:r>
              <a:rPr lang="en-US" sz="1400" dirty="0"/>
              <a:t> - </a:t>
            </a:r>
            <a:r>
              <a:rPr lang="en-US" sz="1400" i="1" dirty="0"/>
              <a:t>I</a:t>
            </a:r>
            <a:r>
              <a:rPr lang="en-US" sz="1400" i="1" baseline="-25000" dirty="0"/>
              <a:t>t</a:t>
            </a:r>
            <a:r>
              <a:rPr lang="en-US" sz="1400" baseline="-25000" dirty="0"/>
              <a:t>+1</a:t>
            </a:r>
            <a:endParaRPr sz="1400" baseline="-25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Dynamic Analysis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i="1"/>
              <a:t>General Concepts</a:t>
            </a:r>
            <a:endParaRPr sz="2400" i="1"/>
          </a:p>
        </p:txBody>
      </p:sp>
      <p:sp>
        <p:nvSpPr>
          <p:cNvPr id="333" name="Google Shape;333;p5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Idea: Find issues by running the program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Standard testing:</a:t>
            </a:r>
            <a:endParaRPr sz="1800" dirty="0"/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Make test cases - remember error cases!</a:t>
            </a:r>
            <a:endParaRPr sz="1600" dirty="0"/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Regression testing - make sure errors aren’t reintroduced later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898610-39D0-FD92-1987-D32D3A1AF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72702"/>
              </p:ext>
            </p:extLst>
          </p:nvPr>
        </p:nvGraphicFramePr>
        <p:xfrm>
          <a:off x="689882" y="2571750"/>
          <a:ext cx="5935435" cy="1920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0342">
                  <a:extLst>
                    <a:ext uri="{9D8B030D-6E8A-4147-A177-3AD203B41FA5}">
                      <a16:colId xmlns:a16="http://schemas.microsoft.com/office/drawing/2014/main" val="3220432506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2553983223"/>
                    </a:ext>
                  </a:extLst>
                </a:gridCol>
                <a:gridCol w="2473778">
                  <a:extLst>
                    <a:ext uri="{9D8B030D-6E8A-4147-A177-3AD203B41FA5}">
                      <a16:colId xmlns:a16="http://schemas.microsoft.com/office/drawing/2014/main" val="3105934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When to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Key Idea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92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Corrective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 code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Re-run existing tests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871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Progressive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New features/changes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Add new tests + check old 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09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Selective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Small/local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Test only affected parts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443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Partial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New + related old components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Test interactions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479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Complete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Before release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Test entire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55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Retest-All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Run all tests (most thorough)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224790"/>
                  </a:ext>
                </a:extLst>
              </a:tr>
            </a:tbl>
          </a:graphicData>
        </a:graphic>
      </p:graphicFrame>
      <p:pic>
        <p:nvPicPr>
          <p:cNvPr id="1026" name="Picture 2" descr="What is Regression Testing?">
            <a:extLst>
              <a:ext uri="{FF2B5EF4-FFF2-40B4-BE49-F238E27FC236}">
                <a16:creationId xmlns:a16="http://schemas.microsoft.com/office/drawing/2014/main" id="{765954C4-BFD5-C69B-ECE3-4313EDD85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1905" r="12321" b="5324"/>
          <a:stretch>
            <a:fillRect/>
          </a:stretch>
        </p:blipFill>
        <p:spPr bwMode="auto">
          <a:xfrm>
            <a:off x="6769381" y="2745119"/>
            <a:ext cx="2260318" cy="15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Spread of Malware</a:t>
            </a:r>
            <a:endParaRPr sz="3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>
                <a:solidFill>
                  <a:schemeClr val="dk2"/>
                </a:solidFill>
              </a:rPr>
              <a:t>Modeling and understanding propagation</a:t>
            </a:r>
            <a:endParaRPr sz="2000" i="1"/>
          </a:p>
        </p:txBody>
      </p:sp>
      <p:pic>
        <p:nvPicPr>
          <p:cNvPr id="317" name="Google Shape;31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8675" y="1316887"/>
            <a:ext cx="3579639" cy="255762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2"/>
          <p:cNvSpPr txBox="1"/>
          <p:nvPr/>
        </p:nvSpPr>
        <p:spPr>
          <a:xfrm>
            <a:off x="628650" y="4137919"/>
            <a:ext cx="8022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 Moore, Colleen Shannon, and k claffy. 2002. Code-Red: a case study on the spread and victims of an internet worm. In 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Proceedings of the 2nd ACM SIGCOMM Workshop on Internet measurement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(IMW '02), pp. 273-284.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2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3943500" cy="30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A theoretical model is nice, but….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Does it reflect reality?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i="1" u="sng"/>
              <a:t>Yes!!</a:t>
            </a:r>
            <a:endParaRPr sz="1600" i="1" u="sng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Detecting Malware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Two broad classes of detection techniques</a:t>
            </a:r>
            <a:endParaRPr sz="2000" i="1"/>
          </a:p>
        </p:txBody>
      </p:sp>
      <p:sp>
        <p:nvSpPr>
          <p:cNvPr id="325" name="Google Shape;325;p53"/>
          <p:cNvSpPr txBox="1">
            <a:spLocks noGrp="1"/>
          </p:cNvSpPr>
          <p:nvPr>
            <p:ph type="body" idx="1"/>
          </p:nvPr>
        </p:nvSpPr>
        <p:spPr>
          <a:xfrm>
            <a:off x="628650" y="1135818"/>
            <a:ext cx="7886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 dirty="0"/>
              <a:t>Signature-Based</a:t>
            </a:r>
            <a:r>
              <a:rPr lang="en-US" sz="1600" dirty="0"/>
              <a:t>: Recognizes “known-bad” code</a:t>
            </a:r>
            <a:endParaRPr sz="16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Vendors have teams analyzing malware and updating signatures</a:t>
            </a:r>
            <a:endParaRPr sz="14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Often can avoid detection with minor modifications</a:t>
            </a:r>
            <a:endParaRPr sz="14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dirty="0">
                <a:solidFill>
                  <a:schemeClr val="dk2"/>
                </a:solidFill>
              </a:rPr>
              <a:t>Users must keep known virus database up to date!</a:t>
            </a:r>
            <a:endParaRPr sz="1400" dirty="0">
              <a:solidFill>
                <a:schemeClr val="dk2"/>
              </a:solidFill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-US" sz="1200" dirty="0">
                <a:solidFill>
                  <a:schemeClr val="dk2"/>
                </a:solidFill>
              </a:rPr>
              <a:t>Caution: Many anti-virus programs w/new computers have a limited “free trial period” for virus updates – then stop!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-US" sz="1200" dirty="0">
                <a:solidFill>
                  <a:schemeClr val="dk2"/>
                </a:solidFill>
              </a:rPr>
              <a:t>Can do full file-system scans or dynamic monitoring - both is best!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dirty="0">
                <a:solidFill>
                  <a:schemeClr val="dk2"/>
                </a:solidFill>
              </a:rPr>
              <a:t>Good: Reliable with low false-positives</a:t>
            </a:r>
            <a:endParaRPr sz="1400" dirty="0"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dirty="0">
                <a:solidFill>
                  <a:schemeClr val="dk2"/>
                </a:solidFill>
              </a:rPr>
              <a:t>Bad: Must know malware, so 0-days slip by</a:t>
            </a:r>
            <a:endParaRPr sz="1400" dirty="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 dirty="0"/>
              <a:t>Anomaly Detection</a:t>
            </a:r>
            <a:r>
              <a:rPr lang="en-US" sz="1600" dirty="0"/>
              <a:t>: Detects unusual activity</a:t>
            </a:r>
            <a:endParaRPr sz="16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Reading/writing a large number of files</a:t>
            </a:r>
            <a:endParaRPr sz="14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Detect code tied in to event handlers (keyboard loggers)</a:t>
            </a:r>
            <a:endParaRPr sz="14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Good: Can detect even unknown malware / 0-days</a:t>
            </a:r>
            <a:endParaRPr sz="14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Bad: Tends to be a lot of false positives</a:t>
            </a:r>
            <a:endParaRPr sz="1800" dirty="0"/>
          </a:p>
        </p:txBody>
      </p:sp>
      <p:sp>
        <p:nvSpPr>
          <p:cNvPr id="326" name="Google Shape;326;p53"/>
          <p:cNvSpPr txBox="1"/>
          <p:nvPr/>
        </p:nvSpPr>
        <p:spPr>
          <a:xfrm>
            <a:off x="1910125" y="4294375"/>
            <a:ext cx="5394900" cy="277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Misbehaving/bad software can be </a:t>
            </a:r>
            <a:r>
              <a:rPr lang="en-US" sz="17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quarantined</a:t>
            </a: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Attackers vs Protectors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The arms race….</a:t>
            </a:r>
            <a:endParaRPr sz="2000" i="1"/>
          </a:p>
        </p:txBody>
      </p:sp>
      <p:sp>
        <p:nvSpPr>
          <p:cNvPr id="332" name="Google Shape;332;p5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New detection techniques invented regularly….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New evasion techniques invented regularly…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i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i="1" dirty="0"/>
              <a:t>Who will win?</a:t>
            </a:r>
            <a:endParaRPr sz="18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Some evasion techniques in response to better Antivirus:</a:t>
            </a:r>
            <a:endParaRPr sz="1800" dirty="0"/>
          </a:p>
          <a:p>
            <a:pPr marL="342900" lvl="0" indent="-215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Polymorphic or encrypted viruses</a:t>
            </a:r>
            <a:endParaRPr sz="1600" dirty="0"/>
          </a:p>
          <a:p>
            <a:pPr marL="6858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Core code is presented differently in different versions</a:t>
            </a:r>
            <a:endParaRPr sz="1400" dirty="0"/>
          </a:p>
          <a:p>
            <a:pPr marL="6858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Example: Virus code is encrypted with different keys</a:t>
            </a:r>
            <a:endParaRPr sz="1400" dirty="0"/>
          </a:p>
          <a:p>
            <a:pPr marL="6858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</a:pPr>
            <a:r>
              <a:rPr lang="en-US" sz="1400" dirty="0"/>
              <a:t>Often a key piece (</a:t>
            </a:r>
            <a:r>
              <a:rPr lang="en-US" sz="1400" dirty="0" err="1"/>
              <a:t>decryptor</a:t>
            </a:r>
            <a:r>
              <a:rPr lang="en-US" sz="1400" dirty="0"/>
              <a:t> or virus </a:t>
            </a:r>
            <a:r>
              <a:rPr lang="en-US" sz="1400" dirty="0" err="1"/>
              <a:t>morpher</a:t>
            </a:r>
            <a:r>
              <a:rPr lang="en-US" sz="1400" dirty="0"/>
              <a:t>) can be recognized</a:t>
            </a:r>
            <a:endParaRPr sz="1400" dirty="0"/>
          </a:p>
          <a:p>
            <a:pPr marL="342900" lvl="0" indent="-215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Metamorphic viruses</a:t>
            </a:r>
            <a:endParaRPr sz="1600" dirty="0"/>
          </a:p>
          <a:p>
            <a:pPr marL="6858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Entire code changes through functionality-preserving transformations</a:t>
            </a:r>
            <a:endParaRPr sz="1400" dirty="0"/>
          </a:p>
          <a:p>
            <a:pPr marL="6858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Can shuffle registers used, add useless code, use equivalent ops, ...</a:t>
            </a:r>
            <a:endParaRPr sz="1400" dirty="0"/>
          </a:p>
          <a:p>
            <a:pPr marL="6858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Much harder to detect!</a:t>
            </a:r>
            <a:endParaRPr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921BA14E-47D6-2FA1-0BEB-D906AF9F2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>
            <a:extLst>
              <a:ext uri="{FF2B5EF4-FFF2-40B4-BE49-F238E27FC236}">
                <a16:creationId xmlns:a16="http://schemas.microsoft.com/office/drawing/2014/main" id="{99D5A4D0-C6C0-8321-3AAE-682B75FC07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Dynamic Analysis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i="1"/>
              <a:t>General Concepts</a:t>
            </a:r>
            <a:endParaRPr sz="2400" i="1"/>
          </a:p>
        </p:txBody>
      </p:sp>
      <p:sp>
        <p:nvSpPr>
          <p:cNvPr id="333" name="Google Shape;333;p54">
            <a:extLst>
              <a:ext uri="{FF2B5EF4-FFF2-40B4-BE49-F238E27FC236}">
                <a16:creationId xmlns:a16="http://schemas.microsoft.com/office/drawing/2014/main" id="{3FF290AF-54CE-0259-5A5E-FDDE071F69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Instrumenting programs - code modified to help test</a:t>
            </a:r>
            <a:endParaRPr sz="1800" dirty="0"/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Binary instrumentation: no source code needed</a:t>
            </a:r>
            <a:endParaRPr sz="1600" dirty="0"/>
          </a:p>
          <a:p>
            <a:pPr marL="742950" lvl="1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 err="1"/>
              <a:t>strace</a:t>
            </a:r>
            <a:r>
              <a:rPr lang="en-US" sz="1400" dirty="0"/>
              <a:t> (system call tracing) </a:t>
            </a:r>
          </a:p>
          <a:p>
            <a:pPr marL="742950" lvl="1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 err="1"/>
              <a:t>DTrace</a:t>
            </a:r>
            <a:r>
              <a:rPr lang="en-US" sz="1400" dirty="0"/>
              <a:t> (library call monitoring)</a:t>
            </a:r>
            <a:endParaRPr sz="1400" dirty="0"/>
          </a:p>
          <a:p>
            <a:pPr marL="742950" lvl="1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 err="1"/>
              <a:t>Valgrind</a:t>
            </a:r>
            <a:r>
              <a:rPr lang="en-US" sz="1400" dirty="0"/>
              <a:t>: intercepts and monitors memory operations</a:t>
            </a:r>
            <a:endParaRPr sz="1400" dirty="0"/>
          </a:p>
          <a:p>
            <a:pPr marL="53975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solidFill>
                  <a:srgbClr val="FF0000"/>
                </a:solidFill>
              </a:rPr>
              <a:t>Downside: Can seriously slow down execution (</a:t>
            </a:r>
            <a:r>
              <a:rPr lang="en-US" sz="1400" dirty="0" err="1">
                <a:solidFill>
                  <a:srgbClr val="FF0000"/>
                </a:solidFill>
              </a:rPr>
              <a:t>Valgrind</a:t>
            </a:r>
            <a:r>
              <a:rPr lang="en-US" sz="1400" dirty="0">
                <a:solidFill>
                  <a:srgbClr val="FF0000"/>
                </a:solidFill>
              </a:rPr>
              <a:t>  ≈</a:t>
            </a:r>
            <a:r>
              <a:rPr lang="en-US" sz="6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20x)</a:t>
            </a:r>
            <a:endParaRPr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B13EB4A5-4C1A-F838-E6E0-2C45F6AF9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>
            <a:extLst>
              <a:ext uri="{FF2B5EF4-FFF2-40B4-BE49-F238E27FC236}">
                <a16:creationId xmlns:a16="http://schemas.microsoft.com/office/drawing/2014/main" id="{F8BA7CDB-E170-6E66-1DB0-7C4C8EB735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Dynamic Analysis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i="1"/>
              <a:t>General Concepts</a:t>
            </a:r>
            <a:endParaRPr sz="2400" i="1"/>
          </a:p>
        </p:txBody>
      </p:sp>
      <p:sp>
        <p:nvSpPr>
          <p:cNvPr id="333" name="Google Shape;333;p54">
            <a:extLst>
              <a:ext uri="{FF2B5EF4-FFF2-40B4-BE49-F238E27FC236}">
                <a16:creationId xmlns:a16="http://schemas.microsoft.com/office/drawing/2014/main" id="{7BE6DAE4-D914-BEEF-D046-3DF95A23BB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Instrumenting programs - code modified to help test</a:t>
            </a:r>
            <a:endParaRPr sz="1800" dirty="0"/>
          </a:p>
          <a:p>
            <a:pPr marL="457200" lvl="0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Compiler-inserted instrumentation</a:t>
            </a:r>
            <a:endParaRPr sz="1600" dirty="0"/>
          </a:p>
          <a:p>
            <a:pPr marL="742950" lvl="1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Address Sanitizer (ASAN) - can monitor every memory access</a:t>
            </a:r>
            <a:endParaRPr sz="1400" dirty="0"/>
          </a:p>
          <a:p>
            <a:pPr marL="742950" lvl="1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Compiler assists for creating test cases</a:t>
            </a:r>
            <a:endParaRPr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64D50-AB7E-CFDD-A0C3-8B2FC780BDB9}"/>
              </a:ext>
            </a:extLst>
          </p:cNvPr>
          <p:cNvSpPr txBox="1"/>
          <p:nvPr/>
        </p:nvSpPr>
        <p:spPr>
          <a:xfrm>
            <a:off x="5208814" y="2673321"/>
            <a:ext cx="379639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Immediately report errors like buffer overflows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ABE573-F834-7D86-0663-93FF216E7E1E}"/>
              </a:ext>
            </a:extLst>
          </p:cNvPr>
          <p:cNvCxnSpPr>
            <a:endCxn id="3" idx="0"/>
          </p:cNvCxnSpPr>
          <p:nvPr/>
        </p:nvCxnSpPr>
        <p:spPr>
          <a:xfrm>
            <a:off x="6376307" y="2106386"/>
            <a:ext cx="730704" cy="566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27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39E34A27-8EA2-B84E-3758-AB095986F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>
            <a:extLst>
              <a:ext uri="{FF2B5EF4-FFF2-40B4-BE49-F238E27FC236}">
                <a16:creationId xmlns:a16="http://schemas.microsoft.com/office/drawing/2014/main" id="{7B5D6A58-D401-BD08-CE82-3A28E2B421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Dynamic Analysis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i="1" dirty="0"/>
              <a:t>Address Sanitizer (ASAN)</a:t>
            </a:r>
            <a:endParaRPr sz="2400" i="1" dirty="0"/>
          </a:p>
        </p:txBody>
      </p:sp>
      <p:pic>
        <p:nvPicPr>
          <p:cNvPr id="3074" name="Picture 2" descr="Graphic showing how ASAN allocates app memory and shadow memory.">
            <a:extLst>
              <a:ext uri="{FF2B5EF4-FFF2-40B4-BE49-F238E27FC236}">
                <a16:creationId xmlns:a16="http://schemas.microsoft.com/office/drawing/2014/main" id="{7237FA0E-C9CD-66B8-A231-77EB8B91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152525"/>
            <a:ext cx="58102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" name="Google Shape;342;p55"/>
          <p:cNvSpPr txBox="1"/>
          <p:nvPr/>
        </p:nvSpPr>
        <p:spPr>
          <a:xfrm>
            <a:off x="1960129" y="4229100"/>
            <a:ext cx="4050146" cy="39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gcc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fsanitize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=address </a:t>
            </a:r>
            <a:r>
              <a:rPr lang="en-US" sz="1200" dirty="0">
                <a:latin typeface="Consolas"/>
                <a:ea typeface="Consolas"/>
                <a:cs typeface="Consolas"/>
                <a:sym typeface="Consolas"/>
              </a:rPr>
              <a:t>–</a:t>
            </a:r>
            <a:r>
              <a:rPr lang="en-US" altLang="zh-CN" sz="1200" dirty="0">
                <a:latin typeface="Consolas"/>
                <a:ea typeface="Consolas"/>
                <a:cs typeface="Consolas"/>
                <a:sym typeface="Consolas"/>
              </a:rPr>
              <a:t>g –o</a:t>
            </a:r>
            <a:r>
              <a:rPr lang="zh-CN" altLang="en-US" sz="12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200" dirty="0">
                <a:latin typeface="Consolas"/>
                <a:ea typeface="Consolas"/>
                <a:cs typeface="Consolas"/>
                <a:sym typeface="Consolas"/>
              </a:rPr>
              <a:t>example</a:t>
            </a:r>
            <a:endParaRPr sz="12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3177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Dynamic Analysis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i="1" dirty="0"/>
              <a:t>Fuzz Testing</a:t>
            </a:r>
            <a:endParaRPr sz="2400" i="1" dirty="0"/>
          </a:p>
        </p:txBody>
      </p:sp>
      <p:sp>
        <p:nvSpPr>
          <p:cNvPr id="358" name="Google Shape;358;p57"/>
          <p:cNvSpPr txBox="1">
            <a:spLocks noGrp="1"/>
          </p:cNvSpPr>
          <p:nvPr>
            <p:ph type="body" idx="1"/>
          </p:nvPr>
        </p:nvSpPr>
        <p:spPr>
          <a:xfrm>
            <a:off x="628650" y="1135814"/>
            <a:ext cx="7886700" cy="1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800" dirty="0">
                <a:solidFill>
                  <a:schemeClr val="dk2"/>
                </a:solidFill>
              </a:rPr>
              <a:t>Types of testing:</a:t>
            </a:r>
            <a:endParaRPr sz="1800" dirty="0">
              <a:solidFill>
                <a:schemeClr val="dk2"/>
              </a:solidFill>
            </a:endParaRPr>
          </a:p>
          <a:p>
            <a:pPr marL="34290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en-US" sz="1600" dirty="0">
                <a:solidFill>
                  <a:schemeClr val="dk2"/>
                </a:solidFill>
              </a:rPr>
              <a:t>White box / Clear box: Use the code!</a:t>
            </a:r>
            <a:endParaRPr sz="1600" dirty="0">
              <a:solidFill>
                <a:schemeClr val="dk2"/>
              </a:solidFill>
            </a:endParaRPr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en-US" sz="1600" dirty="0">
                <a:solidFill>
                  <a:schemeClr val="dk2"/>
                </a:solidFill>
              </a:rPr>
              <a:t>Black box: Run the code and see what it does</a:t>
            </a:r>
            <a:endParaRPr sz="1600" dirty="0">
              <a:solidFill>
                <a:schemeClr val="dk2"/>
              </a:solidFill>
            </a:endParaRPr>
          </a:p>
          <a:p>
            <a:pPr marL="6858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dirty="0">
                <a:solidFill>
                  <a:schemeClr val="dk2"/>
                </a:solidFill>
              </a:rPr>
              <a:t>Does it meet functional requirements?</a:t>
            </a:r>
            <a:endParaRPr sz="1400" dirty="0">
              <a:solidFill>
                <a:schemeClr val="dk2"/>
              </a:solidFill>
            </a:endParaRPr>
          </a:p>
          <a:p>
            <a:pPr marL="6858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dirty="0">
                <a:solidFill>
                  <a:schemeClr val="dk2"/>
                </a:solidFill>
              </a:rPr>
              <a:t>Does it handle unexpected inputs gracefully and securely?</a:t>
            </a:r>
            <a:endParaRPr sz="1400" dirty="0">
              <a:solidFill>
                <a:schemeClr val="dk2"/>
              </a:solidFill>
            </a:endParaRPr>
          </a:p>
        </p:txBody>
      </p:sp>
      <p:cxnSp>
        <p:nvCxnSpPr>
          <p:cNvPr id="359" name="Google Shape;359;p57"/>
          <p:cNvCxnSpPr/>
          <p:nvPr/>
        </p:nvCxnSpPr>
        <p:spPr>
          <a:xfrm>
            <a:off x="2541425" y="2488813"/>
            <a:ext cx="34515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57"/>
          <p:cNvSpPr txBox="1"/>
          <p:nvPr/>
        </p:nvSpPr>
        <p:spPr>
          <a:xfrm>
            <a:off x="628650" y="3119219"/>
            <a:ext cx="7607100" cy="126848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54850" rIns="91425" bIns="54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Security vulnerabilities generally come from the unexpected.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Execution paths that aren’t tested because aren’t “normal”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Dismissed in functional testing because “no one would ever do that…”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Fuzz testing idea: fuzzing is an automated software testing method that injects invalid, malformed, or unexpected inputs into a system to reveal software defects and vulnerabilities.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57"/>
          <p:cNvCxnSpPr>
            <a:cxnSpLocks/>
            <a:stCxn id="360" idx="0"/>
          </p:cNvCxnSpPr>
          <p:nvPr/>
        </p:nvCxnSpPr>
        <p:spPr>
          <a:xfrm flipH="1" flipV="1">
            <a:off x="4024993" y="2488813"/>
            <a:ext cx="407207" cy="63040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098" name="Picture 2" descr="Fuzz Testing/ Fuzzing (Software Security Testing)">
            <a:extLst>
              <a:ext uri="{FF2B5EF4-FFF2-40B4-BE49-F238E27FC236}">
                <a16:creationId xmlns:a16="http://schemas.microsoft.com/office/drawing/2014/main" id="{C0511E87-7A90-63A1-E95B-40BBF2BF5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31270" r="4375" b="5324"/>
          <a:stretch>
            <a:fillRect/>
          </a:stretch>
        </p:blipFill>
        <p:spPr bwMode="auto">
          <a:xfrm>
            <a:off x="6123214" y="1824684"/>
            <a:ext cx="2955810" cy="11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>
          <a:extLst>
            <a:ext uri="{FF2B5EF4-FFF2-40B4-BE49-F238E27FC236}">
              <a16:creationId xmlns:a16="http://schemas.microsoft.com/office/drawing/2014/main" id="{DECCE9E0-3BA2-2AF7-50C5-48CA60E0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>
            <a:extLst>
              <a:ext uri="{FF2B5EF4-FFF2-40B4-BE49-F238E27FC236}">
                <a16:creationId xmlns:a16="http://schemas.microsoft.com/office/drawing/2014/main" id="{1932FE71-04A1-6639-C9F3-0443477792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Dynamic Analysis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i="1" dirty="0"/>
              <a:t>Fuzz Testing</a:t>
            </a:r>
            <a:endParaRPr sz="2400" i="1" dirty="0"/>
          </a:p>
        </p:txBody>
      </p:sp>
      <p:pic>
        <p:nvPicPr>
          <p:cNvPr id="5122" name="Picture 2" descr="Phases-of-Fuzz-Testing">
            <a:extLst>
              <a:ext uri="{FF2B5EF4-FFF2-40B4-BE49-F238E27FC236}">
                <a16:creationId xmlns:a16="http://schemas.microsoft.com/office/drawing/2014/main" id="{CBA30275-D080-A384-7A2C-64FC00CBC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6"/>
          <a:stretch>
            <a:fillRect/>
          </a:stretch>
        </p:blipFill>
        <p:spPr bwMode="auto">
          <a:xfrm>
            <a:off x="628650" y="1232807"/>
            <a:ext cx="2921533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308736-2AB4-58D0-AAC5-69F9727FCDC3}"/>
              </a:ext>
            </a:extLst>
          </p:cNvPr>
          <p:cNvSpPr txBox="1"/>
          <p:nvPr/>
        </p:nvSpPr>
        <p:spPr>
          <a:xfrm>
            <a:off x="3878030" y="1202447"/>
            <a:ext cx="2921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file-parsing function: File fuzzing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61E702-4D34-2132-4EAC-A760C19567AB}"/>
              </a:ext>
            </a:extLst>
          </p:cNvPr>
          <p:cNvSpPr txBox="1"/>
          <p:nvPr/>
        </p:nvSpPr>
        <p:spPr>
          <a:xfrm>
            <a:off x="3878030" y="1693703"/>
            <a:ext cx="2921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network protocol: Network fuzzing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0C8EAF-E38A-6DB4-6582-C04E515982DB}"/>
              </a:ext>
            </a:extLst>
          </p:cNvPr>
          <p:cNvSpPr txBox="1"/>
          <p:nvPr/>
        </p:nvSpPr>
        <p:spPr>
          <a:xfrm>
            <a:off x="3878030" y="2149672"/>
            <a:ext cx="2857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application programming interface (API): API fuzzing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22B378CD-768A-F7A6-D7D1-D69A8A34B4E2}"/>
              </a:ext>
            </a:extLst>
          </p:cNvPr>
          <p:cNvSpPr/>
          <p:nvPr/>
        </p:nvSpPr>
        <p:spPr>
          <a:xfrm>
            <a:off x="3550827" y="1298121"/>
            <a:ext cx="259972" cy="1273629"/>
          </a:xfrm>
          <a:prstGeom prst="leftBrace">
            <a:avLst>
              <a:gd name="adj1" fmla="val 8333"/>
              <a:gd name="adj2" fmla="val 1602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ECC6A7-C2E5-444A-1C6C-2E3DE09F8C9E}"/>
              </a:ext>
            </a:extLst>
          </p:cNvPr>
          <p:cNvSpPr txBox="1"/>
          <p:nvPr/>
        </p:nvSpPr>
        <p:spPr>
          <a:xfrm>
            <a:off x="5690502" y="2797821"/>
            <a:ext cx="2400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Classification by Target Scope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4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>
          <a:extLst>
            <a:ext uri="{FF2B5EF4-FFF2-40B4-BE49-F238E27FC236}">
              <a16:creationId xmlns:a16="http://schemas.microsoft.com/office/drawing/2014/main" id="{28448CB3-CBAB-FFA0-E0C6-3ABCB473F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>
            <a:extLst>
              <a:ext uri="{FF2B5EF4-FFF2-40B4-BE49-F238E27FC236}">
                <a16:creationId xmlns:a16="http://schemas.microsoft.com/office/drawing/2014/main" id="{8FBDEAB9-A2DA-6E84-F6B3-9B5FB157C0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Dynamic Analysis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i="1" dirty="0"/>
              <a:t>Fuzz Testing</a:t>
            </a:r>
            <a:endParaRPr sz="2400" i="1" dirty="0"/>
          </a:p>
        </p:txBody>
      </p:sp>
      <p:pic>
        <p:nvPicPr>
          <p:cNvPr id="5122" name="Picture 2" descr="Phases-of-Fuzz-Testing">
            <a:extLst>
              <a:ext uri="{FF2B5EF4-FFF2-40B4-BE49-F238E27FC236}">
                <a16:creationId xmlns:a16="http://schemas.microsoft.com/office/drawing/2014/main" id="{A92374AA-3BDB-9EB1-2434-584E518E2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6"/>
          <a:stretch>
            <a:fillRect/>
          </a:stretch>
        </p:blipFill>
        <p:spPr bwMode="auto">
          <a:xfrm>
            <a:off x="628650" y="1232807"/>
            <a:ext cx="2921533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1F7AE2-451D-2EDA-5EF2-01095CF8BEAA}"/>
              </a:ext>
            </a:extLst>
          </p:cNvPr>
          <p:cNvSpPr txBox="1"/>
          <p:nvPr/>
        </p:nvSpPr>
        <p:spPr>
          <a:xfrm>
            <a:off x="3878030" y="1488196"/>
            <a:ext cx="49393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Mutation-Based Fuzzing</a:t>
            </a:r>
            <a:r>
              <a:rPr lang="en-US" dirty="0"/>
              <a:t>: Takes valid seed inputs and applies mutations (e.g., bit-flipping, byte modification) to create new, malicious test cases.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65CE9B-47F5-2587-8AD2-8A420D42D147}"/>
              </a:ext>
            </a:extLst>
          </p:cNvPr>
          <p:cNvSpPr txBox="1"/>
          <p:nvPr/>
        </p:nvSpPr>
        <p:spPr>
          <a:xfrm>
            <a:off x="3873080" y="2177252"/>
            <a:ext cx="47728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Generation-Based Fuzzing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Generates test cases from scratch, adhering to a specific model, grammar, or format of the input.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E60AF7-D6F4-8723-58B0-A239794E8A3D}"/>
              </a:ext>
            </a:extLst>
          </p:cNvPr>
          <p:cNvSpPr txBox="1"/>
          <p:nvPr/>
        </p:nvSpPr>
        <p:spPr>
          <a:xfrm>
            <a:off x="3864824" y="2915713"/>
            <a:ext cx="49658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Evolutionary Fuzzing</a:t>
            </a:r>
            <a:r>
              <a:rPr lang="en-US" dirty="0"/>
              <a:t>: Start with existing inputs and uses genetic algorithms to "evolve" inputs over time, keeping those that trigger new code paths and mutating them further.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B382D742-8866-D50A-F226-369311B34DF9}"/>
              </a:ext>
            </a:extLst>
          </p:cNvPr>
          <p:cNvSpPr/>
          <p:nvPr/>
        </p:nvSpPr>
        <p:spPr>
          <a:xfrm>
            <a:off x="3550183" y="1655192"/>
            <a:ext cx="259972" cy="1713436"/>
          </a:xfrm>
          <a:prstGeom prst="leftBrace">
            <a:avLst>
              <a:gd name="adj1" fmla="val 8333"/>
              <a:gd name="adj2" fmla="val 5014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FBFBA0-9F2D-7B5D-E707-850C767ADBF3}"/>
              </a:ext>
            </a:extLst>
          </p:cNvPr>
          <p:cNvSpPr txBox="1"/>
          <p:nvPr/>
        </p:nvSpPr>
        <p:spPr>
          <a:xfrm>
            <a:off x="5094510" y="3749704"/>
            <a:ext cx="3420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Classification by Input Generation Method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98097"/>
      </p:ext>
    </p:extLst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2213</Words>
  <Application>Microsoft Office PowerPoint</Application>
  <PresentationFormat>On-screen Show (16:9)</PresentationFormat>
  <Paragraphs>312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Google Sans</vt:lpstr>
      <vt:lpstr>Arial</vt:lpstr>
      <vt:lpstr>Arial Narrow</vt:lpstr>
      <vt:lpstr>Consolas</vt:lpstr>
      <vt:lpstr>Courier New</vt:lpstr>
      <vt:lpstr>Georgia</vt:lpstr>
      <vt:lpstr>Times New Roman</vt:lpstr>
      <vt:lpstr>Wingdings</vt:lpstr>
      <vt:lpstr>UNCG Navy Background</vt:lpstr>
      <vt:lpstr>UNCG - CSC 581</vt:lpstr>
      <vt:lpstr>Software Security</vt:lpstr>
      <vt:lpstr>Dynamic Analysis General Concepts</vt:lpstr>
      <vt:lpstr>Dynamic Analysis General Concepts</vt:lpstr>
      <vt:lpstr>Dynamic Analysis General Concepts</vt:lpstr>
      <vt:lpstr>Dynamic Analysis General Concepts</vt:lpstr>
      <vt:lpstr>Dynamic Analysis Address Sanitizer (ASAN)</vt:lpstr>
      <vt:lpstr>Dynamic Analysis Fuzz Testing</vt:lpstr>
      <vt:lpstr>Dynamic Analysis Fuzz Testing</vt:lpstr>
      <vt:lpstr>Dynamic Analysis Fuzz Testing</vt:lpstr>
      <vt:lpstr>Dynamic Analysis Fuzz Testing Examples</vt:lpstr>
      <vt:lpstr>Dynamic Analysis Fuzz Testing - Compiler assists for code coverage</vt:lpstr>
      <vt:lpstr>Malware Definition</vt:lpstr>
      <vt:lpstr>Malware Purpose</vt:lpstr>
      <vt:lpstr>Malware History</vt:lpstr>
      <vt:lpstr>Malware History</vt:lpstr>
      <vt:lpstr>Malware History</vt:lpstr>
      <vt:lpstr>Malware History</vt:lpstr>
      <vt:lpstr>Malware Basic Types of Propagation</vt:lpstr>
      <vt:lpstr>Viruses Analogy with biological viruses</vt:lpstr>
      <vt:lpstr>Viruses – Basic Concepts Program Viruses</vt:lpstr>
      <vt:lpstr>Viruses Boot Sector Viruses (“Bootkit”)</vt:lpstr>
      <vt:lpstr>First PC Virus – “The Brain”</vt:lpstr>
      <vt:lpstr>Macro Viruses</vt:lpstr>
      <vt:lpstr>Malware Basic Types of Propagation</vt:lpstr>
      <vt:lpstr>Worms Basics - spreading over a network</vt:lpstr>
      <vt:lpstr>Malware Basic Types of Concealment or Stealth</vt:lpstr>
      <vt:lpstr>Malware Some Possible Actions </vt:lpstr>
      <vt:lpstr>Malware Some Possible Actions </vt:lpstr>
      <vt:lpstr>Spread of Malware Modeling and understanding propagation</vt:lpstr>
      <vt:lpstr>Spread of Malware Modeling and understanding propagation</vt:lpstr>
      <vt:lpstr>Detecting Malware Two broad classes of detection techniques</vt:lpstr>
      <vt:lpstr>Attackers vs Protectors The arms race….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2</cp:revision>
  <dcterms:modified xsi:type="dcterms:W3CDTF">2026-04-12T22:36:14Z</dcterms:modified>
</cp:coreProperties>
</file>