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2" r:id="rId1"/>
    <p:sldMasterId id="2147483673" r:id="rId2"/>
  </p:sldMasterIdLst>
  <p:notesMasterIdLst>
    <p:notesMasterId r:id="rId33"/>
  </p:notesMasterIdLst>
  <p:sldIdLst>
    <p:sldId id="256" r:id="rId3"/>
    <p:sldId id="286" r:id="rId4"/>
    <p:sldId id="304" r:id="rId5"/>
    <p:sldId id="305" r:id="rId6"/>
    <p:sldId id="306" r:id="rId7"/>
    <p:sldId id="269" r:id="rId8"/>
    <p:sldId id="295" r:id="rId9"/>
    <p:sldId id="288" r:id="rId10"/>
    <p:sldId id="289" r:id="rId11"/>
    <p:sldId id="290" r:id="rId12"/>
    <p:sldId id="267" r:id="rId13"/>
    <p:sldId id="268" r:id="rId14"/>
    <p:sldId id="291" r:id="rId15"/>
    <p:sldId id="292" r:id="rId16"/>
    <p:sldId id="294" r:id="rId17"/>
    <p:sldId id="307" r:id="rId18"/>
    <p:sldId id="296" r:id="rId19"/>
    <p:sldId id="297" r:id="rId20"/>
    <p:sldId id="298" r:id="rId21"/>
    <p:sldId id="299" r:id="rId22"/>
    <p:sldId id="300" r:id="rId23"/>
    <p:sldId id="301" r:id="rId24"/>
    <p:sldId id="302" r:id="rId25"/>
    <p:sldId id="303" r:id="rId26"/>
    <p:sldId id="270" r:id="rId27"/>
    <p:sldId id="271" r:id="rId28"/>
    <p:sldId id="272" r:id="rId29"/>
    <p:sldId id="273" r:id="rId30"/>
    <p:sldId id="274" r:id="rId31"/>
    <p:sldId id="275" r:id="rId3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11F7B1-C83C-4974-A33E-585A30932D79}" v="169" dt="2026-04-08T00:33:17.555"/>
  </p1510:revLst>
</p1510:revInfo>
</file>

<file path=ppt/tableStyles.xml><?xml version="1.0" encoding="utf-8"?>
<a:tblStyleLst xmlns:a="http://schemas.openxmlformats.org/drawingml/2006/main" def="{31C086FF-BD5E-414C-8D57-BF28AD38AF11}">
  <a:tblStyle styleId="{31C086FF-BD5E-414C-8D57-BF28AD38AF11}" styleName="Table_0">
    <a:wholeTbl>
      <a:tcTxStyle b="off" i="off">
        <a:font>
          <a:latin typeface="Arial"/>
          <a:ea typeface="Arial"/>
          <a:cs typeface="Arial"/>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087" autoAdjust="0"/>
  </p:normalViewPr>
  <p:slideViewPr>
    <p:cSldViewPr snapToGrid="0">
      <p:cViewPr varScale="1">
        <p:scale>
          <a:sx n="98" d="100"/>
          <a:sy n="98" d="100"/>
        </p:scale>
        <p:origin x="1018" y="8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microsoft.com/office/2015/10/relationships/revisionInfo" Target="revisionInfo.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xiaochen li" userId="50b582a8adf77086" providerId="LiveId" clId="{9F9A2B4C-5598-491A-BBB0-DDAC92E43558}"/>
    <pc:docChg chg="undo redo custSel addSld delSld modSld sldOrd modMainMaster">
      <pc:chgData name="xiaochen li" userId="50b582a8adf77086" providerId="LiveId" clId="{9F9A2B4C-5598-491A-BBB0-DDAC92E43558}" dt="2026-04-03T15:55:22.631" v="2974" actId="20577"/>
      <pc:docMkLst>
        <pc:docMk/>
      </pc:docMkLst>
      <pc:sldChg chg="modSp mod">
        <pc:chgData name="xiaochen li" userId="50b582a8adf77086" providerId="LiveId" clId="{9F9A2B4C-5598-491A-BBB0-DDAC92E43558}" dt="2026-03-29T02:27:06.599" v="2224" actId="20577"/>
        <pc:sldMkLst>
          <pc:docMk/>
          <pc:sldMk cId="0" sldId="256"/>
        </pc:sldMkLst>
        <pc:spChg chg="mod">
          <ac:chgData name="xiaochen li" userId="50b582a8adf77086" providerId="LiveId" clId="{9F9A2B4C-5598-491A-BBB0-DDAC92E43558}" dt="2026-03-28T20:11:10.882" v="0" actId="20577"/>
          <ac:spMkLst>
            <pc:docMk/>
            <pc:sldMk cId="0" sldId="256"/>
            <ac:spMk id="147" creationId="{00000000-0000-0000-0000-000000000000}"/>
          </ac:spMkLst>
        </pc:spChg>
        <pc:spChg chg="mod">
          <ac:chgData name="xiaochen li" userId="50b582a8adf77086" providerId="LiveId" clId="{9F9A2B4C-5598-491A-BBB0-DDAC92E43558}" dt="2026-03-29T02:27:06.599" v="2224" actId="20577"/>
          <ac:spMkLst>
            <pc:docMk/>
            <pc:sldMk cId="0" sldId="256"/>
            <ac:spMk id="148" creationId="{00000000-0000-0000-0000-000000000000}"/>
          </ac:spMkLst>
        </pc:spChg>
      </pc:sldChg>
      <pc:sldChg chg="del">
        <pc:chgData name="xiaochen li" userId="50b582a8adf77086" providerId="LiveId" clId="{9F9A2B4C-5598-491A-BBB0-DDAC92E43558}" dt="2026-03-28T20:11:29.176" v="5" actId="47"/>
        <pc:sldMkLst>
          <pc:docMk/>
          <pc:sldMk cId="0" sldId="257"/>
        </pc:sldMkLst>
      </pc:sldChg>
      <pc:sldChg chg="modSp mod">
        <pc:chgData name="xiaochen li" userId="50b582a8adf77086" providerId="LiveId" clId="{9F9A2B4C-5598-491A-BBB0-DDAC92E43558}" dt="2026-03-28T20:58:21.715" v="830" actId="20577"/>
        <pc:sldMkLst>
          <pc:docMk/>
          <pc:sldMk cId="0" sldId="258"/>
        </pc:sldMkLst>
      </pc:sldChg>
      <pc:sldChg chg="modSp add del mod">
        <pc:chgData name="xiaochen li" userId="50b582a8adf77086" providerId="LiveId" clId="{9F9A2B4C-5598-491A-BBB0-DDAC92E43558}" dt="2026-04-03T01:23:20.245" v="2792" actId="1076"/>
        <pc:sldMkLst>
          <pc:docMk/>
          <pc:sldMk cId="0" sldId="259"/>
        </pc:sldMkLst>
      </pc:sldChg>
      <pc:sldChg chg="ord modNotes modNotesTx">
        <pc:chgData name="xiaochen li" userId="50b582a8adf77086" providerId="LiveId" clId="{9F9A2B4C-5598-491A-BBB0-DDAC92E43558}" dt="2026-04-01T01:40:25.871" v="2239" actId="20577"/>
        <pc:sldMkLst>
          <pc:docMk/>
          <pc:sldMk cId="0" sldId="260"/>
        </pc:sldMkLst>
      </pc:sldChg>
      <pc:sldChg chg="ord modNotes modNotesTx">
        <pc:chgData name="xiaochen li" userId="50b582a8adf77086" providerId="LiveId" clId="{9F9A2B4C-5598-491A-BBB0-DDAC92E43558}" dt="2026-04-01T01:46:53.775" v="2242" actId="20577"/>
        <pc:sldMkLst>
          <pc:docMk/>
          <pc:sldMk cId="0" sldId="261"/>
        </pc:sldMkLst>
      </pc:sldChg>
      <pc:sldChg chg="ord modNotes">
        <pc:chgData name="xiaochen li" userId="50b582a8adf77086" providerId="LiveId" clId="{9F9A2B4C-5598-491A-BBB0-DDAC92E43558}" dt="2026-03-29T02:14:09.641" v="2206"/>
        <pc:sldMkLst>
          <pc:docMk/>
          <pc:sldMk cId="0" sldId="262"/>
        </pc:sldMkLst>
      </pc:sldChg>
      <pc:sldChg chg="ord modNotes modNotesTx">
        <pc:chgData name="xiaochen li" userId="50b582a8adf77086" providerId="LiveId" clId="{9F9A2B4C-5598-491A-BBB0-DDAC92E43558}" dt="2026-04-01T01:53:18.775" v="2243" actId="20577"/>
        <pc:sldMkLst>
          <pc:docMk/>
          <pc:sldMk cId="0" sldId="263"/>
        </pc:sldMkLst>
      </pc:sldChg>
      <pc:sldChg chg="add del modNotesTx">
        <pc:chgData name="xiaochen li" userId="50b582a8adf77086" providerId="LiveId" clId="{9F9A2B4C-5598-491A-BBB0-DDAC92E43558}" dt="2026-04-03T02:38:48.993" v="2827" actId="20577"/>
        <pc:sldMkLst>
          <pc:docMk/>
          <pc:sldMk cId="0" sldId="264"/>
        </pc:sldMkLst>
      </pc:sldChg>
      <pc:sldChg chg="modSp add del mod">
        <pc:chgData name="xiaochen li" userId="50b582a8adf77086" providerId="LiveId" clId="{9F9A2B4C-5598-491A-BBB0-DDAC92E43558}" dt="2026-04-03T14:41:59.800" v="2870" actId="20577"/>
        <pc:sldMkLst>
          <pc:docMk/>
          <pc:sldMk cId="0" sldId="265"/>
        </pc:sldMkLst>
      </pc:sldChg>
      <pc:sldChg chg="addSp delSp modSp add del mod modNotesTx">
        <pc:chgData name="xiaochen li" userId="50b582a8adf77086" providerId="LiveId" clId="{9F9A2B4C-5598-491A-BBB0-DDAC92E43558}" dt="2026-04-03T15:55:22.631" v="2974" actId="20577"/>
        <pc:sldMkLst>
          <pc:docMk/>
          <pc:sldMk cId="0" sldId="266"/>
        </pc:sldMkLst>
      </pc:sldChg>
      <pc:sldChg chg="modSp mod ord modNotes">
        <pc:chgData name="xiaochen li" userId="50b582a8adf77086" providerId="LiveId" clId="{9F9A2B4C-5598-491A-BBB0-DDAC92E43558}" dt="2026-03-29T02:19:13.684" v="2209" actId="20577"/>
        <pc:sldMkLst>
          <pc:docMk/>
          <pc:sldMk cId="0" sldId="267"/>
        </pc:sldMkLst>
      </pc:sldChg>
      <pc:sldChg chg="modSp mod">
        <pc:chgData name="xiaochen li" userId="50b582a8adf77086" providerId="LiveId" clId="{9F9A2B4C-5598-491A-BBB0-DDAC92E43558}" dt="2026-04-02T18:31:30.347" v="2263" actId="20577"/>
        <pc:sldMkLst>
          <pc:docMk/>
          <pc:sldMk cId="0" sldId="268"/>
        </pc:sldMkLst>
      </pc:sldChg>
      <pc:sldChg chg="del">
        <pc:chgData name="xiaochen li" userId="50b582a8adf77086" providerId="LiveId" clId="{9F9A2B4C-5598-491A-BBB0-DDAC92E43558}" dt="2026-03-29T02:09:15.574" v="2199" actId="47"/>
        <pc:sldMkLst>
          <pc:docMk/>
          <pc:sldMk cId="0" sldId="269"/>
        </pc:sldMkLst>
      </pc:sldChg>
      <pc:sldChg chg="del">
        <pc:chgData name="xiaochen li" userId="50b582a8adf77086" providerId="LiveId" clId="{9F9A2B4C-5598-491A-BBB0-DDAC92E43558}" dt="2026-03-29T02:09:15.574" v="2199" actId="47"/>
        <pc:sldMkLst>
          <pc:docMk/>
          <pc:sldMk cId="0" sldId="270"/>
        </pc:sldMkLst>
      </pc:sldChg>
      <pc:sldChg chg="del">
        <pc:chgData name="xiaochen li" userId="50b582a8adf77086" providerId="LiveId" clId="{9F9A2B4C-5598-491A-BBB0-DDAC92E43558}" dt="2026-03-29T02:09:15.574" v="2199" actId="47"/>
        <pc:sldMkLst>
          <pc:docMk/>
          <pc:sldMk cId="0" sldId="271"/>
        </pc:sldMkLst>
      </pc:sldChg>
      <pc:sldChg chg="del">
        <pc:chgData name="xiaochen li" userId="50b582a8adf77086" providerId="LiveId" clId="{9F9A2B4C-5598-491A-BBB0-DDAC92E43558}" dt="2026-03-29T02:09:15.574" v="2199" actId="47"/>
        <pc:sldMkLst>
          <pc:docMk/>
          <pc:sldMk cId="0" sldId="272"/>
        </pc:sldMkLst>
      </pc:sldChg>
      <pc:sldChg chg="del">
        <pc:chgData name="xiaochen li" userId="50b582a8adf77086" providerId="LiveId" clId="{9F9A2B4C-5598-491A-BBB0-DDAC92E43558}" dt="2026-03-29T02:09:15.574" v="2199" actId="47"/>
        <pc:sldMkLst>
          <pc:docMk/>
          <pc:sldMk cId="0" sldId="273"/>
        </pc:sldMkLst>
      </pc:sldChg>
      <pc:sldChg chg="del">
        <pc:chgData name="xiaochen li" userId="50b582a8adf77086" providerId="LiveId" clId="{9F9A2B4C-5598-491A-BBB0-DDAC92E43558}" dt="2026-03-29T02:09:15.574" v="2199" actId="47"/>
        <pc:sldMkLst>
          <pc:docMk/>
          <pc:sldMk cId="0" sldId="274"/>
        </pc:sldMkLst>
      </pc:sldChg>
      <pc:sldChg chg="del">
        <pc:chgData name="xiaochen li" userId="50b582a8adf77086" providerId="LiveId" clId="{9F9A2B4C-5598-491A-BBB0-DDAC92E43558}" dt="2026-03-29T02:09:15.574" v="2199" actId="47"/>
        <pc:sldMkLst>
          <pc:docMk/>
          <pc:sldMk cId="0" sldId="275"/>
        </pc:sldMkLst>
      </pc:sldChg>
      <pc:sldChg chg="del">
        <pc:chgData name="xiaochen li" userId="50b582a8adf77086" providerId="LiveId" clId="{9F9A2B4C-5598-491A-BBB0-DDAC92E43558}" dt="2026-03-29T02:28:24.652" v="2225" actId="47"/>
        <pc:sldMkLst>
          <pc:docMk/>
          <pc:sldMk cId="0" sldId="276"/>
        </pc:sldMkLst>
      </pc:sldChg>
      <pc:sldChg chg="del">
        <pc:chgData name="xiaochen li" userId="50b582a8adf77086" providerId="LiveId" clId="{9F9A2B4C-5598-491A-BBB0-DDAC92E43558}" dt="2026-03-29T02:28:24.652" v="2225" actId="47"/>
        <pc:sldMkLst>
          <pc:docMk/>
          <pc:sldMk cId="0" sldId="277"/>
        </pc:sldMkLst>
      </pc:sldChg>
      <pc:sldChg chg="addSp delSp modSp add del mod modNotes">
        <pc:chgData name="xiaochen li" userId="50b582a8adf77086" providerId="LiveId" clId="{9F9A2B4C-5598-491A-BBB0-DDAC92E43558}" dt="2026-04-02T19:43:48.957" v="2595" actId="478"/>
        <pc:sldMkLst>
          <pc:docMk/>
          <pc:sldMk cId="0" sldId="278"/>
        </pc:sldMkLst>
      </pc:sldChg>
      <pc:sldChg chg="add del">
        <pc:chgData name="xiaochen li" userId="50b582a8adf77086" providerId="LiveId" clId="{9F9A2B4C-5598-491A-BBB0-DDAC92E43558}" dt="2026-04-02T19:46:55.174" v="2641" actId="47"/>
        <pc:sldMkLst>
          <pc:docMk/>
          <pc:sldMk cId="0" sldId="279"/>
        </pc:sldMkLst>
      </pc:sldChg>
      <pc:sldChg chg="add del modNotesTx">
        <pc:chgData name="xiaochen li" userId="50b582a8adf77086" providerId="LiveId" clId="{9F9A2B4C-5598-491A-BBB0-DDAC92E43558}" dt="2026-04-03T00:46:05.245" v="2765" actId="20577"/>
        <pc:sldMkLst>
          <pc:docMk/>
          <pc:sldMk cId="0" sldId="280"/>
        </pc:sldMkLst>
      </pc:sldChg>
      <pc:sldChg chg="del">
        <pc:chgData name="xiaochen li" userId="50b582a8adf77086" providerId="LiveId" clId="{9F9A2B4C-5598-491A-BBB0-DDAC92E43558}" dt="2026-03-29T02:09:35.962" v="2200" actId="47"/>
        <pc:sldMkLst>
          <pc:docMk/>
          <pc:sldMk cId="0" sldId="281"/>
        </pc:sldMkLst>
      </pc:sldChg>
      <pc:sldChg chg="add del">
        <pc:chgData name="xiaochen li" userId="50b582a8adf77086" providerId="LiveId" clId="{9F9A2B4C-5598-491A-BBB0-DDAC92E43558}" dt="2026-03-29T02:09:50.601" v="2202" actId="47"/>
        <pc:sldMkLst>
          <pc:docMk/>
          <pc:sldMk cId="1018972938" sldId="282"/>
        </pc:sldMkLst>
      </pc:sldChg>
      <pc:sldChg chg="addSp delSp modSp add mod">
        <pc:chgData name="xiaochen li" userId="50b582a8adf77086" providerId="LiveId" clId="{9F9A2B4C-5598-491A-BBB0-DDAC92E43558}" dt="2026-03-28T20:58:46.069" v="836" actId="1076"/>
        <pc:sldMkLst>
          <pc:docMk/>
          <pc:sldMk cId="955917422" sldId="283"/>
        </pc:sldMkLst>
      </pc:sldChg>
      <pc:sldChg chg="addSp delSp modSp add del mod">
        <pc:chgData name="xiaochen li" userId="50b582a8adf77086" providerId="LiveId" clId="{9F9A2B4C-5598-491A-BBB0-DDAC92E43558}" dt="2026-03-29T00:28:43.959" v="1609" actId="47"/>
        <pc:sldMkLst>
          <pc:docMk/>
          <pc:sldMk cId="2179654043" sldId="284"/>
        </pc:sldMkLst>
      </pc:sldChg>
      <pc:sldChg chg="addSp delSp modSp add mod modNotesTx">
        <pc:chgData name="xiaochen li" userId="50b582a8adf77086" providerId="LiveId" clId="{9F9A2B4C-5598-491A-BBB0-DDAC92E43558}" dt="2026-03-28T21:06:59.190" v="921" actId="20577"/>
        <pc:sldMkLst>
          <pc:docMk/>
          <pc:sldMk cId="136249478" sldId="285"/>
        </pc:sldMkLst>
      </pc:sldChg>
      <pc:sldChg chg="addSp delSp modSp add mod">
        <pc:chgData name="xiaochen li" userId="50b582a8adf77086" providerId="LiveId" clId="{9F9A2B4C-5598-491A-BBB0-DDAC92E43558}" dt="2026-03-28T21:11:55.446" v="946" actId="1076"/>
        <pc:sldMkLst>
          <pc:docMk/>
          <pc:sldMk cId="3719357855" sldId="286"/>
        </pc:sldMkLst>
      </pc:sldChg>
      <pc:sldChg chg="addSp delSp modSp add mod">
        <pc:chgData name="xiaochen li" userId="50b582a8adf77086" providerId="LiveId" clId="{9F9A2B4C-5598-491A-BBB0-DDAC92E43558}" dt="2026-03-28T21:18:14.440" v="1045" actId="1076"/>
        <pc:sldMkLst>
          <pc:docMk/>
          <pc:sldMk cId="564379925" sldId="287"/>
        </pc:sldMkLst>
      </pc:sldChg>
      <pc:sldChg chg="addSp delSp modSp add mod">
        <pc:chgData name="xiaochen li" userId="50b582a8adf77086" providerId="LiveId" clId="{9F9A2B4C-5598-491A-BBB0-DDAC92E43558}" dt="2026-03-28T21:21:28.867" v="1059" actId="1076"/>
        <pc:sldMkLst>
          <pc:docMk/>
          <pc:sldMk cId="2791349112" sldId="288"/>
        </pc:sldMkLst>
      </pc:sldChg>
      <pc:sldChg chg="delSp modSp add mod">
        <pc:chgData name="xiaochen li" userId="50b582a8adf77086" providerId="LiveId" clId="{9F9A2B4C-5598-491A-BBB0-DDAC92E43558}" dt="2026-03-29T00:04:25.652" v="1417" actId="20577"/>
        <pc:sldMkLst>
          <pc:docMk/>
          <pc:sldMk cId="3431958655" sldId="289"/>
        </pc:sldMkLst>
      </pc:sldChg>
      <pc:sldChg chg="addSp delSp modSp add mod modAnim">
        <pc:chgData name="xiaochen li" userId="50b582a8adf77086" providerId="LiveId" clId="{9F9A2B4C-5598-491A-BBB0-DDAC92E43558}" dt="2026-03-29T00:20:55.405" v="1585" actId="207"/>
        <pc:sldMkLst>
          <pc:docMk/>
          <pc:sldMk cId="1345670668" sldId="290"/>
        </pc:sldMkLst>
      </pc:sldChg>
      <pc:sldChg chg="addSp delSp modSp add mod ord">
        <pc:chgData name="xiaochen li" userId="50b582a8adf77086" providerId="LiveId" clId="{9F9A2B4C-5598-491A-BBB0-DDAC92E43558}" dt="2026-03-28T21:55:18.850" v="1415" actId="1076"/>
        <pc:sldMkLst>
          <pc:docMk/>
          <pc:sldMk cId="2675808328" sldId="291"/>
        </pc:sldMkLst>
      </pc:sldChg>
      <pc:sldChg chg="modSp add mod">
        <pc:chgData name="xiaochen li" userId="50b582a8adf77086" providerId="LiveId" clId="{9F9A2B4C-5598-491A-BBB0-DDAC92E43558}" dt="2026-03-29T00:26:48.253" v="1603" actId="20577"/>
        <pc:sldMkLst>
          <pc:docMk/>
          <pc:sldMk cId="1538146985" sldId="292"/>
        </pc:sldMkLst>
      </pc:sldChg>
      <pc:sldChg chg="addSp delSp modSp add mod modNotesTx">
        <pc:chgData name="xiaochen li" userId="50b582a8adf77086" providerId="LiveId" clId="{9F9A2B4C-5598-491A-BBB0-DDAC92E43558}" dt="2026-04-01T01:23:25.139" v="2237" actId="20577"/>
        <pc:sldMkLst>
          <pc:docMk/>
          <pc:sldMk cId="1874620650" sldId="293"/>
        </pc:sldMkLst>
      </pc:sldChg>
      <pc:sldChg chg="add del">
        <pc:chgData name="xiaochen li" userId="50b582a8adf77086" providerId="LiveId" clId="{9F9A2B4C-5598-491A-BBB0-DDAC92E43558}" dt="2026-03-29T00:28:38.138" v="1607" actId="2890"/>
        <pc:sldMkLst>
          <pc:docMk/>
          <pc:sldMk cId="3094466962" sldId="294"/>
        </pc:sldMkLst>
      </pc:sldChg>
      <pc:sldChg chg="modSp add del">
        <pc:chgData name="xiaochen li" userId="50b582a8adf77086" providerId="LiveId" clId="{9F9A2B4C-5598-491A-BBB0-DDAC92E43558}" dt="2026-03-29T00:28:50.441" v="1610"/>
        <pc:sldMkLst>
          <pc:docMk/>
          <pc:sldMk cId="3511259941" sldId="294"/>
        </pc:sldMkLst>
      </pc:sldChg>
      <pc:sldChg chg="delSp modSp add mod">
        <pc:chgData name="xiaochen li" userId="50b582a8adf77086" providerId="LiveId" clId="{9F9A2B4C-5598-491A-BBB0-DDAC92E43558}" dt="2026-03-29T00:32:01.273" v="1618" actId="12"/>
        <pc:sldMkLst>
          <pc:docMk/>
          <pc:sldMk cId="2015413430" sldId="295"/>
        </pc:sldMkLst>
      </pc:sldChg>
      <pc:sldChg chg="addSp modSp add mod">
        <pc:chgData name="xiaochen li" userId="50b582a8adf77086" providerId="LiveId" clId="{9F9A2B4C-5598-491A-BBB0-DDAC92E43558}" dt="2026-03-29T00:42:13.627" v="1676" actId="1076"/>
        <pc:sldMkLst>
          <pc:docMk/>
          <pc:sldMk cId="3982362863" sldId="296"/>
        </pc:sldMkLst>
      </pc:sldChg>
      <pc:sldChg chg="addSp delSp modSp add mod modNotesTx">
        <pc:chgData name="xiaochen li" userId="50b582a8adf77086" providerId="LiveId" clId="{9F9A2B4C-5598-491A-BBB0-DDAC92E43558}" dt="2026-04-01T02:23:19.868" v="2251" actId="20577"/>
        <pc:sldMkLst>
          <pc:docMk/>
          <pc:sldMk cId="2404139812" sldId="297"/>
        </pc:sldMkLst>
      </pc:sldChg>
      <pc:sldChg chg="delSp add del mod">
        <pc:chgData name="xiaochen li" userId="50b582a8adf77086" providerId="LiveId" clId="{9F9A2B4C-5598-491A-BBB0-DDAC92E43558}" dt="2026-04-01T02:19:35.531" v="2244" actId="47"/>
        <pc:sldMkLst>
          <pc:docMk/>
          <pc:sldMk cId="2608441731" sldId="298"/>
        </pc:sldMkLst>
      </pc:sldChg>
      <pc:sldChg chg="add">
        <pc:chgData name="xiaochen li" userId="50b582a8adf77086" providerId="LiveId" clId="{9F9A2B4C-5598-491A-BBB0-DDAC92E43558}" dt="2026-03-29T01:11:38.547" v="1696" actId="2890"/>
        <pc:sldMkLst>
          <pc:docMk/>
          <pc:sldMk cId="4009212776" sldId="299"/>
        </pc:sldMkLst>
      </pc:sldChg>
      <pc:sldChg chg="addSp delSp modSp add mod">
        <pc:chgData name="xiaochen li" userId="50b582a8adf77086" providerId="LiveId" clId="{9F9A2B4C-5598-491A-BBB0-DDAC92E43558}" dt="2026-03-29T01:13:56.505" v="1740" actId="1076"/>
        <pc:sldMkLst>
          <pc:docMk/>
          <pc:sldMk cId="4056940724" sldId="300"/>
        </pc:sldMkLst>
      </pc:sldChg>
      <pc:sldChg chg="addSp modSp add mod modNotesTx">
        <pc:chgData name="xiaochen li" userId="50b582a8adf77086" providerId="LiveId" clId="{9F9A2B4C-5598-491A-BBB0-DDAC92E43558}" dt="2026-03-29T01:18:42.611" v="1778" actId="20577"/>
        <pc:sldMkLst>
          <pc:docMk/>
          <pc:sldMk cId="361901559" sldId="301"/>
        </pc:sldMkLst>
      </pc:sldChg>
      <pc:sldChg chg="addSp delSp modSp add mod">
        <pc:chgData name="xiaochen li" userId="50b582a8adf77086" providerId="LiveId" clId="{9F9A2B4C-5598-491A-BBB0-DDAC92E43558}" dt="2026-03-29T01:26:20.773" v="1839" actId="1076"/>
        <pc:sldMkLst>
          <pc:docMk/>
          <pc:sldMk cId="3149452682" sldId="302"/>
        </pc:sldMkLst>
      </pc:sldChg>
      <pc:sldChg chg="addSp delSp modSp add mod modNotesTx">
        <pc:chgData name="xiaochen li" userId="50b582a8adf77086" providerId="LiveId" clId="{9F9A2B4C-5598-491A-BBB0-DDAC92E43558}" dt="2026-03-29T01:37:36.899" v="2026" actId="20577"/>
        <pc:sldMkLst>
          <pc:docMk/>
          <pc:sldMk cId="3983872181" sldId="303"/>
        </pc:sldMkLst>
      </pc:sldChg>
      <pc:sldChg chg="addSp delSp modSp add mod modNotesTx">
        <pc:chgData name="xiaochen li" userId="50b582a8adf77086" providerId="LiveId" clId="{9F9A2B4C-5598-491A-BBB0-DDAC92E43558}" dt="2026-03-29T01:37:32.848" v="2025" actId="20577"/>
        <pc:sldMkLst>
          <pc:docMk/>
          <pc:sldMk cId="3761386109" sldId="304"/>
        </pc:sldMkLst>
      </pc:sldChg>
      <pc:sldChg chg="delSp modSp add mod modNotesTx">
        <pc:chgData name="xiaochen li" userId="50b582a8adf77086" providerId="LiveId" clId="{9F9A2B4C-5598-491A-BBB0-DDAC92E43558}" dt="2026-03-29T01:37:29.435" v="2024" actId="20577"/>
        <pc:sldMkLst>
          <pc:docMk/>
          <pc:sldMk cId="2717623913" sldId="305"/>
        </pc:sldMkLst>
      </pc:sldChg>
      <pc:sldChg chg="addSp modSp add mod modNotesTx">
        <pc:chgData name="xiaochen li" userId="50b582a8adf77086" providerId="LiveId" clId="{9F9A2B4C-5598-491A-BBB0-DDAC92E43558}" dt="2026-03-29T01:39:00.601" v="2050" actId="1076"/>
        <pc:sldMkLst>
          <pc:docMk/>
          <pc:sldMk cId="907814423" sldId="306"/>
        </pc:sldMkLst>
      </pc:sldChg>
      <pc:sldChg chg="addSp delSp modSp add mod">
        <pc:chgData name="xiaochen li" userId="50b582a8adf77086" providerId="LiveId" clId="{9F9A2B4C-5598-491A-BBB0-DDAC92E43558}" dt="2026-03-29T01:52:54.430" v="2122" actId="1076"/>
        <pc:sldMkLst>
          <pc:docMk/>
          <pc:sldMk cId="514714644" sldId="307"/>
        </pc:sldMkLst>
      </pc:sldChg>
      <pc:sldChg chg="delSp modSp add mod">
        <pc:chgData name="xiaochen li" userId="50b582a8adf77086" providerId="LiveId" clId="{9F9A2B4C-5598-491A-BBB0-DDAC92E43558}" dt="2026-03-29T01:42:01.503" v="2071" actId="15"/>
        <pc:sldMkLst>
          <pc:docMk/>
          <pc:sldMk cId="774057825" sldId="308"/>
        </pc:sldMkLst>
      </pc:sldChg>
      <pc:sldChg chg="delSp modSp add mod">
        <pc:chgData name="xiaochen li" userId="50b582a8adf77086" providerId="LiveId" clId="{9F9A2B4C-5598-491A-BBB0-DDAC92E43558}" dt="2026-03-29T01:53:10.153" v="2128" actId="14100"/>
        <pc:sldMkLst>
          <pc:docMk/>
          <pc:sldMk cId="4136327854" sldId="309"/>
        </pc:sldMkLst>
      </pc:sldChg>
      <pc:sldChg chg="addSp delSp modSp add mod modClrScheme chgLayout">
        <pc:chgData name="xiaochen li" userId="50b582a8adf77086" providerId="LiveId" clId="{9F9A2B4C-5598-491A-BBB0-DDAC92E43558}" dt="2026-03-29T01:55:53.644" v="2143" actId="26606"/>
        <pc:sldMkLst>
          <pc:docMk/>
          <pc:sldMk cId="477063176" sldId="310"/>
        </pc:sldMkLst>
      </pc:sldChg>
      <pc:sldChg chg="addSp delSp modSp add mod">
        <pc:chgData name="xiaochen li" userId="50b582a8adf77086" providerId="LiveId" clId="{9F9A2B4C-5598-491A-BBB0-DDAC92E43558}" dt="2026-03-29T02:02:10.953" v="2163" actId="14100"/>
        <pc:sldMkLst>
          <pc:docMk/>
          <pc:sldMk cId="4135386246" sldId="311"/>
        </pc:sldMkLst>
      </pc:sldChg>
      <pc:sldChg chg="addSp delSp modSp add mod">
        <pc:chgData name="xiaochen li" userId="50b582a8adf77086" providerId="LiveId" clId="{9F9A2B4C-5598-491A-BBB0-DDAC92E43558}" dt="2026-03-29T02:06:58.515" v="2198" actId="1076"/>
        <pc:sldMkLst>
          <pc:docMk/>
          <pc:sldMk cId="3846254229" sldId="312"/>
        </pc:sldMkLst>
      </pc:sldChg>
      <pc:sldChg chg="addSp delSp modSp add mod">
        <pc:chgData name="xiaochen li" userId="50b582a8adf77086" providerId="LiveId" clId="{9F9A2B4C-5598-491A-BBB0-DDAC92E43558}" dt="2026-03-29T02:21:02.400" v="2220" actId="1076"/>
        <pc:sldMkLst>
          <pc:docMk/>
          <pc:sldMk cId="1198086584" sldId="313"/>
        </pc:sldMkLst>
      </pc:sldChg>
      <pc:sldChg chg="addSp delSp modSp add mod">
        <pc:chgData name="xiaochen li" userId="50b582a8adf77086" providerId="LiveId" clId="{9F9A2B4C-5598-491A-BBB0-DDAC92E43558}" dt="2026-04-02T18:41:29.968" v="2303" actId="1076"/>
        <pc:sldMkLst>
          <pc:docMk/>
          <pc:sldMk cId="2723279323" sldId="314"/>
        </pc:sldMkLst>
      </pc:sldChg>
      <pc:sldChg chg="modSp add mod">
        <pc:chgData name="xiaochen li" userId="50b582a8adf77086" providerId="LiveId" clId="{9F9A2B4C-5598-491A-BBB0-DDAC92E43558}" dt="2026-04-02T19:25:33.254" v="2491" actId="12"/>
        <pc:sldMkLst>
          <pc:docMk/>
          <pc:sldMk cId="293899234" sldId="315"/>
        </pc:sldMkLst>
      </pc:sldChg>
      <pc:sldChg chg="addSp delSp modSp add mod">
        <pc:chgData name="xiaochen li" userId="50b582a8adf77086" providerId="LiveId" clId="{9F9A2B4C-5598-491A-BBB0-DDAC92E43558}" dt="2026-04-02T19:25:37.454" v="2492" actId="12"/>
        <pc:sldMkLst>
          <pc:docMk/>
          <pc:sldMk cId="2665585133" sldId="316"/>
        </pc:sldMkLst>
      </pc:sldChg>
      <pc:sldChg chg="addSp delSp modSp add del mod">
        <pc:chgData name="xiaochen li" userId="50b582a8adf77086" providerId="LiveId" clId="{9F9A2B4C-5598-491A-BBB0-DDAC92E43558}" dt="2026-04-02T19:14:36.070" v="2406" actId="47"/>
        <pc:sldMkLst>
          <pc:docMk/>
          <pc:sldMk cId="2754184343" sldId="317"/>
        </pc:sldMkLst>
      </pc:sldChg>
      <pc:sldChg chg="delSp modSp add mod">
        <pc:chgData name="xiaochen li" userId="50b582a8adf77086" providerId="LiveId" clId="{9F9A2B4C-5598-491A-BBB0-DDAC92E43558}" dt="2026-04-02T19:27:22.153" v="2530" actId="478"/>
        <pc:sldMkLst>
          <pc:docMk/>
          <pc:sldMk cId="862937363" sldId="318"/>
        </pc:sldMkLst>
      </pc:sldChg>
      <pc:sldChg chg="addSp delSp modSp add mod">
        <pc:chgData name="xiaochen li" userId="50b582a8adf77086" providerId="LiveId" clId="{9F9A2B4C-5598-491A-BBB0-DDAC92E43558}" dt="2026-04-02T19:25:44.987" v="2494" actId="12"/>
        <pc:sldMkLst>
          <pc:docMk/>
          <pc:sldMk cId="4272754237" sldId="319"/>
        </pc:sldMkLst>
      </pc:sldChg>
      <pc:sldChg chg="addSp delSp modSp add mod">
        <pc:chgData name="xiaochen li" userId="50b582a8adf77086" providerId="LiveId" clId="{9F9A2B4C-5598-491A-BBB0-DDAC92E43558}" dt="2026-04-02T19:25:48.449" v="2495" actId="12"/>
        <pc:sldMkLst>
          <pc:docMk/>
          <pc:sldMk cId="1120295517" sldId="320"/>
        </pc:sldMkLst>
      </pc:sldChg>
      <pc:sldChg chg="addSp delSp modSp add mod modNotesTx">
        <pc:chgData name="xiaochen li" userId="50b582a8adf77086" providerId="LiveId" clId="{9F9A2B4C-5598-491A-BBB0-DDAC92E43558}" dt="2026-04-02T19:36:40.726" v="2560" actId="20577"/>
        <pc:sldMkLst>
          <pc:docMk/>
          <pc:sldMk cId="1160510526" sldId="321"/>
        </pc:sldMkLst>
      </pc:sldChg>
      <pc:sldChg chg="addSp delSp modSp add mod">
        <pc:chgData name="xiaochen li" userId="50b582a8adf77086" providerId="LiveId" clId="{9F9A2B4C-5598-491A-BBB0-DDAC92E43558}" dt="2026-04-02T19:38:17.746" v="2572" actId="20577"/>
        <pc:sldMkLst>
          <pc:docMk/>
          <pc:sldMk cId="1287361758" sldId="322"/>
        </pc:sldMkLst>
      </pc:sldChg>
      <pc:sldChg chg="addSp delSp modSp add mod modNotesTx">
        <pc:chgData name="xiaochen li" userId="50b582a8adf77086" providerId="LiveId" clId="{9F9A2B4C-5598-491A-BBB0-DDAC92E43558}" dt="2026-04-02T19:49:47.032" v="2712" actId="20577"/>
        <pc:sldMkLst>
          <pc:docMk/>
          <pc:sldMk cId="858399604" sldId="323"/>
        </pc:sldMkLst>
      </pc:sldChg>
      <pc:sldChg chg="delSp modSp add del mod">
        <pc:chgData name="xiaochen li" userId="50b582a8adf77086" providerId="LiveId" clId="{9F9A2B4C-5598-491A-BBB0-DDAC92E43558}" dt="2026-04-02T19:40:18.027" v="2579" actId="47"/>
        <pc:sldMkLst>
          <pc:docMk/>
          <pc:sldMk cId="1433486329" sldId="323"/>
        </pc:sldMkLst>
      </pc:sldChg>
      <pc:sldChg chg="addSp delSp modSp add mod">
        <pc:chgData name="xiaochen li" userId="50b582a8adf77086" providerId="LiveId" clId="{9F9A2B4C-5598-491A-BBB0-DDAC92E43558}" dt="2026-04-02T19:53:30.554" v="2751" actId="12"/>
        <pc:sldMkLst>
          <pc:docMk/>
          <pc:sldMk cId="1043397978" sldId="324"/>
        </pc:sldMkLst>
      </pc:sldChg>
      <pc:sldChg chg="add del ord">
        <pc:chgData name="xiaochen li" userId="50b582a8adf77086" providerId="LiveId" clId="{9F9A2B4C-5598-491A-BBB0-DDAC92E43558}" dt="2026-04-02T19:51:55.116" v="2724" actId="47"/>
        <pc:sldMkLst>
          <pc:docMk/>
          <pc:sldMk cId="427452237" sldId="325"/>
        </pc:sldMkLst>
      </pc:sldChg>
      <pc:sldChg chg="delSp modSp add mod">
        <pc:chgData name="xiaochen li" userId="50b582a8adf77086" providerId="LiveId" clId="{9F9A2B4C-5598-491A-BBB0-DDAC92E43558}" dt="2026-04-02T20:09:23.973" v="2754" actId="478"/>
        <pc:sldMkLst>
          <pc:docMk/>
          <pc:sldMk cId="3722852564" sldId="325"/>
        </pc:sldMkLst>
      </pc:sldChg>
      <pc:sldChg chg="addSp delSp modSp add mod">
        <pc:chgData name="xiaochen li" userId="50b582a8adf77086" providerId="LiveId" clId="{9F9A2B4C-5598-491A-BBB0-DDAC92E43558}" dt="2026-04-03T01:19:58.040" v="2788" actId="1076"/>
        <pc:sldMkLst>
          <pc:docMk/>
          <pc:sldMk cId="3658340544" sldId="326"/>
        </pc:sldMkLst>
      </pc:sldChg>
      <pc:sldChg chg="add">
        <pc:chgData name="xiaochen li" userId="50b582a8adf77086" providerId="LiveId" clId="{9F9A2B4C-5598-491A-BBB0-DDAC92E43558}" dt="2026-04-03T01:20:56.332" v="2789"/>
        <pc:sldMkLst>
          <pc:docMk/>
          <pc:sldMk cId="0" sldId="327"/>
        </pc:sldMkLst>
      </pc:sldChg>
      <pc:sldChg chg="add del modNotesTx">
        <pc:chgData name="xiaochen li" userId="50b582a8adf77086" providerId="LiveId" clId="{9F9A2B4C-5598-491A-BBB0-DDAC92E43558}" dt="2026-04-03T01:34:23.955" v="2799" actId="20577"/>
        <pc:sldMkLst>
          <pc:docMk/>
          <pc:sldMk cId="0" sldId="328"/>
        </pc:sldMkLst>
      </pc:sldChg>
      <pc:sldChg chg="add del modNotesTx">
        <pc:chgData name="xiaochen li" userId="50b582a8adf77086" providerId="LiveId" clId="{9F9A2B4C-5598-491A-BBB0-DDAC92E43558}" dt="2026-04-03T01:33:14.572" v="2798" actId="20577"/>
        <pc:sldMkLst>
          <pc:docMk/>
          <pc:sldMk cId="0" sldId="329"/>
        </pc:sldMkLst>
      </pc:sldChg>
      <pc:sldChg chg="addSp modSp add mod modNotesTx">
        <pc:chgData name="xiaochen li" userId="50b582a8adf77086" providerId="LiveId" clId="{9F9A2B4C-5598-491A-BBB0-DDAC92E43558}" dt="2026-04-03T01:58:54.075" v="2821" actId="20577"/>
        <pc:sldMkLst>
          <pc:docMk/>
          <pc:sldMk cId="0" sldId="330"/>
        </pc:sldMkLst>
      </pc:sldChg>
      <pc:sldChg chg="add">
        <pc:chgData name="xiaochen li" userId="50b582a8adf77086" providerId="LiveId" clId="{9F9A2B4C-5598-491A-BBB0-DDAC92E43558}" dt="2026-04-03T01:24:28.634" v="2795"/>
        <pc:sldMkLst>
          <pc:docMk/>
          <pc:sldMk cId="0" sldId="331"/>
        </pc:sldMkLst>
      </pc:sldChg>
      <pc:sldChg chg="addSp delSp modSp add mod">
        <pc:chgData name="xiaochen li" userId="50b582a8adf77086" providerId="LiveId" clId="{9F9A2B4C-5598-491A-BBB0-DDAC92E43558}" dt="2026-04-03T14:38:41.125" v="2861" actId="1076"/>
        <pc:sldMkLst>
          <pc:docMk/>
          <pc:sldMk cId="3465538993" sldId="332"/>
        </pc:sldMkLst>
      </pc:sldChg>
      <pc:sldChg chg="add del">
        <pc:chgData name="xiaochen li" userId="50b582a8adf77086" providerId="LiveId" clId="{9F9A2B4C-5598-491A-BBB0-DDAC92E43558}" dt="2026-04-03T14:39:36.868" v="2869" actId="47"/>
        <pc:sldMkLst>
          <pc:docMk/>
          <pc:sldMk cId="2133118599" sldId="333"/>
        </pc:sldMkLst>
      </pc:sldChg>
      <pc:sldChg chg="addSp delSp modSp add mod">
        <pc:chgData name="xiaochen li" userId="50b582a8adf77086" providerId="LiveId" clId="{9F9A2B4C-5598-491A-BBB0-DDAC92E43558}" dt="2026-04-03T14:39:09.910" v="2868" actId="1076"/>
        <pc:sldMkLst>
          <pc:docMk/>
          <pc:sldMk cId="4085578403" sldId="334"/>
        </pc:sldMkLst>
      </pc:sldChg>
      <pc:sldChg chg="addSp delSp modSp add mod">
        <pc:chgData name="xiaochen li" userId="50b582a8adf77086" providerId="LiveId" clId="{9F9A2B4C-5598-491A-BBB0-DDAC92E43558}" dt="2026-04-03T14:55:04.642" v="2887" actId="1076"/>
        <pc:sldMkLst>
          <pc:docMk/>
          <pc:sldMk cId="2876671309" sldId="335"/>
        </pc:sldMkLst>
      </pc:sldChg>
      <pc:sldChg chg="addSp delSp modSp add mod">
        <pc:chgData name="xiaochen li" userId="50b582a8adf77086" providerId="LiveId" clId="{9F9A2B4C-5598-491A-BBB0-DDAC92E43558}" dt="2026-04-03T15:27:09.396" v="2918" actId="2711"/>
        <pc:sldMkLst>
          <pc:docMk/>
          <pc:sldMk cId="3290898590" sldId="336"/>
        </pc:sldMkLst>
      </pc:sldChg>
      <pc:sldChg chg="addSp delSp modSp add mod modNotesTx">
        <pc:chgData name="xiaochen li" userId="50b582a8adf77086" providerId="LiveId" clId="{9F9A2B4C-5598-491A-BBB0-DDAC92E43558}" dt="2026-04-03T15:44:06.177" v="2951" actId="20577"/>
        <pc:sldMkLst>
          <pc:docMk/>
          <pc:sldMk cId="2483736114" sldId="337"/>
        </pc:sldMkLst>
      </pc:sldChg>
      <pc:sldMasterChg chg="modSp mod">
        <pc:chgData name="xiaochen li" userId="50b582a8adf77086" providerId="LiveId" clId="{9F9A2B4C-5598-491A-BBB0-DDAC92E43558}" dt="2026-03-29T02:29:46.519" v="2234" actId="20577"/>
        <pc:sldMasterMkLst>
          <pc:docMk/>
          <pc:sldMasterMk cId="0" sldId="2147483673"/>
        </pc:sldMasterMkLst>
        <pc:spChg chg="mod">
          <ac:chgData name="xiaochen li" userId="50b582a8adf77086" providerId="LiveId" clId="{9F9A2B4C-5598-491A-BBB0-DDAC92E43558}" dt="2026-03-29T02:29:46.519" v="2234" actId="20577"/>
          <ac:spMkLst>
            <pc:docMk/>
            <pc:sldMasterMk cId="0" sldId="2147483673"/>
            <ac:spMk id="75" creationId="{00000000-0000-0000-0000-000000000000}"/>
          </ac:spMkLst>
        </pc:spChg>
      </pc:sldMasterChg>
    </pc:docChg>
  </pc:docChgLst>
  <pc:docChgLst>
    <pc:chgData name="xiaochen li" userId="50b582a8adf77086" providerId="LiveId" clId="{7111F7B1-C83C-4974-A33E-585A30932D79}"/>
    <pc:docChg chg="undo redo custSel addSld delSld modSld sldOrd">
      <pc:chgData name="xiaochen li" userId="50b582a8adf77086" providerId="LiveId" clId="{7111F7B1-C83C-4974-A33E-585A30932D79}" dt="2026-04-08T01:23:46.195" v="1173" actId="1076"/>
      <pc:docMkLst>
        <pc:docMk/>
      </pc:docMkLst>
      <pc:sldChg chg="del">
        <pc:chgData name="xiaochen li" userId="50b582a8adf77086" providerId="LiveId" clId="{7111F7B1-C83C-4974-A33E-585A30932D79}" dt="2026-04-03T15:59:55.845" v="4" actId="47"/>
        <pc:sldMkLst>
          <pc:docMk/>
          <pc:sldMk cId="0" sldId="258"/>
        </pc:sldMkLst>
      </pc:sldChg>
      <pc:sldChg chg="del">
        <pc:chgData name="xiaochen li" userId="50b582a8adf77086" providerId="LiveId" clId="{7111F7B1-C83C-4974-A33E-585A30932D79}" dt="2026-04-03T15:58:29.911" v="0" actId="47"/>
        <pc:sldMkLst>
          <pc:docMk/>
          <pc:sldMk cId="0" sldId="259"/>
        </pc:sldMkLst>
      </pc:sldChg>
      <pc:sldChg chg="del">
        <pc:chgData name="xiaochen li" userId="50b582a8adf77086" providerId="LiveId" clId="{7111F7B1-C83C-4974-A33E-585A30932D79}" dt="2026-04-03T15:58:29.911" v="0" actId="47"/>
        <pc:sldMkLst>
          <pc:docMk/>
          <pc:sldMk cId="0" sldId="260"/>
        </pc:sldMkLst>
      </pc:sldChg>
      <pc:sldChg chg="del">
        <pc:chgData name="xiaochen li" userId="50b582a8adf77086" providerId="LiveId" clId="{7111F7B1-C83C-4974-A33E-585A30932D79}" dt="2026-04-03T15:58:29.911" v="0" actId="47"/>
        <pc:sldMkLst>
          <pc:docMk/>
          <pc:sldMk cId="0" sldId="261"/>
        </pc:sldMkLst>
      </pc:sldChg>
      <pc:sldChg chg="del">
        <pc:chgData name="xiaochen li" userId="50b582a8adf77086" providerId="LiveId" clId="{7111F7B1-C83C-4974-A33E-585A30932D79}" dt="2026-04-03T15:58:29.911" v="0" actId="47"/>
        <pc:sldMkLst>
          <pc:docMk/>
          <pc:sldMk cId="0" sldId="262"/>
        </pc:sldMkLst>
      </pc:sldChg>
      <pc:sldChg chg="del">
        <pc:chgData name="xiaochen li" userId="50b582a8adf77086" providerId="LiveId" clId="{7111F7B1-C83C-4974-A33E-585A30932D79}" dt="2026-04-03T15:58:29.911" v="0" actId="47"/>
        <pc:sldMkLst>
          <pc:docMk/>
          <pc:sldMk cId="0" sldId="263"/>
        </pc:sldMkLst>
      </pc:sldChg>
      <pc:sldChg chg="del">
        <pc:chgData name="xiaochen li" userId="50b582a8adf77086" providerId="LiveId" clId="{7111F7B1-C83C-4974-A33E-585A30932D79}" dt="2026-04-03T15:58:29.911" v="0" actId="47"/>
        <pc:sldMkLst>
          <pc:docMk/>
          <pc:sldMk cId="0" sldId="264"/>
        </pc:sldMkLst>
      </pc:sldChg>
      <pc:sldChg chg="del">
        <pc:chgData name="xiaochen li" userId="50b582a8adf77086" providerId="LiveId" clId="{7111F7B1-C83C-4974-A33E-585A30932D79}" dt="2026-04-03T15:58:29.911" v="0" actId="47"/>
        <pc:sldMkLst>
          <pc:docMk/>
          <pc:sldMk cId="0" sldId="265"/>
        </pc:sldMkLst>
      </pc:sldChg>
      <pc:sldChg chg="del">
        <pc:chgData name="xiaochen li" userId="50b582a8adf77086" providerId="LiveId" clId="{7111F7B1-C83C-4974-A33E-585A30932D79}" dt="2026-04-03T15:58:29.911" v="0" actId="47"/>
        <pc:sldMkLst>
          <pc:docMk/>
          <pc:sldMk cId="0" sldId="266"/>
        </pc:sldMkLst>
      </pc:sldChg>
      <pc:sldChg chg="modSp add del mod ord modNotes">
        <pc:chgData name="xiaochen li" userId="50b582a8adf77086" providerId="LiveId" clId="{7111F7B1-C83C-4974-A33E-585A30932D79}" dt="2026-04-03T20:23:56.405" v="332" actId="20577"/>
        <pc:sldMkLst>
          <pc:docMk/>
          <pc:sldMk cId="0" sldId="267"/>
        </pc:sldMkLst>
        <pc:spChg chg="mod">
          <ac:chgData name="xiaochen li" userId="50b582a8adf77086" providerId="LiveId" clId="{7111F7B1-C83C-4974-A33E-585A30932D79}" dt="2026-04-03T20:23:56.405" v="332" actId="20577"/>
          <ac:spMkLst>
            <pc:docMk/>
            <pc:sldMk cId="0" sldId="267"/>
            <ac:spMk id="249" creationId="{00000000-0000-0000-0000-000000000000}"/>
          </ac:spMkLst>
        </pc:spChg>
      </pc:sldChg>
      <pc:sldChg chg="delSp modSp add del mod ord modNotesTx">
        <pc:chgData name="xiaochen li" userId="50b582a8adf77086" providerId="LiveId" clId="{7111F7B1-C83C-4974-A33E-585A30932D79}" dt="2026-04-07T21:18:30.392" v="1158" actId="478"/>
        <pc:sldMkLst>
          <pc:docMk/>
          <pc:sldMk cId="0" sldId="268"/>
        </pc:sldMkLst>
        <pc:spChg chg="mod">
          <ac:chgData name="xiaochen li" userId="50b582a8adf77086" providerId="LiveId" clId="{7111F7B1-C83C-4974-A33E-585A30932D79}" dt="2026-04-03T20:23:59.892" v="333" actId="20577"/>
          <ac:spMkLst>
            <pc:docMk/>
            <pc:sldMk cId="0" sldId="268"/>
            <ac:spMk id="262" creationId="{00000000-0000-0000-0000-000000000000}"/>
          </ac:spMkLst>
        </pc:spChg>
        <pc:spChg chg="del">
          <ac:chgData name="xiaochen li" userId="50b582a8adf77086" providerId="LiveId" clId="{7111F7B1-C83C-4974-A33E-585A30932D79}" dt="2026-04-07T21:18:30.392" v="1158" actId="478"/>
          <ac:spMkLst>
            <pc:docMk/>
            <pc:sldMk cId="0" sldId="268"/>
            <ac:spMk id="266" creationId="{00000000-0000-0000-0000-000000000000}"/>
          </ac:spMkLst>
        </pc:spChg>
      </pc:sldChg>
      <pc:sldChg chg="modSp add mod">
        <pc:chgData name="xiaochen li" userId="50b582a8adf77086" providerId="LiveId" clId="{7111F7B1-C83C-4974-A33E-585A30932D79}" dt="2026-04-03T19:48:14.425" v="100" actId="1076"/>
        <pc:sldMkLst>
          <pc:docMk/>
          <pc:sldMk cId="0" sldId="269"/>
        </pc:sldMkLst>
        <pc:spChg chg="mod">
          <ac:chgData name="xiaochen li" userId="50b582a8adf77086" providerId="LiveId" clId="{7111F7B1-C83C-4974-A33E-585A30932D79}" dt="2026-04-03T19:48:14.425" v="100" actId="1076"/>
          <ac:spMkLst>
            <pc:docMk/>
            <pc:sldMk cId="0" sldId="269"/>
            <ac:spMk id="272" creationId="{00000000-0000-0000-0000-000000000000}"/>
          </ac:spMkLst>
        </pc:spChg>
      </pc:sldChg>
      <pc:sldChg chg="modSp add mod">
        <pc:chgData name="xiaochen li" userId="50b582a8adf77086" providerId="LiveId" clId="{7111F7B1-C83C-4974-A33E-585A30932D79}" dt="2026-04-04T02:40:05.964" v="1064" actId="20577"/>
        <pc:sldMkLst>
          <pc:docMk/>
          <pc:sldMk cId="0" sldId="270"/>
        </pc:sldMkLst>
        <pc:spChg chg="mod">
          <ac:chgData name="xiaochen li" userId="50b582a8adf77086" providerId="LiveId" clId="{7111F7B1-C83C-4974-A33E-585A30932D79}" dt="2026-04-04T02:40:05.964" v="1064" actId="20577"/>
          <ac:spMkLst>
            <pc:docMk/>
            <pc:sldMk cId="0" sldId="270"/>
            <ac:spMk id="278" creationId="{00000000-0000-0000-0000-000000000000}"/>
          </ac:spMkLst>
        </pc:spChg>
      </pc:sldChg>
      <pc:sldChg chg="add">
        <pc:chgData name="xiaochen li" userId="50b582a8adf77086" providerId="LiveId" clId="{7111F7B1-C83C-4974-A33E-585A30932D79}" dt="2026-04-04T02:38:34.115" v="1056"/>
        <pc:sldMkLst>
          <pc:docMk/>
          <pc:sldMk cId="0" sldId="271"/>
        </pc:sldMkLst>
      </pc:sldChg>
      <pc:sldChg chg="addSp delSp add mod modNotesTx">
        <pc:chgData name="xiaochen li" userId="50b582a8adf77086" providerId="LiveId" clId="{7111F7B1-C83C-4974-A33E-585A30932D79}" dt="2026-04-04T02:54:35.487" v="1077" actId="20577"/>
        <pc:sldMkLst>
          <pc:docMk/>
          <pc:sldMk cId="0" sldId="272"/>
        </pc:sldMkLst>
      </pc:sldChg>
      <pc:sldChg chg="add">
        <pc:chgData name="xiaochen li" userId="50b582a8adf77086" providerId="LiveId" clId="{7111F7B1-C83C-4974-A33E-585A30932D79}" dt="2026-04-04T02:52:31.726" v="1074"/>
        <pc:sldMkLst>
          <pc:docMk/>
          <pc:sldMk cId="0" sldId="273"/>
        </pc:sldMkLst>
      </pc:sldChg>
      <pc:sldChg chg="add">
        <pc:chgData name="xiaochen li" userId="50b582a8adf77086" providerId="LiveId" clId="{7111F7B1-C83C-4974-A33E-585A30932D79}" dt="2026-04-04T02:54:19.242" v="1075"/>
        <pc:sldMkLst>
          <pc:docMk/>
          <pc:sldMk cId="0" sldId="274"/>
        </pc:sldMkLst>
      </pc:sldChg>
      <pc:sldChg chg="add">
        <pc:chgData name="xiaochen li" userId="50b582a8adf77086" providerId="LiveId" clId="{7111F7B1-C83C-4974-A33E-585A30932D79}" dt="2026-04-04T02:54:19.242" v="1075"/>
        <pc:sldMkLst>
          <pc:docMk/>
          <pc:sldMk cId="0" sldId="275"/>
        </pc:sldMkLst>
      </pc:sldChg>
      <pc:sldChg chg="add del">
        <pc:chgData name="xiaochen li" userId="50b582a8adf77086" providerId="LiveId" clId="{7111F7B1-C83C-4974-A33E-585A30932D79}" dt="2026-04-04T02:55:26.542" v="1078"/>
        <pc:sldMkLst>
          <pc:docMk/>
          <pc:sldMk cId="0" sldId="278"/>
        </pc:sldMkLst>
      </pc:sldChg>
      <pc:sldChg chg="add">
        <pc:chgData name="xiaochen li" userId="50b582a8adf77086" providerId="LiveId" clId="{7111F7B1-C83C-4974-A33E-585A30932D79}" dt="2026-04-04T02:55:26.542" v="1078"/>
        <pc:sldMkLst>
          <pc:docMk/>
          <pc:sldMk cId="0" sldId="279"/>
        </pc:sldMkLst>
      </pc:sldChg>
      <pc:sldChg chg="add del">
        <pc:chgData name="xiaochen li" userId="50b582a8adf77086" providerId="LiveId" clId="{7111F7B1-C83C-4974-A33E-585A30932D79}" dt="2026-04-04T02:55:26.542" v="1078"/>
        <pc:sldMkLst>
          <pc:docMk/>
          <pc:sldMk cId="0" sldId="280"/>
        </pc:sldMkLst>
      </pc:sldChg>
      <pc:sldChg chg="add">
        <pc:chgData name="xiaochen li" userId="50b582a8adf77086" providerId="LiveId" clId="{7111F7B1-C83C-4974-A33E-585A30932D79}" dt="2026-04-04T02:55:26.542" v="1078"/>
        <pc:sldMkLst>
          <pc:docMk/>
          <pc:sldMk cId="0" sldId="281"/>
        </pc:sldMkLst>
      </pc:sldChg>
      <pc:sldChg chg="add">
        <pc:chgData name="xiaochen li" userId="50b582a8adf77086" providerId="LiveId" clId="{7111F7B1-C83C-4974-A33E-585A30932D79}" dt="2026-04-04T02:55:26.542" v="1078"/>
        <pc:sldMkLst>
          <pc:docMk/>
          <pc:sldMk cId="0" sldId="282"/>
        </pc:sldMkLst>
      </pc:sldChg>
      <pc:sldChg chg="add">
        <pc:chgData name="xiaochen li" userId="50b582a8adf77086" providerId="LiveId" clId="{7111F7B1-C83C-4974-A33E-585A30932D79}" dt="2026-04-04T02:55:26.542" v="1078"/>
        <pc:sldMkLst>
          <pc:docMk/>
          <pc:sldMk cId="0" sldId="283"/>
        </pc:sldMkLst>
      </pc:sldChg>
      <pc:sldChg chg="del">
        <pc:chgData name="xiaochen li" userId="50b582a8adf77086" providerId="LiveId" clId="{7111F7B1-C83C-4974-A33E-585A30932D79}" dt="2026-04-03T15:58:29.911" v="0" actId="47"/>
        <pc:sldMkLst>
          <pc:docMk/>
          <pc:sldMk cId="955917422" sldId="283"/>
        </pc:sldMkLst>
      </pc:sldChg>
      <pc:sldChg chg="add">
        <pc:chgData name="xiaochen li" userId="50b582a8adf77086" providerId="LiveId" clId="{7111F7B1-C83C-4974-A33E-585A30932D79}" dt="2026-04-04T02:56:00.313" v="1079"/>
        <pc:sldMkLst>
          <pc:docMk/>
          <pc:sldMk cId="0" sldId="284"/>
        </pc:sldMkLst>
      </pc:sldChg>
      <pc:sldChg chg="del">
        <pc:chgData name="xiaochen li" userId="50b582a8adf77086" providerId="LiveId" clId="{7111F7B1-C83C-4974-A33E-585A30932D79}" dt="2026-04-03T15:58:29.911" v="0" actId="47"/>
        <pc:sldMkLst>
          <pc:docMk/>
          <pc:sldMk cId="136249478" sldId="285"/>
        </pc:sldMkLst>
      </pc:sldChg>
      <pc:sldChg chg="addSp delSp modSp add mod modNotesTx">
        <pc:chgData name="xiaochen li" userId="50b582a8adf77086" providerId="LiveId" clId="{7111F7B1-C83C-4974-A33E-585A30932D79}" dt="2026-04-08T00:16:03.919" v="1161" actId="20577"/>
        <pc:sldMkLst>
          <pc:docMk/>
          <pc:sldMk cId="935558115" sldId="286"/>
        </pc:sldMkLst>
        <pc:spChg chg="add del mod">
          <ac:chgData name="xiaochen li" userId="50b582a8adf77086" providerId="LiveId" clId="{7111F7B1-C83C-4974-A33E-585A30932D79}" dt="2026-04-07T20:33:11.975" v="1111" actId="478"/>
          <ac:spMkLst>
            <pc:docMk/>
            <pc:sldMk cId="935558115" sldId="286"/>
            <ac:spMk id="5" creationId="{61D7AB3A-05EE-17E4-5561-6AAF44CA2C06}"/>
          </ac:spMkLst>
        </pc:spChg>
        <pc:spChg chg="mod">
          <ac:chgData name="xiaochen li" userId="50b582a8adf77086" providerId="LiveId" clId="{7111F7B1-C83C-4974-A33E-585A30932D79}" dt="2026-04-07T20:21:31.711" v="1080"/>
          <ac:spMkLst>
            <pc:docMk/>
            <pc:sldMk cId="935558115" sldId="286"/>
            <ac:spMk id="262" creationId="{53D3377E-7DD6-71C9-7EA7-37E21643E8E5}"/>
          </ac:spMkLst>
        </pc:spChg>
        <pc:spChg chg="mod">
          <ac:chgData name="xiaochen li" userId="50b582a8adf77086" providerId="LiveId" clId="{7111F7B1-C83C-4974-A33E-585A30932D79}" dt="2026-04-03T19:35:43.099" v="41" actId="207"/>
          <ac:spMkLst>
            <pc:docMk/>
            <pc:sldMk cId="935558115" sldId="286"/>
            <ac:spMk id="263" creationId="{43C3B6DB-B9D6-F601-2C52-36E7C514FBDA}"/>
          </ac:spMkLst>
        </pc:spChg>
        <pc:picChg chg="add del">
          <ac:chgData name="xiaochen li" userId="50b582a8adf77086" providerId="LiveId" clId="{7111F7B1-C83C-4974-A33E-585A30932D79}" dt="2026-04-07T20:29:02.568" v="1089" actId="478"/>
          <ac:picMkLst>
            <pc:docMk/>
            <pc:sldMk cId="935558115" sldId="286"/>
            <ac:picMk id="1026" creationId="{5E866E4B-07EE-19EC-B729-4A467BCEBD17}"/>
          </ac:picMkLst>
        </pc:picChg>
      </pc:sldChg>
      <pc:sldChg chg="del">
        <pc:chgData name="xiaochen li" userId="50b582a8adf77086" providerId="LiveId" clId="{7111F7B1-C83C-4974-A33E-585A30932D79}" dt="2026-04-03T15:58:29.911" v="0" actId="47"/>
        <pc:sldMkLst>
          <pc:docMk/>
          <pc:sldMk cId="3719357855" sldId="286"/>
        </pc:sldMkLst>
      </pc:sldChg>
      <pc:sldChg chg="del">
        <pc:chgData name="xiaochen li" userId="50b582a8adf77086" providerId="LiveId" clId="{7111F7B1-C83C-4974-A33E-585A30932D79}" dt="2026-04-03T15:58:29.911" v="0" actId="47"/>
        <pc:sldMkLst>
          <pc:docMk/>
          <pc:sldMk cId="564379925" sldId="287"/>
        </pc:sldMkLst>
      </pc:sldChg>
      <pc:sldChg chg="add del">
        <pc:chgData name="xiaochen li" userId="50b582a8adf77086" providerId="LiveId" clId="{7111F7B1-C83C-4974-A33E-585A30932D79}" dt="2026-04-03T19:48:58.349" v="103" actId="47"/>
        <pc:sldMkLst>
          <pc:docMk/>
          <pc:sldMk cId="968123020" sldId="287"/>
        </pc:sldMkLst>
      </pc:sldChg>
      <pc:sldChg chg="addSp delSp modSp add del mod ord">
        <pc:chgData name="xiaochen li" userId="50b582a8adf77086" providerId="LiveId" clId="{7111F7B1-C83C-4974-A33E-585A30932D79}" dt="2026-04-08T01:14:35.859" v="1171" actId="47"/>
        <pc:sldMkLst>
          <pc:docMk/>
          <pc:sldMk cId="1066901965" sldId="287"/>
        </pc:sldMkLst>
      </pc:sldChg>
      <pc:sldChg chg="add del">
        <pc:chgData name="xiaochen li" userId="50b582a8adf77086" providerId="LiveId" clId="{7111F7B1-C83C-4974-A33E-585A30932D79}" dt="2026-04-03T19:48:23.884" v="102" actId="47"/>
        <pc:sldMkLst>
          <pc:docMk/>
          <pc:sldMk cId="1638865171" sldId="288"/>
        </pc:sldMkLst>
      </pc:sldChg>
      <pc:sldChg chg="addSp delSp modSp add mod modNotesTx">
        <pc:chgData name="xiaochen li" userId="50b582a8adf77086" providerId="LiveId" clId="{7111F7B1-C83C-4974-A33E-585A30932D79}" dt="2026-04-07T21:07:10.544" v="1122" actId="20577"/>
        <pc:sldMkLst>
          <pc:docMk/>
          <pc:sldMk cId="2648333238" sldId="288"/>
        </pc:sldMkLst>
        <pc:spChg chg="add mod">
          <ac:chgData name="xiaochen li" userId="50b582a8adf77086" providerId="LiveId" clId="{7111F7B1-C83C-4974-A33E-585A30932D79}" dt="2026-04-07T21:07:10.544" v="1122" actId="20577"/>
          <ac:spMkLst>
            <pc:docMk/>
            <pc:sldMk cId="2648333238" sldId="288"/>
            <ac:spMk id="2" creationId="{9EBF1FB2-D040-FF1A-9114-4ED3B2379226}"/>
          </ac:spMkLst>
        </pc:spChg>
        <pc:spChg chg="add mod">
          <ac:chgData name="xiaochen li" userId="50b582a8adf77086" providerId="LiveId" clId="{7111F7B1-C83C-4974-A33E-585A30932D79}" dt="2026-04-03T19:58:49.345" v="202" actId="1076"/>
          <ac:spMkLst>
            <pc:docMk/>
            <pc:sldMk cId="2648333238" sldId="288"/>
            <ac:spMk id="4" creationId="{1062E0FF-FD4B-E976-C124-136AA8ED9D19}"/>
          </ac:spMkLst>
        </pc:spChg>
        <pc:spChg chg="add del mod">
          <ac:chgData name="xiaochen li" userId="50b582a8adf77086" providerId="LiveId" clId="{7111F7B1-C83C-4974-A33E-585A30932D79}" dt="2026-04-03T19:59:22.153" v="217" actId="1076"/>
          <ac:spMkLst>
            <pc:docMk/>
            <pc:sldMk cId="2648333238" sldId="288"/>
            <ac:spMk id="10" creationId="{D9314665-977C-C2D9-BEDB-B5A44434AA74}"/>
          </ac:spMkLst>
        </pc:spChg>
        <pc:spChg chg="add mod">
          <ac:chgData name="xiaochen li" userId="50b582a8adf77086" providerId="LiveId" clId="{7111F7B1-C83C-4974-A33E-585A30932D79}" dt="2026-04-03T19:59:25.147" v="218" actId="1076"/>
          <ac:spMkLst>
            <pc:docMk/>
            <pc:sldMk cId="2648333238" sldId="288"/>
            <ac:spMk id="14" creationId="{99092495-1522-1DF8-3EF7-43573D736F99}"/>
          </ac:spMkLst>
        </pc:spChg>
      </pc:sldChg>
      <pc:sldChg chg="del">
        <pc:chgData name="xiaochen li" userId="50b582a8adf77086" providerId="LiveId" clId="{7111F7B1-C83C-4974-A33E-585A30932D79}" dt="2026-04-03T15:58:29.911" v="0" actId="47"/>
        <pc:sldMkLst>
          <pc:docMk/>
          <pc:sldMk cId="2791349112" sldId="288"/>
        </pc:sldMkLst>
      </pc:sldChg>
      <pc:sldChg chg="addSp delSp modSp add mod modNotesTx">
        <pc:chgData name="xiaochen li" userId="50b582a8adf77086" providerId="LiveId" clId="{7111F7B1-C83C-4974-A33E-585A30932D79}" dt="2026-04-07T21:07:27.882" v="1144" actId="20577"/>
        <pc:sldMkLst>
          <pc:docMk/>
          <pc:sldMk cId="2522431113" sldId="289"/>
        </pc:sldMkLst>
        <pc:spChg chg="mod">
          <ac:chgData name="xiaochen li" userId="50b582a8adf77086" providerId="LiveId" clId="{7111F7B1-C83C-4974-A33E-585A30932D79}" dt="2026-04-07T21:07:27.882" v="1144" actId="20577"/>
          <ac:spMkLst>
            <pc:docMk/>
            <pc:sldMk cId="2522431113" sldId="289"/>
            <ac:spMk id="2" creationId="{57D07803-1FAF-C888-334D-62A04D02A964}"/>
          </ac:spMkLst>
        </pc:spChg>
        <pc:spChg chg="add mod">
          <ac:chgData name="xiaochen li" userId="50b582a8adf77086" providerId="LiveId" clId="{7111F7B1-C83C-4974-A33E-585A30932D79}" dt="2026-04-03T20:07:47.966" v="271" actId="1076"/>
          <ac:spMkLst>
            <pc:docMk/>
            <pc:sldMk cId="2522431113" sldId="289"/>
            <ac:spMk id="3" creationId="{F0FB9F06-157D-CB2D-00A6-D6DCA036C9CF}"/>
          </ac:spMkLst>
        </pc:spChg>
        <pc:spChg chg="add mod">
          <ac:chgData name="xiaochen li" userId="50b582a8adf77086" providerId="LiveId" clId="{7111F7B1-C83C-4974-A33E-585A30932D79}" dt="2026-04-03T20:14:40.478" v="304" actId="1076"/>
          <ac:spMkLst>
            <pc:docMk/>
            <pc:sldMk cId="2522431113" sldId="289"/>
            <ac:spMk id="6" creationId="{C79DF574-AE1E-B8B2-A7CF-B28B185F07F8}"/>
          </ac:spMkLst>
        </pc:spChg>
        <pc:spChg chg="add mod">
          <ac:chgData name="xiaochen li" userId="50b582a8adf77086" providerId="LiveId" clId="{7111F7B1-C83C-4974-A33E-585A30932D79}" dt="2026-04-03T20:14:54.646" v="306" actId="1076"/>
          <ac:spMkLst>
            <pc:docMk/>
            <pc:sldMk cId="2522431113" sldId="289"/>
            <ac:spMk id="13" creationId="{F73260BD-7207-39A8-BA3B-49FBBCE65E69}"/>
          </ac:spMkLst>
        </pc:spChg>
        <pc:cxnChg chg="add mod">
          <ac:chgData name="xiaochen li" userId="50b582a8adf77086" providerId="LiveId" clId="{7111F7B1-C83C-4974-A33E-585A30932D79}" dt="2026-04-03T20:14:45.086" v="305" actId="14100"/>
          <ac:cxnSpMkLst>
            <pc:docMk/>
            <pc:sldMk cId="2522431113" sldId="289"/>
            <ac:cxnSpMk id="8" creationId="{D64F8C01-5009-F0A8-8127-39E59261C788}"/>
          </ac:cxnSpMkLst>
        </pc:cxnChg>
      </pc:sldChg>
      <pc:sldChg chg="del">
        <pc:chgData name="xiaochen li" userId="50b582a8adf77086" providerId="LiveId" clId="{7111F7B1-C83C-4974-A33E-585A30932D79}" dt="2026-04-03T15:58:29.911" v="0" actId="47"/>
        <pc:sldMkLst>
          <pc:docMk/>
          <pc:sldMk cId="3431958655" sldId="289"/>
        </pc:sldMkLst>
      </pc:sldChg>
      <pc:sldChg chg="del">
        <pc:chgData name="xiaochen li" userId="50b582a8adf77086" providerId="LiveId" clId="{7111F7B1-C83C-4974-A33E-585A30932D79}" dt="2026-04-03T15:58:29.911" v="0" actId="47"/>
        <pc:sldMkLst>
          <pc:docMk/>
          <pc:sldMk cId="1345670668" sldId="290"/>
        </pc:sldMkLst>
      </pc:sldChg>
      <pc:sldChg chg="addSp modSp add mod modNotesTx">
        <pc:chgData name="xiaochen li" userId="50b582a8adf77086" providerId="LiveId" clId="{7111F7B1-C83C-4974-A33E-585A30932D79}" dt="2026-04-07T21:07:36.759" v="1157" actId="20577"/>
        <pc:sldMkLst>
          <pc:docMk/>
          <pc:sldMk cId="1723264794" sldId="290"/>
        </pc:sldMkLst>
        <pc:spChg chg="mod">
          <ac:chgData name="xiaochen li" userId="50b582a8adf77086" providerId="LiveId" clId="{7111F7B1-C83C-4974-A33E-585A30932D79}" dt="2026-04-07T21:07:36.759" v="1157" actId="20577"/>
          <ac:spMkLst>
            <pc:docMk/>
            <pc:sldMk cId="1723264794" sldId="290"/>
            <ac:spMk id="2" creationId="{9DCC6D87-187E-3D12-28C3-A50CB494C04E}"/>
          </ac:spMkLst>
        </pc:spChg>
        <pc:spChg chg="add mod">
          <ac:chgData name="xiaochen li" userId="50b582a8adf77086" providerId="LiveId" clId="{7111F7B1-C83C-4974-A33E-585A30932D79}" dt="2026-04-03T20:16:00.736" v="310" actId="1076"/>
          <ac:spMkLst>
            <pc:docMk/>
            <pc:sldMk cId="1723264794" sldId="290"/>
            <ac:spMk id="3" creationId="{3BFA85FB-055E-1B84-DE5C-B7A07F7BEA1C}"/>
          </ac:spMkLst>
        </pc:spChg>
        <pc:spChg chg="add mod">
          <ac:chgData name="xiaochen li" userId="50b582a8adf77086" providerId="LiveId" clId="{7111F7B1-C83C-4974-A33E-585A30932D79}" dt="2026-04-03T20:18:25.218" v="315" actId="1076"/>
          <ac:spMkLst>
            <pc:docMk/>
            <pc:sldMk cId="1723264794" sldId="290"/>
            <ac:spMk id="5" creationId="{BCE0D015-28F4-4A3D-9D99-74391CABA4A9}"/>
          </ac:spMkLst>
        </pc:spChg>
        <pc:spChg chg="add mod">
          <ac:chgData name="xiaochen li" userId="50b582a8adf77086" providerId="LiveId" clId="{7111F7B1-C83C-4974-A33E-585A30932D79}" dt="2026-04-03T20:19:18.084" v="321" actId="14100"/>
          <ac:spMkLst>
            <pc:docMk/>
            <pc:sldMk cId="1723264794" sldId="290"/>
            <ac:spMk id="9" creationId="{4C00499F-11E8-EAE4-3A4D-D65962B2C899}"/>
          </ac:spMkLst>
        </pc:spChg>
        <pc:picChg chg="add mod">
          <ac:chgData name="xiaochen li" userId="50b582a8adf77086" providerId="LiveId" clId="{7111F7B1-C83C-4974-A33E-585A30932D79}" dt="2026-04-03T20:23:41.323" v="329" actId="1076"/>
          <ac:picMkLst>
            <pc:docMk/>
            <pc:sldMk cId="1723264794" sldId="290"/>
            <ac:picMk id="2050" creationId="{B5D41792-18D9-7B7F-FE80-4319CE80C809}"/>
          </ac:picMkLst>
        </pc:picChg>
        <pc:cxnChg chg="add">
          <ac:chgData name="xiaochen li" userId="50b582a8adf77086" providerId="LiveId" clId="{7111F7B1-C83C-4974-A33E-585A30932D79}" dt="2026-04-03T20:18:32.660" v="316" actId="11529"/>
          <ac:cxnSpMkLst>
            <pc:docMk/>
            <pc:sldMk cId="1723264794" sldId="290"/>
            <ac:cxnSpMk id="7" creationId="{BDAA8F7A-4162-0917-FD75-4F1E2A350CEE}"/>
          </ac:cxnSpMkLst>
        </pc:cxnChg>
      </pc:sldChg>
      <pc:sldChg chg="addSp delSp modSp add mod ord modNotesTx">
        <pc:chgData name="xiaochen li" userId="50b582a8adf77086" providerId="LiveId" clId="{7111F7B1-C83C-4974-A33E-585A30932D79}" dt="2026-04-04T01:47:35.442" v="642" actId="20577"/>
        <pc:sldMkLst>
          <pc:docMk/>
          <pc:sldMk cId="1039536379" sldId="291"/>
        </pc:sldMkLst>
        <pc:spChg chg="mod">
          <ac:chgData name="xiaochen li" userId="50b582a8adf77086" providerId="LiveId" clId="{7111F7B1-C83C-4974-A33E-585A30932D79}" dt="2026-04-03T20:34:10.120" v="357" actId="20577"/>
          <ac:spMkLst>
            <pc:docMk/>
            <pc:sldMk cId="1039536379" sldId="291"/>
            <ac:spMk id="2" creationId="{995D58F4-AE33-4185-3375-FBC8D6AE981F}"/>
          </ac:spMkLst>
        </pc:spChg>
        <pc:spChg chg="add mod">
          <ac:chgData name="xiaochen li" userId="50b582a8adf77086" providerId="LiveId" clId="{7111F7B1-C83C-4974-A33E-585A30932D79}" dt="2026-04-03T20:35:37.362" v="364" actId="1076"/>
          <ac:spMkLst>
            <pc:docMk/>
            <pc:sldMk cId="1039536379" sldId="291"/>
            <ac:spMk id="4" creationId="{8CC2AB0B-D30F-4189-040B-F97995698693}"/>
          </ac:spMkLst>
        </pc:spChg>
        <pc:spChg chg="add mod">
          <ac:chgData name="xiaochen li" userId="50b582a8adf77086" providerId="LiveId" clId="{7111F7B1-C83C-4974-A33E-585A30932D79}" dt="2026-04-03T20:36:49.799" v="372" actId="1076"/>
          <ac:spMkLst>
            <pc:docMk/>
            <pc:sldMk cId="1039536379" sldId="291"/>
            <ac:spMk id="8" creationId="{A2572C80-30F5-0853-98C4-777CD21D7E9C}"/>
          </ac:spMkLst>
        </pc:spChg>
        <pc:spChg chg="mod">
          <ac:chgData name="xiaochen li" userId="50b582a8adf77086" providerId="LiveId" clId="{7111F7B1-C83C-4974-A33E-585A30932D79}" dt="2026-04-04T01:47:35.442" v="642" actId="20577"/>
          <ac:spMkLst>
            <pc:docMk/>
            <pc:sldMk cId="1039536379" sldId="291"/>
            <ac:spMk id="271" creationId="{2100C93A-F2FD-83E7-6FF5-5717D05D0734}"/>
          </ac:spMkLst>
        </pc:spChg>
        <pc:picChg chg="add mod">
          <ac:chgData name="xiaochen li" userId="50b582a8adf77086" providerId="LiveId" clId="{7111F7B1-C83C-4974-A33E-585A30932D79}" dt="2026-04-03T20:40:26.275" v="380" actId="1076"/>
          <ac:picMkLst>
            <pc:docMk/>
            <pc:sldMk cId="1039536379" sldId="291"/>
            <ac:picMk id="4098" creationId="{130352A7-31C5-28D9-964F-DD6023C42A51}"/>
          </ac:picMkLst>
        </pc:picChg>
      </pc:sldChg>
      <pc:sldChg chg="del">
        <pc:chgData name="xiaochen li" userId="50b582a8adf77086" providerId="LiveId" clId="{7111F7B1-C83C-4974-A33E-585A30932D79}" dt="2026-04-03T15:58:29.911" v="0" actId="47"/>
        <pc:sldMkLst>
          <pc:docMk/>
          <pc:sldMk cId="2675808328" sldId="291"/>
        </pc:sldMkLst>
      </pc:sldChg>
      <pc:sldChg chg="del">
        <pc:chgData name="xiaochen li" userId="50b582a8adf77086" providerId="LiveId" clId="{7111F7B1-C83C-4974-A33E-585A30932D79}" dt="2026-04-03T15:58:29.911" v="0" actId="47"/>
        <pc:sldMkLst>
          <pc:docMk/>
          <pc:sldMk cId="1538146985" sldId="292"/>
        </pc:sldMkLst>
      </pc:sldChg>
      <pc:sldChg chg="modSp add mod modNotesTx">
        <pc:chgData name="xiaochen li" userId="50b582a8adf77086" providerId="LiveId" clId="{7111F7B1-C83C-4974-A33E-585A30932D79}" dt="2026-04-04T01:47:28.665" v="641" actId="20577"/>
        <pc:sldMkLst>
          <pc:docMk/>
          <pc:sldMk cId="2081603873" sldId="292"/>
        </pc:sldMkLst>
        <pc:spChg chg="mod">
          <ac:chgData name="xiaochen li" userId="50b582a8adf77086" providerId="LiveId" clId="{7111F7B1-C83C-4974-A33E-585A30932D79}" dt="2026-04-03T20:40:46.420" v="385" actId="20577"/>
          <ac:spMkLst>
            <pc:docMk/>
            <pc:sldMk cId="2081603873" sldId="292"/>
            <ac:spMk id="2" creationId="{5522DE80-8BA0-16BD-B02E-2E76538A7CED}"/>
          </ac:spMkLst>
        </pc:spChg>
        <pc:spChg chg="mod">
          <ac:chgData name="xiaochen li" userId="50b582a8adf77086" providerId="LiveId" clId="{7111F7B1-C83C-4974-A33E-585A30932D79}" dt="2026-04-04T01:47:28.665" v="641" actId="20577"/>
          <ac:spMkLst>
            <pc:docMk/>
            <pc:sldMk cId="2081603873" sldId="292"/>
            <ac:spMk id="271" creationId="{14E65C5B-5EB5-4BFA-24DB-88EC94A2F0C2}"/>
          </ac:spMkLst>
        </pc:spChg>
      </pc:sldChg>
      <pc:sldChg chg="del">
        <pc:chgData name="xiaochen li" userId="50b582a8adf77086" providerId="LiveId" clId="{7111F7B1-C83C-4974-A33E-585A30932D79}" dt="2026-04-03T15:58:29.911" v="0" actId="47"/>
        <pc:sldMkLst>
          <pc:docMk/>
          <pc:sldMk cId="1874620650" sldId="293"/>
        </pc:sldMkLst>
      </pc:sldChg>
      <pc:sldChg chg="add del">
        <pc:chgData name="xiaochen li" userId="50b582a8adf77086" providerId="LiveId" clId="{7111F7B1-C83C-4974-A33E-585A30932D79}" dt="2026-04-04T01:48:43.154" v="643" actId="47"/>
        <pc:sldMkLst>
          <pc:docMk/>
          <pc:sldMk cId="2959286827" sldId="293"/>
        </pc:sldMkLst>
      </pc:sldChg>
      <pc:sldChg chg="addSp delSp modSp add mod">
        <pc:chgData name="xiaochen li" userId="50b582a8adf77086" providerId="LiveId" clId="{7111F7B1-C83C-4974-A33E-585A30932D79}" dt="2026-04-08T01:07:30.399" v="1163" actId="1076"/>
        <pc:sldMkLst>
          <pc:docMk/>
          <pc:sldMk cId="991795724" sldId="294"/>
        </pc:sldMkLst>
        <pc:spChg chg="mod">
          <ac:chgData name="xiaochen li" userId="50b582a8adf77086" providerId="LiveId" clId="{7111F7B1-C83C-4974-A33E-585A30932D79}" dt="2026-04-03T22:09:44.570" v="468" actId="115"/>
          <ac:spMkLst>
            <pc:docMk/>
            <pc:sldMk cId="991795724" sldId="294"/>
            <ac:spMk id="2" creationId="{2728F9D9-9D15-0FE2-FC76-149332F00D17}"/>
          </ac:spMkLst>
        </pc:spChg>
        <pc:spChg chg="mod">
          <ac:chgData name="xiaochen li" userId="50b582a8adf77086" providerId="LiveId" clId="{7111F7B1-C83C-4974-A33E-585A30932D79}" dt="2026-04-04T01:47:25.471" v="640" actId="20577"/>
          <ac:spMkLst>
            <pc:docMk/>
            <pc:sldMk cId="991795724" sldId="294"/>
            <ac:spMk id="271" creationId="{FE2E4852-4926-031B-7C81-665922F61CF7}"/>
          </ac:spMkLst>
        </pc:spChg>
        <pc:picChg chg="add mod">
          <ac:chgData name="xiaochen li" userId="50b582a8adf77086" providerId="LiveId" clId="{7111F7B1-C83C-4974-A33E-585A30932D79}" dt="2026-04-08T01:07:30.399" v="1163" actId="1076"/>
          <ac:picMkLst>
            <pc:docMk/>
            <pc:sldMk cId="991795724" sldId="294"/>
            <ac:picMk id="4" creationId="{301FC1E5-A31F-D181-8EE4-FCF6045E6E82}"/>
          </ac:picMkLst>
        </pc:picChg>
        <pc:picChg chg="add del mod">
          <ac:chgData name="xiaochen li" userId="50b582a8adf77086" providerId="LiveId" clId="{7111F7B1-C83C-4974-A33E-585A30932D79}" dt="2026-04-08T01:07:27.077" v="1162" actId="478"/>
          <ac:picMkLst>
            <pc:docMk/>
            <pc:sldMk cId="991795724" sldId="294"/>
            <ac:picMk id="6" creationId="{CEFC3A5A-DA63-02F1-1623-43483FD52DED}"/>
          </ac:picMkLst>
        </pc:picChg>
      </pc:sldChg>
      <pc:sldChg chg="del">
        <pc:chgData name="xiaochen li" userId="50b582a8adf77086" providerId="LiveId" clId="{7111F7B1-C83C-4974-A33E-585A30932D79}" dt="2026-04-03T15:58:29.911" v="0" actId="47"/>
        <pc:sldMkLst>
          <pc:docMk/>
          <pc:sldMk cId="3511259941" sldId="294"/>
        </pc:sldMkLst>
      </pc:sldChg>
      <pc:sldChg chg="addSp delSp modSp add mod">
        <pc:chgData name="xiaochen li" userId="50b582a8adf77086" providerId="LiveId" clId="{7111F7B1-C83C-4974-A33E-585A30932D79}" dt="2026-04-03T22:30:40.483" v="488" actId="1076"/>
        <pc:sldMkLst>
          <pc:docMk/>
          <pc:sldMk cId="897094633" sldId="295"/>
        </pc:sldMkLst>
        <pc:spChg chg="add mod">
          <ac:chgData name="xiaochen li" userId="50b582a8adf77086" providerId="LiveId" clId="{7111F7B1-C83C-4974-A33E-585A30932D79}" dt="2026-04-03T22:30:40.483" v="488" actId="1076"/>
          <ac:spMkLst>
            <pc:docMk/>
            <pc:sldMk cId="897094633" sldId="295"/>
            <ac:spMk id="29" creationId="{EC9F667E-A95A-98DC-8E61-CD415A3E83B8}"/>
          </ac:spMkLst>
        </pc:spChg>
        <pc:spChg chg="add mod">
          <ac:chgData name="xiaochen li" userId="50b582a8adf77086" providerId="LiveId" clId="{7111F7B1-C83C-4974-A33E-585A30932D79}" dt="2026-04-03T22:30:40.483" v="488" actId="1076"/>
          <ac:spMkLst>
            <pc:docMk/>
            <pc:sldMk cId="897094633" sldId="295"/>
            <ac:spMk id="36" creationId="{8BBA17FE-79D4-5D7A-1DDC-C855F8B03700}"/>
          </ac:spMkLst>
        </pc:spChg>
        <pc:spChg chg="add mod">
          <ac:chgData name="xiaochen li" userId="50b582a8adf77086" providerId="LiveId" clId="{7111F7B1-C83C-4974-A33E-585A30932D79}" dt="2026-04-03T22:30:40.483" v="488" actId="1076"/>
          <ac:spMkLst>
            <pc:docMk/>
            <pc:sldMk cId="897094633" sldId="295"/>
            <ac:spMk id="38" creationId="{7B6275A0-B9B3-9C6D-676C-8CAF92351BCF}"/>
          </ac:spMkLst>
        </pc:spChg>
        <pc:spChg chg="add mod">
          <ac:chgData name="xiaochen li" userId="50b582a8adf77086" providerId="LiveId" clId="{7111F7B1-C83C-4974-A33E-585A30932D79}" dt="2026-04-03T22:30:40.483" v="488" actId="1076"/>
          <ac:spMkLst>
            <pc:docMk/>
            <pc:sldMk cId="897094633" sldId="295"/>
            <ac:spMk id="39" creationId="{5CFD96A3-5747-1852-FB23-E211C8E5C9FF}"/>
          </ac:spMkLst>
        </pc:spChg>
        <pc:spChg chg="add mod">
          <ac:chgData name="xiaochen li" userId="50b582a8adf77086" providerId="LiveId" clId="{7111F7B1-C83C-4974-A33E-585A30932D79}" dt="2026-04-03T22:30:40.483" v="488" actId="1076"/>
          <ac:spMkLst>
            <pc:docMk/>
            <pc:sldMk cId="897094633" sldId="295"/>
            <ac:spMk id="45" creationId="{F2008943-CFCF-6196-4974-2F146CA3B48A}"/>
          </ac:spMkLst>
        </pc:spChg>
        <pc:spChg chg="add mod">
          <ac:chgData name="xiaochen li" userId="50b582a8adf77086" providerId="LiveId" clId="{7111F7B1-C83C-4974-A33E-585A30932D79}" dt="2026-04-03T22:30:37.821" v="487"/>
          <ac:spMkLst>
            <pc:docMk/>
            <pc:sldMk cId="897094633" sldId="295"/>
            <ac:spMk id="47" creationId="{28A97C67-85EC-D927-52A7-776404ED7CEA}"/>
          </ac:spMkLst>
        </pc:spChg>
        <pc:spChg chg="add mod">
          <ac:chgData name="xiaochen li" userId="50b582a8adf77086" providerId="LiveId" clId="{7111F7B1-C83C-4974-A33E-585A30932D79}" dt="2026-04-03T22:30:37.821" v="487"/>
          <ac:spMkLst>
            <pc:docMk/>
            <pc:sldMk cId="897094633" sldId="295"/>
            <ac:spMk id="48" creationId="{9C3D8638-3785-1327-E592-D3059A56158B}"/>
          </ac:spMkLst>
        </pc:spChg>
        <pc:spChg chg="add mod">
          <ac:chgData name="xiaochen li" userId="50b582a8adf77086" providerId="LiveId" clId="{7111F7B1-C83C-4974-A33E-585A30932D79}" dt="2026-04-03T22:30:37.821" v="487"/>
          <ac:spMkLst>
            <pc:docMk/>
            <pc:sldMk cId="897094633" sldId="295"/>
            <ac:spMk id="49" creationId="{25E24807-FBFF-9957-79D8-49B2CFE79E25}"/>
          </ac:spMkLst>
        </pc:spChg>
        <pc:spChg chg="add mod">
          <ac:chgData name="xiaochen li" userId="50b582a8adf77086" providerId="LiveId" clId="{7111F7B1-C83C-4974-A33E-585A30932D79}" dt="2026-04-03T22:30:37.821" v="487"/>
          <ac:spMkLst>
            <pc:docMk/>
            <pc:sldMk cId="897094633" sldId="295"/>
            <ac:spMk id="51" creationId="{F6B799AA-C56B-00F6-5277-EA3FB16E9BEC}"/>
          </ac:spMkLst>
        </pc:spChg>
        <pc:spChg chg="add mod">
          <ac:chgData name="xiaochen li" userId="50b582a8adf77086" providerId="LiveId" clId="{7111F7B1-C83C-4974-A33E-585A30932D79}" dt="2026-04-03T22:30:37.821" v="487"/>
          <ac:spMkLst>
            <pc:docMk/>
            <pc:sldMk cId="897094633" sldId="295"/>
            <ac:spMk id="52" creationId="{A08AA506-4E62-2A88-0B71-00900130722D}"/>
          </ac:spMkLst>
        </pc:spChg>
        <pc:grpChg chg="mod">
          <ac:chgData name="xiaochen li" userId="50b582a8adf77086" providerId="LiveId" clId="{7111F7B1-C83C-4974-A33E-585A30932D79}" dt="2026-04-03T22:30:40.483" v="488" actId="1076"/>
          <ac:grpSpMkLst>
            <pc:docMk/>
            <pc:sldMk cId="897094633" sldId="295"/>
            <ac:grpSpMk id="30" creationId="{89F318FA-AA8A-FB10-6000-DC3DF365FA25}"/>
          </ac:grpSpMkLst>
        </pc:grpChg>
        <pc:grpChg chg="mod">
          <ac:chgData name="xiaochen li" userId="50b582a8adf77086" providerId="LiveId" clId="{7111F7B1-C83C-4974-A33E-585A30932D79}" dt="2026-04-03T22:30:40.483" v="488" actId="1076"/>
          <ac:grpSpMkLst>
            <pc:docMk/>
            <pc:sldMk cId="897094633" sldId="295"/>
            <ac:grpSpMk id="33" creationId="{D7A79343-9801-8B86-95FE-9E5F696B373D}"/>
          </ac:grpSpMkLst>
        </pc:grpChg>
        <pc:grpChg chg="mod">
          <ac:chgData name="xiaochen li" userId="50b582a8adf77086" providerId="LiveId" clId="{7111F7B1-C83C-4974-A33E-585A30932D79}" dt="2026-04-03T22:30:40.483" v="488" actId="1076"/>
          <ac:grpSpMkLst>
            <pc:docMk/>
            <pc:sldMk cId="897094633" sldId="295"/>
            <ac:grpSpMk id="42" creationId="{46A9DA4A-678F-CB82-4A8C-E2017131A3FB}"/>
          </ac:grpSpMkLst>
        </pc:grpChg>
        <pc:picChg chg="add mod">
          <ac:chgData name="xiaochen li" userId="50b582a8adf77086" providerId="LiveId" clId="{7111F7B1-C83C-4974-A33E-585A30932D79}" dt="2026-04-03T22:30:23.694" v="481" actId="1076"/>
          <ac:picMkLst>
            <pc:docMk/>
            <pc:sldMk cId="897094633" sldId="295"/>
            <ac:picMk id="4" creationId="{B7CBEAAB-D66C-AD49-1F3D-B2FB9B5005D0}"/>
          </ac:picMkLst>
        </pc:picChg>
        <pc:cxnChg chg="mod">
          <ac:chgData name="xiaochen li" userId="50b582a8adf77086" providerId="LiveId" clId="{7111F7B1-C83C-4974-A33E-585A30932D79}" dt="2026-04-03T22:30:40.483" v="488" actId="1076"/>
          <ac:cxnSpMkLst>
            <pc:docMk/>
            <pc:sldMk cId="897094633" sldId="295"/>
            <ac:cxnSpMk id="31" creationId="{8845A478-6E9C-5DA1-33B9-C3B31D4A5470}"/>
          </ac:cxnSpMkLst>
        </pc:cxnChg>
        <pc:cxnChg chg="mod">
          <ac:chgData name="xiaochen li" userId="50b582a8adf77086" providerId="LiveId" clId="{7111F7B1-C83C-4974-A33E-585A30932D79}" dt="2026-04-03T22:30:40.483" v="488" actId="1076"/>
          <ac:cxnSpMkLst>
            <pc:docMk/>
            <pc:sldMk cId="897094633" sldId="295"/>
            <ac:cxnSpMk id="41" creationId="{05AC1498-8316-FA97-1250-5C1F43055A91}"/>
          </ac:cxnSpMkLst>
        </pc:cxnChg>
      </pc:sldChg>
      <pc:sldChg chg="del">
        <pc:chgData name="xiaochen li" userId="50b582a8adf77086" providerId="LiveId" clId="{7111F7B1-C83C-4974-A33E-585A30932D79}" dt="2026-04-03T15:58:29.911" v="0" actId="47"/>
        <pc:sldMkLst>
          <pc:docMk/>
          <pc:sldMk cId="2015413430" sldId="295"/>
        </pc:sldMkLst>
      </pc:sldChg>
      <pc:sldChg chg="del">
        <pc:chgData name="xiaochen li" userId="50b582a8adf77086" providerId="LiveId" clId="{7111F7B1-C83C-4974-A33E-585A30932D79}" dt="2026-04-03T15:58:29.911" v="0" actId="47"/>
        <pc:sldMkLst>
          <pc:docMk/>
          <pc:sldMk cId="3982362863" sldId="296"/>
        </pc:sldMkLst>
      </pc:sldChg>
      <pc:sldChg chg="delSp modSp add mod modNotesTx">
        <pc:chgData name="xiaochen li" userId="50b582a8adf77086" providerId="LiveId" clId="{7111F7B1-C83C-4974-A33E-585A30932D79}" dt="2026-04-08T01:13:34.576" v="1170" actId="20577"/>
        <pc:sldMkLst>
          <pc:docMk/>
          <pc:sldMk cId="4196784541" sldId="296"/>
        </pc:sldMkLst>
        <pc:spChg chg="mod">
          <ac:chgData name="xiaochen li" userId="50b582a8adf77086" providerId="LiveId" clId="{7111F7B1-C83C-4974-A33E-585A30932D79}" dt="2026-04-08T01:13:34.576" v="1170" actId="20577"/>
          <ac:spMkLst>
            <pc:docMk/>
            <pc:sldMk cId="4196784541" sldId="296"/>
            <ac:spMk id="2" creationId="{0EED2A81-9281-0DEA-9A86-8DCA64E2906E}"/>
          </ac:spMkLst>
        </pc:spChg>
        <pc:spChg chg="mod">
          <ac:chgData name="xiaochen li" userId="50b582a8adf77086" providerId="LiveId" clId="{7111F7B1-C83C-4974-A33E-585A30932D79}" dt="2026-04-04T01:47:22.927" v="639" actId="20577"/>
          <ac:spMkLst>
            <pc:docMk/>
            <pc:sldMk cId="4196784541" sldId="296"/>
            <ac:spMk id="271" creationId="{C1EA8730-FAC7-B923-A680-3D0C179D447B}"/>
          </ac:spMkLst>
        </pc:spChg>
      </pc:sldChg>
      <pc:sldChg chg="addSp modSp add mod ord">
        <pc:chgData name="xiaochen li" userId="50b582a8adf77086" providerId="LiveId" clId="{7111F7B1-C83C-4974-A33E-585A30932D79}" dt="2026-04-04T02:23:42.610" v="899" actId="20577"/>
        <pc:sldMkLst>
          <pc:docMk/>
          <pc:sldMk cId="274144307" sldId="297"/>
        </pc:sldMkLst>
        <pc:spChg chg="mod">
          <ac:chgData name="xiaochen li" userId="50b582a8adf77086" providerId="LiveId" clId="{7111F7B1-C83C-4974-A33E-585A30932D79}" dt="2026-04-04T02:23:42.610" v="899" actId="20577"/>
          <ac:spMkLst>
            <pc:docMk/>
            <pc:sldMk cId="274144307" sldId="297"/>
            <ac:spMk id="2" creationId="{90C79694-75A4-E1FE-7018-8F971412C489}"/>
          </ac:spMkLst>
        </pc:spChg>
        <pc:picChg chg="add mod">
          <ac:chgData name="xiaochen li" userId="50b582a8adf77086" providerId="LiveId" clId="{7111F7B1-C83C-4974-A33E-585A30932D79}" dt="2026-04-04T01:49:33.473" v="657" actId="1076"/>
          <ac:picMkLst>
            <pc:docMk/>
            <pc:sldMk cId="274144307" sldId="297"/>
            <ac:picMk id="3" creationId="{9FE8110B-B1B2-4F2D-0868-1ABCAA22D0E2}"/>
          </ac:picMkLst>
        </pc:picChg>
      </pc:sldChg>
      <pc:sldChg chg="del">
        <pc:chgData name="xiaochen li" userId="50b582a8adf77086" providerId="LiveId" clId="{7111F7B1-C83C-4974-A33E-585A30932D79}" dt="2026-04-03T15:58:29.911" v="0" actId="47"/>
        <pc:sldMkLst>
          <pc:docMk/>
          <pc:sldMk cId="2404139812" sldId="297"/>
        </pc:sldMkLst>
      </pc:sldChg>
      <pc:sldChg chg="addSp delSp modSp add mod">
        <pc:chgData name="xiaochen li" userId="50b582a8adf77086" providerId="LiveId" clId="{7111F7B1-C83C-4974-A33E-585A30932D79}" dt="2026-04-04T01:51:03.963" v="681" actId="1076"/>
        <pc:sldMkLst>
          <pc:docMk/>
          <pc:sldMk cId="2820533195" sldId="298"/>
        </pc:sldMkLst>
        <pc:spChg chg="mod">
          <ac:chgData name="xiaochen li" userId="50b582a8adf77086" providerId="LiveId" clId="{7111F7B1-C83C-4974-A33E-585A30932D79}" dt="2026-04-04T01:50:18.892" v="672" actId="20577"/>
          <ac:spMkLst>
            <pc:docMk/>
            <pc:sldMk cId="2820533195" sldId="298"/>
            <ac:spMk id="2" creationId="{C5D08451-971C-D11B-11C0-DC2B9F4B2B8E}"/>
          </ac:spMkLst>
        </pc:spChg>
        <pc:spChg chg="add mod">
          <ac:chgData name="xiaochen li" userId="50b582a8adf77086" providerId="LiveId" clId="{7111F7B1-C83C-4974-A33E-585A30932D79}" dt="2026-04-04T01:50:42.330" v="678" actId="1076"/>
          <ac:spMkLst>
            <pc:docMk/>
            <pc:sldMk cId="2820533195" sldId="298"/>
            <ac:spMk id="22" creationId="{326B0824-A33E-4F62-6520-5A8201E35640}"/>
          </ac:spMkLst>
        </pc:spChg>
        <pc:spChg chg="add mod">
          <ac:chgData name="xiaochen li" userId="50b582a8adf77086" providerId="LiveId" clId="{7111F7B1-C83C-4974-A33E-585A30932D79}" dt="2026-04-04T01:50:42.330" v="678" actId="1076"/>
          <ac:spMkLst>
            <pc:docMk/>
            <pc:sldMk cId="2820533195" sldId="298"/>
            <ac:spMk id="23" creationId="{00E1C3CB-6D02-332C-A9A8-988C155BFEE9}"/>
          </ac:spMkLst>
        </pc:spChg>
        <pc:spChg chg="add mod">
          <ac:chgData name="xiaochen li" userId="50b582a8adf77086" providerId="LiveId" clId="{7111F7B1-C83C-4974-A33E-585A30932D79}" dt="2026-04-04T01:50:58.671" v="679" actId="14100"/>
          <ac:spMkLst>
            <pc:docMk/>
            <pc:sldMk cId="2820533195" sldId="298"/>
            <ac:spMk id="27" creationId="{672C0D39-860B-3446-1EFF-37755C7897C3}"/>
          </ac:spMkLst>
        </pc:spChg>
        <pc:spChg chg="add mod">
          <ac:chgData name="xiaochen li" userId="50b582a8adf77086" providerId="LiveId" clId="{7111F7B1-C83C-4974-A33E-585A30932D79}" dt="2026-04-04T01:50:42.330" v="678" actId="1076"/>
          <ac:spMkLst>
            <pc:docMk/>
            <pc:sldMk cId="2820533195" sldId="298"/>
            <ac:spMk id="28" creationId="{E85F1272-E929-F2F5-A0A2-8215F147699F}"/>
          </ac:spMkLst>
        </pc:spChg>
        <pc:spChg chg="add mod">
          <ac:chgData name="xiaochen li" userId="50b582a8adf77086" providerId="LiveId" clId="{7111F7B1-C83C-4974-A33E-585A30932D79}" dt="2026-04-04T01:51:03.963" v="681" actId="1076"/>
          <ac:spMkLst>
            <pc:docMk/>
            <pc:sldMk cId="2820533195" sldId="298"/>
            <ac:spMk id="29" creationId="{8ADCDD80-5196-1206-36D3-4297216BCAAE}"/>
          </ac:spMkLst>
        </pc:spChg>
        <pc:spChg chg="add mod">
          <ac:chgData name="xiaochen li" userId="50b582a8adf77086" providerId="LiveId" clId="{7111F7B1-C83C-4974-A33E-585A30932D79}" dt="2026-04-04T01:50:42.330" v="678" actId="1076"/>
          <ac:spMkLst>
            <pc:docMk/>
            <pc:sldMk cId="2820533195" sldId="298"/>
            <ac:spMk id="30" creationId="{01BAA7FE-CF18-B3F1-1A5D-C3A612FA22BF}"/>
          </ac:spMkLst>
        </pc:spChg>
        <pc:spChg chg="add mod">
          <ac:chgData name="xiaochen li" userId="50b582a8adf77086" providerId="LiveId" clId="{7111F7B1-C83C-4974-A33E-585A30932D79}" dt="2026-04-04T01:50:42.330" v="678" actId="1076"/>
          <ac:spMkLst>
            <pc:docMk/>
            <pc:sldMk cId="2820533195" sldId="298"/>
            <ac:spMk id="33" creationId="{17B35C83-637C-14F7-F299-5A0B4BCFB878}"/>
          </ac:spMkLst>
        </pc:spChg>
        <pc:spChg chg="add mod">
          <ac:chgData name="xiaochen li" userId="50b582a8adf77086" providerId="LiveId" clId="{7111F7B1-C83C-4974-A33E-585A30932D79}" dt="2026-04-04T01:50:42.330" v="678" actId="1076"/>
          <ac:spMkLst>
            <pc:docMk/>
            <pc:sldMk cId="2820533195" sldId="298"/>
            <ac:spMk id="35" creationId="{20FC54E5-B1F2-6C5F-AC91-E519A9BAC412}"/>
          </ac:spMkLst>
        </pc:spChg>
        <pc:spChg chg="add mod">
          <ac:chgData name="xiaochen li" userId="50b582a8adf77086" providerId="LiveId" clId="{7111F7B1-C83C-4974-A33E-585A30932D79}" dt="2026-04-04T01:50:42.330" v="678" actId="1076"/>
          <ac:spMkLst>
            <pc:docMk/>
            <pc:sldMk cId="2820533195" sldId="298"/>
            <ac:spMk id="38" creationId="{A4B2CA22-3A86-3CCC-DA9B-C59B44059D02}"/>
          </ac:spMkLst>
        </pc:spChg>
        <pc:picChg chg="add mod">
          <ac:chgData name="xiaochen li" userId="50b582a8adf77086" providerId="LiveId" clId="{7111F7B1-C83C-4974-A33E-585A30932D79}" dt="2026-04-04T01:50:26.879" v="674" actId="1076"/>
          <ac:picMkLst>
            <pc:docMk/>
            <pc:sldMk cId="2820533195" sldId="298"/>
            <ac:picMk id="4" creationId="{E9E14577-2A96-A5B3-21DF-830E8608D5EA}"/>
          </ac:picMkLst>
        </pc:picChg>
        <pc:cxnChg chg="add mod">
          <ac:chgData name="xiaochen li" userId="50b582a8adf77086" providerId="LiveId" clId="{7111F7B1-C83C-4974-A33E-585A30932D79}" dt="2026-04-04T01:50:58.671" v="679" actId="14100"/>
          <ac:cxnSpMkLst>
            <pc:docMk/>
            <pc:sldMk cId="2820533195" sldId="298"/>
            <ac:cxnSpMk id="26" creationId="{D4AC4141-ECB9-9337-D66A-E3E16CC25601}"/>
          </ac:cxnSpMkLst>
        </pc:cxnChg>
        <pc:cxnChg chg="mod">
          <ac:chgData name="xiaochen li" userId="50b582a8adf77086" providerId="LiveId" clId="{7111F7B1-C83C-4974-A33E-585A30932D79}" dt="2026-04-04T01:51:03.963" v="681" actId="1076"/>
          <ac:cxnSpMkLst>
            <pc:docMk/>
            <pc:sldMk cId="2820533195" sldId="298"/>
            <ac:cxnSpMk id="31" creationId="{0E446256-C2EB-3DD0-1530-DE8BEBA3F6F0}"/>
          </ac:cxnSpMkLst>
        </pc:cxnChg>
        <pc:cxnChg chg="mod">
          <ac:chgData name="xiaochen li" userId="50b582a8adf77086" providerId="LiveId" clId="{7111F7B1-C83C-4974-A33E-585A30932D79}" dt="2026-04-04T01:51:03.963" v="681" actId="1076"/>
          <ac:cxnSpMkLst>
            <pc:docMk/>
            <pc:sldMk cId="2820533195" sldId="298"/>
            <ac:cxnSpMk id="36" creationId="{DB5238A5-CF7E-426B-256A-DBD84E9B6586}"/>
          </ac:cxnSpMkLst>
        </pc:cxnChg>
      </pc:sldChg>
      <pc:sldChg chg="addSp delSp modSp add mod modNotesTx">
        <pc:chgData name="xiaochen li" userId="50b582a8adf77086" providerId="LiveId" clId="{7111F7B1-C83C-4974-A33E-585A30932D79}" dt="2026-04-04T02:31:32.071" v="941" actId="478"/>
        <pc:sldMkLst>
          <pc:docMk/>
          <pc:sldMk cId="811742228" sldId="299"/>
        </pc:sldMkLst>
        <pc:spChg chg="mod">
          <ac:chgData name="xiaochen li" userId="50b582a8adf77086" providerId="LiveId" clId="{7111F7B1-C83C-4974-A33E-585A30932D79}" dt="2026-04-04T01:51:53.486" v="789" actId="1036"/>
          <ac:spMkLst>
            <pc:docMk/>
            <pc:sldMk cId="811742228" sldId="299"/>
            <ac:spMk id="22" creationId="{A3E85A97-31D9-CC48-2A7E-BB864293E42D}"/>
          </ac:spMkLst>
        </pc:spChg>
        <pc:spChg chg="mod">
          <ac:chgData name="xiaochen li" userId="50b582a8adf77086" providerId="LiveId" clId="{7111F7B1-C83C-4974-A33E-585A30932D79}" dt="2026-04-04T01:52:38.432" v="833" actId="1035"/>
          <ac:spMkLst>
            <pc:docMk/>
            <pc:sldMk cId="811742228" sldId="299"/>
            <ac:spMk id="23" creationId="{5E892E71-02A7-CB01-B761-D30B9A1D9C90}"/>
          </ac:spMkLst>
        </pc:spChg>
        <pc:spChg chg="mod">
          <ac:chgData name="xiaochen li" userId="50b582a8adf77086" providerId="LiveId" clId="{7111F7B1-C83C-4974-A33E-585A30932D79}" dt="2026-04-04T01:52:38.432" v="833" actId="1035"/>
          <ac:spMkLst>
            <pc:docMk/>
            <pc:sldMk cId="811742228" sldId="299"/>
            <ac:spMk id="27" creationId="{54119457-7E0E-2F43-55F4-90512C7CE869}"/>
          </ac:spMkLst>
        </pc:spChg>
        <pc:spChg chg="mod">
          <ac:chgData name="xiaochen li" userId="50b582a8adf77086" providerId="LiveId" clId="{7111F7B1-C83C-4974-A33E-585A30932D79}" dt="2026-04-04T01:52:38.432" v="833" actId="1035"/>
          <ac:spMkLst>
            <pc:docMk/>
            <pc:sldMk cId="811742228" sldId="299"/>
            <ac:spMk id="28" creationId="{FC2DD3F7-F9FC-B4EA-0526-3F3E48C04B64}"/>
          </ac:spMkLst>
        </pc:spChg>
        <pc:spChg chg="mod">
          <ac:chgData name="xiaochen li" userId="50b582a8adf77086" providerId="LiveId" clId="{7111F7B1-C83C-4974-A33E-585A30932D79}" dt="2026-04-04T01:52:38.432" v="833" actId="1035"/>
          <ac:spMkLst>
            <pc:docMk/>
            <pc:sldMk cId="811742228" sldId="299"/>
            <ac:spMk id="29" creationId="{BC95E440-51BB-596C-4B02-9FC1F2460279}"/>
          </ac:spMkLst>
        </pc:spChg>
        <pc:spChg chg="mod">
          <ac:chgData name="xiaochen li" userId="50b582a8adf77086" providerId="LiveId" clId="{7111F7B1-C83C-4974-A33E-585A30932D79}" dt="2026-04-04T01:51:53.486" v="789" actId="1036"/>
          <ac:spMkLst>
            <pc:docMk/>
            <pc:sldMk cId="811742228" sldId="299"/>
            <ac:spMk id="30" creationId="{52939713-DFEC-E797-7A46-BC4E92006277}"/>
          </ac:spMkLst>
        </pc:spChg>
        <pc:spChg chg="mod">
          <ac:chgData name="xiaochen li" userId="50b582a8adf77086" providerId="LiveId" clId="{7111F7B1-C83C-4974-A33E-585A30932D79}" dt="2026-04-04T01:52:38.432" v="833" actId="1035"/>
          <ac:spMkLst>
            <pc:docMk/>
            <pc:sldMk cId="811742228" sldId="299"/>
            <ac:spMk id="33" creationId="{F83E475B-4C3E-6F4A-F2D0-DFEDFEC31FC2}"/>
          </ac:spMkLst>
        </pc:spChg>
        <pc:spChg chg="mod">
          <ac:chgData name="xiaochen li" userId="50b582a8adf77086" providerId="LiveId" clId="{7111F7B1-C83C-4974-A33E-585A30932D79}" dt="2026-04-04T01:52:38.432" v="833" actId="1035"/>
          <ac:spMkLst>
            <pc:docMk/>
            <pc:sldMk cId="811742228" sldId="299"/>
            <ac:spMk id="35" creationId="{0E3D384D-DE44-3F68-9126-99CED329409C}"/>
          </ac:spMkLst>
        </pc:spChg>
        <pc:spChg chg="add mod">
          <ac:chgData name="xiaochen li" userId="50b582a8adf77086" providerId="LiveId" clId="{7111F7B1-C83C-4974-A33E-585A30932D79}" dt="2026-04-04T02:10:38.917" v="881" actId="1076"/>
          <ac:spMkLst>
            <pc:docMk/>
            <pc:sldMk cId="811742228" sldId="299"/>
            <ac:spMk id="256" creationId="{6A2CF19B-0AFA-ADA2-34C9-5EEAEBE8135B}"/>
          </ac:spMkLst>
        </pc:spChg>
        <pc:spChg chg="add mod">
          <ac:chgData name="xiaochen li" userId="50b582a8adf77086" providerId="LiveId" clId="{7111F7B1-C83C-4974-A33E-585A30932D79}" dt="2026-04-04T02:10:38.917" v="881" actId="1076"/>
          <ac:spMkLst>
            <pc:docMk/>
            <pc:sldMk cId="811742228" sldId="299"/>
            <ac:spMk id="257" creationId="{B0162B7E-A978-61C3-0411-B6E5C72ADD8B}"/>
          </ac:spMkLst>
        </pc:spChg>
        <pc:spChg chg="add mod">
          <ac:chgData name="xiaochen li" userId="50b582a8adf77086" providerId="LiveId" clId="{7111F7B1-C83C-4974-A33E-585A30932D79}" dt="2026-04-04T02:10:38.917" v="881" actId="1076"/>
          <ac:spMkLst>
            <pc:docMk/>
            <pc:sldMk cId="811742228" sldId="299"/>
            <ac:spMk id="258" creationId="{DBDE1824-E432-BC3B-B26A-87BD627C68E6}"/>
          </ac:spMkLst>
        </pc:spChg>
        <pc:spChg chg="add mod">
          <ac:chgData name="xiaochen li" userId="50b582a8adf77086" providerId="LiveId" clId="{7111F7B1-C83C-4974-A33E-585A30932D79}" dt="2026-04-04T02:10:38.917" v="881" actId="1076"/>
          <ac:spMkLst>
            <pc:docMk/>
            <pc:sldMk cId="811742228" sldId="299"/>
            <ac:spMk id="259" creationId="{CF0B8AA6-9DF2-96F5-922D-934589CBF127}"/>
          </ac:spMkLst>
        </pc:spChg>
        <pc:spChg chg="add mod">
          <ac:chgData name="xiaochen li" userId="50b582a8adf77086" providerId="LiveId" clId="{7111F7B1-C83C-4974-A33E-585A30932D79}" dt="2026-04-04T02:10:38.917" v="881" actId="1076"/>
          <ac:spMkLst>
            <pc:docMk/>
            <pc:sldMk cId="811742228" sldId="299"/>
            <ac:spMk id="261" creationId="{9E2E86B7-E3CD-2D25-375F-47BD54C5AA7A}"/>
          </ac:spMkLst>
        </pc:spChg>
        <pc:spChg chg="add mod">
          <ac:chgData name="xiaochen li" userId="50b582a8adf77086" providerId="LiveId" clId="{7111F7B1-C83C-4974-A33E-585A30932D79}" dt="2026-04-04T02:10:38.917" v="881" actId="1076"/>
          <ac:spMkLst>
            <pc:docMk/>
            <pc:sldMk cId="811742228" sldId="299"/>
            <ac:spMk id="266" creationId="{E06D7FC4-822E-F0CA-BBEF-BA1BCAF48B86}"/>
          </ac:spMkLst>
        </pc:spChg>
        <pc:spChg chg="add mod">
          <ac:chgData name="xiaochen li" userId="50b582a8adf77086" providerId="LiveId" clId="{7111F7B1-C83C-4974-A33E-585A30932D79}" dt="2026-04-04T02:10:38.917" v="881" actId="1076"/>
          <ac:spMkLst>
            <pc:docMk/>
            <pc:sldMk cId="811742228" sldId="299"/>
            <ac:spMk id="267" creationId="{2F3E7A79-CA79-B02D-8BD4-7DD89FC64878}"/>
          </ac:spMkLst>
        </pc:spChg>
        <pc:spChg chg="add mod">
          <ac:chgData name="xiaochen li" userId="50b582a8adf77086" providerId="LiveId" clId="{7111F7B1-C83C-4974-A33E-585A30932D79}" dt="2026-04-04T02:10:38.917" v="881" actId="1076"/>
          <ac:spMkLst>
            <pc:docMk/>
            <pc:sldMk cId="811742228" sldId="299"/>
            <ac:spMk id="270" creationId="{DB328D51-D9C7-58F7-3BFE-092C39C35B8A}"/>
          </ac:spMkLst>
        </pc:spChg>
        <pc:spChg chg="mod">
          <ac:chgData name="xiaochen li" userId="50b582a8adf77086" providerId="LiveId" clId="{7111F7B1-C83C-4974-A33E-585A30932D79}" dt="2026-04-04T02:15:12.680" v="887" actId="20577"/>
          <ac:spMkLst>
            <pc:docMk/>
            <pc:sldMk cId="811742228" sldId="299"/>
            <ac:spMk id="273" creationId="{90F10A1E-3338-BA04-4621-E94F15BE3AB0}"/>
          </ac:spMkLst>
        </pc:spChg>
        <pc:cxnChg chg="mod">
          <ac:chgData name="xiaochen li" userId="50b582a8adf77086" providerId="LiveId" clId="{7111F7B1-C83C-4974-A33E-585A30932D79}" dt="2026-04-04T01:51:53.486" v="789" actId="1036"/>
          <ac:cxnSpMkLst>
            <pc:docMk/>
            <pc:sldMk cId="811742228" sldId="299"/>
            <ac:cxnSpMk id="34" creationId="{543EDB0E-51EF-44B5-02F1-1A3A53284BD8}"/>
          </ac:cxnSpMkLst>
        </pc:cxnChg>
        <pc:cxnChg chg="mod">
          <ac:chgData name="xiaochen li" userId="50b582a8adf77086" providerId="LiveId" clId="{7111F7B1-C83C-4974-A33E-585A30932D79}" dt="2026-04-04T01:51:53.486" v="789" actId="1036"/>
          <ac:cxnSpMkLst>
            <pc:docMk/>
            <pc:sldMk cId="811742228" sldId="299"/>
            <ac:cxnSpMk id="37" creationId="{421EC580-09EC-7103-79A7-40AFECD0B8A5}"/>
          </ac:cxnSpMkLst>
        </pc:cxnChg>
      </pc:sldChg>
      <pc:sldChg chg="del">
        <pc:chgData name="xiaochen li" userId="50b582a8adf77086" providerId="LiveId" clId="{7111F7B1-C83C-4974-A33E-585A30932D79}" dt="2026-04-03T15:58:29.911" v="0" actId="47"/>
        <pc:sldMkLst>
          <pc:docMk/>
          <pc:sldMk cId="4009212776" sldId="299"/>
        </pc:sldMkLst>
      </pc:sldChg>
      <pc:sldChg chg="addSp delSp modSp add mod">
        <pc:chgData name="xiaochen li" userId="50b582a8adf77086" providerId="LiveId" clId="{7111F7B1-C83C-4974-A33E-585A30932D79}" dt="2026-04-04T02:22:22.773" v="897" actId="478"/>
        <pc:sldMkLst>
          <pc:docMk/>
          <pc:sldMk cId="897174991" sldId="300"/>
        </pc:sldMkLst>
        <pc:spChg chg="add mod">
          <ac:chgData name="xiaochen li" userId="50b582a8adf77086" providerId="LiveId" clId="{7111F7B1-C83C-4974-A33E-585A30932D79}" dt="2026-04-04T02:16:25.606" v="896" actId="1076"/>
          <ac:spMkLst>
            <pc:docMk/>
            <pc:sldMk cId="897174991" sldId="300"/>
            <ac:spMk id="2" creationId="{C0EF699D-E871-DA82-2EAD-89DAE6435768}"/>
          </ac:spMkLst>
        </pc:spChg>
      </pc:sldChg>
      <pc:sldChg chg="del">
        <pc:chgData name="xiaochen li" userId="50b582a8adf77086" providerId="LiveId" clId="{7111F7B1-C83C-4974-A33E-585A30932D79}" dt="2026-04-03T15:58:29.911" v="0" actId="47"/>
        <pc:sldMkLst>
          <pc:docMk/>
          <pc:sldMk cId="4056940724" sldId="300"/>
        </pc:sldMkLst>
      </pc:sldChg>
      <pc:sldChg chg="addSp delSp modSp add mod ord modNotesTx">
        <pc:chgData name="xiaochen li" userId="50b582a8adf77086" providerId="LiveId" clId="{7111F7B1-C83C-4974-A33E-585A30932D79}" dt="2026-04-04T02:31:00.293" v="940" actId="20577"/>
        <pc:sldMkLst>
          <pc:docMk/>
          <pc:sldMk cId="311822707" sldId="301"/>
        </pc:sldMkLst>
        <pc:spChg chg="mod">
          <ac:chgData name="xiaochen li" userId="50b582a8adf77086" providerId="LiveId" clId="{7111F7B1-C83C-4974-A33E-585A30932D79}" dt="2026-04-04T02:30:37.360" v="933" actId="20577"/>
          <ac:spMkLst>
            <pc:docMk/>
            <pc:sldMk cId="311822707" sldId="301"/>
            <ac:spMk id="2" creationId="{1715262D-5960-3BE0-680B-21366CAAA3E9}"/>
          </ac:spMkLst>
        </pc:spChg>
        <pc:spChg chg="add mod">
          <ac:chgData name="xiaochen li" userId="50b582a8adf77086" providerId="LiveId" clId="{7111F7B1-C83C-4974-A33E-585A30932D79}" dt="2026-04-04T02:30:27.816" v="910" actId="1076"/>
          <ac:spMkLst>
            <pc:docMk/>
            <pc:sldMk cId="311822707" sldId="301"/>
            <ac:spMk id="5" creationId="{EB138046-7AB5-8D72-FC9B-1248C3EEB126}"/>
          </ac:spMkLst>
        </pc:spChg>
        <pc:spChg chg="add mod">
          <ac:chgData name="xiaochen li" userId="50b582a8adf77086" providerId="LiveId" clId="{7111F7B1-C83C-4974-A33E-585A30932D79}" dt="2026-04-04T02:30:56.097" v="939" actId="1076"/>
          <ac:spMkLst>
            <pc:docMk/>
            <pc:sldMk cId="311822707" sldId="301"/>
            <ac:spMk id="7" creationId="{97ED1F8C-557E-6628-D4CA-3F02A512AE9D}"/>
          </ac:spMkLst>
        </pc:spChg>
      </pc:sldChg>
      <pc:sldChg chg="del">
        <pc:chgData name="xiaochen li" userId="50b582a8adf77086" providerId="LiveId" clId="{7111F7B1-C83C-4974-A33E-585A30932D79}" dt="2026-04-03T15:58:29.911" v="0" actId="47"/>
        <pc:sldMkLst>
          <pc:docMk/>
          <pc:sldMk cId="361901559" sldId="301"/>
        </pc:sldMkLst>
      </pc:sldChg>
      <pc:sldChg chg="addSp delSp modSp add mod">
        <pc:chgData name="xiaochen li" userId="50b582a8adf77086" providerId="LiveId" clId="{7111F7B1-C83C-4974-A33E-585A30932D79}" dt="2026-04-04T02:33:30.923" v="995" actId="1037"/>
        <pc:sldMkLst>
          <pc:docMk/>
          <pc:sldMk cId="1275048996" sldId="302"/>
        </pc:sldMkLst>
        <pc:spChg chg="add mod">
          <ac:chgData name="xiaochen li" userId="50b582a8adf77086" providerId="LiveId" clId="{7111F7B1-C83C-4974-A33E-585A30932D79}" dt="2026-04-04T02:33:17.017" v="948" actId="1076"/>
          <ac:spMkLst>
            <pc:docMk/>
            <pc:sldMk cId="1275048996" sldId="302"/>
            <ac:spMk id="4" creationId="{359BB80F-A860-8435-46B0-E0D3306B82DA}"/>
          </ac:spMkLst>
        </pc:spChg>
        <pc:spChg chg="add mod">
          <ac:chgData name="xiaochen li" userId="50b582a8adf77086" providerId="LiveId" clId="{7111F7B1-C83C-4974-A33E-585A30932D79}" dt="2026-04-04T02:33:30.923" v="995" actId="1037"/>
          <ac:spMkLst>
            <pc:docMk/>
            <pc:sldMk cId="1275048996" sldId="302"/>
            <ac:spMk id="6" creationId="{5311579C-1DA6-1085-5FF0-01A968739698}"/>
          </ac:spMkLst>
        </pc:spChg>
        <pc:spChg chg="add mod">
          <ac:chgData name="xiaochen li" userId="50b582a8adf77086" providerId="LiveId" clId="{7111F7B1-C83C-4974-A33E-585A30932D79}" dt="2026-04-04T02:33:30.923" v="995" actId="1037"/>
          <ac:spMkLst>
            <pc:docMk/>
            <pc:sldMk cId="1275048996" sldId="302"/>
            <ac:spMk id="9" creationId="{524CF536-0031-7FBA-8D73-7283FF5274EC}"/>
          </ac:spMkLst>
        </pc:spChg>
        <pc:spChg chg="add mod">
          <ac:chgData name="xiaochen li" userId="50b582a8adf77086" providerId="LiveId" clId="{7111F7B1-C83C-4974-A33E-585A30932D79}" dt="2026-04-04T02:33:30.923" v="995" actId="1037"/>
          <ac:spMkLst>
            <pc:docMk/>
            <pc:sldMk cId="1275048996" sldId="302"/>
            <ac:spMk id="11" creationId="{87BEBAA7-EA0F-064F-16A8-43858C19DCB5}"/>
          </ac:spMkLst>
        </pc:spChg>
        <pc:spChg chg="add mod">
          <ac:chgData name="xiaochen li" userId="50b582a8adf77086" providerId="LiveId" clId="{7111F7B1-C83C-4974-A33E-585A30932D79}" dt="2026-04-04T02:33:30.923" v="995" actId="1037"/>
          <ac:spMkLst>
            <pc:docMk/>
            <pc:sldMk cId="1275048996" sldId="302"/>
            <ac:spMk id="12" creationId="{7899DE57-E011-DAFA-45FC-7849288BAEB5}"/>
          </ac:spMkLst>
        </pc:spChg>
        <pc:spChg chg="add mod">
          <ac:chgData name="xiaochen li" userId="50b582a8adf77086" providerId="LiveId" clId="{7111F7B1-C83C-4974-A33E-585A30932D79}" dt="2026-04-04T02:33:30.923" v="995" actId="1037"/>
          <ac:spMkLst>
            <pc:docMk/>
            <pc:sldMk cId="1275048996" sldId="302"/>
            <ac:spMk id="13" creationId="{95B137AE-EB49-3AD9-8D8E-73921A4618BA}"/>
          </ac:spMkLst>
        </pc:spChg>
        <pc:spChg chg="add mod">
          <ac:chgData name="xiaochen li" userId="50b582a8adf77086" providerId="LiveId" clId="{7111F7B1-C83C-4974-A33E-585A30932D79}" dt="2026-04-04T02:33:23.326" v="949"/>
          <ac:spMkLst>
            <pc:docMk/>
            <pc:sldMk cId="1275048996" sldId="302"/>
            <ac:spMk id="20" creationId="{06714929-C194-C10B-CBEC-B5F678D811DE}"/>
          </ac:spMkLst>
        </pc:spChg>
        <pc:spChg chg="add mod">
          <ac:chgData name="xiaochen li" userId="50b582a8adf77086" providerId="LiveId" clId="{7111F7B1-C83C-4974-A33E-585A30932D79}" dt="2026-04-04T02:33:23.326" v="949"/>
          <ac:spMkLst>
            <pc:docMk/>
            <pc:sldMk cId="1275048996" sldId="302"/>
            <ac:spMk id="21" creationId="{E14652D5-A56F-F427-52B8-0691041A7FB7}"/>
          </ac:spMkLst>
        </pc:spChg>
        <pc:grpChg chg="add mod">
          <ac:chgData name="xiaochen li" userId="50b582a8adf77086" providerId="LiveId" clId="{7111F7B1-C83C-4974-A33E-585A30932D79}" dt="2026-04-04T02:33:30.923" v="995" actId="1037"/>
          <ac:grpSpMkLst>
            <pc:docMk/>
            <pc:sldMk cId="1275048996" sldId="302"/>
            <ac:grpSpMk id="10" creationId="{10B3C4DA-BC49-F230-DEC1-A72B5C682055}"/>
          </ac:grpSpMkLst>
        </pc:grpChg>
        <pc:cxnChg chg="add mod">
          <ac:chgData name="xiaochen li" userId="50b582a8adf77086" providerId="LiveId" clId="{7111F7B1-C83C-4974-A33E-585A30932D79}" dt="2026-04-04T02:33:30.923" v="995" actId="1037"/>
          <ac:cxnSpMkLst>
            <pc:docMk/>
            <pc:sldMk cId="1275048996" sldId="302"/>
            <ac:cxnSpMk id="8" creationId="{4912FFAC-6C39-6441-87A4-C35A6A1BD54C}"/>
          </ac:cxnSpMkLst>
        </pc:cxnChg>
        <pc:cxnChg chg="mod">
          <ac:chgData name="xiaochen li" userId="50b582a8adf77086" providerId="LiveId" clId="{7111F7B1-C83C-4974-A33E-585A30932D79}" dt="2026-04-04T02:33:30.923" v="995" actId="1037"/>
          <ac:cxnSpMkLst>
            <pc:docMk/>
            <pc:sldMk cId="1275048996" sldId="302"/>
            <ac:cxnSpMk id="15" creationId="{1547A318-CCC6-055B-116F-542938DD7F97}"/>
          </ac:cxnSpMkLst>
        </pc:cxnChg>
        <pc:cxnChg chg="mod">
          <ac:chgData name="xiaochen li" userId="50b582a8adf77086" providerId="LiveId" clId="{7111F7B1-C83C-4974-A33E-585A30932D79}" dt="2026-04-04T02:33:30.923" v="995" actId="1037"/>
          <ac:cxnSpMkLst>
            <pc:docMk/>
            <pc:sldMk cId="1275048996" sldId="302"/>
            <ac:cxnSpMk id="16" creationId="{4EFAE863-E88F-E02F-9CE7-1B02FEC386F7}"/>
          </ac:cxnSpMkLst>
        </pc:cxnChg>
        <pc:cxnChg chg="add mod">
          <ac:chgData name="xiaochen li" userId="50b582a8adf77086" providerId="LiveId" clId="{7111F7B1-C83C-4974-A33E-585A30932D79}" dt="2026-04-04T02:33:30.923" v="995" actId="1037"/>
          <ac:cxnSpMkLst>
            <pc:docMk/>
            <pc:sldMk cId="1275048996" sldId="302"/>
            <ac:cxnSpMk id="19" creationId="{5D015559-FCD3-6B52-27F0-CD028C873D4C}"/>
          </ac:cxnSpMkLst>
        </pc:cxnChg>
      </pc:sldChg>
      <pc:sldChg chg="del">
        <pc:chgData name="xiaochen li" userId="50b582a8adf77086" providerId="LiveId" clId="{7111F7B1-C83C-4974-A33E-585A30932D79}" dt="2026-04-03T15:58:29.911" v="0" actId="47"/>
        <pc:sldMkLst>
          <pc:docMk/>
          <pc:sldMk cId="3149452682" sldId="302"/>
        </pc:sldMkLst>
      </pc:sldChg>
      <pc:sldChg chg="addSp delSp modSp add mod">
        <pc:chgData name="xiaochen li" userId="50b582a8adf77086" providerId="LiveId" clId="{7111F7B1-C83C-4974-A33E-585A30932D79}" dt="2026-04-08T01:23:46.195" v="1173" actId="1076"/>
        <pc:sldMkLst>
          <pc:docMk/>
          <pc:sldMk cId="2051163246" sldId="303"/>
        </pc:sldMkLst>
        <pc:picChg chg="add mod">
          <ac:chgData name="xiaochen li" userId="50b582a8adf77086" providerId="LiveId" clId="{7111F7B1-C83C-4974-A33E-585A30932D79}" dt="2026-04-08T01:23:46.195" v="1173" actId="1076"/>
          <ac:picMkLst>
            <pc:docMk/>
            <pc:sldMk cId="2051163246" sldId="303"/>
            <ac:picMk id="265" creationId="{08D13020-3E69-782F-2F67-B4DA4BFDA35B}"/>
          </ac:picMkLst>
        </pc:picChg>
      </pc:sldChg>
      <pc:sldChg chg="add del ord">
        <pc:chgData name="xiaochen li" userId="50b582a8adf77086" providerId="LiveId" clId="{7111F7B1-C83C-4974-A33E-585A30932D79}" dt="2026-04-04T02:34:29.060" v="999" actId="47"/>
        <pc:sldMkLst>
          <pc:docMk/>
          <pc:sldMk cId="2729320947" sldId="303"/>
        </pc:sldMkLst>
      </pc:sldChg>
      <pc:sldChg chg="del">
        <pc:chgData name="xiaochen li" userId="50b582a8adf77086" providerId="LiveId" clId="{7111F7B1-C83C-4974-A33E-585A30932D79}" dt="2026-04-03T15:58:29.911" v="0" actId="47"/>
        <pc:sldMkLst>
          <pc:docMk/>
          <pc:sldMk cId="3983872181" sldId="303"/>
        </pc:sldMkLst>
      </pc:sldChg>
      <pc:sldChg chg="addSp delSp modSp add mod modNotesTx">
        <pc:chgData name="xiaochen li" userId="50b582a8adf77086" providerId="LiveId" clId="{7111F7B1-C83C-4974-A33E-585A30932D79}" dt="2026-04-07T20:33:20.021" v="1112" actId="20577"/>
        <pc:sldMkLst>
          <pc:docMk/>
          <pc:sldMk cId="883530460" sldId="304"/>
        </pc:sldMkLst>
        <pc:spChg chg="add del mod">
          <ac:chgData name="xiaochen li" userId="50b582a8adf77086" providerId="LiveId" clId="{7111F7B1-C83C-4974-A33E-585A30932D79}" dt="2026-04-07T20:29:20.392" v="1095" actId="478"/>
          <ac:spMkLst>
            <pc:docMk/>
            <pc:sldMk cId="883530460" sldId="304"/>
            <ac:spMk id="3" creationId="{C8225F55-E0D2-DE68-7EE8-F61841CBEF0F}"/>
          </ac:spMkLst>
        </pc:spChg>
        <pc:spChg chg="del">
          <ac:chgData name="xiaochen li" userId="50b582a8adf77086" providerId="LiveId" clId="{7111F7B1-C83C-4974-A33E-585A30932D79}" dt="2026-04-07T20:29:13.924" v="1091" actId="478"/>
          <ac:spMkLst>
            <pc:docMk/>
            <pc:sldMk cId="883530460" sldId="304"/>
            <ac:spMk id="5" creationId="{659C98F1-912F-BC96-4FDA-431A2C7FB0BB}"/>
          </ac:spMkLst>
        </pc:spChg>
        <pc:spChg chg="del">
          <ac:chgData name="xiaochen li" userId="50b582a8adf77086" providerId="LiveId" clId="{7111F7B1-C83C-4974-A33E-585A30932D79}" dt="2026-04-07T20:29:16.881" v="1092" actId="478"/>
          <ac:spMkLst>
            <pc:docMk/>
            <pc:sldMk cId="883530460" sldId="304"/>
            <ac:spMk id="263" creationId="{DB772A2A-4E28-CE38-70AA-2955F6E23C0C}"/>
          </ac:spMkLst>
        </pc:spChg>
        <pc:picChg chg="add mod">
          <ac:chgData name="xiaochen li" userId="50b582a8adf77086" providerId="LiveId" clId="{7111F7B1-C83C-4974-A33E-585A30932D79}" dt="2026-04-07T20:29:28.975" v="1100" actId="1076"/>
          <ac:picMkLst>
            <pc:docMk/>
            <pc:sldMk cId="883530460" sldId="304"/>
            <ac:picMk id="2050" creationId="{E4CC5EE1-32F9-4DFC-26A4-96BA5FAAA887}"/>
          </ac:picMkLst>
        </pc:picChg>
      </pc:sldChg>
      <pc:sldChg chg="add del">
        <pc:chgData name="xiaochen li" userId="50b582a8adf77086" providerId="LiveId" clId="{7111F7B1-C83C-4974-A33E-585A30932D79}" dt="2026-04-04T02:42:49.637" v="1065" actId="47"/>
        <pc:sldMkLst>
          <pc:docMk/>
          <pc:sldMk cId="2053520895" sldId="304"/>
        </pc:sldMkLst>
      </pc:sldChg>
      <pc:sldChg chg="del">
        <pc:chgData name="xiaochen li" userId="50b582a8adf77086" providerId="LiveId" clId="{7111F7B1-C83C-4974-A33E-585A30932D79}" dt="2026-04-03T15:58:29.911" v="0" actId="47"/>
        <pc:sldMkLst>
          <pc:docMk/>
          <pc:sldMk cId="3761386109" sldId="304"/>
        </pc:sldMkLst>
      </pc:sldChg>
      <pc:sldChg chg="del">
        <pc:chgData name="xiaochen li" userId="50b582a8adf77086" providerId="LiveId" clId="{7111F7B1-C83C-4974-A33E-585A30932D79}" dt="2026-04-03T15:58:29.911" v="0" actId="47"/>
        <pc:sldMkLst>
          <pc:docMk/>
          <pc:sldMk cId="2717623913" sldId="305"/>
        </pc:sldMkLst>
      </pc:sldChg>
      <pc:sldChg chg="addSp delSp modSp add">
        <pc:chgData name="xiaochen li" userId="50b582a8adf77086" providerId="LiveId" clId="{7111F7B1-C83C-4974-A33E-585A30932D79}" dt="2026-04-07T20:31:58.050" v="1107" actId="1076"/>
        <pc:sldMkLst>
          <pc:docMk/>
          <pc:sldMk cId="3260143936" sldId="305"/>
        </pc:sldMkLst>
        <pc:picChg chg="del">
          <ac:chgData name="xiaochen li" userId="50b582a8adf77086" providerId="LiveId" clId="{7111F7B1-C83C-4974-A33E-585A30932D79}" dt="2026-04-07T20:31:43.818" v="1102" actId="478"/>
          <ac:picMkLst>
            <pc:docMk/>
            <pc:sldMk cId="3260143936" sldId="305"/>
            <ac:picMk id="2050" creationId="{BAF8B52F-0885-222F-B6BF-2A59F276B338}"/>
          </ac:picMkLst>
        </pc:picChg>
        <pc:picChg chg="add mod">
          <ac:chgData name="xiaochen li" userId="50b582a8adf77086" providerId="LiveId" clId="{7111F7B1-C83C-4974-A33E-585A30932D79}" dt="2026-04-07T20:31:58.050" v="1107" actId="1076"/>
          <ac:picMkLst>
            <pc:docMk/>
            <pc:sldMk cId="3260143936" sldId="305"/>
            <ac:picMk id="3074" creationId="{7C97CBC7-0F82-9366-B553-2A87381ABE07}"/>
          </ac:picMkLst>
        </pc:picChg>
      </pc:sldChg>
      <pc:sldChg chg="del">
        <pc:chgData name="xiaochen li" userId="50b582a8adf77086" providerId="LiveId" clId="{7111F7B1-C83C-4974-A33E-585A30932D79}" dt="2026-04-03T15:58:29.911" v="0" actId="47"/>
        <pc:sldMkLst>
          <pc:docMk/>
          <pc:sldMk cId="907814423" sldId="306"/>
        </pc:sldMkLst>
      </pc:sldChg>
      <pc:sldChg chg="add ord modNotesTx">
        <pc:chgData name="xiaochen li" userId="50b582a8adf77086" providerId="LiveId" clId="{7111F7B1-C83C-4974-A33E-585A30932D79}" dt="2026-04-07T20:39:36.702" v="1113" actId="20577"/>
        <pc:sldMkLst>
          <pc:docMk/>
          <pc:sldMk cId="2479164211" sldId="306"/>
        </pc:sldMkLst>
      </pc:sldChg>
      <pc:sldChg chg="del">
        <pc:chgData name="xiaochen li" userId="50b582a8adf77086" providerId="LiveId" clId="{7111F7B1-C83C-4974-A33E-585A30932D79}" dt="2026-04-03T15:58:29.911" v="0" actId="47"/>
        <pc:sldMkLst>
          <pc:docMk/>
          <pc:sldMk cId="514714644" sldId="307"/>
        </pc:sldMkLst>
      </pc:sldChg>
      <pc:sldChg chg="del">
        <pc:chgData name="xiaochen li" userId="50b582a8adf77086" providerId="LiveId" clId="{7111F7B1-C83C-4974-A33E-585A30932D79}" dt="2026-04-03T15:58:29.911" v="0" actId="47"/>
        <pc:sldMkLst>
          <pc:docMk/>
          <pc:sldMk cId="774057825" sldId="308"/>
        </pc:sldMkLst>
      </pc:sldChg>
      <pc:sldChg chg="del">
        <pc:chgData name="xiaochen li" userId="50b582a8adf77086" providerId="LiveId" clId="{7111F7B1-C83C-4974-A33E-585A30932D79}" dt="2026-04-03T15:58:29.911" v="0" actId="47"/>
        <pc:sldMkLst>
          <pc:docMk/>
          <pc:sldMk cId="4136327854" sldId="309"/>
        </pc:sldMkLst>
      </pc:sldChg>
      <pc:sldChg chg="del">
        <pc:chgData name="xiaochen li" userId="50b582a8adf77086" providerId="LiveId" clId="{7111F7B1-C83C-4974-A33E-585A30932D79}" dt="2026-04-03T15:58:29.911" v="0" actId="47"/>
        <pc:sldMkLst>
          <pc:docMk/>
          <pc:sldMk cId="477063176" sldId="310"/>
        </pc:sldMkLst>
      </pc:sldChg>
      <pc:sldChg chg="del">
        <pc:chgData name="xiaochen li" userId="50b582a8adf77086" providerId="LiveId" clId="{7111F7B1-C83C-4974-A33E-585A30932D79}" dt="2026-04-03T15:58:29.911" v="0" actId="47"/>
        <pc:sldMkLst>
          <pc:docMk/>
          <pc:sldMk cId="4135386246" sldId="311"/>
        </pc:sldMkLst>
      </pc:sldChg>
      <pc:sldChg chg="del">
        <pc:chgData name="xiaochen li" userId="50b582a8adf77086" providerId="LiveId" clId="{7111F7B1-C83C-4974-A33E-585A30932D79}" dt="2026-04-03T15:58:29.911" v="0" actId="47"/>
        <pc:sldMkLst>
          <pc:docMk/>
          <pc:sldMk cId="3846254229" sldId="312"/>
        </pc:sldMkLst>
      </pc:sldChg>
      <pc:sldChg chg="del">
        <pc:chgData name="xiaochen li" userId="50b582a8adf77086" providerId="LiveId" clId="{7111F7B1-C83C-4974-A33E-585A30932D79}" dt="2026-04-03T15:58:29.911" v="0" actId="47"/>
        <pc:sldMkLst>
          <pc:docMk/>
          <pc:sldMk cId="1198086584" sldId="313"/>
        </pc:sldMkLst>
      </pc:sldChg>
      <pc:sldChg chg="del">
        <pc:chgData name="xiaochen li" userId="50b582a8adf77086" providerId="LiveId" clId="{7111F7B1-C83C-4974-A33E-585A30932D79}" dt="2026-04-03T15:58:29.911" v="0" actId="47"/>
        <pc:sldMkLst>
          <pc:docMk/>
          <pc:sldMk cId="2723279323" sldId="314"/>
        </pc:sldMkLst>
      </pc:sldChg>
      <pc:sldChg chg="del">
        <pc:chgData name="xiaochen li" userId="50b582a8adf77086" providerId="LiveId" clId="{7111F7B1-C83C-4974-A33E-585A30932D79}" dt="2026-04-03T15:58:29.911" v="0" actId="47"/>
        <pc:sldMkLst>
          <pc:docMk/>
          <pc:sldMk cId="293899234" sldId="315"/>
        </pc:sldMkLst>
      </pc:sldChg>
      <pc:sldChg chg="del">
        <pc:chgData name="xiaochen li" userId="50b582a8adf77086" providerId="LiveId" clId="{7111F7B1-C83C-4974-A33E-585A30932D79}" dt="2026-04-03T15:58:29.911" v="0" actId="47"/>
        <pc:sldMkLst>
          <pc:docMk/>
          <pc:sldMk cId="2665585133" sldId="316"/>
        </pc:sldMkLst>
      </pc:sldChg>
      <pc:sldChg chg="del">
        <pc:chgData name="xiaochen li" userId="50b582a8adf77086" providerId="LiveId" clId="{7111F7B1-C83C-4974-A33E-585A30932D79}" dt="2026-04-03T15:58:29.911" v="0" actId="47"/>
        <pc:sldMkLst>
          <pc:docMk/>
          <pc:sldMk cId="862937363" sldId="318"/>
        </pc:sldMkLst>
      </pc:sldChg>
      <pc:sldChg chg="del">
        <pc:chgData name="xiaochen li" userId="50b582a8adf77086" providerId="LiveId" clId="{7111F7B1-C83C-4974-A33E-585A30932D79}" dt="2026-04-03T15:58:29.911" v="0" actId="47"/>
        <pc:sldMkLst>
          <pc:docMk/>
          <pc:sldMk cId="4272754237" sldId="319"/>
        </pc:sldMkLst>
      </pc:sldChg>
      <pc:sldChg chg="del">
        <pc:chgData name="xiaochen li" userId="50b582a8adf77086" providerId="LiveId" clId="{7111F7B1-C83C-4974-A33E-585A30932D79}" dt="2026-04-03T15:58:29.911" v="0" actId="47"/>
        <pc:sldMkLst>
          <pc:docMk/>
          <pc:sldMk cId="1120295517" sldId="320"/>
        </pc:sldMkLst>
      </pc:sldChg>
      <pc:sldChg chg="del">
        <pc:chgData name="xiaochen li" userId="50b582a8adf77086" providerId="LiveId" clId="{7111F7B1-C83C-4974-A33E-585A30932D79}" dt="2026-04-03T15:58:29.911" v="0" actId="47"/>
        <pc:sldMkLst>
          <pc:docMk/>
          <pc:sldMk cId="1160510526" sldId="321"/>
        </pc:sldMkLst>
      </pc:sldChg>
      <pc:sldChg chg="del">
        <pc:chgData name="xiaochen li" userId="50b582a8adf77086" providerId="LiveId" clId="{7111F7B1-C83C-4974-A33E-585A30932D79}" dt="2026-04-03T15:58:29.911" v="0" actId="47"/>
        <pc:sldMkLst>
          <pc:docMk/>
          <pc:sldMk cId="1287361758" sldId="322"/>
        </pc:sldMkLst>
      </pc:sldChg>
      <pc:sldChg chg="del">
        <pc:chgData name="xiaochen li" userId="50b582a8adf77086" providerId="LiveId" clId="{7111F7B1-C83C-4974-A33E-585A30932D79}" dt="2026-04-03T15:58:29.911" v="0" actId="47"/>
        <pc:sldMkLst>
          <pc:docMk/>
          <pc:sldMk cId="858399604" sldId="323"/>
        </pc:sldMkLst>
      </pc:sldChg>
      <pc:sldChg chg="del">
        <pc:chgData name="xiaochen li" userId="50b582a8adf77086" providerId="LiveId" clId="{7111F7B1-C83C-4974-A33E-585A30932D79}" dt="2026-04-03T15:58:29.911" v="0" actId="47"/>
        <pc:sldMkLst>
          <pc:docMk/>
          <pc:sldMk cId="1043397978" sldId="324"/>
        </pc:sldMkLst>
      </pc:sldChg>
      <pc:sldChg chg="del">
        <pc:chgData name="xiaochen li" userId="50b582a8adf77086" providerId="LiveId" clId="{7111F7B1-C83C-4974-A33E-585A30932D79}" dt="2026-04-03T15:58:29.911" v="0" actId="47"/>
        <pc:sldMkLst>
          <pc:docMk/>
          <pc:sldMk cId="3722852564" sldId="325"/>
        </pc:sldMkLst>
      </pc:sldChg>
      <pc:sldChg chg="del">
        <pc:chgData name="xiaochen li" userId="50b582a8adf77086" providerId="LiveId" clId="{7111F7B1-C83C-4974-A33E-585A30932D79}" dt="2026-04-03T15:58:29.911" v="0" actId="47"/>
        <pc:sldMkLst>
          <pc:docMk/>
          <pc:sldMk cId="3658340544" sldId="326"/>
        </pc:sldMkLst>
      </pc:sldChg>
      <pc:sldChg chg="del">
        <pc:chgData name="xiaochen li" userId="50b582a8adf77086" providerId="LiveId" clId="{7111F7B1-C83C-4974-A33E-585A30932D79}" dt="2026-04-03T15:58:29.911" v="0" actId="47"/>
        <pc:sldMkLst>
          <pc:docMk/>
          <pc:sldMk cId="0" sldId="327"/>
        </pc:sldMkLst>
      </pc:sldChg>
      <pc:sldChg chg="del">
        <pc:chgData name="xiaochen li" userId="50b582a8adf77086" providerId="LiveId" clId="{7111F7B1-C83C-4974-A33E-585A30932D79}" dt="2026-04-03T15:58:29.911" v="0" actId="47"/>
        <pc:sldMkLst>
          <pc:docMk/>
          <pc:sldMk cId="0" sldId="328"/>
        </pc:sldMkLst>
      </pc:sldChg>
      <pc:sldChg chg="del">
        <pc:chgData name="xiaochen li" userId="50b582a8adf77086" providerId="LiveId" clId="{7111F7B1-C83C-4974-A33E-585A30932D79}" dt="2026-04-03T15:58:29.911" v="0" actId="47"/>
        <pc:sldMkLst>
          <pc:docMk/>
          <pc:sldMk cId="0" sldId="329"/>
        </pc:sldMkLst>
      </pc:sldChg>
      <pc:sldChg chg="del">
        <pc:chgData name="xiaochen li" userId="50b582a8adf77086" providerId="LiveId" clId="{7111F7B1-C83C-4974-A33E-585A30932D79}" dt="2026-04-03T15:58:29.911" v="0" actId="47"/>
        <pc:sldMkLst>
          <pc:docMk/>
          <pc:sldMk cId="0" sldId="330"/>
        </pc:sldMkLst>
      </pc:sldChg>
      <pc:sldChg chg="del">
        <pc:chgData name="xiaochen li" userId="50b582a8adf77086" providerId="LiveId" clId="{7111F7B1-C83C-4974-A33E-585A30932D79}" dt="2026-04-03T15:58:29.911" v="0" actId="47"/>
        <pc:sldMkLst>
          <pc:docMk/>
          <pc:sldMk cId="0" sldId="331"/>
        </pc:sldMkLst>
      </pc:sldChg>
      <pc:sldChg chg="del">
        <pc:chgData name="xiaochen li" userId="50b582a8adf77086" providerId="LiveId" clId="{7111F7B1-C83C-4974-A33E-585A30932D79}" dt="2026-04-03T15:58:29.911" v="0" actId="47"/>
        <pc:sldMkLst>
          <pc:docMk/>
          <pc:sldMk cId="3465538993" sldId="332"/>
        </pc:sldMkLst>
      </pc:sldChg>
      <pc:sldChg chg="del">
        <pc:chgData name="xiaochen li" userId="50b582a8adf77086" providerId="LiveId" clId="{7111F7B1-C83C-4974-A33E-585A30932D79}" dt="2026-04-03T15:58:29.911" v="0" actId="47"/>
        <pc:sldMkLst>
          <pc:docMk/>
          <pc:sldMk cId="4085578403" sldId="334"/>
        </pc:sldMkLst>
      </pc:sldChg>
      <pc:sldChg chg="del">
        <pc:chgData name="xiaochen li" userId="50b582a8adf77086" providerId="LiveId" clId="{7111F7B1-C83C-4974-A33E-585A30932D79}" dt="2026-04-03T15:58:29.911" v="0" actId="47"/>
        <pc:sldMkLst>
          <pc:docMk/>
          <pc:sldMk cId="2876671309" sldId="335"/>
        </pc:sldMkLst>
      </pc:sldChg>
      <pc:sldChg chg="del">
        <pc:chgData name="xiaochen li" userId="50b582a8adf77086" providerId="LiveId" clId="{7111F7B1-C83C-4974-A33E-585A30932D79}" dt="2026-04-03T15:58:29.911" v="0" actId="47"/>
        <pc:sldMkLst>
          <pc:docMk/>
          <pc:sldMk cId="3290898590" sldId="336"/>
        </pc:sldMkLst>
      </pc:sldChg>
      <pc:sldChg chg="del">
        <pc:chgData name="xiaochen li" userId="50b582a8adf77086" providerId="LiveId" clId="{7111F7B1-C83C-4974-A33E-585A30932D79}" dt="2026-04-03T15:58:29.911" v="0" actId="47"/>
        <pc:sldMkLst>
          <pc:docMk/>
          <pc:sldMk cId="2483736114" sldId="33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5" name="Google Shape;145;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a:extLst>
            <a:ext uri="{FF2B5EF4-FFF2-40B4-BE49-F238E27FC236}">
              <a16:creationId xmlns:a16="http://schemas.microsoft.com/office/drawing/2014/main" id="{7EA40730-0132-A8AD-BFAB-D7C6212FFCB7}"/>
            </a:ext>
          </a:extLst>
        </p:cNvPr>
        <p:cNvGrpSpPr/>
        <p:nvPr/>
      </p:nvGrpSpPr>
      <p:grpSpPr>
        <a:xfrm>
          <a:off x="0" y="0"/>
          <a:ext cx="0" cy="0"/>
          <a:chOff x="0" y="0"/>
          <a:chExt cx="0" cy="0"/>
        </a:xfrm>
      </p:grpSpPr>
      <p:sp>
        <p:nvSpPr>
          <p:cNvPr id="268" name="Google Shape;268;p14:notes">
            <a:extLst>
              <a:ext uri="{FF2B5EF4-FFF2-40B4-BE49-F238E27FC236}">
                <a16:creationId xmlns:a16="http://schemas.microsoft.com/office/drawing/2014/main" id="{B86F0CD0-6511-99FE-1C43-0E5D1AD98F4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9" name="Google Shape;269;p14:notes">
            <a:extLst>
              <a:ext uri="{FF2B5EF4-FFF2-40B4-BE49-F238E27FC236}">
                <a16:creationId xmlns:a16="http://schemas.microsoft.com/office/drawing/2014/main" id="{9D168584-AD42-264E-3B82-9C80AFD36062}"/>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indent="0">
              <a:buNone/>
            </a:pPr>
            <a:endParaRPr dirty="0"/>
          </a:p>
        </p:txBody>
      </p:sp>
    </p:spTree>
    <p:extLst>
      <p:ext uri="{BB962C8B-B14F-4D97-AF65-F5344CB8AC3E}">
        <p14:creationId xmlns:p14="http://schemas.microsoft.com/office/powerpoint/2010/main" val="3049742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Google Shape;246;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47" name="Google Shape;247;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0" name="Google Shape;260;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a:extLst>
            <a:ext uri="{FF2B5EF4-FFF2-40B4-BE49-F238E27FC236}">
              <a16:creationId xmlns:a16="http://schemas.microsoft.com/office/drawing/2014/main" id="{AEA5ACDB-8097-9339-6901-77936E8389C1}"/>
            </a:ext>
          </a:extLst>
        </p:cNvPr>
        <p:cNvGrpSpPr/>
        <p:nvPr/>
      </p:nvGrpSpPr>
      <p:grpSpPr>
        <a:xfrm>
          <a:off x="0" y="0"/>
          <a:ext cx="0" cy="0"/>
          <a:chOff x="0" y="0"/>
          <a:chExt cx="0" cy="0"/>
        </a:xfrm>
      </p:grpSpPr>
      <p:sp>
        <p:nvSpPr>
          <p:cNvPr id="268" name="Google Shape;268;p14:notes">
            <a:extLst>
              <a:ext uri="{FF2B5EF4-FFF2-40B4-BE49-F238E27FC236}">
                <a16:creationId xmlns:a16="http://schemas.microsoft.com/office/drawing/2014/main" id="{B53ED5D2-4792-6FC3-8B5D-21E16008E3D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9" name="Google Shape;269;p14:notes">
            <a:extLst>
              <a:ext uri="{FF2B5EF4-FFF2-40B4-BE49-F238E27FC236}">
                <a16:creationId xmlns:a16="http://schemas.microsoft.com/office/drawing/2014/main" id="{24898D7A-102E-B86A-47F4-656859A91BAA}"/>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indent="0">
              <a:buNone/>
            </a:pPr>
            <a:endParaRPr dirty="0"/>
          </a:p>
        </p:txBody>
      </p:sp>
    </p:spTree>
    <p:extLst>
      <p:ext uri="{BB962C8B-B14F-4D97-AF65-F5344CB8AC3E}">
        <p14:creationId xmlns:p14="http://schemas.microsoft.com/office/powerpoint/2010/main" val="16172493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a:extLst>
            <a:ext uri="{FF2B5EF4-FFF2-40B4-BE49-F238E27FC236}">
              <a16:creationId xmlns:a16="http://schemas.microsoft.com/office/drawing/2014/main" id="{CE9E8B89-EF26-44C4-26E6-A3B469FC0F98}"/>
            </a:ext>
          </a:extLst>
        </p:cNvPr>
        <p:cNvGrpSpPr/>
        <p:nvPr/>
      </p:nvGrpSpPr>
      <p:grpSpPr>
        <a:xfrm>
          <a:off x="0" y="0"/>
          <a:ext cx="0" cy="0"/>
          <a:chOff x="0" y="0"/>
          <a:chExt cx="0" cy="0"/>
        </a:xfrm>
      </p:grpSpPr>
      <p:sp>
        <p:nvSpPr>
          <p:cNvPr id="268" name="Google Shape;268;p14:notes">
            <a:extLst>
              <a:ext uri="{FF2B5EF4-FFF2-40B4-BE49-F238E27FC236}">
                <a16:creationId xmlns:a16="http://schemas.microsoft.com/office/drawing/2014/main" id="{3774102A-093E-9852-0757-CF73799FD99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9" name="Google Shape;269;p14:notes">
            <a:extLst>
              <a:ext uri="{FF2B5EF4-FFF2-40B4-BE49-F238E27FC236}">
                <a16:creationId xmlns:a16="http://schemas.microsoft.com/office/drawing/2014/main" id="{EE1D9324-4982-B700-0B23-E529A6F599D7}"/>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p:txBody>
      </p:sp>
    </p:spTree>
    <p:extLst>
      <p:ext uri="{BB962C8B-B14F-4D97-AF65-F5344CB8AC3E}">
        <p14:creationId xmlns:p14="http://schemas.microsoft.com/office/powerpoint/2010/main" val="24224677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a:extLst>
            <a:ext uri="{FF2B5EF4-FFF2-40B4-BE49-F238E27FC236}">
              <a16:creationId xmlns:a16="http://schemas.microsoft.com/office/drawing/2014/main" id="{C242B524-B9C4-B7C1-54F1-850EE1CCF78B}"/>
            </a:ext>
          </a:extLst>
        </p:cNvPr>
        <p:cNvGrpSpPr/>
        <p:nvPr/>
      </p:nvGrpSpPr>
      <p:grpSpPr>
        <a:xfrm>
          <a:off x="0" y="0"/>
          <a:ext cx="0" cy="0"/>
          <a:chOff x="0" y="0"/>
          <a:chExt cx="0" cy="0"/>
        </a:xfrm>
      </p:grpSpPr>
      <p:sp>
        <p:nvSpPr>
          <p:cNvPr id="268" name="Google Shape;268;p14:notes">
            <a:extLst>
              <a:ext uri="{FF2B5EF4-FFF2-40B4-BE49-F238E27FC236}">
                <a16:creationId xmlns:a16="http://schemas.microsoft.com/office/drawing/2014/main" id="{BC19B83D-9DDD-4ADC-4514-89A62410E9A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9" name="Google Shape;269;p14:notes">
            <a:extLst>
              <a:ext uri="{FF2B5EF4-FFF2-40B4-BE49-F238E27FC236}">
                <a16:creationId xmlns:a16="http://schemas.microsoft.com/office/drawing/2014/main" id="{1B6B8C29-881C-B01B-5AFD-096E6BBD3C2D}"/>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p:txBody>
      </p:sp>
    </p:spTree>
    <p:extLst>
      <p:ext uri="{BB962C8B-B14F-4D97-AF65-F5344CB8AC3E}">
        <p14:creationId xmlns:p14="http://schemas.microsoft.com/office/powerpoint/2010/main" val="349122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a:extLst>
            <a:ext uri="{FF2B5EF4-FFF2-40B4-BE49-F238E27FC236}">
              <a16:creationId xmlns:a16="http://schemas.microsoft.com/office/drawing/2014/main" id="{5344F361-BE8A-554E-FECA-C4402FC7E37A}"/>
            </a:ext>
          </a:extLst>
        </p:cNvPr>
        <p:cNvGrpSpPr/>
        <p:nvPr/>
      </p:nvGrpSpPr>
      <p:grpSpPr>
        <a:xfrm>
          <a:off x="0" y="0"/>
          <a:ext cx="0" cy="0"/>
          <a:chOff x="0" y="0"/>
          <a:chExt cx="0" cy="0"/>
        </a:xfrm>
      </p:grpSpPr>
      <p:sp>
        <p:nvSpPr>
          <p:cNvPr id="268" name="Google Shape;268;p14:notes">
            <a:extLst>
              <a:ext uri="{FF2B5EF4-FFF2-40B4-BE49-F238E27FC236}">
                <a16:creationId xmlns:a16="http://schemas.microsoft.com/office/drawing/2014/main" id="{550869F0-2215-C171-9FC0-BD8E5710DF8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9" name="Google Shape;269;p14:notes">
            <a:extLst>
              <a:ext uri="{FF2B5EF4-FFF2-40B4-BE49-F238E27FC236}">
                <a16:creationId xmlns:a16="http://schemas.microsoft.com/office/drawing/2014/main" id="{1F8FE513-3001-90FC-D557-6A4312F980C1}"/>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p:txBody>
      </p:sp>
    </p:spTree>
    <p:extLst>
      <p:ext uri="{BB962C8B-B14F-4D97-AF65-F5344CB8AC3E}">
        <p14:creationId xmlns:p14="http://schemas.microsoft.com/office/powerpoint/2010/main" val="21885455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a:extLst>
            <a:ext uri="{FF2B5EF4-FFF2-40B4-BE49-F238E27FC236}">
              <a16:creationId xmlns:a16="http://schemas.microsoft.com/office/drawing/2014/main" id="{B1A9E14F-54E4-BB0F-449E-7AC5688BA733}"/>
            </a:ext>
          </a:extLst>
        </p:cNvPr>
        <p:cNvGrpSpPr/>
        <p:nvPr/>
      </p:nvGrpSpPr>
      <p:grpSpPr>
        <a:xfrm>
          <a:off x="0" y="0"/>
          <a:ext cx="0" cy="0"/>
          <a:chOff x="0" y="0"/>
          <a:chExt cx="0" cy="0"/>
        </a:xfrm>
      </p:grpSpPr>
      <p:sp>
        <p:nvSpPr>
          <p:cNvPr id="268" name="Google Shape;268;p14:notes">
            <a:extLst>
              <a:ext uri="{FF2B5EF4-FFF2-40B4-BE49-F238E27FC236}">
                <a16:creationId xmlns:a16="http://schemas.microsoft.com/office/drawing/2014/main" id="{4BDE5F53-7638-FFD0-55D1-780E3FD98AD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9" name="Google Shape;269;p14:notes">
            <a:extLst>
              <a:ext uri="{FF2B5EF4-FFF2-40B4-BE49-F238E27FC236}">
                <a16:creationId xmlns:a16="http://schemas.microsoft.com/office/drawing/2014/main" id="{328AB3DD-A7C7-6D3F-0C62-6CAFDC04C42D}"/>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p:txBody>
      </p:sp>
    </p:spTree>
    <p:extLst>
      <p:ext uri="{BB962C8B-B14F-4D97-AF65-F5344CB8AC3E}">
        <p14:creationId xmlns:p14="http://schemas.microsoft.com/office/powerpoint/2010/main" val="16034001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a:extLst>
            <a:ext uri="{FF2B5EF4-FFF2-40B4-BE49-F238E27FC236}">
              <a16:creationId xmlns:a16="http://schemas.microsoft.com/office/drawing/2014/main" id="{0B5D3058-9668-44D1-EB5F-C416ACD9C3BB}"/>
            </a:ext>
          </a:extLst>
        </p:cNvPr>
        <p:cNvGrpSpPr/>
        <p:nvPr/>
      </p:nvGrpSpPr>
      <p:grpSpPr>
        <a:xfrm>
          <a:off x="0" y="0"/>
          <a:ext cx="0" cy="0"/>
          <a:chOff x="0" y="0"/>
          <a:chExt cx="0" cy="0"/>
        </a:xfrm>
      </p:grpSpPr>
      <p:sp>
        <p:nvSpPr>
          <p:cNvPr id="268" name="Google Shape;268;p14:notes">
            <a:extLst>
              <a:ext uri="{FF2B5EF4-FFF2-40B4-BE49-F238E27FC236}">
                <a16:creationId xmlns:a16="http://schemas.microsoft.com/office/drawing/2014/main" id="{DD615EE9-AFFE-1D0D-6A69-1B7DCFF2B08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9" name="Google Shape;269;p14:notes">
            <a:extLst>
              <a:ext uri="{FF2B5EF4-FFF2-40B4-BE49-F238E27FC236}">
                <a16:creationId xmlns:a16="http://schemas.microsoft.com/office/drawing/2014/main" id="{DE8F7BD9-4158-598B-3313-D07CAE8A0CC5}"/>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p:txBody>
      </p:sp>
    </p:spTree>
    <p:extLst>
      <p:ext uri="{BB962C8B-B14F-4D97-AF65-F5344CB8AC3E}">
        <p14:creationId xmlns:p14="http://schemas.microsoft.com/office/powerpoint/2010/main" val="42515199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a:extLst>
            <a:ext uri="{FF2B5EF4-FFF2-40B4-BE49-F238E27FC236}">
              <a16:creationId xmlns:a16="http://schemas.microsoft.com/office/drawing/2014/main" id="{8383EB05-532D-E35A-824F-B2C2E39AD4AE}"/>
            </a:ext>
          </a:extLst>
        </p:cNvPr>
        <p:cNvGrpSpPr/>
        <p:nvPr/>
      </p:nvGrpSpPr>
      <p:grpSpPr>
        <a:xfrm>
          <a:off x="0" y="0"/>
          <a:ext cx="0" cy="0"/>
          <a:chOff x="0" y="0"/>
          <a:chExt cx="0" cy="0"/>
        </a:xfrm>
      </p:grpSpPr>
      <p:sp>
        <p:nvSpPr>
          <p:cNvPr id="268" name="Google Shape;268;p14:notes">
            <a:extLst>
              <a:ext uri="{FF2B5EF4-FFF2-40B4-BE49-F238E27FC236}">
                <a16:creationId xmlns:a16="http://schemas.microsoft.com/office/drawing/2014/main" id="{63BBE9C6-E79F-9FE8-F70C-108FD300060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9" name="Google Shape;269;p14:notes">
            <a:extLst>
              <a:ext uri="{FF2B5EF4-FFF2-40B4-BE49-F238E27FC236}">
                <a16:creationId xmlns:a16="http://schemas.microsoft.com/office/drawing/2014/main" id="{2237B654-A7D6-605C-DE8A-59F37FF4B8B2}"/>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p:txBody>
      </p:sp>
    </p:spTree>
    <p:extLst>
      <p:ext uri="{BB962C8B-B14F-4D97-AF65-F5344CB8AC3E}">
        <p14:creationId xmlns:p14="http://schemas.microsoft.com/office/powerpoint/2010/main" val="3261856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a:extLst>
            <a:ext uri="{FF2B5EF4-FFF2-40B4-BE49-F238E27FC236}">
              <a16:creationId xmlns:a16="http://schemas.microsoft.com/office/drawing/2014/main" id="{E62FC384-9D3F-A340-5F00-492D52A5E8EF}"/>
            </a:ext>
          </a:extLst>
        </p:cNvPr>
        <p:cNvGrpSpPr/>
        <p:nvPr/>
      </p:nvGrpSpPr>
      <p:grpSpPr>
        <a:xfrm>
          <a:off x="0" y="0"/>
          <a:ext cx="0" cy="0"/>
          <a:chOff x="0" y="0"/>
          <a:chExt cx="0" cy="0"/>
        </a:xfrm>
      </p:grpSpPr>
      <p:sp>
        <p:nvSpPr>
          <p:cNvPr id="259" name="Google Shape;259;p13:notes">
            <a:extLst>
              <a:ext uri="{FF2B5EF4-FFF2-40B4-BE49-F238E27FC236}">
                <a16:creationId xmlns:a16="http://schemas.microsoft.com/office/drawing/2014/main" id="{9324E19D-8756-67EC-2960-F83CFB6E664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0" name="Google Shape;260;p13:notes">
            <a:extLst>
              <a:ext uri="{FF2B5EF4-FFF2-40B4-BE49-F238E27FC236}">
                <a16:creationId xmlns:a16="http://schemas.microsoft.com/office/drawing/2014/main" id="{166C7510-1366-2F6E-50CA-3435CBC4DBAE}"/>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15683308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a:extLst>
            <a:ext uri="{FF2B5EF4-FFF2-40B4-BE49-F238E27FC236}">
              <a16:creationId xmlns:a16="http://schemas.microsoft.com/office/drawing/2014/main" id="{7B567A32-8BC2-0207-57A1-116E98E4D54B}"/>
            </a:ext>
          </a:extLst>
        </p:cNvPr>
        <p:cNvGrpSpPr/>
        <p:nvPr/>
      </p:nvGrpSpPr>
      <p:grpSpPr>
        <a:xfrm>
          <a:off x="0" y="0"/>
          <a:ext cx="0" cy="0"/>
          <a:chOff x="0" y="0"/>
          <a:chExt cx="0" cy="0"/>
        </a:xfrm>
      </p:grpSpPr>
      <p:sp>
        <p:nvSpPr>
          <p:cNvPr id="268" name="Google Shape;268;p14:notes">
            <a:extLst>
              <a:ext uri="{FF2B5EF4-FFF2-40B4-BE49-F238E27FC236}">
                <a16:creationId xmlns:a16="http://schemas.microsoft.com/office/drawing/2014/main" id="{58E0130E-425A-8AD3-1CFE-6642D72EDF3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9" name="Google Shape;269;p14:notes">
            <a:extLst>
              <a:ext uri="{FF2B5EF4-FFF2-40B4-BE49-F238E27FC236}">
                <a16:creationId xmlns:a16="http://schemas.microsoft.com/office/drawing/2014/main" id="{B2DFCC90-9636-69BA-6F6D-9B5F442B2513}"/>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p:txBody>
      </p:sp>
    </p:spTree>
    <p:extLst>
      <p:ext uri="{BB962C8B-B14F-4D97-AF65-F5344CB8AC3E}">
        <p14:creationId xmlns:p14="http://schemas.microsoft.com/office/powerpoint/2010/main" val="33353343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a:extLst>
            <a:ext uri="{FF2B5EF4-FFF2-40B4-BE49-F238E27FC236}">
              <a16:creationId xmlns:a16="http://schemas.microsoft.com/office/drawing/2014/main" id="{96D66ED5-D9A5-34C2-0CD0-4E04C0F2D04E}"/>
            </a:ext>
          </a:extLst>
        </p:cNvPr>
        <p:cNvGrpSpPr/>
        <p:nvPr/>
      </p:nvGrpSpPr>
      <p:grpSpPr>
        <a:xfrm>
          <a:off x="0" y="0"/>
          <a:ext cx="0" cy="0"/>
          <a:chOff x="0" y="0"/>
          <a:chExt cx="0" cy="0"/>
        </a:xfrm>
      </p:grpSpPr>
      <p:sp>
        <p:nvSpPr>
          <p:cNvPr id="268" name="Google Shape;268;p14:notes">
            <a:extLst>
              <a:ext uri="{FF2B5EF4-FFF2-40B4-BE49-F238E27FC236}">
                <a16:creationId xmlns:a16="http://schemas.microsoft.com/office/drawing/2014/main" id="{9DF9DDAB-D56F-F59F-9F32-1F100D61B60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9" name="Google Shape;269;p14:notes">
            <a:extLst>
              <a:ext uri="{FF2B5EF4-FFF2-40B4-BE49-F238E27FC236}">
                <a16:creationId xmlns:a16="http://schemas.microsoft.com/office/drawing/2014/main" id="{03B3F9E8-5524-7BA3-8D8E-0FD31B755606}"/>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p:txBody>
      </p:sp>
    </p:spTree>
    <p:extLst>
      <p:ext uri="{BB962C8B-B14F-4D97-AF65-F5344CB8AC3E}">
        <p14:creationId xmlns:p14="http://schemas.microsoft.com/office/powerpoint/2010/main" val="40574109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a:extLst>
            <a:ext uri="{FF2B5EF4-FFF2-40B4-BE49-F238E27FC236}">
              <a16:creationId xmlns:a16="http://schemas.microsoft.com/office/drawing/2014/main" id="{CB8D7249-1887-1C44-1D7B-2DE8F42D127C}"/>
            </a:ext>
          </a:extLst>
        </p:cNvPr>
        <p:cNvGrpSpPr/>
        <p:nvPr/>
      </p:nvGrpSpPr>
      <p:grpSpPr>
        <a:xfrm>
          <a:off x="0" y="0"/>
          <a:ext cx="0" cy="0"/>
          <a:chOff x="0" y="0"/>
          <a:chExt cx="0" cy="0"/>
        </a:xfrm>
      </p:grpSpPr>
      <p:sp>
        <p:nvSpPr>
          <p:cNvPr id="268" name="Google Shape;268;p14:notes">
            <a:extLst>
              <a:ext uri="{FF2B5EF4-FFF2-40B4-BE49-F238E27FC236}">
                <a16:creationId xmlns:a16="http://schemas.microsoft.com/office/drawing/2014/main" id="{B75DB396-5F08-AC21-3C00-8C812F9739A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9" name="Google Shape;269;p14:notes">
            <a:extLst>
              <a:ext uri="{FF2B5EF4-FFF2-40B4-BE49-F238E27FC236}">
                <a16:creationId xmlns:a16="http://schemas.microsoft.com/office/drawing/2014/main" id="{55116373-1B65-64F1-B10C-1A2FB1A25F7D}"/>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p:txBody>
      </p:sp>
    </p:spTree>
    <p:extLst>
      <p:ext uri="{BB962C8B-B14F-4D97-AF65-F5344CB8AC3E}">
        <p14:creationId xmlns:p14="http://schemas.microsoft.com/office/powerpoint/2010/main" val="26142301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a:extLst>
            <a:ext uri="{FF2B5EF4-FFF2-40B4-BE49-F238E27FC236}">
              <a16:creationId xmlns:a16="http://schemas.microsoft.com/office/drawing/2014/main" id="{AD8E1766-25CD-B034-D468-53578A778218}"/>
            </a:ext>
          </a:extLst>
        </p:cNvPr>
        <p:cNvGrpSpPr/>
        <p:nvPr/>
      </p:nvGrpSpPr>
      <p:grpSpPr>
        <a:xfrm>
          <a:off x="0" y="0"/>
          <a:ext cx="0" cy="0"/>
          <a:chOff x="0" y="0"/>
          <a:chExt cx="0" cy="0"/>
        </a:xfrm>
      </p:grpSpPr>
      <p:sp>
        <p:nvSpPr>
          <p:cNvPr id="268" name="Google Shape;268;p14:notes">
            <a:extLst>
              <a:ext uri="{FF2B5EF4-FFF2-40B4-BE49-F238E27FC236}">
                <a16:creationId xmlns:a16="http://schemas.microsoft.com/office/drawing/2014/main" id="{FE509049-F20F-BC77-4EBE-0D1AD2B02C3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9" name="Google Shape;269;p14:notes">
            <a:extLst>
              <a:ext uri="{FF2B5EF4-FFF2-40B4-BE49-F238E27FC236}">
                <a16:creationId xmlns:a16="http://schemas.microsoft.com/office/drawing/2014/main" id="{3475D437-D638-274C-DDDA-96FCEC08175A}"/>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p:txBody>
      </p:sp>
    </p:spTree>
    <p:extLst>
      <p:ext uri="{BB962C8B-B14F-4D97-AF65-F5344CB8AC3E}">
        <p14:creationId xmlns:p14="http://schemas.microsoft.com/office/powerpoint/2010/main" val="23438217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a:extLst>
            <a:ext uri="{FF2B5EF4-FFF2-40B4-BE49-F238E27FC236}">
              <a16:creationId xmlns:a16="http://schemas.microsoft.com/office/drawing/2014/main" id="{D96E6C5F-085A-0BB1-556F-B4620F2BD324}"/>
            </a:ext>
          </a:extLst>
        </p:cNvPr>
        <p:cNvGrpSpPr/>
        <p:nvPr/>
      </p:nvGrpSpPr>
      <p:grpSpPr>
        <a:xfrm>
          <a:off x="0" y="0"/>
          <a:ext cx="0" cy="0"/>
          <a:chOff x="0" y="0"/>
          <a:chExt cx="0" cy="0"/>
        </a:xfrm>
      </p:grpSpPr>
      <p:sp>
        <p:nvSpPr>
          <p:cNvPr id="268" name="Google Shape;268;p14:notes">
            <a:extLst>
              <a:ext uri="{FF2B5EF4-FFF2-40B4-BE49-F238E27FC236}">
                <a16:creationId xmlns:a16="http://schemas.microsoft.com/office/drawing/2014/main" id="{3104EBC3-8A71-C48E-894B-B2A77FD6461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9" name="Google Shape;269;p14:notes">
            <a:extLst>
              <a:ext uri="{FF2B5EF4-FFF2-40B4-BE49-F238E27FC236}">
                <a16:creationId xmlns:a16="http://schemas.microsoft.com/office/drawing/2014/main" id="{38915105-0E90-0897-06C8-8879741B4684}"/>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p:txBody>
      </p:sp>
    </p:spTree>
    <p:extLst>
      <p:ext uri="{BB962C8B-B14F-4D97-AF65-F5344CB8AC3E}">
        <p14:creationId xmlns:p14="http://schemas.microsoft.com/office/powerpoint/2010/main" val="25726831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75" name="Google Shape;275;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p16: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81" name="Google Shape;281;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Google Shape;289;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90" name="Google Shape;290;p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p18: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99" name="Google Shape;299;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p19: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05" name="Google Shape;305;p1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a:extLst>
            <a:ext uri="{FF2B5EF4-FFF2-40B4-BE49-F238E27FC236}">
              <a16:creationId xmlns:a16="http://schemas.microsoft.com/office/drawing/2014/main" id="{1EBFE039-3651-D8B6-50AF-64E6D14178BB}"/>
            </a:ext>
          </a:extLst>
        </p:cNvPr>
        <p:cNvGrpSpPr/>
        <p:nvPr/>
      </p:nvGrpSpPr>
      <p:grpSpPr>
        <a:xfrm>
          <a:off x="0" y="0"/>
          <a:ext cx="0" cy="0"/>
          <a:chOff x="0" y="0"/>
          <a:chExt cx="0" cy="0"/>
        </a:xfrm>
      </p:grpSpPr>
      <p:sp>
        <p:nvSpPr>
          <p:cNvPr id="259" name="Google Shape;259;p13:notes">
            <a:extLst>
              <a:ext uri="{FF2B5EF4-FFF2-40B4-BE49-F238E27FC236}">
                <a16:creationId xmlns:a16="http://schemas.microsoft.com/office/drawing/2014/main" id="{3368EF61-5DAF-13A7-ED20-7691A3BF9F3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0" name="Google Shape;260;p13:notes">
            <a:extLst>
              <a:ext uri="{FF2B5EF4-FFF2-40B4-BE49-F238E27FC236}">
                <a16:creationId xmlns:a16="http://schemas.microsoft.com/office/drawing/2014/main" id="{CF58C30E-D7BA-1CED-607C-EFE4F6111F3A}"/>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311683563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p20: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12" name="Google Shape;312;p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a:extLst>
            <a:ext uri="{FF2B5EF4-FFF2-40B4-BE49-F238E27FC236}">
              <a16:creationId xmlns:a16="http://schemas.microsoft.com/office/drawing/2014/main" id="{3440B1BA-AF4B-5E3E-F4B7-7A0451B2271F}"/>
            </a:ext>
          </a:extLst>
        </p:cNvPr>
        <p:cNvGrpSpPr/>
        <p:nvPr/>
      </p:nvGrpSpPr>
      <p:grpSpPr>
        <a:xfrm>
          <a:off x="0" y="0"/>
          <a:ext cx="0" cy="0"/>
          <a:chOff x="0" y="0"/>
          <a:chExt cx="0" cy="0"/>
        </a:xfrm>
      </p:grpSpPr>
      <p:sp>
        <p:nvSpPr>
          <p:cNvPr id="259" name="Google Shape;259;p13:notes">
            <a:extLst>
              <a:ext uri="{FF2B5EF4-FFF2-40B4-BE49-F238E27FC236}">
                <a16:creationId xmlns:a16="http://schemas.microsoft.com/office/drawing/2014/main" id="{D512265A-3203-1E4B-9A01-ED6247E2C80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0" name="Google Shape;260;p13:notes">
            <a:extLst>
              <a:ext uri="{FF2B5EF4-FFF2-40B4-BE49-F238E27FC236}">
                <a16:creationId xmlns:a16="http://schemas.microsoft.com/office/drawing/2014/main" id="{2FFFC485-69D6-7086-2808-6FF2F046C8CE}"/>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11948860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a:extLst>
            <a:ext uri="{FF2B5EF4-FFF2-40B4-BE49-F238E27FC236}">
              <a16:creationId xmlns:a16="http://schemas.microsoft.com/office/drawing/2014/main" id="{1C1D3064-0972-232D-DC46-BF210F3FC543}"/>
            </a:ext>
          </a:extLst>
        </p:cNvPr>
        <p:cNvGrpSpPr/>
        <p:nvPr/>
      </p:nvGrpSpPr>
      <p:grpSpPr>
        <a:xfrm>
          <a:off x="0" y="0"/>
          <a:ext cx="0" cy="0"/>
          <a:chOff x="0" y="0"/>
          <a:chExt cx="0" cy="0"/>
        </a:xfrm>
      </p:grpSpPr>
      <p:sp>
        <p:nvSpPr>
          <p:cNvPr id="259" name="Google Shape;259;p13:notes">
            <a:extLst>
              <a:ext uri="{FF2B5EF4-FFF2-40B4-BE49-F238E27FC236}">
                <a16:creationId xmlns:a16="http://schemas.microsoft.com/office/drawing/2014/main" id="{E7384ED0-308D-C0CE-BC3E-BF60C178A5F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0" name="Google Shape;260;p13:notes">
            <a:extLst>
              <a:ext uri="{FF2B5EF4-FFF2-40B4-BE49-F238E27FC236}">
                <a16:creationId xmlns:a16="http://schemas.microsoft.com/office/drawing/2014/main" id="{C0795A26-FE17-C2CE-FF47-4513D8D280BE}"/>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4103736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Google Shape;268;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9" name="Google Shape;269;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a:extLst>
            <a:ext uri="{FF2B5EF4-FFF2-40B4-BE49-F238E27FC236}">
              <a16:creationId xmlns:a16="http://schemas.microsoft.com/office/drawing/2014/main" id="{A6DE37E8-27BC-E08E-F79F-D8BB8BE324D8}"/>
            </a:ext>
          </a:extLst>
        </p:cNvPr>
        <p:cNvGrpSpPr/>
        <p:nvPr/>
      </p:nvGrpSpPr>
      <p:grpSpPr>
        <a:xfrm>
          <a:off x="0" y="0"/>
          <a:ext cx="0" cy="0"/>
          <a:chOff x="0" y="0"/>
          <a:chExt cx="0" cy="0"/>
        </a:xfrm>
      </p:grpSpPr>
      <p:sp>
        <p:nvSpPr>
          <p:cNvPr id="268" name="Google Shape;268;p14:notes">
            <a:extLst>
              <a:ext uri="{FF2B5EF4-FFF2-40B4-BE49-F238E27FC236}">
                <a16:creationId xmlns:a16="http://schemas.microsoft.com/office/drawing/2014/main" id="{1247A861-2172-0EE9-2AA6-6EF34AE6D01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9" name="Google Shape;269;p14:notes">
            <a:extLst>
              <a:ext uri="{FF2B5EF4-FFF2-40B4-BE49-F238E27FC236}">
                <a16:creationId xmlns:a16="http://schemas.microsoft.com/office/drawing/2014/main" id="{C34838A5-6D91-2441-6B9D-D6706E3CDCA9}"/>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2619580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a:extLst>
            <a:ext uri="{FF2B5EF4-FFF2-40B4-BE49-F238E27FC236}">
              <a16:creationId xmlns:a16="http://schemas.microsoft.com/office/drawing/2014/main" id="{FE39BB96-04F5-36C7-4425-9F28EC9301BE}"/>
            </a:ext>
          </a:extLst>
        </p:cNvPr>
        <p:cNvGrpSpPr/>
        <p:nvPr/>
      </p:nvGrpSpPr>
      <p:grpSpPr>
        <a:xfrm>
          <a:off x="0" y="0"/>
          <a:ext cx="0" cy="0"/>
          <a:chOff x="0" y="0"/>
          <a:chExt cx="0" cy="0"/>
        </a:xfrm>
      </p:grpSpPr>
      <p:sp>
        <p:nvSpPr>
          <p:cNvPr id="268" name="Google Shape;268;p14:notes">
            <a:extLst>
              <a:ext uri="{FF2B5EF4-FFF2-40B4-BE49-F238E27FC236}">
                <a16:creationId xmlns:a16="http://schemas.microsoft.com/office/drawing/2014/main" id="{747C53C2-5DE9-C769-9AA3-CBB506F90B7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9" name="Google Shape;269;p14:notes">
            <a:extLst>
              <a:ext uri="{FF2B5EF4-FFF2-40B4-BE49-F238E27FC236}">
                <a16:creationId xmlns:a16="http://schemas.microsoft.com/office/drawing/2014/main" id="{65A5E3F0-2B2F-3BDC-B841-7404B848D4C1}"/>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b="0" dirty="0"/>
          </a:p>
        </p:txBody>
      </p:sp>
    </p:spTree>
    <p:extLst>
      <p:ext uri="{BB962C8B-B14F-4D97-AF65-F5344CB8AC3E}">
        <p14:creationId xmlns:p14="http://schemas.microsoft.com/office/powerpoint/2010/main" val="15846391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a:extLst>
            <a:ext uri="{FF2B5EF4-FFF2-40B4-BE49-F238E27FC236}">
              <a16:creationId xmlns:a16="http://schemas.microsoft.com/office/drawing/2014/main" id="{5BA25F30-B6EA-DFE3-550F-CEF74852D332}"/>
            </a:ext>
          </a:extLst>
        </p:cNvPr>
        <p:cNvGrpSpPr/>
        <p:nvPr/>
      </p:nvGrpSpPr>
      <p:grpSpPr>
        <a:xfrm>
          <a:off x="0" y="0"/>
          <a:ext cx="0" cy="0"/>
          <a:chOff x="0" y="0"/>
          <a:chExt cx="0" cy="0"/>
        </a:xfrm>
      </p:grpSpPr>
      <p:sp>
        <p:nvSpPr>
          <p:cNvPr id="268" name="Google Shape;268;p14:notes">
            <a:extLst>
              <a:ext uri="{FF2B5EF4-FFF2-40B4-BE49-F238E27FC236}">
                <a16:creationId xmlns:a16="http://schemas.microsoft.com/office/drawing/2014/main" id="{258DAE26-5102-3E7B-75AD-738B9A426EB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9" name="Google Shape;269;p14:notes">
            <a:extLst>
              <a:ext uri="{FF2B5EF4-FFF2-40B4-BE49-F238E27FC236}">
                <a16:creationId xmlns:a16="http://schemas.microsoft.com/office/drawing/2014/main" id="{3D957C24-4765-B8F8-DFC7-86929D5BA147}"/>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lang="en-US" dirty="0"/>
          </a:p>
        </p:txBody>
      </p:sp>
    </p:spTree>
    <p:extLst>
      <p:ext uri="{BB962C8B-B14F-4D97-AF65-F5344CB8AC3E}">
        <p14:creationId xmlns:p14="http://schemas.microsoft.com/office/powerpoint/2010/main" val="33420811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Subtitle">
  <p:cSld name="Title-Subtitle">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1143000" y="841772"/>
            <a:ext cx="6858000" cy="1790700"/>
          </a:xfrm>
          <a:prstGeom prst="rect">
            <a:avLst/>
          </a:prstGeom>
          <a:noFill/>
          <a:ln>
            <a:noFill/>
          </a:ln>
        </p:spPr>
        <p:txBody>
          <a:bodyPr spcFirstLastPara="1" wrap="square" lIns="91425" tIns="45700" rIns="91425" bIns="45700" anchor="b" anchorCtr="0">
            <a:noAutofit/>
          </a:bodyPr>
          <a:lstStyle>
            <a:lvl1pPr marR="0" lvl="0" algn="ctr">
              <a:lnSpc>
                <a:spcPct val="90000"/>
              </a:lnSpc>
              <a:spcBef>
                <a:spcPts val="0"/>
              </a:spcBef>
              <a:spcAft>
                <a:spcPts val="0"/>
              </a:spcAft>
              <a:buClr>
                <a:schemeClr val="accent1"/>
              </a:buClr>
              <a:buSzPts val="6000"/>
              <a:buFont typeface="Georgia"/>
              <a:buNone/>
              <a:defRPr sz="6000" b="0" i="0" u="none" strike="noStrike" cap="none">
                <a:solidFill>
                  <a:schemeClr val="accent1"/>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3" name="Google Shape;13;p2"/>
          <p:cNvSpPr txBox="1">
            <a:spLocks noGrp="1"/>
          </p:cNvSpPr>
          <p:nvPr>
            <p:ph type="subTitle" idx="1"/>
          </p:nvPr>
        </p:nvSpPr>
        <p:spPr>
          <a:xfrm>
            <a:off x="1143000" y="2701529"/>
            <a:ext cx="6858000" cy="1241700"/>
          </a:xfrm>
          <a:prstGeom prst="rect">
            <a:avLst/>
          </a:prstGeom>
          <a:noFill/>
          <a:ln>
            <a:noFill/>
          </a:ln>
        </p:spPr>
        <p:txBody>
          <a:bodyPr spcFirstLastPara="1" wrap="square" lIns="91425" tIns="45700" rIns="91425" bIns="45700" anchor="t" anchorCtr="0">
            <a:noAutofit/>
          </a:bodyPr>
          <a:lstStyle>
            <a:lvl1pPr marR="0" lvl="0" algn="ctr">
              <a:lnSpc>
                <a:spcPct val="90000"/>
              </a:lnSpc>
              <a:spcBef>
                <a:spcPts val="1000"/>
              </a:spcBef>
              <a:spcAft>
                <a:spcPts val="0"/>
              </a:spcAft>
              <a:buClr>
                <a:schemeClr val="lt1"/>
              </a:buClr>
              <a:buSzPts val="2400"/>
              <a:buFont typeface="Arial"/>
              <a:buNone/>
              <a:defRPr sz="2400" b="0" i="0" u="none" strike="noStrike" cap="none">
                <a:solidFill>
                  <a:schemeClr val="lt1"/>
                </a:solidFill>
                <a:latin typeface="Arial"/>
                <a:ea typeface="Arial"/>
                <a:cs typeface="Arial"/>
                <a:sym typeface="Arial"/>
              </a:defRPr>
            </a:lvl1pPr>
            <a:lvl2pPr marR="0" lvl="1" algn="ctr">
              <a:lnSpc>
                <a:spcPct val="90000"/>
              </a:lnSpc>
              <a:spcBef>
                <a:spcPts val="500"/>
              </a:spcBef>
              <a:spcAft>
                <a:spcPts val="0"/>
              </a:spcAft>
              <a:buClr>
                <a:schemeClr val="lt1"/>
              </a:buClr>
              <a:buSzPts val="2000"/>
              <a:buFont typeface="Arial"/>
              <a:buNone/>
              <a:defRPr sz="2000" b="0" i="0" u="none" strike="noStrike" cap="none">
                <a:solidFill>
                  <a:schemeClr val="lt1"/>
                </a:solidFill>
                <a:latin typeface="Arial"/>
                <a:ea typeface="Arial"/>
                <a:cs typeface="Arial"/>
                <a:sym typeface="Arial"/>
              </a:defRPr>
            </a:lvl2pPr>
            <a:lvl3pPr marR="0" lvl="2" algn="ctr">
              <a:lnSpc>
                <a:spcPct val="90000"/>
              </a:lnSpc>
              <a:spcBef>
                <a:spcPts val="500"/>
              </a:spcBef>
              <a:spcAft>
                <a:spcPts val="0"/>
              </a:spcAft>
              <a:buClr>
                <a:schemeClr val="lt1"/>
              </a:buClr>
              <a:buSzPts val="1800"/>
              <a:buFont typeface="Arial"/>
              <a:buNone/>
              <a:defRPr sz="1800" b="0" i="0" u="none" strike="noStrike" cap="none">
                <a:solidFill>
                  <a:schemeClr val="lt1"/>
                </a:solidFill>
                <a:latin typeface="Arial"/>
                <a:ea typeface="Arial"/>
                <a:cs typeface="Arial"/>
                <a:sym typeface="Arial"/>
              </a:defRPr>
            </a:lvl3pPr>
            <a:lvl4pPr marR="0" lvl="3" algn="ctr">
              <a:lnSpc>
                <a:spcPct val="90000"/>
              </a:lnSpc>
              <a:spcBef>
                <a:spcPts val="50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ctr">
              <a:lnSpc>
                <a:spcPct val="90000"/>
              </a:lnSpc>
              <a:spcBef>
                <a:spcPts val="50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ctr">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ctr">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ctr">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ctr">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4" name="Google Shape;14;p2"/>
          <p:cNvSpPr txBox="1">
            <a:spLocks noGrp="1"/>
          </p:cNvSpPr>
          <p:nvPr>
            <p:ph type="ftr" idx="11"/>
          </p:nvPr>
        </p:nvSpPr>
        <p:spPr>
          <a:xfrm>
            <a:off x="3028950" y="4767263"/>
            <a:ext cx="3086100" cy="273900"/>
          </a:xfrm>
          <a:prstGeom prst="rect">
            <a:avLst/>
          </a:prstGeom>
          <a:noFill/>
          <a:ln>
            <a:noFill/>
          </a:ln>
        </p:spPr>
        <p:txBody>
          <a:bodyPr spcFirstLastPara="1" wrap="square" lIns="91425" tIns="45700" rIns="91425" bIns="45700" anchor="ctr" anchorCtr="0">
            <a:noAutofit/>
          </a:bodyPr>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5" name="Google Shape;15;p2"/>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9"/>
        <p:cNvGrpSpPr/>
        <p:nvPr/>
      </p:nvGrpSpPr>
      <p:grpSpPr>
        <a:xfrm>
          <a:off x="0" y="0"/>
          <a:ext cx="0" cy="0"/>
          <a:chOff x="0" y="0"/>
          <a:chExt cx="0" cy="0"/>
        </a:xfrm>
      </p:grpSpPr>
      <p:sp>
        <p:nvSpPr>
          <p:cNvPr id="60" name="Google Shape;60;p11"/>
          <p:cNvSpPr txBox="1">
            <a:spLocks noGrp="1"/>
          </p:cNvSpPr>
          <p:nvPr>
            <p:ph type="title"/>
          </p:nvPr>
        </p:nvSpPr>
        <p:spPr>
          <a:xfrm>
            <a:off x="628650" y="273844"/>
            <a:ext cx="7886700" cy="994200"/>
          </a:xfrm>
          <a:prstGeom prst="rect">
            <a:avLst/>
          </a:prstGeom>
          <a:noFill/>
          <a:ln>
            <a:noFill/>
          </a:ln>
        </p:spPr>
        <p:txBody>
          <a:bodyPr spcFirstLastPara="1" wrap="square" lIns="91425" tIns="45700" rIns="91425" bIns="45700" anchor="ctr" anchorCtr="0">
            <a:noAutofit/>
          </a:bodyPr>
          <a:lstStyle>
            <a:lvl1pPr marR="0" lvl="0" algn="l">
              <a:lnSpc>
                <a:spcPct val="90000"/>
              </a:lnSpc>
              <a:spcBef>
                <a:spcPts val="0"/>
              </a:spcBef>
              <a:spcAft>
                <a:spcPts val="0"/>
              </a:spcAft>
              <a:buClr>
                <a:schemeClr val="accent1"/>
              </a:buClr>
              <a:buSzPts val="4400"/>
              <a:buFont typeface="Georgia"/>
              <a:buNone/>
              <a:defRPr sz="4400" b="0" i="0" u="none" strike="noStrike" cap="none">
                <a:solidFill>
                  <a:schemeClr val="accent1"/>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61" name="Google Shape;61;p11"/>
          <p:cNvSpPr txBox="1">
            <a:spLocks noGrp="1"/>
          </p:cNvSpPr>
          <p:nvPr>
            <p:ph type="body" idx="1"/>
          </p:nvPr>
        </p:nvSpPr>
        <p:spPr>
          <a:xfrm rot="5400000">
            <a:off x="2940300" y="-942431"/>
            <a:ext cx="3263400" cy="7886700"/>
          </a:xfrm>
          <a:prstGeom prst="rect">
            <a:avLst/>
          </a:prstGeom>
          <a:noFill/>
          <a:ln>
            <a:noFill/>
          </a:ln>
        </p:spPr>
        <p:txBody>
          <a:bodyPr spcFirstLastPara="1" wrap="square" lIns="91425" tIns="45700" rIns="91425" bIns="45700" anchor="t" anchorCtr="0">
            <a:noAutofit/>
          </a:bodyPr>
          <a:lstStyle>
            <a:lvl1pPr marL="457200" marR="0" lvl="0" indent="-406400" algn="l">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1pPr>
            <a:lvl2pPr marL="914400" marR="0" lvl="1" indent="-381000" algn="l">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2pPr>
            <a:lvl3pPr marL="1371600" marR="0" lvl="2" indent="-355600" algn="l">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3pPr>
            <a:lvl4pPr marL="1828800" marR="0" lvl="3"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4pPr>
            <a:lvl5pPr marL="2286000" marR="0" lvl="4"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62" name="Google Shape;62;p11"/>
          <p:cNvSpPr txBox="1">
            <a:spLocks noGrp="1"/>
          </p:cNvSpPr>
          <p:nvPr>
            <p:ph type="ftr" idx="11"/>
          </p:nvPr>
        </p:nvSpPr>
        <p:spPr>
          <a:xfrm>
            <a:off x="3028950" y="4767263"/>
            <a:ext cx="3086100" cy="273900"/>
          </a:xfrm>
          <a:prstGeom prst="rect">
            <a:avLst/>
          </a:prstGeom>
          <a:noFill/>
          <a:ln>
            <a:noFill/>
          </a:ln>
        </p:spPr>
        <p:txBody>
          <a:bodyPr spcFirstLastPara="1" wrap="square" lIns="91425" tIns="45700" rIns="91425" bIns="45700" anchor="ctr" anchorCtr="0">
            <a:noAutofit/>
          </a:bodyPr>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3" name="Google Shape;63;p11"/>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64"/>
        <p:cNvGrpSpPr/>
        <p:nvPr/>
      </p:nvGrpSpPr>
      <p:grpSpPr>
        <a:xfrm>
          <a:off x="0" y="0"/>
          <a:ext cx="0" cy="0"/>
          <a:chOff x="0" y="0"/>
          <a:chExt cx="0" cy="0"/>
        </a:xfrm>
      </p:grpSpPr>
      <p:sp>
        <p:nvSpPr>
          <p:cNvPr id="65" name="Google Shape;65;p12"/>
          <p:cNvSpPr txBox="1">
            <a:spLocks noGrp="1"/>
          </p:cNvSpPr>
          <p:nvPr>
            <p:ph type="title"/>
          </p:nvPr>
        </p:nvSpPr>
        <p:spPr>
          <a:xfrm rot="5400000">
            <a:off x="5350049" y="1467543"/>
            <a:ext cx="4359000" cy="1971600"/>
          </a:xfrm>
          <a:prstGeom prst="rect">
            <a:avLst/>
          </a:prstGeom>
          <a:noFill/>
          <a:ln>
            <a:noFill/>
          </a:ln>
        </p:spPr>
        <p:txBody>
          <a:bodyPr spcFirstLastPara="1" wrap="square" lIns="91425" tIns="45700" rIns="91425" bIns="45700" anchor="ctr" anchorCtr="0">
            <a:noAutofit/>
          </a:bodyPr>
          <a:lstStyle>
            <a:lvl1pPr marR="0" lvl="0" algn="l">
              <a:lnSpc>
                <a:spcPct val="90000"/>
              </a:lnSpc>
              <a:spcBef>
                <a:spcPts val="0"/>
              </a:spcBef>
              <a:spcAft>
                <a:spcPts val="0"/>
              </a:spcAft>
              <a:buClr>
                <a:schemeClr val="accent1"/>
              </a:buClr>
              <a:buSzPts val="4400"/>
              <a:buFont typeface="Georgia"/>
              <a:buNone/>
              <a:defRPr sz="4400" b="0" i="0" u="none" strike="noStrike" cap="none">
                <a:solidFill>
                  <a:schemeClr val="accent1"/>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66" name="Google Shape;66;p12"/>
          <p:cNvSpPr txBox="1">
            <a:spLocks noGrp="1"/>
          </p:cNvSpPr>
          <p:nvPr>
            <p:ph type="body" idx="1"/>
          </p:nvPr>
        </p:nvSpPr>
        <p:spPr>
          <a:xfrm rot="5400000">
            <a:off x="1349475" y="-447057"/>
            <a:ext cx="4359000" cy="5800800"/>
          </a:xfrm>
          <a:prstGeom prst="rect">
            <a:avLst/>
          </a:prstGeom>
          <a:noFill/>
          <a:ln>
            <a:noFill/>
          </a:ln>
        </p:spPr>
        <p:txBody>
          <a:bodyPr spcFirstLastPara="1" wrap="square" lIns="91425" tIns="45700" rIns="91425" bIns="45700" anchor="t" anchorCtr="0">
            <a:noAutofit/>
          </a:bodyPr>
          <a:lstStyle>
            <a:lvl1pPr marL="457200" marR="0" lvl="0" indent="-406400" algn="l">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1pPr>
            <a:lvl2pPr marL="914400" marR="0" lvl="1" indent="-381000" algn="l">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2pPr>
            <a:lvl3pPr marL="1371600" marR="0" lvl="2" indent="-355600" algn="l">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3pPr>
            <a:lvl4pPr marL="1828800" marR="0" lvl="3"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4pPr>
            <a:lvl5pPr marL="2286000" marR="0" lvl="4"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67" name="Google Shape;67;p12"/>
          <p:cNvSpPr txBox="1">
            <a:spLocks noGrp="1"/>
          </p:cNvSpPr>
          <p:nvPr>
            <p:ph type="ftr" idx="11"/>
          </p:nvPr>
        </p:nvSpPr>
        <p:spPr>
          <a:xfrm>
            <a:off x="3028950" y="4767263"/>
            <a:ext cx="3086100" cy="273900"/>
          </a:xfrm>
          <a:prstGeom prst="rect">
            <a:avLst/>
          </a:prstGeom>
          <a:noFill/>
          <a:ln>
            <a:noFill/>
          </a:ln>
        </p:spPr>
        <p:txBody>
          <a:bodyPr spcFirstLastPara="1" wrap="square" lIns="91425" tIns="45700" rIns="91425" bIns="45700" anchor="ctr" anchorCtr="0">
            <a:noAutofit/>
          </a:bodyPr>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8" name="Google Shape;68;p12"/>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77"/>
        <p:cNvGrpSpPr/>
        <p:nvPr/>
      </p:nvGrpSpPr>
      <p:grpSpPr>
        <a:xfrm>
          <a:off x="0" y="0"/>
          <a:ext cx="0" cy="0"/>
          <a:chOff x="0" y="0"/>
          <a:chExt cx="0" cy="0"/>
        </a:xfrm>
      </p:grpSpPr>
      <p:sp>
        <p:nvSpPr>
          <p:cNvPr id="78" name="Google Shape;78;p14"/>
          <p:cNvSpPr txBox="1">
            <a:spLocks noGrp="1"/>
          </p:cNvSpPr>
          <p:nvPr>
            <p:ph type="title"/>
          </p:nvPr>
        </p:nvSpPr>
        <p:spPr>
          <a:xfrm>
            <a:off x="628650" y="273844"/>
            <a:ext cx="7886700" cy="713700"/>
          </a:xfrm>
          <a:prstGeom prst="rect">
            <a:avLst/>
          </a:prstGeom>
          <a:noFill/>
          <a:ln>
            <a:noFill/>
          </a:ln>
        </p:spPr>
        <p:txBody>
          <a:bodyPr spcFirstLastPara="1" wrap="square" lIns="91425" tIns="45700" rIns="91425" bIns="45700" anchor="ctr" anchorCtr="0">
            <a:noAutofit/>
          </a:bodyPr>
          <a:lstStyle>
            <a:lvl1pPr marR="0" lvl="0" algn="l">
              <a:lnSpc>
                <a:spcPct val="90000"/>
              </a:lnSpc>
              <a:spcBef>
                <a:spcPts val="0"/>
              </a:spcBef>
              <a:spcAft>
                <a:spcPts val="0"/>
              </a:spcAft>
              <a:buClr>
                <a:srgbClr val="0F2044"/>
              </a:buClr>
              <a:buSzPts val="3600"/>
              <a:buFont typeface="Georgia"/>
              <a:buNone/>
              <a:defRPr sz="3600" b="0" i="0" u="none" strike="noStrike" cap="none">
                <a:solidFill>
                  <a:srgbClr val="0F2044"/>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79" name="Google Shape;79;p14"/>
          <p:cNvSpPr txBox="1">
            <a:spLocks noGrp="1"/>
          </p:cNvSpPr>
          <p:nvPr>
            <p:ph type="body" idx="1"/>
          </p:nvPr>
        </p:nvSpPr>
        <p:spPr>
          <a:xfrm>
            <a:off x="628650" y="1135810"/>
            <a:ext cx="7886700" cy="3497100"/>
          </a:xfrm>
          <a:prstGeom prst="rect">
            <a:avLst/>
          </a:prstGeom>
          <a:noFill/>
          <a:ln>
            <a:noFill/>
          </a:ln>
        </p:spPr>
        <p:txBody>
          <a:bodyPr spcFirstLastPara="1" wrap="square" lIns="91425" tIns="45700" rIns="91425" bIns="45700" anchor="t" anchorCtr="0">
            <a:noAutofit/>
          </a:bodyPr>
          <a:lstStyle>
            <a:lvl1pPr marL="457200" marR="0" lvl="0" indent="-381000" algn="l">
              <a:lnSpc>
                <a:spcPct val="100000"/>
              </a:lnSpc>
              <a:spcBef>
                <a:spcPts val="1000"/>
              </a:spcBef>
              <a:spcAft>
                <a:spcPts val="0"/>
              </a:spcAft>
              <a:buClr>
                <a:srgbClr val="0F2044"/>
              </a:buClr>
              <a:buSzPts val="2400"/>
              <a:buFont typeface="Arial"/>
              <a:buChar char="•"/>
              <a:defRPr sz="2400" b="0" i="0" u="none" strike="noStrike" cap="none">
                <a:solidFill>
                  <a:srgbClr val="0F2044"/>
                </a:solidFill>
                <a:latin typeface="Arial"/>
                <a:ea typeface="Arial"/>
                <a:cs typeface="Arial"/>
                <a:sym typeface="Arial"/>
              </a:defRPr>
            </a:lvl1pPr>
            <a:lvl2pPr marL="914400" marR="0" lvl="1" indent="-355600" algn="l">
              <a:lnSpc>
                <a:spcPct val="100000"/>
              </a:lnSpc>
              <a:spcBef>
                <a:spcPts val="500"/>
              </a:spcBef>
              <a:spcAft>
                <a:spcPts val="0"/>
              </a:spcAft>
              <a:buClr>
                <a:srgbClr val="0F2044"/>
              </a:buClr>
              <a:buSzPts val="2000"/>
              <a:buFont typeface="Arial"/>
              <a:buChar char="•"/>
              <a:defRPr sz="2000" b="0" i="0" u="none" strike="noStrike" cap="none">
                <a:solidFill>
                  <a:srgbClr val="0F2044"/>
                </a:solidFill>
                <a:latin typeface="Arial"/>
                <a:ea typeface="Arial"/>
                <a:cs typeface="Arial"/>
                <a:sym typeface="Arial"/>
              </a:defRPr>
            </a:lvl2pPr>
            <a:lvl3pPr marL="1371600" marR="0" lvl="2" indent="-342900" algn="l">
              <a:lnSpc>
                <a:spcPct val="100000"/>
              </a:lnSpc>
              <a:spcBef>
                <a:spcPts val="500"/>
              </a:spcBef>
              <a:spcAft>
                <a:spcPts val="0"/>
              </a:spcAft>
              <a:buClr>
                <a:srgbClr val="0F2044"/>
              </a:buClr>
              <a:buSzPts val="1800"/>
              <a:buFont typeface="Arial"/>
              <a:buChar char="•"/>
              <a:defRPr sz="1800" b="0" i="0" u="none" strike="noStrike" cap="none">
                <a:solidFill>
                  <a:srgbClr val="0F2044"/>
                </a:solidFill>
                <a:latin typeface="Arial"/>
                <a:ea typeface="Arial"/>
                <a:cs typeface="Arial"/>
                <a:sym typeface="Arial"/>
              </a:defRPr>
            </a:lvl3pPr>
            <a:lvl4pPr marL="1828800" marR="0" lvl="3" indent="-330200" algn="l">
              <a:lnSpc>
                <a:spcPct val="100000"/>
              </a:lnSpc>
              <a:spcBef>
                <a:spcPts val="500"/>
              </a:spcBef>
              <a:spcAft>
                <a:spcPts val="0"/>
              </a:spcAft>
              <a:buClr>
                <a:srgbClr val="0F2044"/>
              </a:buClr>
              <a:buSzPts val="1600"/>
              <a:buFont typeface="Arial"/>
              <a:buChar char="•"/>
              <a:defRPr sz="1600" b="0" i="0" u="none" strike="noStrike" cap="none">
                <a:solidFill>
                  <a:srgbClr val="0F2044"/>
                </a:solidFill>
                <a:latin typeface="Arial"/>
                <a:ea typeface="Arial"/>
                <a:cs typeface="Arial"/>
                <a:sym typeface="Arial"/>
              </a:defRPr>
            </a:lvl4pPr>
            <a:lvl5pPr marL="2286000" marR="0" lvl="4" indent="-323850" algn="l">
              <a:lnSpc>
                <a:spcPct val="100000"/>
              </a:lnSpc>
              <a:spcBef>
                <a:spcPts val="500"/>
              </a:spcBef>
              <a:spcAft>
                <a:spcPts val="0"/>
              </a:spcAft>
              <a:buClr>
                <a:srgbClr val="0F2044"/>
              </a:buClr>
              <a:buSzPts val="1500"/>
              <a:buFont typeface="Arial"/>
              <a:buChar char="•"/>
              <a:defRPr sz="1500" b="0" i="0" u="none" strike="noStrike" cap="none">
                <a:solidFill>
                  <a:srgbClr val="0F2044"/>
                </a:solidFill>
                <a:latin typeface="Arial"/>
                <a:ea typeface="Arial"/>
                <a:cs typeface="Arial"/>
                <a:sym typeface="Arial"/>
              </a:defRPr>
            </a:lvl5pPr>
            <a:lvl6pPr marL="2743200" marR="0" lvl="5" indent="-317500" algn="l">
              <a:lnSpc>
                <a:spcPct val="100000"/>
              </a:lnSpc>
              <a:spcBef>
                <a:spcPts val="500"/>
              </a:spcBef>
              <a:spcAft>
                <a:spcPts val="0"/>
              </a:spcAft>
              <a:buClr>
                <a:srgbClr val="0F2044"/>
              </a:buClr>
              <a:buSzPts val="1400"/>
              <a:buFont typeface="Arial"/>
              <a:buChar char="•"/>
              <a:defRPr sz="1400" b="0" i="0" u="none" strike="noStrike" cap="none">
                <a:solidFill>
                  <a:srgbClr val="0F2044"/>
                </a:solidFill>
                <a:latin typeface="Arial"/>
                <a:ea typeface="Arial"/>
                <a:cs typeface="Arial"/>
                <a:sym typeface="Arial"/>
              </a:defRPr>
            </a:lvl6pPr>
            <a:lvl7pPr marL="3200400" marR="0" lvl="6" indent="-317500" algn="l">
              <a:lnSpc>
                <a:spcPct val="100000"/>
              </a:lnSpc>
              <a:spcBef>
                <a:spcPts val="500"/>
              </a:spcBef>
              <a:spcAft>
                <a:spcPts val="0"/>
              </a:spcAft>
              <a:buClr>
                <a:srgbClr val="0F2044"/>
              </a:buClr>
              <a:buSzPts val="1400"/>
              <a:buFont typeface="Arial"/>
              <a:buChar char="•"/>
              <a:defRPr sz="1400" b="0" i="0" u="none" strike="noStrike" cap="none">
                <a:solidFill>
                  <a:srgbClr val="0F2044"/>
                </a:solidFill>
                <a:latin typeface="Arial"/>
                <a:ea typeface="Arial"/>
                <a:cs typeface="Arial"/>
                <a:sym typeface="Arial"/>
              </a:defRPr>
            </a:lvl7pPr>
            <a:lvl8pPr marL="3657600" marR="0" lvl="7" indent="-317500" algn="l">
              <a:lnSpc>
                <a:spcPct val="100000"/>
              </a:lnSpc>
              <a:spcBef>
                <a:spcPts val="500"/>
              </a:spcBef>
              <a:spcAft>
                <a:spcPts val="0"/>
              </a:spcAft>
              <a:buClr>
                <a:srgbClr val="0F2044"/>
              </a:buClr>
              <a:buSzPts val="1400"/>
              <a:buFont typeface="Arial"/>
              <a:buChar char="•"/>
              <a:defRPr sz="1400" b="0" i="0" u="none" strike="noStrike" cap="none">
                <a:solidFill>
                  <a:srgbClr val="0F2044"/>
                </a:solidFill>
                <a:latin typeface="Arial"/>
                <a:ea typeface="Arial"/>
                <a:cs typeface="Arial"/>
                <a:sym typeface="Arial"/>
              </a:defRPr>
            </a:lvl8pPr>
            <a:lvl9pPr marL="4114800" marR="0" lvl="8" indent="-317500" algn="l">
              <a:lnSpc>
                <a:spcPct val="100000"/>
              </a:lnSpc>
              <a:spcBef>
                <a:spcPts val="500"/>
              </a:spcBef>
              <a:spcAft>
                <a:spcPts val="0"/>
              </a:spcAft>
              <a:buClr>
                <a:srgbClr val="0F2044"/>
              </a:buClr>
              <a:buSzPts val="1400"/>
              <a:buFont typeface="Arial"/>
              <a:buChar char="•"/>
              <a:defRPr sz="1400" b="0" i="0" u="none" strike="noStrike" cap="none">
                <a:solidFill>
                  <a:srgbClr val="0F2044"/>
                </a:solidFill>
                <a:latin typeface="Arial"/>
                <a:ea typeface="Arial"/>
                <a:cs typeface="Arial"/>
                <a:sym typeface="Arial"/>
              </a:defRPr>
            </a:lvl9pPr>
          </a:lstStyle>
          <a:p>
            <a:endParaRPr/>
          </a:p>
        </p:txBody>
      </p:sp>
      <p:sp>
        <p:nvSpPr>
          <p:cNvPr id="80" name="Google Shape;80;p14"/>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cxnSp>
        <p:nvCxnSpPr>
          <p:cNvPr id="81" name="Google Shape;81;p14"/>
          <p:cNvCxnSpPr/>
          <p:nvPr/>
        </p:nvCxnSpPr>
        <p:spPr>
          <a:xfrm>
            <a:off x="1221600" y="1075856"/>
            <a:ext cx="6700800" cy="0"/>
          </a:xfrm>
          <a:prstGeom prst="straightConnector1">
            <a:avLst/>
          </a:prstGeom>
          <a:noFill/>
          <a:ln w="28575" cap="flat" cmpd="sng">
            <a:solidFill>
              <a:srgbClr val="0F2044"/>
            </a:solidFill>
            <a:prstDash val="solid"/>
            <a:round/>
            <a:headEnd type="none" w="sm" len="sm"/>
            <a:tailEnd type="none" w="sm" len="sm"/>
          </a:ln>
        </p:spPr>
      </p:cxnSp>
      <p:cxnSp>
        <p:nvCxnSpPr>
          <p:cNvPr id="82" name="Google Shape;82;p14"/>
          <p:cNvCxnSpPr/>
          <p:nvPr/>
        </p:nvCxnSpPr>
        <p:spPr>
          <a:xfrm>
            <a:off x="1221600" y="4632769"/>
            <a:ext cx="6700800" cy="0"/>
          </a:xfrm>
          <a:prstGeom prst="straightConnector1">
            <a:avLst/>
          </a:prstGeom>
          <a:noFill/>
          <a:ln w="9525" cap="flat" cmpd="sng">
            <a:solidFill>
              <a:srgbClr val="0F2044"/>
            </a:solidFill>
            <a:prstDash val="solid"/>
            <a:round/>
            <a:headEnd type="none" w="sm" len="sm"/>
            <a:tailEnd type="none" w="sm" len="sm"/>
          </a:ln>
        </p:spPr>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Subtitle" type="title">
  <p:cSld name="TITLE">
    <p:spTree>
      <p:nvGrpSpPr>
        <p:cNvPr id="1" name="Shape 83"/>
        <p:cNvGrpSpPr/>
        <p:nvPr/>
      </p:nvGrpSpPr>
      <p:grpSpPr>
        <a:xfrm>
          <a:off x="0" y="0"/>
          <a:ext cx="0" cy="0"/>
          <a:chOff x="0" y="0"/>
          <a:chExt cx="0" cy="0"/>
        </a:xfrm>
      </p:grpSpPr>
      <p:sp>
        <p:nvSpPr>
          <p:cNvPr id="84" name="Google Shape;84;p15"/>
          <p:cNvSpPr txBox="1">
            <a:spLocks noGrp="1"/>
          </p:cNvSpPr>
          <p:nvPr>
            <p:ph type="ctrTitle"/>
          </p:nvPr>
        </p:nvSpPr>
        <p:spPr>
          <a:xfrm>
            <a:off x="1143000" y="841772"/>
            <a:ext cx="6858000" cy="1790700"/>
          </a:xfrm>
          <a:prstGeom prst="rect">
            <a:avLst/>
          </a:prstGeom>
          <a:noFill/>
          <a:ln>
            <a:noFill/>
          </a:ln>
        </p:spPr>
        <p:txBody>
          <a:bodyPr spcFirstLastPara="1" wrap="square" lIns="91425" tIns="45700" rIns="91425" bIns="45700" anchor="b" anchorCtr="0">
            <a:noAutofit/>
          </a:bodyPr>
          <a:lstStyle>
            <a:lvl1pPr marR="0" lvl="0" algn="ctr">
              <a:lnSpc>
                <a:spcPct val="90000"/>
              </a:lnSpc>
              <a:spcBef>
                <a:spcPts val="0"/>
              </a:spcBef>
              <a:spcAft>
                <a:spcPts val="0"/>
              </a:spcAft>
              <a:buClr>
                <a:srgbClr val="0F2044"/>
              </a:buClr>
              <a:buSzPts val="6000"/>
              <a:buFont typeface="Georgia"/>
              <a:buNone/>
              <a:defRPr sz="6000" b="0" i="0" u="none" strike="noStrike" cap="none">
                <a:solidFill>
                  <a:srgbClr val="0F2044"/>
                </a:solidFill>
                <a:latin typeface="Georgia"/>
                <a:ea typeface="Georgia"/>
                <a:cs typeface="Georgia"/>
                <a:sym typeface="Georgia"/>
              </a:defRPr>
            </a:lvl1pPr>
            <a:lvl2pPr lvl="1" algn="l">
              <a:lnSpc>
                <a:spcPct val="100000"/>
              </a:lnSpc>
              <a:spcBef>
                <a:spcPts val="0"/>
              </a:spcBef>
              <a:spcAft>
                <a:spcPts val="0"/>
              </a:spcAft>
              <a:buClr>
                <a:srgbClr val="0F2044"/>
              </a:buClr>
              <a:buSzPts val="1400"/>
              <a:buNone/>
              <a:defRPr sz="1800">
                <a:solidFill>
                  <a:srgbClr val="0F2044"/>
                </a:solidFill>
              </a:defRPr>
            </a:lvl2pPr>
            <a:lvl3pPr lvl="2" algn="l">
              <a:lnSpc>
                <a:spcPct val="100000"/>
              </a:lnSpc>
              <a:spcBef>
                <a:spcPts val="0"/>
              </a:spcBef>
              <a:spcAft>
                <a:spcPts val="0"/>
              </a:spcAft>
              <a:buClr>
                <a:srgbClr val="0F2044"/>
              </a:buClr>
              <a:buSzPts val="1400"/>
              <a:buNone/>
              <a:defRPr sz="1800">
                <a:solidFill>
                  <a:srgbClr val="0F2044"/>
                </a:solidFill>
              </a:defRPr>
            </a:lvl3pPr>
            <a:lvl4pPr lvl="3" algn="l">
              <a:lnSpc>
                <a:spcPct val="100000"/>
              </a:lnSpc>
              <a:spcBef>
                <a:spcPts val="0"/>
              </a:spcBef>
              <a:spcAft>
                <a:spcPts val="0"/>
              </a:spcAft>
              <a:buClr>
                <a:srgbClr val="0F2044"/>
              </a:buClr>
              <a:buSzPts val="1400"/>
              <a:buNone/>
              <a:defRPr sz="1800">
                <a:solidFill>
                  <a:srgbClr val="0F2044"/>
                </a:solidFill>
              </a:defRPr>
            </a:lvl4pPr>
            <a:lvl5pPr lvl="4" algn="l">
              <a:lnSpc>
                <a:spcPct val="100000"/>
              </a:lnSpc>
              <a:spcBef>
                <a:spcPts val="0"/>
              </a:spcBef>
              <a:spcAft>
                <a:spcPts val="0"/>
              </a:spcAft>
              <a:buClr>
                <a:srgbClr val="0F2044"/>
              </a:buClr>
              <a:buSzPts val="1400"/>
              <a:buNone/>
              <a:defRPr sz="1800">
                <a:solidFill>
                  <a:srgbClr val="0F2044"/>
                </a:solidFill>
              </a:defRPr>
            </a:lvl5pPr>
            <a:lvl6pPr lvl="5" algn="l">
              <a:lnSpc>
                <a:spcPct val="100000"/>
              </a:lnSpc>
              <a:spcBef>
                <a:spcPts val="0"/>
              </a:spcBef>
              <a:spcAft>
                <a:spcPts val="0"/>
              </a:spcAft>
              <a:buClr>
                <a:srgbClr val="0F2044"/>
              </a:buClr>
              <a:buSzPts val="1400"/>
              <a:buNone/>
              <a:defRPr sz="1800">
                <a:solidFill>
                  <a:srgbClr val="0F2044"/>
                </a:solidFill>
              </a:defRPr>
            </a:lvl6pPr>
            <a:lvl7pPr lvl="6" algn="l">
              <a:lnSpc>
                <a:spcPct val="100000"/>
              </a:lnSpc>
              <a:spcBef>
                <a:spcPts val="0"/>
              </a:spcBef>
              <a:spcAft>
                <a:spcPts val="0"/>
              </a:spcAft>
              <a:buClr>
                <a:srgbClr val="0F2044"/>
              </a:buClr>
              <a:buSzPts val="1400"/>
              <a:buNone/>
              <a:defRPr sz="1800">
                <a:solidFill>
                  <a:srgbClr val="0F2044"/>
                </a:solidFill>
              </a:defRPr>
            </a:lvl7pPr>
            <a:lvl8pPr lvl="7" algn="l">
              <a:lnSpc>
                <a:spcPct val="100000"/>
              </a:lnSpc>
              <a:spcBef>
                <a:spcPts val="0"/>
              </a:spcBef>
              <a:spcAft>
                <a:spcPts val="0"/>
              </a:spcAft>
              <a:buClr>
                <a:srgbClr val="0F2044"/>
              </a:buClr>
              <a:buSzPts val="1400"/>
              <a:buNone/>
              <a:defRPr sz="1800">
                <a:solidFill>
                  <a:srgbClr val="0F2044"/>
                </a:solidFill>
              </a:defRPr>
            </a:lvl8pPr>
            <a:lvl9pPr lvl="8" algn="l">
              <a:lnSpc>
                <a:spcPct val="100000"/>
              </a:lnSpc>
              <a:spcBef>
                <a:spcPts val="0"/>
              </a:spcBef>
              <a:spcAft>
                <a:spcPts val="0"/>
              </a:spcAft>
              <a:buClr>
                <a:srgbClr val="0F2044"/>
              </a:buClr>
              <a:buSzPts val="1400"/>
              <a:buNone/>
              <a:defRPr sz="1800">
                <a:solidFill>
                  <a:srgbClr val="0F2044"/>
                </a:solidFill>
              </a:defRPr>
            </a:lvl9pPr>
          </a:lstStyle>
          <a:p>
            <a:endParaRPr/>
          </a:p>
        </p:txBody>
      </p:sp>
      <p:sp>
        <p:nvSpPr>
          <p:cNvPr id="85" name="Google Shape;85;p15"/>
          <p:cNvSpPr txBox="1">
            <a:spLocks noGrp="1"/>
          </p:cNvSpPr>
          <p:nvPr>
            <p:ph type="subTitle" idx="1"/>
          </p:nvPr>
        </p:nvSpPr>
        <p:spPr>
          <a:xfrm>
            <a:off x="1143000" y="2701529"/>
            <a:ext cx="6858000" cy="1241700"/>
          </a:xfrm>
          <a:prstGeom prst="rect">
            <a:avLst/>
          </a:prstGeom>
          <a:noFill/>
          <a:ln>
            <a:noFill/>
          </a:ln>
        </p:spPr>
        <p:txBody>
          <a:bodyPr spcFirstLastPara="1" wrap="square" lIns="91425" tIns="45700" rIns="91425" bIns="45700" anchor="t" anchorCtr="0">
            <a:noAutofit/>
          </a:bodyPr>
          <a:lstStyle>
            <a:lvl1pPr marR="0" lvl="0" algn="ctr">
              <a:lnSpc>
                <a:spcPct val="90000"/>
              </a:lnSpc>
              <a:spcBef>
                <a:spcPts val="1000"/>
              </a:spcBef>
              <a:spcAft>
                <a:spcPts val="0"/>
              </a:spcAft>
              <a:buClr>
                <a:srgbClr val="0F2044"/>
              </a:buClr>
              <a:buSzPts val="2400"/>
              <a:buFont typeface="Arial"/>
              <a:buNone/>
              <a:defRPr sz="2400" b="0" i="0" u="none" strike="noStrike" cap="none">
                <a:solidFill>
                  <a:srgbClr val="0F2044"/>
                </a:solidFill>
                <a:latin typeface="Arial"/>
                <a:ea typeface="Arial"/>
                <a:cs typeface="Arial"/>
                <a:sym typeface="Arial"/>
              </a:defRPr>
            </a:lvl1pPr>
            <a:lvl2pPr marR="0" lvl="1" algn="ctr">
              <a:lnSpc>
                <a:spcPct val="90000"/>
              </a:lnSpc>
              <a:spcBef>
                <a:spcPts val="500"/>
              </a:spcBef>
              <a:spcAft>
                <a:spcPts val="0"/>
              </a:spcAft>
              <a:buClr>
                <a:srgbClr val="3F3F3F"/>
              </a:buClr>
              <a:buSzPts val="2000"/>
              <a:buFont typeface="Arial"/>
              <a:buNone/>
              <a:defRPr sz="2000" b="0" i="0" u="none" strike="noStrike" cap="none">
                <a:solidFill>
                  <a:srgbClr val="3F3F3F"/>
                </a:solidFill>
                <a:latin typeface="Arial"/>
                <a:ea typeface="Arial"/>
                <a:cs typeface="Arial"/>
                <a:sym typeface="Arial"/>
              </a:defRPr>
            </a:lvl2pPr>
            <a:lvl3pPr marR="0" lvl="2" algn="ctr">
              <a:lnSpc>
                <a:spcPct val="90000"/>
              </a:lnSpc>
              <a:spcBef>
                <a:spcPts val="500"/>
              </a:spcBef>
              <a:spcAft>
                <a:spcPts val="0"/>
              </a:spcAft>
              <a:buClr>
                <a:srgbClr val="3F3F3F"/>
              </a:buClr>
              <a:buSzPts val="1800"/>
              <a:buFont typeface="Arial"/>
              <a:buNone/>
              <a:defRPr sz="1800" b="0" i="0" u="none" strike="noStrike" cap="none">
                <a:solidFill>
                  <a:srgbClr val="3F3F3F"/>
                </a:solidFill>
                <a:latin typeface="Arial"/>
                <a:ea typeface="Arial"/>
                <a:cs typeface="Arial"/>
                <a:sym typeface="Arial"/>
              </a:defRPr>
            </a:lvl3pPr>
            <a:lvl4pPr marR="0" lvl="3" algn="ctr">
              <a:lnSpc>
                <a:spcPct val="90000"/>
              </a:lnSpc>
              <a:spcBef>
                <a:spcPts val="500"/>
              </a:spcBef>
              <a:spcAft>
                <a:spcPts val="0"/>
              </a:spcAft>
              <a:buClr>
                <a:srgbClr val="3F3F3F"/>
              </a:buClr>
              <a:buSzPts val="1600"/>
              <a:buFont typeface="Arial"/>
              <a:buNone/>
              <a:defRPr sz="1600" b="0" i="0" u="none" strike="noStrike" cap="none">
                <a:solidFill>
                  <a:srgbClr val="3F3F3F"/>
                </a:solidFill>
                <a:latin typeface="Arial"/>
                <a:ea typeface="Arial"/>
                <a:cs typeface="Arial"/>
                <a:sym typeface="Arial"/>
              </a:defRPr>
            </a:lvl4pPr>
            <a:lvl5pPr marR="0" lvl="4" algn="ctr">
              <a:lnSpc>
                <a:spcPct val="90000"/>
              </a:lnSpc>
              <a:spcBef>
                <a:spcPts val="500"/>
              </a:spcBef>
              <a:spcAft>
                <a:spcPts val="0"/>
              </a:spcAft>
              <a:buClr>
                <a:srgbClr val="3F3F3F"/>
              </a:buClr>
              <a:buSzPts val="1600"/>
              <a:buFont typeface="Arial"/>
              <a:buNone/>
              <a:defRPr sz="1600" b="0" i="0" u="none" strike="noStrike" cap="none">
                <a:solidFill>
                  <a:srgbClr val="3F3F3F"/>
                </a:solidFill>
                <a:latin typeface="Arial"/>
                <a:ea typeface="Arial"/>
                <a:cs typeface="Arial"/>
                <a:sym typeface="Arial"/>
              </a:defRPr>
            </a:lvl5pPr>
            <a:lvl6pPr marR="0" lvl="5" algn="ctr">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ctr">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ctr">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ctr">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86" name="Google Shape;86;p15"/>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87"/>
        <p:cNvGrpSpPr/>
        <p:nvPr/>
      </p:nvGrpSpPr>
      <p:grpSpPr>
        <a:xfrm>
          <a:off x="0" y="0"/>
          <a:ext cx="0" cy="0"/>
          <a:chOff x="0" y="0"/>
          <a:chExt cx="0" cy="0"/>
        </a:xfrm>
      </p:grpSpPr>
      <p:sp>
        <p:nvSpPr>
          <p:cNvPr id="88" name="Google Shape;88;p16"/>
          <p:cNvSpPr txBox="1">
            <a:spLocks noGrp="1"/>
          </p:cNvSpPr>
          <p:nvPr>
            <p:ph type="title"/>
          </p:nvPr>
        </p:nvSpPr>
        <p:spPr>
          <a:xfrm>
            <a:off x="623888" y="1282304"/>
            <a:ext cx="7886700" cy="2139600"/>
          </a:xfrm>
          <a:prstGeom prst="rect">
            <a:avLst/>
          </a:prstGeom>
          <a:noFill/>
          <a:ln>
            <a:noFill/>
          </a:ln>
        </p:spPr>
        <p:txBody>
          <a:bodyPr spcFirstLastPara="1" wrap="square" lIns="91425" tIns="45700" rIns="91425" bIns="45700" anchor="b" anchorCtr="0">
            <a:noAutofit/>
          </a:bodyPr>
          <a:lstStyle>
            <a:lvl1pPr marR="0" lvl="0" algn="l">
              <a:lnSpc>
                <a:spcPct val="90000"/>
              </a:lnSpc>
              <a:spcBef>
                <a:spcPts val="0"/>
              </a:spcBef>
              <a:spcAft>
                <a:spcPts val="0"/>
              </a:spcAft>
              <a:buClr>
                <a:schemeClr val="dk2"/>
              </a:buClr>
              <a:buSzPts val="6000"/>
              <a:buFont typeface="Georgia"/>
              <a:buNone/>
              <a:defRPr sz="6000" b="0" i="0" u="none" strike="noStrike" cap="none">
                <a:solidFill>
                  <a:schemeClr val="dk2"/>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89" name="Google Shape;89;p16"/>
          <p:cNvSpPr txBox="1">
            <a:spLocks noGrp="1"/>
          </p:cNvSpPr>
          <p:nvPr>
            <p:ph type="body" idx="1"/>
          </p:nvPr>
        </p:nvSpPr>
        <p:spPr>
          <a:xfrm>
            <a:off x="623888" y="3442098"/>
            <a:ext cx="7886700" cy="1125000"/>
          </a:xfrm>
          <a:prstGeom prst="rect">
            <a:avLst/>
          </a:prstGeom>
          <a:noFill/>
          <a:ln>
            <a:noFill/>
          </a:ln>
        </p:spPr>
        <p:txBody>
          <a:bodyPr spcFirstLastPara="1" wrap="square" lIns="91425" tIns="45700" rIns="91425" bIns="45700" anchor="t" anchorCtr="0">
            <a:noAutofit/>
          </a:bodyPr>
          <a:lstStyle>
            <a:lvl1pPr marL="457200" marR="0" lvl="0" indent="-228600" algn="l">
              <a:lnSpc>
                <a:spcPct val="90000"/>
              </a:lnSpc>
              <a:spcBef>
                <a:spcPts val="1000"/>
              </a:spcBef>
              <a:spcAft>
                <a:spcPts val="0"/>
              </a:spcAft>
              <a:buClr>
                <a:srgbClr val="888888"/>
              </a:buClr>
              <a:buSzPts val="2400"/>
              <a:buFont typeface="Arial"/>
              <a:buNone/>
              <a:defRPr sz="2400" b="0" i="0" u="none" strike="noStrike" cap="none">
                <a:solidFill>
                  <a:srgbClr val="888888"/>
                </a:solidFill>
                <a:latin typeface="Arial"/>
                <a:ea typeface="Arial"/>
                <a:cs typeface="Arial"/>
                <a:sym typeface="Arial"/>
              </a:defRPr>
            </a:lvl1pPr>
            <a:lvl2pPr marL="914400" marR="0" lvl="1" indent="-228600" algn="l">
              <a:lnSpc>
                <a:spcPct val="90000"/>
              </a:lnSpc>
              <a:spcBef>
                <a:spcPts val="5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2pPr>
            <a:lvl3pPr marL="1371600" marR="0" lvl="2" indent="-228600" algn="l">
              <a:lnSpc>
                <a:spcPct val="90000"/>
              </a:lnSpc>
              <a:spcBef>
                <a:spcPts val="500"/>
              </a:spcBef>
              <a:spcAft>
                <a:spcPts val="0"/>
              </a:spcAft>
              <a:buClr>
                <a:srgbClr val="888888"/>
              </a:buClr>
              <a:buSzPts val="1800"/>
              <a:buFont typeface="Arial"/>
              <a:buNone/>
              <a:defRPr sz="1800" b="0" i="0" u="none" strike="noStrike" cap="none">
                <a:solidFill>
                  <a:srgbClr val="888888"/>
                </a:solidFill>
                <a:latin typeface="Arial"/>
                <a:ea typeface="Arial"/>
                <a:cs typeface="Arial"/>
                <a:sym typeface="Arial"/>
              </a:defRPr>
            </a:lvl3pPr>
            <a:lvl4pPr marL="1828800" marR="0" lvl="3" indent="-228600" algn="l">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4pPr>
            <a:lvl5pPr marL="2286000" marR="0" lvl="4" indent="-228600" algn="l">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5pPr>
            <a:lvl6pPr marL="2743200" marR="0" lvl="5" indent="-228600" algn="l">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6pPr>
            <a:lvl7pPr marL="3200400" marR="0" lvl="6" indent="-228600" algn="l">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7pPr>
            <a:lvl8pPr marL="3657600" marR="0" lvl="7" indent="-228600" algn="l">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8pPr>
            <a:lvl9pPr marL="4114800" marR="0" lvl="8" indent="-228600" algn="l">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9pPr>
          </a:lstStyle>
          <a:p>
            <a:endParaRPr/>
          </a:p>
        </p:txBody>
      </p:sp>
      <p:sp>
        <p:nvSpPr>
          <p:cNvPr id="90" name="Google Shape;90;p16"/>
          <p:cNvSpPr txBox="1">
            <a:spLocks noGrp="1"/>
          </p:cNvSpPr>
          <p:nvPr>
            <p:ph type="ftr" idx="11"/>
          </p:nvPr>
        </p:nvSpPr>
        <p:spPr>
          <a:xfrm>
            <a:off x="4458400" y="4767263"/>
            <a:ext cx="3086100" cy="2739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1" name="Google Shape;91;p16"/>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92"/>
        <p:cNvGrpSpPr/>
        <p:nvPr/>
      </p:nvGrpSpPr>
      <p:grpSpPr>
        <a:xfrm>
          <a:off x="0" y="0"/>
          <a:ext cx="0" cy="0"/>
          <a:chOff x="0" y="0"/>
          <a:chExt cx="0" cy="0"/>
        </a:xfrm>
      </p:grpSpPr>
      <p:sp>
        <p:nvSpPr>
          <p:cNvPr id="93" name="Google Shape;93;p17"/>
          <p:cNvSpPr txBox="1">
            <a:spLocks noGrp="1"/>
          </p:cNvSpPr>
          <p:nvPr>
            <p:ph type="title"/>
          </p:nvPr>
        </p:nvSpPr>
        <p:spPr>
          <a:xfrm>
            <a:off x="628650" y="273844"/>
            <a:ext cx="7886700" cy="994200"/>
          </a:xfrm>
          <a:prstGeom prst="rect">
            <a:avLst/>
          </a:prstGeom>
          <a:noFill/>
          <a:ln>
            <a:noFill/>
          </a:ln>
        </p:spPr>
        <p:txBody>
          <a:bodyPr spcFirstLastPara="1" wrap="square" lIns="91425" tIns="45700" rIns="91425" bIns="45700" anchor="ctr" anchorCtr="0">
            <a:noAutofit/>
          </a:bodyPr>
          <a:lstStyle>
            <a:lvl1pPr marR="0" lvl="0" algn="l">
              <a:lnSpc>
                <a:spcPct val="90000"/>
              </a:lnSpc>
              <a:spcBef>
                <a:spcPts val="0"/>
              </a:spcBef>
              <a:spcAft>
                <a:spcPts val="0"/>
              </a:spcAft>
              <a:buClr>
                <a:schemeClr val="dk2"/>
              </a:buClr>
              <a:buSzPts val="4400"/>
              <a:buFont typeface="Georgia"/>
              <a:buNone/>
              <a:defRPr sz="4400" b="0" i="0" u="none" strike="noStrike" cap="none">
                <a:solidFill>
                  <a:schemeClr val="dk2"/>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94" name="Google Shape;94;p17"/>
          <p:cNvSpPr txBox="1">
            <a:spLocks noGrp="1"/>
          </p:cNvSpPr>
          <p:nvPr>
            <p:ph type="body" idx="1"/>
          </p:nvPr>
        </p:nvSpPr>
        <p:spPr>
          <a:xfrm>
            <a:off x="628650" y="1369219"/>
            <a:ext cx="3886200" cy="3263400"/>
          </a:xfrm>
          <a:prstGeom prst="rect">
            <a:avLst/>
          </a:prstGeom>
          <a:noFill/>
          <a:ln>
            <a:noFill/>
          </a:ln>
        </p:spPr>
        <p:txBody>
          <a:bodyPr spcFirstLastPara="1" wrap="square" lIns="91425" tIns="45700" rIns="91425" bIns="45700" anchor="t" anchorCtr="0">
            <a:noAutofit/>
          </a:bodyPr>
          <a:lstStyle>
            <a:lvl1pPr marL="457200" marR="0" lvl="0" indent="-406400" algn="l">
              <a:lnSpc>
                <a:spcPct val="90000"/>
              </a:lnSpc>
              <a:spcBef>
                <a:spcPts val="1000"/>
              </a:spcBef>
              <a:spcAft>
                <a:spcPts val="0"/>
              </a:spcAft>
              <a:buClr>
                <a:srgbClr val="3F3F3F"/>
              </a:buClr>
              <a:buSzPts val="2800"/>
              <a:buFont typeface="Arial"/>
              <a:buChar char="•"/>
              <a:defRPr sz="2800" b="0" i="0" u="none" strike="noStrike" cap="none">
                <a:solidFill>
                  <a:srgbClr val="3F3F3F"/>
                </a:solidFill>
                <a:latin typeface="Arial"/>
                <a:ea typeface="Arial"/>
                <a:cs typeface="Arial"/>
                <a:sym typeface="Arial"/>
              </a:defRPr>
            </a:lvl1pPr>
            <a:lvl2pPr marL="914400" marR="0" lvl="1" indent="-381000" algn="l">
              <a:lnSpc>
                <a:spcPct val="90000"/>
              </a:lnSpc>
              <a:spcBef>
                <a:spcPts val="500"/>
              </a:spcBef>
              <a:spcAft>
                <a:spcPts val="0"/>
              </a:spcAft>
              <a:buClr>
                <a:srgbClr val="3F3F3F"/>
              </a:buClr>
              <a:buSzPts val="2400"/>
              <a:buFont typeface="Arial"/>
              <a:buChar char="•"/>
              <a:defRPr sz="2400" b="0" i="0" u="none" strike="noStrike" cap="none">
                <a:solidFill>
                  <a:srgbClr val="3F3F3F"/>
                </a:solidFill>
                <a:latin typeface="Arial"/>
                <a:ea typeface="Arial"/>
                <a:cs typeface="Arial"/>
                <a:sym typeface="Arial"/>
              </a:defRPr>
            </a:lvl2pPr>
            <a:lvl3pPr marL="1371600" marR="0" lvl="2" indent="-355600" algn="l">
              <a:lnSpc>
                <a:spcPct val="90000"/>
              </a:lnSpc>
              <a:spcBef>
                <a:spcPts val="500"/>
              </a:spcBef>
              <a:spcAft>
                <a:spcPts val="0"/>
              </a:spcAft>
              <a:buClr>
                <a:srgbClr val="3F3F3F"/>
              </a:buClr>
              <a:buSzPts val="2000"/>
              <a:buFont typeface="Arial"/>
              <a:buChar char="•"/>
              <a:defRPr sz="2000" b="0" i="0" u="none" strike="noStrike" cap="none">
                <a:solidFill>
                  <a:srgbClr val="3F3F3F"/>
                </a:solidFill>
                <a:latin typeface="Arial"/>
                <a:ea typeface="Arial"/>
                <a:cs typeface="Arial"/>
                <a:sym typeface="Arial"/>
              </a:defRPr>
            </a:lvl3pPr>
            <a:lvl4pPr marL="1828800" marR="0" lvl="3" indent="-342900" algn="l">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4pPr>
            <a:lvl5pPr marL="2286000" marR="0" lvl="4" indent="-342900" algn="l">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95" name="Google Shape;95;p17"/>
          <p:cNvSpPr txBox="1">
            <a:spLocks noGrp="1"/>
          </p:cNvSpPr>
          <p:nvPr>
            <p:ph type="body" idx="2"/>
          </p:nvPr>
        </p:nvSpPr>
        <p:spPr>
          <a:xfrm>
            <a:off x="4629150" y="1369219"/>
            <a:ext cx="3886200" cy="3263400"/>
          </a:xfrm>
          <a:prstGeom prst="rect">
            <a:avLst/>
          </a:prstGeom>
          <a:noFill/>
          <a:ln>
            <a:noFill/>
          </a:ln>
        </p:spPr>
        <p:txBody>
          <a:bodyPr spcFirstLastPara="1" wrap="square" lIns="91425" tIns="45700" rIns="91425" bIns="45700" anchor="t" anchorCtr="0">
            <a:noAutofit/>
          </a:bodyPr>
          <a:lstStyle>
            <a:lvl1pPr marL="457200" marR="0" lvl="0" indent="-406400" algn="l">
              <a:lnSpc>
                <a:spcPct val="90000"/>
              </a:lnSpc>
              <a:spcBef>
                <a:spcPts val="1000"/>
              </a:spcBef>
              <a:spcAft>
                <a:spcPts val="0"/>
              </a:spcAft>
              <a:buClr>
                <a:srgbClr val="3F3F3F"/>
              </a:buClr>
              <a:buSzPts val="2800"/>
              <a:buFont typeface="Arial"/>
              <a:buChar char="•"/>
              <a:defRPr sz="2800" b="0" i="0" u="none" strike="noStrike" cap="none">
                <a:solidFill>
                  <a:srgbClr val="3F3F3F"/>
                </a:solidFill>
                <a:latin typeface="Arial"/>
                <a:ea typeface="Arial"/>
                <a:cs typeface="Arial"/>
                <a:sym typeface="Arial"/>
              </a:defRPr>
            </a:lvl1pPr>
            <a:lvl2pPr marL="914400" marR="0" lvl="1" indent="-381000" algn="l">
              <a:lnSpc>
                <a:spcPct val="90000"/>
              </a:lnSpc>
              <a:spcBef>
                <a:spcPts val="500"/>
              </a:spcBef>
              <a:spcAft>
                <a:spcPts val="0"/>
              </a:spcAft>
              <a:buClr>
                <a:srgbClr val="3F3F3F"/>
              </a:buClr>
              <a:buSzPts val="2400"/>
              <a:buFont typeface="Arial"/>
              <a:buChar char="•"/>
              <a:defRPr sz="2400" b="0" i="0" u="none" strike="noStrike" cap="none">
                <a:solidFill>
                  <a:srgbClr val="3F3F3F"/>
                </a:solidFill>
                <a:latin typeface="Arial"/>
                <a:ea typeface="Arial"/>
                <a:cs typeface="Arial"/>
                <a:sym typeface="Arial"/>
              </a:defRPr>
            </a:lvl2pPr>
            <a:lvl3pPr marL="1371600" marR="0" lvl="2" indent="-355600" algn="l">
              <a:lnSpc>
                <a:spcPct val="90000"/>
              </a:lnSpc>
              <a:spcBef>
                <a:spcPts val="500"/>
              </a:spcBef>
              <a:spcAft>
                <a:spcPts val="0"/>
              </a:spcAft>
              <a:buClr>
                <a:srgbClr val="3F3F3F"/>
              </a:buClr>
              <a:buSzPts val="2000"/>
              <a:buFont typeface="Arial"/>
              <a:buChar char="•"/>
              <a:defRPr sz="2000" b="0" i="0" u="none" strike="noStrike" cap="none">
                <a:solidFill>
                  <a:srgbClr val="3F3F3F"/>
                </a:solidFill>
                <a:latin typeface="Arial"/>
                <a:ea typeface="Arial"/>
                <a:cs typeface="Arial"/>
                <a:sym typeface="Arial"/>
              </a:defRPr>
            </a:lvl3pPr>
            <a:lvl4pPr marL="1828800" marR="0" lvl="3" indent="-342900" algn="l">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4pPr>
            <a:lvl5pPr marL="2286000" marR="0" lvl="4" indent="-342900" algn="l">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96" name="Google Shape;96;p17"/>
          <p:cNvSpPr txBox="1">
            <a:spLocks noGrp="1"/>
          </p:cNvSpPr>
          <p:nvPr>
            <p:ph type="ftr" idx="11"/>
          </p:nvPr>
        </p:nvSpPr>
        <p:spPr>
          <a:xfrm>
            <a:off x="4458400" y="4767263"/>
            <a:ext cx="3086100" cy="2739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7" name="Google Shape;97;p17"/>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98"/>
        <p:cNvGrpSpPr/>
        <p:nvPr/>
      </p:nvGrpSpPr>
      <p:grpSpPr>
        <a:xfrm>
          <a:off x="0" y="0"/>
          <a:ext cx="0" cy="0"/>
          <a:chOff x="0" y="0"/>
          <a:chExt cx="0" cy="0"/>
        </a:xfrm>
      </p:grpSpPr>
      <p:sp>
        <p:nvSpPr>
          <p:cNvPr id="99" name="Google Shape;99;p18"/>
          <p:cNvSpPr txBox="1">
            <a:spLocks noGrp="1"/>
          </p:cNvSpPr>
          <p:nvPr>
            <p:ph type="title"/>
          </p:nvPr>
        </p:nvSpPr>
        <p:spPr>
          <a:xfrm>
            <a:off x="629841" y="273844"/>
            <a:ext cx="7886700" cy="994200"/>
          </a:xfrm>
          <a:prstGeom prst="rect">
            <a:avLst/>
          </a:prstGeom>
          <a:noFill/>
          <a:ln>
            <a:noFill/>
          </a:ln>
        </p:spPr>
        <p:txBody>
          <a:bodyPr spcFirstLastPara="1" wrap="square" lIns="91425" tIns="45700" rIns="91425" bIns="45700" anchor="ctr" anchorCtr="0">
            <a:noAutofit/>
          </a:bodyPr>
          <a:lstStyle>
            <a:lvl1pPr marR="0" lvl="0" algn="l">
              <a:lnSpc>
                <a:spcPct val="90000"/>
              </a:lnSpc>
              <a:spcBef>
                <a:spcPts val="0"/>
              </a:spcBef>
              <a:spcAft>
                <a:spcPts val="0"/>
              </a:spcAft>
              <a:buClr>
                <a:schemeClr val="dk2"/>
              </a:buClr>
              <a:buSzPts val="4400"/>
              <a:buFont typeface="Georgia"/>
              <a:buNone/>
              <a:defRPr sz="4400" b="0" i="0" u="none" strike="noStrike" cap="none">
                <a:solidFill>
                  <a:schemeClr val="dk2"/>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00" name="Google Shape;100;p18"/>
          <p:cNvSpPr txBox="1">
            <a:spLocks noGrp="1"/>
          </p:cNvSpPr>
          <p:nvPr>
            <p:ph type="body" idx="1"/>
          </p:nvPr>
        </p:nvSpPr>
        <p:spPr>
          <a:xfrm>
            <a:off x="629842" y="1260872"/>
            <a:ext cx="3868200" cy="618000"/>
          </a:xfrm>
          <a:prstGeom prst="rect">
            <a:avLst/>
          </a:prstGeom>
          <a:noFill/>
          <a:ln>
            <a:noFill/>
          </a:ln>
        </p:spPr>
        <p:txBody>
          <a:bodyPr spcFirstLastPara="1" wrap="square" lIns="91425" tIns="45700" rIns="91425" bIns="45700" anchor="b" anchorCtr="0">
            <a:noAutofit/>
          </a:bodyPr>
          <a:lstStyle>
            <a:lvl1pPr marL="457200" marR="0" lvl="0" indent="-228600" algn="l">
              <a:lnSpc>
                <a:spcPct val="90000"/>
              </a:lnSpc>
              <a:spcBef>
                <a:spcPts val="1000"/>
              </a:spcBef>
              <a:spcAft>
                <a:spcPts val="0"/>
              </a:spcAft>
              <a:buClr>
                <a:srgbClr val="3F3F3F"/>
              </a:buClr>
              <a:buSzPts val="2400"/>
              <a:buFont typeface="Arial"/>
              <a:buNone/>
              <a:defRPr sz="2400" b="1" i="0" u="none" strike="noStrike" cap="none">
                <a:solidFill>
                  <a:srgbClr val="3F3F3F"/>
                </a:solidFill>
                <a:latin typeface="Arial"/>
                <a:ea typeface="Arial"/>
                <a:cs typeface="Arial"/>
                <a:sym typeface="Arial"/>
              </a:defRPr>
            </a:lvl1pPr>
            <a:lvl2pPr marL="914400" marR="0" lvl="1" indent="-228600" algn="l">
              <a:lnSpc>
                <a:spcPct val="90000"/>
              </a:lnSpc>
              <a:spcBef>
                <a:spcPts val="500"/>
              </a:spcBef>
              <a:spcAft>
                <a:spcPts val="0"/>
              </a:spcAft>
              <a:buClr>
                <a:srgbClr val="3F3F3F"/>
              </a:buClr>
              <a:buSzPts val="2000"/>
              <a:buFont typeface="Arial"/>
              <a:buNone/>
              <a:defRPr sz="2000" b="1" i="0" u="none" strike="noStrike" cap="none">
                <a:solidFill>
                  <a:srgbClr val="3F3F3F"/>
                </a:solidFill>
                <a:latin typeface="Arial"/>
                <a:ea typeface="Arial"/>
                <a:cs typeface="Arial"/>
                <a:sym typeface="Arial"/>
              </a:defRPr>
            </a:lvl2pPr>
            <a:lvl3pPr marL="1371600" marR="0" lvl="2" indent="-228600" algn="l">
              <a:lnSpc>
                <a:spcPct val="90000"/>
              </a:lnSpc>
              <a:spcBef>
                <a:spcPts val="500"/>
              </a:spcBef>
              <a:spcAft>
                <a:spcPts val="0"/>
              </a:spcAft>
              <a:buClr>
                <a:srgbClr val="3F3F3F"/>
              </a:buClr>
              <a:buSzPts val="1800"/>
              <a:buFont typeface="Arial"/>
              <a:buNone/>
              <a:defRPr sz="1800" b="1" i="0" u="none" strike="noStrike" cap="none">
                <a:solidFill>
                  <a:srgbClr val="3F3F3F"/>
                </a:solidFill>
                <a:latin typeface="Arial"/>
                <a:ea typeface="Arial"/>
                <a:cs typeface="Arial"/>
                <a:sym typeface="Arial"/>
              </a:defRPr>
            </a:lvl3pPr>
            <a:lvl4pPr marL="1828800" marR="0" lvl="3" indent="-228600" algn="l">
              <a:lnSpc>
                <a:spcPct val="90000"/>
              </a:lnSpc>
              <a:spcBef>
                <a:spcPts val="500"/>
              </a:spcBef>
              <a:spcAft>
                <a:spcPts val="0"/>
              </a:spcAft>
              <a:buClr>
                <a:srgbClr val="3F3F3F"/>
              </a:buClr>
              <a:buSzPts val="1600"/>
              <a:buFont typeface="Arial"/>
              <a:buNone/>
              <a:defRPr sz="1600" b="1" i="0" u="none" strike="noStrike" cap="none">
                <a:solidFill>
                  <a:srgbClr val="3F3F3F"/>
                </a:solidFill>
                <a:latin typeface="Arial"/>
                <a:ea typeface="Arial"/>
                <a:cs typeface="Arial"/>
                <a:sym typeface="Arial"/>
              </a:defRPr>
            </a:lvl4pPr>
            <a:lvl5pPr marL="2286000" marR="0" lvl="4" indent="-228600" algn="l">
              <a:lnSpc>
                <a:spcPct val="90000"/>
              </a:lnSpc>
              <a:spcBef>
                <a:spcPts val="500"/>
              </a:spcBef>
              <a:spcAft>
                <a:spcPts val="0"/>
              </a:spcAft>
              <a:buClr>
                <a:srgbClr val="3F3F3F"/>
              </a:buClr>
              <a:buSzPts val="1600"/>
              <a:buFont typeface="Arial"/>
              <a:buNone/>
              <a:defRPr sz="1600" b="1" i="0" u="none" strike="noStrike" cap="none">
                <a:solidFill>
                  <a:srgbClr val="3F3F3F"/>
                </a:solidFill>
                <a:latin typeface="Arial"/>
                <a:ea typeface="Arial"/>
                <a:cs typeface="Arial"/>
                <a:sym typeface="Arial"/>
              </a:defRPr>
            </a:lvl5pPr>
            <a:lvl6pPr marL="2743200" marR="0" lvl="5"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101" name="Google Shape;101;p18"/>
          <p:cNvSpPr txBox="1">
            <a:spLocks noGrp="1"/>
          </p:cNvSpPr>
          <p:nvPr>
            <p:ph type="body" idx="2"/>
          </p:nvPr>
        </p:nvSpPr>
        <p:spPr>
          <a:xfrm>
            <a:off x="629842" y="1878806"/>
            <a:ext cx="3868200" cy="2763300"/>
          </a:xfrm>
          <a:prstGeom prst="rect">
            <a:avLst/>
          </a:prstGeom>
          <a:noFill/>
          <a:ln>
            <a:noFill/>
          </a:ln>
        </p:spPr>
        <p:txBody>
          <a:bodyPr spcFirstLastPara="1" wrap="square" lIns="91425" tIns="45700" rIns="91425" bIns="45700" anchor="t" anchorCtr="0">
            <a:noAutofit/>
          </a:bodyPr>
          <a:lstStyle>
            <a:lvl1pPr marL="457200" marR="0" lvl="0" indent="-406400" algn="l">
              <a:lnSpc>
                <a:spcPct val="90000"/>
              </a:lnSpc>
              <a:spcBef>
                <a:spcPts val="1000"/>
              </a:spcBef>
              <a:spcAft>
                <a:spcPts val="0"/>
              </a:spcAft>
              <a:buClr>
                <a:srgbClr val="3F3F3F"/>
              </a:buClr>
              <a:buSzPts val="2800"/>
              <a:buFont typeface="Arial"/>
              <a:buChar char="•"/>
              <a:defRPr sz="2800" b="0" i="0" u="none" strike="noStrike" cap="none">
                <a:solidFill>
                  <a:srgbClr val="3F3F3F"/>
                </a:solidFill>
                <a:latin typeface="Arial"/>
                <a:ea typeface="Arial"/>
                <a:cs typeface="Arial"/>
                <a:sym typeface="Arial"/>
              </a:defRPr>
            </a:lvl1pPr>
            <a:lvl2pPr marL="914400" marR="0" lvl="1" indent="-381000" algn="l">
              <a:lnSpc>
                <a:spcPct val="90000"/>
              </a:lnSpc>
              <a:spcBef>
                <a:spcPts val="500"/>
              </a:spcBef>
              <a:spcAft>
                <a:spcPts val="0"/>
              </a:spcAft>
              <a:buClr>
                <a:srgbClr val="3F3F3F"/>
              </a:buClr>
              <a:buSzPts val="2400"/>
              <a:buFont typeface="Arial"/>
              <a:buChar char="•"/>
              <a:defRPr sz="2400" b="0" i="0" u="none" strike="noStrike" cap="none">
                <a:solidFill>
                  <a:srgbClr val="3F3F3F"/>
                </a:solidFill>
                <a:latin typeface="Arial"/>
                <a:ea typeface="Arial"/>
                <a:cs typeface="Arial"/>
                <a:sym typeface="Arial"/>
              </a:defRPr>
            </a:lvl2pPr>
            <a:lvl3pPr marL="1371600" marR="0" lvl="2" indent="-355600" algn="l">
              <a:lnSpc>
                <a:spcPct val="90000"/>
              </a:lnSpc>
              <a:spcBef>
                <a:spcPts val="500"/>
              </a:spcBef>
              <a:spcAft>
                <a:spcPts val="0"/>
              </a:spcAft>
              <a:buClr>
                <a:srgbClr val="3F3F3F"/>
              </a:buClr>
              <a:buSzPts val="2000"/>
              <a:buFont typeface="Arial"/>
              <a:buChar char="•"/>
              <a:defRPr sz="2000" b="0" i="0" u="none" strike="noStrike" cap="none">
                <a:solidFill>
                  <a:srgbClr val="3F3F3F"/>
                </a:solidFill>
                <a:latin typeface="Arial"/>
                <a:ea typeface="Arial"/>
                <a:cs typeface="Arial"/>
                <a:sym typeface="Arial"/>
              </a:defRPr>
            </a:lvl3pPr>
            <a:lvl4pPr marL="1828800" marR="0" lvl="3" indent="-342900" algn="l">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4pPr>
            <a:lvl5pPr marL="2286000" marR="0" lvl="4" indent="-342900" algn="l">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02" name="Google Shape;102;p18"/>
          <p:cNvSpPr txBox="1">
            <a:spLocks noGrp="1"/>
          </p:cNvSpPr>
          <p:nvPr>
            <p:ph type="body" idx="3"/>
          </p:nvPr>
        </p:nvSpPr>
        <p:spPr>
          <a:xfrm>
            <a:off x="4629150" y="1260872"/>
            <a:ext cx="3887400" cy="618000"/>
          </a:xfrm>
          <a:prstGeom prst="rect">
            <a:avLst/>
          </a:prstGeom>
          <a:noFill/>
          <a:ln>
            <a:noFill/>
          </a:ln>
        </p:spPr>
        <p:txBody>
          <a:bodyPr spcFirstLastPara="1" wrap="square" lIns="91425" tIns="45700" rIns="91425" bIns="45700" anchor="b" anchorCtr="0">
            <a:noAutofit/>
          </a:bodyPr>
          <a:lstStyle>
            <a:lvl1pPr marL="457200" marR="0" lvl="0" indent="-228600" algn="l">
              <a:lnSpc>
                <a:spcPct val="90000"/>
              </a:lnSpc>
              <a:spcBef>
                <a:spcPts val="1000"/>
              </a:spcBef>
              <a:spcAft>
                <a:spcPts val="0"/>
              </a:spcAft>
              <a:buClr>
                <a:srgbClr val="3F3F3F"/>
              </a:buClr>
              <a:buSzPts val="2400"/>
              <a:buFont typeface="Arial"/>
              <a:buNone/>
              <a:defRPr sz="2400" b="1" i="0" u="none" strike="noStrike" cap="none">
                <a:solidFill>
                  <a:srgbClr val="3F3F3F"/>
                </a:solidFill>
                <a:latin typeface="Arial"/>
                <a:ea typeface="Arial"/>
                <a:cs typeface="Arial"/>
                <a:sym typeface="Arial"/>
              </a:defRPr>
            </a:lvl1pPr>
            <a:lvl2pPr marL="914400" marR="0" lvl="1" indent="-228600" algn="l">
              <a:lnSpc>
                <a:spcPct val="90000"/>
              </a:lnSpc>
              <a:spcBef>
                <a:spcPts val="500"/>
              </a:spcBef>
              <a:spcAft>
                <a:spcPts val="0"/>
              </a:spcAft>
              <a:buClr>
                <a:srgbClr val="3F3F3F"/>
              </a:buClr>
              <a:buSzPts val="2000"/>
              <a:buFont typeface="Arial"/>
              <a:buNone/>
              <a:defRPr sz="2000" b="1" i="0" u="none" strike="noStrike" cap="none">
                <a:solidFill>
                  <a:srgbClr val="3F3F3F"/>
                </a:solidFill>
                <a:latin typeface="Arial"/>
                <a:ea typeface="Arial"/>
                <a:cs typeface="Arial"/>
                <a:sym typeface="Arial"/>
              </a:defRPr>
            </a:lvl2pPr>
            <a:lvl3pPr marL="1371600" marR="0" lvl="2" indent="-228600" algn="l">
              <a:lnSpc>
                <a:spcPct val="90000"/>
              </a:lnSpc>
              <a:spcBef>
                <a:spcPts val="500"/>
              </a:spcBef>
              <a:spcAft>
                <a:spcPts val="0"/>
              </a:spcAft>
              <a:buClr>
                <a:srgbClr val="3F3F3F"/>
              </a:buClr>
              <a:buSzPts val="1800"/>
              <a:buFont typeface="Arial"/>
              <a:buNone/>
              <a:defRPr sz="1800" b="1" i="0" u="none" strike="noStrike" cap="none">
                <a:solidFill>
                  <a:srgbClr val="3F3F3F"/>
                </a:solidFill>
                <a:latin typeface="Arial"/>
                <a:ea typeface="Arial"/>
                <a:cs typeface="Arial"/>
                <a:sym typeface="Arial"/>
              </a:defRPr>
            </a:lvl3pPr>
            <a:lvl4pPr marL="1828800" marR="0" lvl="3" indent="-228600" algn="l">
              <a:lnSpc>
                <a:spcPct val="90000"/>
              </a:lnSpc>
              <a:spcBef>
                <a:spcPts val="500"/>
              </a:spcBef>
              <a:spcAft>
                <a:spcPts val="0"/>
              </a:spcAft>
              <a:buClr>
                <a:srgbClr val="3F3F3F"/>
              </a:buClr>
              <a:buSzPts val="1600"/>
              <a:buFont typeface="Arial"/>
              <a:buNone/>
              <a:defRPr sz="1600" b="1" i="0" u="none" strike="noStrike" cap="none">
                <a:solidFill>
                  <a:srgbClr val="3F3F3F"/>
                </a:solidFill>
                <a:latin typeface="Arial"/>
                <a:ea typeface="Arial"/>
                <a:cs typeface="Arial"/>
                <a:sym typeface="Arial"/>
              </a:defRPr>
            </a:lvl4pPr>
            <a:lvl5pPr marL="2286000" marR="0" lvl="4" indent="-228600" algn="l">
              <a:lnSpc>
                <a:spcPct val="90000"/>
              </a:lnSpc>
              <a:spcBef>
                <a:spcPts val="500"/>
              </a:spcBef>
              <a:spcAft>
                <a:spcPts val="0"/>
              </a:spcAft>
              <a:buClr>
                <a:srgbClr val="3F3F3F"/>
              </a:buClr>
              <a:buSzPts val="1600"/>
              <a:buFont typeface="Arial"/>
              <a:buNone/>
              <a:defRPr sz="1600" b="1" i="0" u="none" strike="noStrike" cap="none">
                <a:solidFill>
                  <a:srgbClr val="3F3F3F"/>
                </a:solidFill>
                <a:latin typeface="Arial"/>
                <a:ea typeface="Arial"/>
                <a:cs typeface="Arial"/>
                <a:sym typeface="Arial"/>
              </a:defRPr>
            </a:lvl5pPr>
            <a:lvl6pPr marL="2743200" marR="0" lvl="5"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103" name="Google Shape;103;p18"/>
          <p:cNvSpPr txBox="1">
            <a:spLocks noGrp="1"/>
          </p:cNvSpPr>
          <p:nvPr>
            <p:ph type="body" idx="4"/>
          </p:nvPr>
        </p:nvSpPr>
        <p:spPr>
          <a:xfrm>
            <a:off x="4629150" y="1878806"/>
            <a:ext cx="3887400" cy="2763300"/>
          </a:xfrm>
          <a:prstGeom prst="rect">
            <a:avLst/>
          </a:prstGeom>
          <a:noFill/>
          <a:ln>
            <a:noFill/>
          </a:ln>
        </p:spPr>
        <p:txBody>
          <a:bodyPr spcFirstLastPara="1" wrap="square" lIns="91425" tIns="45700" rIns="91425" bIns="45700" anchor="t" anchorCtr="0">
            <a:noAutofit/>
          </a:bodyPr>
          <a:lstStyle>
            <a:lvl1pPr marL="457200" marR="0" lvl="0" indent="-406400" algn="l">
              <a:lnSpc>
                <a:spcPct val="90000"/>
              </a:lnSpc>
              <a:spcBef>
                <a:spcPts val="1000"/>
              </a:spcBef>
              <a:spcAft>
                <a:spcPts val="0"/>
              </a:spcAft>
              <a:buClr>
                <a:srgbClr val="3F3F3F"/>
              </a:buClr>
              <a:buSzPts val="2800"/>
              <a:buFont typeface="Arial"/>
              <a:buChar char="•"/>
              <a:defRPr sz="2800" b="0" i="0" u="none" strike="noStrike" cap="none">
                <a:solidFill>
                  <a:srgbClr val="3F3F3F"/>
                </a:solidFill>
                <a:latin typeface="Arial"/>
                <a:ea typeface="Arial"/>
                <a:cs typeface="Arial"/>
                <a:sym typeface="Arial"/>
              </a:defRPr>
            </a:lvl1pPr>
            <a:lvl2pPr marL="914400" marR="0" lvl="1" indent="-381000" algn="l">
              <a:lnSpc>
                <a:spcPct val="90000"/>
              </a:lnSpc>
              <a:spcBef>
                <a:spcPts val="500"/>
              </a:spcBef>
              <a:spcAft>
                <a:spcPts val="0"/>
              </a:spcAft>
              <a:buClr>
                <a:srgbClr val="3F3F3F"/>
              </a:buClr>
              <a:buSzPts val="2400"/>
              <a:buFont typeface="Arial"/>
              <a:buChar char="•"/>
              <a:defRPr sz="2400" b="0" i="0" u="none" strike="noStrike" cap="none">
                <a:solidFill>
                  <a:srgbClr val="3F3F3F"/>
                </a:solidFill>
                <a:latin typeface="Arial"/>
                <a:ea typeface="Arial"/>
                <a:cs typeface="Arial"/>
                <a:sym typeface="Arial"/>
              </a:defRPr>
            </a:lvl2pPr>
            <a:lvl3pPr marL="1371600" marR="0" lvl="2" indent="-355600" algn="l">
              <a:lnSpc>
                <a:spcPct val="90000"/>
              </a:lnSpc>
              <a:spcBef>
                <a:spcPts val="500"/>
              </a:spcBef>
              <a:spcAft>
                <a:spcPts val="0"/>
              </a:spcAft>
              <a:buClr>
                <a:srgbClr val="3F3F3F"/>
              </a:buClr>
              <a:buSzPts val="2000"/>
              <a:buFont typeface="Arial"/>
              <a:buChar char="•"/>
              <a:defRPr sz="2000" b="0" i="0" u="none" strike="noStrike" cap="none">
                <a:solidFill>
                  <a:srgbClr val="3F3F3F"/>
                </a:solidFill>
                <a:latin typeface="Arial"/>
                <a:ea typeface="Arial"/>
                <a:cs typeface="Arial"/>
                <a:sym typeface="Arial"/>
              </a:defRPr>
            </a:lvl3pPr>
            <a:lvl4pPr marL="1828800" marR="0" lvl="3" indent="-342900" algn="l">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4pPr>
            <a:lvl5pPr marL="2286000" marR="0" lvl="4" indent="-342900" algn="l">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04" name="Google Shape;104;p18"/>
          <p:cNvSpPr txBox="1">
            <a:spLocks noGrp="1"/>
          </p:cNvSpPr>
          <p:nvPr>
            <p:ph type="ftr" idx="11"/>
          </p:nvPr>
        </p:nvSpPr>
        <p:spPr>
          <a:xfrm>
            <a:off x="4458400" y="4767263"/>
            <a:ext cx="3086100" cy="2739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5" name="Google Shape;105;p18"/>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06"/>
        <p:cNvGrpSpPr/>
        <p:nvPr/>
      </p:nvGrpSpPr>
      <p:grpSpPr>
        <a:xfrm>
          <a:off x="0" y="0"/>
          <a:ext cx="0" cy="0"/>
          <a:chOff x="0" y="0"/>
          <a:chExt cx="0" cy="0"/>
        </a:xfrm>
      </p:grpSpPr>
      <p:sp>
        <p:nvSpPr>
          <p:cNvPr id="107" name="Google Shape;107;p19"/>
          <p:cNvSpPr txBox="1">
            <a:spLocks noGrp="1"/>
          </p:cNvSpPr>
          <p:nvPr>
            <p:ph type="title"/>
          </p:nvPr>
        </p:nvSpPr>
        <p:spPr>
          <a:xfrm>
            <a:off x="628650" y="273844"/>
            <a:ext cx="7886700" cy="994200"/>
          </a:xfrm>
          <a:prstGeom prst="rect">
            <a:avLst/>
          </a:prstGeom>
          <a:noFill/>
          <a:ln>
            <a:noFill/>
          </a:ln>
        </p:spPr>
        <p:txBody>
          <a:bodyPr spcFirstLastPara="1" wrap="square" lIns="91425" tIns="45700" rIns="91425" bIns="45700" anchor="ctr" anchorCtr="0">
            <a:noAutofit/>
          </a:bodyPr>
          <a:lstStyle>
            <a:lvl1pPr marR="0" lvl="0" algn="l">
              <a:lnSpc>
                <a:spcPct val="90000"/>
              </a:lnSpc>
              <a:spcBef>
                <a:spcPts val="0"/>
              </a:spcBef>
              <a:spcAft>
                <a:spcPts val="0"/>
              </a:spcAft>
              <a:buClr>
                <a:schemeClr val="dk2"/>
              </a:buClr>
              <a:buSzPts val="4400"/>
              <a:buFont typeface="Georgia"/>
              <a:buNone/>
              <a:defRPr sz="4400" b="0" i="0" u="none" strike="noStrike" cap="none">
                <a:solidFill>
                  <a:schemeClr val="dk2"/>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08" name="Google Shape;108;p19"/>
          <p:cNvSpPr txBox="1">
            <a:spLocks noGrp="1"/>
          </p:cNvSpPr>
          <p:nvPr>
            <p:ph type="ftr" idx="11"/>
          </p:nvPr>
        </p:nvSpPr>
        <p:spPr>
          <a:xfrm>
            <a:off x="4458400" y="4767263"/>
            <a:ext cx="3086100" cy="2739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9" name="Google Shape;109;p19"/>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0"/>
        <p:cNvGrpSpPr/>
        <p:nvPr/>
      </p:nvGrpSpPr>
      <p:grpSpPr>
        <a:xfrm>
          <a:off x="0" y="0"/>
          <a:ext cx="0" cy="0"/>
          <a:chOff x="0" y="0"/>
          <a:chExt cx="0" cy="0"/>
        </a:xfrm>
      </p:grpSpPr>
      <p:sp>
        <p:nvSpPr>
          <p:cNvPr id="111" name="Google Shape;111;p20"/>
          <p:cNvSpPr txBox="1">
            <a:spLocks noGrp="1"/>
          </p:cNvSpPr>
          <p:nvPr>
            <p:ph type="ftr" idx="11"/>
          </p:nvPr>
        </p:nvSpPr>
        <p:spPr>
          <a:xfrm>
            <a:off x="4458400" y="4767263"/>
            <a:ext cx="3086100" cy="2739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12" name="Google Shape;112;p20"/>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13"/>
        <p:cNvGrpSpPr/>
        <p:nvPr/>
      </p:nvGrpSpPr>
      <p:grpSpPr>
        <a:xfrm>
          <a:off x="0" y="0"/>
          <a:ext cx="0" cy="0"/>
          <a:chOff x="0" y="0"/>
          <a:chExt cx="0" cy="0"/>
        </a:xfrm>
      </p:grpSpPr>
      <p:sp>
        <p:nvSpPr>
          <p:cNvPr id="114" name="Google Shape;114;p21"/>
          <p:cNvSpPr txBox="1">
            <a:spLocks noGrp="1"/>
          </p:cNvSpPr>
          <p:nvPr>
            <p:ph type="title"/>
          </p:nvPr>
        </p:nvSpPr>
        <p:spPr>
          <a:xfrm>
            <a:off x="629841" y="342900"/>
            <a:ext cx="2949300" cy="1200300"/>
          </a:xfrm>
          <a:prstGeom prst="rect">
            <a:avLst/>
          </a:prstGeom>
          <a:noFill/>
          <a:ln>
            <a:noFill/>
          </a:ln>
        </p:spPr>
        <p:txBody>
          <a:bodyPr spcFirstLastPara="1" wrap="square" lIns="91425" tIns="45700" rIns="91425" bIns="45700" anchor="b" anchorCtr="0">
            <a:noAutofit/>
          </a:bodyPr>
          <a:lstStyle>
            <a:lvl1pPr marR="0" lvl="0" algn="l">
              <a:lnSpc>
                <a:spcPct val="90000"/>
              </a:lnSpc>
              <a:spcBef>
                <a:spcPts val="0"/>
              </a:spcBef>
              <a:spcAft>
                <a:spcPts val="0"/>
              </a:spcAft>
              <a:buClr>
                <a:schemeClr val="dk2"/>
              </a:buClr>
              <a:buSzPts val="3200"/>
              <a:buFont typeface="Georgia"/>
              <a:buNone/>
              <a:defRPr sz="3200" b="0" i="0" u="none" strike="noStrike" cap="none">
                <a:solidFill>
                  <a:schemeClr val="dk2"/>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15" name="Google Shape;115;p21"/>
          <p:cNvSpPr txBox="1">
            <a:spLocks noGrp="1"/>
          </p:cNvSpPr>
          <p:nvPr>
            <p:ph type="body" idx="1"/>
          </p:nvPr>
        </p:nvSpPr>
        <p:spPr>
          <a:xfrm>
            <a:off x="3887391" y="740570"/>
            <a:ext cx="4629300" cy="3655200"/>
          </a:xfrm>
          <a:prstGeom prst="rect">
            <a:avLst/>
          </a:prstGeom>
          <a:noFill/>
          <a:ln>
            <a:noFill/>
          </a:ln>
        </p:spPr>
        <p:txBody>
          <a:bodyPr spcFirstLastPara="1" wrap="square" lIns="91425" tIns="45700" rIns="91425" bIns="45700" anchor="t" anchorCtr="0">
            <a:noAutofit/>
          </a:bodyPr>
          <a:lstStyle>
            <a:lvl1pPr marL="457200" marR="0" lvl="0" indent="-431800" algn="l">
              <a:lnSpc>
                <a:spcPct val="90000"/>
              </a:lnSpc>
              <a:spcBef>
                <a:spcPts val="1000"/>
              </a:spcBef>
              <a:spcAft>
                <a:spcPts val="0"/>
              </a:spcAft>
              <a:buClr>
                <a:srgbClr val="3F3F3F"/>
              </a:buClr>
              <a:buSzPts val="3200"/>
              <a:buFont typeface="Arial"/>
              <a:buChar char="•"/>
              <a:defRPr sz="3200" b="0" i="0" u="none" strike="noStrike" cap="none">
                <a:solidFill>
                  <a:srgbClr val="3F3F3F"/>
                </a:solidFill>
                <a:latin typeface="Arial"/>
                <a:ea typeface="Arial"/>
                <a:cs typeface="Arial"/>
                <a:sym typeface="Arial"/>
              </a:defRPr>
            </a:lvl1pPr>
            <a:lvl2pPr marL="914400" marR="0" lvl="1" indent="-406400" algn="l">
              <a:lnSpc>
                <a:spcPct val="90000"/>
              </a:lnSpc>
              <a:spcBef>
                <a:spcPts val="500"/>
              </a:spcBef>
              <a:spcAft>
                <a:spcPts val="0"/>
              </a:spcAft>
              <a:buClr>
                <a:srgbClr val="3F3F3F"/>
              </a:buClr>
              <a:buSzPts val="2800"/>
              <a:buFont typeface="Arial"/>
              <a:buChar char="•"/>
              <a:defRPr sz="2800" b="0" i="0" u="none" strike="noStrike" cap="none">
                <a:solidFill>
                  <a:srgbClr val="3F3F3F"/>
                </a:solidFill>
                <a:latin typeface="Arial"/>
                <a:ea typeface="Arial"/>
                <a:cs typeface="Arial"/>
                <a:sym typeface="Arial"/>
              </a:defRPr>
            </a:lvl2pPr>
            <a:lvl3pPr marL="1371600" marR="0" lvl="2" indent="-381000" algn="l">
              <a:lnSpc>
                <a:spcPct val="90000"/>
              </a:lnSpc>
              <a:spcBef>
                <a:spcPts val="500"/>
              </a:spcBef>
              <a:spcAft>
                <a:spcPts val="0"/>
              </a:spcAft>
              <a:buClr>
                <a:srgbClr val="3F3F3F"/>
              </a:buClr>
              <a:buSzPts val="2400"/>
              <a:buFont typeface="Arial"/>
              <a:buChar char="•"/>
              <a:defRPr sz="2400" b="0" i="0" u="none" strike="noStrike" cap="none">
                <a:solidFill>
                  <a:srgbClr val="3F3F3F"/>
                </a:solidFill>
                <a:latin typeface="Arial"/>
                <a:ea typeface="Arial"/>
                <a:cs typeface="Arial"/>
                <a:sym typeface="Arial"/>
              </a:defRPr>
            </a:lvl3pPr>
            <a:lvl4pPr marL="1828800" marR="0" lvl="3" indent="-355600" algn="l">
              <a:lnSpc>
                <a:spcPct val="90000"/>
              </a:lnSpc>
              <a:spcBef>
                <a:spcPts val="500"/>
              </a:spcBef>
              <a:spcAft>
                <a:spcPts val="0"/>
              </a:spcAft>
              <a:buClr>
                <a:srgbClr val="3F3F3F"/>
              </a:buClr>
              <a:buSzPts val="2000"/>
              <a:buFont typeface="Arial"/>
              <a:buChar char="•"/>
              <a:defRPr sz="2000" b="0" i="0" u="none" strike="noStrike" cap="none">
                <a:solidFill>
                  <a:srgbClr val="3F3F3F"/>
                </a:solidFill>
                <a:latin typeface="Arial"/>
                <a:ea typeface="Arial"/>
                <a:cs typeface="Arial"/>
                <a:sym typeface="Arial"/>
              </a:defRPr>
            </a:lvl4pPr>
            <a:lvl5pPr marL="2286000" marR="0" lvl="4" indent="-355600" algn="l">
              <a:lnSpc>
                <a:spcPct val="90000"/>
              </a:lnSpc>
              <a:spcBef>
                <a:spcPts val="500"/>
              </a:spcBef>
              <a:spcAft>
                <a:spcPts val="0"/>
              </a:spcAft>
              <a:buClr>
                <a:srgbClr val="3F3F3F"/>
              </a:buClr>
              <a:buSzPts val="2000"/>
              <a:buFont typeface="Arial"/>
              <a:buChar char="•"/>
              <a:defRPr sz="2000" b="0" i="0" u="none" strike="noStrike" cap="none">
                <a:solidFill>
                  <a:srgbClr val="3F3F3F"/>
                </a:solidFill>
                <a:latin typeface="Arial"/>
                <a:ea typeface="Arial"/>
                <a:cs typeface="Arial"/>
                <a:sym typeface="Arial"/>
              </a:defRPr>
            </a:lvl5pPr>
            <a:lvl6pPr marL="2743200" marR="0" lvl="5" indent="-355600" algn="l">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16" name="Google Shape;116;p21"/>
          <p:cNvSpPr txBox="1">
            <a:spLocks noGrp="1"/>
          </p:cNvSpPr>
          <p:nvPr>
            <p:ph type="body" idx="2"/>
          </p:nvPr>
        </p:nvSpPr>
        <p:spPr>
          <a:xfrm>
            <a:off x="629841" y="1543050"/>
            <a:ext cx="2949300" cy="2858700"/>
          </a:xfrm>
          <a:prstGeom prst="rect">
            <a:avLst/>
          </a:prstGeom>
          <a:noFill/>
          <a:ln>
            <a:noFill/>
          </a:ln>
        </p:spPr>
        <p:txBody>
          <a:bodyPr spcFirstLastPara="1" wrap="square" lIns="91425" tIns="45700" rIns="91425" bIns="45700" anchor="t" anchorCtr="0">
            <a:noAutofit/>
          </a:bodyPr>
          <a:lstStyle>
            <a:lvl1pPr marL="457200" marR="0" lvl="0" indent="-228600" algn="l">
              <a:lnSpc>
                <a:spcPct val="90000"/>
              </a:lnSpc>
              <a:spcBef>
                <a:spcPts val="1000"/>
              </a:spcBef>
              <a:spcAft>
                <a:spcPts val="0"/>
              </a:spcAft>
              <a:buClr>
                <a:srgbClr val="3F3F3F"/>
              </a:buClr>
              <a:buSzPts val="1600"/>
              <a:buFont typeface="Arial"/>
              <a:buNone/>
              <a:defRPr sz="1600" b="0" i="0" u="none" strike="noStrike" cap="none">
                <a:solidFill>
                  <a:srgbClr val="3F3F3F"/>
                </a:solidFill>
                <a:latin typeface="Arial"/>
                <a:ea typeface="Arial"/>
                <a:cs typeface="Arial"/>
                <a:sym typeface="Arial"/>
              </a:defRPr>
            </a:lvl1pPr>
            <a:lvl2pPr marL="914400" marR="0" lvl="1" indent="-228600" algn="l">
              <a:lnSpc>
                <a:spcPct val="90000"/>
              </a:lnSpc>
              <a:spcBef>
                <a:spcPts val="500"/>
              </a:spcBef>
              <a:spcAft>
                <a:spcPts val="0"/>
              </a:spcAft>
              <a:buClr>
                <a:srgbClr val="3F3F3F"/>
              </a:buClr>
              <a:buSzPts val="1400"/>
              <a:buFont typeface="Arial"/>
              <a:buNone/>
              <a:defRPr sz="1400" b="0" i="0" u="none" strike="noStrike" cap="none">
                <a:solidFill>
                  <a:srgbClr val="3F3F3F"/>
                </a:solidFill>
                <a:latin typeface="Arial"/>
                <a:ea typeface="Arial"/>
                <a:cs typeface="Arial"/>
                <a:sym typeface="Arial"/>
              </a:defRPr>
            </a:lvl2pPr>
            <a:lvl3pPr marL="1371600" marR="0" lvl="2" indent="-228600" algn="l">
              <a:lnSpc>
                <a:spcPct val="90000"/>
              </a:lnSpc>
              <a:spcBef>
                <a:spcPts val="500"/>
              </a:spcBef>
              <a:spcAft>
                <a:spcPts val="0"/>
              </a:spcAft>
              <a:buClr>
                <a:srgbClr val="3F3F3F"/>
              </a:buClr>
              <a:buSzPts val="1200"/>
              <a:buFont typeface="Arial"/>
              <a:buNone/>
              <a:defRPr sz="1200" b="0" i="0" u="none" strike="noStrike" cap="none">
                <a:solidFill>
                  <a:srgbClr val="3F3F3F"/>
                </a:solidFill>
                <a:latin typeface="Arial"/>
                <a:ea typeface="Arial"/>
                <a:cs typeface="Arial"/>
                <a:sym typeface="Arial"/>
              </a:defRPr>
            </a:lvl3pPr>
            <a:lvl4pPr marL="1828800" marR="0" lvl="3" indent="-228600" algn="l">
              <a:lnSpc>
                <a:spcPct val="90000"/>
              </a:lnSpc>
              <a:spcBef>
                <a:spcPts val="500"/>
              </a:spcBef>
              <a:spcAft>
                <a:spcPts val="0"/>
              </a:spcAft>
              <a:buClr>
                <a:srgbClr val="3F3F3F"/>
              </a:buClr>
              <a:buSzPts val="1000"/>
              <a:buFont typeface="Arial"/>
              <a:buNone/>
              <a:defRPr sz="1000" b="0" i="0" u="none" strike="noStrike" cap="none">
                <a:solidFill>
                  <a:srgbClr val="3F3F3F"/>
                </a:solidFill>
                <a:latin typeface="Arial"/>
                <a:ea typeface="Arial"/>
                <a:cs typeface="Arial"/>
                <a:sym typeface="Arial"/>
              </a:defRPr>
            </a:lvl4pPr>
            <a:lvl5pPr marL="2286000" marR="0" lvl="4" indent="-228600" algn="l">
              <a:lnSpc>
                <a:spcPct val="90000"/>
              </a:lnSpc>
              <a:spcBef>
                <a:spcPts val="500"/>
              </a:spcBef>
              <a:spcAft>
                <a:spcPts val="0"/>
              </a:spcAft>
              <a:buClr>
                <a:srgbClr val="3F3F3F"/>
              </a:buClr>
              <a:buSzPts val="1000"/>
              <a:buFont typeface="Arial"/>
              <a:buNone/>
              <a:defRPr sz="1000" b="0" i="0" u="none" strike="noStrike" cap="none">
                <a:solidFill>
                  <a:srgbClr val="3F3F3F"/>
                </a:solidFill>
                <a:latin typeface="Arial"/>
                <a:ea typeface="Arial"/>
                <a:cs typeface="Arial"/>
                <a:sym typeface="Arial"/>
              </a:defRPr>
            </a:lvl5pPr>
            <a:lvl6pPr marL="2743200" marR="0" lvl="5"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
        <p:nvSpPr>
          <p:cNvPr id="117" name="Google Shape;117;p21"/>
          <p:cNvSpPr txBox="1">
            <a:spLocks noGrp="1"/>
          </p:cNvSpPr>
          <p:nvPr>
            <p:ph type="ftr" idx="11"/>
          </p:nvPr>
        </p:nvSpPr>
        <p:spPr>
          <a:xfrm>
            <a:off x="4458400" y="4767263"/>
            <a:ext cx="3086100" cy="2739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18" name="Google Shape;118;p21"/>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6"/>
        <p:cNvGrpSpPr/>
        <p:nvPr/>
      </p:nvGrpSpPr>
      <p:grpSpPr>
        <a:xfrm>
          <a:off x="0" y="0"/>
          <a:ext cx="0" cy="0"/>
          <a:chOff x="0" y="0"/>
          <a:chExt cx="0" cy="0"/>
        </a:xfrm>
      </p:grpSpPr>
      <p:sp>
        <p:nvSpPr>
          <p:cNvPr id="17" name="Google Shape;17;p3"/>
          <p:cNvSpPr txBox="1">
            <a:spLocks noGrp="1"/>
          </p:cNvSpPr>
          <p:nvPr>
            <p:ph type="title"/>
          </p:nvPr>
        </p:nvSpPr>
        <p:spPr>
          <a:xfrm>
            <a:off x="628650" y="273844"/>
            <a:ext cx="7886700" cy="994200"/>
          </a:xfrm>
          <a:prstGeom prst="rect">
            <a:avLst/>
          </a:prstGeom>
          <a:noFill/>
          <a:ln>
            <a:noFill/>
          </a:ln>
        </p:spPr>
        <p:txBody>
          <a:bodyPr spcFirstLastPara="1" wrap="square" lIns="91425" tIns="45700" rIns="91425" bIns="45700" anchor="ctr" anchorCtr="0">
            <a:noAutofit/>
          </a:bodyPr>
          <a:lstStyle>
            <a:lvl1pPr marR="0" lvl="0" algn="l">
              <a:lnSpc>
                <a:spcPct val="90000"/>
              </a:lnSpc>
              <a:spcBef>
                <a:spcPts val="0"/>
              </a:spcBef>
              <a:spcAft>
                <a:spcPts val="0"/>
              </a:spcAft>
              <a:buClr>
                <a:schemeClr val="accent1"/>
              </a:buClr>
              <a:buSzPts val="4400"/>
              <a:buFont typeface="Georgia"/>
              <a:buNone/>
              <a:defRPr sz="4400" b="0" i="0" u="none" strike="noStrike" cap="none">
                <a:solidFill>
                  <a:schemeClr val="accent1"/>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8" name="Google Shape;18;p3"/>
          <p:cNvSpPr txBox="1">
            <a:spLocks noGrp="1"/>
          </p:cNvSpPr>
          <p:nvPr>
            <p:ph type="body" idx="1"/>
          </p:nvPr>
        </p:nvSpPr>
        <p:spPr>
          <a:xfrm>
            <a:off x="628650" y="1369219"/>
            <a:ext cx="7886700" cy="3263400"/>
          </a:xfrm>
          <a:prstGeom prst="rect">
            <a:avLst/>
          </a:prstGeom>
          <a:noFill/>
          <a:ln>
            <a:noFill/>
          </a:ln>
        </p:spPr>
        <p:txBody>
          <a:bodyPr spcFirstLastPara="1" wrap="square" lIns="91425" tIns="45700" rIns="91425" bIns="45700" anchor="t" anchorCtr="0">
            <a:noAutofit/>
          </a:bodyPr>
          <a:lstStyle>
            <a:lvl1pPr marL="457200" marR="0" lvl="0" indent="-406400" algn="l">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1pPr>
            <a:lvl2pPr marL="914400" marR="0" lvl="1" indent="-381000" algn="l">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2pPr>
            <a:lvl3pPr marL="1371600" marR="0" lvl="2" indent="-355600" algn="l">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3pPr>
            <a:lvl4pPr marL="1828800" marR="0" lvl="3"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4pPr>
            <a:lvl5pPr marL="2286000" marR="0" lvl="4"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9" name="Google Shape;19;p3"/>
          <p:cNvSpPr txBox="1">
            <a:spLocks noGrp="1"/>
          </p:cNvSpPr>
          <p:nvPr>
            <p:ph type="ftr" idx="11"/>
          </p:nvPr>
        </p:nvSpPr>
        <p:spPr>
          <a:xfrm>
            <a:off x="3028950" y="4767263"/>
            <a:ext cx="3086100" cy="273900"/>
          </a:xfrm>
          <a:prstGeom prst="rect">
            <a:avLst/>
          </a:prstGeom>
          <a:noFill/>
          <a:ln>
            <a:noFill/>
          </a:ln>
        </p:spPr>
        <p:txBody>
          <a:bodyPr spcFirstLastPara="1" wrap="square" lIns="91425" tIns="45700" rIns="91425" bIns="45700" anchor="ctr" anchorCtr="0">
            <a:noAutofit/>
          </a:bodyPr>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20" name="Google Shape;20;p3"/>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19"/>
        <p:cNvGrpSpPr/>
        <p:nvPr/>
      </p:nvGrpSpPr>
      <p:grpSpPr>
        <a:xfrm>
          <a:off x="0" y="0"/>
          <a:ext cx="0" cy="0"/>
          <a:chOff x="0" y="0"/>
          <a:chExt cx="0" cy="0"/>
        </a:xfrm>
      </p:grpSpPr>
      <p:sp>
        <p:nvSpPr>
          <p:cNvPr id="120" name="Google Shape;120;p22"/>
          <p:cNvSpPr txBox="1">
            <a:spLocks noGrp="1"/>
          </p:cNvSpPr>
          <p:nvPr>
            <p:ph type="title"/>
          </p:nvPr>
        </p:nvSpPr>
        <p:spPr>
          <a:xfrm>
            <a:off x="629841" y="342900"/>
            <a:ext cx="2949300" cy="1200300"/>
          </a:xfrm>
          <a:prstGeom prst="rect">
            <a:avLst/>
          </a:prstGeom>
          <a:noFill/>
          <a:ln>
            <a:noFill/>
          </a:ln>
        </p:spPr>
        <p:txBody>
          <a:bodyPr spcFirstLastPara="1" wrap="square" lIns="91425" tIns="45700" rIns="91425" bIns="45700" anchor="b" anchorCtr="0">
            <a:noAutofit/>
          </a:bodyPr>
          <a:lstStyle>
            <a:lvl1pPr marR="0" lvl="0" algn="l">
              <a:lnSpc>
                <a:spcPct val="90000"/>
              </a:lnSpc>
              <a:spcBef>
                <a:spcPts val="0"/>
              </a:spcBef>
              <a:spcAft>
                <a:spcPts val="0"/>
              </a:spcAft>
              <a:buClr>
                <a:schemeClr val="dk2"/>
              </a:buClr>
              <a:buSzPts val="3200"/>
              <a:buFont typeface="Georgia"/>
              <a:buNone/>
              <a:defRPr sz="3200" b="0" i="0" u="none" strike="noStrike" cap="none">
                <a:solidFill>
                  <a:schemeClr val="dk2"/>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21" name="Google Shape;121;p22"/>
          <p:cNvSpPr>
            <a:spLocks noGrp="1"/>
          </p:cNvSpPr>
          <p:nvPr>
            <p:ph type="pic" idx="2"/>
          </p:nvPr>
        </p:nvSpPr>
        <p:spPr>
          <a:xfrm>
            <a:off x="3887391" y="740570"/>
            <a:ext cx="4629300" cy="3655200"/>
          </a:xfrm>
          <a:prstGeom prst="rect">
            <a:avLst/>
          </a:prstGeom>
          <a:noFill/>
          <a:ln>
            <a:noFill/>
          </a:ln>
        </p:spPr>
      </p:sp>
      <p:sp>
        <p:nvSpPr>
          <p:cNvPr id="122" name="Google Shape;122;p22"/>
          <p:cNvSpPr txBox="1">
            <a:spLocks noGrp="1"/>
          </p:cNvSpPr>
          <p:nvPr>
            <p:ph type="body" idx="1"/>
          </p:nvPr>
        </p:nvSpPr>
        <p:spPr>
          <a:xfrm>
            <a:off x="629841" y="1543050"/>
            <a:ext cx="2949300" cy="2858700"/>
          </a:xfrm>
          <a:prstGeom prst="rect">
            <a:avLst/>
          </a:prstGeom>
          <a:noFill/>
          <a:ln>
            <a:noFill/>
          </a:ln>
        </p:spPr>
        <p:txBody>
          <a:bodyPr spcFirstLastPara="1" wrap="square" lIns="91425" tIns="45700" rIns="91425" bIns="45700" anchor="t" anchorCtr="0">
            <a:noAutofit/>
          </a:bodyPr>
          <a:lstStyle>
            <a:lvl1pPr marL="457200" marR="0" lvl="0" indent="-228600" algn="l">
              <a:lnSpc>
                <a:spcPct val="90000"/>
              </a:lnSpc>
              <a:spcBef>
                <a:spcPts val="1000"/>
              </a:spcBef>
              <a:spcAft>
                <a:spcPts val="0"/>
              </a:spcAft>
              <a:buClr>
                <a:srgbClr val="3F3F3F"/>
              </a:buClr>
              <a:buSzPts val="1600"/>
              <a:buFont typeface="Arial"/>
              <a:buNone/>
              <a:defRPr sz="1600" b="0" i="0" u="none" strike="noStrike" cap="none">
                <a:solidFill>
                  <a:srgbClr val="3F3F3F"/>
                </a:solidFill>
                <a:latin typeface="Arial"/>
                <a:ea typeface="Arial"/>
                <a:cs typeface="Arial"/>
                <a:sym typeface="Arial"/>
              </a:defRPr>
            </a:lvl1pPr>
            <a:lvl2pPr marL="914400" marR="0" lvl="1" indent="-228600" algn="l">
              <a:lnSpc>
                <a:spcPct val="90000"/>
              </a:lnSpc>
              <a:spcBef>
                <a:spcPts val="500"/>
              </a:spcBef>
              <a:spcAft>
                <a:spcPts val="0"/>
              </a:spcAft>
              <a:buClr>
                <a:srgbClr val="3F3F3F"/>
              </a:buClr>
              <a:buSzPts val="1400"/>
              <a:buFont typeface="Arial"/>
              <a:buNone/>
              <a:defRPr sz="1400" b="0" i="0" u="none" strike="noStrike" cap="none">
                <a:solidFill>
                  <a:srgbClr val="3F3F3F"/>
                </a:solidFill>
                <a:latin typeface="Arial"/>
                <a:ea typeface="Arial"/>
                <a:cs typeface="Arial"/>
                <a:sym typeface="Arial"/>
              </a:defRPr>
            </a:lvl2pPr>
            <a:lvl3pPr marL="1371600" marR="0" lvl="2" indent="-228600" algn="l">
              <a:lnSpc>
                <a:spcPct val="90000"/>
              </a:lnSpc>
              <a:spcBef>
                <a:spcPts val="500"/>
              </a:spcBef>
              <a:spcAft>
                <a:spcPts val="0"/>
              </a:spcAft>
              <a:buClr>
                <a:srgbClr val="3F3F3F"/>
              </a:buClr>
              <a:buSzPts val="1200"/>
              <a:buFont typeface="Arial"/>
              <a:buNone/>
              <a:defRPr sz="1200" b="0" i="0" u="none" strike="noStrike" cap="none">
                <a:solidFill>
                  <a:srgbClr val="3F3F3F"/>
                </a:solidFill>
                <a:latin typeface="Arial"/>
                <a:ea typeface="Arial"/>
                <a:cs typeface="Arial"/>
                <a:sym typeface="Arial"/>
              </a:defRPr>
            </a:lvl3pPr>
            <a:lvl4pPr marL="1828800" marR="0" lvl="3" indent="-228600" algn="l">
              <a:lnSpc>
                <a:spcPct val="90000"/>
              </a:lnSpc>
              <a:spcBef>
                <a:spcPts val="500"/>
              </a:spcBef>
              <a:spcAft>
                <a:spcPts val="0"/>
              </a:spcAft>
              <a:buClr>
                <a:srgbClr val="3F3F3F"/>
              </a:buClr>
              <a:buSzPts val="1000"/>
              <a:buFont typeface="Arial"/>
              <a:buNone/>
              <a:defRPr sz="1000" b="0" i="0" u="none" strike="noStrike" cap="none">
                <a:solidFill>
                  <a:srgbClr val="3F3F3F"/>
                </a:solidFill>
                <a:latin typeface="Arial"/>
                <a:ea typeface="Arial"/>
                <a:cs typeface="Arial"/>
                <a:sym typeface="Arial"/>
              </a:defRPr>
            </a:lvl4pPr>
            <a:lvl5pPr marL="2286000" marR="0" lvl="4" indent="-228600" algn="l">
              <a:lnSpc>
                <a:spcPct val="90000"/>
              </a:lnSpc>
              <a:spcBef>
                <a:spcPts val="500"/>
              </a:spcBef>
              <a:spcAft>
                <a:spcPts val="0"/>
              </a:spcAft>
              <a:buClr>
                <a:srgbClr val="3F3F3F"/>
              </a:buClr>
              <a:buSzPts val="1000"/>
              <a:buFont typeface="Arial"/>
              <a:buNone/>
              <a:defRPr sz="1000" b="0" i="0" u="none" strike="noStrike" cap="none">
                <a:solidFill>
                  <a:srgbClr val="3F3F3F"/>
                </a:solidFill>
                <a:latin typeface="Arial"/>
                <a:ea typeface="Arial"/>
                <a:cs typeface="Arial"/>
                <a:sym typeface="Arial"/>
              </a:defRPr>
            </a:lvl5pPr>
            <a:lvl6pPr marL="2743200" marR="0" lvl="5"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
        <p:nvSpPr>
          <p:cNvPr id="123" name="Google Shape;123;p22"/>
          <p:cNvSpPr txBox="1">
            <a:spLocks noGrp="1"/>
          </p:cNvSpPr>
          <p:nvPr>
            <p:ph type="ftr" idx="11"/>
          </p:nvPr>
        </p:nvSpPr>
        <p:spPr>
          <a:xfrm>
            <a:off x="4458400" y="4767263"/>
            <a:ext cx="3086100" cy="2739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24" name="Google Shape;124;p22"/>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25"/>
        <p:cNvGrpSpPr/>
        <p:nvPr/>
      </p:nvGrpSpPr>
      <p:grpSpPr>
        <a:xfrm>
          <a:off x="0" y="0"/>
          <a:ext cx="0" cy="0"/>
          <a:chOff x="0" y="0"/>
          <a:chExt cx="0" cy="0"/>
        </a:xfrm>
      </p:grpSpPr>
      <p:sp>
        <p:nvSpPr>
          <p:cNvPr id="126" name="Google Shape;126;p23"/>
          <p:cNvSpPr txBox="1">
            <a:spLocks noGrp="1"/>
          </p:cNvSpPr>
          <p:nvPr>
            <p:ph type="title"/>
          </p:nvPr>
        </p:nvSpPr>
        <p:spPr>
          <a:xfrm>
            <a:off x="628650" y="273844"/>
            <a:ext cx="7886700" cy="994200"/>
          </a:xfrm>
          <a:prstGeom prst="rect">
            <a:avLst/>
          </a:prstGeom>
          <a:noFill/>
          <a:ln>
            <a:noFill/>
          </a:ln>
        </p:spPr>
        <p:txBody>
          <a:bodyPr spcFirstLastPara="1" wrap="square" lIns="91425" tIns="45700" rIns="91425" bIns="45700" anchor="ctr" anchorCtr="0">
            <a:noAutofit/>
          </a:bodyPr>
          <a:lstStyle>
            <a:lvl1pPr marR="0" lvl="0" algn="l">
              <a:lnSpc>
                <a:spcPct val="90000"/>
              </a:lnSpc>
              <a:spcBef>
                <a:spcPts val="0"/>
              </a:spcBef>
              <a:spcAft>
                <a:spcPts val="0"/>
              </a:spcAft>
              <a:buClr>
                <a:schemeClr val="dk2"/>
              </a:buClr>
              <a:buSzPts val="4400"/>
              <a:buFont typeface="Georgia"/>
              <a:buNone/>
              <a:defRPr sz="4400" b="0" i="0" u="none" strike="noStrike" cap="none">
                <a:solidFill>
                  <a:schemeClr val="dk2"/>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27" name="Google Shape;127;p23"/>
          <p:cNvSpPr txBox="1">
            <a:spLocks noGrp="1"/>
          </p:cNvSpPr>
          <p:nvPr>
            <p:ph type="body" idx="1"/>
          </p:nvPr>
        </p:nvSpPr>
        <p:spPr>
          <a:xfrm rot="5400000">
            <a:off x="2940300" y="-942431"/>
            <a:ext cx="3263400" cy="7886700"/>
          </a:xfrm>
          <a:prstGeom prst="rect">
            <a:avLst/>
          </a:prstGeom>
          <a:noFill/>
          <a:ln>
            <a:noFill/>
          </a:ln>
        </p:spPr>
        <p:txBody>
          <a:bodyPr spcFirstLastPara="1" wrap="square" lIns="91425" tIns="45700" rIns="91425" bIns="45700" anchor="t" anchorCtr="0">
            <a:noAutofit/>
          </a:bodyPr>
          <a:lstStyle>
            <a:lvl1pPr marL="457200" marR="0" lvl="0" indent="-406400" algn="l">
              <a:lnSpc>
                <a:spcPct val="90000"/>
              </a:lnSpc>
              <a:spcBef>
                <a:spcPts val="1000"/>
              </a:spcBef>
              <a:spcAft>
                <a:spcPts val="0"/>
              </a:spcAft>
              <a:buClr>
                <a:srgbClr val="3F3F3F"/>
              </a:buClr>
              <a:buSzPts val="2800"/>
              <a:buFont typeface="Arial"/>
              <a:buChar char="•"/>
              <a:defRPr sz="2800" b="0" i="0" u="none" strike="noStrike" cap="none">
                <a:solidFill>
                  <a:srgbClr val="3F3F3F"/>
                </a:solidFill>
                <a:latin typeface="Arial"/>
                <a:ea typeface="Arial"/>
                <a:cs typeface="Arial"/>
                <a:sym typeface="Arial"/>
              </a:defRPr>
            </a:lvl1pPr>
            <a:lvl2pPr marL="914400" marR="0" lvl="1" indent="-381000" algn="l">
              <a:lnSpc>
                <a:spcPct val="90000"/>
              </a:lnSpc>
              <a:spcBef>
                <a:spcPts val="500"/>
              </a:spcBef>
              <a:spcAft>
                <a:spcPts val="0"/>
              </a:spcAft>
              <a:buClr>
                <a:srgbClr val="3F3F3F"/>
              </a:buClr>
              <a:buSzPts val="2400"/>
              <a:buFont typeface="Arial"/>
              <a:buChar char="•"/>
              <a:defRPr sz="2400" b="0" i="0" u="none" strike="noStrike" cap="none">
                <a:solidFill>
                  <a:srgbClr val="3F3F3F"/>
                </a:solidFill>
                <a:latin typeface="Arial"/>
                <a:ea typeface="Arial"/>
                <a:cs typeface="Arial"/>
                <a:sym typeface="Arial"/>
              </a:defRPr>
            </a:lvl2pPr>
            <a:lvl3pPr marL="1371600" marR="0" lvl="2" indent="-355600" algn="l">
              <a:lnSpc>
                <a:spcPct val="90000"/>
              </a:lnSpc>
              <a:spcBef>
                <a:spcPts val="500"/>
              </a:spcBef>
              <a:spcAft>
                <a:spcPts val="0"/>
              </a:spcAft>
              <a:buClr>
                <a:srgbClr val="3F3F3F"/>
              </a:buClr>
              <a:buSzPts val="2000"/>
              <a:buFont typeface="Arial"/>
              <a:buChar char="•"/>
              <a:defRPr sz="2000" b="0" i="0" u="none" strike="noStrike" cap="none">
                <a:solidFill>
                  <a:srgbClr val="3F3F3F"/>
                </a:solidFill>
                <a:latin typeface="Arial"/>
                <a:ea typeface="Arial"/>
                <a:cs typeface="Arial"/>
                <a:sym typeface="Arial"/>
              </a:defRPr>
            </a:lvl3pPr>
            <a:lvl4pPr marL="1828800" marR="0" lvl="3" indent="-342900" algn="l">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4pPr>
            <a:lvl5pPr marL="2286000" marR="0" lvl="4" indent="-342900" algn="l">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8" name="Google Shape;128;p23"/>
          <p:cNvSpPr txBox="1">
            <a:spLocks noGrp="1"/>
          </p:cNvSpPr>
          <p:nvPr>
            <p:ph type="ftr" idx="11"/>
          </p:nvPr>
        </p:nvSpPr>
        <p:spPr>
          <a:xfrm>
            <a:off x="4458400" y="4767263"/>
            <a:ext cx="3086100" cy="2739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29" name="Google Shape;129;p23"/>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30"/>
        <p:cNvGrpSpPr/>
        <p:nvPr/>
      </p:nvGrpSpPr>
      <p:grpSpPr>
        <a:xfrm>
          <a:off x="0" y="0"/>
          <a:ext cx="0" cy="0"/>
          <a:chOff x="0" y="0"/>
          <a:chExt cx="0" cy="0"/>
        </a:xfrm>
      </p:grpSpPr>
      <p:sp>
        <p:nvSpPr>
          <p:cNvPr id="131" name="Google Shape;131;p24"/>
          <p:cNvSpPr txBox="1">
            <a:spLocks noGrp="1"/>
          </p:cNvSpPr>
          <p:nvPr>
            <p:ph type="title"/>
          </p:nvPr>
        </p:nvSpPr>
        <p:spPr>
          <a:xfrm rot="5400000">
            <a:off x="5350049" y="1467543"/>
            <a:ext cx="4359000" cy="1971600"/>
          </a:xfrm>
          <a:prstGeom prst="rect">
            <a:avLst/>
          </a:prstGeom>
          <a:noFill/>
          <a:ln>
            <a:noFill/>
          </a:ln>
        </p:spPr>
        <p:txBody>
          <a:bodyPr spcFirstLastPara="1" wrap="square" lIns="91425" tIns="45700" rIns="91425" bIns="45700" anchor="ctr" anchorCtr="0">
            <a:noAutofit/>
          </a:bodyPr>
          <a:lstStyle>
            <a:lvl1pPr marR="0" lvl="0" algn="l">
              <a:lnSpc>
                <a:spcPct val="90000"/>
              </a:lnSpc>
              <a:spcBef>
                <a:spcPts val="0"/>
              </a:spcBef>
              <a:spcAft>
                <a:spcPts val="0"/>
              </a:spcAft>
              <a:buClr>
                <a:schemeClr val="dk2"/>
              </a:buClr>
              <a:buSzPts val="4400"/>
              <a:buFont typeface="Georgia"/>
              <a:buNone/>
              <a:defRPr sz="4400" b="0" i="0" u="none" strike="noStrike" cap="none">
                <a:solidFill>
                  <a:schemeClr val="dk2"/>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32" name="Google Shape;132;p24"/>
          <p:cNvSpPr txBox="1">
            <a:spLocks noGrp="1"/>
          </p:cNvSpPr>
          <p:nvPr>
            <p:ph type="body" idx="1"/>
          </p:nvPr>
        </p:nvSpPr>
        <p:spPr>
          <a:xfrm rot="5400000">
            <a:off x="1349475" y="-447057"/>
            <a:ext cx="4359000" cy="5800800"/>
          </a:xfrm>
          <a:prstGeom prst="rect">
            <a:avLst/>
          </a:prstGeom>
          <a:noFill/>
          <a:ln>
            <a:noFill/>
          </a:ln>
        </p:spPr>
        <p:txBody>
          <a:bodyPr spcFirstLastPara="1" wrap="square" lIns="91425" tIns="45700" rIns="91425" bIns="45700" anchor="t" anchorCtr="0">
            <a:noAutofit/>
          </a:bodyPr>
          <a:lstStyle>
            <a:lvl1pPr marL="457200" marR="0" lvl="0" indent="-406400" algn="l">
              <a:lnSpc>
                <a:spcPct val="90000"/>
              </a:lnSpc>
              <a:spcBef>
                <a:spcPts val="1000"/>
              </a:spcBef>
              <a:spcAft>
                <a:spcPts val="0"/>
              </a:spcAft>
              <a:buClr>
                <a:srgbClr val="3F3F3F"/>
              </a:buClr>
              <a:buSzPts val="2800"/>
              <a:buFont typeface="Arial"/>
              <a:buChar char="•"/>
              <a:defRPr sz="2800" b="0" i="0" u="none" strike="noStrike" cap="none">
                <a:solidFill>
                  <a:srgbClr val="3F3F3F"/>
                </a:solidFill>
                <a:latin typeface="Arial"/>
                <a:ea typeface="Arial"/>
                <a:cs typeface="Arial"/>
                <a:sym typeface="Arial"/>
              </a:defRPr>
            </a:lvl1pPr>
            <a:lvl2pPr marL="914400" marR="0" lvl="1" indent="-381000" algn="l">
              <a:lnSpc>
                <a:spcPct val="90000"/>
              </a:lnSpc>
              <a:spcBef>
                <a:spcPts val="500"/>
              </a:spcBef>
              <a:spcAft>
                <a:spcPts val="0"/>
              </a:spcAft>
              <a:buClr>
                <a:srgbClr val="3F3F3F"/>
              </a:buClr>
              <a:buSzPts val="2400"/>
              <a:buFont typeface="Arial"/>
              <a:buChar char="•"/>
              <a:defRPr sz="2400" b="0" i="0" u="none" strike="noStrike" cap="none">
                <a:solidFill>
                  <a:srgbClr val="3F3F3F"/>
                </a:solidFill>
                <a:latin typeface="Arial"/>
                <a:ea typeface="Arial"/>
                <a:cs typeface="Arial"/>
                <a:sym typeface="Arial"/>
              </a:defRPr>
            </a:lvl2pPr>
            <a:lvl3pPr marL="1371600" marR="0" lvl="2" indent="-355600" algn="l">
              <a:lnSpc>
                <a:spcPct val="90000"/>
              </a:lnSpc>
              <a:spcBef>
                <a:spcPts val="500"/>
              </a:spcBef>
              <a:spcAft>
                <a:spcPts val="0"/>
              </a:spcAft>
              <a:buClr>
                <a:srgbClr val="3F3F3F"/>
              </a:buClr>
              <a:buSzPts val="2000"/>
              <a:buFont typeface="Arial"/>
              <a:buChar char="•"/>
              <a:defRPr sz="2000" b="0" i="0" u="none" strike="noStrike" cap="none">
                <a:solidFill>
                  <a:srgbClr val="3F3F3F"/>
                </a:solidFill>
                <a:latin typeface="Arial"/>
                <a:ea typeface="Arial"/>
                <a:cs typeface="Arial"/>
                <a:sym typeface="Arial"/>
              </a:defRPr>
            </a:lvl3pPr>
            <a:lvl4pPr marL="1828800" marR="0" lvl="3" indent="-342900" algn="l">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4pPr>
            <a:lvl5pPr marL="2286000" marR="0" lvl="4" indent="-342900" algn="l">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33" name="Google Shape;133;p24"/>
          <p:cNvSpPr txBox="1">
            <a:spLocks noGrp="1"/>
          </p:cNvSpPr>
          <p:nvPr>
            <p:ph type="ftr" idx="11"/>
          </p:nvPr>
        </p:nvSpPr>
        <p:spPr>
          <a:xfrm>
            <a:off x="4458400" y="4767263"/>
            <a:ext cx="3086100" cy="2739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34" name="Google Shape;134;p24"/>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5"/>
        <p:cNvGrpSpPr/>
        <p:nvPr/>
      </p:nvGrpSpPr>
      <p:grpSpPr>
        <a:xfrm>
          <a:off x="0" y="0"/>
          <a:ext cx="0" cy="0"/>
          <a:chOff x="0" y="0"/>
          <a:chExt cx="0" cy="0"/>
        </a:xfrm>
      </p:grpSpPr>
      <p:sp>
        <p:nvSpPr>
          <p:cNvPr id="136" name="Google Shape;136;p25"/>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4400"/>
              <a:buNone/>
              <a:defRPr>
                <a:solidFill>
                  <a:srgbClr val="DA0002"/>
                </a:solidFill>
              </a:defRPr>
            </a:lvl1pPr>
            <a:lvl2pPr lvl="1" algn="l">
              <a:lnSpc>
                <a:spcPct val="100000"/>
              </a:lnSpc>
              <a:spcBef>
                <a:spcPts val="0"/>
              </a:spcBef>
              <a:spcAft>
                <a:spcPts val="0"/>
              </a:spcAft>
              <a:buSzPts val="1400"/>
              <a:buNone/>
              <a:defRPr>
                <a:solidFill>
                  <a:srgbClr val="DA0002"/>
                </a:solidFill>
              </a:defRPr>
            </a:lvl2pPr>
            <a:lvl3pPr lvl="2" algn="l">
              <a:lnSpc>
                <a:spcPct val="100000"/>
              </a:lnSpc>
              <a:spcBef>
                <a:spcPts val="0"/>
              </a:spcBef>
              <a:spcAft>
                <a:spcPts val="0"/>
              </a:spcAft>
              <a:buSzPts val="1400"/>
              <a:buNone/>
              <a:defRPr>
                <a:solidFill>
                  <a:srgbClr val="DA0002"/>
                </a:solidFill>
              </a:defRPr>
            </a:lvl3pPr>
            <a:lvl4pPr lvl="3" algn="l">
              <a:lnSpc>
                <a:spcPct val="100000"/>
              </a:lnSpc>
              <a:spcBef>
                <a:spcPts val="0"/>
              </a:spcBef>
              <a:spcAft>
                <a:spcPts val="0"/>
              </a:spcAft>
              <a:buSzPts val="1400"/>
              <a:buNone/>
              <a:defRPr>
                <a:solidFill>
                  <a:srgbClr val="DA0002"/>
                </a:solidFill>
              </a:defRPr>
            </a:lvl4pPr>
            <a:lvl5pPr lvl="4" algn="l">
              <a:lnSpc>
                <a:spcPct val="100000"/>
              </a:lnSpc>
              <a:spcBef>
                <a:spcPts val="0"/>
              </a:spcBef>
              <a:spcAft>
                <a:spcPts val="0"/>
              </a:spcAft>
              <a:buSzPts val="1400"/>
              <a:buNone/>
              <a:defRPr>
                <a:solidFill>
                  <a:srgbClr val="DA0002"/>
                </a:solidFill>
              </a:defRPr>
            </a:lvl5pPr>
            <a:lvl6pPr lvl="5" algn="l">
              <a:lnSpc>
                <a:spcPct val="100000"/>
              </a:lnSpc>
              <a:spcBef>
                <a:spcPts val="0"/>
              </a:spcBef>
              <a:spcAft>
                <a:spcPts val="0"/>
              </a:spcAft>
              <a:buSzPts val="1400"/>
              <a:buNone/>
              <a:defRPr>
                <a:solidFill>
                  <a:srgbClr val="DA0002"/>
                </a:solidFill>
              </a:defRPr>
            </a:lvl6pPr>
            <a:lvl7pPr lvl="6" algn="l">
              <a:lnSpc>
                <a:spcPct val="100000"/>
              </a:lnSpc>
              <a:spcBef>
                <a:spcPts val="0"/>
              </a:spcBef>
              <a:spcAft>
                <a:spcPts val="0"/>
              </a:spcAft>
              <a:buSzPts val="1400"/>
              <a:buNone/>
              <a:defRPr>
                <a:solidFill>
                  <a:srgbClr val="DA0002"/>
                </a:solidFill>
              </a:defRPr>
            </a:lvl7pPr>
            <a:lvl8pPr lvl="7" algn="l">
              <a:lnSpc>
                <a:spcPct val="100000"/>
              </a:lnSpc>
              <a:spcBef>
                <a:spcPts val="0"/>
              </a:spcBef>
              <a:spcAft>
                <a:spcPts val="0"/>
              </a:spcAft>
              <a:buSzPts val="1400"/>
              <a:buNone/>
              <a:defRPr>
                <a:solidFill>
                  <a:srgbClr val="DA0002"/>
                </a:solidFill>
              </a:defRPr>
            </a:lvl8pPr>
            <a:lvl9pPr lvl="8" algn="l">
              <a:lnSpc>
                <a:spcPct val="100000"/>
              </a:lnSpc>
              <a:spcBef>
                <a:spcPts val="0"/>
              </a:spcBef>
              <a:spcAft>
                <a:spcPts val="0"/>
              </a:spcAft>
              <a:buSzPts val="1400"/>
              <a:buNone/>
              <a:defRPr>
                <a:solidFill>
                  <a:srgbClr val="DA0002"/>
                </a:solidFill>
              </a:defRPr>
            </a:lvl9pPr>
          </a:lstStyle>
          <a:p>
            <a:endParaRPr/>
          </a:p>
        </p:txBody>
      </p:sp>
      <p:sp>
        <p:nvSpPr>
          <p:cNvPr id="137" name="Google Shape;137;p25"/>
          <p:cNvSpPr txBox="1">
            <a:spLocks noGrp="1"/>
          </p:cNvSpPr>
          <p:nvPr>
            <p:ph type="body" idx="1"/>
          </p:nvPr>
        </p:nvSpPr>
        <p:spPr>
          <a:xfrm>
            <a:off x="457200" y="1200150"/>
            <a:ext cx="8229600" cy="3725700"/>
          </a:xfrm>
          <a:prstGeom prst="rect">
            <a:avLst/>
          </a:prstGeom>
          <a:noFill/>
          <a:ln>
            <a:noFill/>
          </a:ln>
        </p:spPr>
        <p:txBody>
          <a:bodyPr spcFirstLastPara="1" wrap="square" lIns="91425" tIns="45700" rIns="91425" bIns="45700" anchor="t" anchorCtr="0">
            <a:noAutofit/>
          </a:bodyPr>
          <a:lstStyle>
            <a:lvl1pPr marL="457200" lvl="0" indent="-406400" algn="l">
              <a:lnSpc>
                <a:spcPct val="100000"/>
              </a:lnSpc>
              <a:spcBef>
                <a:spcPts val="1000"/>
              </a:spcBef>
              <a:spcAft>
                <a:spcPts val="0"/>
              </a:spcAft>
              <a:buSzPts val="2800"/>
              <a:buChar char="•"/>
              <a:defRPr/>
            </a:lvl1pPr>
            <a:lvl2pPr marL="914400" lvl="1" indent="-381000" algn="l">
              <a:lnSpc>
                <a:spcPct val="100000"/>
              </a:lnSpc>
              <a:spcBef>
                <a:spcPts val="500"/>
              </a:spcBef>
              <a:spcAft>
                <a:spcPts val="0"/>
              </a:spcAft>
              <a:buSzPts val="2400"/>
              <a:buChar char="•"/>
              <a:defRPr/>
            </a:lvl2pPr>
            <a:lvl3pPr marL="1371600" lvl="2" indent="-355600" algn="l">
              <a:lnSpc>
                <a:spcPct val="100000"/>
              </a:lnSpc>
              <a:spcBef>
                <a:spcPts val="500"/>
              </a:spcBef>
              <a:spcAft>
                <a:spcPts val="0"/>
              </a:spcAft>
              <a:buSzPts val="2000"/>
              <a:buChar char="•"/>
              <a:defRPr/>
            </a:lvl3pPr>
            <a:lvl4pPr marL="1828800" lvl="3" indent="-342900" algn="l">
              <a:lnSpc>
                <a:spcPct val="100000"/>
              </a:lnSpc>
              <a:spcBef>
                <a:spcPts val="500"/>
              </a:spcBef>
              <a:spcAft>
                <a:spcPts val="0"/>
              </a:spcAft>
              <a:buSzPts val="1800"/>
              <a:buChar char="•"/>
              <a:defRPr/>
            </a:lvl4pPr>
            <a:lvl5pPr marL="2286000" lvl="4" indent="-342900" algn="l">
              <a:lnSpc>
                <a:spcPct val="100000"/>
              </a:lnSpc>
              <a:spcBef>
                <a:spcPts val="500"/>
              </a:spcBef>
              <a:spcAft>
                <a:spcPts val="0"/>
              </a:spcAft>
              <a:buSzPts val="1800"/>
              <a:buChar char="•"/>
              <a:defRPr sz="1800"/>
            </a:lvl5pPr>
            <a:lvl6pPr marL="2743200" lvl="5" indent="-342900" algn="l">
              <a:lnSpc>
                <a:spcPct val="100000"/>
              </a:lnSpc>
              <a:spcBef>
                <a:spcPts val="500"/>
              </a:spcBef>
              <a:spcAft>
                <a:spcPts val="0"/>
              </a:spcAft>
              <a:buSzPts val="1800"/>
              <a:buChar char="•"/>
              <a:defRPr sz="1800"/>
            </a:lvl6pPr>
            <a:lvl7pPr marL="3200400" lvl="6" indent="-342900" algn="l">
              <a:lnSpc>
                <a:spcPct val="100000"/>
              </a:lnSpc>
              <a:spcBef>
                <a:spcPts val="500"/>
              </a:spcBef>
              <a:spcAft>
                <a:spcPts val="0"/>
              </a:spcAft>
              <a:buSzPts val="1800"/>
              <a:buChar char="•"/>
              <a:defRPr sz="1800"/>
            </a:lvl7pPr>
            <a:lvl8pPr marL="3657600" lvl="7" indent="-342900" algn="l">
              <a:lnSpc>
                <a:spcPct val="100000"/>
              </a:lnSpc>
              <a:spcBef>
                <a:spcPts val="500"/>
              </a:spcBef>
              <a:spcAft>
                <a:spcPts val="0"/>
              </a:spcAft>
              <a:buSzPts val="1800"/>
              <a:buChar char="•"/>
              <a:defRPr sz="1800"/>
            </a:lvl8pPr>
            <a:lvl9pPr marL="4114800" lvl="8" indent="-342900" algn="l">
              <a:lnSpc>
                <a:spcPct val="100000"/>
              </a:lnSpc>
              <a:spcBef>
                <a:spcPts val="500"/>
              </a:spcBef>
              <a:spcAft>
                <a:spcPts val="0"/>
              </a:spcAft>
              <a:buSzPts val="1800"/>
              <a:buChar char="•"/>
              <a:defRPr sz="1800"/>
            </a:lvl9pPr>
          </a:lstStyle>
          <a:p>
            <a:endParaRPr/>
          </a:p>
        </p:txBody>
      </p:sp>
      <p:cxnSp>
        <p:nvCxnSpPr>
          <p:cNvPr id="138" name="Google Shape;138;p25"/>
          <p:cNvCxnSpPr/>
          <p:nvPr/>
        </p:nvCxnSpPr>
        <p:spPr>
          <a:xfrm>
            <a:off x="457200" y="1143000"/>
            <a:ext cx="8229600" cy="0"/>
          </a:xfrm>
          <a:prstGeom prst="straightConnector1">
            <a:avLst/>
          </a:prstGeom>
          <a:noFill/>
          <a:ln w="50800" cap="flat" cmpd="sng">
            <a:solidFill>
              <a:srgbClr val="DA0002"/>
            </a:solidFill>
            <a:prstDash val="solid"/>
            <a:round/>
            <a:headEnd type="none" w="sm" len="sm"/>
            <a:tailEnd type="none" w="sm" len="sm"/>
          </a:ln>
        </p:spPr>
      </p:cxn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text on left, text on right" type="twoColTx">
  <p:cSld name="TITLE_AND_TWO_COLUMNS">
    <p:spTree>
      <p:nvGrpSpPr>
        <p:cNvPr id="1" name="Shape 139"/>
        <p:cNvGrpSpPr/>
        <p:nvPr/>
      </p:nvGrpSpPr>
      <p:grpSpPr>
        <a:xfrm>
          <a:off x="0" y="0"/>
          <a:ext cx="0" cy="0"/>
          <a:chOff x="0" y="0"/>
          <a:chExt cx="0" cy="0"/>
        </a:xfrm>
      </p:grpSpPr>
      <p:sp>
        <p:nvSpPr>
          <p:cNvPr id="140" name="Google Shape;140;p26"/>
          <p:cNvSpPr txBox="1">
            <a:spLocks noGrp="1"/>
          </p:cNvSpPr>
          <p:nvPr>
            <p:ph type="dt" idx="10"/>
          </p:nvPr>
        </p:nvSpPr>
        <p:spPr>
          <a:xfrm>
            <a:off x="0" y="0"/>
            <a:ext cx="3000000" cy="22500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1pPr>
            <a:lvl2pPr marR="0" lvl="1"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2pPr>
            <a:lvl3pPr marR="0" lvl="2"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3pPr>
            <a:lvl4pPr marR="0" lvl="3"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4pPr>
            <a:lvl5pPr marR="0" lvl="4"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5pPr>
            <a:lvl6pPr marR="0" lvl="5"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6pPr>
            <a:lvl7pPr marR="0" lvl="6"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7pPr>
            <a:lvl8pPr marR="0" lvl="7"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8pPr>
            <a:lvl9pPr marR="0" lvl="8"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41" name="Google Shape;141;p26"/>
          <p:cNvSpPr txBox="1">
            <a:spLocks noGrp="1"/>
          </p:cNvSpPr>
          <p:nvPr>
            <p:ph type="ftr" idx="11"/>
          </p:nvPr>
        </p:nvSpPr>
        <p:spPr>
          <a:xfrm>
            <a:off x="2971800" y="4686300"/>
            <a:ext cx="3581400" cy="34290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1200" b="0" i="1"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2pPr>
            <a:lvl3pPr marR="0" lvl="2"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3pPr>
            <a:lvl4pPr marR="0" lvl="3"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4pPr>
            <a:lvl5pPr marR="0" lvl="4"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5pPr>
            <a:lvl6pPr marR="0" lvl="5"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6pPr>
            <a:lvl7pPr marR="0" lvl="6"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7pPr>
            <a:lvl8pPr marR="0" lvl="7"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8pPr>
            <a:lvl9pPr marR="0" lvl="8"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42" name="Google Shape;142;p26"/>
          <p:cNvSpPr txBox="1">
            <a:spLocks noGrp="1"/>
          </p:cNvSpPr>
          <p:nvPr>
            <p:ph type="sldNum" idx="12"/>
          </p:nvPr>
        </p:nvSpPr>
        <p:spPr>
          <a:xfrm>
            <a:off x="0" y="0"/>
            <a:ext cx="3000000" cy="2250000"/>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2400"/>
              <a:buFont typeface="Arial"/>
              <a:buNone/>
              <a:defRPr sz="2400" b="0" i="0" u="none" strike="noStrike" cap="none">
                <a:solidFill>
                  <a:schemeClr val="dk1"/>
                </a:solidFill>
                <a:latin typeface="Times New Roman"/>
                <a:ea typeface="Times New Roman"/>
                <a:cs typeface="Times New Roman"/>
                <a:sym typeface="Times New Roman"/>
              </a:defRPr>
            </a:lvl1pPr>
            <a:lvl2pPr marL="0" marR="0" lvl="1" indent="0" algn="l">
              <a:lnSpc>
                <a:spcPct val="100000"/>
              </a:lnSpc>
              <a:spcBef>
                <a:spcPts val="0"/>
              </a:spcBef>
              <a:spcAft>
                <a:spcPts val="0"/>
              </a:spcAft>
              <a:buClr>
                <a:srgbClr val="000000"/>
              </a:buClr>
              <a:buSzPts val="2400"/>
              <a:buFont typeface="Arial"/>
              <a:buNone/>
              <a:defRPr sz="2400" b="0" i="0" u="none" strike="noStrike" cap="none">
                <a:solidFill>
                  <a:schemeClr val="dk1"/>
                </a:solidFill>
                <a:latin typeface="Times New Roman"/>
                <a:ea typeface="Times New Roman"/>
                <a:cs typeface="Times New Roman"/>
                <a:sym typeface="Times New Roman"/>
              </a:defRPr>
            </a:lvl2pPr>
            <a:lvl3pPr marL="0" marR="0" lvl="2" indent="0" algn="l">
              <a:lnSpc>
                <a:spcPct val="100000"/>
              </a:lnSpc>
              <a:spcBef>
                <a:spcPts val="0"/>
              </a:spcBef>
              <a:spcAft>
                <a:spcPts val="0"/>
              </a:spcAft>
              <a:buClr>
                <a:srgbClr val="000000"/>
              </a:buClr>
              <a:buSzPts val="2400"/>
              <a:buFont typeface="Arial"/>
              <a:buNone/>
              <a:defRPr sz="2400" b="0" i="0" u="none" strike="noStrike" cap="none">
                <a:solidFill>
                  <a:schemeClr val="dk1"/>
                </a:solidFill>
                <a:latin typeface="Times New Roman"/>
                <a:ea typeface="Times New Roman"/>
                <a:cs typeface="Times New Roman"/>
                <a:sym typeface="Times New Roman"/>
              </a:defRPr>
            </a:lvl3pPr>
            <a:lvl4pPr marL="0" marR="0" lvl="3" indent="0" algn="l">
              <a:lnSpc>
                <a:spcPct val="100000"/>
              </a:lnSpc>
              <a:spcBef>
                <a:spcPts val="0"/>
              </a:spcBef>
              <a:spcAft>
                <a:spcPts val="0"/>
              </a:spcAft>
              <a:buClr>
                <a:srgbClr val="000000"/>
              </a:buClr>
              <a:buSzPts val="2400"/>
              <a:buFont typeface="Arial"/>
              <a:buNone/>
              <a:defRPr sz="2400" b="0" i="0" u="none" strike="noStrike" cap="none">
                <a:solidFill>
                  <a:schemeClr val="dk1"/>
                </a:solidFill>
                <a:latin typeface="Times New Roman"/>
                <a:ea typeface="Times New Roman"/>
                <a:cs typeface="Times New Roman"/>
                <a:sym typeface="Times New Roman"/>
              </a:defRPr>
            </a:lvl4pPr>
            <a:lvl5pPr marL="0" marR="0" lvl="4" indent="0" algn="l">
              <a:lnSpc>
                <a:spcPct val="100000"/>
              </a:lnSpc>
              <a:spcBef>
                <a:spcPts val="0"/>
              </a:spcBef>
              <a:spcAft>
                <a:spcPts val="0"/>
              </a:spcAft>
              <a:buClr>
                <a:srgbClr val="000000"/>
              </a:buClr>
              <a:buSzPts val="2400"/>
              <a:buFont typeface="Arial"/>
              <a:buNone/>
              <a:defRPr sz="2400" b="0" i="0" u="none" strike="noStrike" cap="none">
                <a:solidFill>
                  <a:schemeClr val="dk1"/>
                </a:solidFill>
                <a:latin typeface="Times New Roman"/>
                <a:ea typeface="Times New Roman"/>
                <a:cs typeface="Times New Roman"/>
                <a:sym typeface="Times New Roman"/>
              </a:defRPr>
            </a:lvl5pPr>
            <a:lvl6pPr marL="0" marR="0" lvl="5" indent="0" algn="l">
              <a:lnSpc>
                <a:spcPct val="100000"/>
              </a:lnSpc>
              <a:spcBef>
                <a:spcPts val="0"/>
              </a:spcBef>
              <a:spcAft>
                <a:spcPts val="0"/>
              </a:spcAft>
              <a:buClr>
                <a:srgbClr val="000000"/>
              </a:buClr>
              <a:buSzPts val="2400"/>
              <a:buFont typeface="Arial"/>
              <a:buNone/>
              <a:defRPr sz="2400" b="0" i="0" u="none" strike="noStrike" cap="none">
                <a:solidFill>
                  <a:schemeClr val="dk1"/>
                </a:solidFill>
                <a:latin typeface="Times New Roman"/>
                <a:ea typeface="Times New Roman"/>
                <a:cs typeface="Times New Roman"/>
                <a:sym typeface="Times New Roman"/>
              </a:defRPr>
            </a:lvl6pPr>
            <a:lvl7pPr marL="0" marR="0" lvl="6" indent="0" algn="l">
              <a:lnSpc>
                <a:spcPct val="100000"/>
              </a:lnSpc>
              <a:spcBef>
                <a:spcPts val="0"/>
              </a:spcBef>
              <a:spcAft>
                <a:spcPts val="0"/>
              </a:spcAft>
              <a:buClr>
                <a:srgbClr val="000000"/>
              </a:buClr>
              <a:buSzPts val="2400"/>
              <a:buFont typeface="Arial"/>
              <a:buNone/>
              <a:defRPr sz="2400" b="0" i="0" u="none" strike="noStrike" cap="none">
                <a:solidFill>
                  <a:schemeClr val="dk1"/>
                </a:solidFill>
                <a:latin typeface="Times New Roman"/>
                <a:ea typeface="Times New Roman"/>
                <a:cs typeface="Times New Roman"/>
                <a:sym typeface="Times New Roman"/>
              </a:defRPr>
            </a:lvl7pPr>
            <a:lvl8pPr marL="0" marR="0" lvl="7" indent="0" algn="l">
              <a:lnSpc>
                <a:spcPct val="100000"/>
              </a:lnSpc>
              <a:spcBef>
                <a:spcPts val="0"/>
              </a:spcBef>
              <a:spcAft>
                <a:spcPts val="0"/>
              </a:spcAft>
              <a:buClr>
                <a:srgbClr val="000000"/>
              </a:buClr>
              <a:buSzPts val="2400"/>
              <a:buFont typeface="Arial"/>
              <a:buNone/>
              <a:defRPr sz="2400" b="0" i="0" u="none" strike="noStrike" cap="none">
                <a:solidFill>
                  <a:schemeClr val="dk1"/>
                </a:solidFill>
                <a:latin typeface="Times New Roman"/>
                <a:ea typeface="Times New Roman"/>
                <a:cs typeface="Times New Roman"/>
                <a:sym typeface="Times New Roman"/>
              </a:defRPr>
            </a:lvl8pPr>
            <a:lvl9pPr marL="0" marR="0" lvl="8" indent="0" algn="l">
              <a:lnSpc>
                <a:spcPct val="100000"/>
              </a:lnSpc>
              <a:spcBef>
                <a:spcPts val="0"/>
              </a:spcBef>
              <a:spcAft>
                <a:spcPts val="0"/>
              </a:spcAft>
              <a:buClr>
                <a:srgbClr val="000000"/>
              </a:buClr>
              <a:buSzPts val="2400"/>
              <a:buFont typeface="Arial"/>
              <a:buNone/>
              <a:defRPr sz="2400" b="0" i="0" u="none" strike="noStrike" cap="none">
                <a:solidFill>
                  <a:schemeClr val="dk1"/>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sz="1200">
              <a:solidFill>
                <a:srgbClr val="888888"/>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623888" y="1282304"/>
            <a:ext cx="7886700" cy="2139600"/>
          </a:xfrm>
          <a:prstGeom prst="rect">
            <a:avLst/>
          </a:prstGeom>
          <a:noFill/>
          <a:ln>
            <a:noFill/>
          </a:ln>
        </p:spPr>
        <p:txBody>
          <a:bodyPr spcFirstLastPara="1" wrap="square" lIns="91425" tIns="45700" rIns="91425" bIns="45700" anchor="b" anchorCtr="0">
            <a:noAutofit/>
          </a:bodyPr>
          <a:lstStyle>
            <a:lvl1pPr marR="0" lvl="0" algn="l">
              <a:lnSpc>
                <a:spcPct val="90000"/>
              </a:lnSpc>
              <a:spcBef>
                <a:spcPts val="0"/>
              </a:spcBef>
              <a:spcAft>
                <a:spcPts val="0"/>
              </a:spcAft>
              <a:buClr>
                <a:schemeClr val="accent1"/>
              </a:buClr>
              <a:buSzPts val="6000"/>
              <a:buFont typeface="Georgia"/>
              <a:buNone/>
              <a:defRPr sz="6000" b="0" i="0" u="none" strike="noStrike" cap="none">
                <a:solidFill>
                  <a:schemeClr val="accent1"/>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23" name="Google Shape;23;p4"/>
          <p:cNvSpPr txBox="1">
            <a:spLocks noGrp="1"/>
          </p:cNvSpPr>
          <p:nvPr>
            <p:ph type="body" idx="1"/>
          </p:nvPr>
        </p:nvSpPr>
        <p:spPr>
          <a:xfrm>
            <a:off x="623888" y="3442098"/>
            <a:ext cx="7886700" cy="1125000"/>
          </a:xfrm>
          <a:prstGeom prst="rect">
            <a:avLst/>
          </a:prstGeom>
          <a:noFill/>
          <a:ln>
            <a:noFill/>
          </a:ln>
        </p:spPr>
        <p:txBody>
          <a:bodyPr spcFirstLastPara="1" wrap="square" lIns="91425" tIns="45700" rIns="91425" bIns="45700" anchor="t" anchorCtr="0">
            <a:noAutofit/>
          </a:bodyPr>
          <a:lstStyle>
            <a:lvl1pPr marL="457200" marR="0" lvl="0" indent="-228600" algn="l">
              <a:lnSpc>
                <a:spcPct val="90000"/>
              </a:lnSpc>
              <a:spcBef>
                <a:spcPts val="1000"/>
              </a:spcBef>
              <a:spcAft>
                <a:spcPts val="0"/>
              </a:spcAft>
              <a:buClr>
                <a:srgbClr val="888888"/>
              </a:buClr>
              <a:buSzPts val="2400"/>
              <a:buFont typeface="Arial"/>
              <a:buNone/>
              <a:defRPr sz="2400" b="0" i="0" u="none" strike="noStrike" cap="none">
                <a:solidFill>
                  <a:srgbClr val="888888"/>
                </a:solidFill>
                <a:latin typeface="Arial"/>
                <a:ea typeface="Arial"/>
                <a:cs typeface="Arial"/>
                <a:sym typeface="Arial"/>
              </a:defRPr>
            </a:lvl1pPr>
            <a:lvl2pPr marL="914400" marR="0" lvl="1" indent="-228600" algn="l">
              <a:lnSpc>
                <a:spcPct val="90000"/>
              </a:lnSpc>
              <a:spcBef>
                <a:spcPts val="5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2pPr>
            <a:lvl3pPr marL="1371600" marR="0" lvl="2" indent="-228600" algn="l">
              <a:lnSpc>
                <a:spcPct val="90000"/>
              </a:lnSpc>
              <a:spcBef>
                <a:spcPts val="500"/>
              </a:spcBef>
              <a:spcAft>
                <a:spcPts val="0"/>
              </a:spcAft>
              <a:buClr>
                <a:srgbClr val="888888"/>
              </a:buClr>
              <a:buSzPts val="1800"/>
              <a:buFont typeface="Arial"/>
              <a:buNone/>
              <a:defRPr sz="1800" b="0" i="0" u="none" strike="noStrike" cap="none">
                <a:solidFill>
                  <a:srgbClr val="888888"/>
                </a:solidFill>
                <a:latin typeface="Arial"/>
                <a:ea typeface="Arial"/>
                <a:cs typeface="Arial"/>
                <a:sym typeface="Arial"/>
              </a:defRPr>
            </a:lvl3pPr>
            <a:lvl4pPr marL="1828800" marR="0" lvl="3" indent="-228600" algn="l">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4pPr>
            <a:lvl5pPr marL="2286000" marR="0" lvl="4" indent="-228600" algn="l">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5pPr>
            <a:lvl6pPr marL="2743200" marR="0" lvl="5" indent="-228600" algn="l">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6pPr>
            <a:lvl7pPr marL="3200400" marR="0" lvl="6" indent="-228600" algn="l">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7pPr>
            <a:lvl8pPr marL="3657600" marR="0" lvl="7" indent="-228600" algn="l">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8pPr>
            <a:lvl9pPr marL="4114800" marR="0" lvl="8" indent="-228600" algn="l">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9pPr>
          </a:lstStyle>
          <a:p>
            <a:endParaRPr/>
          </a:p>
        </p:txBody>
      </p:sp>
      <p:sp>
        <p:nvSpPr>
          <p:cNvPr id="24" name="Google Shape;24;p4"/>
          <p:cNvSpPr txBox="1">
            <a:spLocks noGrp="1"/>
          </p:cNvSpPr>
          <p:nvPr>
            <p:ph type="ftr" idx="11"/>
          </p:nvPr>
        </p:nvSpPr>
        <p:spPr>
          <a:xfrm>
            <a:off x="3028950" y="4767263"/>
            <a:ext cx="3086100" cy="273900"/>
          </a:xfrm>
          <a:prstGeom prst="rect">
            <a:avLst/>
          </a:prstGeom>
          <a:noFill/>
          <a:ln>
            <a:noFill/>
          </a:ln>
        </p:spPr>
        <p:txBody>
          <a:bodyPr spcFirstLastPara="1" wrap="square" lIns="91425" tIns="45700" rIns="91425" bIns="45700" anchor="ctr" anchorCtr="0">
            <a:noAutofit/>
          </a:bodyPr>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25" name="Google Shape;25;p4"/>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6"/>
        <p:cNvGrpSpPr/>
        <p:nvPr/>
      </p:nvGrpSpPr>
      <p:grpSpPr>
        <a:xfrm>
          <a:off x="0" y="0"/>
          <a:ext cx="0" cy="0"/>
          <a:chOff x="0" y="0"/>
          <a:chExt cx="0" cy="0"/>
        </a:xfrm>
      </p:grpSpPr>
      <p:sp>
        <p:nvSpPr>
          <p:cNvPr id="27" name="Google Shape;27;p5"/>
          <p:cNvSpPr txBox="1">
            <a:spLocks noGrp="1"/>
          </p:cNvSpPr>
          <p:nvPr>
            <p:ph type="title"/>
          </p:nvPr>
        </p:nvSpPr>
        <p:spPr>
          <a:xfrm>
            <a:off x="628650" y="273844"/>
            <a:ext cx="7886700" cy="994200"/>
          </a:xfrm>
          <a:prstGeom prst="rect">
            <a:avLst/>
          </a:prstGeom>
          <a:noFill/>
          <a:ln>
            <a:noFill/>
          </a:ln>
        </p:spPr>
        <p:txBody>
          <a:bodyPr spcFirstLastPara="1" wrap="square" lIns="91425" tIns="45700" rIns="91425" bIns="45700" anchor="ctr" anchorCtr="0">
            <a:noAutofit/>
          </a:bodyPr>
          <a:lstStyle>
            <a:lvl1pPr marR="0" lvl="0" algn="l">
              <a:lnSpc>
                <a:spcPct val="90000"/>
              </a:lnSpc>
              <a:spcBef>
                <a:spcPts val="0"/>
              </a:spcBef>
              <a:spcAft>
                <a:spcPts val="0"/>
              </a:spcAft>
              <a:buClr>
                <a:schemeClr val="accent1"/>
              </a:buClr>
              <a:buSzPts val="4400"/>
              <a:buFont typeface="Georgia"/>
              <a:buNone/>
              <a:defRPr sz="4400" b="0" i="0" u="none" strike="noStrike" cap="none">
                <a:solidFill>
                  <a:schemeClr val="accent1"/>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28" name="Google Shape;28;p5"/>
          <p:cNvSpPr txBox="1">
            <a:spLocks noGrp="1"/>
          </p:cNvSpPr>
          <p:nvPr>
            <p:ph type="body" idx="1"/>
          </p:nvPr>
        </p:nvSpPr>
        <p:spPr>
          <a:xfrm>
            <a:off x="628650" y="1369219"/>
            <a:ext cx="3886200" cy="3263400"/>
          </a:xfrm>
          <a:prstGeom prst="rect">
            <a:avLst/>
          </a:prstGeom>
          <a:noFill/>
          <a:ln>
            <a:noFill/>
          </a:ln>
        </p:spPr>
        <p:txBody>
          <a:bodyPr spcFirstLastPara="1" wrap="square" lIns="91425" tIns="45700" rIns="91425" bIns="45700" anchor="t" anchorCtr="0">
            <a:noAutofit/>
          </a:bodyPr>
          <a:lstStyle>
            <a:lvl1pPr marL="457200" marR="0" lvl="0" indent="-406400" algn="l">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1pPr>
            <a:lvl2pPr marL="914400" marR="0" lvl="1" indent="-381000" algn="l">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2pPr>
            <a:lvl3pPr marL="1371600" marR="0" lvl="2" indent="-355600" algn="l">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3pPr>
            <a:lvl4pPr marL="1828800" marR="0" lvl="3"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4pPr>
            <a:lvl5pPr marL="2286000" marR="0" lvl="4"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29" name="Google Shape;29;p5"/>
          <p:cNvSpPr txBox="1">
            <a:spLocks noGrp="1"/>
          </p:cNvSpPr>
          <p:nvPr>
            <p:ph type="body" idx="2"/>
          </p:nvPr>
        </p:nvSpPr>
        <p:spPr>
          <a:xfrm>
            <a:off x="4629150" y="1369219"/>
            <a:ext cx="3886200" cy="3263400"/>
          </a:xfrm>
          <a:prstGeom prst="rect">
            <a:avLst/>
          </a:prstGeom>
          <a:noFill/>
          <a:ln>
            <a:noFill/>
          </a:ln>
        </p:spPr>
        <p:txBody>
          <a:bodyPr spcFirstLastPara="1" wrap="square" lIns="91425" tIns="45700" rIns="91425" bIns="45700" anchor="t" anchorCtr="0">
            <a:noAutofit/>
          </a:bodyPr>
          <a:lstStyle>
            <a:lvl1pPr marL="457200" marR="0" lvl="0" indent="-406400" algn="l">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1pPr>
            <a:lvl2pPr marL="914400" marR="0" lvl="1" indent="-381000" algn="l">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2pPr>
            <a:lvl3pPr marL="1371600" marR="0" lvl="2" indent="-355600" algn="l">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3pPr>
            <a:lvl4pPr marL="1828800" marR="0" lvl="3"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4pPr>
            <a:lvl5pPr marL="2286000" marR="0" lvl="4"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30" name="Google Shape;30;p5"/>
          <p:cNvSpPr txBox="1">
            <a:spLocks noGrp="1"/>
          </p:cNvSpPr>
          <p:nvPr>
            <p:ph type="ftr" idx="11"/>
          </p:nvPr>
        </p:nvSpPr>
        <p:spPr>
          <a:xfrm>
            <a:off x="3028950" y="4767263"/>
            <a:ext cx="3086100" cy="273900"/>
          </a:xfrm>
          <a:prstGeom prst="rect">
            <a:avLst/>
          </a:prstGeom>
          <a:noFill/>
          <a:ln>
            <a:noFill/>
          </a:ln>
        </p:spPr>
        <p:txBody>
          <a:bodyPr spcFirstLastPara="1" wrap="square" lIns="91425" tIns="45700" rIns="91425" bIns="45700" anchor="ctr" anchorCtr="0">
            <a:noAutofit/>
          </a:bodyPr>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1" name="Google Shape;31;p5"/>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2"/>
        <p:cNvGrpSpPr/>
        <p:nvPr/>
      </p:nvGrpSpPr>
      <p:grpSpPr>
        <a:xfrm>
          <a:off x="0" y="0"/>
          <a:ext cx="0" cy="0"/>
          <a:chOff x="0" y="0"/>
          <a:chExt cx="0" cy="0"/>
        </a:xfrm>
      </p:grpSpPr>
      <p:sp>
        <p:nvSpPr>
          <p:cNvPr id="33" name="Google Shape;33;p6"/>
          <p:cNvSpPr txBox="1">
            <a:spLocks noGrp="1"/>
          </p:cNvSpPr>
          <p:nvPr>
            <p:ph type="title"/>
          </p:nvPr>
        </p:nvSpPr>
        <p:spPr>
          <a:xfrm>
            <a:off x="629841" y="273844"/>
            <a:ext cx="7886700" cy="994200"/>
          </a:xfrm>
          <a:prstGeom prst="rect">
            <a:avLst/>
          </a:prstGeom>
          <a:noFill/>
          <a:ln>
            <a:noFill/>
          </a:ln>
        </p:spPr>
        <p:txBody>
          <a:bodyPr spcFirstLastPara="1" wrap="square" lIns="91425" tIns="45700" rIns="91425" bIns="45700" anchor="ctr" anchorCtr="0">
            <a:noAutofit/>
          </a:bodyPr>
          <a:lstStyle>
            <a:lvl1pPr marR="0" lvl="0" algn="l">
              <a:lnSpc>
                <a:spcPct val="90000"/>
              </a:lnSpc>
              <a:spcBef>
                <a:spcPts val="0"/>
              </a:spcBef>
              <a:spcAft>
                <a:spcPts val="0"/>
              </a:spcAft>
              <a:buClr>
                <a:schemeClr val="accent1"/>
              </a:buClr>
              <a:buSzPts val="4400"/>
              <a:buFont typeface="Georgia"/>
              <a:buNone/>
              <a:defRPr sz="4400" b="0" i="0" u="none" strike="noStrike" cap="none">
                <a:solidFill>
                  <a:schemeClr val="accent1"/>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34" name="Google Shape;34;p6"/>
          <p:cNvSpPr txBox="1">
            <a:spLocks noGrp="1"/>
          </p:cNvSpPr>
          <p:nvPr>
            <p:ph type="body" idx="1"/>
          </p:nvPr>
        </p:nvSpPr>
        <p:spPr>
          <a:xfrm>
            <a:off x="629842" y="1260872"/>
            <a:ext cx="3868200" cy="618000"/>
          </a:xfrm>
          <a:prstGeom prst="rect">
            <a:avLst/>
          </a:prstGeom>
          <a:noFill/>
          <a:ln>
            <a:noFill/>
          </a:ln>
        </p:spPr>
        <p:txBody>
          <a:bodyPr spcFirstLastPara="1" wrap="square" lIns="91425" tIns="45700" rIns="91425" bIns="45700" anchor="b" anchorCtr="0">
            <a:noAutofit/>
          </a:bodyPr>
          <a:lstStyle>
            <a:lvl1pPr marL="457200" marR="0" lvl="0" indent="-228600" algn="l">
              <a:lnSpc>
                <a:spcPct val="90000"/>
              </a:lnSpc>
              <a:spcBef>
                <a:spcPts val="1000"/>
              </a:spcBef>
              <a:spcAft>
                <a:spcPts val="0"/>
              </a:spcAft>
              <a:buClr>
                <a:schemeClr val="lt1"/>
              </a:buClr>
              <a:buSzPts val="2400"/>
              <a:buFont typeface="Arial"/>
              <a:buNone/>
              <a:defRPr sz="2400" b="1" i="0" u="none" strike="noStrike" cap="none">
                <a:solidFill>
                  <a:schemeClr val="lt1"/>
                </a:solidFill>
                <a:latin typeface="Arial"/>
                <a:ea typeface="Arial"/>
                <a:cs typeface="Arial"/>
                <a:sym typeface="Arial"/>
              </a:defRPr>
            </a:lvl1pPr>
            <a:lvl2pPr marL="914400" marR="0" lvl="1" indent="-228600" algn="l">
              <a:lnSpc>
                <a:spcPct val="90000"/>
              </a:lnSpc>
              <a:spcBef>
                <a:spcPts val="500"/>
              </a:spcBef>
              <a:spcAft>
                <a:spcPts val="0"/>
              </a:spcAft>
              <a:buClr>
                <a:schemeClr val="lt1"/>
              </a:buClr>
              <a:buSzPts val="2000"/>
              <a:buFont typeface="Arial"/>
              <a:buNone/>
              <a:defRPr sz="2000" b="1" i="0" u="none" strike="noStrike" cap="none">
                <a:solidFill>
                  <a:schemeClr val="lt1"/>
                </a:solidFill>
                <a:latin typeface="Arial"/>
                <a:ea typeface="Arial"/>
                <a:cs typeface="Arial"/>
                <a:sym typeface="Arial"/>
              </a:defRPr>
            </a:lvl2pPr>
            <a:lvl3pPr marL="1371600" marR="0" lvl="2" indent="-228600" algn="l">
              <a:lnSpc>
                <a:spcPct val="90000"/>
              </a:lnSpc>
              <a:spcBef>
                <a:spcPts val="500"/>
              </a:spcBef>
              <a:spcAft>
                <a:spcPts val="0"/>
              </a:spcAft>
              <a:buClr>
                <a:schemeClr val="lt1"/>
              </a:buClr>
              <a:buSzPts val="1800"/>
              <a:buFont typeface="Arial"/>
              <a:buNone/>
              <a:defRPr sz="1800" b="1" i="0" u="none" strike="noStrike" cap="none">
                <a:solidFill>
                  <a:schemeClr val="lt1"/>
                </a:solidFill>
                <a:latin typeface="Arial"/>
                <a:ea typeface="Arial"/>
                <a:cs typeface="Arial"/>
                <a:sym typeface="Arial"/>
              </a:defRPr>
            </a:lvl3pPr>
            <a:lvl4pPr marL="1828800" marR="0" lvl="3" indent="-228600" algn="l">
              <a:lnSpc>
                <a:spcPct val="90000"/>
              </a:lnSpc>
              <a:spcBef>
                <a:spcPts val="5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4pPr>
            <a:lvl5pPr marL="2286000" marR="0" lvl="4" indent="-228600" algn="l">
              <a:lnSpc>
                <a:spcPct val="90000"/>
              </a:lnSpc>
              <a:spcBef>
                <a:spcPts val="5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5pPr>
            <a:lvl6pPr marL="2743200" marR="0" lvl="5"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35" name="Google Shape;35;p6"/>
          <p:cNvSpPr txBox="1">
            <a:spLocks noGrp="1"/>
          </p:cNvSpPr>
          <p:nvPr>
            <p:ph type="body" idx="2"/>
          </p:nvPr>
        </p:nvSpPr>
        <p:spPr>
          <a:xfrm>
            <a:off x="629842" y="1878806"/>
            <a:ext cx="3868200" cy="2763300"/>
          </a:xfrm>
          <a:prstGeom prst="rect">
            <a:avLst/>
          </a:prstGeom>
          <a:noFill/>
          <a:ln>
            <a:noFill/>
          </a:ln>
        </p:spPr>
        <p:txBody>
          <a:bodyPr spcFirstLastPara="1" wrap="square" lIns="91425" tIns="45700" rIns="91425" bIns="45700" anchor="t" anchorCtr="0">
            <a:noAutofit/>
          </a:bodyPr>
          <a:lstStyle>
            <a:lvl1pPr marL="457200" marR="0" lvl="0" indent="-406400" algn="l">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1pPr>
            <a:lvl2pPr marL="914400" marR="0" lvl="1" indent="-381000" algn="l">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2pPr>
            <a:lvl3pPr marL="1371600" marR="0" lvl="2" indent="-355600" algn="l">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3pPr>
            <a:lvl4pPr marL="1828800" marR="0" lvl="3"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4pPr>
            <a:lvl5pPr marL="2286000" marR="0" lvl="4"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36" name="Google Shape;36;p6"/>
          <p:cNvSpPr txBox="1">
            <a:spLocks noGrp="1"/>
          </p:cNvSpPr>
          <p:nvPr>
            <p:ph type="body" idx="3"/>
          </p:nvPr>
        </p:nvSpPr>
        <p:spPr>
          <a:xfrm>
            <a:off x="4629150" y="1260872"/>
            <a:ext cx="3887400" cy="618000"/>
          </a:xfrm>
          <a:prstGeom prst="rect">
            <a:avLst/>
          </a:prstGeom>
          <a:noFill/>
          <a:ln>
            <a:noFill/>
          </a:ln>
        </p:spPr>
        <p:txBody>
          <a:bodyPr spcFirstLastPara="1" wrap="square" lIns="91425" tIns="45700" rIns="91425" bIns="45700" anchor="b" anchorCtr="0">
            <a:noAutofit/>
          </a:bodyPr>
          <a:lstStyle>
            <a:lvl1pPr marL="457200" marR="0" lvl="0" indent="-228600" algn="l">
              <a:lnSpc>
                <a:spcPct val="90000"/>
              </a:lnSpc>
              <a:spcBef>
                <a:spcPts val="1000"/>
              </a:spcBef>
              <a:spcAft>
                <a:spcPts val="0"/>
              </a:spcAft>
              <a:buClr>
                <a:schemeClr val="lt1"/>
              </a:buClr>
              <a:buSzPts val="2400"/>
              <a:buFont typeface="Arial"/>
              <a:buNone/>
              <a:defRPr sz="2400" b="1" i="0" u="none" strike="noStrike" cap="none">
                <a:solidFill>
                  <a:schemeClr val="lt1"/>
                </a:solidFill>
                <a:latin typeface="Arial"/>
                <a:ea typeface="Arial"/>
                <a:cs typeface="Arial"/>
                <a:sym typeface="Arial"/>
              </a:defRPr>
            </a:lvl1pPr>
            <a:lvl2pPr marL="914400" marR="0" lvl="1" indent="-228600" algn="l">
              <a:lnSpc>
                <a:spcPct val="90000"/>
              </a:lnSpc>
              <a:spcBef>
                <a:spcPts val="500"/>
              </a:spcBef>
              <a:spcAft>
                <a:spcPts val="0"/>
              </a:spcAft>
              <a:buClr>
                <a:schemeClr val="lt1"/>
              </a:buClr>
              <a:buSzPts val="2000"/>
              <a:buFont typeface="Arial"/>
              <a:buNone/>
              <a:defRPr sz="2000" b="1" i="0" u="none" strike="noStrike" cap="none">
                <a:solidFill>
                  <a:schemeClr val="lt1"/>
                </a:solidFill>
                <a:latin typeface="Arial"/>
                <a:ea typeface="Arial"/>
                <a:cs typeface="Arial"/>
                <a:sym typeface="Arial"/>
              </a:defRPr>
            </a:lvl2pPr>
            <a:lvl3pPr marL="1371600" marR="0" lvl="2" indent="-228600" algn="l">
              <a:lnSpc>
                <a:spcPct val="90000"/>
              </a:lnSpc>
              <a:spcBef>
                <a:spcPts val="500"/>
              </a:spcBef>
              <a:spcAft>
                <a:spcPts val="0"/>
              </a:spcAft>
              <a:buClr>
                <a:schemeClr val="lt1"/>
              </a:buClr>
              <a:buSzPts val="1800"/>
              <a:buFont typeface="Arial"/>
              <a:buNone/>
              <a:defRPr sz="1800" b="1" i="0" u="none" strike="noStrike" cap="none">
                <a:solidFill>
                  <a:schemeClr val="lt1"/>
                </a:solidFill>
                <a:latin typeface="Arial"/>
                <a:ea typeface="Arial"/>
                <a:cs typeface="Arial"/>
                <a:sym typeface="Arial"/>
              </a:defRPr>
            </a:lvl3pPr>
            <a:lvl4pPr marL="1828800" marR="0" lvl="3" indent="-228600" algn="l">
              <a:lnSpc>
                <a:spcPct val="90000"/>
              </a:lnSpc>
              <a:spcBef>
                <a:spcPts val="5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4pPr>
            <a:lvl5pPr marL="2286000" marR="0" lvl="4" indent="-228600" algn="l">
              <a:lnSpc>
                <a:spcPct val="90000"/>
              </a:lnSpc>
              <a:spcBef>
                <a:spcPts val="5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5pPr>
            <a:lvl6pPr marL="2743200" marR="0" lvl="5"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37" name="Google Shape;37;p6"/>
          <p:cNvSpPr txBox="1">
            <a:spLocks noGrp="1"/>
          </p:cNvSpPr>
          <p:nvPr>
            <p:ph type="body" idx="4"/>
          </p:nvPr>
        </p:nvSpPr>
        <p:spPr>
          <a:xfrm>
            <a:off x="4629150" y="1878806"/>
            <a:ext cx="3887400" cy="2763300"/>
          </a:xfrm>
          <a:prstGeom prst="rect">
            <a:avLst/>
          </a:prstGeom>
          <a:noFill/>
          <a:ln>
            <a:noFill/>
          </a:ln>
        </p:spPr>
        <p:txBody>
          <a:bodyPr spcFirstLastPara="1" wrap="square" lIns="91425" tIns="45700" rIns="91425" bIns="45700" anchor="t" anchorCtr="0">
            <a:noAutofit/>
          </a:bodyPr>
          <a:lstStyle>
            <a:lvl1pPr marL="457200" marR="0" lvl="0" indent="-406400" algn="l">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1pPr>
            <a:lvl2pPr marL="914400" marR="0" lvl="1" indent="-381000" algn="l">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2pPr>
            <a:lvl3pPr marL="1371600" marR="0" lvl="2" indent="-355600" algn="l">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3pPr>
            <a:lvl4pPr marL="1828800" marR="0" lvl="3"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4pPr>
            <a:lvl5pPr marL="2286000" marR="0" lvl="4" indent="-342900" algn="l">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38" name="Google Shape;38;p6"/>
          <p:cNvSpPr txBox="1">
            <a:spLocks noGrp="1"/>
          </p:cNvSpPr>
          <p:nvPr>
            <p:ph type="ftr" idx="11"/>
          </p:nvPr>
        </p:nvSpPr>
        <p:spPr>
          <a:xfrm>
            <a:off x="3028950" y="4767263"/>
            <a:ext cx="3086100" cy="273900"/>
          </a:xfrm>
          <a:prstGeom prst="rect">
            <a:avLst/>
          </a:prstGeom>
          <a:noFill/>
          <a:ln>
            <a:noFill/>
          </a:ln>
        </p:spPr>
        <p:txBody>
          <a:bodyPr spcFirstLastPara="1" wrap="square" lIns="91425" tIns="45700" rIns="91425" bIns="45700" anchor="ctr" anchorCtr="0">
            <a:noAutofit/>
          </a:bodyPr>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9" name="Google Shape;39;p6"/>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628650" y="273844"/>
            <a:ext cx="7886700" cy="994200"/>
          </a:xfrm>
          <a:prstGeom prst="rect">
            <a:avLst/>
          </a:prstGeom>
          <a:noFill/>
          <a:ln>
            <a:noFill/>
          </a:ln>
        </p:spPr>
        <p:txBody>
          <a:bodyPr spcFirstLastPara="1" wrap="square" lIns="91425" tIns="45700" rIns="91425" bIns="45700" anchor="ctr" anchorCtr="0">
            <a:noAutofit/>
          </a:bodyPr>
          <a:lstStyle>
            <a:lvl1pPr marR="0" lvl="0" algn="l">
              <a:lnSpc>
                <a:spcPct val="90000"/>
              </a:lnSpc>
              <a:spcBef>
                <a:spcPts val="0"/>
              </a:spcBef>
              <a:spcAft>
                <a:spcPts val="0"/>
              </a:spcAft>
              <a:buClr>
                <a:schemeClr val="accent1"/>
              </a:buClr>
              <a:buSzPts val="4400"/>
              <a:buFont typeface="Georgia"/>
              <a:buNone/>
              <a:defRPr sz="4400" b="0" i="0" u="none" strike="noStrike" cap="none">
                <a:solidFill>
                  <a:schemeClr val="accent1"/>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42" name="Google Shape;42;p7"/>
          <p:cNvSpPr txBox="1">
            <a:spLocks noGrp="1"/>
          </p:cNvSpPr>
          <p:nvPr>
            <p:ph type="ftr" idx="11"/>
          </p:nvPr>
        </p:nvSpPr>
        <p:spPr>
          <a:xfrm>
            <a:off x="3028950" y="4767263"/>
            <a:ext cx="3086100" cy="273900"/>
          </a:xfrm>
          <a:prstGeom prst="rect">
            <a:avLst/>
          </a:prstGeom>
          <a:noFill/>
          <a:ln>
            <a:noFill/>
          </a:ln>
        </p:spPr>
        <p:txBody>
          <a:bodyPr spcFirstLastPara="1" wrap="square" lIns="91425" tIns="45700" rIns="91425" bIns="45700" anchor="ctr" anchorCtr="0">
            <a:noAutofit/>
          </a:bodyPr>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3" name="Google Shape;43;p7"/>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4"/>
        <p:cNvGrpSpPr/>
        <p:nvPr/>
      </p:nvGrpSpPr>
      <p:grpSpPr>
        <a:xfrm>
          <a:off x="0" y="0"/>
          <a:ext cx="0" cy="0"/>
          <a:chOff x="0" y="0"/>
          <a:chExt cx="0" cy="0"/>
        </a:xfrm>
      </p:grpSpPr>
      <p:sp>
        <p:nvSpPr>
          <p:cNvPr id="45" name="Google Shape;45;p8"/>
          <p:cNvSpPr txBox="1">
            <a:spLocks noGrp="1"/>
          </p:cNvSpPr>
          <p:nvPr>
            <p:ph type="ftr" idx="11"/>
          </p:nvPr>
        </p:nvSpPr>
        <p:spPr>
          <a:xfrm>
            <a:off x="3028950" y="4767263"/>
            <a:ext cx="3086100" cy="273900"/>
          </a:xfrm>
          <a:prstGeom prst="rect">
            <a:avLst/>
          </a:prstGeom>
          <a:noFill/>
          <a:ln>
            <a:noFill/>
          </a:ln>
        </p:spPr>
        <p:txBody>
          <a:bodyPr spcFirstLastPara="1" wrap="square" lIns="91425" tIns="45700" rIns="91425" bIns="45700" anchor="ctr" anchorCtr="0">
            <a:noAutofit/>
          </a:bodyPr>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6" name="Google Shape;46;p8"/>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7"/>
        <p:cNvGrpSpPr/>
        <p:nvPr/>
      </p:nvGrpSpPr>
      <p:grpSpPr>
        <a:xfrm>
          <a:off x="0" y="0"/>
          <a:ext cx="0" cy="0"/>
          <a:chOff x="0" y="0"/>
          <a:chExt cx="0" cy="0"/>
        </a:xfrm>
      </p:grpSpPr>
      <p:sp>
        <p:nvSpPr>
          <p:cNvPr id="48" name="Google Shape;48;p9"/>
          <p:cNvSpPr txBox="1">
            <a:spLocks noGrp="1"/>
          </p:cNvSpPr>
          <p:nvPr>
            <p:ph type="title"/>
          </p:nvPr>
        </p:nvSpPr>
        <p:spPr>
          <a:xfrm>
            <a:off x="629841" y="342900"/>
            <a:ext cx="2949300" cy="1200300"/>
          </a:xfrm>
          <a:prstGeom prst="rect">
            <a:avLst/>
          </a:prstGeom>
          <a:noFill/>
          <a:ln>
            <a:noFill/>
          </a:ln>
        </p:spPr>
        <p:txBody>
          <a:bodyPr spcFirstLastPara="1" wrap="square" lIns="91425" tIns="45700" rIns="91425" bIns="45700" anchor="b" anchorCtr="0">
            <a:noAutofit/>
          </a:bodyPr>
          <a:lstStyle>
            <a:lvl1pPr marR="0" lvl="0" algn="l">
              <a:lnSpc>
                <a:spcPct val="90000"/>
              </a:lnSpc>
              <a:spcBef>
                <a:spcPts val="0"/>
              </a:spcBef>
              <a:spcAft>
                <a:spcPts val="0"/>
              </a:spcAft>
              <a:buClr>
                <a:schemeClr val="accent1"/>
              </a:buClr>
              <a:buSzPts val="3200"/>
              <a:buFont typeface="Georgia"/>
              <a:buNone/>
              <a:defRPr sz="3200" b="0" i="0" u="none" strike="noStrike" cap="none">
                <a:solidFill>
                  <a:schemeClr val="accent1"/>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49" name="Google Shape;49;p9"/>
          <p:cNvSpPr txBox="1">
            <a:spLocks noGrp="1"/>
          </p:cNvSpPr>
          <p:nvPr>
            <p:ph type="body" idx="1"/>
          </p:nvPr>
        </p:nvSpPr>
        <p:spPr>
          <a:xfrm>
            <a:off x="3887391" y="740570"/>
            <a:ext cx="4629300" cy="3655200"/>
          </a:xfrm>
          <a:prstGeom prst="rect">
            <a:avLst/>
          </a:prstGeom>
          <a:noFill/>
          <a:ln>
            <a:noFill/>
          </a:ln>
        </p:spPr>
        <p:txBody>
          <a:bodyPr spcFirstLastPara="1" wrap="square" lIns="91425" tIns="45700" rIns="91425" bIns="45700" anchor="t" anchorCtr="0">
            <a:noAutofit/>
          </a:bodyPr>
          <a:lstStyle>
            <a:lvl1pPr marL="457200" marR="0" lvl="0" indent="-431800" algn="l">
              <a:lnSpc>
                <a:spcPct val="90000"/>
              </a:lnSpc>
              <a:spcBef>
                <a:spcPts val="1000"/>
              </a:spcBef>
              <a:spcAft>
                <a:spcPts val="0"/>
              </a:spcAft>
              <a:buClr>
                <a:schemeClr val="lt1"/>
              </a:buClr>
              <a:buSzPts val="3200"/>
              <a:buFont typeface="Arial"/>
              <a:buChar char="•"/>
              <a:defRPr sz="3200" b="0" i="0" u="none" strike="noStrike" cap="none">
                <a:solidFill>
                  <a:schemeClr val="lt1"/>
                </a:solidFill>
                <a:latin typeface="Arial"/>
                <a:ea typeface="Arial"/>
                <a:cs typeface="Arial"/>
                <a:sym typeface="Arial"/>
              </a:defRPr>
            </a:lvl1pPr>
            <a:lvl2pPr marL="914400" marR="0" lvl="1" indent="-406400" algn="l">
              <a:lnSpc>
                <a:spcPct val="90000"/>
              </a:lnSpc>
              <a:spcBef>
                <a:spcPts val="50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2pPr>
            <a:lvl3pPr marL="1371600" marR="0" lvl="2" indent="-381000" algn="l">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5pPr>
            <a:lvl6pPr marL="2743200" marR="0" lvl="5" indent="-355600" algn="l">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50" name="Google Shape;50;p9"/>
          <p:cNvSpPr txBox="1">
            <a:spLocks noGrp="1"/>
          </p:cNvSpPr>
          <p:nvPr>
            <p:ph type="body" idx="2"/>
          </p:nvPr>
        </p:nvSpPr>
        <p:spPr>
          <a:xfrm>
            <a:off x="629841" y="1543050"/>
            <a:ext cx="2949300" cy="2858700"/>
          </a:xfrm>
          <a:prstGeom prst="rect">
            <a:avLst/>
          </a:prstGeom>
          <a:noFill/>
          <a:ln>
            <a:noFill/>
          </a:ln>
        </p:spPr>
        <p:txBody>
          <a:bodyPr spcFirstLastPara="1" wrap="square" lIns="91425" tIns="45700" rIns="91425" bIns="45700" anchor="t" anchorCtr="0">
            <a:noAutofit/>
          </a:bodyPr>
          <a:lstStyle>
            <a:lvl1pPr marL="457200" marR="0" lvl="0" indent="-228600" algn="l">
              <a:lnSpc>
                <a:spcPct val="90000"/>
              </a:lnSpc>
              <a:spcBef>
                <a:spcPts val="100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L="914400" marR="0" lvl="1" indent="-228600" algn="l">
              <a:lnSpc>
                <a:spcPct val="90000"/>
              </a:lnSpc>
              <a:spcBef>
                <a:spcPts val="500"/>
              </a:spcBef>
              <a:spcAft>
                <a:spcPts val="0"/>
              </a:spcAft>
              <a:buClr>
                <a:schemeClr val="lt1"/>
              </a:buClr>
              <a:buSzPts val="1400"/>
              <a:buFont typeface="Arial"/>
              <a:buNone/>
              <a:defRPr sz="1400" b="0" i="0" u="none" strike="noStrike" cap="none">
                <a:solidFill>
                  <a:schemeClr val="lt1"/>
                </a:solidFill>
                <a:latin typeface="Arial"/>
                <a:ea typeface="Arial"/>
                <a:cs typeface="Arial"/>
                <a:sym typeface="Arial"/>
              </a:defRPr>
            </a:lvl2pPr>
            <a:lvl3pPr marL="1371600" marR="0" lvl="2" indent="-228600" algn="l">
              <a:lnSpc>
                <a:spcPct val="90000"/>
              </a:lnSpc>
              <a:spcBef>
                <a:spcPts val="50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a:lnSpc>
                <a:spcPct val="90000"/>
              </a:lnSpc>
              <a:spcBef>
                <a:spcPts val="500"/>
              </a:spcBef>
              <a:spcAft>
                <a:spcPts val="0"/>
              </a:spcAft>
              <a:buClr>
                <a:schemeClr val="lt1"/>
              </a:buClr>
              <a:buSzPts val="1000"/>
              <a:buFont typeface="Arial"/>
              <a:buNone/>
              <a:defRPr sz="1000" b="0" i="0" u="none" strike="noStrike" cap="none">
                <a:solidFill>
                  <a:schemeClr val="lt1"/>
                </a:solidFill>
                <a:latin typeface="Arial"/>
                <a:ea typeface="Arial"/>
                <a:cs typeface="Arial"/>
                <a:sym typeface="Arial"/>
              </a:defRPr>
            </a:lvl4pPr>
            <a:lvl5pPr marL="2286000" marR="0" lvl="4" indent="-228600" algn="l">
              <a:lnSpc>
                <a:spcPct val="90000"/>
              </a:lnSpc>
              <a:spcBef>
                <a:spcPts val="500"/>
              </a:spcBef>
              <a:spcAft>
                <a:spcPts val="0"/>
              </a:spcAft>
              <a:buClr>
                <a:schemeClr val="lt1"/>
              </a:buClr>
              <a:buSzPts val="1000"/>
              <a:buFont typeface="Arial"/>
              <a:buNone/>
              <a:defRPr sz="1000" b="0" i="0" u="none" strike="noStrike" cap="none">
                <a:solidFill>
                  <a:schemeClr val="lt1"/>
                </a:solidFill>
                <a:latin typeface="Arial"/>
                <a:ea typeface="Arial"/>
                <a:cs typeface="Arial"/>
                <a:sym typeface="Arial"/>
              </a:defRPr>
            </a:lvl5pPr>
            <a:lvl6pPr marL="2743200" marR="0" lvl="5"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
        <p:nvSpPr>
          <p:cNvPr id="51" name="Google Shape;51;p9"/>
          <p:cNvSpPr txBox="1">
            <a:spLocks noGrp="1"/>
          </p:cNvSpPr>
          <p:nvPr>
            <p:ph type="ftr" idx="11"/>
          </p:nvPr>
        </p:nvSpPr>
        <p:spPr>
          <a:xfrm>
            <a:off x="3028950" y="4767263"/>
            <a:ext cx="3086100" cy="273900"/>
          </a:xfrm>
          <a:prstGeom prst="rect">
            <a:avLst/>
          </a:prstGeom>
          <a:noFill/>
          <a:ln>
            <a:noFill/>
          </a:ln>
        </p:spPr>
        <p:txBody>
          <a:bodyPr spcFirstLastPara="1" wrap="square" lIns="91425" tIns="45700" rIns="91425" bIns="45700" anchor="ctr" anchorCtr="0">
            <a:noAutofit/>
          </a:bodyPr>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2" name="Google Shape;52;p9"/>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3"/>
        <p:cNvGrpSpPr/>
        <p:nvPr/>
      </p:nvGrpSpPr>
      <p:grpSpPr>
        <a:xfrm>
          <a:off x="0" y="0"/>
          <a:ext cx="0" cy="0"/>
          <a:chOff x="0" y="0"/>
          <a:chExt cx="0" cy="0"/>
        </a:xfrm>
      </p:grpSpPr>
      <p:sp>
        <p:nvSpPr>
          <p:cNvPr id="54" name="Google Shape;54;p10"/>
          <p:cNvSpPr txBox="1">
            <a:spLocks noGrp="1"/>
          </p:cNvSpPr>
          <p:nvPr>
            <p:ph type="title"/>
          </p:nvPr>
        </p:nvSpPr>
        <p:spPr>
          <a:xfrm>
            <a:off x="629841" y="342900"/>
            <a:ext cx="2949300" cy="1200300"/>
          </a:xfrm>
          <a:prstGeom prst="rect">
            <a:avLst/>
          </a:prstGeom>
          <a:noFill/>
          <a:ln>
            <a:noFill/>
          </a:ln>
        </p:spPr>
        <p:txBody>
          <a:bodyPr spcFirstLastPara="1" wrap="square" lIns="91425" tIns="45700" rIns="91425" bIns="45700" anchor="b" anchorCtr="0">
            <a:noAutofit/>
          </a:bodyPr>
          <a:lstStyle>
            <a:lvl1pPr marR="0" lvl="0" algn="l">
              <a:lnSpc>
                <a:spcPct val="90000"/>
              </a:lnSpc>
              <a:spcBef>
                <a:spcPts val="0"/>
              </a:spcBef>
              <a:spcAft>
                <a:spcPts val="0"/>
              </a:spcAft>
              <a:buClr>
                <a:schemeClr val="accent1"/>
              </a:buClr>
              <a:buSzPts val="3200"/>
              <a:buFont typeface="Georgia"/>
              <a:buNone/>
              <a:defRPr sz="3200" b="0" i="0" u="none" strike="noStrike" cap="none">
                <a:solidFill>
                  <a:schemeClr val="accent1"/>
                </a:solidFill>
                <a:latin typeface="Georgia"/>
                <a:ea typeface="Georgia"/>
                <a:cs typeface="Georgia"/>
                <a:sym typeface="Georgia"/>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55" name="Google Shape;55;p10"/>
          <p:cNvSpPr>
            <a:spLocks noGrp="1"/>
          </p:cNvSpPr>
          <p:nvPr>
            <p:ph type="pic" idx="2"/>
          </p:nvPr>
        </p:nvSpPr>
        <p:spPr>
          <a:xfrm>
            <a:off x="3887391" y="740570"/>
            <a:ext cx="4629300" cy="3655200"/>
          </a:xfrm>
          <a:prstGeom prst="rect">
            <a:avLst/>
          </a:prstGeom>
          <a:noFill/>
          <a:ln>
            <a:noFill/>
          </a:ln>
        </p:spPr>
      </p:sp>
      <p:sp>
        <p:nvSpPr>
          <p:cNvPr id="56" name="Google Shape;56;p10"/>
          <p:cNvSpPr txBox="1">
            <a:spLocks noGrp="1"/>
          </p:cNvSpPr>
          <p:nvPr>
            <p:ph type="body" idx="1"/>
          </p:nvPr>
        </p:nvSpPr>
        <p:spPr>
          <a:xfrm>
            <a:off x="629841" y="1543050"/>
            <a:ext cx="2949300" cy="2858700"/>
          </a:xfrm>
          <a:prstGeom prst="rect">
            <a:avLst/>
          </a:prstGeom>
          <a:noFill/>
          <a:ln>
            <a:noFill/>
          </a:ln>
        </p:spPr>
        <p:txBody>
          <a:bodyPr spcFirstLastPara="1" wrap="square" lIns="91425" tIns="45700" rIns="91425" bIns="45700" anchor="t" anchorCtr="0">
            <a:noAutofit/>
          </a:bodyPr>
          <a:lstStyle>
            <a:lvl1pPr marL="457200" marR="0" lvl="0" indent="-228600" algn="l">
              <a:lnSpc>
                <a:spcPct val="90000"/>
              </a:lnSpc>
              <a:spcBef>
                <a:spcPts val="100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L="914400" marR="0" lvl="1" indent="-228600" algn="l">
              <a:lnSpc>
                <a:spcPct val="90000"/>
              </a:lnSpc>
              <a:spcBef>
                <a:spcPts val="500"/>
              </a:spcBef>
              <a:spcAft>
                <a:spcPts val="0"/>
              </a:spcAft>
              <a:buClr>
                <a:schemeClr val="lt1"/>
              </a:buClr>
              <a:buSzPts val="1400"/>
              <a:buFont typeface="Arial"/>
              <a:buNone/>
              <a:defRPr sz="1400" b="0" i="0" u="none" strike="noStrike" cap="none">
                <a:solidFill>
                  <a:schemeClr val="lt1"/>
                </a:solidFill>
                <a:latin typeface="Arial"/>
                <a:ea typeface="Arial"/>
                <a:cs typeface="Arial"/>
                <a:sym typeface="Arial"/>
              </a:defRPr>
            </a:lvl2pPr>
            <a:lvl3pPr marL="1371600" marR="0" lvl="2" indent="-228600" algn="l">
              <a:lnSpc>
                <a:spcPct val="90000"/>
              </a:lnSpc>
              <a:spcBef>
                <a:spcPts val="50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a:lnSpc>
                <a:spcPct val="90000"/>
              </a:lnSpc>
              <a:spcBef>
                <a:spcPts val="500"/>
              </a:spcBef>
              <a:spcAft>
                <a:spcPts val="0"/>
              </a:spcAft>
              <a:buClr>
                <a:schemeClr val="lt1"/>
              </a:buClr>
              <a:buSzPts val="1000"/>
              <a:buFont typeface="Arial"/>
              <a:buNone/>
              <a:defRPr sz="1000" b="0" i="0" u="none" strike="noStrike" cap="none">
                <a:solidFill>
                  <a:schemeClr val="lt1"/>
                </a:solidFill>
                <a:latin typeface="Arial"/>
                <a:ea typeface="Arial"/>
                <a:cs typeface="Arial"/>
                <a:sym typeface="Arial"/>
              </a:defRPr>
            </a:lvl4pPr>
            <a:lvl5pPr marL="2286000" marR="0" lvl="4" indent="-228600" algn="l">
              <a:lnSpc>
                <a:spcPct val="90000"/>
              </a:lnSpc>
              <a:spcBef>
                <a:spcPts val="500"/>
              </a:spcBef>
              <a:spcAft>
                <a:spcPts val="0"/>
              </a:spcAft>
              <a:buClr>
                <a:schemeClr val="lt1"/>
              </a:buClr>
              <a:buSzPts val="1000"/>
              <a:buFont typeface="Arial"/>
              <a:buNone/>
              <a:defRPr sz="1000" b="0" i="0" u="none" strike="noStrike" cap="none">
                <a:solidFill>
                  <a:schemeClr val="lt1"/>
                </a:solidFill>
                <a:latin typeface="Arial"/>
                <a:ea typeface="Arial"/>
                <a:cs typeface="Arial"/>
                <a:sym typeface="Arial"/>
              </a:defRPr>
            </a:lvl5pPr>
            <a:lvl6pPr marL="2743200" marR="0" lvl="5"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
        <p:nvSpPr>
          <p:cNvPr id="57" name="Google Shape;57;p10"/>
          <p:cNvSpPr txBox="1">
            <a:spLocks noGrp="1"/>
          </p:cNvSpPr>
          <p:nvPr>
            <p:ph type="ftr" idx="11"/>
          </p:nvPr>
        </p:nvSpPr>
        <p:spPr>
          <a:xfrm>
            <a:off x="3028950" y="4767263"/>
            <a:ext cx="3086100" cy="273900"/>
          </a:xfrm>
          <a:prstGeom prst="rect">
            <a:avLst/>
          </a:prstGeom>
          <a:noFill/>
          <a:ln>
            <a:noFill/>
          </a:ln>
        </p:spPr>
        <p:txBody>
          <a:bodyPr spcFirstLastPara="1" wrap="square" lIns="91425" tIns="45700" rIns="91425" bIns="45700" anchor="ctr" anchorCtr="0">
            <a:noAutofit/>
          </a:bodyPr>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8" name="Google Shape;58;p10"/>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2.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28650" y="273844"/>
            <a:ext cx="7886700" cy="994200"/>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accent1"/>
              </a:buClr>
              <a:buSzPts val="4400"/>
              <a:buFont typeface="Georgia"/>
              <a:buNone/>
              <a:defRPr sz="4400" b="0" i="0" u="none" strike="noStrike" cap="none">
                <a:solidFill>
                  <a:schemeClr val="accent1"/>
                </a:solidFill>
                <a:latin typeface="Georgia"/>
                <a:ea typeface="Georgia"/>
                <a:cs typeface="Georgia"/>
                <a:sym typeface="Georgi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628650" y="1369219"/>
            <a:ext cx="7886700" cy="32634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8" name="Google Shape;8;p1"/>
          <p:cNvSpPr txBox="1">
            <a:spLocks noGrp="1"/>
          </p:cNvSpPr>
          <p:nvPr>
            <p:ph type="ftr" idx="11"/>
          </p:nvPr>
        </p:nvSpPr>
        <p:spPr>
          <a:xfrm>
            <a:off x="3028950" y="4767263"/>
            <a:ext cx="3086100" cy="2739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 name="Google Shape;9;p1"/>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10" name="Google Shape;10;p1"/>
          <p:cNvPicPr preferRelativeResize="0"/>
          <p:nvPr/>
        </p:nvPicPr>
        <p:blipFill rotWithShape="1">
          <a:blip r:embed="rId13">
            <a:alphaModFix/>
          </a:blip>
          <a:srcRect/>
          <a:stretch/>
        </p:blipFill>
        <p:spPr>
          <a:xfrm>
            <a:off x="110358" y="4697344"/>
            <a:ext cx="1006822" cy="33905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9"/>
        <p:cNvGrpSpPr/>
        <p:nvPr/>
      </p:nvGrpSpPr>
      <p:grpSpPr>
        <a:xfrm>
          <a:off x="0" y="0"/>
          <a:ext cx="0" cy="0"/>
          <a:chOff x="0" y="0"/>
          <a:chExt cx="0" cy="0"/>
        </a:xfrm>
      </p:grpSpPr>
      <p:sp>
        <p:nvSpPr>
          <p:cNvPr id="70" name="Google Shape;70;p13"/>
          <p:cNvSpPr txBox="1">
            <a:spLocks noGrp="1"/>
          </p:cNvSpPr>
          <p:nvPr>
            <p:ph type="title"/>
          </p:nvPr>
        </p:nvSpPr>
        <p:spPr>
          <a:xfrm>
            <a:off x="628650" y="273844"/>
            <a:ext cx="7886700" cy="994200"/>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2"/>
              </a:buClr>
              <a:buSzPts val="4400"/>
              <a:buFont typeface="Georgia"/>
              <a:buNone/>
              <a:defRPr sz="4400" b="0" i="0" u="none" strike="noStrike" cap="none">
                <a:solidFill>
                  <a:schemeClr val="dk2"/>
                </a:solidFill>
                <a:latin typeface="Georgia"/>
                <a:ea typeface="Georgia"/>
                <a:cs typeface="Georgia"/>
                <a:sym typeface="Georgi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1" name="Google Shape;71;p13"/>
          <p:cNvSpPr txBox="1">
            <a:spLocks noGrp="1"/>
          </p:cNvSpPr>
          <p:nvPr>
            <p:ph type="body" idx="1"/>
          </p:nvPr>
        </p:nvSpPr>
        <p:spPr>
          <a:xfrm>
            <a:off x="628650" y="1369219"/>
            <a:ext cx="7886700" cy="32634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1000"/>
              </a:spcBef>
              <a:spcAft>
                <a:spcPts val="0"/>
              </a:spcAft>
              <a:buClr>
                <a:srgbClr val="3F3F3F"/>
              </a:buClr>
              <a:buSzPts val="2800"/>
              <a:buFont typeface="Arial"/>
              <a:buChar char="•"/>
              <a:defRPr sz="2800" b="0" i="0" u="none" strike="noStrike" cap="none">
                <a:solidFill>
                  <a:srgbClr val="3F3F3F"/>
                </a:solidFill>
                <a:latin typeface="Arial"/>
                <a:ea typeface="Arial"/>
                <a:cs typeface="Arial"/>
                <a:sym typeface="Arial"/>
              </a:defRPr>
            </a:lvl1pPr>
            <a:lvl2pPr marL="914400" marR="0" lvl="1" indent="-381000" algn="l" rtl="0">
              <a:lnSpc>
                <a:spcPct val="100000"/>
              </a:lnSpc>
              <a:spcBef>
                <a:spcPts val="500"/>
              </a:spcBef>
              <a:spcAft>
                <a:spcPts val="0"/>
              </a:spcAft>
              <a:buClr>
                <a:srgbClr val="3F3F3F"/>
              </a:buClr>
              <a:buSzPts val="2400"/>
              <a:buFont typeface="Arial"/>
              <a:buChar char="•"/>
              <a:defRPr sz="2400" b="0" i="0" u="none" strike="noStrike" cap="none">
                <a:solidFill>
                  <a:srgbClr val="3F3F3F"/>
                </a:solidFill>
                <a:latin typeface="Arial"/>
                <a:ea typeface="Arial"/>
                <a:cs typeface="Arial"/>
                <a:sym typeface="Arial"/>
              </a:defRPr>
            </a:lvl2pPr>
            <a:lvl3pPr marL="1371600" marR="0" lvl="2" indent="-355600" algn="l" rtl="0">
              <a:lnSpc>
                <a:spcPct val="100000"/>
              </a:lnSpc>
              <a:spcBef>
                <a:spcPts val="500"/>
              </a:spcBef>
              <a:spcAft>
                <a:spcPts val="0"/>
              </a:spcAft>
              <a:buClr>
                <a:srgbClr val="3F3F3F"/>
              </a:buClr>
              <a:buSzPts val="2000"/>
              <a:buFont typeface="Arial"/>
              <a:buChar char="•"/>
              <a:defRPr sz="2000" b="0" i="0" u="none" strike="noStrike" cap="none">
                <a:solidFill>
                  <a:srgbClr val="3F3F3F"/>
                </a:solidFill>
                <a:latin typeface="Arial"/>
                <a:ea typeface="Arial"/>
                <a:cs typeface="Arial"/>
                <a:sym typeface="Arial"/>
              </a:defRPr>
            </a:lvl3pPr>
            <a:lvl4pPr marL="1828800" marR="0" lvl="3" indent="-342900" algn="l" rtl="0">
              <a:lnSpc>
                <a:spcPct val="10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4pPr>
            <a:lvl5pPr marL="2286000" marR="0" lvl="4" indent="-342900" algn="l" rtl="0">
              <a:lnSpc>
                <a:spcPct val="10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5pPr>
            <a:lvl6pPr marL="2743200" marR="0" lvl="5" indent="-342900" algn="l" rtl="0">
              <a:lnSpc>
                <a:spcPct val="10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10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10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10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72" name="Google Shape;72;p13"/>
          <p:cNvSpPr txBox="1">
            <a:spLocks noGrp="1"/>
          </p:cNvSpPr>
          <p:nvPr>
            <p:ph type="sldNum" idx="12"/>
          </p:nvPr>
        </p:nvSpPr>
        <p:spPr>
          <a:xfrm>
            <a:off x="6457950" y="4767263"/>
            <a:ext cx="2057400" cy="2739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73" name="Google Shape;73;p13"/>
          <p:cNvPicPr preferRelativeResize="0"/>
          <p:nvPr/>
        </p:nvPicPr>
        <p:blipFill rotWithShape="1">
          <a:blip r:embed="rId15">
            <a:alphaModFix/>
          </a:blip>
          <a:srcRect/>
          <a:stretch/>
        </p:blipFill>
        <p:spPr>
          <a:xfrm>
            <a:off x="135338" y="4691572"/>
            <a:ext cx="1042279" cy="339055"/>
          </a:xfrm>
          <a:prstGeom prst="rect">
            <a:avLst/>
          </a:prstGeom>
          <a:noFill/>
          <a:ln>
            <a:noFill/>
          </a:ln>
        </p:spPr>
      </p:pic>
      <p:sp>
        <p:nvSpPr>
          <p:cNvPr id="74" name="Google Shape;74;p13"/>
          <p:cNvSpPr txBox="1"/>
          <p:nvPr/>
        </p:nvSpPr>
        <p:spPr>
          <a:xfrm>
            <a:off x="1562225" y="4733925"/>
            <a:ext cx="2859000" cy="3096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300" b="0" i="0" u="none" strike="noStrike" cap="none">
                <a:solidFill>
                  <a:srgbClr val="0F2044"/>
                </a:solidFill>
                <a:latin typeface="Arial"/>
                <a:ea typeface="Arial"/>
                <a:cs typeface="Arial"/>
                <a:sym typeface="Arial"/>
              </a:rPr>
              <a:t>CSC 481/681</a:t>
            </a:r>
            <a:endParaRPr sz="1300" b="0" i="0" u="none" strike="noStrike" cap="none">
              <a:solidFill>
                <a:srgbClr val="0F2044"/>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100"/>
              <a:buFont typeface="Arial"/>
              <a:buNone/>
            </a:pPr>
            <a:r>
              <a:rPr lang="en-US" sz="1100" b="0" i="1" u="none" strike="noStrike" cap="none">
                <a:solidFill>
                  <a:srgbClr val="0F2044"/>
                </a:solidFill>
                <a:latin typeface="Arial"/>
                <a:ea typeface="Arial"/>
                <a:cs typeface="Arial"/>
                <a:sym typeface="Arial"/>
              </a:rPr>
              <a:t>Principles of Computer Security</a:t>
            </a:r>
            <a:endParaRPr sz="1100" b="0" i="1" u="none" strike="noStrike" cap="none">
              <a:solidFill>
                <a:srgbClr val="0F2044"/>
              </a:solidFill>
              <a:latin typeface="Arial"/>
              <a:ea typeface="Arial"/>
              <a:cs typeface="Arial"/>
              <a:sym typeface="Arial"/>
            </a:endParaRPr>
          </a:p>
        </p:txBody>
      </p:sp>
      <p:sp>
        <p:nvSpPr>
          <p:cNvPr id="75" name="Google Shape;75;p13"/>
          <p:cNvSpPr txBox="1"/>
          <p:nvPr/>
        </p:nvSpPr>
        <p:spPr>
          <a:xfrm>
            <a:off x="3762300" y="4767281"/>
            <a:ext cx="4305900" cy="2739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200" b="0" i="1" u="none" strike="noStrike" cap="none" dirty="0">
                <a:solidFill>
                  <a:srgbClr val="0F2044"/>
                </a:solidFill>
                <a:latin typeface="Arial"/>
                <a:ea typeface="Arial"/>
                <a:cs typeface="Arial"/>
                <a:sym typeface="Arial"/>
              </a:rPr>
              <a:t>Software Security</a:t>
            </a:r>
            <a:endParaRPr sz="1200" b="0" i="1" u="none" strike="noStrike" cap="none" dirty="0">
              <a:solidFill>
                <a:srgbClr val="0F2044"/>
              </a:solidFill>
              <a:latin typeface="Arial"/>
              <a:ea typeface="Arial"/>
              <a:cs typeface="Arial"/>
              <a:sym typeface="Arial"/>
            </a:endParaRPr>
          </a:p>
        </p:txBody>
      </p:sp>
      <p:cxnSp>
        <p:nvCxnSpPr>
          <p:cNvPr id="76" name="Google Shape;76;p13"/>
          <p:cNvCxnSpPr/>
          <p:nvPr/>
        </p:nvCxnSpPr>
        <p:spPr>
          <a:xfrm>
            <a:off x="3686300" y="4752872"/>
            <a:ext cx="0" cy="302700"/>
          </a:xfrm>
          <a:prstGeom prst="straightConnector1">
            <a:avLst/>
          </a:prstGeom>
          <a:noFill/>
          <a:ln w="9525" cap="flat" cmpd="sng">
            <a:solidFill>
              <a:schemeClr val="accent1"/>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hyperlink" Target="https://cwe.mitre.org/data/definitions/367.html" TargetMode="External"/><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hyperlink" Target="https://en.wikipedia.org/wiki/Rice%27s_theorem" TargetMode="External"/><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hyperlink" Target="https://en.wikipedia.org/wiki/Rice%27s_theorem" TargetMode="External"/><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hyperlink" Target="https://dwheeler.com/essays/static-analysis-tools.html" TargetMode="External"/><Relationship Id="rId7" Type="http://schemas.openxmlformats.org/officeDocument/2006/relationships/hyperlink" Target="https://home.uncg.edu/cmp/faculty/srtate/495.s15/clang.html" TargetMode="External"/><Relationship Id="rId2" Type="http://schemas.openxmlformats.org/officeDocument/2006/relationships/notesSlide" Target="../notesSlides/notesSlide29.xml"/><Relationship Id="rId1" Type="http://schemas.openxmlformats.org/officeDocument/2006/relationships/slideLayout" Target="../slideLayouts/slideLayout12.xml"/><Relationship Id="rId6" Type="http://schemas.openxmlformats.org/officeDocument/2006/relationships/hyperlink" Target="https://clang-analyzer.llvm.org/" TargetMode="External"/><Relationship Id="rId5" Type="http://schemas.openxmlformats.org/officeDocument/2006/relationships/hyperlink" Target="https://cppcheck.sourceforge.io/" TargetMode="External"/><Relationship Id="rId4" Type="http://schemas.openxmlformats.org/officeDocument/2006/relationships/hyperlink" Target="https://dwheeler.com/flawfinder/"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7"/>
          <p:cNvSpPr txBox="1">
            <a:spLocks noGrp="1"/>
          </p:cNvSpPr>
          <p:nvPr>
            <p:ph type="ctrTitle"/>
          </p:nvPr>
        </p:nvSpPr>
        <p:spPr>
          <a:xfrm>
            <a:off x="714150" y="841781"/>
            <a:ext cx="7698300" cy="17907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6000"/>
              <a:buNone/>
            </a:pPr>
            <a:r>
              <a:rPr lang="en-US" sz="4800" dirty="0"/>
              <a:t>Software Security</a:t>
            </a:r>
            <a:endParaRPr sz="4800" dirty="0"/>
          </a:p>
        </p:txBody>
      </p:sp>
      <p:sp>
        <p:nvSpPr>
          <p:cNvPr id="148" name="Google Shape;148;p27"/>
          <p:cNvSpPr txBox="1">
            <a:spLocks noGrp="1"/>
          </p:cNvSpPr>
          <p:nvPr>
            <p:ph type="subTitle" idx="1"/>
          </p:nvPr>
        </p:nvSpPr>
        <p:spPr>
          <a:xfrm>
            <a:off x="1143000" y="2701539"/>
            <a:ext cx="6858000" cy="141510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1000"/>
              </a:spcBef>
              <a:spcAft>
                <a:spcPts val="0"/>
              </a:spcAft>
              <a:buSzPts val="2400"/>
              <a:buNone/>
            </a:pPr>
            <a:r>
              <a:rPr lang="en-US" dirty="0"/>
              <a:t>CSC 481/681/781</a:t>
            </a:r>
            <a:endParaRPr dirty="0"/>
          </a:p>
          <a:p>
            <a:pPr marL="0" lvl="0" indent="0" algn="ctr" rtl="0">
              <a:lnSpc>
                <a:spcPct val="90000"/>
              </a:lnSpc>
              <a:spcBef>
                <a:spcPts val="1000"/>
              </a:spcBef>
              <a:spcAft>
                <a:spcPts val="0"/>
              </a:spcAft>
              <a:buSzPts val="2400"/>
              <a:buNone/>
            </a:pPr>
            <a:r>
              <a:rPr lang="en-US" dirty="0"/>
              <a:t>Principles of Computer Security</a:t>
            </a:r>
            <a:endParaRPr dirty="0"/>
          </a:p>
          <a:p>
            <a:pPr marL="0" lvl="0" indent="0" algn="ctr" rtl="0">
              <a:lnSpc>
                <a:spcPct val="90000"/>
              </a:lnSpc>
              <a:spcBef>
                <a:spcPts val="1000"/>
              </a:spcBef>
              <a:spcAft>
                <a:spcPts val="0"/>
              </a:spcAft>
              <a:buSzPts val="2400"/>
              <a:buNone/>
            </a:pPr>
            <a:endParaRPr dirty="0"/>
          </a:p>
          <a:p>
            <a:pPr marL="0" lvl="0" indent="0" algn="ctr" rtl="0">
              <a:lnSpc>
                <a:spcPct val="90000"/>
              </a:lnSpc>
              <a:spcBef>
                <a:spcPts val="1000"/>
              </a:spcBef>
              <a:spcAft>
                <a:spcPts val="0"/>
              </a:spcAft>
              <a:buSzPts val="2400"/>
              <a:buNone/>
            </a:pPr>
            <a:r>
              <a:rPr lang="en-US" sz="1800" dirty="0"/>
              <a:t>Ref: Textbook, Section 3.4</a:t>
            </a:r>
            <a:endParaRPr sz="1800" dirty="0"/>
          </a:p>
          <a:p>
            <a:pPr marL="0" lvl="0" indent="0" algn="ctr" rtl="0">
              <a:lnSpc>
                <a:spcPct val="90000"/>
              </a:lnSpc>
              <a:spcBef>
                <a:spcPts val="1000"/>
              </a:spcBef>
              <a:spcAft>
                <a:spcPts val="0"/>
              </a:spcAft>
              <a:buSzPts val="2400"/>
              <a:buNone/>
            </a:pP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70">
          <a:extLst>
            <a:ext uri="{FF2B5EF4-FFF2-40B4-BE49-F238E27FC236}">
              <a16:creationId xmlns:a16="http://schemas.microsoft.com/office/drawing/2014/main" id="{B48C5B27-5DBB-5A42-0137-F44789B6E08F}"/>
            </a:ext>
          </a:extLst>
        </p:cNvPr>
        <p:cNvGrpSpPr/>
        <p:nvPr/>
      </p:nvGrpSpPr>
      <p:grpSpPr>
        <a:xfrm>
          <a:off x="0" y="0"/>
          <a:ext cx="0" cy="0"/>
          <a:chOff x="0" y="0"/>
          <a:chExt cx="0" cy="0"/>
        </a:xfrm>
      </p:grpSpPr>
      <p:sp>
        <p:nvSpPr>
          <p:cNvPr id="271" name="Google Shape;271;p45">
            <a:extLst>
              <a:ext uri="{FF2B5EF4-FFF2-40B4-BE49-F238E27FC236}">
                <a16:creationId xmlns:a16="http://schemas.microsoft.com/office/drawing/2014/main" id="{3036FFF2-9803-5DB7-7851-212DD1652126}"/>
              </a:ext>
            </a:extLst>
          </p:cNvPr>
          <p:cNvSpPr txBox="1">
            <a:spLocks noGrp="1"/>
          </p:cNvSpPr>
          <p:nvPr>
            <p:ph type="title"/>
          </p:nvPr>
        </p:nvSpPr>
        <p:spPr>
          <a:xfrm>
            <a:off x="628650" y="273844"/>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a:t>Static Analysis</a:t>
            </a:r>
            <a:endParaRPr/>
          </a:p>
          <a:p>
            <a:pPr marL="0" lvl="0" indent="0" algn="l" rtl="0">
              <a:lnSpc>
                <a:spcPct val="90000"/>
              </a:lnSpc>
              <a:spcBef>
                <a:spcPts val="0"/>
              </a:spcBef>
              <a:spcAft>
                <a:spcPts val="0"/>
              </a:spcAft>
              <a:buSzPts val="3600"/>
              <a:buNone/>
            </a:pPr>
            <a:r>
              <a:rPr lang="en-US" sz="2200" i="1"/>
              <a:t>Basic idea</a:t>
            </a:r>
            <a:endParaRPr sz="2200" i="1"/>
          </a:p>
        </p:txBody>
      </p:sp>
      <p:sp>
        <p:nvSpPr>
          <p:cNvPr id="2" name="Google Shape;263;p44">
            <a:extLst>
              <a:ext uri="{FF2B5EF4-FFF2-40B4-BE49-F238E27FC236}">
                <a16:creationId xmlns:a16="http://schemas.microsoft.com/office/drawing/2014/main" id="{9DCC6D87-187E-3D12-28C3-A50CB494C04E}"/>
              </a:ext>
            </a:extLst>
          </p:cNvPr>
          <p:cNvSpPr txBox="1">
            <a:spLocks noGrp="1"/>
          </p:cNvSpPr>
          <p:nvPr>
            <p:ph type="body" idx="1"/>
          </p:nvPr>
        </p:nvSpPr>
        <p:spPr>
          <a:xfrm>
            <a:off x="628650" y="1135837"/>
            <a:ext cx="7886700" cy="2871826"/>
          </a:xfrm>
          <a:prstGeom prst="rect">
            <a:avLst/>
          </a:prstGeom>
          <a:noFill/>
          <a:ln>
            <a:noFill/>
          </a:ln>
        </p:spPr>
        <p:txBody>
          <a:bodyPr spcFirstLastPara="1" wrap="square" lIns="91425" tIns="45700" rIns="91425" bIns="45700" anchor="t" anchorCtr="0">
            <a:noAutofit/>
          </a:bodyPr>
          <a:lstStyle/>
          <a:p>
            <a:pPr marL="285750" lvl="0" indent="-285750" algn="l" rtl="0">
              <a:lnSpc>
                <a:spcPct val="150000"/>
              </a:lnSpc>
              <a:spcBef>
                <a:spcPts val="0"/>
              </a:spcBef>
              <a:spcAft>
                <a:spcPts val="0"/>
              </a:spcAft>
              <a:buSzPts val="2400"/>
              <a:buFont typeface="Wingdings" panose="05000000000000000000" pitchFamily="2" charset="2"/>
              <a:buChar char="Ø"/>
            </a:pPr>
            <a:r>
              <a:rPr lang="en-US" sz="1600" dirty="0"/>
              <a:t>Why might it be hard to test/inspect for:</a:t>
            </a:r>
          </a:p>
          <a:p>
            <a:pPr marL="742950" lvl="1" indent="-285750">
              <a:lnSpc>
                <a:spcPct val="150000"/>
              </a:lnSpc>
              <a:spcBef>
                <a:spcPts val="0"/>
              </a:spcBef>
              <a:buSzPts val="2400"/>
              <a:buFont typeface="Arial" panose="020B0604020202020204" pitchFamily="34" charset="0"/>
              <a:buChar char="•"/>
            </a:pPr>
            <a:r>
              <a:rPr lang="en-US" sz="1600" dirty="0"/>
              <a:t>Race conditions?</a:t>
            </a:r>
          </a:p>
        </p:txBody>
      </p:sp>
      <p:sp>
        <p:nvSpPr>
          <p:cNvPr id="3" name="TextBox 2">
            <a:extLst>
              <a:ext uri="{FF2B5EF4-FFF2-40B4-BE49-F238E27FC236}">
                <a16:creationId xmlns:a16="http://schemas.microsoft.com/office/drawing/2014/main" id="{3BFA85FB-055E-1B84-DE5C-B7A07F7BEA1C}"/>
              </a:ext>
            </a:extLst>
          </p:cNvPr>
          <p:cNvSpPr txBox="1"/>
          <p:nvPr/>
        </p:nvSpPr>
        <p:spPr>
          <a:xfrm>
            <a:off x="752282" y="2777024"/>
            <a:ext cx="2065562" cy="1028808"/>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nSpc>
                <a:spcPct val="150000"/>
              </a:lnSpc>
            </a:pPr>
            <a:r>
              <a:rPr lang="en-US" dirty="0"/>
              <a:t>if (balance &gt;= 100) {</a:t>
            </a:r>
            <a:br>
              <a:rPr lang="en-US" dirty="0"/>
            </a:br>
            <a:r>
              <a:rPr lang="en-US" dirty="0"/>
              <a:t>balance -= 100;</a:t>
            </a:r>
            <a:br>
              <a:rPr lang="en-US" dirty="0"/>
            </a:br>
            <a:r>
              <a:rPr lang="en-US" dirty="0"/>
              <a:t>}</a:t>
            </a:r>
            <a:endParaRPr lang="en-US" dirty="0">
              <a:latin typeface="Aptos" panose="020B0004020202020204" pitchFamily="34" charset="0"/>
              <a:cs typeface="Aptos Serif" panose="020B0502040204020203" pitchFamily="18" charset="0"/>
            </a:endParaRPr>
          </a:p>
        </p:txBody>
      </p:sp>
      <p:sp>
        <p:nvSpPr>
          <p:cNvPr id="5" name="TextBox 4">
            <a:extLst>
              <a:ext uri="{FF2B5EF4-FFF2-40B4-BE49-F238E27FC236}">
                <a16:creationId xmlns:a16="http://schemas.microsoft.com/office/drawing/2014/main" id="{BCE0D015-28F4-4A3D-9D99-74391CABA4A9}"/>
              </a:ext>
            </a:extLst>
          </p:cNvPr>
          <p:cNvSpPr txBox="1"/>
          <p:nvPr/>
        </p:nvSpPr>
        <p:spPr>
          <a:xfrm>
            <a:off x="3100096" y="3137539"/>
            <a:ext cx="3515308" cy="307777"/>
          </a:xfrm>
          <a:prstGeom prst="rect">
            <a:avLst/>
          </a:prstGeom>
          <a:noFill/>
        </p:spPr>
        <p:txBody>
          <a:bodyPr wrap="square">
            <a:spAutoFit/>
          </a:bodyPr>
          <a:lstStyle/>
          <a:p>
            <a:r>
              <a:rPr lang="en-US" dirty="0">
                <a:solidFill>
                  <a:srgbClr val="FF0000"/>
                </a:solidFill>
              </a:rPr>
              <a:t>Two threads execute this simultaneously.</a:t>
            </a:r>
          </a:p>
        </p:txBody>
      </p:sp>
      <p:cxnSp>
        <p:nvCxnSpPr>
          <p:cNvPr id="7" name="Straight Arrow Connector 6">
            <a:extLst>
              <a:ext uri="{FF2B5EF4-FFF2-40B4-BE49-F238E27FC236}">
                <a16:creationId xmlns:a16="http://schemas.microsoft.com/office/drawing/2014/main" id="{BDAA8F7A-4162-0917-FD75-4F1E2A350CEE}"/>
              </a:ext>
            </a:extLst>
          </p:cNvPr>
          <p:cNvCxnSpPr>
            <a:endCxn id="5" idx="1"/>
          </p:cNvCxnSpPr>
          <p:nvPr/>
        </p:nvCxnSpPr>
        <p:spPr>
          <a:xfrm>
            <a:off x="2444620" y="3291427"/>
            <a:ext cx="655476"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4C00499F-11E8-EAE4-3A4D-D65962B2C899}"/>
              </a:ext>
            </a:extLst>
          </p:cNvPr>
          <p:cNvSpPr txBox="1"/>
          <p:nvPr/>
        </p:nvSpPr>
        <p:spPr>
          <a:xfrm>
            <a:off x="3631940" y="3805832"/>
            <a:ext cx="3860542" cy="307777"/>
          </a:xfrm>
          <a:prstGeom prst="rect">
            <a:avLst/>
          </a:prstGeom>
          <a:noFill/>
        </p:spPr>
        <p:txBody>
          <a:bodyPr wrap="square">
            <a:spAutoFit/>
          </a:bodyPr>
          <a:lstStyle/>
          <a:p>
            <a:r>
              <a:rPr lang="en-US" dirty="0">
                <a:solidFill>
                  <a:schemeClr val="bg2">
                    <a:lumMod val="75000"/>
                    <a:lumOff val="25000"/>
                  </a:schemeClr>
                </a:solidFill>
              </a:rPr>
              <a:t>You need the </a:t>
            </a:r>
            <a:r>
              <a:rPr lang="en-US" i="1" dirty="0">
                <a:solidFill>
                  <a:schemeClr val="bg2">
                    <a:lumMod val="75000"/>
                    <a:lumOff val="25000"/>
                  </a:schemeClr>
                </a:solidFill>
              </a:rPr>
              <a:t>exact timing</a:t>
            </a:r>
            <a:r>
              <a:rPr lang="en-US" dirty="0">
                <a:solidFill>
                  <a:schemeClr val="bg2">
                    <a:lumMod val="75000"/>
                    <a:lumOff val="25000"/>
                  </a:schemeClr>
                </a:solidFill>
              </a:rPr>
              <a:t> to trigger the bug.</a:t>
            </a:r>
          </a:p>
        </p:txBody>
      </p:sp>
      <p:pic>
        <p:nvPicPr>
          <p:cNvPr id="2050" name="Picture 2" descr="Hand Vying Fruit Stock Illustration 1545060410 | Shutterstock">
            <a:extLst>
              <a:ext uri="{FF2B5EF4-FFF2-40B4-BE49-F238E27FC236}">
                <a16:creationId xmlns:a16="http://schemas.microsoft.com/office/drawing/2014/main" id="{B5D41792-18D9-7B7F-FE80-4319CE80C80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8293" b="9289"/>
          <a:stretch>
            <a:fillRect/>
          </a:stretch>
        </p:blipFill>
        <p:spPr bwMode="auto">
          <a:xfrm>
            <a:off x="6179976" y="1290857"/>
            <a:ext cx="2476500" cy="1931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32647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sp>
        <p:nvSpPr>
          <p:cNvPr id="249" name="Google Shape;249;p43"/>
          <p:cNvSpPr txBox="1">
            <a:spLocks noGrp="1"/>
          </p:cNvSpPr>
          <p:nvPr>
            <p:ph type="title"/>
          </p:nvPr>
        </p:nvSpPr>
        <p:spPr>
          <a:xfrm>
            <a:off x="628650" y="273844"/>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sz="3200" dirty="0"/>
              <a:t>Vulnerability: Race Condition</a:t>
            </a:r>
            <a:endParaRPr sz="3200" dirty="0"/>
          </a:p>
          <a:p>
            <a:pPr marL="0" lvl="0" indent="0" algn="l" rtl="0">
              <a:lnSpc>
                <a:spcPct val="90000"/>
              </a:lnSpc>
              <a:spcBef>
                <a:spcPts val="0"/>
              </a:spcBef>
              <a:spcAft>
                <a:spcPts val="0"/>
              </a:spcAft>
              <a:buSzPts val="3600"/>
              <a:buNone/>
            </a:pPr>
            <a:r>
              <a:rPr lang="en-US" sz="2200" i="1" dirty="0"/>
              <a:t>Idea</a:t>
            </a:r>
            <a:endParaRPr sz="2200" i="1" dirty="0"/>
          </a:p>
        </p:txBody>
      </p:sp>
      <p:sp>
        <p:nvSpPr>
          <p:cNvPr id="250" name="Google Shape;250;p43"/>
          <p:cNvSpPr txBox="1">
            <a:spLocks noGrp="1"/>
          </p:cNvSpPr>
          <p:nvPr>
            <p:ph type="body" idx="1"/>
          </p:nvPr>
        </p:nvSpPr>
        <p:spPr>
          <a:xfrm>
            <a:off x="628650" y="1135818"/>
            <a:ext cx="7886700" cy="13839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000"/>
              </a:spcBef>
              <a:spcAft>
                <a:spcPts val="0"/>
              </a:spcAft>
              <a:buSzPts val="2400"/>
              <a:buNone/>
            </a:pPr>
            <a:r>
              <a:rPr lang="en-US" sz="1900" dirty="0"/>
              <a:t>Typical code sequence:</a:t>
            </a:r>
            <a:endParaRPr sz="1900" dirty="0"/>
          </a:p>
          <a:p>
            <a:pPr marL="514350" lvl="0" indent="-222250" algn="l" rtl="0">
              <a:lnSpc>
                <a:spcPct val="100000"/>
              </a:lnSpc>
              <a:spcBef>
                <a:spcPts val="200"/>
              </a:spcBef>
              <a:spcAft>
                <a:spcPts val="0"/>
              </a:spcAft>
              <a:buSzPts val="1700"/>
              <a:buAutoNum type="arabicPeriod"/>
            </a:pPr>
            <a:r>
              <a:rPr lang="en-US" sz="1700" dirty="0"/>
              <a:t>Check a condition</a:t>
            </a:r>
            <a:endParaRPr sz="1700" dirty="0"/>
          </a:p>
          <a:p>
            <a:pPr marL="514350" lvl="0" indent="-222250" algn="l" rtl="0">
              <a:lnSpc>
                <a:spcPct val="100000"/>
              </a:lnSpc>
              <a:spcBef>
                <a:spcPts val="200"/>
              </a:spcBef>
              <a:spcAft>
                <a:spcPts val="0"/>
              </a:spcAft>
              <a:buSzPts val="1700"/>
              <a:buAutoNum type="arabicPeriod"/>
            </a:pPr>
            <a:r>
              <a:rPr lang="en-US" sz="1700" dirty="0"/>
              <a:t>Do some stuff</a:t>
            </a:r>
            <a:endParaRPr sz="1700" dirty="0"/>
          </a:p>
          <a:p>
            <a:pPr marL="514350" lvl="0" indent="-222250" algn="l" rtl="0">
              <a:lnSpc>
                <a:spcPct val="100000"/>
              </a:lnSpc>
              <a:spcBef>
                <a:spcPts val="200"/>
              </a:spcBef>
              <a:spcAft>
                <a:spcPts val="0"/>
              </a:spcAft>
              <a:buSzPts val="1700"/>
              <a:buAutoNum type="arabicPeriod"/>
            </a:pPr>
            <a:r>
              <a:rPr lang="en-US" sz="1700" dirty="0"/>
              <a:t>Perform an operation that depends on check in 1.</a:t>
            </a:r>
            <a:endParaRPr sz="1700" dirty="0"/>
          </a:p>
          <a:p>
            <a:pPr marL="0" lvl="0" indent="0" algn="l" rtl="0">
              <a:lnSpc>
                <a:spcPct val="100000"/>
              </a:lnSpc>
              <a:spcBef>
                <a:spcPts val="200"/>
              </a:spcBef>
              <a:spcAft>
                <a:spcPts val="0"/>
              </a:spcAft>
              <a:buSzPts val="2400"/>
              <a:buNone/>
            </a:pPr>
            <a:endParaRPr sz="1900" dirty="0"/>
          </a:p>
        </p:txBody>
      </p:sp>
      <p:cxnSp>
        <p:nvCxnSpPr>
          <p:cNvPr id="251" name="Google Shape;251;p43"/>
          <p:cNvCxnSpPr/>
          <p:nvPr/>
        </p:nvCxnSpPr>
        <p:spPr>
          <a:xfrm>
            <a:off x="1196550" y="3193613"/>
            <a:ext cx="6750900" cy="0"/>
          </a:xfrm>
          <a:prstGeom prst="straightConnector1">
            <a:avLst/>
          </a:prstGeom>
          <a:noFill/>
          <a:ln w="28575" cap="flat" cmpd="sng">
            <a:solidFill>
              <a:schemeClr val="dk2"/>
            </a:solidFill>
            <a:prstDash val="solid"/>
            <a:round/>
            <a:headEnd type="stealth" w="med" len="med"/>
            <a:tailEnd type="stealth" w="med" len="med"/>
          </a:ln>
        </p:spPr>
      </p:cxnSp>
      <p:cxnSp>
        <p:nvCxnSpPr>
          <p:cNvPr id="252" name="Google Shape;252;p43"/>
          <p:cNvCxnSpPr/>
          <p:nvPr/>
        </p:nvCxnSpPr>
        <p:spPr>
          <a:xfrm>
            <a:off x="2640925" y="3081225"/>
            <a:ext cx="0" cy="224700"/>
          </a:xfrm>
          <a:prstGeom prst="straightConnector1">
            <a:avLst/>
          </a:prstGeom>
          <a:noFill/>
          <a:ln w="19050" cap="flat" cmpd="sng">
            <a:solidFill>
              <a:schemeClr val="dk2"/>
            </a:solidFill>
            <a:prstDash val="solid"/>
            <a:round/>
            <a:headEnd type="none" w="sm" len="sm"/>
            <a:tailEnd type="none" w="sm" len="sm"/>
          </a:ln>
        </p:spPr>
      </p:cxnSp>
      <p:cxnSp>
        <p:nvCxnSpPr>
          <p:cNvPr id="253" name="Google Shape;253;p43"/>
          <p:cNvCxnSpPr/>
          <p:nvPr/>
        </p:nvCxnSpPr>
        <p:spPr>
          <a:xfrm>
            <a:off x="6163450" y="3081225"/>
            <a:ext cx="0" cy="224700"/>
          </a:xfrm>
          <a:prstGeom prst="straightConnector1">
            <a:avLst/>
          </a:prstGeom>
          <a:noFill/>
          <a:ln w="19050" cap="flat" cmpd="sng">
            <a:solidFill>
              <a:schemeClr val="dk2"/>
            </a:solidFill>
            <a:prstDash val="solid"/>
            <a:round/>
            <a:headEnd type="none" w="sm" len="sm"/>
            <a:tailEnd type="none" w="sm" len="sm"/>
          </a:ln>
        </p:spPr>
      </p:cxnSp>
      <p:sp>
        <p:nvSpPr>
          <p:cNvPr id="254" name="Google Shape;254;p43"/>
          <p:cNvSpPr txBox="1"/>
          <p:nvPr/>
        </p:nvSpPr>
        <p:spPr>
          <a:xfrm>
            <a:off x="2013738" y="2571713"/>
            <a:ext cx="1262400" cy="4575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300"/>
              <a:buFont typeface="Arial"/>
              <a:buNone/>
            </a:pPr>
            <a:r>
              <a:rPr lang="en-US" sz="1300" b="0" i="0" u="none" strike="noStrike" cap="none">
                <a:solidFill>
                  <a:schemeClr val="dk2"/>
                </a:solidFill>
                <a:latin typeface="Arial"/>
                <a:ea typeface="Arial"/>
                <a:cs typeface="Arial"/>
                <a:sym typeface="Arial"/>
              </a:rPr>
              <a:t>Check</a:t>
            </a:r>
            <a:endParaRPr sz="1300" b="0" i="0" u="none" strike="noStrike" cap="none">
              <a:solidFill>
                <a:schemeClr val="dk2"/>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300"/>
              <a:buFont typeface="Arial"/>
              <a:buNone/>
            </a:pPr>
            <a:r>
              <a:rPr lang="en-US" sz="1300" b="0" i="0" u="none" strike="noStrike" cap="none">
                <a:solidFill>
                  <a:schemeClr val="dk2"/>
                </a:solidFill>
                <a:latin typeface="Arial"/>
                <a:ea typeface="Arial"/>
                <a:cs typeface="Arial"/>
                <a:sym typeface="Arial"/>
              </a:rPr>
              <a:t>Condition</a:t>
            </a:r>
            <a:endParaRPr sz="1300" b="0" i="0" u="none" strike="noStrike" cap="none">
              <a:solidFill>
                <a:schemeClr val="dk2"/>
              </a:solidFill>
              <a:latin typeface="Arial"/>
              <a:ea typeface="Arial"/>
              <a:cs typeface="Arial"/>
              <a:sym typeface="Arial"/>
            </a:endParaRPr>
          </a:p>
        </p:txBody>
      </p:sp>
      <p:sp>
        <p:nvSpPr>
          <p:cNvPr id="255" name="Google Shape;255;p43"/>
          <p:cNvSpPr txBox="1"/>
          <p:nvPr/>
        </p:nvSpPr>
        <p:spPr>
          <a:xfrm>
            <a:off x="5536263" y="2571713"/>
            <a:ext cx="1262400" cy="4575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300"/>
              <a:buFont typeface="Arial"/>
              <a:buNone/>
            </a:pPr>
            <a:r>
              <a:rPr lang="en-US" sz="1300" b="0" i="0" u="none" strike="noStrike" cap="none">
                <a:solidFill>
                  <a:schemeClr val="dk2"/>
                </a:solidFill>
                <a:latin typeface="Arial"/>
                <a:ea typeface="Arial"/>
                <a:cs typeface="Arial"/>
                <a:sym typeface="Arial"/>
              </a:rPr>
              <a:t>Dependent</a:t>
            </a:r>
            <a:endParaRPr sz="1300" b="0" i="0" u="none" strike="noStrike" cap="none">
              <a:solidFill>
                <a:schemeClr val="dk2"/>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300"/>
              <a:buFont typeface="Arial"/>
              <a:buNone/>
            </a:pPr>
            <a:r>
              <a:rPr lang="en-US" sz="1300" b="0" i="0" u="none" strike="noStrike" cap="none">
                <a:solidFill>
                  <a:schemeClr val="dk2"/>
                </a:solidFill>
                <a:latin typeface="Arial"/>
                <a:ea typeface="Arial"/>
                <a:cs typeface="Arial"/>
                <a:sym typeface="Arial"/>
              </a:rPr>
              <a:t>Action</a:t>
            </a:r>
            <a:endParaRPr sz="1300" b="0" i="0" u="none" strike="noStrike" cap="none">
              <a:solidFill>
                <a:schemeClr val="dk2"/>
              </a:solidFill>
              <a:latin typeface="Arial"/>
              <a:ea typeface="Arial"/>
              <a:cs typeface="Arial"/>
              <a:sym typeface="Arial"/>
            </a:endParaRPr>
          </a:p>
        </p:txBody>
      </p:sp>
      <p:sp>
        <p:nvSpPr>
          <p:cNvPr id="256" name="Google Shape;256;p43"/>
          <p:cNvSpPr/>
          <p:nvPr/>
        </p:nvSpPr>
        <p:spPr>
          <a:xfrm rot="5400000">
            <a:off x="4217650" y="1797356"/>
            <a:ext cx="377100" cy="3530700"/>
          </a:xfrm>
          <a:prstGeom prst="rightBrace">
            <a:avLst>
              <a:gd name="adj1" fmla="val 8333"/>
              <a:gd name="adj2" fmla="val 50000"/>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7" name="Google Shape;257;p43"/>
          <p:cNvSpPr txBox="1"/>
          <p:nvPr/>
        </p:nvSpPr>
        <p:spPr>
          <a:xfrm>
            <a:off x="2721100" y="3707175"/>
            <a:ext cx="3370200" cy="5055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500"/>
              <a:buFont typeface="Arial"/>
              <a:buNone/>
            </a:pPr>
            <a:r>
              <a:rPr lang="en-US" sz="1500" b="0" i="0" u="none" strike="noStrike" cap="none">
                <a:solidFill>
                  <a:schemeClr val="dk2"/>
                </a:solidFill>
                <a:latin typeface="Arial"/>
                <a:ea typeface="Arial"/>
                <a:cs typeface="Arial"/>
                <a:sym typeface="Arial"/>
              </a:rPr>
              <a:t>Can attacker change condition?</a:t>
            </a:r>
            <a:endParaRPr sz="1500" b="0" i="0" u="none" strike="noStrike" cap="none">
              <a:solidFill>
                <a:schemeClr val="dk2"/>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500"/>
              <a:buFont typeface="Arial"/>
              <a:buNone/>
            </a:pPr>
            <a:r>
              <a:rPr lang="en-US" sz="1500" b="0" i="0" u="none" strike="noStrike" cap="none">
                <a:solidFill>
                  <a:schemeClr val="dk2"/>
                </a:solidFill>
                <a:latin typeface="Arial"/>
                <a:ea typeface="Arial"/>
                <a:cs typeface="Arial"/>
                <a:sym typeface="Arial"/>
              </a:rPr>
              <a:t>(Window of vulnerability)</a:t>
            </a:r>
            <a:endParaRPr sz="1500" b="0" i="0" u="none" strike="noStrike" cap="none">
              <a:solidFill>
                <a:schemeClr val="dk2"/>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Google Shape;262;p44"/>
          <p:cNvSpPr txBox="1">
            <a:spLocks noGrp="1"/>
          </p:cNvSpPr>
          <p:nvPr>
            <p:ph type="title"/>
          </p:nvPr>
        </p:nvSpPr>
        <p:spPr>
          <a:xfrm>
            <a:off x="628650" y="273844"/>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1100"/>
              <a:buFont typeface="Arial"/>
              <a:buNone/>
            </a:pPr>
            <a:r>
              <a:rPr lang="en-US" sz="3200" dirty="0">
                <a:solidFill>
                  <a:schemeClr val="dk2"/>
                </a:solidFill>
              </a:rPr>
              <a:t>Vulnerability: Race Condition</a:t>
            </a:r>
            <a:endParaRPr dirty="0"/>
          </a:p>
          <a:p>
            <a:pPr marL="0" lvl="0" indent="0" algn="l" rtl="0">
              <a:lnSpc>
                <a:spcPct val="90000"/>
              </a:lnSpc>
              <a:spcBef>
                <a:spcPts val="0"/>
              </a:spcBef>
              <a:spcAft>
                <a:spcPts val="0"/>
              </a:spcAft>
              <a:buSzPts val="3600"/>
              <a:buNone/>
            </a:pPr>
            <a:r>
              <a:rPr lang="en-US" sz="2200" i="1" dirty="0"/>
              <a:t>Example</a:t>
            </a:r>
            <a:endParaRPr sz="2200" i="1" dirty="0"/>
          </a:p>
        </p:txBody>
      </p:sp>
      <p:sp>
        <p:nvSpPr>
          <p:cNvPr id="263" name="Google Shape;263;p44"/>
          <p:cNvSpPr txBox="1">
            <a:spLocks noGrp="1"/>
          </p:cNvSpPr>
          <p:nvPr>
            <p:ph type="body" idx="1"/>
          </p:nvPr>
        </p:nvSpPr>
        <p:spPr>
          <a:xfrm>
            <a:off x="628650" y="1135837"/>
            <a:ext cx="7886700" cy="14361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2400"/>
              <a:buNone/>
            </a:pPr>
            <a:r>
              <a:rPr lang="en-US" sz="1600" dirty="0"/>
              <a:t>Common situation: Rights to an object checked, then used</a:t>
            </a:r>
            <a:endParaRPr sz="1600" dirty="0"/>
          </a:p>
          <a:p>
            <a:pPr marL="457200" lvl="0" indent="-203200" algn="l" rtl="0">
              <a:lnSpc>
                <a:spcPct val="100000"/>
              </a:lnSpc>
              <a:spcBef>
                <a:spcPts val="300"/>
              </a:spcBef>
              <a:spcAft>
                <a:spcPts val="0"/>
              </a:spcAft>
              <a:buSzPts val="1400"/>
              <a:buChar char="➔"/>
            </a:pPr>
            <a:r>
              <a:rPr lang="en-US" sz="1400" u="sng" dirty="0">
                <a:solidFill>
                  <a:schemeClr val="hlink"/>
                </a:solidFill>
                <a:hlinkClick r:id="rId3"/>
              </a:rPr>
              <a:t>CWE-367</a:t>
            </a:r>
            <a:r>
              <a:rPr lang="en-US" sz="1400" dirty="0">
                <a:solidFill>
                  <a:schemeClr val="dk2"/>
                </a:solidFill>
              </a:rPr>
              <a:t>: Time-of-check Time-of-use (TOCTOU) race condition</a:t>
            </a:r>
            <a:endParaRPr sz="1400" dirty="0">
              <a:solidFill>
                <a:schemeClr val="dk2"/>
              </a:solidFill>
            </a:endParaRPr>
          </a:p>
          <a:p>
            <a:pPr marL="0" lvl="0" indent="0" algn="l" rtl="0">
              <a:lnSpc>
                <a:spcPct val="100000"/>
              </a:lnSpc>
              <a:spcBef>
                <a:spcPts val="0"/>
              </a:spcBef>
              <a:spcAft>
                <a:spcPts val="0"/>
              </a:spcAft>
              <a:buSzPts val="2400"/>
              <a:buNone/>
            </a:pPr>
            <a:endParaRPr sz="1000" dirty="0">
              <a:solidFill>
                <a:schemeClr val="dk2"/>
              </a:solidFill>
            </a:endParaRPr>
          </a:p>
          <a:p>
            <a:pPr marL="0" lvl="0" indent="0" algn="l" rtl="0">
              <a:lnSpc>
                <a:spcPct val="100000"/>
              </a:lnSpc>
              <a:spcBef>
                <a:spcPts val="0"/>
              </a:spcBef>
              <a:spcAft>
                <a:spcPts val="0"/>
              </a:spcAft>
              <a:buSzPts val="2400"/>
              <a:buNone/>
            </a:pPr>
            <a:r>
              <a:rPr lang="en-US" sz="1600" dirty="0">
                <a:solidFill>
                  <a:schemeClr val="dk2"/>
                </a:solidFill>
              </a:rPr>
              <a:t>Example in a Set-UID program:</a:t>
            </a:r>
            <a:endParaRPr sz="1600" dirty="0">
              <a:solidFill>
                <a:schemeClr val="dk2"/>
              </a:solidFill>
            </a:endParaRPr>
          </a:p>
          <a:p>
            <a:pPr marL="342900" lvl="0" indent="-203200" algn="l" rtl="0">
              <a:lnSpc>
                <a:spcPct val="100000"/>
              </a:lnSpc>
              <a:spcBef>
                <a:spcPts val="0"/>
              </a:spcBef>
              <a:spcAft>
                <a:spcPts val="0"/>
              </a:spcAft>
              <a:buClr>
                <a:schemeClr val="dk2"/>
              </a:buClr>
              <a:buSzPts val="1400"/>
              <a:buChar char="•"/>
            </a:pPr>
            <a:r>
              <a:rPr lang="en-US" sz="1400" dirty="0">
                <a:solidFill>
                  <a:schemeClr val="dk2"/>
                </a:solidFill>
              </a:rPr>
              <a:t>access() call - checks for access using </a:t>
            </a:r>
            <a:r>
              <a:rPr lang="en-US" sz="1400" u="sng" dirty="0">
                <a:solidFill>
                  <a:schemeClr val="dk2"/>
                </a:solidFill>
              </a:rPr>
              <a:t>real</a:t>
            </a:r>
            <a:r>
              <a:rPr lang="en-US" sz="1400" dirty="0">
                <a:solidFill>
                  <a:schemeClr val="dk2"/>
                </a:solidFill>
              </a:rPr>
              <a:t> (not effective) </a:t>
            </a:r>
            <a:r>
              <a:rPr lang="en-US" sz="1400" dirty="0" err="1">
                <a:solidFill>
                  <a:schemeClr val="dk2"/>
                </a:solidFill>
              </a:rPr>
              <a:t>uid</a:t>
            </a:r>
            <a:endParaRPr sz="1400" dirty="0">
              <a:solidFill>
                <a:schemeClr val="dk2"/>
              </a:solidFill>
            </a:endParaRPr>
          </a:p>
          <a:p>
            <a:pPr marL="342900" lvl="0" indent="-203200" algn="l" rtl="0">
              <a:lnSpc>
                <a:spcPct val="100000"/>
              </a:lnSpc>
              <a:spcBef>
                <a:spcPts val="0"/>
              </a:spcBef>
              <a:spcAft>
                <a:spcPts val="0"/>
              </a:spcAft>
              <a:buClr>
                <a:schemeClr val="dk2"/>
              </a:buClr>
              <a:buSzPts val="1400"/>
              <a:buChar char="•"/>
            </a:pPr>
            <a:r>
              <a:rPr lang="en-US" sz="1400" dirty="0">
                <a:solidFill>
                  <a:schemeClr val="dk2"/>
                </a:solidFill>
              </a:rPr>
              <a:t>Determines if user permissions (not elevated permission) allow access</a:t>
            </a:r>
            <a:endParaRPr sz="1400" dirty="0">
              <a:solidFill>
                <a:schemeClr val="dk2"/>
              </a:solidFill>
            </a:endParaRPr>
          </a:p>
          <a:p>
            <a:pPr marL="0" lvl="0" indent="0" algn="l" rtl="0">
              <a:lnSpc>
                <a:spcPct val="100000"/>
              </a:lnSpc>
              <a:spcBef>
                <a:spcPts val="1000"/>
              </a:spcBef>
              <a:spcAft>
                <a:spcPts val="0"/>
              </a:spcAft>
              <a:buSzPts val="2400"/>
              <a:buNone/>
            </a:pPr>
            <a:endParaRPr sz="1800" dirty="0"/>
          </a:p>
        </p:txBody>
      </p:sp>
      <p:sp>
        <p:nvSpPr>
          <p:cNvPr id="264" name="Google Shape;264;p44"/>
          <p:cNvSpPr txBox="1"/>
          <p:nvPr/>
        </p:nvSpPr>
        <p:spPr>
          <a:xfrm>
            <a:off x="2340900" y="2571925"/>
            <a:ext cx="4462200" cy="1375200"/>
          </a:xfrm>
          <a:prstGeom prst="rect">
            <a:avLst/>
          </a:prstGeom>
          <a:noFill/>
          <a:ln w="19050" cap="flat" cmpd="sng">
            <a:solidFill>
              <a:srgbClr val="000000"/>
            </a:solidFill>
            <a:prstDash val="solid"/>
            <a:round/>
            <a:headEnd type="none" w="sm" len="sm"/>
            <a:tailEnd type="none" w="sm" len="sm"/>
          </a:ln>
        </p:spPr>
        <p:txBody>
          <a:bodyPr spcFirstLastPara="1" wrap="square" lIns="91425" tIns="54850" rIns="91425" bIns="54850" anchor="t" anchorCtr="0">
            <a:noAutofit/>
          </a:bodyPr>
          <a:lstStyle/>
          <a:p>
            <a:pPr marL="0" marR="0" lvl="0" indent="0" algn="l" rtl="0">
              <a:lnSpc>
                <a:spcPct val="100000"/>
              </a:lnSpc>
              <a:spcBef>
                <a:spcPts val="0"/>
              </a:spcBef>
              <a:spcAft>
                <a:spcPts val="0"/>
              </a:spcAft>
              <a:buClr>
                <a:schemeClr val="dk1"/>
              </a:buClr>
              <a:buSzPts val="1100"/>
              <a:buFont typeface="Arial"/>
              <a:buNone/>
            </a:pPr>
            <a:r>
              <a:rPr lang="en-US" sz="1100" b="0" i="0" u="none" strike="noStrike" cap="none" dirty="0">
                <a:solidFill>
                  <a:srgbClr val="FF00FF"/>
                </a:solidFill>
                <a:latin typeface="Consolas"/>
                <a:ea typeface="Consolas"/>
                <a:cs typeface="Consolas"/>
                <a:sym typeface="Consolas"/>
              </a:rPr>
              <a:t>if</a:t>
            </a:r>
            <a:r>
              <a:rPr lang="en-US" sz="1100" b="0" i="0" u="none" strike="noStrike" cap="none" dirty="0">
                <a:solidFill>
                  <a:srgbClr val="000000"/>
                </a:solidFill>
                <a:latin typeface="Consolas"/>
                <a:ea typeface="Consolas"/>
                <a:cs typeface="Consolas"/>
                <a:sym typeface="Consolas"/>
              </a:rPr>
              <a:t> (access(filename, W_OK) == 0) {</a:t>
            </a:r>
            <a:endParaRPr sz="1100" b="0" i="0" u="none" strike="noStrike" cap="none" dirty="0">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chemeClr val="dk1"/>
              </a:buClr>
              <a:buSzPts val="1100"/>
              <a:buFont typeface="Arial"/>
              <a:buNone/>
            </a:pPr>
            <a:r>
              <a:rPr lang="en-US" sz="1100" b="0" i="0" u="none" strike="noStrike" cap="none" dirty="0">
                <a:solidFill>
                  <a:srgbClr val="000000"/>
                </a:solidFill>
                <a:latin typeface="Consolas"/>
                <a:ea typeface="Consolas"/>
                <a:cs typeface="Consolas"/>
                <a:sym typeface="Consolas"/>
              </a:rPr>
              <a:t>    </a:t>
            </a:r>
            <a:r>
              <a:rPr lang="en-US" sz="1100" b="0" i="0" u="none" strike="noStrike" cap="none" dirty="0">
                <a:solidFill>
                  <a:srgbClr val="FF00FF"/>
                </a:solidFill>
                <a:latin typeface="Consolas"/>
                <a:ea typeface="Consolas"/>
                <a:cs typeface="Consolas"/>
                <a:sym typeface="Consolas"/>
              </a:rPr>
              <a:t>if</a:t>
            </a:r>
            <a:r>
              <a:rPr lang="en-US" sz="1100" b="0" i="0" u="none" strike="noStrike" cap="none" dirty="0">
                <a:solidFill>
                  <a:srgbClr val="000000"/>
                </a:solidFill>
                <a:latin typeface="Consolas"/>
                <a:ea typeface="Consolas"/>
                <a:cs typeface="Consolas"/>
                <a:sym typeface="Consolas"/>
              </a:rPr>
              <a:t> ((</a:t>
            </a:r>
            <a:r>
              <a:rPr lang="en-US" sz="1100" b="0" i="0" u="none" strike="noStrike" cap="none" dirty="0" err="1">
                <a:solidFill>
                  <a:srgbClr val="000000"/>
                </a:solidFill>
                <a:latin typeface="Consolas"/>
                <a:ea typeface="Consolas"/>
                <a:cs typeface="Consolas"/>
                <a:sym typeface="Consolas"/>
              </a:rPr>
              <a:t>fd</a:t>
            </a:r>
            <a:r>
              <a:rPr lang="en-US" sz="1100" b="0" i="0" u="none" strike="noStrike" cap="none" dirty="0">
                <a:solidFill>
                  <a:srgbClr val="000000"/>
                </a:solidFill>
                <a:latin typeface="Consolas"/>
                <a:ea typeface="Consolas"/>
                <a:cs typeface="Consolas"/>
                <a:sym typeface="Consolas"/>
              </a:rPr>
              <a:t> = </a:t>
            </a:r>
            <a:r>
              <a:rPr lang="en-US" sz="1100" b="0" i="0" u="none" strike="noStrike" cap="none" dirty="0" err="1">
                <a:solidFill>
                  <a:srgbClr val="000000"/>
                </a:solidFill>
                <a:latin typeface="Consolas"/>
                <a:ea typeface="Consolas"/>
                <a:cs typeface="Consolas"/>
                <a:sym typeface="Consolas"/>
              </a:rPr>
              <a:t>fopen</a:t>
            </a:r>
            <a:r>
              <a:rPr lang="en-US" sz="1100" b="0" i="0" u="none" strike="noStrike" cap="none" dirty="0">
                <a:solidFill>
                  <a:srgbClr val="000000"/>
                </a:solidFill>
                <a:latin typeface="Consolas"/>
                <a:ea typeface="Consolas"/>
                <a:cs typeface="Consolas"/>
                <a:sym typeface="Consolas"/>
              </a:rPr>
              <a:t>(filename, O_WRONLY)) == </a:t>
            </a:r>
            <a:r>
              <a:rPr lang="en-US" sz="1100" b="0" i="0" u="none" strike="noStrike" cap="none" dirty="0">
                <a:solidFill>
                  <a:srgbClr val="4A86E8"/>
                </a:solidFill>
                <a:latin typeface="Consolas"/>
                <a:ea typeface="Consolas"/>
                <a:cs typeface="Consolas"/>
                <a:sym typeface="Consolas"/>
              </a:rPr>
              <a:t>NULL</a:t>
            </a:r>
            <a:r>
              <a:rPr lang="en-US" sz="1100" b="0" i="0" u="none" strike="noStrike" cap="none" dirty="0">
                <a:solidFill>
                  <a:srgbClr val="000000"/>
                </a:solidFill>
                <a:latin typeface="Consolas"/>
                <a:ea typeface="Consolas"/>
                <a:cs typeface="Consolas"/>
                <a:sym typeface="Consolas"/>
              </a:rPr>
              <a:t>) {</a:t>
            </a:r>
            <a:endParaRPr sz="1100" b="0" i="0" u="none" strike="noStrike" cap="none" dirty="0">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chemeClr val="dk1"/>
              </a:buClr>
              <a:buSzPts val="1100"/>
              <a:buFont typeface="Arial"/>
              <a:buNone/>
            </a:pPr>
            <a:r>
              <a:rPr lang="en-US" sz="1100" b="0" i="0" u="none" strike="noStrike" cap="none" dirty="0">
                <a:solidFill>
                  <a:srgbClr val="000000"/>
                </a:solidFill>
                <a:latin typeface="Consolas"/>
                <a:ea typeface="Consolas"/>
                <a:cs typeface="Consolas"/>
                <a:sym typeface="Consolas"/>
              </a:rPr>
              <a:t>   	 </a:t>
            </a:r>
            <a:r>
              <a:rPr lang="en-US" sz="1100" b="0" i="0" u="none" strike="noStrike" cap="none" dirty="0" err="1">
                <a:solidFill>
                  <a:srgbClr val="000000"/>
                </a:solidFill>
                <a:latin typeface="Consolas"/>
                <a:ea typeface="Consolas"/>
                <a:cs typeface="Consolas"/>
                <a:sym typeface="Consolas"/>
              </a:rPr>
              <a:t>perror</a:t>
            </a:r>
            <a:r>
              <a:rPr lang="en-US" sz="1100" b="0" i="0" u="none" strike="noStrike" cap="none" dirty="0">
                <a:solidFill>
                  <a:srgbClr val="000000"/>
                </a:solidFill>
                <a:latin typeface="Consolas"/>
                <a:ea typeface="Consolas"/>
                <a:cs typeface="Consolas"/>
                <a:sym typeface="Consolas"/>
              </a:rPr>
              <a:t>(filename);</a:t>
            </a:r>
            <a:endParaRPr sz="1100" b="0" i="0" u="none" strike="noStrike" cap="none" dirty="0">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chemeClr val="dk1"/>
              </a:buClr>
              <a:buSzPts val="1100"/>
              <a:buFont typeface="Arial"/>
              <a:buNone/>
            </a:pPr>
            <a:r>
              <a:rPr lang="en-US" sz="1100" b="0" i="0" u="none" strike="noStrike" cap="none" dirty="0">
                <a:solidFill>
                  <a:srgbClr val="000000"/>
                </a:solidFill>
                <a:latin typeface="Consolas"/>
                <a:ea typeface="Consolas"/>
                <a:cs typeface="Consolas"/>
                <a:sym typeface="Consolas"/>
              </a:rPr>
              <a:t>   	 </a:t>
            </a:r>
            <a:r>
              <a:rPr lang="en-US" sz="1100" b="0" i="0" u="none" strike="noStrike" cap="none" dirty="0">
                <a:solidFill>
                  <a:srgbClr val="FF00FF"/>
                </a:solidFill>
                <a:latin typeface="Consolas"/>
                <a:ea typeface="Consolas"/>
                <a:cs typeface="Consolas"/>
                <a:sym typeface="Consolas"/>
              </a:rPr>
              <a:t>return</a:t>
            </a:r>
            <a:r>
              <a:rPr lang="en-US" sz="1100" b="0" i="0" u="none" strike="noStrike" cap="none" dirty="0">
                <a:solidFill>
                  <a:srgbClr val="000000"/>
                </a:solidFill>
                <a:latin typeface="Consolas"/>
                <a:ea typeface="Consolas"/>
                <a:cs typeface="Consolas"/>
                <a:sym typeface="Consolas"/>
              </a:rPr>
              <a:t> 0;</a:t>
            </a:r>
            <a:endParaRPr sz="1100" b="0" i="0" u="none" strike="noStrike" cap="none" dirty="0">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chemeClr val="dk1"/>
              </a:buClr>
              <a:buSzPts val="1100"/>
              <a:buFont typeface="Arial"/>
              <a:buNone/>
            </a:pPr>
            <a:r>
              <a:rPr lang="en-US" sz="1100" b="0" i="0" u="none" strike="noStrike" cap="none" dirty="0">
                <a:solidFill>
                  <a:srgbClr val="000000"/>
                </a:solidFill>
                <a:latin typeface="Consolas"/>
                <a:ea typeface="Consolas"/>
                <a:cs typeface="Consolas"/>
                <a:sym typeface="Consolas"/>
              </a:rPr>
              <a:t>    }</a:t>
            </a:r>
            <a:endParaRPr sz="1100" b="0" i="0" u="none" strike="noStrike" cap="none" dirty="0">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100"/>
              <a:buFont typeface="Arial"/>
              <a:buNone/>
            </a:pPr>
            <a:r>
              <a:rPr lang="en-US" sz="1100" b="0" i="0" u="none" strike="noStrike" cap="none" dirty="0">
                <a:solidFill>
                  <a:srgbClr val="000000"/>
                </a:solidFill>
                <a:latin typeface="Consolas"/>
                <a:ea typeface="Consolas"/>
                <a:cs typeface="Consolas"/>
                <a:sym typeface="Consolas"/>
              </a:rPr>
              <a:t>    </a:t>
            </a:r>
            <a:r>
              <a:rPr lang="en-US" sz="1100" b="0" i="0" u="none" strike="noStrike" cap="none" dirty="0">
                <a:solidFill>
                  <a:srgbClr val="CC0000"/>
                </a:solidFill>
                <a:latin typeface="Consolas"/>
                <a:ea typeface="Consolas"/>
                <a:cs typeface="Consolas"/>
                <a:sym typeface="Consolas"/>
              </a:rPr>
              <a:t>/* now write to the file */</a:t>
            </a:r>
            <a:endParaRPr sz="1100" b="0" i="0" u="none" strike="noStrike" cap="none" dirty="0">
              <a:solidFill>
                <a:srgbClr val="CC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100"/>
              <a:buFont typeface="Arial"/>
              <a:buNone/>
            </a:pPr>
            <a:r>
              <a:rPr lang="en-US" sz="1100" b="0" i="0" u="none" strike="noStrike" cap="none" dirty="0">
                <a:solidFill>
                  <a:srgbClr val="000000"/>
                </a:solidFill>
                <a:latin typeface="Consolas"/>
                <a:ea typeface="Consolas"/>
                <a:cs typeface="Consolas"/>
                <a:sym typeface="Consolas"/>
              </a:rPr>
              <a:t>    ...</a:t>
            </a:r>
            <a:endParaRPr sz="1100" b="0" i="0" u="none" strike="noStrike" cap="none" dirty="0">
              <a:solidFill>
                <a:srgbClr val="000000"/>
              </a:solidFill>
              <a:latin typeface="Consolas"/>
              <a:ea typeface="Consolas"/>
              <a:cs typeface="Consolas"/>
              <a:sym typeface="Consolas"/>
            </a:endParaRPr>
          </a:p>
        </p:txBody>
      </p:sp>
      <p:sp>
        <p:nvSpPr>
          <p:cNvPr id="265" name="Google Shape;265;p44"/>
          <p:cNvSpPr txBox="1"/>
          <p:nvPr/>
        </p:nvSpPr>
        <p:spPr>
          <a:xfrm>
            <a:off x="628650" y="3896963"/>
            <a:ext cx="7703100" cy="2727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dirty="0">
                <a:solidFill>
                  <a:srgbClr val="FF0000"/>
                </a:solidFill>
                <a:latin typeface="Arial"/>
                <a:ea typeface="Arial"/>
                <a:cs typeface="Arial"/>
                <a:sym typeface="Arial"/>
              </a:rPr>
              <a:t>Between access() and </a:t>
            </a:r>
            <a:r>
              <a:rPr lang="en-US" sz="1400" b="0" i="0" u="none" strike="noStrike" cap="none" dirty="0" err="1">
                <a:solidFill>
                  <a:srgbClr val="FF0000"/>
                </a:solidFill>
                <a:latin typeface="Arial"/>
                <a:ea typeface="Arial"/>
                <a:cs typeface="Arial"/>
                <a:sym typeface="Arial"/>
              </a:rPr>
              <a:t>fopen</a:t>
            </a:r>
            <a:r>
              <a:rPr lang="en-US" sz="1400" b="0" i="0" u="none" strike="noStrike" cap="none" dirty="0">
                <a:solidFill>
                  <a:srgbClr val="FF0000"/>
                </a:solidFill>
                <a:latin typeface="Arial"/>
                <a:ea typeface="Arial"/>
                <a:cs typeface="Arial"/>
                <a:sym typeface="Arial"/>
              </a:rPr>
              <a:t>(), attacker replaces with symbolic link to system file</a:t>
            </a:r>
            <a:endParaRPr sz="1400" b="0" i="0" u="none" strike="noStrike" cap="none" dirty="0">
              <a:solidFill>
                <a:srgbClr val="FF0000"/>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70">
          <a:extLst>
            <a:ext uri="{FF2B5EF4-FFF2-40B4-BE49-F238E27FC236}">
              <a16:creationId xmlns:a16="http://schemas.microsoft.com/office/drawing/2014/main" id="{5692AFF5-AAC8-BB69-C602-2C4A2CB722AA}"/>
            </a:ext>
          </a:extLst>
        </p:cNvPr>
        <p:cNvGrpSpPr/>
        <p:nvPr/>
      </p:nvGrpSpPr>
      <p:grpSpPr>
        <a:xfrm>
          <a:off x="0" y="0"/>
          <a:ext cx="0" cy="0"/>
          <a:chOff x="0" y="0"/>
          <a:chExt cx="0" cy="0"/>
        </a:xfrm>
      </p:grpSpPr>
      <p:sp>
        <p:nvSpPr>
          <p:cNvPr id="271" name="Google Shape;271;p45">
            <a:extLst>
              <a:ext uri="{FF2B5EF4-FFF2-40B4-BE49-F238E27FC236}">
                <a16:creationId xmlns:a16="http://schemas.microsoft.com/office/drawing/2014/main" id="{2100C93A-F2FD-83E7-6FF5-5717D05D0734}"/>
              </a:ext>
            </a:extLst>
          </p:cNvPr>
          <p:cNvSpPr txBox="1">
            <a:spLocks noGrp="1"/>
          </p:cNvSpPr>
          <p:nvPr>
            <p:ph type="title"/>
          </p:nvPr>
        </p:nvSpPr>
        <p:spPr>
          <a:xfrm>
            <a:off x="628650" y="273844"/>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dirty="0"/>
              <a:t>Static Analysis</a:t>
            </a:r>
            <a:endParaRPr dirty="0"/>
          </a:p>
        </p:txBody>
      </p:sp>
      <p:sp>
        <p:nvSpPr>
          <p:cNvPr id="2" name="Google Shape;263;p44">
            <a:extLst>
              <a:ext uri="{FF2B5EF4-FFF2-40B4-BE49-F238E27FC236}">
                <a16:creationId xmlns:a16="http://schemas.microsoft.com/office/drawing/2014/main" id="{995D58F4-AE33-4185-3375-FBC8D6AE981F}"/>
              </a:ext>
            </a:extLst>
          </p:cNvPr>
          <p:cNvSpPr txBox="1">
            <a:spLocks noGrp="1"/>
          </p:cNvSpPr>
          <p:nvPr>
            <p:ph type="body" idx="1"/>
          </p:nvPr>
        </p:nvSpPr>
        <p:spPr>
          <a:xfrm>
            <a:off x="628650" y="1135837"/>
            <a:ext cx="7886700" cy="2871826"/>
          </a:xfrm>
          <a:prstGeom prst="rect">
            <a:avLst/>
          </a:prstGeom>
          <a:noFill/>
          <a:ln>
            <a:noFill/>
          </a:ln>
        </p:spPr>
        <p:txBody>
          <a:bodyPr spcFirstLastPara="1" wrap="square" lIns="91425" tIns="45700" rIns="91425" bIns="45700" anchor="t" anchorCtr="0">
            <a:noAutofit/>
          </a:bodyPr>
          <a:lstStyle/>
          <a:p>
            <a:pPr marL="285750" marR="0" lvl="0" indent="-285750" algn="l" defTabSz="914400" rtl="0" eaLnBrk="1" fontAlgn="auto" latinLnBrk="0" hangingPunct="1">
              <a:lnSpc>
                <a:spcPts val="2000"/>
              </a:lnSpc>
              <a:spcBef>
                <a:spcPts val="600"/>
              </a:spcBef>
              <a:spcAft>
                <a:spcPts val="0"/>
              </a:spcAft>
              <a:buClr>
                <a:srgbClr val="0F2044"/>
              </a:buClr>
              <a:buSzPts val="2400"/>
              <a:buFont typeface="Wingdings" panose="05000000000000000000" pitchFamily="2" charset="2"/>
              <a:buChar char="Ø"/>
              <a:tabLst/>
              <a:defRPr/>
            </a:pPr>
            <a:r>
              <a:rPr kumimoji="0" lang="en-US" sz="1600" b="0" i="0" u="none" strike="noStrike" kern="0" cap="none" spc="0" normalizeH="0" baseline="0" noProof="0" dirty="0">
                <a:ln>
                  <a:noFill/>
                </a:ln>
                <a:solidFill>
                  <a:srgbClr val="0F2044"/>
                </a:solidFill>
                <a:effectLst/>
                <a:uLnTx/>
                <a:uFillTx/>
                <a:latin typeface="Arial"/>
                <a:cs typeface="Arial"/>
                <a:sym typeface="Arial"/>
              </a:rPr>
              <a:t>Some types of static analyzers:</a:t>
            </a:r>
          </a:p>
          <a:p>
            <a:pPr marL="400050" marR="0" lvl="0" indent="-203200" algn="l" defTabSz="914400" rtl="0" eaLnBrk="1" fontAlgn="auto" latinLnBrk="0" hangingPunct="1">
              <a:lnSpc>
                <a:spcPts val="2000"/>
              </a:lnSpc>
              <a:spcBef>
                <a:spcPts val="600"/>
              </a:spcBef>
              <a:spcAft>
                <a:spcPts val="0"/>
              </a:spcAft>
              <a:buClr>
                <a:srgbClr val="0F2044"/>
              </a:buClr>
              <a:buSzPts val="1400"/>
              <a:buFont typeface="Arial"/>
              <a:buChar char="•"/>
              <a:tabLst/>
              <a:defRPr/>
            </a:pPr>
            <a:r>
              <a:rPr kumimoji="0" lang="en-US" sz="1600" b="0" i="0" u="sng" strike="noStrike" kern="0" cap="none" spc="0" normalizeH="0" baseline="0" noProof="0" dirty="0">
                <a:ln>
                  <a:noFill/>
                </a:ln>
                <a:solidFill>
                  <a:srgbClr val="0F2044"/>
                </a:solidFill>
                <a:effectLst/>
                <a:uLnTx/>
                <a:uFillTx/>
                <a:latin typeface="Arial"/>
                <a:cs typeface="Arial"/>
                <a:sym typeface="Arial"/>
              </a:rPr>
              <a:t>Lexical</a:t>
            </a:r>
            <a:r>
              <a:rPr kumimoji="0" lang="en-US" sz="1600" b="0" i="0" u="none" strike="noStrike" kern="0" cap="none" spc="0" normalizeH="0" baseline="0" noProof="0" dirty="0">
                <a:ln>
                  <a:noFill/>
                </a:ln>
                <a:solidFill>
                  <a:srgbClr val="0F2044"/>
                </a:solidFill>
                <a:effectLst/>
                <a:uLnTx/>
                <a:uFillTx/>
                <a:latin typeface="Arial"/>
                <a:cs typeface="Arial"/>
                <a:sym typeface="Arial"/>
              </a:rPr>
              <a:t>: Parses code and looks for dangerous patterns</a:t>
            </a:r>
          </a:p>
          <a:p>
            <a:pPr marL="685800" marR="0" lvl="1" indent="-133350" algn="l" defTabSz="914400" rtl="0" eaLnBrk="1" fontAlgn="auto" latinLnBrk="0" hangingPunct="1">
              <a:lnSpc>
                <a:spcPts val="2000"/>
              </a:lnSpc>
              <a:spcBef>
                <a:spcPts val="600"/>
              </a:spcBef>
              <a:spcAft>
                <a:spcPts val="0"/>
              </a:spcAft>
              <a:buClr>
                <a:srgbClr val="0F2044"/>
              </a:buClr>
              <a:buSzPts val="1200"/>
              <a:buFont typeface="Arial"/>
              <a:buChar char="•"/>
              <a:tabLst/>
              <a:defRPr/>
            </a:pPr>
            <a:r>
              <a:rPr kumimoji="0" lang="en-US" sz="1600" b="0" i="0" u="none" strike="noStrike" kern="0" cap="none" spc="0" normalizeH="0" baseline="0" noProof="0" dirty="0">
                <a:ln>
                  <a:noFill/>
                </a:ln>
                <a:solidFill>
                  <a:srgbClr val="0F2044"/>
                </a:solidFill>
                <a:effectLst/>
                <a:uLnTx/>
                <a:uFillTx/>
                <a:latin typeface="Arial"/>
                <a:cs typeface="Arial"/>
                <a:sym typeface="Arial"/>
              </a:rPr>
              <a:t>Find use of dangerous functions (compiler warnings), missing error checks, ...</a:t>
            </a:r>
          </a:p>
          <a:p>
            <a:pPr marL="685800" marR="0" lvl="1" indent="-133350" algn="l" defTabSz="914400" rtl="0" eaLnBrk="1" fontAlgn="auto" latinLnBrk="0" hangingPunct="1">
              <a:lnSpc>
                <a:spcPts val="2000"/>
              </a:lnSpc>
              <a:spcBef>
                <a:spcPts val="600"/>
              </a:spcBef>
              <a:spcAft>
                <a:spcPts val="0"/>
              </a:spcAft>
              <a:buClr>
                <a:srgbClr val="0F2044"/>
              </a:buClr>
              <a:buSzPts val="1200"/>
              <a:buFont typeface="Arial"/>
              <a:buChar char="•"/>
              <a:tabLst/>
              <a:defRPr/>
            </a:pPr>
            <a:r>
              <a:rPr kumimoji="0" lang="en-US" sz="1600" b="0" i="0" u="none" strike="noStrike" kern="0" cap="none" spc="0" normalizeH="0" baseline="0" noProof="0" dirty="0">
                <a:ln>
                  <a:noFill/>
                </a:ln>
                <a:solidFill>
                  <a:srgbClr val="0F2044"/>
                </a:solidFill>
                <a:effectLst/>
                <a:uLnTx/>
                <a:uFillTx/>
                <a:latin typeface="Arial"/>
                <a:cs typeface="Arial"/>
                <a:sym typeface="Arial"/>
              </a:rPr>
              <a:t>Sometimes called a “linter” after classical C tool named “lint”</a:t>
            </a:r>
          </a:p>
          <a:p>
            <a:pPr marL="685800" marR="0" lvl="1" indent="-133350" algn="l" defTabSz="914400" rtl="0" eaLnBrk="1" fontAlgn="auto" latinLnBrk="0" hangingPunct="1">
              <a:lnSpc>
                <a:spcPts val="2000"/>
              </a:lnSpc>
              <a:spcBef>
                <a:spcPts val="600"/>
              </a:spcBef>
              <a:spcAft>
                <a:spcPts val="0"/>
              </a:spcAft>
              <a:buClr>
                <a:srgbClr val="0F2044"/>
              </a:buClr>
              <a:buSzPts val="1200"/>
              <a:buFont typeface="Arial"/>
              <a:buChar char="•"/>
              <a:tabLst/>
              <a:defRPr/>
            </a:pPr>
            <a:r>
              <a:rPr kumimoji="0" lang="en-US" sz="1600" b="0" i="0" u="none" strike="noStrike" kern="0" cap="none" spc="0" normalizeH="0" baseline="0" noProof="0" dirty="0">
                <a:ln>
                  <a:noFill/>
                </a:ln>
                <a:solidFill>
                  <a:srgbClr val="0F2044"/>
                </a:solidFill>
                <a:effectLst/>
                <a:uLnTx/>
                <a:uFillTx/>
                <a:latin typeface="Arial"/>
                <a:cs typeface="Arial"/>
                <a:sym typeface="Arial"/>
              </a:rPr>
              <a:t>Tools: </a:t>
            </a:r>
            <a:r>
              <a:rPr kumimoji="0" lang="en-US" sz="1600" b="0" i="0" u="none" strike="noStrike" kern="0" cap="none" spc="0" normalizeH="0" baseline="0" noProof="0" dirty="0" err="1">
                <a:ln>
                  <a:noFill/>
                </a:ln>
                <a:solidFill>
                  <a:srgbClr val="0F2044"/>
                </a:solidFill>
                <a:effectLst/>
                <a:uLnTx/>
                <a:uFillTx/>
                <a:latin typeface="Arial"/>
                <a:cs typeface="Arial"/>
                <a:sym typeface="Arial"/>
              </a:rPr>
              <a:t>flawfinder</a:t>
            </a:r>
            <a:r>
              <a:rPr kumimoji="0" lang="en-US" sz="1600" b="0" i="0" u="none" strike="noStrike" kern="0" cap="none" spc="0" normalizeH="0" baseline="0" noProof="0" dirty="0">
                <a:ln>
                  <a:noFill/>
                </a:ln>
                <a:solidFill>
                  <a:srgbClr val="0F2044"/>
                </a:solidFill>
                <a:effectLst/>
                <a:uLnTx/>
                <a:uFillTx/>
                <a:latin typeface="Arial"/>
                <a:cs typeface="Arial"/>
                <a:sym typeface="Arial"/>
              </a:rPr>
              <a:t>, </a:t>
            </a:r>
            <a:r>
              <a:rPr kumimoji="0" lang="en-US" sz="1600" b="0" i="0" u="none" strike="noStrike" kern="0" cap="none" spc="0" normalizeH="0" baseline="0" noProof="0" dirty="0" err="1">
                <a:ln>
                  <a:noFill/>
                </a:ln>
                <a:solidFill>
                  <a:srgbClr val="0F2044"/>
                </a:solidFill>
                <a:effectLst/>
                <a:uLnTx/>
                <a:uFillTx/>
                <a:latin typeface="Arial"/>
                <a:cs typeface="Arial"/>
                <a:sym typeface="Arial"/>
              </a:rPr>
              <a:t>cppcheck</a:t>
            </a:r>
            <a:r>
              <a:rPr kumimoji="0" lang="en-US" sz="1600" b="0" i="0" u="none" strike="noStrike" kern="0" cap="none" spc="0" normalizeH="0" baseline="0" noProof="0" dirty="0">
                <a:ln>
                  <a:noFill/>
                </a:ln>
                <a:solidFill>
                  <a:srgbClr val="0F2044"/>
                </a:solidFill>
                <a:effectLst/>
                <a:uLnTx/>
                <a:uFillTx/>
                <a:latin typeface="Arial"/>
                <a:cs typeface="Arial"/>
                <a:sym typeface="Arial"/>
              </a:rPr>
              <a:t>, splint, …</a:t>
            </a:r>
          </a:p>
        </p:txBody>
      </p:sp>
      <p:sp>
        <p:nvSpPr>
          <p:cNvPr id="4" name="TextBox 3">
            <a:extLst>
              <a:ext uri="{FF2B5EF4-FFF2-40B4-BE49-F238E27FC236}">
                <a16:creationId xmlns:a16="http://schemas.microsoft.com/office/drawing/2014/main" id="{8CC2AB0B-D30F-4189-040B-F97995698693}"/>
              </a:ext>
            </a:extLst>
          </p:cNvPr>
          <p:cNvSpPr txBox="1"/>
          <p:nvPr/>
        </p:nvSpPr>
        <p:spPr>
          <a:xfrm>
            <a:off x="528347" y="3509703"/>
            <a:ext cx="2812011" cy="382477"/>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nSpc>
                <a:spcPct val="150000"/>
              </a:lnSpc>
            </a:pPr>
            <a:r>
              <a:rPr lang="en-US" dirty="0"/>
              <a:t>gets(</a:t>
            </a:r>
            <a:r>
              <a:rPr lang="en-US" dirty="0" err="1"/>
              <a:t>buf</a:t>
            </a:r>
            <a:r>
              <a:rPr lang="en-US" dirty="0"/>
              <a:t>); // flagged immediately</a:t>
            </a:r>
            <a:endParaRPr lang="en-US" dirty="0">
              <a:latin typeface="Aptos" panose="020B0004020202020204" pitchFamily="34" charset="0"/>
              <a:cs typeface="Aptos Serif" panose="020B0502040204020203" pitchFamily="18" charset="0"/>
            </a:endParaRPr>
          </a:p>
        </p:txBody>
      </p:sp>
      <p:sp>
        <p:nvSpPr>
          <p:cNvPr id="8" name="TextBox 7">
            <a:extLst>
              <a:ext uri="{FF2B5EF4-FFF2-40B4-BE49-F238E27FC236}">
                <a16:creationId xmlns:a16="http://schemas.microsoft.com/office/drawing/2014/main" id="{A2572C80-30F5-0853-98C4-777CD21D7E9C}"/>
              </a:ext>
            </a:extLst>
          </p:cNvPr>
          <p:cNvSpPr txBox="1"/>
          <p:nvPr/>
        </p:nvSpPr>
        <p:spPr>
          <a:xfrm>
            <a:off x="3819136" y="3116165"/>
            <a:ext cx="2926897" cy="116955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en-US" dirty="0"/>
              <a:t>Parse the code </a:t>
            </a:r>
          </a:p>
          <a:p>
            <a:r>
              <a:rPr lang="en-US" dirty="0"/>
              <a:t>Look for: </a:t>
            </a:r>
          </a:p>
          <a:p>
            <a:pPr marL="742950" lvl="1" indent="-285750">
              <a:buFont typeface="Arial" panose="020B0604020202020204" pitchFamily="34" charset="0"/>
              <a:buChar char="•"/>
            </a:pPr>
            <a:r>
              <a:rPr lang="en-US" dirty="0"/>
              <a:t>Dangerous functions </a:t>
            </a:r>
          </a:p>
          <a:p>
            <a:pPr marL="742950" lvl="1" indent="-285750">
              <a:buFont typeface="Arial" panose="020B0604020202020204" pitchFamily="34" charset="0"/>
              <a:buChar char="•"/>
            </a:pPr>
            <a:r>
              <a:rPr lang="en-US" dirty="0"/>
              <a:t>Missing checks </a:t>
            </a:r>
          </a:p>
          <a:p>
            <a:pPr marL="742950" lvl="1" indent="-285750">
              <a:buFont typeface="Arial" panose="020B0604020202020204" pitchFamily="34" charset="0"/>
              <a:buChar char="•"/>
            </a:pPr>
            <a:r>
              <a:rPr lang="en-US" dirty="0"/>
              <a:t>Bad coding patterns </a:t>
            </a:r>
          </a:p>
        </p:txBody>
      </p:sp>
      <p:pic>
        <p:nvPicPr>
          <p:cNvPr id="4098" name="Picture 2" descr="Static Code Analyzers | Perforce Software">
            <a:extLst>
              <a:ext uri="{FF2B5EF4-FFF2-40B4-BE49-F238E27FC236}">
                <a16:creationId xmlns:a16="http://schemas.microsoft.com/office/drawing/2014/main" id="{130352A7-31C5-28D9-964F-DD6023C42A5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28848" y="2340152"/>
            <a:ext cx="1704023" cy="1169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95363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70">
          <a:extLst>
            <a:ext uri="{FF2B5EF4-FFF2-40B4-BE49-F238E27FC236}">
              <a16:creationId xmlns:a16="http://schemas.microsoft.com/office/drawing/2014/main" id="{31B5C1E0-BF51-A505-86B3-5B3AA6F829DB}"/>
            </a:ext>
          </a:extLst>
        </p:cNvPr>
        <p:cNvGrpSpPr/>
        <p:nvPr/>
      </p:nvGrpSpPr>
      <p:grpSpPr>
        <a:xfrm>
          <a:off x="0" y="0"/>
          <a:ext cx="0" cy="0"/>
          <a:chOff x="0" y="0"/>
          <a:chExt cx="0" cy="0"/>
        </a:xfrm>
      </p:grpSpPr>
      <p:sp>
        <p:nvSpPr>
          <p:cNvPr id="271" name="Google Shape;271;p45">
            <a:extLst>
              <a:ext uri="{FF2B5EF4-FFF2-40B4-BE49-F238E27FC236}">
                <a16:creationId xmlns:a16="http://schemas.microsoft.com/office/drawing/2014/main" id="{14E65C5B-5EB5-4BFA-24DB-88EC94A2F0C2}"/>
              </a:ext>
            </a:extLst>
          </p:cNvPr>
          <p:cNvSpPr txBox="1">
            <a:spLocks noGrp="1"/>
          </p:cNvSpPr>
          <p:nvPr>
            <p:ph type="title"/>
          </p:nvPr>
        </p:nvSpPr>
        <p:spPr>
          <a:xfrm>
            <a:off x="628650" y="273844"/>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dirty="0"/>
              <a:t>Static Analysis</a:t>
            </a:r>
            <a:endParaRPr dirty="0"/>
          </a:p>
        </p:txBody>
      </p:sp>
      <p:sp>
        <p:nvSpPr>
          <p:cNvPr id="2" name="Google Shape;263;p44">
            <a:extLst>
              <a:ext uri="{FF2B5EF4-FFF2-40B4-BE49-F238E27FC236}">
                <a16:creationId xmlns:a16="http://schemas.microsoft.com/office/drawing/2014/main" id="{5522DE80-8BA0-16BD-B02E-2E76538A7CED}"/>
              </a:ext>
            </a:extLst>
          </p:cNvPr>
          <p:cNvSpPr txBox="1">
            <a:spLocks noGrp="1"/>
          </p:cNvSpPr>
          <p:nvPr>
            <p:ph type="body" idx="1"/>
          </p:nvPr>
        </p:nvSpPr>
        <p:spPr>
          <a:xfrm>
            <a:off x="628650" y="1135837"/>
            <a:ext cx="7886700" cy="2871826"/>
          </a:xfrm>
          <a:prstGeom prst="rect">
            <a:avLst/>
          </a:prstGeom>
          <a:noFill/>
          <a:ln>
            <a:noFill/>
          </a:ln>
        </p:spPr>
        <p:txBody>
          <a:bodyPr spcFirstLastPara="1" wrap="square" lIns="91425" tIns="45700" rIns="91425" bIns="45700" anchor="t" anchorCtr="0">
            <a:noAutofit/>
          </a:bodyPr>
          <a:lstStyle/>
          <a:p>
            <a:pPr marL="285750" marR="0" lvl="0" indent="-285750" algn="l" defTabSz="914400" rtl="0" eaLnBrk="1" fontAlgn="auto" latinLnBrk="0" hangingPunct="1">
              <a:lnSpc>
                <a:spcPts val="2000"/>
              </a:lnSpc>
              <a:spcBef>
                <a:spcPts val="600"/>
              </a:spcBef>
              <a:spcAft>
                <a:spcPts val="0"/>
              </a:spcAft>
              <a:buClr>
                <a:srgbClr val="0F2044"/>
              </a:buClr>
              <a:buSzPts val="2400"/>
              <a:buFont typeface="Wingdings" panose="05000000000000000000" pitchFamily="2" charset="2"/>
              <a:buChar char="Ø"/>
              <a:tabLst/>
              <a:defRPr/>
            </a:pPr>
            <a:r>
              <a:rPr kumimoji="0" lang="en-US" sz="1600" b="0" i="0" u="none" strike="noStrike" kern="0" cap="none" spc="0" normalizeH="0" baseline="0" noProof="0" dirty="0">
                <a:ln>
                  <a:noFill/>
                </a:ln>
                <a:solidFill>
                  <a:srgbClr val="0F2044"/>
                </a:solidFill>
                <a:effectLst/>
                <a:uLnTx/>
                <a:uFillTx/>
                <a:latin typeface="Arial"/>
                <a:cs typeface="Arial"/>
                <a:sym typeface="Arial"/>
              </a:rPr>
              <a:t>Some types of static analyzers:</a:t>
            </a:r>
          </a:p>
          <a:p>
            <a:pPr marL="400050" marR="0" lvl="0" indent="-203200" algn="l" defTabSz="914400" rtl="0" eaLnBrk="1" fontAlgn="auto" latinLnBrk="0" hangingPunct="1">
              <a:lnSpc>
                <a:spcPts val="2000"/>
              </a:lnSpc>
              <a:spcBef>
                <a:spcPts val="600"/>
              </a:spcBef>
              <a:spcAft>
                <a:spcPts val="0"/>
              </a:spcAft>
              <a:buClr>
                <a:srgbClr val="0F2044"/>
              </a:buClr>
              <a:buSzPts val="1400"/>
              <a:buFont typeface="Arial"/>
              <a:buChar char="•"/>
              <a:tabLst/>
              <a:defRPr/>
            </a:pPr>
            <a:r>
              <a:rPr kumimoji="0" lang="en-US" sz="1600" b="0" i="0" u="sng" strike="noStrike" kern="0" cap="none" spc="0" normalizeH="0" baseline="0" noProof="0" dirty="0">
                <a:ln>
                  <a:noFill/>
                </a:ln>
                <a:solidFill>
                  <a:srgbClr val="0F2044"/>
                </a:solidFill>
                <a:effectLst/>
                <a:uLnTx/>
                <a:uFillTx/>
                <a:latin typeface="Arial"/>
                <a:cs typeface="Arial"/>
                <a:sym typeface="Arial"/>
              </a:rPr>
              <a:t>Symbolic execution</a:t>
            </a:r>
            <a:r>
              <a:rPr kumimoji="0" lang="en-US" sz="1600" b="0" i="0" u="none" strike="noStrike" kern="0" cap="none" spc="0" normalizeH="0" baseline="0" noProof="0" dirty="0">
                <a:ln>
                  <a:noFill/>
                </a:ln>
                <a:solidFill>
                  <a:srgbClr val="0F2044"/>
                </a:solidFill>
                <a:effectLst/>
                <a:uLnTx/>
                <a:uFillTx/>
                <a:latin typeface="Arial"/>
                <a:cs typeface="Arial"/>
                <a:sym typeface="Arial"/>
              </a:rPr>
              <a:t>: Traces paths through code with symbolic values</a:t>
            </a:r>
          </a:p>
          <a:p>
            <a:pPr marL="685800" marR="0" lvl="1" indent="-133350" algn="l" defTabSz="914400" rtl="0" eaLnBrk="1" fontAlgn="auto" latinLnBrk="0" hangingPunct="1">
              <a:lnSpc>
                <a:spcPts val="2000"/>
              </a:lnSpc>
              <a:spcBef>
                <a:spcPts val="600"/>
              </a:spcBef>
              <a:spcAft>
                <a:spcPts val="0"/>
              </a:spcAft>
              <a:buClr>
                <a:srgbClr val="0F2044"/>
              </a:buClr>
              <a:buSzPts val="1200"/>
              <a:buFont typeface="Arial"/>
              <a:buChar char="•"/>
              <a:tabLst/>
              <a:defRPr/>
            </a:pPr>
            <a:r>
              <a:rPr kumimoji="0" lang="en-US" sz="1600" b="0" i="0" u="none" strike="noStrike" kern="0" cap="none" spc="0" normalizeH="0" baseline="0" noProof="0" dirty="0">
                <a:ln>
                  <a:noFill/>
                </a:ln>
                <a:solidFill>
                  <a:srgbClr val="0F2044"/>
                </a:solidFill>
                <a:effectLst/>
                <a:uLnTx/>
                <a:uFillTx/>
                <a:latin typeface="Arial"/>
                <a:cs typeface="Arial"/>
                <a:sym typeface="Arial"/>
              </a:rPr>
              <a:t>Can do path-sensitive discovery - but exponentially many paths!</a:t>
            </a:r>
          </a:p>
          <a:p>
            <a:pPr marL="685800" marR="0" lvl="1" indent="-133350" algn="l" defTabSz="914400" rtl="0" eaLnBrk="1" fontAlgn="auto" latinLnBrk="0" hangingPunct="1">
              <a:lnSpc>
                <a:spcPts val="2000"/>
              </a:lnSpc>
              <a:spcBef>
                <a:spcPts val="600"/>
              </a:spcBef>
              <a:spcAft>
                <a:spcPts val="0"/>
              </a:spcAft>
              <a:buClr>
                <a:srgbClr val="0F2044"/>
              </a:buClr>
              <a:buSzPts val="1200"/>
              <a:buFont typeface="Arial"/>
              <a:buChar char="•"/>
              <a:tabLst/>
              <a:defRPr/>
            </a:pPr>
            <a:r>
              <a:rPr kumimoji="0" lang="en-US" sz="1600" b="0" i="0" u="none" strike="noStrike" kern="0" cap="none" spc="0" normalizeH="0" baseline="0" noProof="0" dirty="0">
                <a:ln>
                  <a:noFill/>
                </a:ln>
                <a:solidFill>
                  <a:srgbClr val="0F2044"/>
                </a:solidFill>
                <a:effectLst/>
                <a:uLnTx/>
                <a:uFillTx/>
                <a:latin typeface="Arial"/>
                <a:cs typeface="Arial"/>
                <a:sym typeface="Arial"/>
              </a:rPr>
              <a:t>Tools: clang static analyzer, KLEE</a:t>
            </a:r>
          </a:p>
        </p:txBody>
      </p:sp>
    </p:spTree>
    <p:extLst>
      <p:ext uri="{BB962C8B-B14F-4D97-AF65-F5344CB8AC3E}">
        <p14:creationId xmlns:p14="http://schemas.microsoft.com/office/powerpoint/2010/main" val="20816038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70">
          <a:extLst>
            <a:ext uri="{FF2B5EF4-FFF2-40B4-BE49-F238E27FC236}">
              <a16:creationId xmlns:a16="http://schemas.microsoft.com/office/drawing/2014/main" id="{626BA099-6CEA-2459-8286-E8197473CF30}"/>
            </a:ext>
          </a:extLst>
        </p:cNvPr>
        <p:cNvGrpSpPr/>
        <p:nvPr/>
      </p:nvGrpSpPr>
      <p:grpSpPr>
        <a:xfrm>
          <a:off x="0" y="0"/>
          <a:ext cx="0" cy="0"/>
          <a:chOff x="0" y="0"/>
          <a:chExt cx="0" cy="0"/>
        </a:xfrm>
      </p:grpSpPr>
      <p:sp>
        <p:nvSpPr>
          <p:cNvPr id="271" name="Google Shape;271;p45">
            <a:extLst>
              <a:ext uri="{FF2B5EF4-FFF2-40B4-BE49-F238E27FC236}">
                <a16:creationId xmlns:a16="http://schemas.microsoft.com/office/drawing/2014/main" id="{FE2E4852-4926-031B-7C81-665922F61CF7}"/>
              </a:ext>
            </a:extLst>
          </p:cNvPr>
          <p:cNvSpPr txBox="1">
            <a:spLocks noGrp="1"/>
          </p:cNvSpPr>
          <p:nvPr>
            <p:ph type="title"/>
          </p:nvPr>
        </p:nvSpPr>
        <p:spPr>
          <a:xfrm>
            <a:off x="628650" y="273844"/>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dirty="0"/>
              <a:t>Static Analysis</a:t>
            </a:r>
            <a:endParaRPr dirty="0"/>
          </a:p>
        </p:txBody>
      </p:sp>
      <p:sp>
        <p:nvSpPr>
          <p:cNvPr id="2" name="Google Shape;263;p44">
            <a:extLst>
              <a:ext uri="{FF2B5EF4-FFF2-40B4-BE49-F238E27FC236}">
                <a16:creationId xmlns:a16="http://schemas.microsoft.com/office/drawing/2014/main" id="{2728F9D9-9D15-0FE2-FC76-149332F00D17}"/>
              </a:ext>
            </a:extLst>
          </p:cNvPr>
          <p:cNvSpPr txBox="1">
            <a:spLocks noGrp="1"/>
          </p:cNvSpPr>
          <p:nvPr>
            <p:ph type="body" idx="1"/>
          </p:nvPr>
        </p:nvSpPr>
        <p:spPr>
          <a:xfrm>
            <a:off x="628650" y="1135837"/>
            <a:ext cx="7886700" cy="2871826"/>
          </a:xfrm>
          <a:prstGeom prst="rect">
            <a:avLst/>
          </a:prstGeom>
          <a:noFill/>
          <a:ln>
            <a:noFill/>
          </a:ln>
        </p:spPr>
        <p:txBody>
          <a:bodyPr spcFirstLastPara="1" wrap="square" lIns="91425" tIns="45700" rIns="91425" bIns="45700" anchor="t" anchorCtr="0">
            <a:noAutofit/>
          </a:bodyPr>
          <a:lstStyle/>
          <a:p>
            <a:pPr marL="285750" marR="0" lvl="0" indent="-285750" algn="l" defTabSz="914400" rtl="0" eaLnBrk="1" fontAlgn="auto" latinLnBrk="0" hangingPunct="1">
              <a:lnSpc>
                <a:spcPts val="2000"/>
              </a:lnSpc>
              <a:spcBef>
                <a:spcPts val="600"/>
              </a:spcBef>
              <a:spcAft>
                <a:spcPts val="0"/>
              </a:spcAft>
              <a:buClr>
                <a:srgbClr val="0F2044"/>
              </a:buClr>
              <a:buSzPts val="2400"/>
              <a:buFont typeface="Wingdings" panose="05000000000000000000" pitchFamily="2" charset="2"/>
              <a:buChar char="Ø"/>
              <a:tabLst/>
              <a:defRPr/>
            </a:pPr>
            <a:r>
              <a:rPr kumimoji="0" lang="en-US" sz="1600" b="0" i="0" strike="noStrike" kern="0" cap="none" spc="0" normalizeH="0" baseline="0" noProof="0" dirty="0">
                <a:ln>
                  <a:noFill/>
                </a:ln>
                <a:solidFill>
                  <a:srgbClr val="0F2044"/>
                </a:solidFill>
                <a:effectLst/>
                <a:uLnTx/>
                <a:uFillTx/>
                <a:latin typeface="Arial"/>
                <a:cs typeface="Arial"/>
                <a:sym typeface="Arial"/>
              </a:rPr>
              <a:t>Symbolic execution</a:t>
            </a:r>
            <a:r>
              <a:rPr kumimoji="0" lang="en-US" sz="1600" b="0" i="0" u="none" strike="noStrike" kern="0" cap="none" spc="0" normalizeH="0" baseline="0" noProof="0" dirty="0">
                <a:ln>
                  <a:noFill/>
                </a:ln>
                <a:solidFill>
                  <a:srgbClr val="0F2044"/>
                </a:solidFill>
                <a:effectLst/>
                <a:uLnTx/>
                <a:uFillTx/>
                <a:latin typeface="Arial"/>
                <a:cs typeface="Arial"/>
                <a:sym typeface="Arial"/>
              </a:rPr>
              <a:t>: </a:t>
            </a:r>
          </a:p>
        </p:txBody>
      </p:sp>
      <p:pic>
        <p:nvPicPr>
          <p:cNvPr id="4" name="Picture 3">
            <a:extLst>
              <a:ext uri="{FF2B5EF4-FFF2-40B4-BE49-F238E27FC236}">
                <a16:creationId xmlns:a16="http://schemas.microsoft.com/office/drawing/2014/main" id="{301FC1E5-A31F-D181-8EE4-FCF6045E6E82}"/>
              </a:ext>
            </a:extLst>
          </p:cNvPr>
          <p:cNvPicPr>
            <a:picLocks noChangeAspect="1"/>
          </p:cNvPicPr>
          <p:nvPr/>
        </p:nvPicPr>
        <p:blipFill>
          <a:blip r:embed="rId3"/>
          <a:stretch>
            <a:fillRect/>
          </a:stretch>
        </p:blipFill>
        <p:spPr>
          <a:xfrm>
            <a:off x="3267875" y="1548882"/>
            <a:ext cx="2608250" cy="3034780"/>
          </a:xfrm>
          <a:prstGeom prst="rect">
            <a:avLst/>
          </a:prstGeom>
        </p:spPr>
      </p:pic>
    </p:spTree>
    <p:extLst>
      <p:ext uri="{BB962C8B-B14F-4D97-AF65-F5344CB8AC3E}">
        <p14:creationId xmlns:p14="http://schemas.microsoft.com/office/powerpoint/2010/main" val="9917957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70">
          <a:extLst>
            <a:ext uri="{FF2B5EF4-FFF2-40B4-BE49-F238E27FC236}">
              <a16:creationId xmlns:a16="http://schemas.microsoft.com/office/drawing/2014/main" id="{A6BAED7D-5C19-C645-21CF-8A5CA3555FA2}"/>
            </a:ext>
          </a:extLst>
        </p:cNvPr>
        <p:cNvGrpSpPr/>
        <p:nvPr/>
      </p:nvGrpSpPr>
      <p:grpSpPr>
        <a:xfrm>
          <a:off x="0" y="0"/>
          <a:ext cx="0" cy="0"/>
          <a:chOff x="0" y="0"/>
          <a:chExt cx="0" cy="0"/>
        </a:xfrm>
      </p:grpSpPr>
      <p:sp>
        <p:nvSpPr>
          <p:cNvPr id="271" name="Google Shape;271;p45">
            <a:extLst>
              <a:ext uri="{FF2B5EF4-FFF2-40B4-BE49-F238E27FC236}">
                <a16:creationId xmlns:a16="http://schemas.microsoft.com/office/drawing/2014/main" id="{12CBA5C6-40DE-10DE-C063-5FB0573DB7F9}"/>
              </a:ext>
            </a:extLst>
          </p:cNvPr>
          <p:cNvSpPr txBox="1">
            <a:spLocks noGrp="1"/>
          </p:cNvSpPr>
          <p:nvPr>
            <p:ph type="title"/>
          </p:nvPr>
        </p:nvSpPr>
        <p:spPr>
          <a:xfrm>
            <a:off x="628650" y="273844"/>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a:t>Static Analysis</a:t>
            </a:r>
            <a:endParaRPr lang="en-US" dirty="0"/>
          </a:p>
        </p:txBody>
      </p:sp>
      <p:sp>
        <p:nvSpPr>
          <p:cNvPr id="2" name="Google Shape;263;p44">
            <a:extLst>
              <a:ext uri="{FF2B5EF4-FFF2-40B4-BE49-F238E27FC236}">
                <a16:creationId xmlns:a16="http://schemas.microsoft.com/office/drawing/2014/main" id="{CE082054-C0C9-1DF7-049F-3FC878D3FF6B}"/>
              </a:ext>
            </a:extLst>
          </p:cNvPr>
          <p:cNvSpPr txBox="1">
            <a:spLocks noGrp="1"/>
          </p:cNvSpPr>
          <p:nvPr>
            <p:ph type="body" idx="1"/>
          </p:nvPr>
        </p:nvSpPr>
        <p:spPr>
          <a:xfrm>
            <a:off x="628650" y="1135837"/>
            <a:ext cx="7886700" cy="2871826"/>
          </a:xfrm>
          <a:prstGeom prst="rect">
            <a:avLst/>
          </a:prstGeom>
          <a:noFill/>
          <a:ln>
            <a:noFill/>
          </a:ln>
        </p:spPr>
        <p:txBody>
          <a:bodyPr spcFirstLastPara="1" wrap="square" lIns="91425" tIns="45700" rIns="91425" bIns="45700" anchor="t" anchorCtr="0">
            <a:noAutofit/>
          </a:bodyPr>
          <a:lstStyle/>
          <a:p>
            <a:pPr marL="285750" marR="0" lvl="0" indent="-285750" algn="l" defTabSz="914400" rtl="0" eaLnBrk="1" fontAlgn="auto" latinLnBrk="0" hangingPunct="1">
              <a:lnSpc>
                <a:spcPts val="2000"/>
              </a:lnSpc>
              <a:spcBef>
                <a:spcPts val="600"/>
              </a:spcBef>
              <a:spcAft>
                <a:spcPts val="0"/>
              </a:spcAft>
              <a:buClr>
                <a:srgbClr val="0F2044"/>
              </a:buClr>
              <a:buSzPts val="2400"/>
              <a:buFont typeface="Wingdings" panose="05000000000000000000" pitchFamily="2" charset="2"/>
              <a:buChar char="Ø"/>
              <a:tabLst/>
              <a:defRPr/>
            </a:pPr>
            <a:r>
              <a:rPr kumimoji="0" lang="en-US" sz="1600" b="0" i="0" strike="noStrike" kern="0" cap="none" spc="0" normalizeH="0" baseline="0" noProof="0">
                <a:ln>
                  <a:noFill/>
                </a:ln>
                <a:solidFill>
                  <a:srgbClr val="0F2044"/>
                </a:solidFill>
                <a:effectLst/>
                <a:uLnTx/>
                <a:uFillTx/>
                <a:latin typeface="Arial"/>
                <a:cs typeface="Arial"/>
                <a:sym typeface="Arial"/>
              </a:rPr>
              <a:t>Symbolic execution</a:t>
            </a:r>
            <a:r>
              <a:rPr kumimoji="0" lang="en-US" sz="1600" b="0" i="0" u="none" strike="noStrike" kern="0" cap="none" spc="0" normalizeH="0" baseline="0" noProof="0">
                <a:ln>
                  <a:noFill/>
                </a:ln>
                <a:solidFill>
                  <a:srgbClr val="0F2044"/>
                </a:solidFill>
                <a:effectLst/>
                <a:uLnTx/>
                <a:uFillTx/>
                <a:latin typeface="Arial"/>
                <a:cs typeface="Arial"/>
                <a:sym typeface="Arial"/>
              </a:rPr>
              <a:t>: </a:t>
            </a:r>
            <a:endParaRPr kumimoji="0" lang="en-US" sz="1600" b="0" i="0" u="none" strike="noStrike" kern="0" cap="none" spc="0" normalizeH="0" baseline="0" noProof="0" dirty="0">
              <a:ln>
                <a:noFill/>
              </a:ln>
              <a:solidFill>
                <a:srgbClr val="0F2044"/>
              </a:solidFill>
              <a:effectLst/>
              <a:uLnTx/>
              <a:uFillTx/>
              <a:latin typeface="Arial"/>
              <a:cs typeface="Arial"/>
              <a:sym typeface="Arial"/>
            </a:endParaRPr>
          </a:p>
        </p:txBody>
      </p:sp>
      <p:pic>
        <p:nvPicPr>
          <p:cNvPr id="3" name="Picture 2" descr="A paper with writing on it&#10;&#10;AI-generated content may be incorrect.">
            <a:extLst>
              <a:ext uri="{FF2B5EF4-FFF2-40B4-BE49-F238E27FC236}">
                <a16:creationId xmlns:a16="http://schemas.microsoft.com/office/drawing/2014/main" id="{8F51E0F8-45DC-85D9-D355-C06B6AA5E14A}"/>
              </a:ext>
            </a:extLst>
          </p:cNvPr>
          <p:cNvPicPr>
            <a:picLocks noChangeAspect="1"/>
          </p:cNvPicPr>
          <p:nvPr/>
        </p:nvPicPr>
        <p:blipFill>
          <a:blip r:embed="rId3"/>
          <a:stretch>
            <a:fillRect/>
          </a:stretch>
        </p:blipFill>
        <p:spPr>
          <a:xfrm>
            <a:off x="3135873" y="1242341"/>
            <a:ext cx="2872253" cy="3830419"/>
          </a:xfrm>
          <a:prstGeom prst="rect">
            <a:avLst/>
          </a:prstGeom>
        </p:spPr>
      </p:pic>
    </p:spTree>
    <p:extLst>
      <p:ext uri="{BB962C8B-B14F-4D97-AF65-F5344CB8AC3E}">
        <p14:creationId xmlns:p14="http://schemas.microsoft.com/office/powerpoint/2010/main" val="32136986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70">
          <a:extLst>
            <a:ext uri="{FF2B5EF4-FFF2-40B4-BE49-F238E27FC236}">
              <a16:creationId xmlns:a16="http://schemas.microsoft.com/office/drawing/2014/main" id="{E6BAAE2E-3AE0-70FD-B98B-12C2245F629C}"/>
            </a:ext>
          </a:extLst>
        </p:cNvPr>
        <p:cNvGrpSpPr/>
        <p:nvPr/>
      </p:nvGrpSpPr>
      <p:grpSpPr>
        <a:xfrm>
          <a:off x="0" y="0"/>
          <a:ext cx="0" cy="0"/>
          <a:chOff x="0" y="0"/>
          <a:chExt cx="0" cy="0"/>
        </a:xfrm>
      </p:grpSpPr>
      <p:sp>
        <p:nvSpPr>
          <p:cNvPr id="271" name="Google Shape;271;p45">
            <a:extLst>
              <a:ext uri="{FF2B5EF4-FFF2-40B4-BE49-F238E27FC236}">
                <a16:creationId xmlns:a16="http://schemas.microsoft.com/office/drawing/2014/main" id="{C1EA8730-FAC7-B923-A680-3D0C179D447B}"/>
              </a:ext>
            </a:extLst>
          </p:cNvPr>
          <p:cNvSpPr txBox="1">
            <a:spLocks noGrp="1"/>
          </p:cNvSpPr>
          <p:nvPr>
            <p:ph type="title"/>
          </p:nvPr>
        </p:nvSpPr>
        <p:spPr>
          <a:xfrm>
            <a:off x="628650" y="273844"/>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dirty="0"/>
              <a:t>Static Analysis</a:t>
            </a:r>
            <a:endParaRPr dirty="0"/>
          </a:p>
        </p:txBody>
      </p:sp>
      <p:sp>
        <p:nvSpPr>
          <p:cNvPr id="2" name="Google Shape;263;p44">
            <a:extLst>
              <a:ext uri="{FF2B5EF4-FFF2-40B4-BE49-F238E27FC236}">
                <a16:creationId xmlns:a16="http://schemas.microsoft.com/office/drawing/2014/main" id="{0EED2A81-9281-0DEA-9A86-8DCA64E2906E}"/>
              </a:ext>
            </a:extLst>
          </p:cNvPr>
          <p:cNvSpPr txBox="1">
            <a:spLocks noGrp="1"/>
          </p:cNvSpPr>
          <p:nvPr>
            <p:ph type="body" idx="1"/>
          </p:nvPr>
        </p:nvSpPr>
        <p:spPr>
          <a:xfrm>
            <a:off x="628650" y="987544"/>
            <a:ext cx="7886700" cy="3733819"/>
          </a:xfrm>
          <a:prstGeom prst="rect">
            <a:avLst/>
          </a:prstGeom>
          <a:noFill/>
          <a:ln>
            <a:noFill/>
          </a:ln>
        </p:spPr>
        <p:txBody>
          <a:bodyPr spcFirstLastPara="1" wrap="square" lIns="91425" tIns="45700" rIns="91425" bIns="45700" anchor="t" anchorCtr="0">
            <a:noAutofit/>
          </a:bodyPr>
          <a:lstStyle/>
          <a:p>
            <a:pPr marL="285750" lvl="0" indent="-285750">
              <a:lnSpc>
                <a:spcPct val="150000"/>
              </a:lnSpc>
              <a:spcBef>
                <a:spcPts val="600"/>
              </a:spcBef>
              <a:buFont typeface="Wingdings" panose="05000000000000000000" pitchFamily="2" charset="2"/>
              <a:buChar char="Ø"/>
              <a:defRPr/>
            </a:pPr>
            <a:r>
              <a:rPr lang="en-US" sz="1600" dirty="0"/>
              <a:t>Dataflow analysis</a:t>
            </a:r>
            <a:r>
              <a:rPr kumimoji="0" lang="en-US" sz="1600" b="0" i="0" u="none" strike="noStrike" kern="0" cap="none" spc="0" normalizeH="0" baseline="0" noProof="0" dirty="0">
                <a:ln>
                  <a:noFill/>
                </a:ln>
                <a:solidFill>
                  <a:srgbClr val="0F2044"/>
                </a:solidFill>
                <a:effectLst/>
                <a:uLnTx/>
                <a:uFillTx/>
                <a:latin typeface="Arial"/>
                <a:cs typeface="Arial"/>
                <a:sym typeface="Arial"/>
              </a:rPr>
              <a:t>:</a:t>
            </a:r>
          </a:p>
          <a:p>
            <a:pPr marL="742950" lvl="1" indent="-285750">
              <a:lnSpc>
                <a:spcPct val="150000"/>
              </a:lnSpc>
              <a:spcBef>
                <a:spcPts val="600"/>
              </a:spcBef>
              <a:defRPr/>
            </a:pPr>
            <a:r>
              <a:rPr kumimoji="0" lang="en-US" sz="1600" b="0" i="0" u="none" strike="noStrike" kern="0" cap="none" spc="0" normalizeH="0" baseline="0" noProof="0" dirty="0">
                <a:ln>
                  <a:noFill/>
                </a:ln>
                <a:solidFill>
                  <a:srgbClr val="0F2044"/>
                </a:solidFill>
                <a:effectLst/>
                <a:uLnTx/>
                <a:uFillTx/>
                <a:latin typeface="Arial"/>
                <a:cs typeface="Arial"/>
                <a:sym typeface="Arial"/>
              </a:rPr>
              <a:t>Number of possible states gigantic</a:t>
            </a:r>
            <a:r>
              <a:rPr kumimoji="0" lang="zh-CN" altLang="en-US" sz="1600" b="0" i="0" u="none" strike="noStrike" kern="0" cap="none" spc="0" normalizeH="0" baseline="0" noProof="0" dirty="0">
                <a:ln>
                  <a:noFill/>
                </a:ln>
                <a:solidFill>
                  <a:srgbClr val="0F2044"/>
                </a:solidFill>
                <a:effectLst/>
                <a:uLnTx/>
                <a:uFillTx/>
                <a:latin typeface="Arial"/>
                <a:cs typeface="Arial"/>
                <a:sym typeface="Arial"/>
              </a:rPr>
              <a:t>：</a:t>
            </a:r>
            <a:endParaRPr lang="en-US" altLang="zh-CN" sz="1600" dirty="0"/>
          </a:p>
          <a:p>
            <a:pPr marL="1200150" lvl="2" indent="-285750">
              <a:lnSpc>
                <a:spcPct val="150000"/>
              </a:lnSpc>
              <a:spcBef>
                <a:spcPts val="600"/>
              </a:spcBef>
              <a:buFont typeface="Arial" panose="020B0604020202020204" pitchFamily="34" charset="0"/>
              <a:buChar char="‒"/>
              <a:defRPr/>
            </a:pPr>
            <a:r>
              <a:rPr kumimoji="0" lang="en-US" sz="1600" b="0" i="0" u="none" strike="noStrike" kern="0" cap="none" spc="0" normalizeH="0" baseline="0" noProof="0" dirty="0">
                <a:ln>
                  <a:noFill/>
                </a:ln>
                <a:solidFill>
                  <a:srgbClr val="0F2044"/>
                </a:solidFill>
                <a:effectLst/>
                <a:uLnTx/>
                <a:uFillTx/>
                <a:latin typeface="Arial"/>
                <a:cs typeface="Arial"/>
                <a:sym typeface="Arial"/>
              </a:rPr>
              <a:t>n 32 bit variables results in </a:t>
            </a:r>
            <a:r>
              <a:rPr lang="en-US" sz="1600" dirty="0"/>
              <a:t>2</a:t>
            </a:r>
            <a:r>
              <a:rPr lang="en-US" sz="1600" baseline="30000" dirty="0"/>
              <a:t>32*n</a:t>
            </a:r>
            <a:r>
              <a:rPr kumimoji="0" lang="en-US" sz="1600" b="0" i="0" u="none" strike="noStrike" kern="0" cap="none" spc="0" normalizeH="0" baseline="0" noProof="0" dirty="0">
                <a:ln>
                  <a:noFill/>
                </a:ln>
                <a:solidFill>
                  <a:srgbClr val="0F2044"/>
                </a:solidFill>
                <a:effectLst/>
                <a:uLnTx/>
                <a:uFillTx/>
                <a:latin typeface="Arial"/>
                <a:cs typeface="Arial"/>
                <a:sym typeface="Arial"/>
              </a:rPr>
              <a:t> states</a:t>
            </a:r>
            <a:r>
              <a:rPr kumimoji="0" lang="zh-CN" altLang="en-US" sz="1600" b="0" i="0" u="none" strike="noStrike" kern="0" cap="none" spc="0" normalizeH="0" baseline="0" noProof="0" dirty="0">
                <a:ln>
                  <a:noFill/>
                </a:ln>
                <a:solidFill>
                  <a:srgbClr val="0F2044"/>
                </a:solidFill>
                <a:effectLst/>
                <a:uLnTx/>
                <a:uFillTx/>
                <a:latin typeface="Arial"/>
                <a:cs typeface="Arial"/>
                <a:sym typeface="Arial"/>
              </a:rPr>
              <a:t>： </a:t>
            </a:r>
            <a:r>
              <a:rPr lang="en-US" sz="1600" dirty="0"/>
              <a:t>2</a:t>
            </a:r>
            <a:r>
              <a:rPr lang="en-US" sz="1600" baseline="30000" dirty="0"/>
              <a:t>(32*3)</a:t>
            </a:r>
            <a:r>
              <a:rPr lang="en-US" sz="1600" dirty="0"/>
              <a:t> = 2</a:t>
            </a:r>
            <a:r>
              <a:rPr lang="en-US" sz="1600" baseline="30000" dirty="0"/>
              <a:t>96</a:t>
            </a:r>
            <a:endParaRPr lang="en-US" sz="1600" dirty="0"/>
          </a:p>
          <a:p>
            <a:pPr marL="1200150" lvl="2" indent="-285750">
              <a:lnSpc>
                <a:spcPct val="150000"/>
              </a:lnSpc>
              <a:spcBef>
                <a:spcPts val="600"/>
              </a:spcBef>
              <a:buFont typeface="Arial" panose="020B0604020202020204" pitchFamily="34" charset="0"/>
              <a:buChar char="‒"/>
              <a:defRPr/>
            </a:pPr>
            <a:r>
              <a:rPr kumimoji="0" lang="en-US" sz="1600" b="0" i="0" u="none" strike="noStrike" kern="0" cap="none" spc="0" normalizeH="0" baseline="0" noProof="0" dirty="0">
                <a:ln>
                  <a:noFill/>
                </a:ln>
                <a:solidFill>
                  <a:srgbClr val="0F2044"/>
                </a:solidFill>
                <a:effectLst/>
                <a:uLnTx/>
                <a:uFillTx/>
                <a:latin typeface="Arial"/>
                <a:cs typeface="Arial"/>
                <a:sym typeface="Arial"/>
              </a:rPr>
              <a:t>With loops, states can change indefinitely</a:t>
            </a:r>
          </a:p>
          <a:p>
            <a:pPr marL="742950" lvl="1" indent="-285750">
              <a:lnSpc>
                <a:spcPct val="150000"/>
              </a:lnSpc>
              <a:spcBef>
                <a:spcPts val="600"/>
              </a:spcBef>
              <a:buFont typeface="Arial" panose="020B0604020202020204" pitchFamily="34" charset="0"/>
              <a:buChar char="•"/>
              <a:defRPr/>
            </a:pPr>
            <a:r>
              <a:rPr kumimoji="0" lang="en-US" sz="1600" b="0" i="0" u="none" strike="noStrike" kern="0" cap="none" spc="0" normalizeH="0" baseline="0" noProof="0" dirty="0">
                <a:ln>
                  <a:noFill/>
                </a:ln>
                <a:solidFill>
                  <a:srgbClr val="0F2044"/>
                </a:solidFill>
                <a:effectLst/>
                <a:uLnTx/>
                <a:uFillTx/>
                <a:latin typeface="Arial"/>
                <a:cs typeface="Arial"/>
                <a:sym typeface="Arial"/>
              </a:rPr>
              <a:t>Zero Analysis narrows the state space </a:t>
            </a:r>
          </a:p>
          <a:p>
            <a:pPr marL="1200150" lvl="2" indent="-285750">
              <a:lnSpc>
                <a:spcPct val="150000"/>
              </a:lnSpc>
              <a:spcBef>
                <a:spcPts val="600"/>
              </a:spcBef>
              <a:buFont typeface="Arial" panose="020B0604020202020204" pitchFamily="34" charset="0"/>
              <a:buChar char="‒"/>
              <a:defRPr/>
            </a:pPr>
            <a:r>
              <a:rPr kumimoji="0" lang="en-US" sz="1600" b="0" i="0" u="none" strike="noStrike" kern="0" cap="none" spc="0" normalizeH="0" baseline="0" noProof="0" dirty="0">
                <a:ln>
                  <a:noFill/>
                </a:ln>
                <a:solidFill>
                  <a:srgbClr val="0F2044"/>
                </a:solidFill>
                <a:effectLst/>
                <a:uLnTx/>
                <a:uFillTx/>
                <a:latin typeface="Arial"/>
                <a:cs typeface="Arial"/>
                <a:sym typeface="Arial"/>
              </a:rPr>
              <a:t>Zero or not zero</a:t>
            </a:r>
            <a:r>
              <a:rPr lang="en-US" sz="1600" dirty="0"/>
              <a:t>:</a:t>
            </a:r>
            <a:r>
              <a:rPr lang="zh-CN" altLang="en-US" sz="1600" dirty="0"/>
              <a:t> </a:t>
            </a:r>
            <a:r>
              <a:rPr lang="en-US" sz="1600" dirty="0"/>
              <a:t>2</a:t>
            </a:r>
            <a:r>
              <a:rPr lang="en-US" sz="1600" baseline="30000" dirty="0"/>
              <a:t>3</a:t>
            </a:r>
            <a:r>
              <a:rPr lang="en-US" sz="1600" dirty="0"/>
              <a:t> = 8</a:t>
            </a:r>
          </a:p>
          <a:p>
            <a:pPr marL="1200150" lvl="2" indent="-285750">
              <a:lnSpc>
                <a:spcPct val="150000"/>
              </a:lnSpc>
              <a:spcBef>
                <a:spcPts val="600"/>
              </a:spcBef>
              <a:buFont typeface="Arial" panose="020B0604020202020204" pitchFamily="34" charset="0"/>
              <a:buChar char="‒"/>
              <a:defRPr/>
            </a:pPr>
            <a:r>
              <a:rPr kumimoji="0" lang="en-US" sz="1600" b="0" i="0" u="none" strike="noStrike" kern="0" cap="none" spc="0" normalizeH="0" baseline="0" noProof="0" dirty="0">
                <a:ln>
                  <a:noFill/>
                </a:ln>
                <a:solidFill>
                  <a:srgbClr val="0F2044"/>
                </a:solidFill>
                <a:effectLst/>
                <a:uLnTx/>
                <a:uFillTx/>
                <a:latin typeface="Arial"/>
                <a:cs typeface="Arial"/>
                <a:sym typeface="Arial"/>
              </a:rPr>
              <a:t>When this limited space is explored, then we are done</a:t>
            </a:r>
          </a:p>
          <a:p>
            <a:pPr marL="1200150" lvl="2" indent="-285750">
              <a:lnSpc>
                <a:spcPct val="150000"/>
              </a:lnSpc>
              <a:spcBef>
                <a:spcPts val="600"/>
              </a:spcBef>
              <a:buFont typeface="Arial" panose="020B0604020202020204" pitchFamily="34" charset="0"/>
              <a:buChar char="‒"/>
              <a:defRPr/>
            </a:pPr>
            <a:r>
              <a:rPr kumimoji="0" lang="en-US" sz="1600" b="0" i="0" u="none" strike="noStrike" kern="0" cap="none" spc="0" normalizeH="0" baseline="0" noProof="0" dirty="0">
                <a:ln>
                  <a:noFill/>
                </a:ln>
                <a:solidFill>
                  <a:srgbClr val="0F2044"/>
                </a:solidFill>
                <a:effectLst/>
                <a:uLnTx/>
                <a:uFillTx/>
                <a:latin typeface="Arial"/>
                <a:cs typeface="Arial"/>
                <a:sym typeface="Arial"/>
              </a:rPr>
              <a:t>Extrapolate over all loop iterations </a:t>
            </a:r>
          </a:p>
        </p:txBody>
      </p:sp>
    </p:spTree>
    <p:extLst>
      <p:ext uri="{BB962C8B-B14F-4D97-AF65-F5344CB8AC3E}">
        <p14:creationId xmlns:p14="http://schemas.microsoft.com/office/powerpoint/2010/main" val="41967845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70">
          <a:extLst>
            <a:ext uri="{FF2B5EF4-FFF2-40B4-BE49-F238E27FC236}">
              <a16:creationId xmlns:a16="http://schemas.microsoft.com/office/drawing/2014/main" id="{5D183B96-FA5B-9CCE-302B-4CF239EAD59F}"/>
            </a:ext>
          </a:extLst>
        </p:cNvPr>
        <p:cNvGrpSpPr/>
        <p:nvPr/>
      </p:nvGrpSpPr>
      <p:grpSpPr>
        <a:xfrm>
          <a:off x="0" y="0"/>
          <a:ext cx="0" cy="0"/>
          <a:chOff x="0" y="0"/>
          <a:chExt cx="0" cy="0"/>
        </a:xfrm>
      </p:grpSpPr>
      <p:sp>
        <p:nvSpPr>
          <p:cNvPr id="271" name="Google Shape;271;p45">
            <a:extLst>
              <a:ext uri="{FF2B5EF4-FFF2-40B4-BE49-F238E27FC236}">
                <a16:creationId xmlns:a16="http://schemas.microsoft.com/office/drawing/2014/main" id="{F0BEA8AB-D938-5E40-A4D1-06B6A7D7CB2A}"/>
              </a:ext>
            </a:extLst>
          </p:cNvPr>
          <p:cNvSpPr txBox="1">
            <a:spLocks noGrp="1"/>
          </p:cNvSpPr>
          <p:nvPr>
            <p:ph type="title"/>
          </p:nvPr>
        </p:nvSpPr>
        <p:spPr>
          <a:xfrm>
            <a:off x="628650" y="273844"/>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dirty="0"/>
              <a:t>Static Analysis</a:t>
            </a:r>
            <a:endParaRPr dirty="0"/>
          </a:p>
        </p:txBody>
      </p:sp>
      <p:sp>
        <p:nvSpPr>
          <p:cNvPr id="2" name="Google Shape;263;p44">
            <a:extLst>
              <a:ext uri="{FF2B5EF4-FFF2-40B4-BE49-F238E27FC236}">
                <a16:creationId xmlns:a16="http://schemas.microsoft.com/office/drawing/2014/main" id="{90C79694-75A4-E1FE-7018-8F971412C489}"/>
              </a:ext>
            </a:extLst>
          </p:cNvPr>
          <p:cNvSpPr txBox="1">
            <a:spLocks noGrp="1"/>
          </p:cNvSpPr>
          <p:nvPr>
            <p:ph type="body" idx="1"/>
          </p:nvPr>
        </p:nvSpPr>
        <p:spPr>
          <a:xfrm>
            <a:off x="628650" y="987544"/>
            <a:ext cx="4027326" cy="3733819"/>
          </a:xfrm>
          <a:prstGeom prst="rect">
            <a:avLst/>
          </a:prstGeom>
          <a:noFill/>
          <a:ln>
            <a:noFill/>
          </a:ln>
        </p:spPr>
        <p:txBody>
          <a:bodyPr spcFirstLastPara="1" wrap="square" lIns="91425" tIns="45700" rIns="91425" bIns="45700" anchor="t" anchorCtr="0">
            <a:noAutofit/>
          </a:bodyPr>
          <a:lstStyle/>
          <a:p>
            <a:pPr marL="285750" lvl="0" indent="-285750">
              <a:lnSpc>
                <a:spcPct val="150000"/>
              </a:lnSpc>
              <a:spcBef>
                <a:spcPts val="600"/>
              </a:spcBef>
              <a:buFont typeface="Wingdings" panose="05000000000000000000" pitchFamily="2" charset="2"/>
              <a:buChar char="Ø"/>
              <a:defRPr/>
            </a:pPr>
            <a:r>
              <a:rPr lang="en-US" sz="1600" dirty="0"/>
              <a:t>Dataflow analysis example </a:t>
            </a:r>
            <a:r>
              <a:rPr kumimoji="0" lang="en-US" sz="1600" b="0" i="0" u="none" strike="noStrike" kern="0" cap="none" spc="0" normalizeH="0" baseline="0" noProof="0" dirty="0">
                <a:ln>
                  <a:noFill/>
                </a:ln>
                <a:solidFill>
                  <a:srgbClr val="0F2044"/>
                </a:solidFill>
                <a:effectLst/>
                <a:uLnTx/>
                <a:uFillTx/>
                <a:latin typeface="Arial"/>
                <a:cs typeface="Arial"/>
                <a:sym typeface="Arial"/>
              </a:rPr>
              <a:t>:</a:t>
            </a:r>
          </a:p>
          <a:p>
            <a:pPr marL="0" indent="0">
              <a:lnSpc>
                <a:spcPct val="150000"/>
              </a:lnSpc>
              <a:spcBef>
                <a:spcPts val="600"/>
              </a:spcBef>
              <a:buNone/>
              <a:defRPr/>
            </a:pPr>
            <a:endParaRPr lang="en-US" sz="1600" dirty="0"/>
          </a:p>
          <a:p>
            <a:pPr marL="0" lvl="0" indent="0">
              <a:lnSpc>
                <a:spcPct val="150000"/>
              </a:lnSpc>
              <a:spcBef>
                <a:spcPts val="600"/>
              </a:spcBef>
              <a:buNone/>
              <a:defRPr/>
            </a:pPr>
            <a:r>
              <a:rPr kumimoji="0" lang="en-US" sz="1600" b="0" i="0" u="none" strike="noStrike" kern="0" cap="none" spc="0" normalizeH="0" baseline="0" noProof="0" dirty="0">
                <a:ln>
                  <a:noFill/>
                </a:ln>
                <a:solidFill>
                  <a:srgbClr val="0F2044"/>
                </a:solidFill>
                <a:effectLst/>
                <a:uLnTx/>
                <a:uFillTx/>
                <a:latin typeface="Arial"/>
                <a:cs typeface="Arial"/>
                <a:sym typeface="Arial"/>
              </a:rPr>
              <a:t>Use zero analysis to determine if x is ever 0.</a:t>
            </a:r>
          </a:p>
          <a:p>
            <a:pPr marL="285750" lvl="0" indent="-285750">
              <a:lnSpc>
                <a:spcPct val="150000"/>
              </a:lnSpc>
              <a:spcBef>
                <a:spcPts val="600"/>
              </a:spcBef>
              <a:buFont typeface="Wingdings" panose="05000000000000000000" pitchFamily="2" charset="2"/>
              <a:buChar char="Ø"/>
              <a:defRPr/>
            </a:pPr>
            <a:endParaRPr kumimoji="0" lang="en-US" sz="1600" b="0" i="0" u="none" strike="noStrike" kern="0" cap="none" spc="0" normalizeH="0" baseline="0" noProof="0" dirty="0">
              <a:ln>
                <a:noFill/>
              </a:ln>
              <a:solidFill>
                <a:srgbClr val="0F2044"/>
              </a:solidFill>
              <a:effectLst/>
              <a:uLnTx/>
              <a:uFillTx/>
              <a:latin typeface="Arial"/>
              <a:cs typeface="Arial"/>
              <a:sym typeface="Arial"/>
            </a:endParaRPr>
          </a:p>
        </p:txBody>
      </p:sp>
      <p:pic>
        <p:nvPicPr>
          <p:cNvPr id="3" name="table">
            <a:extLst>
              <a:ext uri="{FF2B5EF4-FFF2-40B4-BE49-F238E27FC236}">
                <a16:creationId xmlns:a16="http://schemas.microsoft.com/office/drawing/2014/main" id="{9FE8110B-B1B2-4F2D-0868-1ABCAA22D0E2}"/>
              </a:ext>
            </a:extLst>
          </p:cNvPr>
          <p:cNvPicPr>
            <a:picLocks noChangeAspect="1"/>
          </p:cNvPicPr>
          <p:nvPr/>
        </p:nvPicPr>
        <p:blipFill>
          <a:blip r:embed="rId3"/>
          <a:stretch>
            <a:fillRect/>
          </a:stretch>
        </p:blipFill>
        <p:spPr>
          <a:xfrm>
            <a:off x="4906272" y="1345693"/>
            <a:ext cx="3250311" cy="3017520"/>
          </a:xfrm>
          <a:prstGeom prst="rect">
            <a:avLst/>
          </a:prstGeom>
        </p:spPr>
      </p:pic>
    </p:spTree>
    <p:extLst>
      <p:ext uri="{BB962C8B-B14F-4D97-AF65-F5344CB8AC3E}">
        <p14:creationId xmlns:p14="http://schemas.microsoft.com/office/powerpoint/2010/main" val="2741443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70">
          <a:extLst>
            <a:ext uri="{FF2B5EF4-FFF2-40B4-BE49-F238E27FC236}">
              <a16:creationId xmlns:a16="http://schemas.microsoft.com/office/drawing/2014/main" id="{FA439599-8EFA-DFCF-4D0C-1AD6EF10A7E9}"/>
            </a:ext>
          </a:extLst>
        </p:cNvPr>
        <p:cNvGrpSpPr/>
        <p:nvPr/>
      </p:nvGrpSpPr>
      <p:grpSpPr>
        <a:xfrm>
          <a:off x="0" y="0"/>
          <a:ext cx="0" cy="0"/>
          <a:chOff x="0" y="0"/>
          <a:chExt cx="0" cy="0"/>
        </a:xfrm>
      </p:grpSpPr>
      <p:sp>
        <p:nvSpPr>
          <p:cNvPr id="271" name="Google Shape;271;p45">
            <a:extLst>
              <a:ext uri="{FF2B5EF4-FFF2-40B4-BE49-F238E27FC236}">
                <a16:creationId xmlns:a16="http://schemas.microsoft.com/office/drawing/2014/main" id="{168A3109-D2EE-A6F2-94F7-B4F97894365A}"/>
              </a:ext>
            </a:extLst>
          </p:cNvPr>
          <p:cNvSpPr txBox="1">
            <a:spLocks noGrp="1"/>
          </p:cNvSpPr>
          <p:nvPr>
            <p:ph type="title"/>
          </p:nvPr>
        </p:nvSpPr>
        <p:spPr>
          <a:xfrm>
            <a:off x="628650" y="273844"/>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dirty="0"/>
              <a:t>Static Analysis</a:t>
            </a:r>
            <a:endParaRPr dirty="0"/>
          </a:p>
        </p:txBody>
      </p:sp>
      <p:sp>
        <p:nvSpPr>
          <p:cNvPr id="2" name="Google Shape;263;p44">
            <a:extLst>
              <a:ext uri="{FF2B5EF4-FFF2-40B4-BE49-F238E27FC236}">
                <a16:creationId xmlns:a16="http://schemas.microsoft.com/office/drawing/2014/main" id="{C5D08451-971C-D11B-11C0-DC2B9F4B2B8E}"/>
              </a:ext>
            </a:extLst>
          </p:cNvPr>
          <p:cNvSpPr txBox="1">
            <a:spLocks noGrp="1"/>
          </p:cNvSpPr>
          <p:nvPr>
            <p:ph type="body" idx="1"/>
          </p:nvPr>
        </p:nvSpPr>
        <p:spPr>
          <a:xfrm>
            <a:off x="628650" y="987544"/>
            <a:ext cx="7886700" cy="3733819"/>
          </a:xfrm>
          <a:prstGeom prst="rect">
            <a:avLst/>
          </a:prstGeom>
          <a:noFill/>
          <a:ln>
            <a:noFill/>
          </a:ln>
        </p:spPr>
        <p:txBody>
          <a:bodyPr spcFirstLastPara="1" wrap="square" lIns="91425" tIns="45700" rIns="91425" bIns="45700" anchor="t" anchorCtr="0">
            <a:noAutofit/>
          </a:bodyPr>
          <a:lstStyle/>
          <a:p>
            <a:pPr marL="285750" lvl="0" indent="-285750">
              <a:lnSpc>
                <a:spcPct val="150000"/>
              </a:lnSpc>
              <a:spcBef>
                <a:spcPts val="600"/>
              </a:spcBef>
              <a:buFont typeface="Wingdings" panose="05000000000000000000" pitchFamily="2" charset="2"/>
              <a:buChar char="Ø"/>
              <a:defRPr/>
            </a:pPr>
            <a:r>
              <a:rPr lang="en-US" sz="1600" dirty="0"/>
              <a:t>Dataflow analysis example </a:t>
            </a:r>
            <a:r>
              <a:rPr kumimoji="0" lang="en-US" sz="1600" b="0" i="0" u="none" strike="noStrike" kern="0" cap="none" spc="0" normalizeH="0" baseline="0" noProof="0" dirty="0">
                <a:ln>
                  <a:noFill/>
                </a:ln>
                <a:solidFill>
                  <a:srgbClr val="0F2044"/>
                </a:solidFill>
                <a:effectLst/>
                <a:uLnTx/>
                <a:uFillTx/>
                <a:latin typeface="Arial"/>
                <a:cs typeface="Arial"/>
                <a:sym typeface="Arial"/>
              </a:rPr>
              <a:t>:</a:t>
            </a:r>
          </a:p>
          <a:p>
            <a:pPr marL="0" indent="0">
              <a:lnSpc>
                <a:spcPct val="150000"/>
              </a:lnSpc>
              <a:spcBef>
                <a:spcPts val="600"/>
              </a:spcBef>
              <a:buNone/>
              <a:defRPr/>
            </a:pPr>
            <a:endParaRPr lang="en-US" sz="1600" dirty="0"/>
          </a:p>
          <a:p>
            <a:pPr marL="285750" lvl="0" indent="-285750">
              <a:lnSpc>
                <a:spcPct val="150000"/>
              </a:lnSpc>
              <a:spcBef>
                <a:spcPts val="600"/>
              </a:spcBef>
              <a:buFont typeface="Wingdings" panose="05000000000000000000" pitchFamily="2" charset="2"/>
              <a:buChar char="Ø"/>
              <a:defRPr/>
            </a:pPr>
            <a:endParaRPr kumimoji="0" lang="en-US" sz="1600" b="0" i="0" u="none" strike="noStrike" kern="0" cap="none" spc="0" normalizeH="0" baseline="0" noProof="0" dirty="0">
              <a:ln>
                <a:noFill/>
              </a:ln>
              <a:solidFill>
                <a:srgbClr val="0F2044"/>
              </a:solidFill>
              <a:effectLst/>
              <a:uLnTx/>
              <a:uFillTx/>
              <a:latin typeface="Arial"/>
              <a:cs typeface="Arial"/>
              <a:sym typeface="Arial"/>
            </a:endParaRPr>
          </a:p>
        </p:txBody>
      </p:sp>
      <p:pic>
        <p:nvPicPr>
          <p:cNvPr id="4" name="table">
            <a:extLst>
              <a:ext uri="{FF2B5EF4-FFF2-40B4-BE49-F238E27FC236}">
                <a16:creationId xmlns:a16="http://schemas.microsoft.com/office/drawing/2014/main" id="{E9E14577-2A96-A5B3-21DF-830E8608D5EA}"/>
              </a:ext>
            </a:extLst>
          </p:cNvPr>
          <p:cNvPicPr>
            <a:picLocks noChangeAspect="1"/>
          </p:cNvPicPr>
          <p:nvPr/>
        </p:nvPicPr>
        <p:blipFill>
          <a:blip r:embed="rId3"/>
          <a:stretch>
            <a:fillRect/>
          </a:stretch>
        </p:blipFill>
        <p:spPr>
          <a:xfrm>
            <a:off x="931432" y="1566843"/>
            <a:ext cx="3250311" cy="3017520"/>
          </a:xfrm>
          <a:prstGeom prst="rect">
            <a:avLst/>
          </a:prstGeom>
        </p:spPr>
      </p:pic>
      <p:sp>
        <p:nvSpPr>
          <p:cNvPr id="22" name="Rectangle 21">
            <a:extLst>
              <a:ext uri="{FF2B5EF4-FFF2-40B4-BE49-F238E27FC236}">
                <a16:creationId xmlns:a16="http://schemas.microsoft.com/office/drawing/2014/main" id="{326B0824-A33E-4F62-6520-5A8201E35640}"/>
              </a:ext>
            </a:extLst>
          </p:cNvPr>
          <p:cNvSpPr/>
          <p:nvPr/>
        </p:nvSpPr>
        <p:spPr bwMode="auto">
          <a:xfrm>
            <a:off x="5870808" y="1981258"/>
            <a:ext cx="1280160" cy="365760"/>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a:ln>
                  <a:noFill/>
                </a:ln>
                <a:solidFill>
                  <a:srgbClr val="424545"/>
                </a:solidFill>
                <a:effectLst/>
                <a:uLnTx/>
                <a:uFillTx/>
                <a:latin typeface="Courier"/>
                <a:ea typeface="+mn-ea"/>
                <a:cs typeface="Courier"/>
              </a:rPr>
              <a:t>y &gt; -1</a:t>
            </a:r>
          </a:p>
        </p:txBody>
      </p:sp>
      <p:sp>
        <p:nvSpPr>
          <p:cNvPr id="23" name="Rectangle 22">
            <a:extLst>
              <a:ext uri="{FF2B5EF4-FFF2-40B4-BE49-F238E27FC236}">
                <a16:creationId xmlns:a16="http://schemas.microsoft.com/office/drawing/2014/main" id="{00E1C3CB-6D02-332C-A9A8-988C155BFEE9}"/>
              </a:ext>
            </a:extLst>
          </p:cNvPr>
          <p:cNvSpPr/>
          <p:nvPr/>
        </p:nvSpPr>
        <p:spPr bwMode="auto">
          <a:xfrm>
            <a:off x="5870809" y="273844"/>
            <a:ext cx="1280160" cy="365760"/>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a:ln>
                  <a:noFill/>
                </a:ln>
                <a:solidFill>
                  <a:srgbClr val="424545"/>
                </a:solidFill>
                <a:effectLst/>
                <a:uLnTx/>
                <a:uFillTx/>
                <a:latin typeface="Courier"/>
                <a:ea typeface="+mn-ea"/>
                <a:cs typeface="Courier"/>
              </a:rPr>
              <a:t>x = 10</a:t>
            </a:r>
          </a:p>
        </p:txBody>
      </p:sp>
      <p:cxnSp>
        <p:nvCxnSpPr>
          <p:cNvPr id="24" name="Straight Arrow Connector 23">
            <a:extLst>
              <a:ext uri="{FF2B5EF4-FFF2-40B4-BE49-F238E27FC236}">
                <a16:creationId xmlns:a16="http://schemas.microsoft.com/office/drawing/2014/main" id="{6500E3F9-E03F-C454-BE72-BD5C7ABE6359}"/>
              </a:ext>
            </a:extLst>
          </p:cNvPr>
          <p:cNvCxnSpPr>
            <a:stCxn id="30" idx="2"/>
            <a:endCxn id="33" idx="0"/>
          </p:cNvCxnSpPr>
          <p:nvPr/>
        </p:nvCxnSpPr>
        <p:spPr bwMode="auto">
          <a:xfrm>
            <a:off x="6510889" y="1203376"/>
            <a:ext cx="0" cy="198012"/>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cxnSp>
        <p:nvCxnSpPr>
          <p:cNvPr id="25" name="Straight Arrow Connector 24">
            <a:extLst>
              <a:ext uri="{FF2B5EF4-FFF2-40B4-BE49-F238E27FC236}">
                <a16:creationId xmlns:a16="http://schemas.microsoft.com/office/drawing/2014/main" id="{AC3BDBCE-2315-53E4-9F9E-D6CC13A3EB2C}"/>
              </a:ext>
            </a:extLst>
          </p:cNvPr>
          <p:cNvCxnSpPr>
            <a:stCxn id="23" idx="2"/>
            <a:endCxn id="30" idx="0"/>
          </p:cNvCxnSpPr>
          <p:nvPr/>
        </p:nvCxnSpPr>
        <p:spPr bwMode="auto">
          <a:xfrm>
            <a:off x="6510889" y="639604"/>
            <a:ext cx="0" cy="198012"/>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cxnSp>
        <p:nvCxnSpPr>
          <p:cNvPr id="26" name="Straight Arrow Connector 25">
            <a:extLst>
              <a:ext uri="{FF2B5EF4-FFF2-40B4-BE49-F238E27FC236}">
                <a16:creationId xmlns:a16="http://schemas.microsoft.com/office/drawing/2014/main" id="{D4AC4141-ECB9-9337-D66A-E3E16CC25601}"/>
              </a:ext>
            </a:extLst>
          </p:cNvPr>
          <p:cNvCxnSpPr>
            <a:cxnSpLocks/>
            <a:stCxn id="22" idx="2"/>
            <a:endCxn id="27" idx="0"/>
          </p:cNvCxnSpPr>
          <p:nvPr/>
        </p:nvCxnSpPr>
        <p:spPr bwMode="auto">
          <a:xfrm>
            <a:off x="6510888" y="2347018"/>
            <a:ext cx="6346" cy="225154"/>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sp>
        <p:nvSpPr>
          <p:cNvPr id="27" name="Rectangle 26">
            <a:extLst>
              <a:ext uri="{FF2B5EF4-FFF2-40B4-BE49-F238E27FC236}">
                <a16:creationId xmlns:a16="http://schemas.microsoft.com/office/drawing/2014/main" id="{672C0D39-860B-3446-1EFF-37755C7897C3}"/>
              </a:ext>
            </a:extLst>
          </p:cNvPr>
          <p:cNvSpPr/>
          <p:nvPr/>
        </p:nvSpPr>
        <p:spPr bwMode="auto">
          <a:xfrm>
            <a:off x="5870807" y="2572172"/>
            <a:ext cx="1292853" cy="365760"/>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a:ln>
                  <a:noFill/>
                </a:ln>
                <a:solidFill>
                  <a:srgbClr val="424545"/>
                </a:solidFill>
                <a:effectLst/>
                <a:uLnTx/>
                <a:uFillTx/>
                <a:latin typeface="Courier"/>
                <a:ea typeface="+mn-ea"/>
                <a:cs typeface="Courier"/>
              </a:rPr>
              <a:t>x = x / y</a:t>
            </a:r>
          </a:p>
        </p:txBody>
      </p:sp>
      <p:sp>
        <p:nvSpPr>
          <p:cNvPr id="28" name="Rectangle 27">
            <a:extLst>
              <a:ext uri="{FF2B5EF4-FFF2-40B4-BE49-F238E27FC236}">
                <a16:creationId xmlns:a16="http://schemas.microsoft.com/office/drawing/2014/main" id="{E85F1272-E929-F2F5-A0A2-8215F147699F}"/>
              </a:ext>
            </a:extLst>
          </p:cNvPr>
          <p:cNvSpPr/>
          <p:nvPr/>
        </p:nvSpPr>
        <p:spPr bwMode="auto">
          <a:xfrm>
            <a:off x="5870807" y="4382081"/>
            <a:ext cx="1280160" cy="365760"/>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a:ln>
                  <a:noFill/>
                </a:ln>
                <a:solidFill>
                  <a:srgbClr val="424545"/>
                </a:solidFill>
                <a:effectLst/>
                <a:uLnTx/>
                <a:uFillTx/>
                <a:latin typeface="Calibri"/>
                <a:ea typeface="+mn-ea"/>
                <a:cs typeface="Calibri"/>
              </a:rPr>
              <a:t>(exit)</a:t>
            </a:r>
          </a:p>
        </p:txBody>
      </p:sp>
      <p:sp>
        <p:nvSpPr>
          <p:cNvPr id="29" name="Rectangle 28">
            <a:extLst>
              <a:ext uri="{FF2B5EF4-FFF2-40B4-BE49-F238E27FC236}">
                <a16:creationId xmlns:a16="http://schemas.microsoft.com/office/drawing/2014/main" id="{8ADCDD80-5196-1206-36D3-4297216BCAAE}"/>
              </a:ext>
            </a:extLst>
          </p:cNvPr>
          <p:cNvSpPr/>
          <p:nvPr/>
        </p:nvSpPr>
        <p:spPr bwMode="auto">
          <a:xfrm>
            <a:off x="5830680" y="3207626"/>
            <a:ext cx="1360415" cy="365760"/>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a:ln>
                  <a:noFill/>
                </a:ln>
                <a:solidFill>
                  <a:srgbClr val="424545"/>
                </a:solidFill>
                <a:effectLst/>
                <a:uLnTx/>
                <a:uFillTx/>
                <a:latin typeface="Courier"/>
                <a:ea typeface="+mn-ea"/>
                <a:cs typeface="Courier"/>
              </a:rPr>
              <a:t>y = y - 1</a:t>
            </a:r>
          </a:p>
        </p:txBody>
      </p:sp>
      <p:sp>
        <p:nvSpPr>
          <p:cNvPr id="30" name="Rectangle 29">
            <a:extLst>
              <a:ext uri="{FF2B5EF4-FFF2-40B4-BE49-F238E27FC236}">
                <a16:creationId xmlns:a16="http://schemas.microsoft.com/office/drawing/2014/main" id="{01BAA7FE-CF18-B3F1-1A5D-C3A612FA22BF}"/>
              </a:ext>
            </a:extLst>
          </p:cNvPr>
          <p:cNvSpPr/>
          <p:nvPr/>
        </p:nvSpPr>
        <p:spPr bwMode="auto">
          <a:xfrm>
            <a:off x="5870809" y="837616"/>
            <a:ext cx="1280160" cy="365760"/>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a:ln>
                  <a:noFill/>
                </a:ln>
                <a:solidFill>
                  <a:srgbClr val="424545"/>
                </a:solidFill>
                <a:effectLst/>
                <a:uLnTx/>
                <a:uFillTx/>
                <a:latin typeface="Courier"/>
                <a:ea typeface="+mn-ea"/>
                <a:cs typeface="Courier"/>
              </a:rPr>
              <a:t>y = x</a:t>
            </a:r>
          </a:p>
        </p:txBody>
      </p:sp>
      <p:cxnSp>
        <p:nvCxnSpPr>
          <p:cNvPr id="31" name="Straight Arrow Connector 30">
            <a:extLst>
              <a:ext uri="{FF2B5EF4-FFF2-40B4-BE49-F238E27FC236}">
                <a16:creationId xmlns:a16="http://schemas.microsoft.com/office/drawing/2014/main" id="{0E446256-C2EB-3DD0-1530-DE8BEBA3F6F0}"/>
              </a:ext>
            </a:extLst>
          </p:cNvPr>
          <p:cNvCxnSpPr>
            <a:cxnSpLocks/>
            <a:stCxn id="27" idx="2"/>
            <a:endCxn id="29" idx="0"/>
          </p:cNvCxnSpPr>
          <p:nvPr/>
        </p:nvCxnSpPr>
        <p:spPr bwMode="auto">
          <a:xfrm flipH="1">
            <a:off x="6510888" y="2937932"/>
            <a:ext cx="6346" cy="269694"/>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cxnSp>
        <p:nvCxnSpPr>
          <p:cNvPr id="32" name="Curved Connector 16">
            <a:extLst>
              <a:ext uri="{FF2B5EF4-FFF2-40B4-BE49-F238E27FC236}">
                <a16:creationId xmlns:a16="http://schemas.microsoft.com/office/drawing/2014/main" id="{19543C3D-0AE5-1441-D028-EAF9F1CD9B74}"/>
              </a:ext>
            </a:extLst>
          </p:cNvPr>
          <p:cNvCxnSpPr>
            <a:stCxn id="35" idx="1"/>
            <a:endCxn id="22" idx="1"/>
          </p:cNvCxnSpPr>
          <p:nvPr/>
        </p:nvCxnSpPr>
        <p:spPr>
          <a:xfrm rot="10800000">
            <a:off x="5870808" y="2164139"/>
            <a:ext cx="12700" cy="1845745"/>
          </a:xfrm>
          <a:prstGeom prst="bentConnector3">
            <a:avLst>
              <a:gd name="adj1" fmla="val 1800000"/>
            </a:avLst>
          </a:prstGeom>
          <a:solidFill>
            <a:sysClr val="window" lastClr="FFFFFF"/>
          </a:solidFill>
          <a:ln w="25400" cap="flat" cmpd="sng" algn="ctr">
            <a:solidFill>
              <a:srgbClr val="674C56"/>
            </a:solidFill>
            <a:prstDash val="solid"/>
            <a:tailEnd type="arrow"/>
          </a:ln>
          <a:effectLst/>
        </p:spPr>
      </p:cxnSp>
      <p:sp>
        <p:nvSpPr>
          <p:cNvPr id="33" name="Rectangle 32">
            <a:extLst>
              <a:ext uri="{FF2B5EF4-FFF2-40B4-BE49-F238E27FC236}">
                <a16:creationId xmlns:a16="http://schemas.microsoft.com/office/drawing/2014/main" id="{17B35C83-637C-14F7-F299-5A0B4BCFB878}"/>
              </a:ext>
            </a:extLst>
          </p:cNvPr>
          <p:cNvSpPr/>
          <p:nvPr/>
        </p:nvSpPr>
        <p:spPr bwMode="auto">
          <a:xfrm>
            <a:off x="5870809" y="1401388"/>
            <a:ext cx="1280160" cy="365760"/>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a:ln>
                  <a:noFill/>
                </a:ln>
                <a:solidFill>
                  <a:srgbClr val="424545"/>
                </a:solidFill>
                <a:effectLst/>
                <a:uLnTx/>
                <a:uFillTx/>
                <a:latin typeface="Courier"/>
                <a:ea typeface="+mn-ea"/>
                <a:cs typeface="Courier"/>
              </a:rPr>
              <a:t>z = 0</a:t>
            </a:r>
          </a:p>
        </p:txBody>
      </p:sp>
      <p:cxnSp>
        <p:nvCxnSpPr>
          <p:cNvPr id="34" name="Straight Arrow Connector 33">
            <a:extLst>
              <a:ext uri="{FF2B5EF4-FFF2-40B4-BE49-F238E27FC236}">
                <a16:creationId xmlns:a16="http://schemas.microsoft.com/office/drawing/2014/main" id="{D385E61D-A472-2A39-4C65-421EE1E9767A}"/>
              </a:ext>
            </a:extLst>
          </p:cNvPr>
          <p:cNvCxnSpPr>
            <a:stCxn id="33" idx="2"/>
            <a:endCxn id="22" idx="0"/>
          </p:cNvCxnSpPr>
          <p:nvPr/>
        </p:nvCxnSpPr>
        <p:spPr bwMode="auto">
          <a:xfrm flipH="1">
            <a:off x="6510888" y="1767148"/>
            <a:ext cx="1" cy="214110"/>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sp>
        <p:nvSpPr>
          <p:cNvPr id="35" name="Rectangle 34">
            <a:extLst>
              <a:ext uri="{FF2B5EF4-FFF2-40B4-BE49-F238E27FC236}">
                <a16:creationId xmlns:a16="http://schemas.microsoft.com/office/drawing/2014/main" id="{20FC54E5-B1F2-6C5F-AC91-E519A9BAC412}"/>
              </a:ext>
            </a:extLst>
          </p:cNvPr>
          <p:cNvSpPr/>
          <p:nvPr/>
        </p:nvSpPr>
        <p:spPr bwMode="auto">
          <a:xfrm>
            <a:off x="5870808" y="3827003"/>
            <a:ext cx="1280160" cy="365760"/>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a:ln>
                  <a:noFill/>
                </a:ln>
                <a:solidFill>
                  <a:srgbClr val="424545"/>
                </a:solidFill>
                <a:effectLst/>
                <a:uLnTx/>
                <a:uFillTx/>
                <a:latin typeface="Courier"/>
                <a:ea typeface="+mn-ea"/>
                <a:cs typeface="Courier"/>
              </a:rPr>
              <a:t>z = 5</a:t>
            </a:r>
          </a:p>
        </p:txBody>
      </p:sp>
      <p:cxnSp>
        <p:nvCxnSpPr>
          <p:cNvPr id="36" name="Straight Arrow Connector 35">
            <a:extLst>
              <a:ext uri="{FF2B5EF4-FFF2-40B4-BE49-F238E27FC236}">
                <a16:creationId xmlns:a16="http://schemas.microsoft.com/office/drawing/2014/main" id="{DB5238A5-CF7E-426B-256A-DBD84E9B6586}"/>
              </a:ext>
            </a:extLst>
          </p:cNvPr>
          <p:cNvCxnSpPr>
            <a:cxnSpLocks/>
            <a:stCxn id="29" idx="2"/>
            <a:endCxn id="35" idx="0"/>
          </p:cNvCxnSpPr>
          <p:nvPr/>
        </p:nvCxnSpPr>
        <p:spPr bwMode="auto">
          <a:xfrm>
            <a:off x="6510888" y="3573386"/>
            <a:ext cx="0" cy="253617"/>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cxnSp>
        <p:nvCxnSpPr>
          <p:cNvPr id="37" name="Curved Connector 50">
            <a:extLst>
              <a:ext uri="{FF2B5EF4-FFF2-40B4-BE49-F238E27FC236}">
                <a16:creationId xmlns:a16="http://schemas.microsoft.com/office/drawing/2014/main" id="{3D8FD8A9-147F-D9C8-481B-DF026DB98B4B}"/>
              </a:ext>
            </a:extLst>
          </p:cNvPr>
          <p:cNvCxnSpPr>
            <a:stCxn id="22" idx="3"/>
            <a:endCxn id="28" idx="3"/>
          </p:cNvCxnSpPr>
          <p:nvPr/>
        </p:nvCxnSpPr>
        <p:spPr>
          <a:xfrm flipH="1">
            <a:off x="7150967" y="2164138"/>
            <a:ext cx="1" cy="2400823"/>
          </a:xfrm>
          <a:prstGeom prst="bentConnector3">
            <a:avLst>
              <a:gd name="adj1" fmla="val -22860000000"/>
            </a:avLst>
          </a:prstGeom>
          <a:solidFill>
            <a:sysClr val="window" lastClr="FFFFFF"/>
          </a:solidFill>
          <a:ln w="25400" cap="flat" cmpd="sng" algn="ctr">
            <a:solidFill>
              <a:srgbClr val="674C56"/>
            </a:solidFill>
            <a:prstDash val="solid"/>
            <a:tailEnd type="arrow"/>
          </a:ln>
          <a:effectLst/>
        </p:spPr>
      </p:cxnSp>
      <p:sp>
        <p:nvSpPr>
          <p:cNvPr id="38" name="Right Arrow 63">
            <a:extLst>
              <a:ext uri="{FF2B5EF4-FFF2-40B4-BE49-F238E27FC236}">
                <a16:creationId xmlns:a16="http://schemas.microsoft.com/office/drawing/2014/main" id="{A4B2CA22-3A86-3CCC-DA9B-C59B44059D02}"/>
              </a:ext>
            </a:extLst>
          </p:cNvPr>
          <p:cNvSpPr/>
          <p:nvPr/>
        </p:nvSpPr>
        <p:spPr>
          <a:xfrm>
            <a:off x="4288362" y="2367842"/>
            <a:ext cx="996796" cy="408660"/>
          </a:xfrm>
          <a:prstGeom prst="rightArrow">
            <a:avLst/>
          </a:prstGeom>
          <a:gradFill rotWithShape="1">
            <a:gsLst>
              <a:gs pos="0">
                <a:srgbClr val="674C56">
                  <a:shade val="51000"/>
                  <a:satMod val="130000"/>
                </a:srgbClr>
              </a:gs>
              <a:gs pos="80000">
                <a:srgbClr val="674C56">
                  <a:shade val="93000"/>
                  <a:satMod val="130000"/>
                </a:srgbClr>
              </a:gs>
              <a:gs pos="100000">
                <a:srgbClr val="674C56">
                  <a:shade val="94000"/>
                  <a:satMod val="135000"/>
                </a:srgbClr>
              </a:gs>
            </a:gsLst>
            <a:lin ang="16200000" scaled="0"/>
          </a:gradFill>
          <a:ln w="9525" cap="flat" cmpd="sng" algn="ctr">
            <a:solidFill>
              <a:srgbClr val="674C56">
                <a:shade val="95000"/>
                <a:satMod val="105000"/>
              </a:srgbClr>
            </a:solidFill>
            <a:prstDash val="solid"/>
          </a:ln>
          <a:effectLst>
            <a:outerShdw blurRad="40000" dist="23000" dir="5400000" rotWithShape="0">
              <a:srgbClr val="000000">
                <a:alpha val="35000"/>
              </a:srgbClr>
            </a:outerShdw>
          </a:effectLst>
        </p:spPr>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ysClr val="window" lastClr="FFFFFF"/>
              </a:solidFill>
              <a:effectLst/>
              <a:uLnTx/>
              <a:uFillTx/>
              <a:latin typeface="Calibri"/>
              <a:ea typeface="+mn-ea"/>
              <a:cs typeface="+mn-cs"/>
            </a:endParaRPr>
          </a:p>
        </p:txBody>
      </p:sp>
    </p:spTree>
    <p:extLst>
      <p:ext uri="{BB962C8B-B14F-4D97-AF65-F5344CB8AC3E}">
        <p14:creationId xmlns:p14="http://schemas.microsoft.com/office/powerpoint/2010/main" val="2820533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61">
          <a:extLst>
            <a:ext uri="{FF2B5EF4-FFF2-40B4-BE49-F238E27FC236}">
              <a16:creationId xmlns:a16="http://schemas.microsoft.com/office/drawing/2014/main" id="{2619339E-2547-6AB4-CAD8-CD1DF8AF5952}"/>
            </a:ext>
          </a:extLst>
        </p:cNvPr>
        <p:cNvGrpSpPr/>
        <p:nvPr/>
      </p:nvGrpSpPr>
      <p:grpSpPr>
        <a:xfrm>
          <a:off x="0" y="0"/>
          <a:ext cx="0" cy="0"/>
          <a:chOff x="0" y="0"/>
          <a:chExt cx="0" cy="0"/>
        </a:xfrm>
      </p:grpSpPr>
      <p:sp>
        <p:nvSpPr>
          <p:cNvPr id="262" name="Google Shape;262;p44">
            <a:extLst>
              <a:ext uri="{FF2B5EF4-FFF2-40B4-BE49-F238E27FC236}">
                <a16:creationId xmlns:a16="http://schemas.microsoft.com/office/drawing/2014/main" id="{53D3377E-7DD6-71C9-7EA7-37E21643E8E5}"/>
              </a:ext>
            </a:extLst>
          </p:cNvPr>
          <p:cNvSpPr txBox="1">
            <a:spLocks noGrp="1"/>
          </p:cNvSpPr>
          <p:nvPr>
            <p:ph type="title"/>
          </p:nvPr>
        </p:nvSpPr>
        <p:spPr>
          <a:xfrm>
            <a:off x="628650" y="273844"/>
            <a:ext cx="7886700" cy="713700"/>
          </a:xfrm>
          <a:prstGeom prst="rect">
            <a:avLst/>
          </a:prstGeom>
          <a:noFill/>
          <a:ln>
            <a:noFill/>
          </a:ln>
        </p:spPr>
        <p:txBody>
          <a:bodyPr spcFirstLastPara="1" wrap="square" lIns="91425" tIns="45700" rIns="91425" bIns="45700" anchor="ctr" anchorCtr="0">
            <a:noAutofit/>
          </a:bodyPr>
          <a:lstStyle/>
          <a:p>
            <a:pPr lvl="0"/>
            <a:r>
              <a:rPr lang="en-US" sz="3200" dirty="0"/>
              <a:t>Static Analysis</a:t>
            </a:r>
            <a:br>
              <a:rPr lang="en-US" sz="3200" dirty="0"/>
            </a:br>
            <a:r>
              <a:rPr lang="en-US" sz="2000" i="1" dirty="0"/>
              <a:t>Basic idea</a:t>
            </a:r>
            <a:endParaRPr sz="2200" i="1" dirty="0"/>
          </a:p>
        </p:txBody>
      </p:sp>
      <p:sp>
        <p:nvSpPr>
          <p:cNvPr id="263" name="Google Shape;263;p44">
            <a:extLst>
              <a:ext uri="{FF2B5EF4-FFF2-40B4-BE49-F238E27FC236}">
                <a16:creationId xmlns:a16="http://schemas.microsoft.com/office/drawing/2014/main" id="{43C3B6DB-B9D6-F601-2C52-36E7C514FBDA}"/>
              </a:ext>
            </a:extLst>
          </p:cNvPr>
          <p:cNvSpPr txBox="1">
            <a:spLocks noGrp="1"/>
          </p:cNvSpPr>
          <p:nvPr>
            <p:ph type="body" idx="1"/>
          </p:nvPr>
        </p:nvSpPr>
        <p:spPr>
          <a:xfrm>
            <a:off x="628650" y="1135837"/>
            <a:ext cx="7886700" cy="2871826"/>
          </a:xfrm>
          <a:prstGeom prst="rect">
            <a:avLst/>
          </a:prstGeom>
          <a:noFill/>
          <a:ln>
            <a:noFill/>
          </a:ln>
        </p:spPr>
        <p:txBody>
          <a:bodyPr spcFirstLastPara="1" wrap="square" lIns="91425" tIns="45700" rIns="91425" bIns="45700" anchor="t" anchorCtr="0">
            <a:noAutofit/>
          </a:bodyPr>
          <a:lstStyle/>
          <a:p>
            <a:pPr marL="285750" lvl="0" indent="-285750" algn="l" rtl="0">
              <a:lnSpc>
                <a:spcPct val="150000"/>
              </a:lnSpc>
              <a:spcBef>
                <a:spcPts val="0"/>
              </a:spcBef>
              <a:spcAft>
                <a:spcPts val="0"/>
              </a:spcAft>
              <a:buSzPts val="2400"/>
              <a:buFont typeface="Wingdings" panose="05000000000000000000" pitchFamily="2" charset="2"/>
              <a:buChar char="Ø"/>
            </a:pPr>
            <a:r>
              <a:rPr lang="en-US" sz="1600" dirty="0"/>
              <a:t>Traditional methods of finding errors:</a:t>
            </a:r>
          </a:p>
          <a:p>
            <a:pPr marL="742950" lvl="1" indent="-285750">
              <a:lnSpc>
                <a:spcPct val="150000"/>
              </a:lnSpc>
              <a:spcBef>
                <a:spcPts val="0"/>
              </a:spcBef>
            </a:pPr>
            <a:r>
              <a:rPr lang="en-US" sz="1600" dirty="0"/>
              <a:t>testing</a:t>
            </a:r>
          </a:p>
          <a:p>
            <a:pPr marL="742950" lvl="1" indent="-285750">
              <a:lnSpc>
                <a:spcPct val="150000"/>
              </a:lnSpc>
              <a:spcBef>
                <a:spcPts val="0"/>
              </a:spcBef>
            </a:pPr>
            <a:r>
              <a:rPr lang="en-US" sz="1600" dirty="0"/>
              <a:t>code inspection</a:t>
            </a:r>
          </a:p>
          <a:p>
            <a:pPr marL="0" lvl="0" indent="0" algn="l" rtl="0">
              <a:lnSpc>
                <a:spcPct val="100000"/>
              </a:lnSpc>
              <a:spcBef>
                <a:spcPts val="0"/>
              </a:spcBef>
              <a:spcAft>
                <a:spcPts val="0"/>
              </a:spcAft>
              <a:buSzPts val="2400"/>
              <a:buNone/>
            </a:pPr>
            <a:endParaRPr lang="en-US" sz="1600" dirty="0"/>
          </a:p>
          <a:p>
            <a:pPr marL="285750" lvl="0" indent="-285750" algn="l" rtl="0">
              <a:lnSpc>
                <a:spcPct val="150000"/>
              </a:lnSpc>
              <a:spcBef>
                <a:spcPts val="0"/>
              </a:spcBef>
              <a:spcAft>
                <a:spcPts val="0"/>
              </a:spcAft>
              <a:buSzPts val="2400"/>
              <a:buFont typeface="Wingdings" panose="05000000000000000000" pitchFamily="2" charset="2"/>
              <a:buChar char="Ø"/>
            </a:pPr>
            <a:r>
              <a:rPr lang="en-US" sz="1600" dirty="0"/>
              <a:t>Security errors can be hard to find by these methods, because they</a:t>
            </a:r>
          </a:p>
          <a:p>
            <a:pPr marL="742950" lvl="1" indent="-285750">
              <a:lnSpc>
                <a:spcPct val="150000"/>
              </a:lnSpc>
              <a:spcBef>
                <a:spcPts val="0"/>
              </a:spcBef>
            </a:pPr>
            <a:r>
              <a:rPr lang="en-US" sz="1600" dirty="0">
                <a:solidFill>
                  <a:schemeClr val="bg2">
                    <a:lumMod val="75000"/>
                    <a:lumOff val="25000"/>
                  </a:schemeClr>
                </a:solidFill>
              </a:rPr>
              <a:t>only arise in unusual circumstances</a:t>
            </a:r>
          </a:p>
          <a:p>
            <a:pPr marL="457200" lvl="1" indent="0">
              <a:lnSpc>
                <a:spcPct val="150000"/>
              </a:lnSpc>
              <a:spcBef>
                <a:spcPts val="0"/>
              </a:spcBef>
              <a:buNone/>
            </a:pPr>
            <a:r>
              <a:rPr lang="en-US" sz="1600" dirty="0"/>
              <a:t>     - particular inputs uncommon execution paths, ...</a:t>
            </a:r>
          </a:p>
          <a:p>
            <a:pPr marL="742950" lvl="1" indent="-285750">
              <a:lnSpc>
                <a:spcPct val="150000"/>
              </a:lnSpc>
              <a:spcBef>
                <a:spcPts val="0"/>
              </a:spcBef>
            </a:pPr>
            <a:r>
              <a:rPr lang="en-US" sz="1600" dirty="0">
                <a:solidFill>
                  <a:schemeClr val="bg2">
                    <a:lumMod val="75000"/>
                    <a:lumOff val="25000"/>
                  </a:schemeClr>
                </a:solidFill>
              </a:rPr>
              <a:t>code base is too large for a human code inspection</a:t>
            </a:r>
          </a:p>
        </p:txBody>
      </p:sp>
    </p:spTree>
    <p:extLst>
      <p:ext uri="{BB962C8B-B14F-4D97-AF65-F5344CB8AC3E}">
        <p14:creationId xmlns:p14="http://schemas.microsoft.com/office/powerpoint/2010/main" val="9355581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70">
          <a:extLst>
            <a:ext uri="{FF2B5EF4-FFF2-40B4-BE49-F238E27FC236}">
              <a16:creationId xmlns:a16="http://schemas.microsoft.com/office/drawing/2014/main" id="{F2232543-BDDD-4BC0-5E2F-0046EEBA596F}"/>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A3E85A97-31D9-CC48-2A7E-BB864293E42D}"/>
              </a:ext>
            </a:extLst>
          </p:cNvPr>
          <p:cNvSpPr/>
          <p:nvPr/>
        </p:nvSpPr>
        <p:spPr bwMode="auto">
          <a:xfrm>
            <a:off x="766965" y="1934608"/>
            <a:ext cx="1280160" cy="365760"/>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a:ln>
                  <a:noFill/>
                </a:ln>
                <a:solidFill>
                  <a:srgbClr val="424545"/>
                </a:solidFill>
                <a:effectLst/>
                <a:uLnTx/>
                <a:uFillTx/>
                <a:latin typeface="Courier"/>
                <a:ea typeface="+mn-ea"/>
                <a:cs typeface="Courier"/>
              </a:rPr>
              <a:t>y &gt; -1</a:t>
            </a:r>
          </a:p>
        </p:txBody>
      </p:sp>
      <p:sp>
        <p:nvSpPr>
          <p:cNvPr id="23" name="Rectangle 22">
            <a:extLst>
              <a:ext uri="{FF2B5EF4-FFF2-40B4-BE49-F238E27FC236}">
                <a16:creationId xmlns:a16="http://schemas.microsoft.com/office/drawing/2014/main" id="{5E892E71-02A7-CB01-B761-D30B9A1D9C90}"/>
              </a:ext>
            </a:extLst>
          </p:cNvPr>
          <p:cNvSpPr/>
          <p:nvPr/>
        </p:nvSpPr>
        <p:spPr bwMode="auto">
          <a:xfrm>
            <a:off x="766966" y="227194"/>
            <a:ext cx="1280160" cy="365760"/>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a:ln>
                  <a:noFill/>
                </a:ln>
                <a:solidFill>
                  <a:srgbClr val="424545"/>
                </a:solidFill>
                <a:effectLst/>
                <a:uLnTx/>
                <a:uFillTx/>
                <a:latin typeface="Courier"/>
                <a:ea typeface="+mn-ea"/>
                <a:cs typeface="Courier"/>
              </a:rPr>
              <a:t>x = 10</a:t>
            </a:r>
          </a:p>
        </p:txBody>
      </p:sp>
      <p:cxnSp>
        <p:nvCxnSpPr>
          <p:cNvPr id="24" name="Straight Arrow Connector 23">
            <a:extLst>
              <a:ext uri="{FF2B5EF4-FFF2-40B4-BE49-F238E27FC236}">
                <a16:creationId xmlns:a16="http://schemas.microsoft.com/office/drawing/2014/main" id="{CC67AC85-95A8-4844-044A-2C4E31836B05}"/>
              </a:ext>
            </a:extLst>
          </p:cNvPr>
          <p:cNvCxnSpPr>
            <a:stCxn id="30" idx="2"/>
            <a:endCxn id="33" idx="0"/>
          </p:cNvCxnSpPr>
          <p:nvPr/>
        </p:nvCxnSpPr>
        <p:spPr bwMode="auto">
          <a:xfrm>
            <a:off x="1407046" y="1156726"/>
            <a:ext cx="0" cy="198012"/>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cxnSp>
        <p:nvCxnSpPr>
          <p:cNvPr id="25" name="Straight Arrow Connector 24">
            <a:extLst>
              <a:ext uri="{FF2B5EF4-FFF2-40B4-BE49-F238E27FC236}">
                <a16:creationId xmlns:a16="http://schemas.microsoft.com/office/drawing/2014/main" id="{47DBC5C8-478C-BF3C-6F5F-596CF0D453D2}"/>
              </a:ext>
            </a:extLst>
          </p:cNvPr>
          <p:cNvCxnSpPr>
            <a:stCxn id="23" idx="2"/>
            <a:endCxn id="30" idx="0"/>
          </p:cNvCxnSpPr>
          <p:nvPr/>
        </p:nvCxnSpPr>
        <p:spPr bwMode="auto">
          <a:xfrm>
            <a:off x="1407046" y="592954"/>
            <a:ext cx="0" cy="198012"/>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cxnSp>
        <p:nvCxnSpPr>
          <p:cNvPr id="26" name="Straight Arrow Connector 25">
            <a:extLst>
              <a:ext uri="{FF2B5EF4-FFF2-40B4-BE49-F238E27FC236}">
                <a16:creationId xmlns:a16="http://schemas.microsoft.com/office/drawing/2014/main" id="{FDBD875A-D54A-5D22-A610-77CE2EDC022D}"/>
              </a:ext>
            </a:extLst>
          </p:cNvPr>
          <p:cNvCxnSpPr>
            <a:cxnSpLocks/>
            <a:stCxn id="22" idx="2"/>
            <a:endCxn id="27" idx="0"/>
          </p:cNvCxnSpPr>
          <p:nvPr/>
        </p:nvCxnSpPr>
        <p:spPr bwMode="auto">
          <a:xfrm>
            <a:off x="1407045" y="2300368"/>
            <a:ext cx="6346" cy="225154"/>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sp>
        <p:nvSpPr>
          <p:cNvPr id="27" name="Rectangle 26">
            <a:extLst>
              <a:ext uri="{FF2B5EF4-FFF2-40B4-BE49-F238E27FC236}">
                <a16:creationId xmlns:a16="http://schemas.microsoft.com/office/drawing/2014/main" id="{54119457-7E0E-2F43-55F4-90512C7CE869}"/>
              </a:ext>
            </a:extLst>
          </p:cNvPr>
          <p:cNvSpPr/>
          <p:nvPr/>
        </p:nvSpPr>
        <p:spPr bwMode="auto">
          <a:xfrm>
            <a:off x="766964" y="2525522"/>
            <a:ext cx="1292853" cy="365760"/>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a:ln>
                  <a:noFill/>
                </a:ln>
                <a:solidFill>
                  <a:srgbClr val="424545"/>
                </a:solidFill>
                <a:effectLst/>
                <a:uLnTx/>
                <a:uFillTx/>
                <a:latin typeface="Courier"/>
                <a:ea typeface="+mn-ea"/>
                <a:cs typeface="Courier"/>
              </a:rPr>
              <a:t>x = x / y</a:t>
            </a:r>
          </a:p>
        </p:txBody>
      </p:sp>
      <p:sp>
        <p:nvSpPr>
          <p:cNvPr id="28" name="Rectangle 27">
            <a:extLst>
              <a:ext uri="{FF2B5EF4-FFF2-40B4-BE49-F238E27FC236}">
                <a16:creationId xmlns:a16="http://schemas.microsoft.com/office/drawing/2014/main" id="{FC2DD3F7-F9FC-B4EA-0526-3F3E48C04B64}"/>
              </a:ext>
            </a:extLst>
          </p:cNvPr>
          <p:cNvSpPr/>
          <p:nvPr/>
        </p:nvSpPr>
        <p:spPr bwMode="auto">
          <a:xfrm>
            <a:off x="766964" y="4335431"/>
            <a:ext cx="1280160" cy="365760"/>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a:ln>
                  <a:noFill/>
                </a:ln>
                <a:solidFill>
                  <a:srgbClr val="424545"/>
                </a:solidFill>
                <a:effectLst/>
                <a:uLnTx/>
                <a:uFillTx/>
                <a:latin typeface="Calibri"/>
                <a:ea typeface="+mn-ea"/>
                <a:cs typeface="Calibri"/>
              </a:rPr>
              <a:t>(exit)</a:t>
            </a:r>
          </a:p>
        </p:txBody>
      </p:sp>
      <p:sp>
        <p:nvSpPr>
          <p:cNvPr id="29" name="Rectangle 28">
            <a:extLst>
              <a:ext uri="{FF2B5EF4-FFF2-40B4-BE49-F238E27FC236}">
                <a16:creationId xmlns:a16="http://schemas.microsoft.com/office/drawing/2014/main" id="{BC95E440-51BB-596C-4B02-9FC1F2460279}"/>
              </a:ext>
            </a:extLst>
          </p:cNvPr>
          <p:cNvSpPr/>
          <p:nvPr/>
        </p:nvSpPr>
        <p:spPr bwMode="auto">
          <a:xfrm>
            <a:off x="726837" y="3160976"/>
            <a:ext cx="1360415" cy="365760"/>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a:ln>
                  <a:noFill/>
                </a:ln>
                <a:solidFill>
                  <a:srgbClr val="424545"/>
                </a:solidFill>
                <a:effectLst/>
                <a:uLnTx/>
                <a:uFillTx/>
                <a:latin typeface="Courier"/>
                <a:ea typeface="+mn-ea"/>
                <a:cs typeface="Courier"/>
              </a:rPr>
              <a:t>y = y - 1</a:t>
            </a:r>
          </a:p>
        </p:txBody>
      </p:sp>
      <p:sp>
        <p:nvSpPr>
          <p:cNvPr id="30" name="Rectangle 29">
            <a:extLst>
              <a:ext uri="{FF2B5EF4-FFF2-40B4-BE49-F238E27FC236}">
                <a16:creationId xmlns:a16="http://schemas.microsoft.com/office/drawing/2014/main" id="{52939713-DFEC-E797-7A46-BC4E92006277}"/>
              </a:ext>
            </a:extLst>
          </p:cNvPr>
          <p:cNvSpPr/>
          <p:nvPr/>
        </p:nvSpPr>
        <p:spPr bwMode="auto">
          <a:xfrm>
            <a:off x="766966" y="790966"/>
            <a:ext cx="1280160" cy="365760"/>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a:ln>
                  <a:noFill/>
                </a:ln>
                <a:solidFill>
                  <a:srgbClr val="424545"/>
                </a:solidFill>
                <a:effectLst/>
                <a:uLnTx/>
                <a:uFillTx/>
                <a:latin typeface="Courier"/>
                <a:ea typeface="+mn-ea"/>
                <a:cs typeface="Courier"/>
              </a:rPr>
              <a:t>y = x</a:t>
            </a:r>
          </a:p>
        </p:txBody>
      </p:sp>
      <p:cxnSp>
        <p:nvCxnSpPr>
          <p:cNvPr id="31" name="Straight Arrow Connector 30">
            <a:extLst>
              <a:ext uri="{FF2B5EF4-FFF2-40B4-BE49-F238E27FC236}">
                <a16:creationId xmlns:a16="http://schemas.microsoft.com/office/drawing/2014/main" id="{3A34776D-7F9E-0163-B0B9-1BED2AC00696}"/>
              </a:ext>
            </a:extLst>
          </p:cNvPr>
          <p:cNvCxnSpPr>
            <a:cxnSpLocks/>
            <a:stCxn id="27" idx="2"/>
            <a:endCxn id="29" idx="0"/>
          </p:cNvCxnSpPr>
          <p:nvPr/>
        </p:nvCxnSpPr>
        <p:spPr bwMode="auto">
          <a:xfrm flipH="1">
            <a:off x="1407045" y="2891282"/>
            <a:ext cx="6346" cy="269694"/>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cxnSp>
        <p:nvCxnSpPr>
          <p:cNvPr id="32" name="Curved Connector 16">
            <a:extLst>
              <a:ext uri="{FF2B5EF4-FFF2-40B4-BE49-F238E27FC236}">
                <a16:creationId xmlns:a16="http://schemas.microsoft.com/office/drawing/2014/main" id="{716C4762-AFBE-3424-A46E-6DEEA32373DB}"/>
              </a:ext>
            </a:extLst>
          </p:cNvPr>
          <p:cNvCxnSpPr>
            <a:stCxn id="35" idx="1"/>
            <a:endCxn id="22" idx="1"/>
          </p:cNvCxnSpPr>
          <p:nvPr/>
        </p:nvCxnSpPr>
        <p:spPr>
          <a:xfrm rot="10800000">
            <a:off x="766965" y="2117489"/>
            <a:ext cx="12700" cy="1845745"/>
          </a:xfrm>
          <a:prstGeom prst="bentConnector3">
            <a:avLst>
              <a:gd name="adj1" fmla="val 1800000"/>
            </a:avLst>
          </a:prstGeom>
          <a:solidFill>
            <a:sysClr val="window" lastClr="FFFFFF"/>
          </a:solidFill>
          <a:ln w="25400" cap="flat" cmpd="sng" algn="ctr">
            <a:solidFill>
              <a:srgbClr val="674C56"/>
            </a:solidFill>
            <a:prstDash val="solid"/>
            <a:tailEnd type="arrow"/>
          </a:ln>
          <a:effectLst/>
        </p:spPr>
      </p:cxnSp>
      <p:sp>
        <p:nvSpPr>
          <p:cNvPr id="33" name="Rectangle 32">
            <a:extLst>
              <a:ext uri="{FF2B5EF4-FFF2-40B4-BE49-F238E27FC236}">
                <a16:creationId xmlns:a16="http://schemas.microsoft.com/office/drawing/2014/main" id="{F83E475B-4C3E-6F4A-F2D0-DFEDFEC31FC2}"/>
              </a:ext>
            </a:extLst>
          </p:cNvPr>
          <p:cNvSpPr/>
          <p:nvPr/>
        </p:nvSpPr>
        <p:spPr bwMode="auto">
          <a:xfrm>
            <a:off x="766966" y="1354738"/>
            <a:ext cx="1280160" cy="365760"/>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a:ln>
                  <a:noFill/>
                </a:ln>
                <a:solidFill>
                  <a:srgbClr val="424545"/>
                </a:solidFill>
                <a:effectLst/>
                <a:uLnTx/>
                <a:uFillTx/>
                <a:latin typeface="Courier"/>
                <a:ea typeface="+mn-ea"/>
                <a:cs typeface="Courier"/>
              </a:rPr>
              <a:t>z = 0</a:t>
            </a:r>
          </a:p>
        </p:txBody>
      </p:sp>
      <p:cxnSp>
        <p:nvCxnSpPr>
          <p:cNvPr id="34" name="Straight Arrow Connector 33">
            <a:extLst>
              <a:ext uri="{FF2B5EF4-FFF2-40B4-BE49-F238E27FC236}">
                <a16:creationId xmlns:a16="http://schemas.microsoft.com/office/drawing/2014/main" id="{543EDB0E-51EF-44B5-02F1-1A3A53284BD8}"/>
              </a:ext>
            </a:extLst>
          </p:cNvPr>
          <p:cNvCxnSpPr>
            <a:stCxn id="33" idx="2"/>
            <a:endCxn id="22" idx="0"/>
          </p:cNvCxnSpPr>
          <p:nvPr/>
        </p:nvCxnSpPr>
        <p:spPr bwMode="auto">
          <a:xfrm flipH="1">
            <a:off x="1407045" y="1720498"/>
            <a:ext cx="1" cy="214110"/>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sp>
        <p:nvSpPr>
          <p:cNvPr id="35" name="Rectangle 34">
            <a:extLst>
              <a:ext uri="{FF2B5EF4-FFF2-40B4-BE49-F238E27FC236}">
                <a16:creationId xmlns:a16="http://schemas.microsoft.com/office/drawing/2014/main" id="{0E3D384D-DE44-3F68-9126-99CED329409C}"/>
              </a:ext>
            </a:extLst>
          </p:cNvPr>
          <p:cNvSpPr/>
          <p:nvPr/>
        </p:nvSpPr>
        <p:spPr bwMode="auto">
          <a:xfrm>
            <a:off x="766965" y="3780353"/>
            <a:ext cx="1280160" cy="365760"/>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a:ln>
                  <a:noFill/>
                </a:ln>
                <a:solidFill>
                  <a:srgbClr val="424545"/>
                </a:solidFill>
                <a:effectLst/>
                <a:uLnTx/>
                <a:uFillTx/>
                <a:latin typeface="Courier"/>
                <a:ea typeface="+mn-ea"/>
                <a:cs typeface="Courier"/>
              </a:rPr>
              <a:t>z = 5</a:t>
            </a:r>
          </a:p>
        </p:txBody>
      </p:sp>
      <p:cxnSp>
        <p:nvCxnSpPr>
          <p:cNvPr id="36" name="Straight Arrow Connector 35">
            <a:extLst>
              <a:ext uri="{FF2B5EF4-FFF2-40B4-BE49-F238E27FC236}">
                <a16:creationId xmlns:a16="http://schemas.microsoft.com/office/drawing/2014/main" id="{18ECDFE8-3C4B-5748-0047-D39341DAD170}"/>
              </a:ext>
            </a:extLst>
          </p:cNvPr>
          <p:cNvCxnSpPr>
            <a:cxnSpLocks/>
            <a:stCxn id="29" idx="2"/>
            <a:endCxn id="35" idx="0"/>
          </p:cNvCxnSpPr>
          <p:nvPr/>
        </p:nvCxnSpPr>
        <p:spPr bwMode="auto">
          <a:xfrm>
            <a:off x="1407045" y="3526736"/>
            <a:ext cx="0" cy="253617"/>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cxnSp>
        <p:nvCxnSpPr>
          <p:cNvPr id="37" name="Curved Connector 50">
            <a:extLst>
              <a:ext uri="{FF2B5EF4-FFF2-40B4-BE49-F238E27FC236}">
                <a16:creationId xmlns:a16="http://schemas.microsoft.com/office/drawing/2014/main" id="{421EC580-09EC-7103-79A7-40AFECD0B8A5}"/>
              </a:ext>
            </a:extLst>
          </p:cNvPr>
          <p:cNvCxnSpPr>
            <a:stCxn id="22" idx="3"/>
            <a:endCxn id="28" idx="3"/>
          </p:cNvCxnSpPr>
          <p:nvPr/>
        </p:nvCxnSpPr>
        <p:spPr>
          <a:xfrm flipH="1">
            <a:off x="2047124" y="2117488"/>
            <a:ext cx="1" cy="2400823"/>
          </a:xfrm>
          <a:prstGeom prst="bentConnector3">
            <a:avLst>
              <a:gd name="adj1" fmla="val -22860000000"/>
            </a:avLst>
          </a:prstGeom>
          <a:solidFill>
            <a:sysClr val="window" lastClr="FFFFFF"/>
          </a:solidFill>
          <a:ln w="25400" cap="flat" cmpd="sng" algn="ctr">
            <a:solidFill>
              <a:srgbClr val="674C56"/>
            </a:solidFill>
            <a:prstDash val="solid"/>
            <a:tailEnd type="arrow"/>
          </a:ln>
          <a:effectLst/>
        </p:spPr>
      </p:cxnSp>
      <p:sp>
        <p:nvSpPr>
          <p:cNvPr id="256" name="TextBox 3">
            <a:extLst>
              <a:ext uri="{FF2B5EF4-FFF2-40B4-BE49-F238E27FC236}">
                <a16:creationId xmlns:a16="http://schemas.microsoft.com/office/drawing/2014/main" id="{6A2CF19B-0AFA-ADA2-34C9-5EEAEBE8135B}"/>
              </a:ext>
            </a:extLst>
          </p:cNvPr>
          <p:cNvSpPr txBox="1"/>
          <p:nvPr/>
        </p:nvSpPr>
        <p:spPr>
          <a:xfrm>
            <a:off x="2290654" y="235888"/>
            <a:ext cx="603501"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t>x:NZ</a:t>
            </a:r>
            <a:endParaRPr lang="en-US" dirty="0"/>
          </a:p>
        </p:txBody>
      </p:sp>
      <p:sp>
        <p:nvSpPr>
          <p:cNvPr id="257" name="TextBox 25">
            <a:extLst>
              <a:ext uri="{FF2B5EF4-FFF2-40B4-BE49-F238E27FC236}">
                <a16:creationId xmlns:a16="http://schemas.microsoft.com/office/drawing/2014/main" id="{B0162B7E-A978-61C3-0411-B6E5C72ADD8B}"/>
              </a:ext>
            </a:extLst>
          </p:cNvPr>
          <p:cNvSpPr txBox="1"/>
          <p:nvPr/>
        </p:nvSpPr>
        <p:spPr>
          <a:xfrm>
            <a:off x="2290654" y="786314"/>
            <a:ext cx="1136624"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t>x:NZ</a:t>
            </a:r>
            <a:r>
              <a:rPr lang="en-US" dirty="0"/>
              <a:t>, </a:t>
            </a:r>
            <a:r>
              <a:rPr lang="en-US" dirty="0" err="1"/>
              <a:t>y:NZ</a:t>
            </a:r>
            <a:endParaRPr lang="en-US" dirty="0"/>
          </a:p>
        </p:txBody>
      </p:sp>
      <p:sp>
        <p:nvSpPr>
          <p:cNvPr id="258" name="TextBox 26">
            <a:extLst>
              <a:ext uri="{FF2B5EF4-FFF2-40B4-BE49-F238E27FC236}">
                <a16:creationId xmlns:a16="http://schemas.microsoft.com/office/drawing/2014/main" id="{DBDE1824-E432-BC3B-B26A-87BD627C68E6}"/>
              </a:ext>
            </a:extLst>
          </p:cNvPr>
          <p:cNvSpPr txBox="1"/>
          <p:nvPr/>
        </p:nvSpPr>
        <p:spPr>
          <a:xfrm>
            <a:off x="2290654" y="1379530"/>
            <a:ext cx="1507444"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t>x:NZ</a:t>
            </a:r>
            <a:r>
              <a:rPr lang="en-US" dirty="0"/>
              <a:t>, </a:t>
            </a:r>
            <a:r>
              <a:rPr lang="en-US" dirty="0" err="1"/>
              <a:t>y:NZ</a:t>
            </a:r>
            <a:r>
              <a:rPr lang="en-US" dirty="0"/>
              <a:t>, </a:t>
            </a:r>
            <a:r>
              <a:rPr lang="en-US" dirty="0" err="1"/>
              <a:t>z:Z</a:t>
            </a:r>
            <a:endParaRPr lang="en-US" dirty="0"/>
          </a:p>
        </p:txBody>
      </p:sp>
      <p:sp>
        <p:nvSpPr>
          <p:cNvPr id="259" name="TextBox 27">
            <a:extLst>
              <a:ext uri="{FF2B5EF4-FFF2-40B4-BE49-F238E27FC236}">
                <a16:creationId xmlns:a16="http://schemas.microsoft.com/office/drawing/2014/main" id="{CF0B8AA6-9DF2-96F5-922D-934589CBF127}"/>
              </a:ext>
            </a:extLst>
          </p:cNvPr>
          <p:cNvSpPr txBox="1"/>
          <p:nvPr/>
        </p:nvSpPr>
        <p:spPr>
          <a:xfrm>
            <a:off x="2290654" y="1971810"/>
            <a:ext cx="1507444"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t>x:NZ</a:t>
            </a:r>
            <a:r>
              <a:rPr lang="en-US" dirty="0"/>
              <a:t>, </a:t>
            </a:r>
            <a:r>
              <a:rPr lang="en-US" dirty="0" err="1"/>
              <a:t>y:NZ</a:t>
            </a:r>
            <a:r>
              <a:rPr lang="en-US" dirty="0"/>
              <a:t>, </a:t>
            </a:r>
            <a:r>
              <a:rPr lang="en-US" dirty="0" err="1"/>
              <a:t>z:Z</a:t>
            </a:r>
            <a:endParaRPr lang="en-US" dirty="0"/>
          </a:p>
        </p:txBody>
      </p:sp>
      <p:sp>
        <p:nvSpPr>
          <p:cNvPr id="260" name="TextBox 28">
            <a:extLst>
              <a:ext uri="{FF2B5EF4-FFF2-40B4-BE49-F238E27FC236}">
                <a16:creationId xmlns:a16="http://schemas.microsoft.com/office/drawing/2014/main" id="{7946BBBB-2A3F-3B8F-2D06-C93F5D3F397B}"/>
              </a:ext>
            </a:extLst>
          </p:cNvPr>
          <p:cNvSpPr txBox="1"/>
          <p:nvPr/>
        </p:nvSpPr>
        <p:spPr>
          <a:xfrm>
            <a:off x="2290654" y="2605898"/>
            <a:ext cx="1507444"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t>x:NZ</a:t>
            </a:r>
            <a:r>
              <a:rPr lang="en-US" dirty="0"/>
              <a:t>, </a:t>
            </a:r>
            <a:r>
              <a:rPr lang="en-US" dirty="0" err="1"/>
              <a:t>y:NZ</a:t>
            </a:r>
            <a:r>
              <a:rPr lang="en-US" dirty="0"/>
              <a:t>, </a:t>
            </a:r>
            <a:r>
              <a:rPr lang="en-US" dirty="0" err="1"/>
              <a:t>z:Z</a:t>
            </a:r>
            <a:endParaRPr lang="en-US" dirty="0"/>
          </a:p>
        </p:txBody>
      </p:sp>
      <p:sp>
        <p:nvSpPr>
          <p:cNvPr id="261" name="TextBox 29">
            <a:extLst>
              <a:ext uri="{FF2B5EF4-FFF2-40B4-BE49-F238E27FC236}">
                <a16:creationId xmlns:a16="http://schemas.microsoft.com/office/drawing/2014/main" id="{9E2E86B7-E3CD-2D25-375F-47BD54C5AA7A}"/>
              </a:ext>
            </a:extLst>
          </p:cNvPr>
          <p:cNvSpPr txBox="1"/>
          <p:nvPr/>
        </p:nvSpPr>
        <p:spPr>
          <a:xfrm>
            <a:off x="2290654" y="3225275"/>
            <a:ext cx="1555797"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t>x:NZ</a:t>
            </a:r>
            <a:r>
              <a:rPr lang="en-US" dirty="0"/>
              <a:t>, </a:t>
            </a:r>
            <a:r>
              <a:rPr lang="en-US" dirty="0" err="1">
                <a:solidFill>
                  <a:srgbClr val="FF0000"/>
                </a:solidFill>
              </a:rPr>
              <a:t>y:MZ</a:t>
            </a:r>
            <a:r>
              <a:rPr lang="en-US" dirty="0"/>
              <a:t>, </a:t>
            </a:r>
            <a:r>
              <a:rPr lang="en-US" dirty="0" err="1"/>
              <a:t>z:Z</a:t>
            </a:r>
            <a:endParaRPr lang="en-US" dirty="0"/>
          </a:p>
        </p:txBody>
      </p:sp>
      <p:sp>
        <p:nvSpPr>
          <p:cNvPr id="262" name="TextBox 31">
            <a:extLst>
              <a:ext uri="{FF2B5EF4-FFF2-40B4-BE49-F238E27FC236}">
                <a16:creationId xmlns:a16="http://schemas.microsoft.com/office/drawing/2014/main" id="{F77308E6-DE53-D11A-108F-B9F9B499C634}"/>
              </a:ext>
            </a:extLst>
          </p:cNvPr>
          <p:cNvSpPr txBox="1"/>
          <p:nvPr/>
        </p:nvSpPr>
        <p:spPr>
          <a:xfrm>
            <a:off x="2290654" y="3780353"/>
            <a:ext cx="1704801"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t>x:NZ</a:t>
            </a:r>
            <a:r>
              <a:rPr lang="en-US" dirty="0"/>
              <a:t>, </a:t>
            </a:r>
            <a:r>
              <a:rPr lang="en-US" dirty="0" err="1"/>
              <a:t>y:MZ</a:t>
            </a:r>
            <a:r>
              <a:rPr lang="en-US" dirty="0"/>
              <a:t>, </a:t>
            </a:r>
            <a:r>
              <a:rPr lang="en-US" dirty="0" err="1">
                <a:solidFill>
                  <a:srgbClr val="FF0000"/>
                </a:solidFill>
              </a:rPr>
              <a:t>z:NZ</a:t>
            </a:r>
            <a:endParaRPr lang="en-US" dirty="0">
              <a:solidFill>
                <a:srgbClr val="FF0000"/>
              </a:solidFill>
            </a:endParaRPr>
          </a:p>
        </p:txBody>
      </p:sp>
      <p:sp>
        <p:nvSpPr>
          <p:cNvPr id="264" name="TextBox 33">
            <a:extLst>
              <a:ext uri="{FF2B5EF4-FFF2-40B4-BE49-F238E27FC236}">
                <a16:creationId xmlns:a16="http://schemas.microsoft.com/office/drawing/2014/main" id="{9A41A688-5D97-6AFF-C787-194C769BE9EF}"/>
              </a:ext>
            </a:extLst>
          </p:cNvPr>
          <p:cNvSpPr txBox="1"/>
          <p:nvPr/>
        </p:nvSpPr>
        <p:spPr>
          <a:xfrm>
            <a:off x="4532153" y="1970444"/>
            <a:ext cx="1753154"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t>x:NZ</a:t>
            </a:r>
            <a:r>
              <a:rPr lang="en-US" dirty="0"/>
              <a:t>, </a:t>
            </a:r>
            <a:r>
              <a:rPr lang="en-US" dirty="0" err="1">
                <a:solidFill>
                  <a:srgbClr val="FF0000"/>
                </a:solidFill>
              </a:rPr>
              <a:t>y:MZ</a:t>
            </a:r>
            <a:r>
              <a:rPr lang="en-US" dirty="0"/>
              <a:t>, </a:t>
            </a:r>
            <a:r>
              <a:rPr lang="en-US" dirty="0" err="1">
                <a:solidFill>
                  <a:srgbClr val="FF0000"/>
                </a:solidFill>
              </a:rPr>
              <a:t>z:MZ</a:t>
            </a:r>
            <a:endParaRPr lang="en-US" dirty="0">
              <a:solidFill>
                <a:srgbClr val="FF0000"/>
              </a:solidFill>
            </a:endParaRPr>
          </a:p>
        </p:txBody>
      </p:sp>
      <p:sp>
        <p:nvSpPr>
          <p:cNvPr id="265" name="TextBox 34">
            <a:extLst>
              <a:ext uri="{FF2B5EF4-FFF2-40B4-BE49-F238E27FC236}">
                <a16:creationId xmlns:a16="http://schemas.microsoft.com/office/drawing/2014/main" id="{8FDB9A13-A10E-5737-40E0-34864334F338}"/>
              </a:ext>
            </a:extLst>
          </p:cNvPr>
          <p:cNvSpPr txBox="1"/>
          <p:nvPr/>
        </p:nvSpPr>
        <p:spPr>
          <a:xfrm>
            <a:off x="4532153" y="2605898"/>
            <a:ext cx="1753154"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t>x:NZ</a:t>
            </a:r>
            <a:r>
              <a:rPr lang="en-US" dirty="0"/>
              <a:t>, </a:t>
            </a:r>
            <a:r>
              <a:rPr lang="en-US" dirty="0" err="1">
                <a:solidFill>
                  <a:srgbClr val="FF0000"/>
                </a:solidFill>
              </a:rPr>
              <a:t>y:MZ</a:t>
            </a:r>
            <a:r>
              <a:rPr lang="en-US" dirty="0"/>
              <a:t>, </a:t>
            </a:r>
            <a:r>
              <a:rPr lang="en-US" dirty="0" err="1">
                <a:solidFill>
                  <a:srgbClr val="FF0000"/>
                </a:solidFill>
              </a:rPr>
              <a:t>z:MZ</a:t>
            </a:r>
            <a:endParaRPr lang="en-US" dirty="0">
              <a:solidFill>
                <a:srgbClr val="FF0000"/>
              </a:solidFill>
            </a:endParaRPr>
          </a:p>
        </p:txBody>
      </p:sp>
      <p:sp>
        <p:nvSpPr>
          <p:cNvPr id="266" name="TextBox 35">
            <a:extLst>
              <a:ext uri="{FF2B5EF4-FFF2-40B4-BE49-F238E27FC236}">
                <a16:creationId xmlns:a16="http://schemas.microsoft.com/office/drawing/2014/main" id="{E06D7FC4-822E-F0CA-BBEF-BA1BCAF48B86}"/>
              </a:ext>
            </a:extLst>
          </p:cNvPr>
          <p:cNvSpPr txBox="1"/>
          <p:nvPr/>
        </p:nvSpPr>
        <p:spPr>
          <a:xfrm>
            <a:off x="4532153" y="3225275"/>
            <a:ext cx="1753154"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t>x:NZ</a:t>
            </a:r>
            <a:r>
              <a:rPr lang="en-US" dirty="0"/>
              <a:t>, </a:t>
            </a:r>
            <a:r>
              <a:rPr lang="en-US" dirty="0" err="1">
                <a:solidFill>
                  <a:srgbClr val="000000"/>
                </a:solidFill>
              </a:rPr>
              <a:t>y:MZ</a:t>
            </a:r>
            <a:r>
              <a:rPr lang="en-US" dirty="0"/>
              <a:t>, </a:t>
            </a:r>
            <a:r>
              <a:rPr lang="en-US" dirty="0" err="1">
                <a:solidFill>
                  <a:srgbClr val="FF0000"/>
                </a:solidFill>
              </a:rPr>
              <a:t>z:MZ</a:t>
            </a:r>
            <a:endParaRPr lang="en-US" dirty="0">
              <a:solidFill>
                <a:srgbClr val="FF0000"/>
              </a:solidFill>
            </a:endParaRPr>
          </a:p>
        </p:txBody>
      </p:sp>
      <p:sp>
        <p:nvSpPr>
          <p:cNvPr id="267" name="TextBox 37">
            <a:extLst>
              <a:ext uri="{FF2B5EF4-FFF2-40B4-BE49-F238E27FC236}">
                <a16:creationId xmlns:a16="http://schemas.microsoft.com/office/drawing/2014/main" id="{2F3E7A79-CA79-B02D-8BD4-7DD89FC64878}"/>
              </a:ext>
            </a:extLst>
          </p:cNvPr>
          <p:cNvSpPr txBox="1"/>
          <p:nvPr/>
        </p:nvSpPr>
        <p:spPr>
          <a:xfrm>
            <a:off x="4532153" y="3780353"/>
            <a:ext cx="1704801"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t>x:NZ</a:t>
            </a:r>
            <a:r>
              <a:rPr lang="en-US" dirty="0"/>
              <a:t>, </a:t>
            </a:r>
            <a:r>
              <a:rPr lang="en-US" dirty="0" err="1"/>
              <a:t>y:MZ</a:t>
            </a:r>
            <a:r>
              <a:rPr lang="en-US" dirty="0"/>
              <a:t>, </a:t>
            </a:r>
            <a:r>
              <a:rPr lang="en-US" dirty="0" err="1"/>
              <a:t>z:NZ</a:t>
            </a:r>
            <a:endParaRPr lang="en-US" dirty="0"/>
          </a:p>
        </p:txBody>
      </p:sp>
      <p:sp>
        <p:nvSpPr>
          <p:cNvPr id="269" name="TextBox 39">
            <a:extLst>
              <a:ext uri="{FF2B5EF4-FFF2-40B4-BE49-F238E27FC236}">
                <a16:creationId xmlns:a16="http://schemas.microsoft.com/office/drawing/2014/main" id="{862A1E43-B4C9-0D5A-4600-E77B35F9E3A7}"/>
              </a:ext>
            </a:extLst>
          </p:cNvPr>
          <p:cNvSpPr txBox="1"/>
          <p:nvPr/>
        </p:nvSpPr>
        <p:spPr>
          <a:xfrm>
            <a:off x="6941194" y="1970444"/>
            <a:ext cx="1753154"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solidFill>
                  <a:srgbClr val="000000"/>
                </a:solidFill>
              </a:rPr>
              <a:t>x:NZ</a:t>
            </a:r>
            <a:r>
              <a:rPr lang="en-US" dirty="0">
                <a:solidFill>
                  <a:srgbClr val="000000"/>
                </a:solidFill>
              </a:rPr>
              <a:t>, </a:t>
            </a:r>
            <a:r>
              <a:rPr lang="en-US" dirty="0" err="1">
                <a:solidFill>
                  <a:srgbClr val="000000"/>
                </a:solidFill>
              </a:rPr>
              <a:t>y:MZ</a:t>
            </a:r>
            <a:r>
              <a:rPr lang="en-US" dirty="0">
                <a:solidFill>
                  <a:srgbClr val="000000"/>
                </a:solidFill>
              </a:rPr>
              <a:t>, </a:t>
            </a:r>
            <a:r>
              <a:rPr lang="en-US" dirty="0" err="1">
                <a:solidFill>
                  <a:srgbClr val="000000"/>
                </a:solidFill>
              </a:rPr>
              <a:t>z:MZ</a:t>
            </a:r>
            <a:endParaRPr lang="en-US" dirty="0">
              <a:solidFill>
                <a:srgbClr val="000000"/>
              </a:solidFill>
            </a:endParaRPr>
          </a:p>
        </p:txBody>
      </p:sp>
      <p:sp>
        <p:nvSpPr>
          <p:cNvPr id="270" name="TextBox 40">
            <a:extLst>
              <a:ext uri="{FF2B5EF4-FFF2-40B4-BE49-F238E27FC236}">
                <a16:creationId xmlns:a16="http://schemas.microsoft.com/office/drawing/2014/main" id="{DB328D51-D9C7-58F7-3BFE-092C39C35B8A}"/>
              </a:ext>
            </a:extLst>
          </p:cNvPr>
          <p:cNvSpPr txBox="1"/>
          <p:nvPr/>
        </p:nvSpPr>
        <p:spPr>
          <a:xfrm>
            <a:off x="6941194" y="2605898"/>
            <a:ext cx="1753154"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solidFill>
                  <a:srgbClr val="000000"/>
                </a:solidFill>
              </a:rPr>
              <a:t>x:NZ</a:t>
            </a:r>
            <a:r>
              <a:rPr lang="en-US" dirty="0">
                <a:solidFill>
                  <a:srgbClr val="000000"/>
                </a:solidFill>
              </a:rPr>
              <a:t>, </a:t>
            </a:r>
            <a:r>
              <a:rPr lang="en-US" dirty="0" err="1">
                <a:solidFill>
                  <a:srgbClr val="000000"/>
                </a:solidFill>
              </a:rPr>
              <a:t>y:MZ</a:t>
            </a:r>
            <a:r>
              <a:rPr lang="en-US" dirty="0">
                <a:solidFill>
                  <a:srgbClr val="000000"/>
                </a:solidFill>
              </a:rPr>
              <a:t>, </a:t>
            </a:r>
            <a:r>
              <a:rPr lang="en-US" dirty="0" err="1">
                <a:solidFill>
                  <a:srgbClr val="000000"/>
                </a:solidFill>
              </a:rPr>
              <a:t>z:MZ</a:t>
            </a:r>
            <a:endParaRPr lang="en-US" dirty="0">
              <a:solidFill>
                <a:srgbClr val="000000"/>
              </a:solidFill>
            </a:endParaRPr>
          </a:p>
        </p:txBody>
      </p:sp>
      <p:sp>
        <p:nvSpPr>
          <p:cNvPr id="272" name="TextBox 41">
            <a:extLst>
              <a:ext uri="{FF2B5EF4-FFF2-40B4-BE49-F238E27FC236}">
                <a16:creationId xmlns:a16="http://schemas.microsoft.com/office/drawing/2014/main" id="{B4A0088C-4DA3-678C-0AA0-514ADDB8DB8E}"/>
              </a:ext>
            </a:extLst>
          </p:cNvPr>
          <p:cNvSpPr txBox="1"/>
          <p:nvPr/>
        </p:nvSpPr>
        <p:spPr>
          <a:xfrm>
            <a:off x="6941194" y="3225275"/>
            <a:ext cx="1753154"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solidFill>
                  <a:srgbClr val="000000"/>
                </a:solidFill>
              </a:rPr>
              <a:t>x:NZ</a:t>
            </a:r>
            <a:r>
              <a:rPr lang="en-US" dirty="0">
                <a:solidFill>
                  <a:srgbClr val="000000"/>
                </a:solidFill>
              </a:rPr>
              <a:t>, </a:t>
            </a:r>
            <a:r>
              <a:rPr lang="en-US" dirty="0" err="1">
                <a:solidFill>
                  <a:srgbClr val="000000"/>
                </a:solidFill>
              </a:rPr>
              <a:t>y:MZ</a:t>
            </a:r>
            <a:r>
              <a:rPr lang="en-US" dirty="0">
                <a:solidFill>
                  <a:srgbClr val="000000"/>
                </a:solidFill>
              </a:rPr>
              <a:t>, </a:t>
            </a:r>
            <a:r>
              <a:rPr lang="en-US" dirty="0" err="1">
                <a:solidFill>
                  <a:srgbClr val="000000"/>
                </a:solidFill>
              </a:rPr>
              <a:t>z:MZ</a:t>
            </a:r>
            <a:endParaRPr lang="en-US" dirty="0">
              <a:solidFill>
                <a:srgbClr val="000000"/>
              </a:solidFill>
            </a:endParaRPr>
          </a:p>
        </p:txBody>
      </p:sp>
      <p:sp>
        <p:nvSpPr>
          <p:cNvPr id="273" name="TextBox 42">
            <a:extLst>
              <a:ext uri="{FF2B5EF4-FFF2-40B4-BE49-F238E27FC236}">
                <a16:creationId xmlns:a16="http://schemas.microsoft.com/office/drawing/2014/main" id="{90F10A1E-3338-BA04-4621-E94F15BE3AB0}"/>
              </a:ext>
            </a:extLst>
          </p:cNvPr>
          <p:cNvSpPr txBox="1"/>
          <p:nvPr/>
        </p:nvSpPr>
        <p:spPr>
          <a:xfrm>
            <a:off x="6941194" y="3780353"/>
            <a:ext cx="1954381"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t>x:NZ, y:MZ, z:MZ</a:t>
            </a:r>
          </a:p>
        </p:txBody>
      </p:sp>
    </p:spTree>
    <p:extLst>
      <p:ext uri="{BB962C8B-B14F-4D97-AF65-F5344CB8AC3E}">
        <p14:creationId xmlns:p14="http://schemas.microsoft.com/office/powerpoint/2010/main" val="8117422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70">
          <a:extLst>
            <a:ext uri="{FF2B5EF4-FFF2-40B4-BE49-F238E27FC236}">
              <a16:creationId xmlns:a16="http://schemas.microsoft.com/office/drawing/2014/main" id="{CA9DF3B8-1402-ECF1-0E47-961CBAC3DF8A}"/>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A9B315CC-0200-88CC-5C7A-767565B6E5AE}"/>
              </a:ext>
            </a:extLst>
          </p:cNvPr>
          <p:cNvSpPr/>
          <p:nvPr/>
        </p:nvSpPr>
        <p:spPr bwMode="auto">
          <a:xfrm>
            <a:off x="766965" y="1934608"/>
            <a:ext cx="1280160" cy="365760"/>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a:ln>
                  <a:noFill/>
                </a:ln>
                <a:solidFill>
                  <a:srgbClr val="424545"/>
                </a:solidFill>
                <a:effectLst/>
                <a:uLnTx/>
                <a:uFillTx/>
                <a:latin typeface="Courier"/>
                <a:ea typeface="+mn-ea"/>
                <a:cs typeface="Courier"/>
              </a:rPr>
              <a:t>y &gt; -1</a:t>
            </a:r>
          </a:p>
        </p:txBody>
      </p:sp>
      <p:sp>
        <p:nvSpPr>
          <p:cNvPr id="23" name="Rectangle 22">
            <a:extLst>
              <a:ext uri="{FF2B5EF4-FFF2-40B4-BE49-F238E27FC236}">
                <a16:creationId xmlns:a16="http://schemas.microsoft.com/office/drawing/2014/main" id="{7CC2D38F-0684-A862-2C8F-9E809CBDD456}"/>
              </a:ext>
            </a:extLst>
          </p:cNvPr>
          <p:cNvSpPr/>
          <p:nvPr/>
        </p:nvSpPr>
        <p:spPr bwMode="auto">
          <a:xfrm>
            <a:off x="766966" y="227194"/>
            <a:ext cx="1280160" cy="365760"/>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a:ln>
                  <a:noFill/>
                </a:ln>
                <a:solidFill>
                  <a:srgbClr val="424545"/>
                </a:solidFill>
                <a:effectLst/>
                <a:uLnTx/>
                <a:uFillTx/>
                <a:latin typeface="Courier"/>
                <a:ea typeface="+mn-ea"/>
                <a:cs typeface="Courier"/>
              </a:rPr>
              <a:t>x = 10</a:t>
            </a:r>
          </a:p>
        </p:txBody>
      </p:sp>
      <p:cxnSp>
        <p:nvCxnSpPr>
          <p:cNvPr id="24" name="Straight Arrow Connector 23">
            <a:extLst>
              <a:ext uri="{FF2B5EF4-FFF2-40B4-BE49-F238E27FC236}">
                <a16:creationId xmlns:a16="http://schemas.microsoft.com/office/drawing/2014/main" id="{32B64E47-7869-264D-EA8F-A92ECC0EC975}"/>
              </a:ext>
            </a:extLst>
          </p:cNvPr>
          <p:cNvCxnSpPr>
            <a:stCxn id="30" idx="2"/>
            <a:endCxn id="33" idx="0"/>
          </p:cNvCxnSpPr>
          <p:nvPr/>
        </p:nvCxnSpPr>
        <p:spPr bwMode="auto">
          <a:xfrm>
            <a:off x="1407046" y="1156726"/>
            <a:ext cx="0" cy="198012"/>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cxnSp>
        <p:nvCxnSpPr>
          <p:cNvPr id="25" name="Straight Arrow Connector 24">
            <a:extLst>
              <a:ext uri="{FF2B5EF4-FFF2-40B4-BE49-F238E27FC236}">
                <a16:creationId xmlns:a16="http://schemas.microsoft.com/office/drawing/2014/main" id="{8FE078A1-308D-FDAC-6341-2103BC5979D3}"/>
              </a:ext>
            </a:extLst>
          </p:cNvPr>
          <p:cNvCxnSpPr>
            <a:stCxn id="23" idx="2"/>
            <a:endCxn id="30" idx="0"/>
          </p:cNvCxnSpPr>
          <p:nvPr/>
        </p:nvCxnSpPr>
        <p:spPr bwMode="auto">
          <a:xfrm>
            <a:off x="1407046" y="592954"/>
            <a:ext cx="0" cy="198012"/>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cxnSp>
        <p:nvCxnSpPr>
          <p:cNvPr id="26" name="Straight Arrow Connector 25">
            <a:extLst>
              <a:ext uri="{FF2B5EF4-FFF2-40B4-BE49-F238E27FC236}">
                <a16:creationId xmlns:a16="http://schemas.microsoft.com/office/drawing/2014/main" id="{4E68C1CC-574A-D8F9-731C-8AD946D475C2}"/>
              </a:ext>
            </a:extLst>
          </p:cNvPr>
          <p:cNvCxnSpPr>
            <a:cxnSpLocks/>
            <a:stCxn id="22" idx="2"/>
            <a:endCxn id="27" idx="0"/>
          </p:cNvCxnSpPr>
          <p:nvPr/>
        </p:nvCxnSpPr>
        <p:spPr bwMode="auto">
          <a:xfrm>
            <a:off x="1407045" y="2300368"/>
            <a:ext cx="6346" cy="225154"/>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sp>
        <p:nvSpPr>
          <p:cNvPr id="27" name="Rectangle 26">
            <a:extLst>
              <a:ext uri="{FF2B5EF4-FFF2-40B4-BE49-F238E27FC236}">
                <a16:creationId xmlns:a16="http://schemas.microsoft.com/office/drawing/2014/main" id="{4A5EE061-5293-6C3D-CE8F-CC00D446E74B}"/>
              </a:ext>
            </a:extLst>
          </p:cNvPr>
          <p:cNvSpPr/>
          <p:nvPr/>
        </p:nvSpPr>
        <p:spPr bwMode="auto">
          <a:xfrm>
            <a:off x="766964" y="2525522"/>
            <a:ext cx="1292853" cy="365760"/>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a:ln>
                  <a:noFill/>
                </a:ln>
                <a:solidFill>
                  <a:srgbClr val="424545"/>
                </a:solidFill>
                <a:effectLst/>
                <a:uLnTx/>
                <a:uFillTx/>
                <a:latin typeface="Courier"/>
                <a:ea typeface="+mn-ea"/>
                <a:cs typeface="Courier"/>
              </a:rPr>
              <a:t>x = x / y</a:t>
            </a:r>
          </a:p>
        </p:txBody>
      </p:sp>
      <p:sp>
        <p:nvSpPr>
          <p:cNvPr id="28" name="Rectangle 27">
            <a:extLst>
              <a:ext uri="{FF2B5EF4-FFF2-40B4-BE49-F238E27FC236}">
                <a16:creationId xmlns:a16="http://schemas.microsoft.com/office/drawing/2014/main" id="{7BE48F35-72B0-E41D-1EB5-1FFF9A753BAE}"/>
              </a:ext>
            </a:extLst>
          </p:cNvPr>
          <p:cNvSpPr/>
          <p:nvPr/>
        </p:nvSpPr>
        <p:spPr bwMode="auto">
          <a:xfrm>
            <a:off x="766964" y="4335431"/>
            <a:ext cx="1280160" cy="365760"/>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a:ln>
                  <a:noFill/>
                </a:ln>
                <a:solidFill>
                  <a:srgbClr val="424545"/>
                </a:solidFill>
                <a:effectLst/>
                <a:uLnTx/>
                <a:uFillTx/>
                <a:latin typeface="Calibri"/>
                <a:ea typeface="+mn-ea"/>
                <a:cs typeface="Calibri"/>
              </a:rPr>
              <a:t>(exit)</a:t>
            </a:r>
          </a:p>
        </p:txBody>
      </p:sp>
      <p:sp>
        <p:nvSpPr>
          <p:cNvPr id="29" name="Rectangle 28">
            <a:extLst>
              <a:ext uri="{FF2B5EF4-FFF2-40B4-BE49-F238E27FC236}">
                <a16:creationId xmlns:a16="http://schemas.microsoft.com/office/drawing/2014/main" id="{1743A840-A849-57FF-C8FD-319455A76F64}"/>
              </a:ext>
            </a:extLst>
          </p:cNvPr>
          <p:cNvSpPr/>
          <p:nvPr/>
        </p:nvSpPr>
        <p:spPr bwMode="auto">
          <a:xfrm>
            <a:off x="726837" y="3160976"/>
            <a:ext cx="1360415" cy="365760"/>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a:ln>
                  <a:noFill/>
                </a:ln>
                <a:solidFill>
                  <a:srgbClr val="424545"/>
                </a:solidFill>
                <a:effectLst/>
                <a:uLnTx/>
                <a:uFillTx/>
                <a:latin typeface="Courier"/>
                <a:ea typeface="+mn-ea"/>
                <a:cs typeface="Courier"/>
              </a:rPr>
              <a:t>y = y - 1</a:t>
            </a:r>
          </a:p>
        </p:txBody>
      </p:sp>
      <p:sp>
        <p:nvSpPr>
          <p:cNvPr id="30" name="Rectangle 29">
            <a:extLst>
              <a:ext uri="{FF2B5EF4-FFF2-40B4-BE49-F238E27FC236}">
                <a16:creationId xmlns:a16="http://schemas.microsoft.com/office/drawing/2014/main" id="{A8FCA5D1-3EBD-09A2-5A1C-E202E81E7DD8}"/>
              </a:ext>
            </a:extLst>
          </p:cNvPr>
          <p:cNvSpPr/>
          <p:nvPr/>
        </p:nvSpPr>
        <p:spPr bwMode="auto">
          <a:xfrm>
            <a:off x="766966" y="790966"/>
            <a:ext cx="1280160" cy="365760"/>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a:ln>
                  <a:noFill/>
                </a:ln>
                <a:solidFill>
                  <a:srgbClr val="424545"/>
                </a:solidFill>
                <a:effectLst/>
                <a:uLnTx/>
                <a:uFillTx/>
                <a:latin typeface="Courier"/>
                <a:ea typeface="+mn-ea"/>
                <a:cs typeface="Courier"/>
              </a:rPr>
              <a:t>y = x</a:t>
            </a:r>
          </a:p>
        </p:txBody>
      </p:sp>
      <p:cxnSp>
        <p:nvCxnSpPr>
          <p:cNvPr id="31" name="Straight Arrow Connector 30">
            <a:extLst>
              <a:ext uri="{FF2B5EF4-FFF2-40B4-BE49-F238E27FC236}">
                <a16:creationId xmlns:a16="http://schemas.microsoft.com/office/drawing/2014/main" id="{DEB52B12-2A2F-998F-A46C-E9B0BCA751E4}"/>
              </a:ext>
            </a:extLst>
          </p:cNvPr>
          <p:cNvCxnSpPr>
            <a:cxnSpLocks/>
            <a:stCxn id="27" idx="2"/>
            <a:endCxn id="29" idx="0"/>
          </p:cNvCxnSpPr>
          <p:nvPr/>
        </p:nvCxnSpPr>
        <p:spPr bwMode="auto">
          <a:xfrm flipH="1">
            <a:off x="1407045" y="2891282"/>
            <a:ext cx="6346" cy="269694"/>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cxnSp>
        <p:nvCxnSpPr>
          <p:cNvPr id="32" name="Curved Connector 16">
            <a:extLst>
              <a:ext uri="{FF2B5EF4-FFF2-40B4-BE49-F238E27FC236}">
                <a16:creationId xmlns:a16="http://schemas.microsoft.com/office/drawing/2014/main" id="{F01C825C-0837-FA75-536E-7D0939FA6367}"/>
              </a:ext>
            </a:extLst>
          </p:cNvPr>
          <p:cNvCxnSpPr>
            <a:stCxn id="35" idx="1"/>
            <a:endCxn id="22" idx="1"/>
          </p:cNvCxnSpPr>
          <p:nvPr/>
        </p:nvCxnSpPr>
        <p:spPr>
          <a:xfrm rot="10800000">
            <a:off x="766965" y="2117489"/>
            <a:ext cx="12700" cy="1845745"/>
          </a:xfrm>
          <a:prstGeom prst="bentConnector3">
            <a:avLst>
              <a:gd name="adj1" fmla="val 1800000"/>
            </a:avLst>
          </a:prstGeom>
          <a:solidFill>
            <a:sysClr val="window" lastClr="FFFFFF"/>
          </a:solidFill>
          <a:ln w="25400" cap="flat" cmpd="sng" algn="ctr">
            <a:solidFill>
              <a:srgbClr val="674C56"/>
            </a:solidFill>
            <a:prstDash val="solid"/>
            <a:tailEnd type="arrow"/>
          </a:ln>
          <a:effectLst/>
        </p:spPr>
      </p:cxnSp>
      <p:sp>
        <p:nvSpPr>
          <p:cNvPr id="33" name="Rectangle 32">
            <a:extLst>
              <a:ext uri="{FF2B5EF4-FFF2-40B4-BE49-F238E27FC236}">
                <a16:creationId xmlns:a16="http://schemas.microsoft.com/office/drawing/2014/main" id="{9030472A-A25D-3877-04B7-5AC251737DB2}"/>
              </a:ext>
            </a:extLst>
          </p:cNvPr>
          <p:cNvSpPr/>
          <p:nvPr/>
        </p:nvSpPr>
        <p:spPr bwMode="auto">
          <a:xfrm>
            <a:off x="766966" y="1354738"/>
            <a:ext cx="1280160" cy="365760"/>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a:ln>
                  <a:noFill/>
                </a:ln>
                <a:solidFill>
                  <a:srgbClr val="424545"/>
                </a:solidFill>
                <a:effectLst/>
                <a:uLnTx/>
                <a:uFillTx/>
                <a:latin typeface="Courier"/>
                <a:ea typeface="+mn-ea"/>
                <a:cs typeface="Courier"/>
              </a:rPr>
              <a:t>z = 0</a:t>
            </a:r>
          </a:p>
        </p:txBody>
      </p:sp>
      <p:cxnSp>
        <p:nvCxnSpPr>
          <p:cNvPr id="34" name="Straight Arrow Connector 33">
            <a:extLst>
              <a:ext uri="{FF2B5EF4-FFF2-40B4-BE49-F238E27FC236}">
                <a16:creationId xmlns:a16="http://schemas.microsoft.com/office/drawing/2014/main" id="{6AB9D69A-536C-9C12-8D2B-2E32CA4B8EEF}"/>
              </a:ext>
            </a:extLst>
          </p:cNvPr>
          <p:cNvCxnSpPr>
            <a:stCxn id="33" idx="2"/>
            <a:endCxn id="22" idx="0"/>
          </p:cNvCxnSpPr>
          <p:nvPr/>
        </p:nvCxnSpPr>
        <p:spPr bwMode="auto">
          <a:xfrm flipH="1">
            <a:off x="1407045" y="1720498"/>
            <a:ext cx="1" cy="214110"/>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sp>
        <p:nvSpPr>
          <p:cNvPr id="35" name="Rectangle 34">
            <a:extLst>
              <a:ext uri="{FF2B5EF4-FFF2-40B4-BE49-F238E27FC236}">
                <a16:creationId xmlns:a16="http://schemas.microsoft.com/office/drawing/2014/main" id="{17879CA3-3C6B-C6AD-253F-FC5565E6018B}"/>
              </a:ext>
            </a:extLst>
          </p:cNvPr>
          <p:cNvSpPr/>
          <p:nvPr/>
        </p:nvSpPr>
        <p:spPr bwMode="auto">
          <a:xfrm>
            <a:off x="766965" y="3780353"/>
            <a:ext cx="1280160" cy="365760"/>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a:ln>
                  <a:noFill/>
                </a:ln>
                <a:solidFill>
                  <a:srgbClr val="424545"/>
                </a:solidFill>
                <a:effectLst/>
                <a:uLnTx/>
                <a:uFillTx/>
                <a:latin typeface="Courier"/>
                <a:ea typeface="+mn-ea"/>
                <a:cs typeface="Courier"/>
              </a:rPr>
              <a:t>z = 5</a:t>
            </a:r>
          </a:p>
        </p:txBody>
      </p:sp>
      <p:cxnSp>
        <p:nvCxnSpPr>
          <p:cNvPr id="36" name="Straight Arrow Connector 35">
            <a:extLst>
              <a:ext uri="{FF2B5EF4-FFF2-40B4-BE49-F238E27FC236}">
                <a16:creationId xmlns:a16="http://schemas.microsoft.com/office/drawing/2014/main" id="{5F93EF87-0DB6-5B5B-5D42-E05F4B0474D5}"/>
              </a:ext>
            </a:extLst>
          </p:cNvPr>
          <p:cNvCxnSpPr>
            <a:cxnSpLocks/>
            <a:stCxn id="29" idx="2"/>
            <a:endCxn id="35" idx="0"/>
          </p:cNvCxnSpPr>
          <p:nvPr/>
        </p:nvCxnSpPr>
        <p:spPr bwMode="auto">
          <a:xfrm>
            <a:off x="1407045" y="3526736"/>
            <a:ext cx="0" cy="253617"/>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cxnSp>
        <p:nvCxnSpPr>
          <p:cNvPr id="37" name="Curved Connector 50">
            <a:extLst>
              <a:ext uri="{FF2B5EF4-FFF2-40B4-BE49-F238E27FC236}">
                <a16:creationId xmlns:a16="http://schemas.microsoft.com/office/drawing/2014/main" id="{737CAD36-AB8A-27CD-8B0D-BE99EC25209D}"/>
              </a:ext>
            </a:extLst>
          </p:cNvPr>
          <p:cNvCxnSpPr>
            <a:stCxn id="22" idx="3"/>
            <a:endCxn id="28" idx="3"/>
          </p:cNvCxnSpPr>
          <p:nvPr/>
        </p:nvCxnSpPr>
        <p:spPr>
          <a:xfrm flipH="1">
            <a:off x="2047124" y="2117488"/>
            <a:ext cx="1" cy="2400823"/>
          </a:xfrm>
          <a:prstGeom prst="bentConnector3">
            <a:avLst>
              <a:gd name="adj1" fmla="val -22860000000"/>
            </a:avLst>
          </a:prstGeom>
          <a:solidFill>
            <a:sysClr val="window" lastClr="FFFFFF"/>
          </a:solidFill>
          <a:ln w="25400" cap="flat" cmpd="sng" algn="ctr">
            <a:solidFill>
              <a:srgbClr val="674C56"/>
            </a:solidFill>
            <a:prstDash val="solid"/>
            <a:tailEnd type="arrow"/>
          </a:ln>
          <a:effectLst/>
        </p:spPr>
      </p:cxnSp>
      <p:sp>
        <p:nvSpPr>
          <p:cNvPr id="256" name="TextBox 3">
            <a:extLst>
              <a:ext uri="{FF2B5EF4-FFF2-40B4-BE49-F238E27FC236}">
                <a16:creationId xmlns:a16="http://schemas.microsoft.com/office/drawing/2014/main" id="{7A9D94C5-6B4D-17E9-F6BE-91FEBA0F15BA}"/>
              </a:ext>
            </a:extLst>
          </p:cNvPr>
          <p:cNvSpPr txBox="1"/>
          <p:nvPr/>
        </p:nvSpPr>
        <p:spPr>
          <a:xfrm>
            <a:off x="2290654" y="235888"/>
            <a:ext cx="603501"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t>x:NZ</a:t>
            </a:r>
            <a:endParaRPr lang="en-US" dirty="0"/>
          </a:p>
        </p:txBody>
      </p:sp>
      <p:sp>
        <p:nvSpPr>
          <p:cNvPr id="257" name="TextBox 25">
            <a:extLst>
              <a:ext uri="{FF2B5EF4-FFF2-40B4-BE49-F238E27FC236}">
                <a16:creationId xmlns:a16="http://schemas.microsoft.com/office/drawing/2014/main" id="{93A3B326-020F-27BF-66B1-2A937FDE0429}"/>
              </a:ext>
            </a:extLst>
          </p:cNvPr>
          <p:cNvSpPr txBox="1"/>
          <p:nvPr/>
        </p:nvSpPr>
        <p:spPr>
          <a:xfrm>
            <a:off x="2290654" y="786314"/>
            <a:ext cx="1136624"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t>x:NZ</a:t>
            </a:r>
            <a:r>
              <a:rPr lang="en-US" dirty="0"/>
              <a:t>, </a:t>
            </a:r>
            <a:r>
              <a:rPr lang="en-US" dirty="0" err="1"/>
              <a:t>y:NZ</a:t>
            </a:r>
            <a:endParaRPr lang="en-US" dirty="0"/>
          </a:p>
        </p:txBody>
      </p:sp>
      <p:sp>
        <p:nvSpPr>
          <p:cNvPr id="258" name="TextBox 26">
            <a:extLst>
              <a:ext uri="{FF2B5EF4-FFF2-40B4-BE49-F238E27FC236}">
                <a16:creationId xmlns:a16="http://schemas.microsoft.com/office/drawing/2014/main" id="{7723352E-8F78-C924-4C1C-6FC79B4FF3CE}"/>
              </a:ext>
            </a:extLst>
          </p:cNvPr>
          <p:cNvSpPr txBox="1"/>
          <p:nvPr/>
        </p:nvSpPr>
        <p:spPr>
          <a:xfrm>
            <a:off x="2290654" y="1379530"/>
            <a:ext cx="1507444"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t>x:NZ</a:t>
            </a:r>
            <a:r>
              <a:rPr lang="en-US" dirty="0"/>
              <a:t>, </a:t>
            </a:r>
            <a:r>
              <a:rPr lang="en-US" dirty="0" err="1"/>
              <a:t>y:NZ</a:t>
            </a:r>
            <a:r>
              <a:rPr lang="en-US" dirty="0"/>
              <a:t>, </a:t>
            </a:r>
            <a:r>
              <a:rPr lang="en-US" dirty="0" err="1"/>
              <a:t>z:Z</a:t>
            </a:r>
            <a:endParaRPr lang="en-US" dirty="0"/>
          </a:p>
        </p:txBody>
      </p:sp>
      <p:sp>
        <p:nvSpPr>
          <p:cNvPr id="259" name="TextBox 27">
            <a:extLst>
              <a:ext uri="{FF2B5EF4-FFF2-40B4-BE49-F238E27FC236}">
                <a16:creationId xmlns:a16="http://schemas.microsoft.com/office/drawing/2014/main" id="{D869B2E3-338F-FD14-28B4-AFCBE6FED7C7}"/>
              </a:ext>
            </a:extLst>
          </p:cNvPr>
          <p:cNvSpPr txBox="1"/>
          <p:nvPr/>
        </p:nvSpPr>
        <p:spPr>
          <a:xfrm>
            <a:off x="2290654" y="1971810"/>
            <a:ext cx="1507444"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t>x:NZ</a:t>
            </a:r>
            <a:r>
              <a:rPr lang="en-US" dirty="0"/>
              <a:t>, </a:t>
            </a:r>
            <a:r>
              <a:rPr lang="en-US" dirty="0" err="1"/>
              <a:t>y:NZ</a:t>
            </a:r>
            <a:r>
              <a:rPr lang="en-US" dirty="0"/>
              <a:t>, </a:t>
            </a:r>
            <a:r>
              <a:rPr lang="en-US" dirty="0" err="1"/>
              <a:t>z:Z</a:t>
            </a:r>
            <a:endParaRPr lang="en-US" dirty="0"/>
          </a:p>
        </p:txBody>
      </p:sp>
      <p:sp>
        <p:nvSpPr>
          <p:cNvPr id="260" name="TextBox 28">
            <a:extLst>
              <a:ext uri="{FF2B5EF4-FFF2-40B4-BE49-F238E27FC236}">
                <a16:creationId xmlns:a16="http://schemas.microsoft.com/office/drawing/2014/main" id="{DEEA95FC-2E92-685F-DE9E-E78796ED086F}"/>
              </a:ext>
            </a:extLst>
          </p:cNvPr>
          <p:cNvSpPr txBox="1"/>
          <p:nvPr/>
        </p:nvSpPr>
        <p:spPr>
          <a:xfrm>
            <a:off x="2290654" y="2605898"/>
            <a:ext cx="1507444"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t>x:NZ</a:t>
            </a:r>
            <a:r>
              <a:rPr lang="en-US" dirty="0"/>
              <a:t>, </a:t>
            </a:r>
            <a:r>
              <a:rPr lang="en-US" dirty="0" err="1"/>
              <a:t>y:NZ</a:t>
            </a:r>
            <a:r>
              <a:rPr lang="en-US" dirty="0"/>
              <a:t>, </a:t>
            </a:r>
            <a:r>
              <a:rPr lang="en-US" dirty="0" err="1"/>
              <a:t>z:Z</a:t>
            </a:r>
            <a:endParaRPr lang="en-US" dirty="0"/>
          </a:p>
        </p:txBody>
      </p:sp>
      <p:sp>
        <p:nvSpPr>
          <p:cNvPr id="261" name="TextBox 29">
            <a:extLst>
              <a:ext uri="{FF2B5EF4-FFF2-40B4-BE49-F238E27FC236}">
                <a16:creationId xmlns:a16="http://schemas.microsoft.com/office/drawing/2014/main" id="{108FAED3-906D-7BA1-CED6-5DA65A67C414}"/>
              </a:ext>
            </a:extLst>
          </p:cNvPr>
          <p:cNvSpPr txBox="1"/>
          <p:nvPr/>
        </p:nvSpPr>
        <p:spPr>
          <a:xfrm>
            <a:off x="2290654" y="3225275"/>
            <a:ext cx="1555797"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t>x:NZ</a:t>
            </a:r>
            <a:r>
              <a:rPr lang="en-US" dirty="0"/>
              <a:t>, </a:t>
            </a:r>
            <a:r>
              <a:rPr lang="en-US" dirty="0" err="1">
                <a:solidFill>
                  <a:srgbClr val="FF0000"/>
                </a:solidFill>
              </a:rPr>
              <a:t>y:MZ</a:t>
            </a:r>
            <a:r>
              <a:rPr lang="en-US" dirty="0"/>
              <a:t>, </a:t>
            </a:r>
            <a:r>
              <a:rPr lang="en-US" dirty="0" err="1"/>
              <a:t>z:Z</a:t>
            </a:r>
            <a:endParaRPr lang="en-US" dirty="0"/>
          </a:p>
        </p:txBody>
      </p:sp>
      <p:sp>
        <p:nvSpPr>
          <p:cNvPr id="262" name="TextBox 31">
            <a:extLst>
              <a:ext uri="{FF2B5EF4-FFF2-40B4-BE49-F238E27FC236}">
                <a16:creationId xmlns:a16="http://schemas.microsoft.com/office/drawing/2014/main" id="{9CF0C9AF-EA49-1250-081B-E6F63D4912BF}"/>
              </a:ext>
            </a:extLst>
          </p:cNvPr>
          <p:cNvSpPr txBox="1"/>
          <p:nvPr/>
        </p:nvSpPr>
        <p:spPr>
          <a:xfrm>
            <a:off x="2290654" y="3780353"/>
            <a:ext cx="1704801"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t>x:NZ</a:t>
            </a:r>
            <a:r>
              <a:rPr lang="en-US" dirty="0"/>
              <a:t>, </a:t>
            </a:r>
            <a:r>
              <a:rPr lang="en-US" dirty="0" err="1"/>
              <a:t>y:MZ</a:t>
            </a:r>
            <a:r>
              <a:rPr lang="en-US" dirty="0"/>
              <a:t>, </a:t>
            </a:r>
            <a:r>
              <a:rPr lang="en-US" dirty="0" err="1">
                <a:solidFill>
                  <a:srgbClr val="FF0000"/>
                </a:solidFill>
              </a:rPr>
              <a:t>z:NZ</a:t>
            </a:r>
            <a:endParaRPr lang="en-US" dirty="0">
              <a:solidFill>
                <a:srgbClr val="FF0000"/>
              </a:solidFill>
            </a:endParaRPr>
          </a:p>
        </p:txBody>
      </p:sp>
      <p:sp>
        <p:nvSpPr>
          <p:cNvPr id="264" name="TextBox 33">
            <a:extLst>
              <a:ext uri="{FF2B5EF4-FFF2-40B4-BE49-F238E27FC236}">
                <a16:creationId xmlns:a16="http://schemas.microsoft.com/office/drawing/2014/main" id="{B57AF293-DBE6-226D-AE89-5B27D243052B}"/>
              </a:ext>
            </a:extLst>
          </p:cNvPr>
          <p:cNvSpPr txBox="1"/>
          <p:nvPr/>
        </p:nvSpPr>
        <p:spPr>
          <a:xfrm>
            <a:off x="4532153" y="1970444"/>
            <a:ext cx="1753154"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t>x:NZ</a:t>
            </a:r>
            <a:r>
              <a:rPr lang="en-US" dirty="0"/>
              <a:t>, </a:t>
            </a:r>
            <a:r>
              <a:rPr lang="en-US" dirty="0" err="1">
                <a:solidFill>
                  <a:srgbClr val="FF0000"/>
                </a:solidFill>
              </a:rPr>
              <a:t>y:MZ</a:t>
            </a:r>
            <a:r>
              <a:rPr lang="en-US" dirty="0"/>
              <a:t>, </a:t>
            </a:r>
            <a:r>
              <a:rPr lang="en-US" dirty="0" err="1">
                <a:solidFill>
                  <a:srgbClr val="FF0000"/>
                </a:solidFill>
              </a:rPr>
              <a:t>z:MZ</a:t>
            </a:r>
            <a:endParaRPr lang="en-US" dirty="0">
              <a:solidFill>
                <a:srgbClr val="FF0000"/>
              </a:solidFill>
            </a:endParaRPr>
          </a:p>
        </p:txBody>
      </p:sp>
      <p:sp>
        <p:nvSpPr>
          <p:cNvPr id="265" name="TextBox 34">
            <a:extLst>
              <a:ext uri="{FF2B5EF4-FFF2-40B4-BE49-F238E27FC236}">
                <a16:creationId xmlns:a16="http://schemas.microsoft.com/office/drawing/2014/main" id="{269066EB-06A8-3FC0-BC5A-FA9A9A9708BC}"/>
              </a:ext>
            </a:extLst>
          </p:cNvPr>
          <p:cNvSpPr txBox="1"/>
          <p:nvPr/>
        </p:nvSpPr>
        <p:spPr>
          <a:xfrm>
            <a:off x="4532153" y="2605898"/>
            <a:ext cx="1753154"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t>x:NZ</a:t>
            </a:r>
            <a:r>
              <a:rPr lang="en-US" dirty="0"/>
              <a:t>, </a:t>
            </a:r>
            <a:r>
              <a:rPr lang="en-US" dirty="0" err="1">
                <a:solidFill>
                  <a:srgbClr val="FF0000"/>
                </a:solidFill>
              </a:rPr>
              <a:t>y:MZ</a:t>
            </a:r>
            <a:r>
              <a:rPr lang="en-US" dirty="0"/>
              <a:t>, </a:t>
            </a:r>
            <a:r>
              <a:rPr lang="en-US" dirty="0" err="1">
                <a:solidFill>
                  <a:srgbClr val="FF0000"/>
                </a:solidFill>
              </a:rPr>
              <a:t>z:MZ</a:t>
            </a:r>
            <a:endParaRPr lang="en-US" dirty="0">
              <a:solidFill>
                <a:srgbClr val="FF0000"/>
              </a:solidFill>
            </a:endParaRPr>
          </a:p>
        </p:txBody>
      </p:sp>
      <p:sp>
        <p:nvSpPr>
          <p:cNvPr id="266" name="TextBox 35">
            <a:extLst>
              <a:ext uri="{FF2B5EF4-FFF2-40B4-BE49-F238E27FC236}">
                <a16:creationId xmlns:a16="http://schemas.microsoft.com/office/drawing/2014/main" id="{BE5CB383-0A32-068B-1C3F-E31769B2ECF7}"/>
              </a:ext>
            </a:extLst>
          </p:cNvPr>
          <p:cNvSpPr txBox="1"/>
          <p:nvPr/>
        </p:nvSpPr>
        <p:spPr>
          <a:xfrm>
            <a:off x="4532153" y="3225275"/>
            <a:ext cx="1753154"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t>x:NZ</a:t>
            </a:r>
            <a:r>
              <a:rPr lang="en-US" dirty="0"/>
              <a:t>, </a:t>
            </a:r>
            <a:r>
              <a:rPr lang="en-US" dirty="0" err="1">
                <a:solidFill>
                  <a:srgbClr val="000000"/>
                </a:solidFill>
              </a:rPr>
              <a:t>y:MZ</a:t>
            </a:r>
            <a:r>
              <a:rPr lang="en-US" dirty="0"/>
              <a:t>, </a:t>
            </a:r>
            <a:r>
              <a:rPr lang="en-US" dirty="0" err="1">
                <a:solidFill>
                  <a:srgbClr val="FF0000"/>
                </a:solidFill>
              </a:rPr>
              <a:t>z:MZ</a:t>
            </a:r>
            <a:endParaRPr lang="en-US" dirty="0">
              <a:solidFill>
                <a:srgbClr val="FF0000"/>
              </a:solidFill>
            </a:endParaRPr>
          </a:p>
        </p:txBody>
      </p:sp>
      <p:sp>
        <p:nvSpPr>
          <p:cNvPr id="267" name="TextBox 37">
            <a:extLst>
              <a:ext uri="{FF2B5EF4-FFF2-40B4-BE49-F238E27FC236}">
                <a16:creationId xmlns:a16="http://schemas.microsoft.com/office/drawing/2014/main" id="{6CC0398E-858E-48EB-39B1-AF5FFDBA9D0A}"/>
              </a:ext>
            </a:extLst>
          </p:cNvPr>
          <p:cNvSpPr txBox="1"/>
          <p:nvPr/>
        </p:nvSpPr>
        <p:spPr>
          <a:xfrm>
            <a:off x="4532153" y="3780353"/>
            <a:ext cx="1704801"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t>x:NZ</a:t>
            </a:r>
            <a:r>
              <a:rPr lang="en-US" dirty="0"/>
              <a:t>, </a:t>
            </a:r>
            <a:r>
              <a:rPr lang="en-US" dirty="0" err="1"/>
              <a:t>y:MZ</a:t>
            </a:r>
            <a:r>
              <a:rPr lang="en-US" dirty="0"/>
              <a:t>, </a:t>
            </a:r>
            <a:r>
              <a:rPr lang="en-US" dirty="0" err="1"/>
              <a:t>z:NZ</a:t>
            </a:r>
            <a:endParaRPr lang="en-US" dirty="0"/>
          </a:p>
        </p:txBody>
      </p:sp>
      <p:sp>
        <p:nvSpPr>
          <p:cNvPr id="269" name="TextBox 39">
            <a:extLst>
              <a:ext uri="{FF2B5EF4-FFF2-40B4-BE49-F238E27FC236}">
                <a16:creationId xmlns:a16="http://schemas.microsoft.com/office/drawing/2014/main" id="{4C2D6CA9-7C0F-75C0-3095-2E0D2EE415D7}"/>
              </a:ext>
            </a:extLst>
          </p:cNvPr>
          <p:cNvSpPr txBox="1"/>
          <p:nvPr/>
        </p:nvSpPr>
        <p:spPr>
          <a:xfrm>
            <a:off x="6941194" y="1970444"/>
            <a:ext cx="1753154"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solidFill>
                  <a:srgbClr val="000000"/>
                </a:solidFill>
              </a:rPr>
              <a:t>x:NZ</a:t>
            </a:r>
            <a:r>
              <a:rPr lang="en-US" dirty="0">
                <a:solidFill>
                  <a:srgbClr val="000000"/>
                </a:solidFill>
              </a:rPr>
              <a:t>, </a:t>
            </a:r>
            <a:r>
              <a:rPr lang="en-US" dirty="0" err="1">
                <a:solidFill>
                  <a:srgbClr val="000000"/>
                </a:solidFill>
              </a:rPr>
              <a:t>y:MZ</a:t>
            </a:r>
            <a:r>
              <a:rPr lang="en-US" dirty="0">
                <a:solidFill>
                  <a:srgbClr val="000000"/>
                </a:solidFill>
              </a:rPr>
              <a:t>, </a:t>
            </a:r>
            <a:r>
              <a:rPr lang="en-US" dirty="0" err="1">
                <a:solidFill>
                  <a:srgbClr val="000000"/>
                </a:solidFill>
              </a:rPr>
              <a:t>z:MZ</a:t>
            </a:r>
            <a:endParaRPr lang="en-US" dirty="0">
              <a:solidFill>
                <a:srgbClr val="000000"/>
              </a:solidFill>
            </a:endParaRPr>
          </a:p>
        </p:txBody>
      </p:sp>
      <p:sp>
        <p:nvSpPr>
          <p:cNvPr id="270" name="TextBox 40">
            <a:extLst>
              <a:ext uri="{FF2B5EF4-FFF2-40B4-BE49-F238E27FC236}">
                <a16:creationId xmlns:a16="http://schemas.microsoft.com/office/drawing/2014/main" id="{DCC8FAEC-C8BE-4D1C-7A5C-C917630A873D}"/>
              </a:ext>
            </a:extLst>
          </p:cNvPr>
          <p:cNvSpPr txBox="1"/>
          <p:nvPr/>
        </p:nvSpPr>
        <p:spPr>
          <a:xfrm>
            <a:off x="6941194" y="2605898"/>
            <a:ext cx="1753154"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solidFill>
                  <a:srgbClr val="000000"/>
                </a:solidFill>
              </a:rPr>
              <a:t>x:NZ</a:t>
            </a:r>
            <a:r>
              <a:rPr lang="en-US" dirty="0">
                <a:solidFill>
                  <a:srgbClr val="000000"/>
                </a:solidFill>
              </a:rPr>
              <a:t>, </a:t>
            </a:r>
            <a:r>
              <a:rPr lang="en-US" dirty="0" err="1">
                <a:solidFill>
                  <a:srgbClr val="000000"/>
                </a:solidFill>
              </a:rPr>
              <a:t>y:MZ</a:t>
            </a:r>
            <a:r>
              <a:rPr lang="en-US" dirty="0">
                <a:solidFill>
                  <a:srgbClr val="000000"/>
                </a:solidFill>
              </a:rPr>
              <a:t>, </a:t>
            </a:r>
            <a:r>
              <a:rPr lang="en-US" dirty="0" err="1">
                <a:solidFill>
                  <a:srgbClr val="000000"/>
                </a:solidFill>
              </a:rPr>
              <a:t>z:MZ</a:t>
            </a:r>
            <a:endParaRPr lang="en-US" dirty="0">
              <a:solidFill>
                <a:srgbClr val="000000"/>
              </a:solidFill>
            </a:endParaRPr>
          </a:p>
        </p:txBody>
      </p:sp>
      <p:sp>
        <p:nvSpPr>
          <p:cNvPr id="272" name="TextBox 41">
            <a:extLst>
              <a:ext uri="{FF2B5EF4-FFF2-40B4-BE49-F238E27FC236}">
                <a16:creationId xmlns:a16="http://schemas.microsoft.com/office/drawing/2014/main" id="{AB0E6BEA-FE66-B743-2D19-5C5D7F1A934C}"/>
              </a:ext>
            </a:extLst>
          </p:cNvPr>
          <p:cNvSpPr txBox="1"/>
          <p:nvPr/>
        </p:nvSpPr>
        <p:spPr>
          <a:xfrm>
            <a:off x="6941194" y="3225275"/>
            <a:ext cx="1753154"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err="1">
                <a:solidFill>
                  <a:srgbClr val="000000"/>
                </a:solidFill>
              </a:rPr>
              <a:t>x:NZ</a:t>
            </a:r>
            <a:r>
              <a:rPr lang="en-US" dirty="0">
                <a:solidFill>
                  <a:srgbClr val="000000"/>
                </a:solidFill>
              </a:rPr>
              <a:t>, </a:t>
            </a:r>
            <a:r>
              <a:rPr lang="en-US" dirty="0" err="1">
                <a:solidFill>
                  <a:srgbClr val="000000"/>
                </a:solidFill>
              </a:rPr>
              <a:t>y:MZ</a:t>
            </a:r>
            <a:r>
              <a:rPr lang="en-US" dirty="0">
                <a:solidFill>
                  <a:srgbClr val="000000"/>
                </a:solidFill>
              </a:rPr>
              <a:t>, </a:t>
            </a:r>
            <a:r>
              <a:rPr lang="en-US" dirty="0" err="1">
                <a:solidFill>
                  <a:srgbClr val="000000"/>
                </a:solidFill>
              </a:rPr>
              <a:t>z:MZ</a:t>
            </a:r>
            <a:endParaRPr lang="en-US" dirty="0">
              <a:solidFill>
                <a:srgbClr val="000000"/>
              </a:solidFill>
            </a:endParaRPr>
          </a:p>
        </p:txBody>
      </p:sp>
      <p:sp>
        <p:nvSpPr>
          <p:cNvPr id="273" name="TextBox 42">
            <a:extLst>
              <a:ext uri="{FF2B5EF4-FFF2-40B4-BE49-F238E27FC236}">
                <a16:creationId xmlns:a16="http://schemas.microsoft.com/office/drawing/2014/main" id="{A038A017-595E-4D31-8690-4017AA32942E}"/>
              </a:ext>
            </a:extLst>
          </p:cNvPr>
          <p:cNvSpPr txBox="1"/>
          <p:nvPr/>
        </p:nvSpPr>
        <p:spPr>
          <a:xfrm>
            <a:off x="6941194" y="3780353"/>
            <a:ext cx="1954381"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t>x:NZ, y:MZ, z:MZ</a:t>
            </a:r>
          </a:p>
        </p:txBody>
      </p:sp>
      <p:sp>
        <p:nvSpPr>
          <p:cNvPr id="2" name="Rectangle 1">
            <a:extLst>
              <a:ext uri="{FF2B5EF4-FFF2-40B4-BE49-F238E27FC236}">
                <a16:creationId xmlns:a16="http://schemas.microsoft.com/office/drawing/2014/main" id="{C0EF699D-E871-DA82-2EAD-89DAE6435768}"/>
              </a:ext>
            </a:extLst>
          </p:cNvPr>
          <p:cNvSpPr/>
          <p:nvPr/>
        </p:nvSpPr>
        <p:spPr>
          <a:xfrm>
            <a:off x="2777945" y="4287478"/>
            <a:ext cx="5916403" cy="461665"/>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en-US" sz="2400" dirty="0">
                <a:cs typeface="Courier New"/>
              </a:rPr>
              <a:t>Example final result:</a:t>
            </a:r>
            <a:r>
              <a:rPr lang="en-US" sz="2400" b="1" dirty="0">
                <a:solidFill>
                  <a:srgbClr val="008000"/>
                </a:solidFill>
                <a:latin typeface="Courier New"/>
                <a:cs typeface="Courier New"/>
              </a:rPr>
              <a:t> </a:t>
            </a:r>
            <a:r>
              <a:rPr lang="en-US" sz="2400" b="1" u="sng" dirty="0">
                <a:solidFill>
                  <a:srgbClr val="008000"/>
                </a:solidFill>
                <a:latin typeface="Courier New"/>
                <a:cs typeface="Courier New"/>
              </a:rPr>
              <a:t>x:NZ</a:t>
            </a:r>
            <a:r>
              <a:rPr lang="en-US" sz="2400" b="1" dirty="0">
                <a:solidFill>
                  <a:srgbClr val="008000"/>
                </a:solidFill>
                <a:latin typeface="Courier New"/>
                <a:cs typeface="Courier New"/>
              </a:rPr>
              <a:t>, </a:t>
            </a:r>
            <a:r>
              <a:rPr lang="en-US" sz="2400" b="1" dirty="0" err="1">
                <a:solidFill>
                  <a:srgbClr val="008000"/>
                </a:solidFill>
                <a:latin typeface="Courier New"/>
                <a:cs typeface="Courier New"/>
              </a:rPr>
              <a:t>y:MZ</a:t>
            </a:r>
            <a:r>
              <a:rPr lang="en-US" sz="2400" b="1" dirty="0">
                <a:solidFill>
                  <a:srgbClr val="008000"/>
                </a:solidFill>
                <a:latin typeface="Courier New"/>
                <a:cs typeface="Courier New"/>
              </a:rPr>
              <a:t>, </a:t>
            </a:r>
            <a:r>
              <a:rPr lang="en-US" sz="2400" b="1" dirty="0" err="1">
                <a:solidFill>
                  <a:srgbClr val="008000"/>
                </a:solidFill>
                <a:latin typeface="Courier New"/>
                <a:cs typeface="Courier New"/>
              </a:rPr>
              <a:t>z:MZ</a:t>
            </a:r>
            <a:endParaRPr lang="en-US" sz="2400" b="1" dirty="0">
              <a:solidFill>
                <a:srgbClr val="008000"/>
              </a:solidFill>
              <a:latin typeface="Courier New"/>
              <a:cs typeface="Courier New"/>
            </a:endParaRPr>
          </a:p>
        </p:txBody>
      </p:sp>
    </p:spTree>
    <p:extLst>
      <p:ext uri="{BB962C8B-B14F-4D97-AF65-F5344CB8AC3E}">
        <p14:creationId xmlns:p14="http://schemas.microsoft.com/office/powerpoint/2010/main" val="8971749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70">
          <a:extLst>
            <a:ext uri="{FF2B5EF4-FFF2-40B4-BE49-F238E27FC236}">
              <a16:creationId xmlns:a16="http://schemas.microsoft.com/office/drawing/2014/main" id="{3A60A00A-5176-8A8F-BBC0-8A8050B8FAF1}"/>
            </a:ext>
          </a:extLst>
        </p:cNvPr>
        <p:cNvGrpSpPr/>
        <p:nvPr/>
      </p:nvGrpSpPr>
      <p:grpSpPr>
        <a:xfrm>
          <a:off x="0" y="0"/>
          <a:ext cx="0" cy="0"/>
          <a:chOff x="0" y="0"/>
          <a:chExt cx="0" cy="0"/>
        </a:xfrm>
      </p:grpSpPr>
      <p:sp>
        <p:nvSpPr>
          <p:cNvPr id="271" name="Google Shape;271;p45">
            <a:extLst>
              <a:ext uri="{FF2B5EF4-FFF2-40B4-BE49-F238E27FC236}">
                <a16:creationId xmlns:a16="http://schemas.microsoft.com/office/drawing/2014/main" id="{28C1D469-B5A8-0951-2DD4-AFCE55579B5C}"/>
              </a:ext>
            </a:extLst>
          </p:cNvPr>
          <p:cNvSpPr txBox="1">
            <a:spLocks noGrp="1"/>
          </p:cNvSpPr>
          <p:nvPr>
            <p:ph type="title"/>
          </p:nvPr>
        </p:nvSpPr>
        <p:spPr>
          <a:xfrm>
            <a:off x="628650" y="273844"/>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dirty="0"/>
              <a:t>Static Analysis</a:t>
            </a:r>
            <a:endParaRPr dirty="0"/>
          </a:p>
        </p:txBody>
      </p:sp>
      <p:sp>
        <p:nvSpPr>
          <p:cNvPr id="2" name="Google Shape;263;p44">
            <a:extLst>
              <a:ext uri="{FF2B5EF4-FFF2-40B4-BE49-F238E27FC236}">
                <a16:creationId xmlns:a16="http://schemas.microsoft.com/office/drawing/2014/main" id="{1715262D-5960-3BE0-680B-21366CAAA3E9}"/>
              </a:ext>
            </a:extLst>
          </p:cNvPr>
          <p:cNvSpPr txBox="1">
            <a:spLocks noGrp="1"/>
          </p:cNvSpPr>
          <p:nvPr>
            <p:ph type="body" idx="1"/>
          </p:nvPr>
        </p:nvSpPr>
        <p:spPr>
          <a:xfrm>
            <a:off x="628650" y="987544"/>
            <a:ext cx="4027326" cy="3733819"/>
          </a:xfrm>
          <a:prstGeom prst="rect">
            <a:avLst/>
          </a:prstGeom>
          <a:noFill/>
          <a:ln>
            <a:noFill/>
          </a:ln>
        </p:spPr>
        <p:txBody>
          <a:bodyPr spcFirstLastPara="1" wrap="square" lIns="91425" tIns="45700" rIns="91425" bIns="45700" anchor="t" anchorCtr="0">
            <a:noAutofit/>
          </a:bodyPr>
          <a:lstStyle/>
          <a:p>
            <a:pPr marL="285750" lvl="0" indent="-285750">
              <a:lnSpc>
                <a:spcPct val="150000"/>
              </a:lnSpc>
              <a:spcBef>
                <a:spcPts val="600"/>
              </a:spcBef>
              <a:buFont typeface="Wingdings" panose="05000000000000000000" pitchFamily="2" charset="2"/>
              <a:buChar char="Ø"/>
              <a:defRPr/>
            </a:pPr>
            <a:r>
              <a:rPr lang="en-US" sz="1600" dirty="0"/>
              <a:t>Test your understanding</a:t>
            </a:r>
            <a:endParaRPr kumimoji="0" lang="en-US" sz="1600" b="0" i="0" u="none" strike="noStrike" kern="0" cap="none" spc="0" normalizeH="0" baseline="0" noProof="0" dirty="0">
              <a:ln>
                <a:noFill/>
              </a:ln>
              <a:solidFill>
                <a:srgbClr val="0F2044"/>
              </a:solidFill>
              <a:effectLst/>
              <a:uLnTx/>
              <a:uFillTx/>
              <a:latin typeface="Arial"/>
              <a:cs typeface="Arial"/>
              <a:sym typeface="Arial"/>
            </a:endParaRPr>
          </a:p>
          <a:p>
            <a:pPr marL="285750" lvl="0" indent="-285750">
              <a:lnSpc>
                <a:spcPct val="150000"/>
              </a:lnSpc>
              <a:spcBef>
                <a:spcPts val="600"/>
              </a:spcBef>
              <a:buFont typeface="Wingdings" panose="05000000000000000000" pitchFamily="2" charset="2"/>
              <a:buChar char="Ø"/>
              <a:defRPr/>
            </a:pPr>
            <a:endParaRPr kumimoji="0" lang="en-US" sz="1600" b="0" i="0" u="none" strike="noStrike" kern="0" cap="none" spc="0" normalizeH="0" baseline="0" noProof="0" dirty="0">
              <a:ln>
                <a:noFill/>
              </a:ln>
              <a:solidFill>
                <a:srgbClr val="0F2044"/>
              </a:solidFill>
              <a:effectLst/>
              <a:uLnTx/>
              <a:uFillTx/>
              <a:latin typeface="Arial"/>
              <a:cs typeface="Arial"/>
              <a:sym typeface="Arial"/>
            </a:endParaRPr>
          </a:p>
        </p:txBody>
      </p:sp>
      <p:sp>
        <p:nvSpPr>
          <p:cNvPr id="5" name="Rectangle 4">
            <a:extLst>
              <a:ext uri="{FF2B5EF4-FFF2-40B4-BE49-F238E27FC236}">
                <a16:creationId xmlns:a16="http://schemas.microsoft.com/office/drawing/2014/main" id="{EB138046-7AB5-8D72-FC9B-1248C3EEB126}"/>
              </a:ext>
            </a:extLst>
          </p:cNvPr>
          <p:cNvSpPr>
            <a:spLocks noGrp="1" noChangeArrowheads="1"/>
          </p:cNvSpPr>
          <p:nvPr/>
        </p:nvSpPr>
        <p:spPr>
          <a:xfrm>
            <a:off x="4096139" y="422137"/>
            <a:ext cx="4979049" cy="4451065"/>
          </a:xfrm>
          <a:prstGeom prst="rect">
            <a:avLst/>
          </a:prstGeom>
          <a:solidFill>
            <a:sysClr val="window" lastClr="FFFFFF"/>
          </a:solidFill>
          <a:ln w="25400" cap="flat" cmpd="sng" algn="ctr">
            <a:solidFill>
              <a:srgbClr val="674C56"/>
            </a:solidFill>
            <a:prstDash val="solid"/>
          </a:ln>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dk1"/>
                </a:solidFill>
                <a:latin typeface="+mn-lt"/>
                <a:ea typeface="+mn-ea"/>
                <a:cs typeface="+mn-cs"/>
              </a:defRPr>
            </a:lvl9pPr>
          </a:lstStyle>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err="1">
                <a:ln>
                  <a:noFill/>
                </a:ln>
                <a:solidFill>
                  <a:srgbClr val="000000"/>
                </a:solidFill>
                <a:effectLst/>
                <a:uLnTx/>
                <a:uFillTx/>
                <a:latin typeface="Consolas" pitchFamily="49" charset="0"/>
                <a:ea typeface="ＭＳ Ｐゴシック" pitchFamily="34" charset="-128"/>
                <a:cs typeface="Consolas" pitchFamily="49" charset="0"/>
              </a:rPr>
              <a:t>int</a:t>
            </a: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foo() {</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Integer x = new Integer(6);</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Integer y = bar();</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a:t>
            </a:r>
            <a:r>
              <a:rPr kumimoji="0" lang="en-US" sz="2000" b="0" i="0" u="none" strike="noStrike" kern="1200" cap="none" spc="0" normalizeH="0" baseline="0" noProof="0" dirty="0" err="1">
                <a:ln>
                  <a:noFill/>
                </a:ln>
                <a:solidFill>
                  <a:srgbClr val="000000"/>
                </a:solidFill>
                <a:effectLst/>
                <a:uLnTx/>
                <a:uFillTx/>
                <a:latin typeface="Consolas" pitchFamily="49" charset="0"/>
                <a:ea typeface="ＭＳ Ｐゴシック" pitchFamily="34" charset="-128"/>
                <a:cs typeface="Consolas" pitchFamily="49" charset="0"/>
              </a:rPr>
              <a:t>int</a:t>
            </a: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z;</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if (y != null)</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z = </a:t>
            </a:r>
            <a:r>
              <a:rPr kumimoji="0" lang="en-US" sz="2000" b="0" i="0" u="none" strike="noStrike" kern="1200" cap="none" spc="0" normalizeH="0" baseline="0" noProof="0" dirty="0" err="1">
                <a:ln>
                  <a:noFill/>
                </a:ln>
                <a:solidFill>
                  <a:srgbClr val="000000"/>
                </a:solidFill>
                <a:effectLst/>
                <a:uLnTx/>
                <a:uFillTx/>
                <a:latin typeface="Consolas" pitchFamily="49" charset="0"/>
                <a:ea typeface="ＭＳ Ｐゴシック" pitchFamily="34" charset="-128"/>
                <a:cs typeface="Consolas" pitchFamily="49" charset="0"/>
              </a:rPr>
              <a:t>x.intVal</a:t>
            </a: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 </a:t>
            </a:r>
            <a:r>
              <a:rPr kumimoji="0" lang="en-US" sz="2000" b="0" i="0" u="none" strike="noStrike" kern="1200" cap="none" spc="0" normalizeH="0" baseline="0" noProof="0" dirty="0" err="1">
                <a:ln>
                  <a:noFill/>
                </a:ln>
                <a:solidFill>
                  <a:srgbClr val="000000"/>
                </a:solidFill>
                <a:effectLst/>
                <a:uLnTx/>
                <a:uFillTx/>
                <a:latin typeface="Consolas" pitchFamily="49" charset="0"/>
                <a:ea typeface="ＭＳ Ｐゴシック" pitchFamily="34" charset="-128"/>
                <a:cs typeface="Consolas" pitchFamily="49" charset="0"/>
              </a:rPr>
              <a:t>y.intVal</a:t>
            </a: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else {</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z = </a:t>
            </a:r>
            <a:r>
              <a:rPr kumimoji="0" lang="en-US" sz="2000" b="0" i="0" u="none" strike="noStrike" kern="1200" cap="none" spc="0" normalizeH="0" baseline="0" noProof="0" dirty="0" err="1">
                <a:ln>
                  <a:noFill/>
                </a:ln>
                <a:solidFill>
                  <a:srgbClr val="000000"/>
                </a:solidFill>
                <a:effectLst/>
                <a:uLnTx/>
                <a:uFillTx/>
                <a:latin typeface="Consolas" pitchFamily="49" charset="0"/>
                <a:ea typeface="ＭＳ Ｐゴシック" pitchFamily="34" charset="-128"/>
                <a:cs typeface="Consolas" pitchFamily="49" charset="0"/>
              </a:rPr>
              <a:t>x.intVal</a:t>
            </a: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y = x;</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x = null;</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return z + </a:t>
            </a:r>
            <a:r>
              <a:rPr kumimoji="0" lang="en-US" sz="2000" b="0" i="0" u="none" strike="noStrike" kern="1200" cap="none" spc="0" normalizeH="0" baseline="0" noProof="0" dirty="0" err="1">
                <a:ln>
                  <a:noFill/>
                </a:ln>
                <a:solidFill>
                  <a:srgbClr val="000000"/>
                </a:solidFill>
                <a:effectLst/>
                <a:uLnTx/>
                <a:uFillTx/>
                <a:latin typeface="Consolas" pitchFamily="49" charset="0"/>
                <a:ea typeface="ＭＳ Ｐゴシック" pitchFamily="34" charset="-128"/>
                <a:cs typeface="Consolas" pitchFamily="49" charset="0"/>
              </a:rPr>
              <a:t>x.intVal</a:t>
            </a: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a:t>
            </a:r>
          </a:p>
        </p:txBody>
      </p:sp>
      <p:sp>
        <p:nvSpPr>
          <p:cNvPr id="7" name="TextBox 2">
            <a:extLst>
              <a:ext uri="{FF2B5EF4-FFF2-40B4-BE49-F238E27FC236}">
                <a16:creationId xmlns:a16="http://schemas.microsoft.com/office/drawing/2014/main" id="{97ED1F8C-557E-6628-D4CA-3F02A512AE9D}"/>
              </a:ext>
            </a:extLst>
          </p:cNvPr>
          <p:cNvSpPr txBox="1"/>
          <p:nvPr/>
        </p:nvSpPr>
        <p:spPr>
          <a:xfrm>
            <a:off x="628650" y="1946512"/>
            <a:ext cx="3327400" cy="1815882"/>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424545"/>
                </a:solidFill>
                <a:effectLst/>
                <a:uLnTx/>
                <a:uFillTx/>
                <a:latin typeface="Calibri"/>
                <a:ea typeface="+mn-ea"/>
                <a:cs typeface="+mn-cs"/>
              </a:rPr>
              <a:t>Are there any possible </a:t>
            </a:r>
            <a:r>
              <a:rPr kumimoji="0" lang="en-US" sz="2800" b="1" i="0" u="none" strike="noStrike" kern="1200" cap="none" spc="0" normalizeH="0" baseline="0" noProof="0" dirty="0">
                <a:ln>
                  <a:noFill/>
                </a:ln>
                <a:solidFill>
                  <a:srgbClr val="424545"/>
                </a:solidFill>
                <a:effectLst/>
                <a:uLnTx/>
                <a:uFillTx/>
                <a:latin typeface="Calibri"/>
                <a:ea typeface="+mn-ea"/>
                <a:cs typeface="+mn-cs"/>
              </a:rPr>
              <a:t>null pointer exceptions </a:t>
            </a:r>
            <a:r>
              <a:rPr kumimoji="0" lang="en-US" sz="2800" b="0" i="0" u="none" strike="noStrike" kern="1200" cap="none" spc="0" normalizeH="0" baseline="0" noProof="0" dirty="0">
                <a:ln>
                  <a:noFill/>
                </a:ln>
                <a:solidFill>
                  <a:srgbClr val="424545"/>
                </a:solidFill>
                <a:effectLst/>
                <a:uLnTx/>
                <a:uFillTx/>
                <a:latin typeface="Calibri"/>
                <a:ea typeface="+mn-ea"/>
                <a:cs typeface="+mn-cs"/>
              </a:rPr>
              <a:t>in this code?</a:t>
            </a:r>
          </a:p>
        </p:txBody>
      </p:sp>
    </p:spTree>
    <p:extLst>
      <p:ext uri="{BB962C8B-B14F-4D97-AF65-F5344CB8AC3E}">
        <p14:creationId xmlns:p14="http://schemas.microsoft.com/office/powerpoint/2010/main" val="3118227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70">
          <a:extLst>
            <a:ext uri="{FF2B5EF4-FFF2-40B4-BE49-F238E27FC236}">
              <a16:creationId xmlns:a16="http://schemas.microsoft.com/office/drawing/2014/main" id="{97B6564F-1E79-6ED7-DB2B-E5113E83B330}"/>
            </a:ext>
          </a:extLst>
        </p:cNvPr>
        <p:cNvGrpSpPr/>
        <p:nvPr/>
      </p:nvGrpSpPr>
      <p:grpSpPr>
        <a:xfrm>
          <a:off x="0" y="0"/>
          <a:ext cx="0" cy="0"/>
          <a:chOff x="0" y="0"/>
          <a:chExt cx="0" cy="0"/>
        </a:xfrm>
      </p:grpSpPr>
      <p:sp>
        <p:nvSpPr>
          <p:cNvPr id="271" name="Google Shape;271;p45">
            <a:extLst>
              <a:ext uri="{FF2B5EF4-FFF2-40B4-BE49-F238E27FC236}">
                <a16:creationId xmlns:a16="http://schemas.microsoft.com/office/drawing/2014/main" id="{A794EA07-CE6C-BF0E-08BB-F4995F62A7AA}"/>
              </a:ext>
            </a:extLst>
          </p:cNvPr>
          <p:cNvSpPr txBox="1">
            <a:spLocks noGrp="1"/>
          </p:cNvSpPr>
          <p:nvPr>
            <p:ph type="title"/>
          </p:nvPr>
        </p:nvSpPr>
        <p:spPr>
          <a:xfrm>
            <a:off x="628650" y="273844"/>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dirty="0"/>
              <a:t>Static Analysis</a:t>
            </a:r>
            <a:endParaRPr dirty="0"/>
          </a:p>
        </p:txBody>
      </p:sp>
      <p:sp>
        <p:nvSpPr>
          <p:cNvPr id="2" name="Google Shape;263;p44">
            <a:extLst>
              <a:ext uri="{FF2B5EF4-FFF2-40B4-BE49-F238E27FC236}">
                <a16:creationId xmlns:a16="http://schemas.microsoft.com/office/drawing/2014/main" id="{B4900B4E-FEE9-5FA0-423D-5007236E7DA8}"/>
              </a:ext>
            </a:extLst>
          </p:cNvPr>
          <p:cNvSpPr txBox="1">
            <a:spLocks noGrp="1"/>
          </p:cNvSpPr>
          <p:nvPr>
            <p:ph type="body" idx="1"/>
          </p:nvPr>
        </p:nvSpPr>
        <p:spPr>
          <a:xfrm>
            <a:off x="628650" y="987544"/>
            <a:ext cx="4027326" cy="3733819"/>
          </a:xfrm>
          <a:prstGeom prst="rect">
            <a:avLst/>
          </a:prstGeom>
          <a:noFill/>
          <a:ln>
            <a:noFill/>
          </a:ln>
        </p:spPr>
        <p:txBody>
          <a:bodyPr spcFirstLastPara="1" wrap="square" lIns="91425" tIns="45700" rIns="91425" bIns="45700" anchor="t" anchorCtr="0">
            <a:noAutofit/>
          </a:bodyPr>
          <a:lstStyle/>
          <a:p>
            <a:pPr marL="285750" lvl="0" indent="-285750">
              <a:lnSpc>
                <a:spcPct val="150000"/>
              </a:lnSpc>
              <a:spcBef>
                <a:spcPts val="600"/>
              </a:spcBef>
              <a:buFont typeface="Wingdings" panose="05000000000000000000" pitchFamily="2" charset="2"/>
              <a:buChar char="Ø"/>
              <a:defRPr/>
            </a:pPr>
            <a:r>
              <a:rPr lang="en-US" sz="1600" dirty="0"/>
              <a:t>Test your understanding</a:t>
            </a:r>
            <a:endParaRPr kumimoji="0" lang="en-US" sz="1600" b="0" i="0" u="none" strike="noStrike" kern="0" cap="none" spc="0" normalizeH="0" baseline="0" noProof="0" dirty="0">
              <a:ln>
                <a:noFill/>
              </a:ln>
              <a:solidFill>
                <a:srgbClr val="0F2044"/>
              </a:solidFill>
              <a:effectLst/>
              <a:uLnTx/>
              <a:uFillTx/>
              <a:latin typeface="Arial"/>
              <a:cs typeface="Arial"/>
              <a:sym typeface="Arial"/>
            </a:endParaRPr>
          </a:p>
          <a:p>
            <a:pPr marL="285750" lvl="0" indent="-285750">
              <a:lnSpc>
                <a:spcPct val="150000"/>
              </a:lnSpc>
              <a:spcBef>
                <a:spcPts val="600"/>
              </a:spcBef>
              <a:buFont typeface="Wingdings" panose="05000000000000000000" pitchFamily="2" charset="2"/>
              <a:buChar char="Ø"/>
              <a:defRPr/>
            </a:pPr>
            <a:endParaRPr kumimoji="0" lang="en-US" sz="1600" b="0" i="0" u="none" strike="noStrike" kern="0" cap="none" spc="0" normalizeH="0" baseline="0" noProof="0" dirty="0">
              <a:ln>
                <a:noFill/>
              </a:ln>
              <a:solidFill>
                <a:srgbClr val="0F2044"/>
              </a:solidFill>
              <a:effectLst/>
              <a:uLnTx/>
              <a:uFillTx/>
              <a:latin typeface="Arial"/>
              <a:cs typeface="Arial"/>
              <a:sym typeface="Arial"/>
            </a:endParaRPr>
          </a:p>
        </p:txBody>
      </p:sp>
      <p:sp>
        <p:nvSpPr>
          <p:cNvPr id="4" name="Rectangle 3">
            <a:extLst>
              <a:ext uri="{FF2B5EF4-FFF2-40B4-BE49-F238E27FC236}">
                <a16:creationId xmlns:a16="http://schemas.microsoft.com/office/drawing/2014/main" id="{359BB80F-A860-8435-46B0-E0D3306B82DA}"/>
              </a:ext>
            </a:extLst>
          </p:cNvPr>
          <p:cNvSpPr>
            <a:spLocks noGrp="1" noChangeArrowheads="1"/>
          </p:cNvSpPr>
          <p:nvPr/>
        </p:nvSpPr>
        <p:spPr>
          <a:xfrm>
            <a:off x="152788" y="346217"/>
            <a:ext cx="4979049" cy="4451065"/>
          </a:xfrm>
          <a:prstGeom prst="rect">
            <a:avLst/>
          </a:prstGeom>
          <a:solidFill>
            <a:sysClr val="window" lastClr="FFFFFF"/>
          </a:solidFill>
          <a:ln w="25400" cap="flat" cmpd="sng" algn="ctr">
            <a:solidFill>
              <a:srgbClr val="674C56"/>
            </a:solidFill>
            <a:prstDash val="solid"/>
          </a:ln>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dk1"/>
                </a:solidFill>
                <a:latin typeface="+mn-lt"/>
                <a:ea typeface="+mn-ea"/>
                <a:cs typeface="+mn-cs"/>
              </a:defRPr>
            </a:lvl9pPr>
          </a:lstStyle>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err="1">
                <a:ln>
                  <a:noFill/>
                </a:ln>
                <a:solidFill>
                  <a:srgbClr val="000000"/>
                </a:solidFill>
                <a:effectLst/>
                <a:uLnTx/>
                <a:uFillTx/>
                <a:latin typeface="Consolas" pitchFamily="49" charset="0"/>
                <a:ea typeface="ＭＳ Ｐゴシック" pitchFamily="34" charset="-128"/>
                <a:cs typeface="Consolas" pitchFamily="49" charset="0"/>
              </a:rPr>
              <a:t>int</a:t>
            </a: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foo() {</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Integer x = new Integer(6);</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Integer y = bar();</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a:t>
            </a:r>
            <a:r>
              <a:rPr kumimoji="0" lang="en-US" sz="2000" b="0" i="0" u="none" strike="noStrike" kern="1200" cap="none" spc="0" normalizeH="0" baseline="0" noProof="0" dirty="0" err="1">
                <a:ln>
                  <a:noFill/>
                </a:ln>
                <a:solidFill>
                  <a:srgbClr val="000000"/>
                </a:solidFill>
                <a:effectLst/>
                <a:uLnTx/>
                <a:uFillTx/>
                <a:latin typeface="Consolas" pitchFamily="49" charset="0"/>
                <a:ea typeface="ＭＳ Ｐゴシック" pitchFamily="34" charset="-128"/>
                <a:cs typeface="Consolas" pitchFamily="49" charset="0"/>
              </a:rPr>
              <a:t>int</a:t>
            </a: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z;</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if (y != null)</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z = </a:t>
            </a:r>
            <a:r>
              <a:rPr kumimoji="0" lang="en-US" sz="2000" b="0" i="0" u="none" strike="noStrike" kern="1200" cap="none" spc="0" normalizeH="0" baseline="0" noProof="0" dirty="0" err="1">
                <a:ln>
                  <a:noFill/>
                </a:ln>
                <a:solidFill>
                  <a:srgbClr val="000000"/>
                </a:solidFill>
                <a:effectLst/>
                <a:uLnTx/>
                <a:uFillTx/>
                <a:latin typeface="Consolas" pitchFamily="49" charset="0"/>
                <a:ea typeface="ＭＳ Ｐゴシック" pitchFamily="34" charset="-128"/>
                <a:cs typeface="Consolas" pitchFamily="49" charset="0"/>
              </a:rPr>
              <a:t>x.intVal</a:t>
            </a: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 </a:t>
            </a:r>
            <a:r>
              <a:rPr kumimoji="0" lang="en-US" sz="2000" b="0" i="0" u="none" strike="noStrike" kern="1200" cap="none" spc="0" normalizeH="0" baseline="0" noProof="0" dirty="0" err="1">
                <a:ln>
                  <a:noFill/>
                </a:ln>
                <a:solidFill>
                  <a:srgbClr val="000000"/>
                </a:solidFill>
                <a:effectLst/>
                <a:uLnTx/>
                <a:uFillTx/>
                <a:latin typeface="Consolas" pitchFamily="49" charset="0"/>
                <a:ea typeface="ＭＳ Ｐゴシック" pitchFamily="34" charset="-128"/>
                <a:cs typeface="Consolas" pitchFamily="49" charset="0"/>
              </a:rPr>
              <a:t>y.intVal</a:t>
            </a: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else {</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z = </a:t>
            </a:r>
            <a:r>
              <a:rPr kumimoji="0" lang="en-US" sz="2000" b="0" i="0" u="none" strike="noStrike" kern="1200" cap="none" spc="0" normalizeH="0" baseline="0" noProof="0" dirty="0" err="1">
                <a:ln>
                  <a:noFill/>
                </a:ln>
                <a:solidFill>
                  <a:srgbClr val="000000"/>
                </a:solidFill>
                <a:effectLst/>
                <a:uLnTx/>
                <a:uFillTx/>
                <a:latin typeface="Consolas" pitchFamily="49" charset="0"/>
                <a:ea typeface="ＭＳ Ｐゴシック" pitchFamily="34" charset="-128"/>
                <a:cs typeface="Consolas" pitchFamily="49" charset="0"/>
              </a:rPr>
              <a:t>x.intVal</a:t>
            </a: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y = x;</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x = null;</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return z + </a:t>
            </a:r>
            <a:r>
              <a:rPr kumimoji="0" lang="en-US" sz="2000" b="0" i="0" u="none" strike="noStrike" kern="1200" cap="none" spc="0" normalizeH="0" baseline="0" noProof="0" dirty="0" err="1">
                <a:ln>
                  <a:noFill/>
                </a:ln>
                <a:solidFill>
                  <a:srgbClr val="000000"/>
                </a:solidFill>
                <a:effectLst/>
                <a:uLnTx/>
                <a:uFillTx/>
                <a:latin typeface="Consolas" pitchFamily="49" charset="0"/>
                <a:ea typeface="ＭＳ Ｐゴシック" pitchFamily="34" charset="-128"/>
                <a:cs typeface="Consolas" pitchFamily="49" charset="0"/>
              </a:rPr>
              <a:t>x.intVal</a:t>
            </a: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a:t>
            </a:r>
          </a:p>
        </p:txBody>
      </p:sp>
      <p:sp>
        <p:nvSpPr>
          <p:cNvPr id="6" name="Rectangle 5">
            <a:extLst>
              <a:ext uri="{FF2B5EF4-FFF2-40B4-BE49-F238E27FC236}">
                <a16:creationId xmlns:a16="http://schemas.microsoft.com/office/drawing/2014/main" id="{5311579C-1DA6-1085-5FF0-01A968739698}"/>
              </a:ext>
            </a:extLst>
          </p:cNvPr>
          <p:cNvSpPr/>
          <p:nvPr/>
        </p:nvSpPr>
        <p:spPr bwMode="auto">
          <a:xfrm>
            <a:off x="4563700" y="62926"/>
            <a:ext cx="3811256" cy="365760"/>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spcBef>
                <a:spcPct val="0"/>
              </a:spcBef>
            </a:pPr>
            <a:r>
              <a:rPr lang="en-US" sz="1600" dirty="0">
                <a:latin typeface="Courier"/>
                <a:cs typeface="Courier"/>
              </a:rPr>
              <a:t>Integer x = new Integer(6);</a:t>
            </a:r>
          </a:p>
        </p:txBody>
      </p:sp>
      <p:cxnSp>
        <p:nvCxnSpPr>
          <p:cNvPr id="8" name="Straight Arrow Connector 7">
            <a:extLst>
              <a:ext uri="{FF2B5EF4-FFF2-40B4-BE49-F238E27FC236}">
                <a16:creationId xmlns:a16="http://schemas.microsoft.com/office/drawing/2014/main" id="{4912FFAC-6C39-6441-87A4-C35A6A1BD54C}"/>
              </a:ext>
            </a:extLst>
          </p:cNvPr>
          <p:cNvCxnSpPr>
            <a:stCxn id="9" idx="2"/>
            <a:endCxn id="20" idx="0"/>
          </p:cNvCxnSpPr>
          <p:nvPr/>
        </p:nvCxnSpPr>
        <p:spPr bwMode="auto">
          <a:xfrm flipH="1">
            <a:off x="4842248" y="2800861"/>
            <a:ext cx="1627080" cy="625787"/>
          </a:xfrm>
          <a:prstGeom prst="straightConnector1">
            <a:avLst/>
          </a:prstGeom>
          <a:ln>
            <a:headEnd type="none" w="med" len="med"/>
            <a:tailEnd type="arrow"/>
          </a:ln>
        </p:spPr>
        <p:style>
          <a:lnRef idx="2">
            <a:schemeClr val="accent5"/>
          </a:lnRef>
          <a:fillRef idx="1">
            <a:schemeClr val="lt1"/>
          </a:fillRef>
          <a:effectRef idx="0">
            <a:schemeClr val="accent5"/>
          </a:effectRef>
          <a:fontRef idx="minor">
            <a:schemeClr val="dk1"/>
          </a:fontRef>
        </p:style>
      </p:cxnSp>
      <p:sp>
        <p:nvSpPr>
          <p:cNvPr id="9" name="Rectangle 8">
            <a:extLst>
              <a:ext uri="{FF2B5EF4-FFF2-40B4-BE49-F238E27FC236}">
                <a16:creationId xmlns:a16="http://schemas.microsoft.com/office/drawing/2014/main" id="{524CF536-0031-7FBA-8D73-7283FF5274EC}"/>
              </a:ext>
            </a:extLst>
          </p:cNvPr>
          <p:cNvSpPr/>
          <p:nvPr/>
        </p:nvSpPr>
        <p:spPr bwMode="auto">
          <a:xfrm>
            <a:off x="5277210" y="2435101"/>
            <a:ext cx="2384236" cy="365760"/>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spcBef>
                <a:spcPct val="0"/>
              </a:spcBef>
            </a:pPr>
            <a:r>
              <a:rPr lang="en-US" sz="1600" dirty="0">
                <a:latin typeface="Courier"/>
                <a:cs typeface="Courier"/>
              </a:rPr>
              <a:t> if (y != null) </a:t>
            </a:r>
          </a:p>
        </p:txBody>
      </p:sp>
      <p:grpSp>
        <p:nvGrpSpPr>
          <p:cNvPr id="10" name="Group 9">
            <a:extLst>
              <a:ext uri="{FF2B5EF4-FFF2-40B4-BE49-F238E27FC236}">
                <a16:creationId xmlns:a16="http://schemas.microsoft.com/office/drawing/2014/main" id="{10B3C4DA-BC49-F230-DEC1-A72B5C682055}"/>
              </a:ext>
            </a:extLst>
          </p:cNvPr>
          <p:cNvGrpSpPr/>
          <p:nvPr/>
        </p:nvGrpSpPr>
        <p:grpSpPr>
          <a:xfrm>
            <a:off x="3628345" y="3313172"/>
            <a:ext cx="5302315" cy="849772"/>
            <a:chOff x="3840289" y="3760210"/>
            <a:chExt cx="5302315" cy="849772"/>
          </a:xfrm>
        </p:grpSpPr>
        <p:sp>
          <p:nvSpPr>
            <p:cNvPr id="20" name="Rectangle 19">
              <a:extLst>
                <a:ext uri="{FF2B5EF4-FFF2-40B4-BE49-F238E27FC236}">
                  <a16:creationId xmlns:a16="http://schemas.microsoft.com/office/drawing/2014/main" id="{06714929-C194-C10B-CBEC-B5F678D811DE}"/>
                </a:ext>
              </a:extLst>
            </p:cNvPr>
            <p:cNvSpPr/>
            <p:nvPr/>
          </p:nvSpPr>
          <p:spPr bwMode="auto">
            <a:xfrm>
              <a:off x="3840289" y="3873686"/>
              <a:ext cx="2427805" cy="633650"/>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spcBef>
                  <a:spcPct val="0"/>
                </a:spcBef>
              </a:pPr>
              <a:r>
                <a:rPr lang="en-US" sz="1600" dirty="0">
                  <a:solidFill>
                    <a:srgbClr val="000000"/>
                  </a:solidFill>
                  <a:latin typeface="Courier"/>
                  <a:ea typeface="ＭＳ Ｐゴシック" pitchFamily="34" charset="-128"/>
                  <a:cs typeface="Courier"/>
                </a:rPr>
                <a:t> z = </a:t>
              </a:r>
              <a:r>
                <a:rPr lang="en-US" sz="1600" dirty="0" err="1">
                  <a:solidFill>
                    <a:srgbClr val="000000"/>
                  </a:solidFill>
                  <a:latin typeface="Courier"/>
                  <a:ea typeface="ＭＳ Ｐゴシック" pitchFamily="34" charset="-128"/>
                  <a:cs typeface="Courier"/>
                </a:rPr>
                <a:t>x.intVal</a:t>
              </a:r>
              <a:r>
                <a:rPr lang="en-US" sz="1600" dirty="0">
                  <a:solidFill>
                    <a:srgbClr val="000000"/>
                  </a:solidFill>
                  <a:latin typeface="Courier"/>
                  <a:ea typeface="ＭＳ Ｐゴシック" pitchFamily="34" charset="-128"/>
                  <a:cs typeface="Courier"/>
                </a:rPr>
                <a:t>() + </a:t>
              </a:r>
              <a:r>
                <a:rPr lang="en-US" sz="1600" dirty="0" err="1">
                  <a:solidFill>
                    <a:srgbClr val="000000"/>
                  </a:solidFill>
                  <a:latin typeface="Courier"/>
                  <a:ea typeface="ＭＳ Ｐゴシック" pitchFamily="34" charset="-128"/>
                  <a:cs typeface="Courier"/>
                </a:rPr>
                <a:t>y.intVal</a:t>
              </a:r>
              <a:r>
                <a:rPr lang="en-US" sz="1600" dirty="0">
                  <a:solidFill>
                    <a:srgbClr val="000000"/>
                  </a:solidFill>
                  <a:latin typeface="Courier"/>
                  <a:ea typeface="ＭＳ Ｐゴシック" pitchFamily="34" charset="-128"/>
                  <a:cs typeface="Courier"/>
                </a:rPr>
                <a:t>();</a:t>
              </a:r>
              <a:endParaRPr lang="en-US" sz="1600" dirty="0">
                <a:latin typeface="Courier"/>
                <a:cs typeface="Courier"/>
              </a:endParaRPr>
            </a:p>
          </p:txBody>
        </p:sp>
        <p:sp>
          <p:nvSpPr>
            <p:cNvPr id="21" name="Rectangle 20">
              <a:extLst>
                <a:ext uri="{FF2B5EF4-FFF2-40B4-BE49-F238E27FC236}">
                  <a16:creationId xmlns:a16="http://schemas.microsoft.com/office/drawing/2014/main" id="{E14652D5-A56F-F427-52B8-0691041A7FB7}"/>
                </a:ext>
              </a:extLst>
            </p:cNvPr>
            <p:cNvSpPr/>
            <p:nvPr/>
          </p:nvSpPr>
          <p:spPr bwMode="auto">
            <a:xfrm>
              <a:off x="6586958" y="3760210"/>
              <a:ext cx="2555646" cy="849772"/>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spcBef>
                  <a:spcPct val="0"/>
                </a:spcBef>
                <a:defRPr/>
              </a:pPr>
              <a:r>
                <a:rPr lang="en-US" sz="1600" dirty="0">
                  <a:solidFill>
                    <a:srgbClr val="000000"/>
                  </a:solidFill>
                  <a:latin typeface="Courier"/>
                  <a:ea typeface="ＭＳ Ｐゴシック" pitchFamily="34" charset="-128"/>
                  <a:cs typeface="Courier"/>
                </a:rPr>
                <a:t> z = </a:t>
              </a:r>
              <a:r>
                <a:rPr lang="en-US" sz="1600" dirty="0" err="1">
                  <a:solidFill>
                    <a:srgbClr val="000000"/>
                  </a:solidFill>
                  <a:latin typeface="Courier"/>
                  <a:ea typeface="ＭＳ Ｐゴシック" pitchFamily="34" charset="-128"/>
                  <a:cs typeface="Courier"/>
                </a:rPr>
                <a:t>x.intVal</a:t>
              </a:r>
              <a:r>
                <a:rPr lang="en-US" sz="1600" dirty="0">
                  <a:solidFill>
                    <a:srgbClr val="000000"/>
                  </a:solidFill>
                  <a:latin typeface="Courier"/>
                  <a:ea typeface="ＭＳ Ｐゴシック" pitchFamily="34" charset="-128"/>
                  <a:cs typeface="Courier"/>
                </a:rPr>
                <a:t>();</a:t>
              </a:r>
            </a:p>
            <a:p>
              <a:pPr>
                <a:spcBef>
                  <a:spcPct val="0"/>
                </a:spcBef>
                <a:defRPr/>
              </a:pPr>
              <a:r>
                <a:rPr lang="en-US" sz="1600" dirty="0">
                  <a:solidFill>
                    <a:srgbClr val="000000"/>
                  </a:solidFill>
                  <a:latin typeface="Courier"/>
                  <a:ea typeface="ＭＳ Ｐゴシック" pitchFamily="34" charset="-128"/>
                  <a:cs typeface="Courier"/>
                </a:rPr>
                <a:t> y = x;</a:t>
              </a:r>
            </a:p>
            <a:p>
              <a:pPr>
                <a:spcBef>
                  <a:spcPct val="0"/>
                </a:spcBef>
                <a:defRPr/>
              </a:pPr>
              <a:r>
                <a:rPr lang="en-US" sz="1600" dirty="0">
                  <a:solidFill>
                    <a:srgbClr val="000000"/>
                  </a:solidFill>
                  <a:latin typeface="Courier"/>
                  <a:ea typeface="ＭＳ Ｐゴシック" pitchFamily="34" charset="-128"/>
                  <a:cs typeface="Courier"/>
                </a:rPr>
                <a:t> x = null;</a:t>
              </a:r>
            </a:p>
          </p:txBody>
        </p:sp>
      </p:grpSp>
      <p:sp>
        <p:nvSpPr>
          <p:cNvPr id="11" name="Rectangle 10">
            <a:extLst>
              <a:ext uri="{FF2B5EF4-FFF2-40B4-BE49-F238E27FC236}">
                <a16:creationId xmlns:a16="http://schemas.microsoft.com/office/drawing/2014/main" id="{87BEBAA7-EA0F-064F-16A8-43858C19DCB5}"/>
              </a:ext>
            </a:extLst>
          </p:cNvPr>
          <p:cNvSpPr/>
          <p:nvPr/>
        </p:nvSpPr>
        <p:spPr bwMode="auto">
          <a:xfrm>
            <a:off x="4760453" y="4714815"/>
            <a:ext cx="3417752" cy="365760"/>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spcBef>
                <a:spcPct val="0"/>
              </a:spcBef>
            </a:pPr>
            <a:r>
              <a:rPr lang="en-US" sz="1600" dirty="0">
                <a:solidFill>
                  <a:srgbClr val="000000"/>
                </a:solidFill>
                <a:latin typeface="Courier"/>
                <a:ea typeface="ＭＳ Ｐゴシック" pitchFamily="34" charset="-128"/>
                <a:cs typeface="Courier"/>
              </a:rPr>
              <a:t> return z + </a:t>
            </a:r>
            <a:r>
              <a:rPr lang="en-US" sz="1600" dirty="0" err="1">
                <a:solidFill>
                  <a:srgbClr val="000000"/>
                </a:solidFill>
                <a:latin typeface="Courier"/>
                <a:ea typeface="ＭＳ Ｐゴシック" pitchFamily="34" charset="-128"/>
                <a:cs typeface="Courier"/>
              </a:rPr>
              <a:t>x.intVal</a:t>
            </a:r>
            <a:r>
              <a:rPr lang="en-US" sz="1600" dirty="0">
                <a:solidFill>
                  <a:srgbClr val="000000"/>
                </a:solidFill>
                <a:latin typeface="Courier"/>
                <a:ea typeface="ＭＳ Ｐゴシック" pitchFamily="34" charset="-128"/>
                <a:cs typeface="Courier"/>
              </a:rPr>
              <a:t>();</a:t>
            </a:r>
            <a:endParaRPr lang="en-US" sz="1600" dirty="0">
              <a:latin typeface="Courier"/>
              <a:cs typeface="Courier"/>
            </a:endParaRPr>
          </a:p>
        </p:txBody>
      </p:sp>
      <p:sp>
        <p:nvSpPr>
          <p:cNvPr id="12" name="Rectangle 11">
            <a:extLst>
              <a:ext uri="{FF2B5EF4-FFF2-40B4-BE49-F238E27FC236}">
                <a16:creationId xmlns:a16="http://schemas.microsoft.com/office/drawing/2014/main" id="{7899DE57-E011-DAFA-45FC-7849288BAEB5}"/>
              </a:ext>
            </a:extLst>
          </p:cNvPr>
          <p:cNvSpPr/>
          <p:nvPr/>
        </p:nvSpPr>
        <p:spPr bwMode="auto">
          <a:xfrm>
            <a:off x="5021561" y="816459"/>
            <a:ext cx="2895535" cy="365760"/>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spcBef>
                <a:spcPct val="0"/>
              </a:spcBef>
            </a:pPr>
            <a:r>
              <a:rPr lang="en-US" sz="1600" dirty="0">
                <a:latin typeface="Courier"/>
                <a:cs typeface="Courier"/>
              </a:rPr>
              <a:t>Integer y = bar();</a:t>
            </a:r>
          </a:p>
        </p:txBody>
      </p:sp>
      <p:sp>
        <p:nvSpPr>
          <p:cNvPr id="13" name="Rectangle 12">
            <a:extLst>
              <a:ext uri="{FF2B5EF4-FFF2-40B4-BE49-F238E27FC236}">
                <a16:creationId xmlns:a16="http://schemas.microsoft.com/office/drawing/2014/main" id="{95B137AE-EB49-3AD9-8D8E-73921A4618BA}"/>
              </a:ext>
            </a:extLst>
          </p:cNvPr>
          <p:cNvSpPr/>
          <p:nvPr/>
        </p:nvSpPr>
        <p:spPr bwMode="auto">
          <a:xfrm>
            <a:off x="5786048" y="1582837"/>
            <a:ext cx="1366561" cy="365760"/>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spcBef>
                <a:spcPct val="0"/>
              </a:spcBef>
            </a:pPr>
            <a:r>
              <a:rPr lang="en-US" sz="1600" dirty="0" err="1">
                <a:latin typeface="Courier"/>
                <a:cs typeface="Courier"/>
              </a:rPr>
              <a:t>int</a:t>
            </a:r>
            <a:r>
              <a:rPr lang="en-US" sz="1600" dirty="0">
                <a:latin typeface="Courier"/>
                <a:cs typeface="Courier"/>
              </a:rPr>
              <a:t> z;</a:t>
            </a:r>
          </a:p>
        </p:txBody>
      </p:sp>
      <p:cxnSp>
        <p:nvCxnSpPr>
          <p:cNvPr id="14" name="Straight Arrow Connector 13">
            <a:extLst>
              <a:ext uri="{FF2B5EF4-FFF2-40B4-BE49-F238E27FC236}">
                <a16:creationId xmlns:a16="http://schemas.microsoft.com/office/drawing/2014/main" id="{9C8BB06B-BE27-5F34-D87C-FE26A03E84F3}"/>
              </a:ext>
            </a:extLst>
          </p:cNvPr>
          <p:cNvCxnSpPr>
            <a:stCxn id="6" idx="2"/>
            <a:endCxn id="12" idx="0"/>
          </p:cNvCxnSpPr>
          <p:nvPr/>
        </p:nvCxnSpPr>
        <p:spPr bwMode="auto">
          <a:xfrm>
            <a:off x="6469328" y="428686"/>
            <a:ext cx="1" cy="387773"/>
          </a:xfrm>
          <a:prstGeom prst="straightConnector1">
            <a:avLst/>
          </a:prstGeom>
          <a:ln>
            <a:headEnd type="none" w="med" len="med"/>
            <a:tailEnd type="arrow"/>
          </a:ln>
        </p:spPr>
        <p:style>
          <a:lnRef idx="2">
            <a:schemeClr val="accent5"/>
          </a:lnRef>
          <a:fillRef idx="1">
            <a:schemeClr val="lt1"/>
          </a:fillRef>
          <a:effectRef idx="0">
            <a:schemeClr val="accent5"/>
          </a:effectRef>
          <a:fontRef idx="minor">
            <a:schemeClr val="dk1"/>
          </a:fontRef>
        </p:style>
      </p:cxnSp>
      <p:cxnSp>
        <p:nvCxnSpPr>
          <p:cNvPr id="15" name="Straight Arrow Connector 14">
            <a:extLst>
              <a:ext uri="{FF2B5EF4-FFF2-40B4-BE49-F238E27FC236}">
                <a16:creationId xmlns:a16="http://schemas.microsoft.com/office/drawing/2014/main" id="{1547A318-CCC6-055B-116F-542938DD7F97}"/>
              </a:ext>
            </a:extLst>
          </p:cNvPr>
          <p:cNvCxnSpPr>
            <a:stCxn id="12" idx="2"/>
            <a:endCxn id="13" idx="0"/>
          </p:cNvCxnSpPr>
          <p:nvPr/>
        </p:nvCxnSpPr>
        <p:spPr bwMode="auto">
          <a:xfrm>
            <a:off x="6469329" y="1182219"/>
            <a:ext cx="0" cy="400618"/>
          </a:xfrm>
          <a:prstGeom prst="straightConnector1">
            <a:avLst/>
          </a:prstGeom>
          <a:ln>
            <a:headEnd type="none" w="med" len="med"/>
            <a:tailEnd type="arrow"/>
          </a:ln>
        </p:spPr>
        <p:style>
          <a:lnRef idx="2">
            <a:schemeClr val="accent5"/>
          </a:lnRef>
          <a:fillRef idx="1">
            <a:schemeClr val="lt1"/>
          </a:fillRef>
          <a:effectRef idx="0">
            <a:schemeClr val="accent5"/>
          </a:effectRef>
          <a:fontRef idx="minor">
            <a:schemeClr val="dk1"/>
          </a:fontRef>
        </p:style>
      </p:cxnSp>
      <p:cxnSp>
        <p:nvCxnSpPr>
          <p:cNvPr id="16" name="Straight Arrow Connector 15">
            <a:extLst>
              <a:ext uri="{FF2B5EF4-FFF2-40B4-BE49-F238E27FC236}">
                <a16:creationId xmlns:a16="http://schemas.microsoft.com/office/drawing/2014/main" id="{4EFAE863-E88F-E02F-9CE7-1B02FEC386F7}"/>
              </a:ext>
            </a:extLst>
          </p:cNvPr>
          <p:cNvCxnSpPr>
            <a:stCxn id="13" idx="2"/>
            <a:endCxn id="9" idx="0"/>
          </p:cNvCxnSpPr>
          <p:nvPr/>
        </p:nvCxnSpPr>
        <p:spPr bwMode="auto">
          <a:xfrm flipH="1">
            <a:off x="6469328" y="1948597"/>
            <a:ext cx="1" cy="486504"/>
          </a:xfrm>
          <a:prstGeom prst="straightConnector1">
            <a:avLst/>
          </a:prstGeom>
          <a:ln>
            <a:headEnd type="none" w="med" len="med"/>
            <a:tailEnd type="arrow"/>
          </a:ln>
        </p:spPr>
        <p:style>
          <a:lnRef idx="2">
            <a:schemeClr val="accent5"/>
          </a:lnRef>
          <a:fillRef idx="1">
            <a:schemeClr val="lt1"/>
          </a:fillRef>
          <a:effectRef idx="0">
            <a:schemeClr val="accent5"/>
          </a:effectRef>
          <a:fontRef idx="minor">
            <a:schemeClr val="dk1"/>
          </a:fontRef>
        </p:style>
      </p:cxnSp>
      <p:cxnSp>
        <p:nvCxnSpPr>
          <p:cNvPr id="17" name="Straight Arrow Connector 16">
            <a:extLst>
              <a:ext uri="{FF2B5EF4-FFF2-40B4-BE49-F238E27FC236}">
                <a16:creationId xmlns:a16="http://schemas.microsoft.com/office/drawing/2014/main" id="{34A60316-0765-A840-B562-353DDB403231}"/>
              </a:ext>
            </a:extLst>
          </p:cNvPr>
          <p:cNvCxnSpPr>
            <a:stCxn id="9" idx="2"/>
            <a:endCxn id="21" idx="0"/>
          </p:cNvCxnSpPr>
          <p:nvPr/>
        </p:nvCxnSpPr>
        <p:spPr bwMode="auto">
          <a:xfrm>
            <a:off x="6469328" y="2800861"/>
            <a:ext cx="1183509" cy="512311"/>
          </a:xfrm>
          <a:prstGeom prst="straightConnector1">
            <a:avLst/>
          </a:prstGeom>
          <a:ln>
            <a:headEnd type="none" w="med" len="med"/>
            <a:tailEnd type="arrow"/>
          </a:ln>
        </p:spPr>
        <p:style>
          <a:lnRef idx="2">
            <a:schemeClr val="accent5"/>
          </a:lnRef>
          <a:fillRef idx="1">
            <a:schemeClr val="lt1"/>
          </a:fillRef>
          <a:effectRef idx="0">
            <a:schemeClr val="accent5"/>
          </a:effectRef>
          <a:fontRef idx="minor">
            <a:schemeClr val="dk1"/>
          </a:fontRef>
        </p:style>
      </p:cxnSp>
      <p:cxnSp>
        <p:nvCxnSpPr>
          <p:cNvPr id="18" name="Straight Arrow Connector 17">
            <a:extLst>
              <a:ext uri="{FF2B5EF4-FFF2-40B4-BE49-F238E27FC236}">
                <a16:creationId xmlns:a16="http://schemas.microsoft.com/office/drawing/2014/main" id="{9E0E0F97-9237-4EA6-E93E-77F82A6439F8}"/>
              </a:ext>
            </a:extLst>
          </p:cNvPr>
          <p:cNvCxnSpPr>
            <a:stCxn id="20" idx="2"/>
            <a:endCxn id="11" idx="0"/>
          </p:cNvCxnSpPr>
          <p:nvPr/>
        </p:nvCxnSpPr>
        <p:spPr bwMode="auto">
          <a:xfrm>
            <a:off x="4842248" y="4060298"/>
            <a:ext cx="1627081" cy="654517"/>
          </a:xfrm>
          <a:prstGeom prst="straightConnector1">
            <a:avLst/>
          </a:prstGeom>
          <a:ln>
            <a:headEnd type="none" w="med" len="med"/>
            <a:tailEnd type="arrow"/>
          </a:ln>
        </p:spPr>
        <p:style>
          <a:lnRef idx="2">
            <a:schemeClr val="accent5"/>
          </a:lnRef>
          <a:fillRef idx="1">
            <a:schemeClr val="lt1"/>
          </a:fillRef>
          <a:effectRef idx="0">
            <a:schemeClr val="accent5"/>
          </a:effectRef>
          <a:fontRef idx="minor">
            <a:schemeClr val="dk1"/>
          </a:fontRef>
        </p:style>
      </p:cxnSp>
      <p:cxnSp>
        <p:nvCxnSpPr>
          <p:cNvPr id="19" name="Straight Arrow Connector 18">
            <a:extLst>
              <a:ext uri="{FF2B5EF4-FFF2-40B4-BE49-F238E27FC236}">
                <a16:creationId xmlns:a16="http://schemas.microsoft.com/office/drawing/2014/main" id="{5D015559-FCD3-6B52-27F0-CD028C873D4C}"/>
              </a:ext>
            </a:extLst>
          </p:cNvPr>
          <p:cNvCxnSpPr>
            <a:stCxn id="21" idx="2"/>
            <a:endCxn id="11" idx="0"/>
          </p:cNvCxnSpPr>
          <p:nvPr/>
        </p:nvCxnSpPr>
        <p:spPr bwMode="auto">
          <a:xfrm flipH="1">
            <a:off x="6469329" y="4162944"/>
            <a:ext cx="1183508" cy="551871"/>
          </a:xfrm>
          <a:prstGeom prst="straightConnector1">
            <a:avLst/>
          </a:prstGeom>
          <a:ln>
            <a:headEnd type="none" w="med" len="med"/>
            <a:tailEnd type="arrow"/>
          </a:ln>
        </p:spPr>
        <p:style>
          <a:lnRef idx="2">
            <a:schemeClr val="accent5"/>
          </a:lnRef>
          <a:fillRef idx="1">
            <a:schemeClr val="lt1"/>
          </a:fillRef>
          <a:effectRef idx="0">
            <a:schemeClr val="accent5"/>
          </a:effectRef>
          <a:fontRef idx="minor">
            <a:schemeClr val="dk1"/>
          </a:fontRef>
        </p:style>
      </p:cxnSp>
    </p:spTree>
    <p:extLst>
      <p:ext uri="{BB962C8B-B14F-4D97-AF65-F5344CB8AC3E}">
        <p14:creationId xmlns:p14="http://schemas.microsoft.com/office/powerpoint/2010/main" val="12750489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70">
          <a:extLst>
            <a:ext uri="{FF2B5EF4-FFF2-40B4-BE49-F238E27FC236}">
              <a16:creationId xmlns:a16="http://schemas.microsoft.com/office/drawing/2014/main" id="{CCE06692-FCF0-5D25-50F5-5B64F90E8003}"/>
            </a:ext>
          </a:extLst>
        </p:cNvPr>
        <p:cNvGrpSpPr/>
        <p:nvPr/>
      </p:nvGrpSpPr>
      <p:grpSpPr>
        <a:xfrm>
          <a:off x="0" y="0"/>
          <a:ext cx="0" cy="0"/>
          <a:chOff x="0" y="0"/>
          <a:chExt cx="0" cy="0"/>
        </a:xfrm>
      </p:grpSpPr>
      <p:sp>
        <p:nvSpPr>
          <p:cNvPr id="271" name="Google Shape;271;p45">
            <a:extLst>
              <a:ext uri="{FF2B5EF4-FFF2-40B4-BE49-F238E27FC236}">
                <a16:creationId xmlns:a16="http://schemas.microsoft.com/office/drawing/2014/main" id="{7CC23B42-8583-7295-5B86-FFED96CA5320}"/>
              </a:ext>
            </a:extLst>
          </p:cNvPr>
          <p:cNvSpPr txBox="1">
            <a:spLocks noGrp="1"/>
          </p:cNvSpPr>
          <p:nvPr>
            <p:ph type="title"/>
          </p:nvPr>
        </p:nvSpPr>
        <p:spPr>
          <a:xfrm>
            <a:off x="628650" y="273844"/>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dirty="0"/>
              <a:t>Static Analysis</a:t>
            </a:r>
            <a:endParaRPr dirty="0"/>
          </a:p>
        </p:txBody>
      </p:sp>
      <p:sp>
        <p:nvSpPr>
          <p:cNvPr id="2" name="Google Shape;263;p44">
            <a:extLst>
              <a:ext uri="{FF2B5EF4-FFF2-40B4-BE49-F238E27FC236}">
                <a16:creationId xmlns:a16="http://schemas.microsoft.com/office/drawing/2014/main" id="{00FB2E43-408E-547D-95F1-86CF3A308CEF}"/>
              </a:ext>
            </a:extLst>
          </p:cNvPr>
          <p:cNvSpPr txBox="1">
            <a:spLocks noGrp="1"/>
          </p:cNvSpPr>
          <p:nvPr>
            <p:ph type="body" idx="1"/>
          </p:nvPr>
        </p:nvSpPr>
        <p:spPr>
          <a:xfrm>
            <a:off x="628650" y="987544"/>
            <a:ext cx="4027326" cy="3733819"/>
          </a:xfrm>
          <a:prstGeom prst="rect">
            <a:avLst/>
          </a:prstGeom>
          <a:noFill/>
          <a:ln>
            <a:noFill/>
          </a:ln>
        </p:spPr>
        <p:txBody>
          <a:bodyPr spcFirstLastPara="1" wrap="square" lIns="91425" tIns="45700" rIns="91425" bIns="45700" anchor="t" anchorCtr="0">
            <a:noAutofit/>
          </a:bodyPr>
          <a:lstStyle/>
          <a:p>
            <a:pPr marL="285750" lvl="0" indent="-285750">
              <a:lnSpc>
                <a:spcPct val="150000"/>
              </a:lnSpc>
              <a:spcBef>
                <a:spcPts val="600"/>
              </a:spcBef>
              <a:buFont typeface="Wingdings" panose="05000000000000000000" pitchFamily="2" charset="2"/>
              <a:buChar char="Ø"/>
              <a:defRPr/>
            </a:pPr>
            <a:r>
              <a:rPr lang="en-US" sz="1600" dirty="0"/>
              <a:t>Test your understanding</a:t>
            </a:r>
            <a:endParaRPr kumimoji="0" lang="en-US" sz="1600" b="0" i="0" u="none" strike="noStrike" kern="0" cap="none" spc="0" normalizeH="0" baseline="0" noProof="0" dirty="0">
              <a:ln>
                <a:noFill/>
              </a:ln>
              <a:solidFill>
                <a:srgbClr val="0F2044"/>
              </a:solidFill>
              <a:effectLst/>
              <a:uLnTx/>
              <a:uFillTx/>
              <a:latin typeface="Arial"/>
              <a:cs typeface="Arial"/>
              <a:sym typeface="Arial"/>
            </a:endParaRPr>
          </a:p>
          <a:p>
            <a:pPr marL="285750" lvl="0" indent="-285750">
              <a:lnSpc>
                <a:spcPct val="150000"/>
              </a:lnSpc>
              <a:spcBef>
                <a:spcPts val="600"/>
              </a:spcBef>
              <a:buFont typeface="Wingdings" panose="05000000000000000000" pitchFamily="2" charset="2"/>
              <a:buChar char="Ø"/>
              <a:defRPr/>
            </a:pPr>
            <a:endParaRPr kumimoji="0" lang="en-US" sz="1600" b="0" i="0" u="none" strike="noStrike" kern="0" cap="none" spc="0" normalizeH="0" baseline="0" noProof="0" dirty="0">
              <a:ln>
                <a:noFill/>
              </a:ln>
              <a:solidFill>
                <a:srgbClr val="0F2044"/>
              </a:solidFill>
              <a:effectLst/>
              <a:uLnTx/>
              <a:uFillTx/>
              <a:latin typeface="Arial"/>
              <a:cs typeface="Arial"/>
              <a:sym typeface="Arial"/>
            </a:endParaRPr>
          </a:p>
        </p:txBody>
      </p:sp>
      <p:sp>
        <p:nvSpPr>
          <p:cNvPr id="4" name="Rectangle 3">
            <a:extLst>
              <a:ext uri="{FF2B5EF4-FFF2-40B4-BE49-F238E27FC236}">
                <a16:creationId xmlns:a16="http://schemas.microsoft.com/office/drawing/2014/main" id="{42B8E3B6-FE66-14FF-F31A-961D6E8006DB}"/>
              </a:ext>
            </a:extLst>
          </p:cNvPr>
          <p:cNvSpPr>
            <a:spLocks noGrp="1" noChangeArrowheads="1"/>
          </p:cNvSpPr>
          <p:nvPr/>
        </p:nvSpPr>
        <p:spPr>
          <a:xfrm>
            <a:off x="152788" y="346217"/>
            <a:ext cx="4979049" cy="4451065"/>
          </a:xfrm>
          <a:prstGeom prst="rect">
            <a:avLst/>
          </a:prstGeom>
          <a:solidFill>
            <a:sysClr val="window" lastClr="FFFFFF"/>
          </a:solidFill>
          <a:ln w="25400" cap="flat" cmpd="sng" algn="ctr">
            <a:solidFill>
              <a:srgbClr val="674C56"/>
            </a:solidFill>
            <a:prstDash val="solid"/>
          </a:ln>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dk1"/>
                </a:solidFill>
                <a:latin typeface="+mn-lt"/>
                <a:ea typeface="+mn-ea"/>
                <a:cs typeface="+mn-cs"/>
              </a:defRPr>
            </a:lvl9pPr>
          </a:lstStyle>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err="1">
                <a:ln>
                  <a:noFill/>
                </a:ln>
                <a:solidFill>
                  <a:srgbClr val="000000"/>
                </a:solidFill>
                <a:effectLst/>
                <a:uLnTx/>
                <a:uFillTx/>
                <a:latin typeface="Consolas" pitchFamily="49" charset="0"/>
                <a:ea typeface="ＭＳ Ｐゴシック" pitchFamily="34" charset="-128"/>
                <a:cs typeface="Consolas" pitchFamily="49" charset="0"/>
              </a:rPr>
              <a:t>int</a:t>
            </a: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foo() {</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Integer x = new Integer(6);</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Integer y = bar();</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a:t>
            </a:r>
            <a:r>
              <a:rPr kumimoji="0" lang="en-US" sz="2000" b="0" i="0" u="none" strike="noStrike" kern="1200" cap="none" spc="0" normalizeH="0" baseline="0" noProof="0" dirty="0" err="1">
                <a:ln>
                  <a:noFill/>
                </a:ln>
                <a:solidFill>
                  <a:srgbClr val="000000"/>
                </a:solidFill>
                <a:effectLst/>
                <a:uLnTx/>
                <a:uFillTx/>
                <a:latin typeface="Consolas" pitchFamily="49" charset="0"/>
                <a:ea typeface="ＭＳ Ｐゴシック" pitchFamily="34" charset="-128"/>
                <a:cs typeface="Consolas" pitchFamily="49" charset="0"/>
              </a:rPr>
              <a:t>int</a:t>
            </a: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z;</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if (y != null)</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z = </a:t>
            </a:r>
            <a:r>
              <a:rPr kumimoji="0" lang="en-US" sz="2000" b="0" i="0" u="none" strike="noStrike" kern="1200" cap="none" spc="0" normalizeH="0" baseline="0" noProof="0" dirty="0" err="1">
                <a:ln>
                  <a:noFill/>
                </a:ln>
                <a:solidFill>
                  <a:srgbClr val="000000"/>
                </a:solidFill>
                <a:effectLst/>
                <a:uLnTx/>
                <a:uFillTx/>
                <a:latin typeface="Consolas" pitchFamily="49" charset="0"/>
                <a:ea typeface="ＭＳ Ｐゴシック" pitchFamily="34" charset="-128"/>
                <a:cs typeface="Consolas" pitchFamily="49" charset="0"/>
              </a:rPr>
              <a:t>x.intVal</a:t>
            </a: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 </a:t>
            </a:r>
            <a:r>
              <a:rPr kumimoji="0" lang="en-US" sz="2000" b="0" i="0" u="none" strike="noStrike" kern="1200" cap="none" spc="0" normalizeH="0" baseline="0" noProof="0" dirty="0" err="1">
                <a:ln>
                  <a:noFill/>
                </a:ln>
                <a:solidFill>
                  <a:srgbClr val="000000"/>
                </a:solidFill>
                <a:effectLst/>
                <a:uLnTx/>
                <a:uFillTx/>
                <a:latin typeface="Consolas" pitchFamily="49" charset="0"/>
                <a:ea typeface="ＭＳ Ｐゴシック" pitchFamily="34" charset="-128"/>
                <a:cs typeface="Consolas" pitchFamily="49" charset="0"/>
              </a:rPr>
              <a:t>y.intVal</a:t>
            </a: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else {</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z = </a:t>
            </a:r>
            <a:r>
              <a:rPr kumimoji="0" lang="en-US" sz="2000" b="0" i="0" u="none" strike="noStrike" kern="1200" cap="none" spc="0" normalizeH="0" baseline="0" noProof="0" dirty="0" err="1">
                <a:ln>
                  <a:noFill/>
                </a:ln>
                <a:solidFill>
                  <a:srgbClr val="000000"/>
                </a:solidFill>
                <a:effectLst/>
                <a:uLnTx/>
                <a:uFillTx/>
                <a:latin typeface="Consolas" pitchFamily="49" charset="0"/>
                <a:ea typeface="ＭＳ Ｐゴシック" pitchFamily="34" charset="-128"/>
                <a:cs typeface="Consolas" pitchFamily="49" charset="0"/>
              </a:rPr>
              <a:t>x.intVal</a:t>
            </a: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y = x;</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x = null;</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   return z + </a:t>
            </a:r>
            <a:r>
              <a:rPr kumimoji="0" lang="en-US" sz="2000" b="0" i="0" u="none" strike="noStrike" kern="1200" cap="none" spc="0" normalizeH="0" baseline="0" noProof="0" dirty="0" err="1">
                <a:ln>
                  <a:noFill/>
                </a:ln>
                <a:solidFill>
                  <a:srgbClr val="000000"/>
                </a:solidFill>
                <a:effectLst/>
                <a:uLnTx/>
                <a:uFillTx/>
                <a:latin typeface="Consolas" pitchFamily="49" charset="0"/>
                <a:ea typeface="ＭＳ Ｐゴシック" pitchFamily="34" charset="-128"/>
                <a:cs typeface="Consolas" pitchFamily="49" charset="0"/>
              </a:rPr>
              <a:t>x.intVal</a:t>
            </a: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a:t>
            </a:r>
          </a:p>
          <a:p>
            <a:pPr marL="533400" marR="0" lvl="0" indent="-533400" algn="l" defTabSz="914400" rtl="0" eaLnBrk="1" fontAlgn="auto" latinLnBrk="0" hangingPunct="1">
              <a:lnSpc>
                <a:spcPct val="100000"/>
              </a:lnSpc>
              <a:spcBef>
                <a:spcPct val="0"/>
              </a:spcBef>
              <a:spcAft>
                <a:spcPts val="0"/>
              </a:spcAft>
              <a:buClrTx/>
              <a:buSzTx/>
              <a:buFontTx/>
              <a:buAutoNum type="arabicPeriod"/>
              <a:tabLst/>
              <a:defRPr/>
            </a:pPr>
            <a:r>
              <a:rPr kumimoji="0" lang="en-US" sz="2000" b="0" i="0" u="none" strike="noStrike" kern="1200" cap="none" spc="0" normalizeH="0" baseline="0" noProof="0" dirty="0">
                <a:ln>
                  <a:noFill/>
                </a:ln>
                <a:solidFill>
                  <a:srgbClr val="000000"/>
                </a:solidFill>
                <a:effectLst/>
                <a:uLnTx/>
                <a:uFillTx/>
                <a:latin typeface="Consolas" pitchFamily="49" charset="0"/>
                <a:ea typeface="ＭＳ Ｐゴシック" pitchFamily="34" charset="-128"/>
                <a:cs typeface="Consolas" pitchFamily="49" charset="0"/>
              </a:rPr>
              <a:t>}</a:t>
            </a:r>
          </a:p>
        </p:txBody>
      </p:sp>
      <p:pic>
        <p:nvPicPr>
          <p:cNvPr id="265" name="Picture 264">
            <a:extLst>
              <a:ext uri="{FF2B5EF4-FFF2-40B4-BE49-F238E27FC236}">
                <a16:creationId xmlns:a16="http://schemas.microsoft.com/office/drawing/2014/main" id="{08D13020-3E69-782F-2F67-B4DA4BFDA35B}"/>
              </a:ext>
            </a:extLst>
          </p:cNvPr>
          <p:cNvPicPr>
            <a:picLocks noChangeAspect="1"/>
          </p:cNvPicPr>
          <p:nvPr/>
        </p:nvPicPr>
        <p:blipFill>
          <a:blip r:embed="rId3"/>
          <a:stretch>
            <a:fillRect/>
          </a:stretch>
        </p:blipFill>
        <p:spPr>
          <a:xfrm>
            <a:off x="4832925" y="500959"/>
            <a:ext cx="4236098" cy="4141580"/>
          </a:xfrm>
          <a:prstGeom prst="rect">
            <a:avLst/>
          </a:prstGeom>
        </p:spPr>
      </p:pic>
    </p:spTree>
    <p:extLst>
      <p:ext uri="{BB962C8B-B14F-4D97-AF65-F5344CB8AC3E}">
        <p14:creationId xmlns:p14="http://schemas.microsoft.com/office/powerpoint/2010/main" val="20511632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46"/>
          <p:cNvSpPr txBox="1">
            <a:spLocks noGrp="1"/>
          </p:cNvSpPr>
          <p:nvPr>
            <p:ph type="title"/>
          </p:nvPr>
        </p:nvSpPr>
        <p:spPr>
          <a:xfrm>
            <a:off x="628650" y="273844"/>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1100"/>
              <a:buFont typeface="Arial"/>
              <a:buNone/>
            </a:pPr>
            <a:r>
              <a:rPr lang="en-US"/>
              <a:t>Static Analysis - Foundations</a:t>
            </a:r>
            <a:endParaRPr/>
          </a:p>
          <a:p>
            <a:pPr marL="0" lvl="0" indent="0" algn="l" rtl="0">
              <a:lnSpc>
                <a:spcPct val="90000"/>
              </a:lnSpc>
              <a:spcBef>
                <a:spcPts val="0"/>
              </a:spcBef>
              <a:spcAft>
                <a:spcPts val="0"/>
              </a:spcAft>
              <a:buSzPts val="3600"/>
              <a:buNone/>
            </a:pPr>
            <a:r>
              <a:rPr lang="en-US" sz="2200" i="1"/>
              <a:t>Limitations to What is Possible</a:t>
            </a:r>
            <a:endParaRPr sz="2200"/>
          </a:p>
        </p:txBody>
      </p:sp>
      <p:sp>
        <p:nvSpPr>
          <p:cNvPr id="278" name="Google Shape;278;p46"/>
          <p:cNvSpPr txBox="1">
            <a:spLocks noGrp="1"/>
          </p:cNvSpPr>
          <p:nvPr>
            <p:ph type="body" idx="1"/>
          </p:nvPr>
        </p:nvSpPr>
        <p:spPr>
          <a:xfrm>
            <a:off x="628650" y="1135810"/>
            <a:ext cx="7886700" cy="34971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400"/>
              </a:spcBef>
              <a:spcAft>
                <a:spcPts val="0"/>
              </a:spcAft>
              <a:buSzPts val="2400"/>
              <a:buNone/>
            </a:pPr>
            <a:r>
              <a:rPr lang="en-US" sz="1600" u="sng" dirty="0"/>
              <a:t>Henry Gordon Rice’s Theorem</a:t>
            </a:r>
            <a:r>
              <a:rPr lang="en-US" sz="1600" dirty="0"/>
              <a:t>: "Any nontrivial property about the language recognized by a Turing machine is undecidable.“</a:t>
            </a:r>
          </a:p>
          <a:p>
            <a:pPr marL="0" lvl="0" indent="0" algn="l" rtl="0">
              <a:lnSpc>
                <a:spcPct val="100000"/>
              </a:lnSpc>
              <a:spcBef>
                <a:spcPts val="0"/>
              </a:spcBef>
              <a:spcAft>
                <a:spcPts val="0"/>
              </a:spcAft>
              <a:buSzPts val="2400"/>
              <a:buNone/>
            </a:pPr>
            <a:endParaRPr sz="1200" dirty="0"/>
          </a:p>
          <a:p>
            <a:pPr marL="0" lvl="0" indent="0" algn="l" rtl="0">
              <a:lnSpc>
                <a:spcPct val="100000"/>
              </a:lnSpc>
              <a:spcBef>
                <a:spcPts val="0"/>
              </a:spcBef>
              <a:spcAft>
                <a:spcPts val="0"/>
              </a:spcAft>
              <a:buSzPts val="2400"/>
              <a:buNone/>
            </a:pPr>
            <a:r>
              <a:rPr lang="en-US" sz="1600" dirty="0"/>
              <a:t>What do all these terms mean?</a:t>
            </a:r>
            <a:endParaRPr sz="1600" dirty="0"/>
          </a:p>
          <a:p>
            <a:pPr marL="342900" lvl="0" indent="-203200" algn="l" rtl="0">
              <a:lnSpc>
                <a:spcPct val="100000"/>
              </a:lnSpc>
              <a:spcBef>
                <a:spcPts val="0"/>
              </a:spcBef>
              <a:spcAft>
                <a:spcPts val="0"/>
              </a:spcAft>
              <a:buSzPts val="1400"/>
              <a:buChar char="•"/>
            </a:pPr>
            <a:r>
              <a:rPr lang="en-US" sz="1400" dirty="0"/>
              <a:t>“non-trivial property” - a property that isn’t always true or always false</a:t>
            </a:r>
            <a:endParaRPr sz="1400" dirty="0"/>
          </a:p>
          <a:p>
            <a:pPr marL="342900" lvl="0" indent="-203200" algn="l" rtl="0">
              <a:lnSpc>
                <a:spcPct val="100000"/>
              </a:lnSpc>
              <a:spcBef>
                <a:spcPts val="0"/>
              </a:spcBef>
              <a:spcAft>
                <a:spcPts val="0"/>
              </a:spcAft>
              <a:buSzPts val="1400"/>
              <a:buChar char="•"/>
            </a:pPr>
            <a:r>
              <a:rPr lang="en-US" sz="1400" dirty="0"/>
              <a:t>“undecidable” - no algorithm can decide (whether the property is true or false) in all cases - </a:t>
            </a:r>
            <a:r>
              <a:rPr lang="en-US" sz="1400" u="sng" dirty="0"/>
              <a:t>impossible</a:t>
            </a:r>
            <a:r>
              <a:rPr lang="en-US" sz="1400" dirty="0"/>
              <a:t>, not just a matter of efficiency!</a:t>
            </a:r>
            <a:endParaRPr sz="1400" dirty="0"/>
          </a:p>
          <a:p>
            <a:pPr marL="0" lvl="0" indent="0" algn="l" rtl="0">
              <a:lnSpc>
                <a:spcPct val="100000"/>
              </a:lnSpc>
              <a:spcBef>
                <a:spcPts val="0"/>
              </a:spcBef>
              <a:spcAft>
                <a:spcPts val="0"/>
              </a:spcAft>
              <a:buSzPts val="2400"/>
              <a:buNone/>
            </a:pPr>
            <a:endParaRPr sz="1000" dirty="0"/>
          </a:p>
          <a:p>
            <a:pPr marL="0" lvl="0" indent="0" algn="l" rtl="0">
              <a:lnSpc>
                <a:spcPct val="100000"/>
              </a:lnSpc>
              <a:spcBef>
                <a:spcPts val="0"/>
              </a:spcBef>
              <a:spcAft>
                <a:spcPts val="0"/>
              </a:spcAft>
              <a:buSzPts val="2400"/>
              <a:buNone/>
            </a:pPr>
            <a:r>
              <a:rPr lang="en-US" sz="1600" dirty="0"/>
              <a:t>A programming language wording (courtesy of </a:t>
            </a:r>
            <a:r>
              <a:rPr lang="en-US" sz="1600" u="sng" dirty="0">
                <a:solidFill>
                  <a:schemeClr val="hlink"/>
                </a:solidFill>
                <a:hlinkClick r:id="rId3"/>
              </a:rPr>
              <a:t>Wikipedia</a:t>
            </a:r>
            <a:r>
              <a:rPr lang="en-US" sz="1600" dirty="0"/>
              <a:t>): “There exists no automatic method that decides with generality non-trivial questions on the behavior of computer programs.”</a:t>
            </a:r>
            <a:endParaRPr sz="200" dirty="0"/>
          </a:p>
          <a:p>
            <a:pPr marL="0" lvl="0" indent="0" algn="l" rtl="0">
              <a:lnSpc>
                <a:spcPct val="100000"/>
              </a:lnSpc>
              <a:spcBef>
                <a:spcPts val="0"/>
              </a:spcBef>
              <a:spcAft>
                <a:spcPts val="0"/>
              </a:spcAft>
              <a:buSzPts val="2400"/>
              <a:buNone/>
            </a:pPr>
            <a:endParaRPr sz="1200" dirty="0"/>
          </a:p>
          <a:p>
            <a:pPr marL="0" lvl="0" indent="0" algn="l" rtl="0">
              <a:lnSpc>
                <a:spcPct val="100000"/>
              </a:lnSpc>
              <a:spcBef>
                <a:spcPts val="0"/>
              </a:spcBef>
              <a:spcAft>
                <a:spcPts val="0"/>
              </a:spcAft>
              <a:buSzPts val="2400"/>
              <a:buNone/>
            </a:pPr>
            <a:r>
              <a:rPr lang="en-US" sz="1600" dirty="0"/>
              <a:t>Consequence: No analysis tool can be written that can definitively tell whether or not an arbitrary program has a buffer overflow.</a:t>
            </a:r>
            <a:endParaRPr sz="1600" dirty="0"/>
          </a:p>
          <a:p>
            <a:pPr marL="0" lvl="0" indent="0" algn="l" rtl="0">
              <a:lnSpc>
                <a:spcPct val="100000"/>
              </a:lnSpc>
              <a:spcBef>
                <a:spcPts val="1000"/>
              </a:spcBef>
              <a:spcAft>
                <a:spcPts val="0"/>
              </a:spcAft>
              <a:buSzPts val="2400"/>
              <a:buNone/>
            </a:pPr>
            <a:endParaRPr sz="16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47"/>
          <p:cNvSpPr txBox="1">
            <a:spLocks noGrp="1"/>
          </p:cNvSpPr>
          <p:nvPr>
            <p:ph type="title"/>
          </p:nvPr>
        </p:nvSpPr>
        <p:spPr>
          <a:xfrm>
            <a:off x="628650" y="273844"/>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1100"/>
              <a:buFont typeface="Arial"/>
              <a:buNone/>
            </a:pPr>
            <a:r>
              <a:rPr lang="en-US" dirty="0"/>
              <a:t>Static Analysis - Foundations</a:t>
            </a:r>
            <a:endParaRPr dirty="0"/>
          </a:p>
          <a:p>
            <a:pPr marL="0" lvl="0" indent="0" algn="l" rtl="0">
              <a:lnSpc>
                <a:spcPct val="90000"/>
              </a:lnSpc>
              <a:spcBef>
                <a:spcPts val="0"/>
              </a:spcBef>
              <a:spcAft>
                <a:spcPts val="0"/>
              </a:spcAft>
              <a:buSzPts val="3600"/>
              <a:buNone/>
            </a:pPr>
            <a:r>
              <a:rPr lang="en-US" sz="2200" i="1" dirty="0"/>
              <a:t>Limitations to What is Possible</a:t>
            </a:r>
            <a:endParaRPr sz="2200" dirty="0"/>
          </a:p>
        </p:txBody>
      </p:sp>
      <p:sp>
        <p:nvSpPr>
          <p:cNvPr id="284" name="Google Shape;284;p47"/>
          <p:cNvSpPr txBox="1">
            <a:spLocks noGrp="1"/>
          </p:cNvSpPr>
          <p:nvPr>
            <p:ph type="body" idx="1"/>
          </p:nvPr>
        </p:nvSpPr>
        <p:spPr>
          <a:xfrm>
            <a:off x="628650" y="1135810"/>
            <a:ext cx="7886700" cy="34971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400"/>
              </a:spcBef>
              <a:spcAft>
                <a:spcPts val="0"/>
              </a:spcAft>
              <a:buSzPts val="2400"/>
              <a:buNone/>
            </a:pPr>
            <a:r>
              <a:rPr lang="en-US" sz="1600" u="sng"/>
              <a:t>Rice’s Theorem (</a:t>
            </a:r>
            <a:r>
              <a:rPr lang="en-US" sz="1600" i="1" u="sng"/>
              <a:t>see the Theory of Computing textbook!</a:t>
            </a:r>
            <a:r>
              <a:rPr lang="en-US" sz="1600" u="sng"/>
              <a:t>)</a:t>
            </a:r>
            <a:r>
              <a:rPr lang="en-US" sz="1600"/>
              <a:t>: Every non-trivial property of the r.e. sets is undecidable.</a:t>
            </a:r>
            <a:endParaRPr sz="1600"/>
          </a:p>
          <a:p>
            <a:pPr marL="0" lvl="0" indent="0" algn="l" rtl="0">
              <a:lnSpc>
                <a:spcPct val="100000"/>
              </a:lnSpc>
              <a:spcBef>
                <a:spcPts val="0"/>
              </a:spcBef>
              <a:spcAft>
                <a:spcPts val="0"/>
              </a:spcAft>
              <a:buSzPts val="2400"/>
              <a:buNone/>
            </a:pPr>
            <a:endParaRPr sz="1200"/>
          </a:p>
          <a:p>
            <a:pPr marL="0" lvl="0" indent="0" algn="l" rtl="0">
              <a:lnSpc>
                <a:spcPct val="100000"/>
              </a:lnSpc>
              <a:spcBef>
                <a:spcPts val="0"/>
              </a:spcBef>
              <a:spcAft>
                <a:spcPts val="0"/>
              </a:spcAft>
              <a:buSzPts val="2400"/>
              <a:buNone/>
            </a:pPr>
            <a:r>
              <a:rPr lang="en-US" sz="1600"/>
              <a:t>What do all these terms mean?</a:t>
            </a:r>
            <a:endParaRPr sz="1600"/>
          </a:p>
          <a:p>
            <a:pPr marL="342900" lvl="0" indent="-203200" algn="l" rtl="0">
              <a:lnSpc>
                <a:spcPct val="100000"/>
              </a:lnSpc>
              <a:spcBef>
                <a:spcPts val="0"/>
              </a:spcBef>
              <a:spcAft>
                <a:spcPts val="0"/>
              </a:spcAft>
              <a:buSzPts val="1400"/>
              <a:buChar char="•"/>
            </a:pPr>
            <a:r>
              <a:rPr lang="en-US" sz="1400"/>
              <a:t>“the r.e. sets” - can think of this as “programs”</a:t>
            </a:r>
            <a:endParaRPr sz="1400"/>
          </a:p>
          <a:p>
            <a:pPr marL="342900" lvl="0" indent="-203200" algn="l" rtl="0">
              <a:lnSpc>
                <a:spcPct val="100000"/>
              </a:lnSpc>
              <a:spcBef>
                <a:spcPts val="0"/>
              </a:spcBef>
              <a:spcAft>
                <a:spcPts val="0"/>
              </a:spcAft>
              <a:buSzPts val="1400"/>
              <a:buChar char="•"/>
            </a:pPr>
            <a:r>
              <a:rPr lang="en-US" sz="1400"/>
              <a:t>“non-trivial property” - a property that isn’t always true or always false</a:t>
            </a:r>
            <a:endParaRPr sz="1400"/>
          </a:p>
          <a:p>
            <a:pPr marL="342900" lvl="0" indent="-203200" algn="l" rtl="0">
              <a:lnSpc>
                <a:spcPct val="100000"/>
              </a:lnSpc>
              <a:spcBef>
                <a:spcPts val="0"/>
              </a:spcBef>
              <a:spcAft>
                <a:spcPts val="0"/>
              </a:spcAft>
              <a:buSzPts val="1400"/>
              <a:buChar char="•"/>
            </a:pPr>
            <a:r>
              <a:rPr lang="en-US" sz="1400"/>
              <a:t>“undecidable” - no algorithm can decide (whether the property is true or false) in all cases - </a:t>
            </a:r>
            <a:r>
              <a:rPr lang="en-US" sz="1400" u="sng"/>
              <a:t>impossible</a:t>
            </a:r>
            <a:r>
              <a:rPr lang="en-US" sz="1400"/>
              <a:t>, not just a matter of efficiency!</a:t>
            </a:r>
            <a:endParaRPr sz="1400"/>
          </a:p>
          <a:p>
            <a:pPr marL="0" lvl="0" indent="0" algn="l" rtl="0">
              <a:lnSpc>
                <a:spcPct val="100000"/>
              </a:lnSpc>
              <a:spcBef>
                <a:spcPts val="0"/>
              </a:spcBef>
              <a:spcAft>
                <a:spcPts val="0"/>
              </a:spcAft>
              <a:buSzPts val="2400"/>
              <a:buNone/>
            </a:pPr>
            <a:endParaRPr sz="1000"/>
          </a:p>
          <a:p>
            <a:pPr marL="0" lvl="0" indent="0" algn="l" rtl="0">
              <a:lnSpc>
                <a:spcPct val="100000"/>
              </a:lnSpc>
              <a:spcBef>
                <a:spcPts val="0"/>
              </a:spcBef>
              <a:spcAft>
                <a:spcPts val="0"/>
              </a:spcAft>
              <a:buSzPts val="2400"/>
              <a:buNone/>
            </a:pPr>
            <a:r>
              <a:rPr lang="en-US" sz="1600"/>
              <a:t>A programming language wording (courtesy of </a:t>
            </a:r>
            <a:r>
              <a:rPr lang="en-US" sz="1600" u="sng">
                <a:solidFill>
                  <a:schemeClr val="hlink"/>
                </a:solidFill>
                <a:hlinkClick r:id="rId3"/>
              </a:rPr>
              <a:t>Wikipedia</a:t>
            </a:r>
            <a:r>
              <a:rPr lang="en-US" sz="1600"/>
              <a:t>): “There exists no automatic method that decides with generality non-trivial questions on the behavior of computer programs.”</a:t>
            </a:r>
            <a:endParaRPr sz="200"/>
          </a:p>
          <a:p>
            <a:pPr marL="0" lvl="0" indent="0" algn="l" rtl="0">
              <a:lnSpc>
                <a:spcPct val="100000"/>
              </a:lnSpc>
              <a:spcBef>
                <a:spcPts val="0"/>
              </a:spcBef>
              <a:spcAft>
                <a:spcPts val="0"/>
              </a:spcAft>
              <a:buSzPts val="2400"/>
              <a:buNone/>
            </a:pPr>
            <a:endParaRPr sz="1200"/>
          </a:p>
          <a:p>
            <a:pPr marL="0" lvl="0" indent="0" algn="l" rtl="0">
              <a:lnSpc>
                <a:spcPct val="100000"/>
              </a:lnSpc>
              <a:spcBef>
                <a:spcPts val="0"/>
              </a:spcBef>
              <a:spcAft>
                <a:spcPts val="0"/>
              </a:spcAft>
              <a:buSzPts val="2400"/>
              <a:buNone/>
            </a:pPr>
            <a:r>
              <a:rPr lang="en-US" sz="1600"/>
              <a:t>Consequence: No analysis tool can be written that can definitively tell whether or not an arbitrary program has a buffer overflow.</a:t>
            </a:r>
            <a:endParaRPr sz="1600"/>
          </a:p>
          <a:p>
            <a:pPr marL="0" lvl="0" indent="0" algn="l" rtl="0">
              <a:lnSpc>
                <a:spcPct val="100000"/>
              </a:lnSpc>
              <a:spcBef>
                <a:spcPts val="1000"/>
              </a:spcBef>
              <a:spcAft>
                <a:spcPts val="0"/>
              </a:spcAft>
              <a:buSzPts val="2400"/>
              <a:buNone/>
            </a:pPr>
            <a:endParaRPr sz="1600"/>
          </a:p>
        </p:txBody>
      </p:sp>
      <p:sp>
        <p:nvSpPr>
          <p:cNvPr id="285" name="Google Shape;285;p47"/>
          <p:cNvSpPr txBox="1"/>
          <p:nvPr/>
        </p:nvSpPr>
        <p:spPr>
          <a:xfrm>
            <a:off x="3296300" y="1769950"/>
            <a:ext cx="5219100" cy="774000"/>
          </a:xfrm>
          <a:prstGeom prst="rect">
            <a:avLst/>
          </a:prstGeom>
          <a:solidFill>
            <a:srgbClr val="FFFFFF"/>
          </a:solidFill>
          <a:ln w="19050" cap="flat" cmpd="sng">
            <a:solidFill>
              <a:srgbClr val="FF0000"/>
            </a:solidFill>
            <a:prstDash val="solid"/>
            <a:round/>
            <a:headEnd type="none" w="sm" len="sm"/>
            <a:tailEnd type="none" w="sm" len="sm"/>
          </a:ln>
        </p:spPr>
        <p:txBody>
          <a:bodyPr spcFirstLastPara="1" wrap="square" lIns="91425" tIns="54850" rIns="91425" bIns="54850"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FF0000"/>
                </a:solidFill>
                <a:latin typeface="Arial"/>
                <a:ea typeface="Arial"/>
                <a:cs typeface="Arial"/>
                <a:sym typeface="Arial"/>
              </a:rPr>
              <a:t>Important point: We’re talking about </a:t>
            </a:r>
            <a:r>
              <a:rPr lang="en-US" sz="1400" b="0" i="1" u="sng" strike="noStrike" cap="none">
                <a:solidFill>
                  <a:srgbClr val="FF0000"/>
                </a:solidFill>
                <a:latin typeface="Arial"/>
                <a:ea typeface="Arial"/>
                <a:cs typeface="Arial"/>
                <a:sym typeface="Arial"/>
              </a:rPr>
              <a:t>behavior</a:t>
            </a:r>
            <a:r>
              <a:rPr lang="en-US" sz="1400" b="0" i="0" u="none" strike="noStrike" cap="none">
                <a:solidFill>
                  <a:srgbClr val="FF0000"/>
                </a:solidFill>
                <a:latin typeface="Arial"/>
                <a:ea typeface="Arial"/>
                <a:cs typeface="Arial"/>
                <a:sym typeface="Arial"/>
              </a:rPr>
              <a:t> of the program when it is run, not a property of the source code representation (“Is the program properly indented?” is certainly decidable).</a:t>
            </a:r>
            <a:endParaRPr sz="1400" b="0" i="0" u="none" strike="noStrike" cap="none">
              <a:solidFill>
                <a:srgbClr val="FF0000"/>
              </a:solidFill>
              <a:latin typeface="Arial"/>
              <a:ea typeface="Arial"/>
              <a:cs typeface="Arial"/>
              <a:sym typeface="Arial"/>
            </a:endParaRPr>
          </a:p>
        </p:txBody>
      </p:sp>
      <p:sp>
        <p:nvSpPr>
          <p:cNvPr id="286" name="Google Shape;286;p47"/>
          <p:cNvSpPr/>
          <p:nvPr/>
        </p:nvSpPr>
        <p:spPr>
          <a:xfrm>
            <a:off x="5979275" y="3283694"/>
            <a:ext cx="1524000" cy="378300"/>
          </a:xfrm>
          <a:prstGeom prst="ellipse">
            <a:avLst/>
          </a:prstGeom>
          <a:noFill/>
          <a:ln w="1905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cxnSp>
        <p:nvCxnSpPr>
          <p:cNvPr id="287" name="Google Shape;287;p47"/>
          <p:cNvCxnSpPr>
            <a:stCxn id="285" idx="2"/>
            <a:endCxn id="286" idx="0"/>
          </p:cNvCxnSpPr>
          <p:nvPr/>
        </p:nvCxnSpPr>
        <p:spPr>
          <a:xfrm>
            <a:off x="5905850" y="2543950"/>
            <a:ext cx="835500" cy="739800"/>
          </a:xfrm>
          <a:prstGeom prst="straightConnector1">
            <a:avLst/>
          </a:prstGeom>
          <a:noFill/>
          <a:ln w="19050" cap="flat" cmpd="sng">
            <a:solidFill>
              <a:srgbClr val="FF0000"/>
            </a:solidFill>
            <a:prstDash val="solid"/>
            <a:round/>
            <a:headEnd type="none" w="sm" len="sm"/>
            <a:tailEnd type="triangle" w="med" len="med"/>
          </a:ln>
        </p:spPr>
      </p:cxn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292" name="Google Shape;292;p48"/>
          <p:cNvSpPr txBox="1">
            <a:spLocks noGrp="1"/>
          </p:cNvSpPr>
          <p:nvPr>
            <p:ph type="title"/>
          </p:nvPr>
        </p:nvSpPr>
        <p:spPr>
          <a:xfrm>
            <a:off x="628650" y="273844"/>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a:t>Static Analysis - Foundations</a:t>
            </a:r>
            <a:endParaRPr/>
          </a:p>
          <a:p>
            <a:pPr marL="0" lvl="0" indent="0" algn="l" rtl="0">
              <a:lnSpc>
                <a:spcPct val="90000"/>
              </a:lnSpc>
              <a:spcBef>
                <a:spcPts val="0"/>
              </a:spcBef>
              <a:spcAft>
                <a:spcPts val="0"/>
              </a:spcAft>
              <a:buSzPts val="3600"/>
              <a:buNone/>
            </a:pPr>
            <a:r>
              <a:rPr lang="en-US" sz="2200" i="1"/>
              <a:t>What Rice’s Theorem Doesn’t Say</a:t>
            </a:r>
            <a:endParaRPr sz="2200" i="1"/>
          </a:p>
        </p:txBody>
      </p:sp>
      <p:sp>
        <p:nvSpPr>
          <p:cNvPr id="293" name="Google Shape;293;p48"/>
          <p:cNvSpPr txBox="1">
            <a:spLocks noGrp="1"/>
          </p:cNvSpPr>
          <p:nvPr>
            <p:ph type="body" idx="1"/>
          </p:nvPr>
        </p:nvSpPr>
        <p:spPr>
          <a:xfrm>
            <a:off x="628650" y="1135810"/>
            <a:ext cx="7886700" cy="34971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400"/>
              </a:spcBef>
              <a:spcAft>
                <a:spcPts val="0"/>
              </a:spcAft>
              <a:buSzPts val="2400"/>
              <a:buNone/>
            </a:pPr>
            <a:r>
              <a:rPr lang="en-US" sz="1600" dirty="0">
                <a:solidFill>
                  <a:schemeClr val="dk2"/>
                </a:solidFill>
              </a:rPr>
              <a:t>Consequence: No analysis tool can be written that can definitively tell whether or not an arbitrary program has a buffer overflow.</a:t>
            </a:r>
            <a:endParaRPr sz="1600" dirty="0">
              <a:solidFill>
                <a:schemeClr val="dk2"/>
              </a:solidFill>
            </a:endParaRPr>
          </a:p>
          <a:p>
            <a:pPr marL="0" lvl="0" indent="0" algn="l" rtl="0">
              <a:lnSpc>
                <a:spcPct val="100000"/>
              </a:lnSpc>
              <a:spcBef>
                <a:spcPts val="0"/>
              </a:spcBef>
              <a:spcAft>
                <a:spcPts val="0"/>
              </a:spcAft>
              <a:buSzPts val="2400"/>
              <a:buNone/>
            </a:pPr>
            <a:endParaRPr sz="1000" dirty="0">
              <a:solidFill>
                <a:schemeClr val="dk2"/>
              </a:solidFill>
            </a:endParaRPr>
          </a:p>
          <a:p>
            <a:pPr marL="0" lvl="0" indent="0" algn="l" rtl="0">
              <a:lnSpc>
                <a:spcPct val="100000"/>
              </a:lnSpc>
              <a:spcBef>
                <a:spcPts val="0"/>
              </a:spcBef>
              <a:spcAft>
                <a:spcPts val="0"/>
              </a:spcAft>
              <a:buSzPts val="2400"/>
              <a:buNone/>
            </a:pPr>
            <a:r>
              <a:rPr lang="en-US" sz="1600" dirty="0">
                <a:solidFill>
                  <a:schemeClr val="dk2"/>
                </a:solidFill>
              </a:rPr>
              <a:t>Let’s explore what this means a little bit:</a:t>
            </a:r>
            <a:endParaRPr sz="1600" dirty="0">
              <a:solidFill>
                <a:schemeClr val="dk2"/>
              </a:solidFill>
            </a:endParaRPr>
          </a:p>
          <a:p>
            <a:pPr marL="342900" lvl="0" indent="-203200" algn="l" rtl="0">
              <a:lnSpc>
                <a:spcPct val="100000"/>
              </a:lnSpc>
              <a:spcBef>
                <a:spcPts val="200"/>
              </a:spcBef>
              <a:spcAft>
                <a:spcPts val="0"/>
              </a:spcAft>
              <a:buClr>
                <a:schemeClr val="dk2"/>
              </a:buClr>
              <a:buSzPts val="1400"/>
              <a:buChar char="•"/>
            </a:pPr>
            <a:r>
              <a:rPr lang="en-US" sz="1400" dirty="0">
                <a:solidFill>
                  <a:schemeClr val="dk2"/>
                </a:solidFill>
              </a:rPr>
              <a:t>It doesn’t say that a tool can’t find any buffer overflows</a:t>
            </a:r>
            <a:endParaRPr sz="1400" dirty="0">
              <a:solidFill>
                <a:schemeClr val="dk2"/>
              </a:solidFill>
            </a:endParaRPr>
          </a:p>
          <a:p>
            <a:pPr marL="342900" lvl="0" indent="-203200" algn="l" rtl="0">
              <a:lnSpc>
                <a:spcPct val="100000"/>
              </a:lnSpc>
              <a:spcBef>
                <a:spcPts val="0"/>
              </a:spcBef>
              <a:spcAft>
                <a:spcPts val="0"/>
              </a:spcAft>
              <a:buClr>
                <a:schemeClr val="dk2"/>
              </a:buClr>
              <a:buSzPts val="1400"/>
              <a:buChar char="•"/>
            </a:pPr>
            <a:r>
              <a:rPr lang="en-US" sz="1400" dirty="0">
                <a:solidFill>
                  <a:schemeClr val="dk2"/>
                </a:solidFill>
              </a:rPr>
              <a:t>It doesn’t say that a tool can’t find the majority of buffer overflows</a:t>
            </a:r>
            <a:endParaRPr sz="1400" dirty="0">
              <a:solidFill>
                <a:schemeClr val="dk2"/>
              </a:solidFill>
            </a:endParaRPr>
          </a:p>
          <a:p>
            <a:pPr marL="342900" lvl="0" indent="-203200" algn="l" rtl="0">
              <a:lnSpc>
                <a:spcPct val="100000"/>
              </a:lnSpc>
              <a:spcBef>
                <a:spcPts val="0"/>
              </a:spcBef>
              <a:spcAft>
                <a:spcPts val="0"/>
              </a:spcAft>
              <a:buClr>
                <a:schemeClr val="dk2"/>
              </a:buClr>
              <a:buSzPts val="1400"/>
              <a:buChar char="•"/>
            </a:pPr>
            <a:r>
              <a:rPr lang="en-US" sz="1400" dirty="0">
                <a:solidFill>
                  <a:schemeClr val="dk2"/>
                </a:solidFill>
              </a:rPr>
              <a:t>It doesn’t say that no programs can be proved free of buffer overflows</a:t>
            </a:r>
            <a:endParaRPr sz="1400" dirty="0">
              <a:solidFill>
                <a:schemeClr val="dk2"/>
              </a:solidFill>
            </a:endParaRPr>
          </a:p>
          <a:p>
            <a:pPr marL="571500" lvl="1" indent="-190500" algn="l" rtl="0">
              <a:lnSpc>
                <a:spcPct val="100000"/>
              </a:lnSpc>
              <a:spcBef>
                <a:spcPts val="0"/>
              </a:spcBef>
              <a:spcAft>
                <a:spcPts val="0"/>
              </a:spcAft>
              <a:buClr>
                <a:schemeClr val="dk2"/>
              </a:buClr>
              <a:buSzPts val="1200"/>
              <a:buChar char="•"/>
            </a:pPr>
            <a:r>
              <a:rPr lang="en-US" sz="1200" dirty="0">
                <a:solidFill>
                  <a:schemeClr val="dk2"/>
                </a:solidFill>
              </a:rPr>
              <a:t>Example: A program written in Python can be proven to have no integer overflows. How does Rice’s Theorem apply?</a:t>
            </a:r>
            <a:endParaRPr sz="1200" dirty="0">
              <a:solidFill>
                <a:schemeClr val="dk2"/>
              </a:solidFill>
            </a:endParaRPr>
          </a:p>
          <a:p>
            <a:pPr marL="0" lvl="0" indent="0" algn="l" rtl="0">
              <a:lnSpc>
                <a:spcPct val="100000"/>
              </a:lnSpc>
              <a:spcBef>
                <a:spcPts val="0"/>
              </a:spcBef>
              <a:spcAft>
                <a:spcPts val="0"/>
              </a:spcAft>
              <a:buSzPts val="2400"/>
              <a:buNone/>
            </a:pPr>
            <a:endParaRPr sz="1000" dirty="0">
              <a:solidFill>
                <a:schemeClr val="dk2"/>
              </a:solidFill>
            </a:endParaRPr>
          </a:p>
          <a:p>
            <a:pPr marL="0" lvl="0" indent="0" algn="l" rtl="0">
              <a:lnSpc>
                <a:spcPct val="100000"/>
              </a:lnSpc>
              <a:spcBef>
                <a:spcPts val="0"/>
              </a:spcBef>
              <a:spcAft>
                <a:spcPts val="0"/>
              </a:spcAft>
              <a:buSzPts val="2400"/>
              <a:buNone/>
            </a:pPr>
            <a:r>
              <a:rPr lang="en-US" sz="1600" dirty="0">
                <a:solidFill>
                  <a:schemeClr val="dk2"/>
                </a:solidFill>
              </a:rPr>
              <a:t>All it says is that for any analysis tool, you can create a program that it will not be able to analyze.</a:t>
            </a:r>
            <a:endParaRPr sz="1600" dirty="0">
              <a:solidFill>
                <a:schemeClr val="dk2"/>
              </a:solidFill>
            </a:endParaRPr>
          </a:p>
        </p:txBody>
      </p:sp>
      <p:sp>
        <p:nvSpPr>
          <p:cNvPr id="294" name="Google Shape;294;p48"/>
          <p:cNvSpPr txBox="1"/>
          <p:nvPr/>
        </p:nvSpPr>
        <p:spPr>
          <a:xfrm>
            <a:off x="4938900" y="3574050"/>
            <a:ext cx="3243900" cy="1014600"/>
          </a:xfrm>
          <a:prstGeom prst="rect">
            <a:avLst/>
          </a:prstGeom>
          <a:noFill/>
          <a:ln w="9525" cap="flat" cmpd="sng">
            <a:solidFill>
              <a:srgbClr val="000000"/>
            </a:solidFill>
            <a:prstDash val="solid"/>
            <a:round/>
            <a:headEnd type="none" w="sm" len="sm"/>
            <a:tailEnd type="none" w="sm" len="sm"/>
          </a:ln>
        </p:spPr>
        <p:txBody>
          <a:bodyPr spcFirstLastPara="1" wrap="square" lIns="91425" tIns="54850" rIns="91425" bIns="54850" anchor="t" anchorCtr="0">
            <a:noAutofit/>
          </a:bodyPr>
          <a:lstStyle/>
          <a:p>
            <a:pPr marL="0" marR="0" lvl="0" indent="0" algn="l" rtl="0">
              <a:lnSpc>
                <a:spcPct val="90000"/>
              </a:lnSpc>
              <a:spcBef>
                <a:spcPts val="0"/>
              </a:spcBef>
              <a:spcAft>
                <a:spcPts val="0"/>
              </a:spcAft>
              <a:buClr>
                <a:srgbClr val="000000"/>
              </a:buClr>
              <a:buSzPts val="1100"/>
              <a:buFont typeface="Arial"/>
              <a:buNone/>
            </a:pPr>
            <a:r>
              <a:rPr lang="en-US" sz="1100" b="0" i="0" u="none" strike="noStrike" cap="none" dirty="0">
                <a:solidFill>
                  <a:srgbClr val="4E9A06"/>
                </a:solidFill>
                <a:latin typeface="Ubuntu Mono"/>
                <a:ea typeface="Ubuntu Mono"/>
                <a:cs typeface="Ubuntu Mono"/>
                <a:sym typeface="Ubuntu Mono"/>
              </a:rPr>
              <a:t>int</a:t>
            </a:r>
            <a:r>
              <a:rPr lang="en-US" sz="1100" b="0" i="0" u="none" strike="noStrike" cap="none" dirty="0">
                <a:solidFill>
                  <a:schemeClr val="dk1"/>
                </a:solidFill>
                <a:latin typeface="Ubuntu Mono"/>
                <a:ea typeface="Ubuntu Mono"/>
                <a:cs typeface="Ubuntu Mono"/>
                <a:sym typeface="Ubuntu Mono"/>
              </a:rPr>
              <a:t> main() {</a:t>
            </a:r>
            <a:endParaRPr sz="1100" b="0" i="0" u="none" strike="noStrike" cap="none" dirty="0">
              <a:solidFill>
                <a:schemeClr val="dk1"/>
              </a:solidFill>
              <a:latin typeface="Ubuntu Mono"/>
              <a:ea typeface="Ubuntu Mono"/>
              <a:cs typeface="Ubuntu Mono"/>
              <a:sym typeface="Ubuntu Mono"/>
            </a:endParaRPr>
          </a:p>
          <a:p>
            <a:pPr marL="0" marR="0" lvl="0" indent="0" algn="l" rtl="0">
              <a:lnSpc>
                <a:spcPct val="90000"/>
              </a:lnSpc>
              <a:spcBef>
                <a:spcPts val="0"/>
              </a:spcBef>
              <a:spcAft>
                <a:spcPts val="0"/>
              </a:spcAft>
              <a:buClr>
                <a:srgbClr val="000000"/>
              </a:buClr>
              <a:buSzPts val="1100"/>
              <a:buFont typeface="Arial"/>
              <a:buNone/>
            </a:pPr>
            <a:r>
              <a:rPr lang="en-US" sz="1100" b="0" i="0" u="none" strike="noStrike" cap="none" dirty="0">
                <a:solidFill>
                  <a:schemeClr val="dk1"/>
                </a:solidFill>
                <a:latin typeface="Ubuntu Mono"/>
                <a:ea typeface="Ubuntu Mono"/>
                <a:cs typeface="Ubuntu Mono"/>
                <a:sym typeface="Ubuntu Mono"/>
              </a:rPr>
              <a:t>    </a:t>
            </a:r>
            <a:r>
              <a:rPr lang="en-US" sz="1100" b="0" i="0" u="none" strike="noStrike" cap="none" dirty="0">
                <a:solidFill>
                  <a:srgbClr val="4E9A06"/>
                </a:solidFill>
                <a:latin typeface="Ubuntu Mono"/>
                <a:ea typeface="Ubuntu Mono"/>
                <a:cs typeface="Ubuntu Mono"/>
                <a:sym typeface="Ubuntu Mono"/>
              </a:rPr>
              <a:t>int</a:t>
            </a:r>
            <a:r>
              <a:rPr lang="en-US" sz="1100" b="0" i="0" u="none" strike="noStrike" cap="none" dirty="0">
                <a:solidFill>
                  <a:schemeClr val="dk1"/>
                </a:solidFill>
                <a:latin typeface="Ubuntu Mono"/>
                <a:ea typeface="Ubuntu Mono"/>
                <a:cs typeface="Ubuntu Mono"/>
                <a:sym typeface="Ubuntu Mono"/>
              </a:rPr>
              <a:t> buffer[</a:t>
            </a:r>
            <a:r>
              <a:rPr lang="en-US" sz="1100" b="0" i="0" u="none" strike="noStrike" cap="none" dirty="0">
                <a:solidFill>
                  <a:srgbClr val="CC0000"/>
                </a:solidFill>
                <a:latin typeface="Ubuntu Mono"/>
                <a:ea typeface="Ubuntu Mono"/>
                <a:cs typeface="Ubuntu Mono"/>
                <a:sym typeface="Ubuntu Mono"/>
              </a:rPr>
              <a:t>4</a:t>
            </a:r>
            <a:r>
              <a:rPr lang="en-US" sz="1100" b="0" i="0" u="none" strike="noStrike" cap="none" dirty="0">
                <a:solidFill>
                  <a:schemeClr val="dk1"/>
                </a:solidFill>
                <a:latin typeface="Ubuntu Mono"/>
                <a:ea typeface="Ubuntu Mono"/>
                <a:cs typeface="Ubuntu Mono"/>
                <a:sym typeface="Ubuntu Mono"/>
              </a:rPr>
              <a:t>];</a:t>
            </a:r>
            <a:endParaRPr sz="1100" b="0" i="0" u="none" strike="noStrike" cap="none" dirty="0">
              <a:solidFill>
                <a:schemeClr val="dk1"/>
              </a:solidFill>
              <a:latin typeface="Ubuntu Mono"/>
              <a:ea typeface="Ubuntu Mono"/>
              <a:cs typeface="Ubuntu Mono"/>
              <a:sym typeface="Ubuntu Mono"/>
            </a:endParaRPr>
          </a:p>
          <a:p>
            <a:pPr marL="0" marR="0" lvl="0" indent="0" algn="l" rtl="0">
              <a:lnSpc>
                <a:spcPct val="90000"/>
              </a:lnSpc>
              <a:spcBef>
                <a:spcPts val="0"/>
              </a:spcBef>
              <a:spcAft>
                <a:spcPts val="0"/>
              </a:spcAft>
              <a:buClr>
                <a:srgbClr val="000000"/>
              </a:buClr>
              <a:buSzPts val="1100"/>
              <a:buFont typeface="Arial"/>
              <a:buNone/>
            </a:pPr>
            <a:r>
              <a:rPr lang="en-US" sz="1100" b="0" i="0" u="none" strike="noStrike" cap="none" dirty="0">
                <a:solidFill>
                  <a:schemeClr val="dk1"/>
                </a:solidFill>
                <a:latin typeface="Ubuntu Mono"/>
                <a:ea typeface="Ubuntu Mono"/>
                <a:cs typeface="Ubuntu Mono"/>
                <a:sym typeface="Ubuntu Mono"/>
              </a:rPr>
              <a:t>    </a:t>
            </a:r>
            <a:r>
              <a:rPr lang="en-US" sz="1100" b="0" i="0" u="none" strike="noStrike" cap="none" dirty="0">
                <a:solidFill>
                  <a:srgbClr val="AF5F00"/>
                </a:solidFill>
                <a:latin typeface="Ubuntu Mono"/>
                <a:ea typeface="Ubuntu Mono"/>
                <a:cs typeface="Ubuntu Mono"/>
                <a:sym typeface="Ubuntu Mono"/>
              </a:rPr>
              <a:t>if</a:t>
            </a:r>
            <a:r>
              <a:rPr lang="en-US" sz="1100" b="0" i="0" u="none" strike="noStrike" cap="none" dirty="0">
                <a:solidFill>
                  <a:schemeClr val="dk1"/>
                </a:solidFill>
                <a:latin typeface="Ubuntu Mono"/>
                <a:ea typeface="Ubuntu Mono"/>
                <a:cs typeface="Ubuntu Mono"/>
                <a:sym typeface="Ubuntu Mono"/>
              </a:rPr>
              <a:t> (</a:t>
            </a:r>
            <a:r>
              <a:rPr lang="en-US" sz="1100" b="0" i="0" u="none" strike="noStrike" cap="none" dirty="0" err="1">
                <a:solidFill>
                  <a:schemeClr val="dk1"/>
                </a:solidFill>
                <a:latin typeface="Ubuntu Mono"/>
                <a:ea typeface="Ubuntu Mono"/>
                <a:cs typeface="Ubuntu Mono"/>
                <a:sym typeface="Ubuntu Mono"/>
              </a:rPr>
              <a:t>unanalyzable_boolean_function</a:t>
            </a:r>
            <a:r>
              <a:rPr lang="en-US" sz="1100" b="0" i="0" u="none" strike="noStrike" cap="none" dirty="0">
                <a:solidFill>
                  <a:schemeClr val="dk1"/>
                </a:solidFill>
                <a:latin typeface="Ubuntu Mono"/>
                <a:ea typeface="Ubuntu Mono"/>
                <a:cs typeface="Ubuntu Mono"/>
                <a:sym typeface="Ubuntu Mono"/>
              </a:rPr>
              <a:t>())</a:t>
            </a:r>
            <a:endParaRPr sz="1100" b="0" i="0" u="none" strike="noStrike" cap="none" dirty="0">
              <a:solidFill>
                <a:schemeClr val="dk1"/>
              </a:solidFill>
              <a:latin typeface="Ubuntu Mono"/>
              <a:ea typeface="Ubuntu Mono"/>
              <a:cs typeface="Ubuntu Mono"/>
              <a:sym typeface="Ubuntu Mono"/>
            </a:endParaRPr>
          </a:p>
          <a:p>
            <a:pPr marL="0" marR="0" lvl="0" indent="0" algn="l" rtl="0">
              <a:lnSpc>
                <a:spcPct val="90000"/>
              </a:lnSpc>
              <a:spcBef>
                <a:spcPts val="0"/>
              </a:spcBef>
              <a:spcAft>
                <a:spcPts val="0"/>
              </a:spcAft>
              <a:buClr>
                <a:srgbClr val="000000"/>
              </a:buClr>
              <a:buSzPts val="1100"/>
              <a:buFont typeface="Arial"/>
              <a:buNone/>
            </a:pPr>
            <a:r>
              <a:rPr lang="en-US" sz="1100" b="0" i="0" u="none" strike="noStrike" cap="none" dirty="0">
                <a:solidFill>
                  <a:schemeClr val="dk1"/>
                </a:solidFill>
                <a:latin typeface="Ubuntu Mono"/>
                <a:ea typeface="Ubuntu Mono"/>
                <a:cs typeface="Ubuntu Mono"/>
                <a:sym typeface="Ubuntu Mono"/>
              </a:rPr>
              <a:t>        buffer[</a:t>
            </a:r>
            <a:r>
              <a:rPr lang="en-US" sz="1100" b="0" i="0" u="none" strike="noStrike" cap="none" dirty="0">
                <a:solidFill>
                  <a:srgbClr val="CC0000"/>
                </a:solidFill>
                <a:latin typeface="Ubuntu Mono"/>
                <a:ea typeface="Ubuntu Mono"/>
                <a:cs typeface="Ubuntu Mono"/>
                <a:sym typeface="Ubuntu Mono"/>
              </a:rPr>
              <a:t>5</a:t>
            </a:r>
            <a:r>
              <a:rPr lang="en-US" sz="1100" b="0" i="0" u="none" strike="noStrike" cap="none" dirty="0">
                <a:solidFill>
                  <a:schemeClr val="dk1"/>
                </a:solidFill>
                <a:latin typeface="Ubuntu Mono"/>
                <a:ea typeface="Ubuntu Mono"/>
                <a:cs typeface="Ubuntu Mono"/>
                <a:sym typeface="Ubuntu Mono"/>
              </a:rPr>
              <a:t>] = </a:t>
            </a:r>
            <a:r>
              <a:rPr lang="en-US" sz="1100" b="0" i="0" u="none" strike="noStrike" cap="none" dirty="0">
                <a:solidFill>
                  <a:srgbClr val="CC0000"/>
                </a:solidFill>
                <a:latin typeface="Ubuntu Mono"/>
                <a:ea typeface="Ubuntu Mono"/>
                <a:cs typeface="Ubuntu Mono"/>
                <a:sym typeface="Ubuntu Mono"/>
              </a:rPr>
              <a:t>0</a:t>
            </a:r>
            <a:r>
              <a:rPr lang="en-US" sz="1100" b="0" i="0" u="none" strike="noStrike" cap="none" dirty="0">
                <a:solidFill>
                  <a:schemeClr val="dk1"/>
                </a:solidFill>
                <a:latin typeface="Ubuntu Mono"/>
                <a:ea typeface="Ubuntu Mono"/>
                <a:cs typeface="Ubuntu Mono"/>
                <a:sym typeface="Ubuntu Mono"/>
              </a:rPr>
              <a:t>;</a:t>
            </a:r>
            <a:endParaRPr sz="1100" b="0" i="0" u="none" strike="noStrike" cap="none" dirty="0">
              <a:solidFill>
                <a:schemeClr val="dk1"/>
              </a:solidFill>
              <a:latin typeface="Ubuntu Mono"/>
              <a:ea typeface="Ubuntu Mono"/>
              <a:cs typeface="Ubuntu Mono"/>
              <a:sym typeface="Ubuntu Mono"/>
            </a:endParaRPr>
          </a:p>
          <a:p>
            <a:pPr marL="0" marR="0" lvl="0" indent="0" algn="l" rtl="0">
              <a:lnSpc>
                <a:spcPct val="90000"/>
              </a:lnSpc>
              <a:spcBef>
                <a:spcPts val="0"/>
              </a:spcBef>
              <a:spcAft>
                <a:spcPts val="0"/>
              </a:spcAft>
              <a:buClr>
                <a:srgbClr val="000000"/>
              </a:buClr>
              <a:buSzPts val="1100"/>
              <a:buFont typeface="Arial"/>
              <a:buNone/>
            </a:pPr>
            <a:r>
              <a:rPr lang="en-US" sz="1100" b="0" i="0" u="none" strike="noStrike" cap="none" dirty="0">
                <a:solidFill>
                  <a:schemeClr val="dk1"/>
                </a:solidFill>
                <a:latin typeface="Ubuntu Mono"/>
                <a:ea typeface="Ubuntu Mono"/>
                <a:cs typeface="Ubuntu Mono"/>
                <a:sym typeface="Ubuntu Mono"/>
              </a:rPr>
              <a:t>    </a:t>
            </a:r>
            <a:r>
              <a:rPr lang="en-US" sz="1100" b="0" i="0" u="none" strike="noStrike" cap="none" dirty="0">
                <a:solidFill>
                  <a:srgbClr val="AF5F00"/>
                </a:solidFill>
                <a:latin typeface="Ubuntu Mono"/>
                <a:ea typeface="Ubuntu Mono"/>
                <a:cs typeface="Ubuntu Mono"/>
                <a:sym typeface="Ubuntu Mono"/>
              </a:rPr>
              <a:t>return</a:t>
            </a:r>
            <a:r>
              <a:rPr lang="en-US" sz="1100" b="0" i="0" u="none" strike="noStrike" cap="none" dirty="0">
                <a:solidFill>
                  <a:schemeClr val="dk1"/>
                </a:solidFill>
                <a:latin typeface="Ubuntu Mono"/>
                <a:ea typeface="Ubuntu Mono"/>
                <a:cs typeface="Ubuntu Mono"/>
                <a:sym typeface="Ubuntu Mono"/>
              </a:rPr>
              <a:t> </a:t>
            </a:r>
            <a:r>
              <a:rPr lang="en-US" sz="1100" b="0" i="0" u="none" strike="noStrike" cap="none" dirty="0">
                <a:solidFill>
                  <a:srgbClr val="CC0000"/>
                </a:solidFill>
                <a:latin typeface="Ubuntu Mono"/>
                <a:ea typeface="Ubuntu Mono"/>
                <a:cs typeface="Ubuntu Mono"/>
                <a:sym typeface="Ubuntu Mono"/>
              </a:rPr>
              <a:t>0</a:t>
            </a:r>
            <a:r>
              <a:rPr lang="en-US" sz="1100" b="0" i="0" u="none" strike="noStrike" cap="none" dirty="0">
                <a:solidFill>
                  <a:schemeClr val="dk1"/>
                </a:solidFill>
                <a:latin typeface="Ubuntu Mono"/>
                <a:ea typeface="Ubuntu Mono"/>
                <a:cs typeface="Ubuntu Mono"/>
                <a:sym typeface="Ubuntu Mono"/>
              </a:rPr>
              <a:t>;</a:t>
            </a:r>
            <a:endParaRPr sz="1100" b="0" i="0" u="none" strike="noStrike" cap="none" dirty="0">
              <a:solidFill>
                <a:schemeClr val="dk1"/>
              </a:solidFill>
              <a:latin typeface="Ubuntu Mono"/>
              <a:ea typeface="Ubuntu Mono"/>
              <a:cs typeface="Ubuntu Mono"/>
              <a:sym typeface="Ubuntu Mono"/>
            </a:endParaRPr>
          </a:p>
          <a:p>
            <a:pPr marL="0" marR="0" lvl="0" indent="0" algn="l" rtl="0">
              <a:lnSpc>
                <a:spcPct val="90000"/>
              </a:lnSpc>
              <a:spcBef>
                <a:spcPts val="0"/>
              </a:spcBef>
              <a:spcAft>
                <a:spcPts val="0"/>
              </a:spcAft>
              <a:buClr>
                <a:srgbClr val="000000"/>
              </a:buClr>
              <a:buSzPts val="1100"/>
              <a:buFont typeface="Arial"/>
              <a:buNone/>
            </a:pPr>
            <a:r>
              <a:rPr lang="en-US" sz="1100" b="0" i="0" u="none" strike="noStrike" cap="none" dirty="0">
                <a:solidFill>
                  <a:schemeClr val="dk1"/>
                </a:solidFill>
                <a:latin typeface="Ubuntu Mono"/>
                <a:ea typeface="Ubuntu Mono"/>
                <a:cs typeface="Ubuntu Mono"/>
                <a:sym typeface="Ubuntu Mono"/>
              </a:rPr>
              <a:t>}</a:t>
            </a:r>
            <a:endParaRPr sz="1100" b="0" i="0" u="none" strike="noStrike" cap="none" dirty="0">
              <a:solidFill>
                <a:srgbClr val="000000"/>
              </a:solidFill>
              <a:latin typeface="Ubuntu Mono"/>
              <a:ea typeface="Ubuntu Mono"/>
              <a:cs typeface="Ubuntu Mono"/>
              <a:sym typeface="Ubuntu Mono"/>
            </a:endParaRPr>
          </a:p>
        </p:txBody>
      </p:sp>
      <p:sp>
        <p:nvSpPr>
          <p:cNvPr id="295" name="Google Shape;295;p48"/>
          <p:cNvSpPr txBox="1"/>
          <p:nvPr/>
        </p:nvSpPr>
        <p:spPr>
          <a:xfrm>
            <a:off x="829525" y="4065450"/>
            <a:ext cx="3349500" cy="3444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300"/>
              <a:buFont typeface="Arial"/>
              <a:buNone/>
            </a:pPr>
            <a:r>
              <a:rPr lang="en-US" sz="1300" b="0" i="0" u="none" strike="noStrike" cap="none" dirty="0">
                <a:solidFill>
                  <a:schemeClr val="dk2"/>
                </a:solidFill>
                <a:latin typeface="Arial"/>
                <a:ea typeface="Arial"/>
                <a:cs typeface="Arial"/>
                <a:sym typeface="Arial"/>
              </a:rPr>
              <a:t>Does this program have a buffer overflow?</a:t>
            </a:r>
            <a:endParaRPr sz="1300" b="0" i="0" u="none" strike="noStrike" cap="none" dirty="0">
              <a:solidFill>
                <a:schemeClr val="dk2"/>
              </a:solidFill>
              <a:latin typeface="Arial"/>
              <a:ea typeface="Arial"/>
              <a:cs typeface="Arial"/>
              <a:sym typeface="Arial"/>
            </a:endParaRPr>
          </a:p>
        </p:txBody>
      </p:sp>
      <p:cxnSp>
        <p:nvCxnSpPr>
          <p:cNvPr id="296" name="Google Shape;296;p48"/>
          <p:cNvCxnSpPr>
            <a:stCxn id="295" idx="3"/>
            <a:endCxn id="294" idx="1"/>
          </p:cNvCxnSpPr>
          <p:nvPr/>
        </p:nvCxnSpPr>
        <p:spPr>
          <a:xfrm rot="10800000" flipH="1">
            <a:off x="4179025" y="4081350"/>
            <a:ext cx="759900" cy="156300"/>
          </a:xfrm>
          <a:prstGeom prst="straightConnector1">
            <a:avLst/>
          </a:prstGeom>
          <a:noFill/>
          <a:ln w="19050" cap="flat" cmpd="sng">
            <a:solidFill>
              <a:schemeClr val="dk2"/>
            </a:solidFill>
            <a:prstDash val="solid"/>
            <a:round/>
            <a:headEnd type="none" w="sm" len="sm"/>
            <a:tailEnd type="triangle" w="med" len="med"/>
          </a:ln>
        </p:spPr>
      </p:cxn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49"/>
          <p:cNvSpPr txBox="1">
            <a:spLocks noGrp="1"/>
          </p:cNvSpPr>
          <p:nvPr>
            <p:ph type="title"/>
          </p:nvPr>
        </p:nvSpPr>
        <p:spPr>
          <a:xfrm>
            <a:off x="628650" y="273844"/>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a:t>Static Analyzers</a:t>
            </a:r>
            <a:endParaRPr/>
          </a:p>
          <a:p>
            <a:pPr marL="0" lvl="0" indent="0" algn="l" rtl="0">
              <a:lnSpc>
                <a:spcPct val="90000"/>
              </a:lnSpc>
              <a:spcBef>
                <a:spcPts val="0"/>
              </a:spcBef>
              <a:spcAft>
                <a:spcPts val="0"/>
              </a:spcAft>
              <a:buSzPts val="3600"/>
              <a:buNone/>
            </a:pPr>
            <a:r>
              <a:rPr lang="en-US" sz="2200" i="1"/>
              <a:t>Good and useful analyzers are possible!</a:t>
            </a:r>
            <a:endParaRPr sz="2200" i="1"/>
          </a:p>
        </p:txBody>
      </p:sp>
      <p:sp>
        <p:nvSpPr>
          <p:cNvPr id="302" name="Google Shape;302;p49"/>
          <p:cNvSpPr txBox="1">
            <a:spLocks noGrp="1"/>
          </p:cNvSpPr>
          <p:nvPr>
            <p:ph type="body" idx="1"/>
          </p:nvPr>
        </p:nvSpPr>
        <p:spPr>
          <a:xfrm>
            <a:off x="628650" y="1135819"/>
            <a:ext cx="8107800" cy="34971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400"/>
              </a:spcBef>
              <a:spcAft>
                <a:spcPts val="0"/>
              </a:spcAft>
              <a:buSzPts val="2400"/>
              <a:buNone/>
            </a:pPr>
            <a:r>
              <a:rPr lang="en-US" sz="1600"/>
              <a:t>“The perfect is the enemy of the good.” - Voltaire</a:t>
            </a:r>
            <a:endParaRPr sz="1600"/>
          </a:p>
          <a:p>
            <a:pPr marL="0" lvl="0" indent="0" algn="l" rtl="0">
              <a:lnSpc>
                <a:spcPct val="100000"/>
              </a:lnSpc>
              <a:spcBef>
                <a:spcPts val="0"/>
              </a:spcBef>
              <a:spcAft>
                <a:spcPts val="0"/>
              </a:spcAft>
              <a:buSzPts val="2400"/>
              <a:buNone/>
            </a:pPr>
            <a:r>
              <a:rPr lang="en-US" sz="1000"/>
              <a:t>  </a:t>
            </a:r>
            <a:r>
              <a:rPr lang="en-US" sz="1200"/>
              <a:t> (</a:t>
            </a:r>
            <a:r>
              <a:rPr lang="en-US" sz="1200" i="1"/>
              <a:t>A slight mistranslation of “le mieux est l'ennemi du bien”, but commonly stated this way in English</a:t>
            </a:r>
            <a:r>
              <a:rPr lang="en-US" sz="1200"/>
              <a:t>)</a:t>
            </a:r>
            <a:endParaRPr sz="1200"/>
          </a:p>
          <a:p>
            <a:pPr marL="0" lvl="0" indent="0" algn="l" rtl="0">
              <a:lnSpc>
                <a:spcPct val="100000"/>
              </a:lnSpc>
              <a:spcBef>
                <a:spcPts val="0"/>
              </a:spcBef>
              <a:spcAft>
                <a:spcPts val="0"/>
              </a:spcAft>
              <a:buSzPts val="2400"/>
              <a:buNone/>
            </a:pPr>
            <a:endParaRPr sz="1600"/>
          </a:p>
          <a:p>
            <a:pPr marL="0" lvl="0" indent="0" algn="l" rtl="0">
              <a:lnSpc>
                <a:spcPct val="100000"/>
              </a:lnSpc>
              <a:spcBef>
                <a:spcPts val="0"/>
              </a:spcBef>
              <a:spcAft>
                <a:spcPts val="0"/>
              </a:spcAft>
              <a:buSzPts val="2400"/>
              <a:buNone/>
            </a:pPr>
            <a:r>
              <a:rPr lang="en-US" sz="1600"/>
              <a:t>Static Analysis tools:</a:t>
            </a:r>
            <a:endParaRPr sz="1600"/>
          </a:p>
          <a:p>
            <a:pPr marL="400050" lvl="0" indent="-203200" algn="l" rtl="0">
              <a:lnSpc>
                <a:spcPct val="100000"/>
              </a:lnSpc>
              <a:spcBef>
                <a:spcPts val="600"/>
              </a:spcBef>
              <a:spcAft>
                <a:spcPts val="0"/>
              </a:spcAft>
              <a:buSzPts val="1400"/>
              <a:buChar char="•"/>
            </a:pPr>
            <a:r>
              <a:rPr lang="en-US" sz="1400"/>
              <a:t>A tool is </a:t>
            </a:r>
            <a:r>
              <a:rPr lang="en-US" sz="1400" i="1" u="sng"/>
              <a:t>sound</a:t>
            </a:r>
            <a:r>
              <a:rPr lang="en-US" sz="1400"/>
              <a:t> if it finds all possible errors/vulnerabilities (of whatever type it is looking for), but may also report some </a:t>
            </a:r>
            <a:r>
              <a:rPr lang="en-US" sz="1400" i="1" u="sng"/>
              <a:t>false positives</a:t>
            </a:r>
            <a:r>
              <a:rPr lang="en-US" sz="1400"/>
              <a:t>.</a:t>
            </a:r>
            <a:endParaRPr sz="1400"/>
          </a:p>
          <a:p>
            <a:pPr marL="400050" lvl="0" indent="-203200" algn="l" rtl="0">
              <a:lnSpc>
                <a:spcPct val="100000"/>
              </a:lnSpc>
              <a:spcBef>
                <a:spcPts val="600"/>
              </a:spcBef>
              <a:spcAft>
                <a:spcPts val="0"/>
              </a:spcAft>
              <a:buSzPts val="1400"/>
              <a:buChar char="•"/>
            </a:pPr>
            <a:r>
              <a:rPr lang="en-US" sz="1400"/>
              <a:t>A tool is </a:t>
            </a:r>
            <a:r>
              <a:rPr lang="en-US" sz="1400" i="1" u="sng"/>
              <a:t>complete</a:t>
            </a:r>
            <a:r>
              <a:rPr lang="en-US" sz="1400"/>
              <a:t> if every reported error is a real error (i.e., no false positives), but it might miss some (</a:t>
            </a:r>
            <a:r>
              <a:rPr lang="en-US" sz="1400" i="1" u="sng"/>
              <a:t>false negatives</a:t>
            </a:r>
            <a:r>
              <a:rPr lang="en-US" sz="1400"/>
              <a:t>).</a:t>
            </a:r>
            <a:endParaRPr sz="1400"/>
          </a:p>
          <a:p>
            <a:pPr marL="0" lvl="0" indent="0" algn="l" rtl="0">
              <a:lnSpc>
                <a:spcPct val="100000"/>
              </a:lnSpc>
              <a:spcBef>
                <a:spcPts val="0"/>
              </a:spcBef>
              <a:spcAft>
                <a:spcPts val="0"/>
              </a:spcAft>
              <a:buSzPts val="2400"/>
              <a:buNone/>
            </a:pPr>
            <a:endParaRPr sz="1800"/>
          </a:p>
          <a:p>
            <a:pPr marL="0" lvl="0" indent="0" algn="l" rtl="0">
              <a:lnSpc>
                <a:spcPct val="100000"/>
              </a:lnSpc>
              <a:spcBef>
                <a:spcPts val="0"/>
              </a:spcBef>
              <a:spcAft>
                <a:spcPts val="0"/>
              </a:spcAft>
              <a:buSzPts val="2400"/>
              <a:buNone/>
            </a:pPr>
            <a:r>
              <a:rPr lang="en-US" sz="1600"/>
              <a:t>Rice’s Theorem says a tool cannot be both sound and complete.</a:t>
            </a:r>
            <a:endParaRPr sz="1600"/>
          </a:p>
          <a:p>
            <a:pPr marL="0" lvl="0" indent="0" algn="l" rtl="0">
              <a:lnSpc>
                <a:spcPct val="100000"/>
              </a:lnSpc>
              <a:spcBef>
                <a:spcPts val="0"/>
              </a:spcBef>
              <a:spcAft>
                <a:spcPts val="0"/>
              </a:spcAft>
              <a:buSzPts val="2400"/>
              <a:buNone/>
            </a:pPr>
            <a:endParaRPr sz="1600"/>
          </a:p>
          <a:p>
            <a:pPr marL="0" lvl="0" indent="0" algn="l" rtl="0">
              <a:lnSpc>
                <a:spcPct val="115000"/>
              </a:lnSpc>
              <a:spcBef>
                <a:spcPts val="0"/>
              </a:spcBef>
              <a:spcAft>
                <a:spcPts val="0"/>
              </a:spcAft>
              <a:buSzPts val="2400"/>
              <a:buNone/>
            </a:pPr>
            <a:r>
              <a:rPr lang="en-US" sz="1600"/>
              <a:t>Most tools (all commonly used ones?) are neither - but are still useful!</a:t>
            </a:r>
            <a:endParaRPr sz="1600"/>
          </a:p>
          <a:p>
            <a:pPr marL="400050" lvl="0" indent="-203200" algn="l" rtl="0">
              <a:lnSpc>
                <a:spcPct val="115000"/>
              </a:lnSpc>
              <a:spcBef>
                <a:spcPts val="0"/>
              </a:spcBef>
              <a:spcAft>
                <a:spcPts val="0"/>
              </a:spcAft>
              <a:buSzPts val="1400"/>
              <a:buChar char="•"/>
            </a:pPr>
            <a:r>
              <a:rPr lang="en-US" sz="1400"/>
              <a:t>Typically: Large numbers of false positives are difficult to deal with.</a:t>
            </a:r>
            <a:endParaRPr sz="18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50"/>
          <p:cNvSpPr txBox="1">
            <a:spLocks noGrp="1"/>
          </p:cNvSpPr>
          <p:nvPr>
            <p:ph type="title"/>
          </p:nvPr>
        </p:nvSpPr>
        <p:spPr>
          <a:xfrm>
            <a:off x="628650" y="274644"/>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a:t>Static Analyzers</a:t>
            </a:r>
            <a:endParaRPr/>
          </a:p>
          <a:p>
            <a:pPr marL="0" lvl="0" indent="0" algn="l" rtl="0">
              <a:lnSpc>
                <a:spcPct val="90000"/>
              </a:lnSpc>
              <a:spcBef>
                <a:spcPts val="0"/>
              </a:spcBef>
              <a:spcAft>
                <a:spcPts val="0"/>
              </a:spcAft>
              <a:buSzPts val="3600"/>
              <a:buNone/>
            </a:pPr>
            <a:r>
              <a:rPr lang="en-US" sz="2200" i="1"/>
              <a:t>Some free tools</a:t>
            </a:r>
            <a:endParaRPr sz="2200" i="1"/>
          </a:p>
        </p:txBody>
      </p:sp>
      <p:sp>
        <p:nvSpPr>
          <p:cNvPr id="308" name="Google Shape;308;p50"/>
          <p:cNvSpPr txBox="1">
            <a:spLocks noGrp="1"/>
          </p:cNvSpPr>
          <p:nvPr>
            <p:ph type="body" idx="1"/>
          </p:nvPr>
        </p:nvSpPr>
        <p:spPr>
          <a:xfrm>
            <a:off x="628650" y="1135825"/>
            <a:ext cx="7921800" cy="34971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2400"/>
              <a:buNone/>
            </a:pPr>
            <a:r>
              <a:rPr lang="en-US" sz="1400"/>
              <a:t>There are a LOT of static analyzers. A few of note for C/C++:</a:t>
            </a:r>
            <a:endParaRPr sz="1400"/>
          </a:p>
          <a:p>
            <a:pPr marL="0" lvl="0" indent="0" algn="l" rtl="0">
              <a:lnSpc>
                <a:spcPct val="100000"/>
              </a:lnSpc>
              <a:spcBef>
                <a:spcPts val="0"/>
              </a:spcBef>
              <a:spcAft>
                <a:spcPts val="0"/>
              </a:spcAft>
              <a:buSzPts val="2400"/>
              <a:buNone/>
            </a:pPr>
            <a:endParaRPr sz="1000"/>
          </a:p>
          <a:p>
            <a:pPr marL="0" lvl="0" indent="0" algn="l" rtl="0">
              <a:lnSpc>
                <a:spcPct val="100000"/>
              </a:lnSpc>
              <a:spcBef>
                <a:spcPts val="0"/>
              </a:spcBef>
              <a:spcAft>
                <a:spcPts val="0"/>
              </a:spcAft>
              <a:buSzPts val="2400"/>
              <a:buNone/>
            </a:pPr>
            <a:r>
              <a:rPr lang="en-US" sz="1400"/>
              <a:t>Some free tools (see also </a:t>
            </a:r>
            <a:r>
              <a:rPr lang="en-US" sz="1200" u="sng">
                <a:solidFill>
                  <a:schemeClr val="hlink"/>
                </a:solidFill>
                <a:hlinkClick r:id="rId3"/>
              </a:rPr>
              <a:t>https://dwheeler.com/essays/static-analysis-tools.html</a:t>
            </a:r>
            <a:r>
              <a:rPr lang="en-US" sz="1400"/>
              <a:t>):</a:t>
            </a:r>
            <a:endParaRPr sz="1400"/>
          </a:p>
          <a:p>
            <a:pPr marL="342900" lvl="0" indent="-203200" algn="l" rtl="0">
              <a:lnSpc>
                <a:spcPct val="100000"/>
              </a:lnSpc>
              <a:spcBef>
                <a:spcPts val="400"/>
              </a:spcBef>
              <a:spcAft>
                <a:spcPts val="0"/>
              </a:spcAft>
              <a:buSzPts val="1400"/>
              <a:buChar char="•"/>
            </a:pPr>
            <a:r>
              <a:rPr lang="en-US" sz="1400"/>
              <a:t>flawfinder (</a:t>
            </a:r>
            <a:r>
              <a:rPr lang="en-US" sz="1200" u="sng">
                <a:solidFill>
                  <a:schemeClr val="hlink"/>
                </a:solidFill>
                <a:hlinkClick r:id="rId4"/>
              </a:rPr>
              <a:t>https://www.dwheeler.com/flawfinder/index.html</a:t>
            </a:r>
            <a:r>
              <a:rPr lang="en-US" sz="1400"/>
              <a:t>)</a:t>
            </a:r>
            <a:endParaRPr sz="1400"/>
          </a:p>
          <a:p>
            <a:pPr marL="628650" lvl="1" indent="-196850" algn="l" rtl="0">
              <a:lnSpc>
                <a:spcPct val="100000"/>
              </a:lnSpc>
              <a:spcBef>
                <a:spcPts val="0"/>
              </a:spcBef>
              <a:spcAft>
                <a:spcPts val="0"/>
              </a:spcAft>
              <a:buSzPts val="1300"/>
              <a:buChar char="•"/>
            </a:pPr>
            <a:r>
              <a:rPr lang="en-US" sz="1300"/>
              <a:t>Basically a pattern-matcher for dangerous coding</a:t>
            </a:r>
            <a:endParaRPr sz="1300"/>
          </a:p>
          <a:p>
            <a:pPr marL="628650" lvl="1" indent="-196850" algn="l" rtl="0">
              <a:lnSpc>
                <a:spcPct val="100000"/>
              </a:lnSpc>
              <a:spcBef>
                <a:spcPts val="0"/>
              </a:spcBef>
              <a:spcAft>
                <a:spcPts val="0"/>
              </a:spcAft>
              <a:buSzPts val="1300"/>
              <a:buChar char="•"/>
            </a:pPr>
            <a:r>
              <a:rPr lang="en-US" sz="1300"/>
              <a:t>Good part: Latest version coordinated with CWE codes</a:t>
            </a:r>
            <a:endParaRPr sz="1300"/>
          </a:p>
          <a:p>
            <a:pPr marL="342900" lvl="0" indent="-203200" algn="l" rtl="0">
              <a:lnSpc>
                <a:spcPct val="100000"/>
              </a:lnSpc>
              <a:spcBef>
                <a:spcPts val="400"/>
              </a:spcBef>
              <a:spcAft>
                <a:spcPts val="0"/>
              </a:spcAft>
              <a:buSzPts val="1400"/>
              <a:buChar char="•"/>
            </a:pPr>
            <a:r>
              <a:rPr lang="en-US" sz="1400"/>
              <a:t>cppcheck (</a:t>
            </a:r>
            <a:r>
              <a:rPr lang="en-US" sz="1200" u="sng">
                <a:solidFill>
                  <a:schemeClr val="hlink"/>
                </a:solidFill>
                <a:hlinkClick r:id="rId5"/>
              </a:rPr>
              <a:t>https://cppcheck.sourceforge.io/</a:t>
            </a:r>
            <a:r>
              <a:rPr lang="en-US" sz="1400"/>
              <a:t>)</a:t>
            </a:r>
            <a:endParaRPr sz="1400"/>
          </a:p>
          <a:p>
            <a:pPr marL="628650" lvl="1" indent="-196850" algn="l" rtl="0">
              <a:lnSpc>
                <a:spcPct val="100000"/>
              </a:lnSpc>
              <a:spcBef>
                <a:spcPts val="0"/>
              </a:spcBef>
              <a:spcAft>
                <a:spcPts val="0"/>
              </a:spcAft>
              <a:buSzPts val="1300"/>
              <a:buChar char="•"/>
            </a:pPr>
            <a:r>
              <a:rPr lang="en-US" sz="1300"/>
              <a:t>Does checks for out-of-bounds errors, memory leaks, uninit variables, unsafe function usage, …</a:t>
            </a:r>
            <a:endParaRPr sz="1300"/>
          </a:p>
          <a:p>
            <a:pPr marL="628650" lvl="1" indent="-196850" algn="l" rtl="0">
              <a:lnSpc>
                <a:spcPct val="100000"/>
              </a:lnSpc>
              <a:spcBef>
                <a:spcPts val="0"/>
              </a:spcBef>
              <a:spcAft>
                <a:spcPts val="0"/>
              </a:spcAft>
              <a:buSzPts val="1300"/>
              <a:buChar char="•"/>
            </a:pPr>
            <a:r>
              <a:rPr lang="en-US" sz="1300"/>
              <a:t>Both a stand-alone tool and integrated into Eclipse, Visual Studio, gedit, some version control systems (git, SVN, and mercurial), and more</a:t>
            </a:r>
            <a:endParaRPr sz="1300"/>
          </a:p>
          <a:p>
            <a:pPr marL="342900" lvl="0" indent="-203200" algn="l" rtl="0">
              <a:lnSpc>
                <a:spcPct val="100000"/>
              </a:lnSpc>
              <a:spcBef>
                <a:spcPts val="400"/>
              </a:spcBef>
              <a:spcAft>
                <a:spcPts val="0"/>
              </a:spcAft>
              <a:buSzPts val="1400"/>
              <a:buChar char="•"/>
            </a:pPr>
            <a:r>
              <a:rPr lang="en-US" sz="1400"/>
              <a:t>clang static analyzer (</a:t>
            </a:r>
            <a:r>
              <a:rPr lang="en-US" sz="1200" u="sng">
                <a:solidFill>
                  <a:schemeClr val="hlink"/>
                </a:solidFill>
                <a:hlinkClick r:id="rId6"/>
              </a:rPr>
              <a:t>https://clang-analyzer.llvm.org/</a:t>
            </a:r>
            <a:r>
              <a:rPr lang="en-US" sz="1400"/>
              <a:t>)</a:t>
            </a:r>
            <a:endParaRPr sz="1400"/>
          </a:p>
          <a:p>
            <a:pPr marL="628650" lvl="1" indent="-196850" algn="l" rtl="0">
              <a:lnSpc>
                <a:spcPct val="100000"/>
              </a:lnSpc>
              <a:spcBef>
                <a:spcPts val="0"/>
              </a:spcBef>
              <a:spcAft>
                <a:spcPts val="0"/>
              </a:spcAft>
              <a:buSzPts val="1300"/>
              <a:buChar char="•"/>
            </a:pPr>
            <a:r>
              <a:rPr lang="en-US" sz="1300"/>
              <a:t>Open source project originally from Apple.</a:t>
            </a:r>
            <a:endParaRPr sz="1300"/>
          </a:p>
          <a:p>
            <a:pPr marL="628650" lvl="1" indent="-196850" algn="l" rtl="0">
              <a:lnSpc>
                <a:spcPct val="100000"/>
              </a:lnSpc>
              <a:spcBef>
                <a:spcPts val="0"/>
              </a:spcBef>
              <a:spcAft>
                <a:spcPts val="0"/>
              </a:spcAft>
              <a:buSzPts val="1300"/>
              <a:buChar char="•"/>
            </a:pPr>
            <a:r>
              <a:rPr lang="en-US" sz="1300"/>
              <a:t>Built on top of the LLVM compiler infrastructure, for C, C++, and Objective C.</a:t>
            </a:r>
            <a:endParaRPr sz="1300"/>
          </a:p>
          <a:p>
            <a:pPr marL="628650" lvl="1" indent="-196850" algn="l" rtl="0">
              <a:lnSpc>
                <a:spcPct val="100000"/>
              </a:lnSpc>
              <a:spcBef>
                <a:spcPts val="0"/>
              </a:spcBef>
              <a:spcAft>
                <a:spcPts val="0"/>
              </a:spcAft>
              <a:buSzPts val="1300"/>
              <a:buChar char="•"/>
            </a:pPr>
            <a:r>
              <a:rPr lang="en-US" sz="1300"/>
              <a:t>Stand-alone tool and integration into XCode</a:t>
            </a:r>
            <a:endParaRPr sz="1300"/>
          </a:p>
          <a:p>
            <a:pPr marL="628650" lvl="1" indent="-196850" algn="l" rtl="0">
              <a:lnSpc>
                <a:spcPct val="100000"/>
              </a:lnSpc>
              <a:spcBef>
                <a:spcPts val="0"/>
              </a:spcBef>
              <a:spcAft>
                <a:spcPts val="0"/>
              </a:spcAft>
              <a:buSzPts val="1300"/>
              <a:buChar char="•"/>
            </a:pPr>
            <a:r>
              <a:rPr lang="en-US" sz="1300"/>
              <a:t>97 different tests with version 3.6 distribution</a:t>
            </a:r>
            <a:endParaRPr sz="1300"/>
          </a:p>
          <a:p>
            <a:pPr marL="628650" lvl="1" indent="-196850" algn="l" rtl="0">
              <a:lnSpc>
                <a:spcPct val="100000"/>
              </a:lnSpc>
              <a:spcBef>
                <a:spcPts val="0"/>
              </a:spcBef>
              <a:spcAft>
                <a:spcPts val="0"/>
              </a:spcAft>
              <a:buSzPts val="1300"/>
              <a:buChar char="•"/>
            </a:pPr>
            <a:r>
              <a:rPr lang="en-US" sz="1300"/>
              <a:t>Nice HTML-formatted reports</a:t>
            </a:r>
            <a:endParaRPr sz="1300"/>
          </a:p>
          <a:p>
            <a:pPr marL="0" lvl="0" indent="0" algn="l" rtl="0">
              <a:lnSpc>
                <a:spcPct val="100000"/>
              </a:lnSpc>
              <a:spcBef>
                <a:spcPts val="1000"/>
              </a:spcBef>
              <a:spcAft>
                <a:spcPts val="0"/>
              </a:spcAft>
              <a:buSzPts val="2400"/>
              <a:buNone/>
            </a:pPr>
            <a:endParaRPr sz="1200"/>
          </a:p>
        </p:txBody>
      </p:sp>
      <p:sp>
        <p:nvSpPr>
          <p:cNvPr id="309" name="Google Shape;309;p50"/>
          <p:cNvSpPr txBox="1"/>
          <p:nvPr/>
        </p:nvSpPr>
        <p:spPr>
          <a:xfrm>
            <a:off x="5695000" y="4079950"/>
            <a:ext cx="2677500" cy="358200"/>
          </a:xfrm>
          <a:prstGeom prst="rect">
            <a:avLst/>
          </a:prstGeom>
          <a:noFill/>
          <a:ln w="19050" cap="flat" cmpd="sng">
            <a:solidFill>
              <a:srgbClr val="990000"/>
            </a:solidFill>
            <a:prstDash val="solid"/>
            <a:round/>
            <a:headEnd type="none" w="sm" len="sm"/>
            <a:tailEnd type="none" w="sm" len="sm"/>
          </a:ln>
        </p:spPr>
        <p:txBody>
          <a:bodyPr spcFirstLastPara="1" wrap="square" lIns="91425" tIns="54850" rIns="91425" bIns="54850"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0" i="0" u="sng" strike="noStrike" cap="none">
                <a:solidFill>
                  <a:schemeClr val="hlink"/>
                </a:solidFill>
                <a:latin typeface="Arial"/>
                <a:ea typeface="Arial"/>
                <a:cs typeface="Arial"/>
                <a:sym typeface="Arial"/>
                <a:hlinkClick r:id="rId7"/>
              </a:rPr>
              <a:t>clang and cppcheck examples</a:t>
            </a:r>
            <a:endParaRPr sz="1400" b="0" i="0" u="none" strike="noStrike" cap="none">
              <a:solidFill>
                <a:srgbClr val="99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61">
          <a:extLst>
            <a:ext uri="{FF2B5EF4-FFF2-40B4-BE49-F238E27FC236}">
              <a16:creationId xmlns:a16="http://schemas.microsoft.com/office/drawing/2014/main" id="{B6BB9E9E-510C-188F-7D7F-2385EA59739A}"/>
            </a:ext>
          </a:extLst>
        </p:cNvPr>
        <p:cNvGrpSpPr/>
        <p:nvPr/>
      </p:nvGrpSpPr>
      <p:grpSpPr>
        <a:xfrm>
          <a:off x="0" y="0"/>
          <a:ext cx="0" cy="0"/>
          <a:chOff x="0" y="0"/>
          <a:chExt cx="0" cy="0"/>
        </a:xfrm>
      </p:grpSpPr>
      <p:sp>
        <p:nvSpPr>
          <p:cNvPr id="262" name="Google Shape;262;p44">
            <a:extLst>
              <a:ext uri="{FF2B5EF4-FFF2-40B4-BE49-F238E27FC236}">
                <a16:creationId xmlns:a16="http://schemas.microsoft.com/office/drawing/2014/main" id="{311B80AE-948B-1B1B-3E77-57810EAB36C2}"/>
              </a:ext>
            </a:extLst>
          </p:cNvPr>
          <p:cNvSpPr txBox="1">
            <a:spLocks noGrp="1"/>
          </p:cNvSpPr>
          <p:nvPr>
            <p:ph type="title"/>
          </p:nvPr>
        </p:nvSpPr>
        <p:spPr>
          <a:xfrm>
            <a:off x="628650" y="273844"/>
            <a:ext cx="7886700" cy="713700"/>
          </a:xfrm>
          <a:prstGeom prst="rect">
            <a:avLst/>
          </a:prstGeom>
          <a:noFill/>
          <a:ln>
            <a:noFill/>
          </a:ln>
        </p:spPr>
        <p:txBody>
          <a:bodyPr spcFirstLastPara="1" wrap="square" lIns="91425" tIns="45700" rIns="91425" bIns="45700" anchor="ctr" anchorCtr="0">
            <a:noAutofit/>
          </a:bodyPr>
          <a:lstStyle/>
          <a:p>
            <a:pPr lvl="0"/>
            <a:r>
              <a:rPr lang="en-US" sz="3200" dirty="0"/>
              <a:t>Static Analysis</a:t>
            </a:r>
            <a:br>
              <a:rPr lang="en-US" sz="3200" dirty="0"/>
            </a:br>
            <a:r>
              <a:rPr lang="en-US" sz="2000" i="1" dirty="0"/>
              <a:t>Basic idea</a:t>
            </a:r>
            <a:endParaRPr sz="2200" i="1" dirty="0"/>
          </a:p>
        </p:txBody>
      </p:sp>
      <p:pic>
        <p:nvPicPr>
          <p:cNvPr id="2050" name="Picture 2" descr="Submit showing wrong test case output - Discuss - LeetCode">
            <a:extLst>
              <a:ext uri="{FF2B5EF4-FFF2-40B4-BE49-F238E27FC236}">
                <a16:creationId xmlns:a16="http://schemas.microsoft.com/office/drawing/2014/main" id="{E4CC5EE1-32F9-4DFC-26A4-96BA5FAAA88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6396" y="1258349"/>
            <a:ext cx="7311208" cy="33344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35304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p51"/>
          <p:cNvSpPr txBox="1">
            <a:spLocks noGrp="1"/>
          </p:cNvSpPr>
          <p:nvPr>
            <p:ph type="title"/>
          </p:nvPr>
        </p:nvSpPr>
        <p:spPr>
          <a:xfrm>
            <a:off x="628650" y="273844"/>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a:t>Static Analyzers</a:t>
            </a:r>
            <a:endParaRPr/>
          </a:p>
          <a:p>
            <a:pPr marL="0" lvl="0" indent="0" algn="l" rtl="0">
              <a:lnSpc>
                <a:spcPct val="90000"/>
              </a:lnSpc>
              <a:spcBef>
                <a:spcPts val="0"/>
              </a:spcBef>
              <a:spcAft>
                <a:spcPts val="0"/>
              </a:spcAft>
              <a:buSzPts val="3600"/>
              <a:buNone/>
            </a:pPr>
            <a:r>
              <a:rPr lang="en-US" sz="2200" i="1"/>
              <a:t>Some commercial tools</a:t>
            </a:r>
            <a:endParaRPr sz="2200" i="1"/>
          </a:p>
        </p:txBody>
      </p:sp>
      <p:sp>
        <p:nvSpPr>
          <p:cNvPr id="315" name="Google Shape;315;p51"/>
          <p:cNvSpPr txBox="1">
            <a:spLocks noGrp="1"/>
          </p:cNvSpPr>
          <p:nvPr>
            <p:ph type="body" idx="1"/>
          </p:nvPr>
        </p:nvSpPr>
        <p:spPr>
          <a:xfrm>
            <a:off x="628650" y="1135810"/>
            <a:ext cx="7886700" cy="34971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000"/>
              </a:spcBef>
              <a:spcAft>
                <a:spcPts val="0"/>
              </a:spcAft>
              <a:buSzPts val="2400"/>
              <a:buNone/>
            </a:pPr>
            <a:r>
              <a:rPr lang="en-US" sz="1500"/>
              <a:t>HP Fortify</a:t>
            </a:r>
            <a:endParaRPr sz="1500"/>
          </a:p>
          <a:p>
            <a:pPr marL="457200" lvl="0" indent="0" algn="l" rtl="0">
              <a:lnSpc>
                <a:spcPct val="100000"/>
              </a:lnSpc>
              <a:spcBef>
                <a:spcPts val="200"/>
              </a:spcBef>
              <a:spcAft>
                <a:spcPts val="0"/>
              </a:spcAft>
              <a:buSzPts val="2400"/>
              <a:buNone/>
            </a:pPr>
            <a:r>
              <a:rPr lang="en-US" sz="1100"/>
              <a:t>“HP Fortify Static Code Analyzer helps verify that your software is trustworthy, reduce costs, increase productivity and implement secure coding best practices. Static Code Analyzer scans source code, identifies root causes of software security vulnerabilities and correlates and prioritizes results—giving you line–of–code guidance for closing gaps in your security. To verify that the most serious issues are addressed first, it correlates and prioritizes results to deliver an accurate, risk–ranked list of issues.”</a:t>
            </a:r>
            <a:endParaRPr sz="1100"/>
          </a:p>
          <a:p>
            <a:pPr marL="0" lvl="0" indent="0" algn="l" rtl="0">
              <a:lnSpc>
                <a:spcPct val="100000"/>
              </a:lnSpc>
              <a:spcBef>
                <a:spcPts val="2000"/>
              </a:spcBef>
              <a:spcAft>
                <a:spcPts val="0"/>
              </a:spcAft>
              <a:buSzPts val="2400"/>
              <a:buNone/>
            </a:pPr>
            <a:r>
              <a:rPr lang="en-US" sz="1500"/>
              <a:t>Coverity</a:t>
            </a:r>
            <a:endParaRPr sz="1500"/>
          </a:p>
          <a:p>
            <a:pPr marL="457200" lvl="0" indent="0" algn="l" rtl="0">
              <a:lnSpc>
                <a:spcPct val="100000"/>
              </a:lnSpc>
              <a:spcBef>
                <a:spcPts val="200"/>
              </a:spcBef>
              <a:spcAft>
                <a:spcPts val="0"/>
              </a:spcAft>
              <a:buSzPts val="2400"/>
              <a:buNone/>
            </a:pPr>
            <a:r>
              <a:rPr lang="en-US" sz="1100"/>
              <a:t>“The Coverity</a:t>
            </a:r>
            <a:r>
              <a:rPr lang="en-US" sz="1100" baseline="30000"/>
              <a:t>®</a:t>
            </a:r>
            <a:r>
              <a:rPr lang="en-US" sz="1100"/>
              <a:t> Code Advisor solution includes Coverity Quality Advisor and Coverity Security Advisor. The solution surfaces quality and security defects in the developer workflow, with accuracy and actionable remediation guidance.”</a:t>
            </a:r>
            <a:endParaRPr sz="1100"/>
          </a:p>
          <a:p>
            <a:pPr marL="0" lvl="0" indent="0" algn="l" rtl="0">
              <a:lnSpc>
                <a:spcPct val="100000"/>
              </a:lnSpc>
              <a:spcBef>
                <a:spcPts val="2000"/>
              </a:spcBef>
              <a:spcAft>
                <a:spcPts val="0"/>
              </a:spcAft>
              <a:buSzPts val="2400"/>
              <a:buNone/>
            </a:pPr>
            <a:r>
              <a:rPr lang="en-US" sz="1500"/>
              <a:t>PVS-Studio</a:t>
            </a:r>
            <a:endParaRPr sz="1500"/>
          </a:p>
          <a:p>
            <a:pPr marL="457200" lvl="0" indent="0" algn="l" rtl="0">
              <a:lnSpc>
                <a:spcPct val="100000"/>
              </a:lnSpc>
              <a:spcBef>
                <a:spcPts val="200"/>
              </a:spcBef>
              <a:spcAft>
                <a:spcPts val="0"/>
              </a:spcAft>
              <a:buSzPts val="2400"/>
              <a:buNone/>
            </a:pPr>
            <a:r>
              <a:rPr lang="en-US" sz="1100"/>
              <a:t>“The PVS-Studio tool is intended for developers of contemporary applications and it integrates into the Visual Studio 2013, 2012, 2010, 2008, 2005 environments providing the programmer with a convenient user interface to analyze files, navigate through code and get reference information. You do not need to study documentation and settings preliminarily to work with the analyzer. The analyzer is ready to work right after it is installed.”</a:t>
            </a:r>
            <a:endParaRPr sz="21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61">
          <a:extLst>
            <a:ext uri="{FF2B5EF4-FFF2-40B4-BE49-F238E27FC236}">
              <a16:creationId xmlns:a16="http://schemas.microsoft.com/office/drawing/2014/main" id="{23E7CAD7-34AE-DB98-3680-D508FE6E6BA5}"/>
            </a:ext>
          </a:extLst>
        </p:cNvPr>
        <p:cNvGrpSpPr/>
        <p:nvPr/>
      </p:nvGrpSpPr>
      <p:grpSpPr>
        <a:xfrm>
          <a:off x="0" y="0"/>
          <a:ext cx="0" cy="0"/>
          <a:chOff x="0" y="0"/>
          <a:chExt cx="0" cy="0"/>
        </a:xfrm>
      </p:grpSpPr>
      <p:sp>
        <p:nvSpPr>
          <p:cNvPr id="262" name="Google Shape;262;p44">
            <a:extLst>
              <a:ext uri="{FF2B5EF4-FFF2-40B4-BE49-F238E27FC236}">
                <a16:creationId xmlns:a16="http://schemas.microsoft.com/office/drawing/2014/main" id="{155E05AE-0E90-E1EA-87D0-923C0ACC904C}"/>
              </a:ext>
            </a:extLst>
          </p:cNvPr>
          <p:cNvSpPr txBox="1">
            <a:spLocks noGrp="1"/>
          </p:cNvSpPr>
          <p:nvPr>
            <p:ph type="title"/>
          </p:nvPr>
        </p:nvSpPr>
        <p:spPr>
          <a:xfrm>
            <a:off x="628650" y="273844"/>
            <a:ext cx="7886700" cy="713700"/>
          </a:xfrm>
          <a:prstGeom prst="rect">
            <a:avLst/>
          </a:prstGeom>
          <a:noFill/>
          <a:ln>
            <a:noFill/>
          </a:ln>
        </p:spPr>
        <p:txBody>
          <a:bodyPr spcFirstLastPara="1" wrap="square" lIns="91425" tIns="45700" rIns="91425" bIns="45700" anchor="ctr" anchorCtr="0">
            <a:noAutofit/>
          </a:bodyPr>
          <a:lstStyle/>
          <a:p>
            <a:pPr lvl="0"/>
            <a:r>
              <a:rPr lang="en-US" sz="3200" dirty="0"/>
              <a:t>Static Analysis</a:t>
            </a:r>
            <a:br>
              <a:rPr lang="en-US" sz="3200" dirty="0"/>
            </a:br>
            <a:r>
              <a:rPr lang="en-US" sz="2000" i="1" dirty="0"/>
              <a:t>Basic idea</a:t>
            </a:r>
            <a:endParaRPr sz="2200" i="1" dirty="0"/>
          </a:p>
        </p:txBody>
      </p:sp>
      <p:pic>
        <p:nvPicPr>
          <p:cNvPr id="3074" name="Picture 2" descr="Exploring existing code architecture using dependency graph – JArchitect  Blog">
            <a:extLst>
              <a:ext uri="{FF2B5EF4-FFF2-40B4-BE49-F238E27FC236}">
                <a16:creationId xmlns:a16="http://schemas.microsoft.com/office/drawing/2014/main" id="{7C97CBC7-0F82-9366-B553-2A87381ABE0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52"/>
          <a:stretch>
            <a:fillRect/>
          </a:stretch>
        </p:blipFill>
        <p:spPr bwMode="auto">
          <a:xfrm>
            <a:off x="2072463" y="1364069"/>
            <a:ext cx="4999074" cy="3059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0143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61">
          <a:extLst>
            <a:ext uri="{FF2B5EF4-FFF2-40B4-BE49-F238E27FC236}">
              <a16:creationId xmlns:a16="http://schemas.microsoft.com/office/drawing/2014/main" id="{0848248E-0477-1582-990C-2F995CF81F6B}"/>
            </a:ext>
          </a:extLst>
        </p:cNvPr>
        <p:cNvGrpSpPr/>
        <p:nvPr/>
      </p:nvGrpSpPr>
      <p:grpSpPr>
        <a:xfrm>
          <a:off x="0" y="0"/>
          <a:ext cx="0" cy="0"/>
          <a:chOff x="0" y="0"/>
          <a:chExt cx="0" cy="0"/>
        </a:xfrm>
      </p:grpSpPr>
      <p:sp>
        <p:nvSpPr>
          <p:cNvPr id="262" name="Google Shape;262;p44">
            <a:extLst>
              <a:ext uri="{FF2B5EF4-FFF2-40B4-BE49-F238E27FC236}">
                <a16:creationId xmlns:a16="http://schemas.microsoft.com/office/drawing/2014/main" id="{03DAD0BB-1C45-01D0-1A51-64636652B672}"/>
              </a:ext>
            </a:extLst>
          </p:cNvPr>
          <p:cNvSpPr txBox="1">
            <a:spLocks noGrp="1"/>
          </p:cNvSpPr>
          <p:nvPr>
            <p:ph type="title"/>
          </p:nvPr>
        </p:nvSpPr>
        <p:spPr>
          <a:xfrm>
            <a:off x="628650" y="273844"/>
            <a:ext cx="7886700" cy="713700"/>
          </a:xfrm>
          <a:prstGeom prst="rect">
            <a:avLst/>
          </a:prstGeom>
          <a:noFill/>
          <a:ln>
            <a:noFill/>
          </a:ln>
        </p:spPr>
        <p:txBody>
          <a:bodyPr spcFirstLastPara="1" wrap="square" lIns="91425" tIns="45700" rIns="91425" bIns="45700" anchor="ctr" anchorCtr="0">
            <a:noAutofit/>
          </a:bodyPr>
          <a:lstStyle/>
          <a:p>
            <a:pPr lvl="0"/>
            <a:r>
              <a:rPr lang="en-US" sz="3200" dirty="0"/>
              <a:t>Static Analysis</a:t>
            </a:r>
            <a:br>
              <a:rPr lang="en-US" sz="3200" dirty="0"/>
            </a:br>
            <a:r>
              <a:rPr lang="en-US" sz="2000" i="1" dirty="0"/>
              <a:t>Basic idea</a:t>
            </a:r>
            <a:endParaRPr sz="2200" i="1" dirty="0"/>
          </a:p>
        </p:txBody>
      </p:sp>
      <p:sp>
        <p:nvSpPr>
          <p:cNvPr id="263" name="Google Shape;263;p44">
            <a:extLst>
              <a:ext uri="{FF2B5EF4-FFF2-40B4-BE49-F238E27FC236}">
                <a16:creationId xmlns:a16="http://schemas.microsoft.com/office/drawing/2014/main" id="{4706F431-A84E-B481-4E7F-2542576BF951}"/>
              </a:ext>
            </a:extLst>
          </p:cNvPr>
          <p:cNvSpPr txBox="1">
            <a:spLocks noGrp="1"/>
          </p:cNvSpPr>
          <p:nvPr>
            <p:ph type="body" idx="1"/>
          </p:nvPr>
        </p:nvSpPr>
        <p:spPr>
          <a:xfrm>
            <a:off x="628650" y="1135837"/>
            <a:ext cx="7886700" cy="2871826"/>
          </a:xfrm>
          <a:prstGeom prst="rect">
            <a:avLst/>
          </a:prstGeom>
          <a:noFill/>
          <a:ln>
            <a:noFill/>
          </a:ln>
        </p:spPr>
        <p:txBody>
          <a:bodyPr spcFirstLastPara="1" wrap="square" lIns="91425" tIns="45700" rIns="91425" bIns="45700" anchor="t" anchorCtr="0">
            <a:noAutofit/>
          </a:bodyPr>
          <a:lstStyle/>
          <a:p>
            <a:pPr marL="285750" lvl="0" indent="-285750" algn="l" rtl="0">
              <a:lnSpc>
                <a:spcPct val="150000"/>
              </a:lnSpc>
              <a:spcBef>
                <a:spcPts val="0"/>
              </a:spcBef>
              <a:spcAft>
                <a:spcPts val="0"/>
              </a:spcAft>
              <a:buSzPts val="2400"/>
              <a:buFont typeface="Wingdings" panose="05000000000000000000" pitchFamily="2" charset="2"/>
              <a:buChar char="Ø"/>
            </a:pPr>
            <a:r>
              <a:rPr lang="en-US" sz="1600" dirty="0"/>
              <a:t>Traditional methods of finding errors:</a:t>
            </a:r>
          </a:p>
          <a:p>
            <a:pPr marL="742950" lvl="1" indent="-285750">
              <a:lnSpc>
                <a:spcPct val="150000"/>
              </a:lnSpc>
              <a:spcBef>
                <a:spcPts val="0"/>
              </a:spcBef>
            </a:pPr>
            <a:r>
              <a:rPr lang="en-US" sz="1600" dirty="0"/>
              <a:t>testing</a:t>
            </a:r>
          </a:p>
          <a:p>
            <a:pPr marL="742950" lvl="1" indent="-285750">
              <a:lnSpc>
                <a:spcPct val="150000"/>
              </a:lnSpc>
              <a:spcBef>
                <a:spcPts val="0"/>
              </a:spcBef>
            </a:pPr>
            <a:r>
              <a:rPr lang="en-US" sz="1600" dirty="0"/>
              <a:t>code inspection</a:t>
            </a:r>
          </a:p>
          <a:p>
            <a:pPr marL="0" lvl="0" indent="0" algn="l" rtl="0">
              <a:lnSpc>
                <a:spcPct val="100000"/>
              </a:lnSpc>
              <a:spcBef>
                <a:spcPts val="0"/>
              </a:spcBef>
              <a:spcAft>
                <a:spcPts val="0"/>
              </a:spcAft>
              <a:buSzPts val="2400"/>
              <a:buNone/>
            </a:pPr>
            <a:endParaRPr lang="en-US" sz="1600" dirty="0"/>
          </a:p>
          <a:p>
            <a:pPr marL="285750" lvl="0" indent="-285750" algn="l" rtl="0">
              <a:lnSpc>
                <a:spcPct val="150000"/>
              </a:lnSpc>
              <a:spcBef>
                <a:spcPts val="0"/>
              </a:spcBef>
              <a:spcAft>
                <a:spcPts val="0"/>
              </a:spcAft>
              <a:buSzPts val="2400"/>
              <a:buFont typeface="Wingdings" panose="05000000000000000000" pitchFamily="2" charset="2"/>
              <a:buChar char="Ø"/>
            </a:pPr>
            <a:r>
              <a:rPr lang="en-US" sz="1600" dirty="0"/>
              <a:t>Security errors can be hard to find by these methods, because they</a:t>
            </a:r>
          </a:p>
          <a:p>
            <a:pPr marL="742950" lvl="1" indent="-285750">
              <a:lnSpc>
                <a:spcPct val="150000"/>
              </a:lnSpc>
              <a:spcBef>
                <a:spcPts val="0"/>
              </a:spcBef>
            </a:pPr>
            <a:r>
              <a:rPr lang="en-US" sz="1600" dirty="0">
                <a:solidFill>
                  <a:schemeClr val="bg2">
                    <a:lumMod val="75000"/>
                    <a:lumOff val="25000"/>
                  </a:schemeClr>
                </a:solidFill>
              </a:rPr>
              <a:t>only arise in unusual circumstances</a:t>
            </a:r>
          </a:p>
          <a:p>
            <a:pPr marL="457200" lvl="1" indent="0">
              <a:lnSpc>
                <a:spcPct val="150000"/>
              </a:lnSpc>
              <a:spcBef>
                <a:spcPts val="0"/>
              </a:spcBef>
              <a:buNone/>
            </a:pPr>
            <a:r>
              <a:rPr lang="en-US" sz="1600" dirty="0"/>
              <a:t>     - particular inputs uncommon execution paths, ...</a:t>
            </a:r>
          </a:p>
          <a:p>
            <a:pPr marL="742950" lvl="1" indent="-285750">
              <a:lnSpc>
                <a:spcPct val="150000"/>
              </a:lnSpc>
              <a:spcBef>
                <a:spcPts val="0"/>
              </a:spcBef>
            </a:pPr>
            <a:r>
              <a:rPr lang="en-US" sz="1600" dirty="0">
                <a:solidFill>
                  <a:schemeClr val="bg2">
                    <a:lumMod val="75000"/>
                    <a:lumOff val="25000"/>
                  </a:schemeClr>
                </a:solidFill>
              </a:rPr>
              <a:t>code base is too large for a human code inspection</a:t>
            </a:r>
          </a:p>
        </p:txBody>
      </p:sp>
      <p:sp>
        <p:nvSpPr>
          <p:cNvPr id="5" name="TextBox 4">
            <a:extLst>
              <a:ext uri="{FF2B5EF4-FFF2-40B4-BE49-F238E27FC236}">
                <a16:creationId xmlns:a16="http://schemas.microsoft.com/office/drawing/2014/main" id="{30E01F37-D231-2B9F-2757-578FA542061D}"/>
              </a:ext>
            </a:extLst>
          </p:cNvPr>
          <p:cNvSpPr txBox="1"/>
          <p:nvPr/>
        </p:nvSpPr>
        <p:spPr>
          <a:xfrm>
            <a:off x="2286000" y="4155956"/>
            <a:ext cx="4572000" cy="307777"/>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n-US" dirty="0"/>
              <a:t>Here static analysis can provide major improvement</a:t>
            </a:r>
          </a:p>
        </p:txBody>
      </p:sp>
    </p:spTree>
    <p:extLst>
      <p:ext uri="{BB962C8B-B14F-4D97-AF65-F5344CB8AC3E}">
        <p14:creationId xmlns:p14="http://schemas.microsoft.com/office/powerpoint/2010/main" val="2479164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Google Shape;271;p45"/>
          <p:cNvSpPr txBox="1">
            <a:spLocks noGrp="1"/>
          </p:cNvSpPr>
          <p:nvPr>
            <p:ph type="title"/>
          </p:nvPr>
        </p:nvSpPr>
        <p:spPr>
          <a:xfrm>
            <a:off x="628650" y="273844"/>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dirty="0"/>
              <a:t>Static Analysis</a:t>
            </a:r>
            <a:endParaRPr dirty="0"/>
          </a:p>
          <a:p>
            <a:pPr marL="0" lvl="0" indent="0" algn="l" rtl="0">
              <a:lnSpc>
                <a:spcPct val="90000"/>
              </a:lnSpc>
              <a:spcBef>
                <a:spcPts val="0"/>
              </a:spcBef>
              <a:spcAft>
                <a:spcPts val="0"/>
              </a:spcAft>
              <a:buSzPts val="3600"/>
              <a:buNone/>
            </a:pPr>
            <a:r>
              <a:rPr lang="en-US" sz="2200" i="1" dirty="0"/>
              <a:t>Basic idea</a:t>
            </a:r>
            <a:endParaRPr sz="2200" i="1" dirty="0"/>
          </a:p>
        </p:txBody>
      </p:sp>
      <p:sp>
        <p:nvSpPr>
          <p:cNvPr id="272" name="Google Shape;272;p45"/>
          <p:cNvSpPr txBox="1">
            <a:spLocks noGrp="1"/>
          </p:cNvSpPr>
          <p:nvPr>
            <p:ph type="body" idx="1"/>
          </p:nvPr>
        </p:nvSpPr>
        <p:spPr>
          <a:xfrm>
            <a:off x="628650" y="1126494"/>
            <a:ext cx="7886700" cy="34971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2400"/>
              <a:buNone/>
            </a:pPr>
            <a:r>
              <a:rPr lang="en-US" sz="1600" dirty="0">
                <a:solidFill>
                  <a:schemeClr val="dk2"/>
                </a:solidFill>
              </a:rPr>
              <a:t>Programmers reason about security and find bugs…</a:t>
            </a:r>
            <a:endParaRPr sz="1600" dirty="0">
              <a:solidFill>
                <a:schemeClr val="dk2"/>
              </a:solidFill>
            </a:endParaRPr>
          </a:p>
          <a:p>
            <a:pPr marL="0" lvl="0" indent="0" algn="l" rtl="0">
              <a:lnSpc>
                <a:spcPct val="100000"/>
              </a:lnSpc>
              <a:spcBef>
                <a:spcPts val="200"/>
              </a:spcBef>
              <a:spcAft>
                <a:spcPts val="0"/>
              </a:spcAft>
              <a:buSzPts val="2400"/>
              <a:buNone/>
            </a:pPr>
            <a:r>
              <a:rPr lang="en-US" sz="1600" dirty="0">
                <a:solidFill>
                  <a:schemeClr val="dk2"/>
                </a:solidFill>
              </a:rPr>
              <a:t>      … could a program do the same reasoning?</a:t>
            </a:r>
            <a:endParaRPr sz="1600" dirty="0">
              <a:solidFill>
                <a:schemeClr val="dk2"/>
              </a:solidFill>
            </a:endParaRPr>
          </a:p>
          <a:p>
            <a:pPr marL="0" lvl="0" indent="0" algn="l" rtl="0">
              <a:lnSpc>
                <a:spcPct val="100000"/>
              </a:lnSpc>
              <a:spcBef>
                <a:spcPts val="0"/>
              </a:spcBef>
              <a:spcAft>
                <a:spcPts val="0"/>
              </a:spcAft>
              <a:buSzPts val="2400"/>
              <a:buNone/>
            </a:pPr>
            <a:endParaRPr sz="1600" u="sng" dirty="0">
              <a:solidFill>
                <a:schemeClr val="dk2"/>
              </a:solidFill>
            </a:endParaRPr>
          </a:p>
          <a:p>
            <a:pPr marL="285750" indent="-285750">
              <a:spcBef>
                <a:spcPts val="0"/>
              </a:spcBef>
              <a:buFont typeface="Wingdings" panose="05000000000000000000" pitchFamily="2" charset="2"/>
              <a:buChar char="Ø"/>
            </a:pPr>
            <a:r>
              <a:rPr lang="en-US" sz="1600" u="sng" dirty="0">
                <a:solidFill>
                  <a:schemeClr val="dk2"/>
                </a:solidFill>
              </a:rPr>
              <a:t>Static analysis</a:t>
            </a:r>
            <a:r>
              <a:rPr lang="en-US" sz="1600" dirty="0">
                <a:solidFill>
                  <a:schemeClr val="dk2"/>
                </a:solidFill>
              </a:rPr>
              <a:t> refers to tools for automated analysis of software</a:t>
            </a:r>
            <a:endParaRPr sz="1600" dirty="0">
              <a:solidFill>
                <a:schemeClr val="dk2"/>
              </a:solidFill>
            </a:endParaRPr>
          </a:p>
          <a:p>
            <a:pPr marL="0" lvl="0" indent="0" algn="l" rtl="0">
              <a:lnSpc>
                <a:spcPct val="100000"/>
              </a:lnSpc>
              <a:spcBef>
                <a:spcPts val="0"/>
              </a:spcBef>
              <a:spcAft>
                <a:spcPts val="0"/>
              </a:spcAft>
              <a:buSzPts val="2400"/>
              <a:buNone/>
            </a:pPr>
            <a:endParaRPr lang="en-US" sz="1600" dirty="0">
              <a:solidFill>
                <a:schemeClr val="dk2"/>
              </a:solidFill>
            </a:endParaRPr>
          </a:p>
          <a:p>
            <a:pPr marL="285750" lvl="0" indent="-285750" algn="l" rtl="0">
              <a:spcBef>
                <a:spcPts val="600"/>
              </a:spcBef>
              <a:spcAft>
                <a:spcPts val="0"/>
              </a:spcAft>
              <a:buSzPts val="2400"/>
              <a:buFont typeface="Wingdings" panose="05000000000000000000" pitchFamily="2" charset="2"/>
              <a:buChar char="Ø"/>
            </a:pPr>
            <a:r>
              <a:rPr lang="en-US" sz="1600" dirty="0">
                <a:solidFill>
                  <a:schemeClr val="dk2"/>
                </a:solidFill>
              </a:rPr>
              <a:t>Two fundamental concepts</a:t>
            </a:r>
          </a:p>
          <a:p>
            <a:pPr marL="742950" lvl="1" indent="-285750">
              <a:spcBef>
                <a:spcPts val="600"/>
              </a:spcBef>
            </a:pPr>
            <a:r>
              <a:rPr lang="en-US" sz="1600" b="1" dirty="0">
                <a:solidFill>
                  <a:schemeClr val="dk2"/>
                </a:solidFill>
              </a:rPr>
              <a:t>Abstraction</a:t>
            </a:r>
          </a:p>
          <a:p>
            <a:pPr marL="1200150" lvl="2" indent="-285750">
              <a:spcBef>
                <a:spcPts val="600"/>
              </a:spcBef>
              <a:buFont typeface="Arial" panose="020B0604020202020204" pitchFamily="34" charset="0"/>
              <a:buChar char="‒"/>
            </a:pPr>
            <a:r>
              <a:rPr lang="en-US" sz="1600" dirty="0">
                <a:solidFill>
                  <a:schemeClr val="dk2"/>
                </a:solidFill>
              </a:rPr>
              <a:t>Elide details of a specific implementation.</a:t>
            </a:r>
          </a:p>
          <a:p>
            <a:pPr marL="1200150" lvl="2" indent="-285750">
              <a:spcBef>
                <a:spcPts val="600"/>
              </a:spcBef>
              <a:buFont typeface="Arial" panose="020B0604020202020204" pitchFamily="34" charset="0"/>
              <a:buChar char="‒"/>
            </a:pPr>
            <a:r>
              <a:rPr lang="en-US" sz="1600" dirty="0">
                <a:solidFill>
                  <a:schemeClr val="dk2"/>
                </a:solidFill>
              </a:rPr>
              <a:t>Capture semantically relevant details; ignore the rest.</a:t>
            </a:r>
          </a:p>
          <a:p>
            <a:pPr marL="742950" lvl="1" indent="-285750">
              <a:spcBef>
                <a:spcPts val="600"/>
              </a:spcBef>
            </a:pPr>
            <a:r>
              <a:rPr lang="en-US" sz="1600" b="1" dirty="0">
                <a:solidFill>
                  <a:schemeClr val="dk2"/>
                </a:solidFill>
              </a:rPr>
              <a:t>Programs as data</a:t>
            </a:r>
          </a:p>
          <a:p>
            <a:pPr marL="1200150" lvl="2" indent="-285750">
              <a:spcBef>
                <a:spcPts val="600"/>
              </a:spcBef>
              <a:buFont typeface="Arial" panose="020B0604020202020204" pitchFamily="34" charset="0"/>
              <a:buChar char="‒"/>
            </a:pPr>
            <a:r>
              <a:rPr lang="en-US" sz="1600" dirty="0">
                <a:solidFill>
                  <a:schemeClr val="dk2"/>
                </a:solidFill>
              </a:rPr>
              <a:t>Programs are just trees/graphs!</a:t>
            </a:r>
          </a:p>
          <a:p>
            <a:pPr marL="1200150" lvl="2" indent="-285750">
              <a:spcBef>
                <a:spcPts val="600"/>
              </a:spcBef>
              <a:buFont typeface="Arial" panose="020B0604020202020204" pitchFamily="34" charset="0"/>
              <a:buChar char="‒"/>
            </a:pPr>
            <a:r>
              <a:rPr lang="en-US" sz="1600" dirty="0">
                <a:solidFill>
                  <a:schemeClr val="dk2"/>
                </a:solidFill>
              </a:rPr>
              <a:t>…and CS has lots of ways to analyze trees/graphs</a:t>
            </a:r>
          </a:p>
          <a:p>
            <a:pPr marL="0" lvl="0" indent="0" algn="l" rtl="0">
              <a:lnSpc>
                <a:spcPct val="100000"/>
              </a:lnSpc>
              <a:spcBef>
                <a:spcPts val="0"/>
              </a:spcBef>
              <a:spcAft>
                <a:spcPts val="0"/>
              </a:spcAft>
              <a:buSzPts val="2400"/>
              <a:buNone/>
            </a:pPr>
            <a:endParaRPr sz="1400" dirty="0">
              <a:solidFill>
                <a:schemeClr val="dk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70">
          <a:extLst>
            <a:ext uri="{FF2B5EF4-FFF2-40B4-BE49-F238E27FC236}">
              <a16:creationId xmlns:a16="http://schemas.microsoft.com/office/drawing/2014/main" id="{75997D21-24F1-189C-44BE-CC18992889B7}"/>
            </a:ext>
          </a:extLst>
        </p:cNvPr>
        <p:cNvGrpSpPr/>
        <p:nvPr/>
      </p:nvGrpSpPr>
      <p:grpSpPr>
        <a:xfrm>
          <a:off x="0" y="0"/>
          <a:ext cx="0" cy="0"/>
          <a:chOff x="0" y="0"/>
          <a:chExt cx="0" cy="0"/>
        </a:xfrm>
      </p:grpSpPr>
      <p:sp>
        <p:nvSpPr>
          <p:cNvPr id="271" name="Google Shape;271;p45">
            <a:extLst>
              <a:ext uri="{FF2B5EF4-FFF2-40B4-BE49-F238E27FC236}">
                <a16:creationId xmlns:a16="http://schemas.microsoft.com/office/drawing/2014/main" id="{D476E146-300F-34D4-921F-9C8192AA3D3E}"/>
              </a:ext>
            </a:extLst>
          </p:cNvPr>
          <p:cNvSpPr txBox="1">
            <a:spLocks noGrp="1"/>
          </p:cNvSpPr>
          <p:nvPr>
            <p:ph type="title"/>
          </p:nvPr>
        </p:nvSpPr>
        <p:spPr>
          <a:xfrm>
            <a:off x="628650" y="273844"/>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a:t>Static Analysis</a:t>
            </a:r>
            <a:endParaRPr/>
          </a:p>
          <a:p>
            <a:pPr marL="0" lvl="0" indent="0" algn="l" rtl="0">
              <a:lnSpc>
                <a:spcPct val="90000"/>
              </a:lnSpc>
              <a:spcBef>
                <a:spcPts val="0"/>
              </a:spcBef>
              <a:spcAft>
                <a:spcPts val="0"/>
              </a:spcAft>
              <a:buSzPts val="3600"/>
              <a:buNone/>
            </a:pPr>
            <a:r>
              <a:rPr lang="en-US" sz="2200" i="1"/>
              <a:t>Basic idea</a:t>
            </a:r>
            <a:endParaRPr sz="2200" i="1"/>
          </a:p>
        </p:txBody>
      </p:sp>
      <p:pic>
        <p:nvPicPr>
          <p:cNvPr id="4" name="table">
            <a:extLst>
              <a:ext uri="{FF2B5EF4-FFF2-40B4-BE49-F238E27FC236}">
                <a16:creationId xmlns:a16="http://schemas.microsoft.com/office/drawing/2014/main" id="{B7CBEAAB-D66C-AD49-1F3D-B2FB9B5005D0}"/>
              </a:ext>
            </a:extLst>
          </p:cNvPr>
          <p:cNvPicPr>
            <a:picLocks noChangeAspect="1"/>
          </p:cNvPicPr>
          <p:nvPr/>
        </p:nvPicPr>
        <p:blipFill>
          <a:blip r:embed="rId3"/>
          <a:stretch>
            <a:fillRect/>
          </a:stretch>
        </p:blipFill>
        <p:spPr>
          <a:xfrm>
            <a:off x="628650" y="1229161"/>
            <a:ext cx="3250311" cy="2778529"/>
          </a:xfrm>
          <a:prstGeom prst="rect">
            <a:avLst/>
          </a:prstGeom>
        </p:spPr>
      </p:pic>
      <p:sp>
        <p:nvSpPr>
          <p:cNvPr id="29" name="Rectangle 28">
            <a:extLst>
              <a:ext uri="{FF2B5EF4-FFF2-40B4-BE49-F238E27FC236}">
                <a16:creationId xmlns:a16="http://schemas.microsoft.com/office/drawing/2014/main" id="{EC9F667E-A95A-98DC-8E61-CD415A3E83B8}"/>
              </a:ext>
            </a:extLst>
          </p:cNvPr>
          <p:cNvSpPr/>
          <p:nvPr/>
        </p:nvSpPr>
        <p:spPr bwMode="auto">
          <a:xfrm>
            <a:off x="5522831" y="1229161"/>
            <a:ext cx="1205803" cy="361636"/>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0" fontAlgn="auto" latinLnBrk="0" hangingPunct="0">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424545"/>
                </a:solidFill>
                <a:effectLst/>
                <a:uLnTx/>
                <a:uFillTx/>
                <a:latin typeface="Calibri"/>
                <a:ea typeface="+mn-ea"/>
                <a:cs typeface="Calibri"/>
              </a:rPr>
              <a:t>Program</a:t>
            </a:r>
          </a:p>
        </p:txBody>
      </p:sp>
      <p:grpSp>
        <p:nvGrpSpPr>
          <p:cNvPr id="30" name="Group 29">
            <a:extLst>
              <a:ext uri="{FF2B5EF4-FFF2-40B4-BE49-F238E27FC236}">
                <a16:creationId xmlns:a16="http://schemas.microsoft.com/office/drawing/2014/main" id="{89F318FA-AA8A-FB10-6000-DC3DF365FA25}"/>
              </a:ext>
            </a:extLst>
          </p:cNvPr>
          <p:cNvGrpSpPr/>
          <p:nvPr/>
        </p:nvGrpSpPr>
        <p:grpSpPr>
          <a:xfrm>
            <a:off x="4062483" y="1970957"/>
            <a:ext cx="4204507" cy="377737"/>
            <a:chOff x="3568832" y="2956446"/>
            <a:chExt cx="4204507" cy="377737"/>
          </a:xfrm>
        </p:grpSpPr>
        <p:sp>
          <p:nvSpPr>
            <p:cNvPr id="51" name="Rectangle 50">
              <a:extLst>
                <a:ext uri="{FF2B5EF4-FFF2-40B4-BE49-F238E27FC236}">
                  <a16:creationId xmlns:a16="http://schemas.microsoft.com/office/drawing/2014/main" id="{F6B799AA-C56B-00F6-5277-EA3FB16E9BEC}"/>
                </a:ext>
              </a:extLst>
            </p:cNvPr>
            <p:cNvSpPr/>
            <p:nvPr/>
          </p:nvSpPr>
          <p:spPr bwMode="auto">
            <a:xfrm>
              <a:off x="3568832" y="2972547"/>
              <a:ext cx="997797" cy="361636"/>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0" fontAlgn="auto" latinLnBrk="0" hangingPunct="0">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424545"/>
                  </a:solidFill>
                  <a:effectLst/>
                  <a:uLnTx/>
                  <a:uFillTx/>
                  <a:latin typeface="Calibri"/>
                  <a:ea typeface="+mn-ea"/>
                  <a:cs typeface="Calibri"/>
                </a:rPr>
                <a:t>=</a:t>
              </a:r>
            </a:p>
          </p:txBody>
        </p:sp>
        <p:sp>
          <p:nvSpPr>
            <p:cNvPr id="52" name="Rectangle 51">
              <a:extLst>
                <a:ext uri="{FF2B5EF4-FFF2-40B4-BE49-F238E27FC236}">
                  <a16:creationId xmlns:a16="http://schemas.microsoft.com/office/drawing/2014/main" id="{A08AA506-4E62-2A88-0B71-00900130722D}"/>
                </a:ext>
              </a:extLst>
            </p:cNvPr>
            <p:cNvSpPr/>
            <p:nvPr/>
          </p:nvSpPr>
          <p:spPr bwMode="auto">
            <a:xfrm>
              <a:off x="6775542" y="2956446"/>
              <a:ext cx="997797" cy="361636"/>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0" fontAlgn="auto" latinLnBrk="0" hangingPunct="0">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424545"/>
                  </a:solidFill>
                  <a:effectLst/>
                  <a:uLnTx/>
                  <a:uFillTx/>
                  <a:latin typeface="Calibri"/>
                  <a:ea typeface="+mn-ea"/>
                  <a:cs typeface="Calibri"/>
                </a:rPr>
                <a:t>while</a:t>
              </a:r>
            </a:p>
          </p:txBody>
        </p:sp>
      </p:grpSp>
      <p:cxnSp>
        <p:nvCxnSpPr>
          <p:cNvPr id="31" name="Straight Arrow Connector 30">
            <a:extLst>
              <a:ext uri="{FF2B5EF4-FFF2-40B4-BE49-F238E27FC236}">
                <a16:creationId xmlns:a16="http://schemas.microsoft.com/office/drawing/2014/main" id="{8845A478-6E9C-5DA1-33B9-C3B31D4A5470}"/>
              </a:ext>
            </a:extLst>
          </p:cNvPr>
          <p:cNvCxnSpPr>
            <a:stCxn id="29" idx="2"/>
            <a:endCxn id="51" idx="0"/>
          </p:cNvCxnSpPr>
          <p:nvPr/>
        </p:nvCxnSpPr>
        <p:spPr bwMode="auto">
          <a:xfrm flipH="1">
            <a:off x="4561382" y="1590797"/>
            <a:ext cx="1564351" cy="396261"/>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cxnSp>
        <p:nvCxnSpPr>
          <p:cNvPr id="32" name="Straight Arrow Connector 31">
            <a:extLst>
              <a:ext uri="{FF2B5EF4-FFF2-40B4-BE49-F238E27FC236}">
                <a16:creationId xmlns:a16="http://schemas.microsoft.com/office/drawing/2014/main" id="{C42E6C4E-812B-C5E6-3592-EF1D31224BA0}"/>
              </a:ext>
            </a:extLst>
          </p:cNvPr>
          <p:cNvCxnSpPr>
            <a:stCxn id="29" idx="2"/>
            <a:endCxn id="52" idx="0"/>
          </p:cNvCxnSpPr>
          <p:nvPr/>
        </p:nvCxnSpPr>
        <p:spPr bwMode="auto">
          <a:xfrm>
            <a:off x="6125733" y="1590797"/>
            <a:ext cx="1642359" cy="380160"/>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grpSp>
        <p:nvGrpSpPr>
          <p:cNvPr id="33" name="Group 32">
            <a:extLst>
              <a:ext uri="{FF2B5EF4-FFF2-40B4-BE49-F238E27FC236}">
                <a16:creationId xmlns:a16="http://schemas.microsoft.com/office/drawing/2014/main" id="{D7A79343-9801-8B86-95FE-9E5F696B373D}"/>
              </a:ext>
            </a:extLst>
          </p:cNvPr>
          <p:cNvGrpSpPr/>
          <p:nvPr/>
        </p:nvGrpSpPr>
        <p:grpSpPr>
          <a:xfrm>
            <a:off x="4062483" y="2732238"/>
            <a:ext cx="2190376" cy="361636"/>
            <a:chOff x="5016684" y="3153365"/>
            <a:chExt cx="2190376" cy="361636"/>
          </a:xfrm>
        </p:grpSpPr>
        <p:sp>
          <p:nvSpPr>
            <p:cNvPr id="49" name="Rectangle 48">
              <a:extLst>
                <a:ext uri="{FF2B5EF4-FFF2-40B4-BE49-F238E27FC236}">
                  <a16:creationId xmlns:a16="http://schemas.microsoft.com/office/drawing/2014/main" id="{25E24807-FBFF-9957-79D8-49B2CFE79E25}"/>
                </a:ext>
              </a:extLst>
            </p:cNvPr>
            <p:cNvSpPr/>
            <p:nvPr/>
          </p:nvSpPr>
          <p:spPr bwMode="auto">
            <a:xfrm>
              <a:off x="5016684" y="3153365"/>
              <a:ext cx="997797" cy="361636"/>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0" fontAlgn="auto" latinLnBrk="0" hangingPunct="0">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424545"/>
                  </a:solidFill>
                  <a:effectLst/>
                  <a:uLnTx/>
                  <a:uFillTx/>
                  <a:latin typeface="Calibri"/>
                  <a:ea typeface="+mn-ea"/>
                  <a:cs typeface="Calibri"/>
                </a:rPr>
                <a:t>result</a:t>
              </a:r>
            </a:p>
          </p:txBody>
        </p:sp>
        <p:sp>
          <p:nvSpPr>
            <p:cNvPr id="50" name="Rectangle 49">
              <a:extLst>
                <a:ext uri="{FF2B5EF4-FFF2-40B4-BE49-F238E27FC236}">
                  <a16:creationId xmlns:a16="http://schemas.microsoft.com/office/drawing/2014/main" id="{2575EF65-4281-C6CF-4993-20D9324B59EA}"/>
                </a:ext>
              </a:extLst>
            </p:cNvPr>
            <p:cNvSpPr/>
            <p:nvPr/>
          </p:nvSpPr>
          <p:spPr bwMode="auto">
            <a:xfrm>
              <a:off x="6209263" y="3153365"/>
              <a:ext cx="997797" cy="361636"/>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0" fontAlgn="auto" latinLnBrk="0" hangingPunct="0">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424545"/>
                  </a:solidFill>
                  <a:effectLst/>
                  <a:uLnTx/>
                  <a:uFillTx/>
                  <a:latin typeface="Calibri"/>
                  <a:ea typeface="+mn-ea"/>
                  <a:cs typeface="Calibri"/>
                </a:rPr>
                <a:t>1</a:t>
              </a:r>
            </a:p>
          </p:txBody>
        </p:sp>
      </p:grpSp>
      <p:cxnSp>
        <p:nvCxnSpPr>
          <p:cNvPr id="34" name="Straight Arrow Connector 33">
            <a:extLst>
              <a:ext uri="{FF2B5EF4-FFF2-40B4-BE49-F238E27FC236}">
                <a16:creationId xmlns:a16="http://schemas.microsoft.com/office/drawing/2014/main" id="{55C4D4FC-E0C5-2893-AB38-6F72A70934CA}"/>
              </a:ext>
            </a:extLst>
          </p:cNvPr>
          <p:cNvCxnSpPr>
            <a:stCxn id="51" idx="2"/>
            <a:endCxn id="49" idx="0"/>
          </p:cNvCxnSpPr>
          <p:nvPr/>
        </p:nvCxnSpPr>
        <p:spPr bwMode="auto">
          <a:xfrm>
            <a:off x="4561382" y="2348694"/>
            <a:ext cx="0" cy="383544"/>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cxnSp>
        <p:nvCxnSpPr>
          <p:cNvPr id="35" name="Straight Arrow Connector 34">
            <a:extLst>
              <a:ext uri="{FF2B5EF4-FFF2-40B4-BE49-F238E27FC236}">
                <a16:creationId xmlns:a16="http://schemas.microsoft.com/office/drawing/2014/main" id="{7A3DD9C7-2522-4826-0D23-6899F9556A73}"/>
              </a:ext>
            </a:extLst>
          </p:cNvPr>
          <p:cNvCxnSpPr>
            <a:stCxn id="51" idx="2"/>
            <a:endCxn id="50" idx="0"/>
          </p:cNvCxnSpPr>
          <p:nvPr/>
        </p:nvCxnSpPr>
        <p:spPr bwMode="auto">
          <a:xfrm>
            <a:off x="4561382" y="2348694"/>
            <a:ext cx="1192579" cy="383544"/>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sp>
        <p:nvSpPr>
          <p:cNvPr id="36" name="Rectangle 35">
            <a:extLst>
              <a:ext uri="{FF2B5EF4-FFF2-40B4-BE49-F238E27FC236}">
                <a16:creationId xmlns:a16="http://schemas.microsoft.com/office/drawing/2014/main" id="{8BBA17FE-79D4-5D7A-1DDC-C855F8B03700}"/>
              </a:ext>
            </a:extLst>
          </p:cNvPr>
          <p:cNvSpPr/>
          <p:nvPr/>
        </p:nvSpPr>
        <p:spPr bwMode="auto">
          <a:xfrm>
            <a:off x="5626834" y="1987459"/>
            <a:ext cx="997797" cy="361636"/>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0" fontAlgn="auto" latinLnBrk="0" hangingPunct="0">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424545"/>
                </a:solidFill>
                <a:effectLst/>
                <a:uLnTx/>
                <a:uFillTx/>
                <a:latin typeface="Calibri"/>
                <a:ea typeface="+mn-ea"/>
                <a:cs typeface="Calibri"/>
              </a:rPr>
              <a:t>…</a:t>
            </a:r>
          </a:p>
        </p:txBody>
      </p:sp>
      <p:cxnSp>
        <p:nvCxnSpPr>
          <p:cNvPr id="37" name="Straight Arrow Connector 36">
            <a:extLst>
              <a:ext uri="{FF2B5EF4-FFF2-40B4-BE49-F238E27FC236}">
                <a16:creationId xmlns:a16="http://schemas.microsoft.com/office/drawing/2014/main" id="{5CE1F553-29EA-60D2-6DB5-DC571EBD59DA}"/>
              </a:ext>
            </a:extLst>
          </p:cNvPr>
          <p:cNvCxnSpPr>
            <a:stCxn id="29" idx="2"/>
            <a:endCxn id="36" idx="0"/>
          </p:cNvCxnSpPr>
          <p:nvPr/>
        </p:nvCxnSpPr>
        <p:spPr bwMode="auto">
          <a:xfrm>
            <a:off x="6125733" y="1590797"/>
            <a:ext cx="0" cy="396662"/>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sp>
        <p:nvSpPr>
          <p:cNvPr id="38" name="Rectangle 37">
            <a:extLst>
              <a:ext uri="{FF2B5EF4-FFF2-40B4-BE49-F238E27FC236}">
                <a16:creationId xmlns:a16="http://schemas.microsoft.com/office/drawing/2014/main" id="{7B6275A0-B9B3-9C6D-676C-8CAF92351BCF}"/>
              </a:ext>
            </a:extLst>
          </p:cNvPr>
          <p:cNvSpPr/>
          <p:nvPr/>
        </p:nvSpPr>
        <p:spPr bwMode="auto">
          <a:xfrm>
            <a:off x="6530081" y="2732238"/>
            <a:ext cx="997797" cy="361636"/>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0" fontAlgn="auto" latinLnBrk="0" hangingPunct="0">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424545"/>
                </a:solidFill>
                <a:effectLst/>
                <a:uLnTx/>
                <a:uFillTx/>
                <a:latin typeface="Calibri"/>
                <a:ea typeface="+mn-ea"/>
                <a:cs typeface="Calibri"/>
              </a:rPr>
              <a:t>&lt;</a:t>
            </a:r>
          </a:p>
        </p:txBody>
      </p:sp>
      <p:sp>
        <p:nvSpPr>
          <p:cNvPr id="39" name="Rectangle 38">
            <a:extLst>
              <a:ext uri="{FF2B5EF4-FFF2-40B4-BE49-F238E27FC236}">
                <a16:creationId xmlns:a16="http://schemas.microsoft.com/office/drawing/2014/main" id="{5CFD96A3-5747-1852-FB23-E211C8E5C9FF}"/>
              </a:ext>
            </a:extLst>
          </p:cNvPr>
          <p:cNvSpPr/>
          <p:nvPr/>
        </p:nvSpPr>
        <p:spPr bwMode="auto">
          <a:xfrm>
            <a:off x="7722660" y="2732238"/>
            <a:ext cx="997797" cy="361636"/>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0" fontAlgn="auto" latinLnBrk="0" hangingPunct="0">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424545"/>
                </a:solidFill>
                <a:effectLst/>
                <a:uLnTx/>
                <a:uFillTx/>
                <a:latin typeface="Calibri"/>
                <a:ea typeface="+mn-ea"/>
                <a:cs typeface="Calibri"/>
              </a:rPr>
              <a:t>block</a:t>
            </a:r>
          </a:p>
        </p:txBody>
      </p:sp>
      <p:cxnSp>
        <p:nvCxnSpPr>
          <p:cNvPr id="40" name="Straight Arrow Connector 39">
            <a:extLst>
              <a:ext uri="{FF2B5EF4-FFF2-40B4-BE49-F238E27FC236}">
                <a16:creationId xmlns:a16="http://schemas.microsoft.com/office/drawing/2014/main" id="{079C1A7A-E184-6B41-D0B3-5BDC984B1265}"/>
              </a:ext>
            </a:extLst>
          </p:cNvPr>
          <p:cNvCxnSpPr>
            <a:stCxn id="52" idx="2"/>
            <a:endCxn id="38" idx="0"/>
          </p:cNvCxnSpPr>
          <p:nvPr/>
        </p:nvCxnSpPr>
        <p:spPr bwMode="auto">
          <a:xfrm flipH="1">
            <a:off x="7028980" y="2332593"/>
            <a:ext cx="739112" cy="399645"/>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cxnSp>
        <p:nvCxnSpPr>
          <p:cNvPr id="41" name="Straight Arrow Connector 40">
            <a:extLst>
              <a:ext uri="{FF2B5EF4-FFF2-40B4-BE49-F238E27FC236}">
                <a16:creationId xmlns:a16="http://schemas.microsoft.com/office/drawing/2014/main" id="{05AC1498-8316-FA97-1250-5C1F43055A91}"/>
              </a:ext>
            </a:extLst>
          </p:cNvPr>
          <p:cNvCxnSpPr>
            <a:stCxn id="52" idx="2"/>
            <a:endCxn id="39" idx="0"/>
          </p:cNvCxnSpPr>
          <p:nvPr/>
        </p:nvCxnSpPr>
        <p:spPr bwMode="auto">
          <a:xfrm>
            <a:off x="7768092" y="2332593"/>
            <a:ext cx="453467" cy="399645"/>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grpSp>
        <p:nvGrpSpPr>
          <p:cNvPr id="42" name="Group 41">
            <a:extLst>
              <a:ext uri="{FF2B5EF4-FFF2-40B4-BE49-F238E27FC236}">
                <a16:creationId xmlns:a16="http://schemas.microsoft.com/office/drawing/2014/main" id="{46A9DA4A-678F-CB82-4A8C-E2017131A3FB}"/>
              </a:ext>
            </a:extLst>
          </p:cNvPr>
          <p:cNvGrpSpPr/>
          <p:nvPr/>
        </p:nvGrpSpPr>
        <p:grpSpPr>
          <a:xfrm>
            <a:off x="5337502" y="3646054"/>
            <a:ext cx="2190376" cy="361636"/>
            <a:chOff x="5016684" y="3153365"/>
            <a:chExt cx="2190376" cy="361636"/>
          </a:xfrm>
        </p:grpSpPr>
        <p:sp>
          <p:nvSpPr>
            <p:cNvPr id="47" name="Rectangle 46">
              <a:extLst>
                <a:ext uri="{FF2B5EF4-FFF2-40B4-BE49-F238E27FC236}">
                  <a16:creationId xmlns:a16="http://schemas.microsoft.com/office/drawing/2014/main" id="{28A97C67-85EC-D927-52A7-776404ED7CEA}"/>
                </a:ext>
              </a:extLst>
            </p:cNvPr>
            <p:cNvSpPr/>
            <p:nvPr/>
          </p:nvSpPr>
          <p:spPr bwMode="auto">
            <a:xfrm>
              <a:off x="5016684" y="3153365"/>
              <a:ext cx="997797" cy="361636"/>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0" fontAlgn="auto" latinLnBrk="0" hangingPunct="0">
                <a:lnSpc>
                  <a:spcPct val="100000"/>
                </a:lnSpc>
                <a:spcBef>
                  <a:spcPts val="0"/>
                </a:spcBef>
                <a:spcAft>
                  <a:spcPts val="0"/>
                </a:spcAft>
                <a:buClrTx/>
                <a:buSzTx/>
                <a:buFontTx/>
                <a:buNone/>
                <a:tabLst/>
                <a:defRPr/>
              </a:pPr>
              <a:r>
                <a:rPr kumimoji="0" lang="en-US" sz="2000" b="0" i="0" u="none" strike="noStrike" kern="1200" cap="none" spc="0" normalizeH="0" baseline="0" noProof="0" dirty="0" err="1">
                  <a:ln>
                    <a:noFill/>
                  </a:ln>
                  <a:solidFill>
                    <a:srgbClr val="424545"/>
                  </a:solidFill>
                  <a:effectLst/>
                  <a:uLnTx/>
                  <a:uFillTx/>
                  <a:latin typeface="Calibri"/>
                  <a:ea typeface="+mn-ea"/>
                  <a:cs typeface="Calibri"/>
                </a:rPr>
                <a:t>i</a:t>
              </a:r>
              <a:endParaRPr kumimoji="0" lang="en-US" sz="2000" b="0" i="0" u="none" strike="noStrike" kern="1200" cap="none" spc="0" normalizeH="0" baseline="0" noProof="0" dirty="0">
                <a:ln>
                  <a:noFill/>
                </a:ln>
                <a:solidFill>
                  <a:srgbClr val="424545"/>
                </a:solidFill>
                <a:effectLst/>
                <a:uLnTx/>
                <a:uFillTx/>
                <a:latin typeface="Calibri"/>
                <a:ea typeface="+mn-ea"/>
                <a:cs typeface="Calibri"/>
              </a:endParaRPr>
            </a:p>
          </p:txBody>
        </p:sp>
        <p:sp>
          <p:nvSpPr>
            <p:cNvPr id="48" name="Rectangle 47">
              <a:extLst>
                <a:ext uri="{FF2B5EF4-FFF2-40B4-BE49-F238E27FC236}">
                  <a16:creationId xmlns:a16="http://schemas.microsoft.com/office/drawing/2014/main" id="{9C3D8638-3785-1327-E592-D3059A56158B}"/>
                </a:ext>
              </a:extLst>
            </p:cNvPr>
            <p:cNvSpPr/>
            <p:nvPr/>
          </p:nvSpPr>
          <p:spPr bwMode="auto">
            <a:xfrm>
              <a:off x="6209263" y="3153365"/>
              <a:ext cx="997797" cy="361636"/>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0" fontAlgn="auto" latinLnBrk="0" hangingPunct="0">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424545"/>
                  </a:solidFill>
                  <a:effectLst/>
                  <a:uLnTx/>
                  <a:uFillTx/>
                  <a:latin typeface="Calibri"/>
                  <a:ea typeface="+mn-ea"/>
                  <a:cs typeface="Calibri"/>
                </a:rPr>
                <a:t>n</a:t>
              </a:r>
            </a:p>
          </p:txBody>
        </p:sp>
      </p:grpSp>
      <p:cxnSp>
        <p:nvCxnSpPr>
          <p:cNvPr id="43" name="Straight Arrow Connector 42">
            <a:extLst>
              <a:ext uri="{FF2B5EF4-FFF2-40B4-BE49-F238E27FC236}">
                <a16:creationId xmlns:a16="http://schemas.microsoft.com/office/drawing/2014/main" id="{8B476036-0EE7-5ADC-F736-43CDA9A27A0F}"/>
              </a:ext>
            </a:extLst>
          </p:cNvPr>
          <p:cNvCxnSpPr>
            <a:stCxn id="38" idx="2"/>
            <a:endCxn id="47" idx="0"/>
          </p:cNvCxnSpPr>
          <p:nvPr/>
        </p:nvCxnSpPr>
        <p:spPr bwMode="auto">
          <a:xfrm flipH="1">
            <a:off x="5836401" y="3093874"/>
            <a:ext cx="1192579" cy="552180"/>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cxnSp>
        <p:nvCxnSpPr>
          <p:cNvPr id="44" name="Straight Arrow Connector 43">
            <a:extLst>
              <a:ext uri="{FF2B5EF4-FFF2-40B4-BE49-F238E27FC236}">
                <a16:creationId xmlns:a16="http://schemas.microsoft.com/office/drawing/2014/main" id="{F8188026-E87C-0CAF-76CA-60D800149499}"/>
              </a:ext>
            </a:extLst>
          </p:cNvPr>
          <p:cNvCxnSpPr>
            <a:stCxn id="38" idx="2"/>
            <a:endCxn id="48" idx="0"/>
          </p:cNvCxnSpPr>
          <p:nvPr/>
        </p:nvCxnSpPr>
        <p:spPr bwMode="auto">
          <a:xfrm>
            <a:off x="7028980" y="3093874"/>
            <a:ext cx="0" cy="552180"/>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sp>
        <p:nvSpPr>
          <p:cNvPr id="45" name="Rectangle 44">
            <a:extLst>
              <a:ext uri="{FF2B5EF4-FFF2-40B4-BE49-F238E27FC236}">
                <a16:creationId xmlns:a16="http://schemas.microsoft.com/office/drawing/2014/main" id="{F2008943-CFCF-6196-4974-2F146CA3B48A}"/>
              </a:ext>
            </a:extLst>
          </p:cNvPr>
          <p:cNvSpPr/>
          <p:nvPr/>
        </p:nvSpPr>
        <p:spPr bwMode="auto">
          <a:xfrm>
            <a:off x="7722660" y="3646054"/>
            <a:ext cx="997797" cy="361636"/>
          </a:xfrm>
          <a:prstGeom prst="rect">
            <a:avLst/>
          </a:prstGeom>
          <a:solidFill>
            <a:sysClr val="window" lastClr="FFFFFF"/>
          </a:solidFill>
          <a:ln w="25400" cap="flat" cmpd="sng" algn="ctr">
            <a:solidFill>
              <a:srgbClr val="674C56"/>
            </a:solidFill>
            <a:prstDash val="solid"/>
            <a:headEnd type="none" w="med" len="med"/>
            <a:tailEnd type="none" w="med" len="med"/>
          </a:ln>
          <a:effectLst/>
        </p:spPr>
        <p:txBody>
          <a:bodyPr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0" fontAlgn="auto" latinLnBrk="0" hangingPunct="0">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424545"/>
                </a:solidFill>
                <a:effectLst/>
                <a:uLnTx/>
                <a:uFillTx/>
                <a:latin typeface="Calibri"/>
                <a:ea typeface="+mn-ea"/>
                <a:cs typeface="Calibri"/>
              </a:rPr>
              <a:t>…</a:t>
            </a:r>
          </a:p>
        </p:txBody>
      </p:sp>
      <p:cxnSp>
        <p:nvCxnSpPr>
          <p:cNvPr id="46" name="Straight Arrow Connector 45">
            <a:extLst>
              <a:ext uri="{FF2B5EF4-FFF2-40B4-BE49-F238E27FC236}">
                <a16:creationId xmlns:a16="http://schemas.microsoft.com/office/drawing/2014/main" id="{A615B54D-47FC-8367-BCA7-255138C9EBBA}"/>
              </a:ext>
            </a:extLst>
          </p:cNvPr>
          <p:cNvCxnSpPr>
            <a:stCxn id="39" idx="2"/>
            <a:endCxn id="45" idx="0"/>
          </p:cNvCxnSpPr>
          <p:nvPr/>
        </p:nvCxnSpPr>
        <p:spPr bwMode="auto">
          <a:xfrm>
            <a:off x="8221559" y="3093874"/>
            <a:ext cx="0" cy="552180"/>
          </a:xfrm>
          <a:prstGeom prst="straightConnector1">
            <a:avLst/>
          </a:prstGeom>
          <a:solidFill>
            <a:sysClr val="window" lastClr="FFFFFF"/>
          </a:solidFill>
          <a:ln w="25400" cap="flat" cmpd="sng" algn="ctr">
            <a:solidFill>
              <a:srgbClr val="674C56"/>
            </a:solidFill>
            <a:prstDash val="solid"/>
            <a:headEnd type="none" w="med" len="med"/>
            <a:tailEnd type="arrow"/>
          </a:ln>
          <a:effectLst/>
        </p:spPr>
      </p:cxnSp>
    </p:spTree>
    <p:extLst>
      <p:ext uri="{BB962C8B-B14F-4D97-AF65-F5344CB8AC3E}">
        <p14:creationId xmlns:p14="http://schemas.microsoft.com/office/powerpoint/2010/main" val="897094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70">
          <a:extLst>
            <a:ext uri="{FF2B5EF4-FFF2-40B4-BE49-F238E27FC236}">
              <a16:creationId xmlns:a16="http://schemas.microsoft.com/office/drawing/2014/main" id="{7BF0DB80-55C7-F143-9DA2-2C12BC344891}"/>
            </a:ext>
          </a:extLst>
        </p:cNvPr>
        <p:cNvGrpSpPr/>
        <p:nvPr/>
      </p:nvGrpSpPr>
      <p:grpSpPr>
        <a:xfrm>
          <a:off x="0" y="0"/>
          <a:ext cx="0" cy="0"/>
          <a:chOff x="0" y="0"/>
          <a:chExt cx="0" cy="0"/>
        </a:xfrm>
      </p:grpSpPr>
      <p:sp>
        <p:nvSpPr>
          <p:cNvPr id="271" name="Google Shape;271;p45">
            <a:extLst>
              <a:ext uri="{FF2B5EF4-FFF2-40B4-BE49-F238E27FC236}">
                <a16:creationId xmlns:a16="http://schemas.microsoft.com/office/drawing/2014/main" id="{4A76F1DD-8C94-56A8-4B69-D0C38A7931C2}"/>
              </a:ext>
            </a:extLst>
          </p:cNvPr>
          <p:cNvSpPr txBox="1">
            <a:spLocks noGrp="1"/>
          </p:cNvSpPr>
          <p:nvPr>
            <p:ph type="title"/>
          </p:nvPr>
        </p:nvSpPr>
        <p:spPr>
          <a:xfrm>
            <a:off x="628650" y="273844"/>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a:t>Static Analysis</a:t>
            </a:r>
            <a:endParaRPr/>
          </a:p>
          <a:p>
            <a:pPr marL="0" lvl="0" indent="0" algn="l" rtl="0">
              <a:lnSpc>
                <a:spcPct val="90000"/>
              </a:lnSpc>
              <a:spcBef>
                <a:spcPts val="0"/>
              </a:spcBef>
              <a:spcAft>
                <a:spcPts val="0"/>
              </a:spcAft>
              <a:buSzPts val="3600"/>
              <a:buNone/>
            </a:pPr>
            <a:r>
              <a:rPr lang="en-US" sz="2200" i="1"/>
              <a:t>Basic idea</a:t>
            </a:r>
            <a:endParaRPr sz="2200" i="1"/>
          </a:p>
        </p:txBody>
      </p:sp>
      <p:sp>
        <p:nvSpPr>
          <p:cNvPr id="2" name="Google Shape;263;p44">
            <a:extLst>
              <a:ext uri="{FF2B5EF4-FFF2-40B4-BE49-F238E27FC236}">
                <a16:creationId xmlns:a16="http://schemas.microsoft.com/office/drawing/2014/main" id="{9EBF1FB2-D040-FF1A-9114-4ED3B2379226}"/>
              </a:ext>
            </a:extLst>
          </p:cNvPr>
          <p:cNvSpPr txBox="1">
            <a:spLocks noGrp="1"/>
          </p:cNvSpPr>
          <p:nvPr>
            <p:ph type="body" idx="1"/>
          </p:nvPr>
        </p:nvSpPr>
        <p:spPr>
          <a:xfrm>
            <a:off x="628650" y="1135837"/>
            <a:ext cx="7886700" cy="2871826"/>
          </a:xfrm>
          <a:prstGeom prst="rect">
            <a:avLst/>
          </a:prstGeom>
          <a:noFill/>
          <a:ln>
            <a:noFill/>
          </a:ln>
        </p:spPr>
        <p:txBody>
          <a:bodyPr spcFirstLastPara="1" wrap="square" lIns="91425" tIns="45700" rIns="91425" bIns="45700" anchor="t" anchorCtr="0">
            <a:noAutofit/>
          </a:bodyPr>
          <a:lstStyle/>
          <a:p>
            <a:pPr marL="285750" lvl="0" indent="-285750" algn="l" rtl="0">
              <a:lnSpc>
                <a:spcPct val="150000"/>
              </a:lnSpc>
              <a:spcBef>
                <a:spcPts val="0"/>
              </a:spcBef>
              <a:spcAft>
                <a:spcPts val="0"/>
              </a:spcAft>
              <a:buSzPts val="2400"/>
              <a:buFont typeface="Wingdings" panose="05000000000000000000" pitchFamily="2" charset="2"/>
              <a:buChar char="Ø"/>
            </a:pPr>
            <a:r>
              <a:rPr lang="en-US" sz="1600" dirty="0"/>
              <a:t>Why might it be hard to test/inspect for:</a:t>
            </a:r>
          </a:p>
          <a:p>
            <a:pPr marL="742950" lvl="1" indent="-285750">
              <a:lnSpc>
                <a:spcPct val="150000"/>
              </a:lnSpc>
              <a:spcBef>
                <a:spcPts val="0"/>
              </a:spcBef>
              <a:buSzPts val="2400"/>
              <a:buFont typeface="Arial" panose="020B0604020202020204" pitchFamily="34" charset="0"/>
              <a:buChar char="•"/>
            </a:pPr>
            <a:r>
              <a:rPr lang="en-US" sz="1600" dirty="0"/>
              <a:t>Array bounds errors?</a:t>
            </a:r>
          </a:p>
        </p:txBody>
      </p:sp>
      <p:sp>
        <p:nvSpPr>
          <p:cNvPr id="4" name="TextBox 3">
            <a:extLst>
              <a:ext uri="{FF2B5EF4-FFF2-40B4-BE49-F238E27FC236}">
                <a16:creationId xmlns:a16="http://schemas.microsoft.com/office/drawing/2014/main" id="{1062E0FF-FD4B-E976-C124-136AA8ED9D19}"/>
              </a:ext>
            </a:extLst>
          </p:cNvPr>
          <p:cNvSpPr txBox="1"/>
          <p:nvPr/>
        </p:nvSpPr>
        <p:spPr>
          <a:xfrm>
            <a:off x="696298" y="2771962"/>
            <a:ext cx="1253801" cy="70763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nSpc>
                <a:spcPct val="150000"/>
              </a:lnSpc>
            </a:pPr>
            <a:r>
              <a:rPr lang="en-US" dirty="0">
                <a:latin typeface="Aptos" panose="020B0004020202020204" pitchFamily="34" charset="0"/>
                <a:cs typeface="Aptos Serif" panose="020B0502040204020203" pitchFamily="18" charset="0"/>
              </a:rPr>
              <a:t>char </a:t>
            </a:r>
            <a:r>
              <a:rPr lang="en-US" dirty="0" err="1">
                <a:latin typeface="Aptos" panose="020B0004020202020204" pitchFamily="34" charset="0"/>
                <a:cs typeface="Aptos Serif" panose="020B0502040204020203" pitchFamily="18" charset="0"/>
              </a:rPr>
              <a:t>buf</a:t>
            </a:r>
            <a:r>
              <a:rPr lang="en-US" dirty="0">
                <a:latin typeface="Aptos" panose="020B0004020202020204" pitchFamily="34" charset="0"/>
                <a:cs typeface="Aptos Serif" panose="020B0502040204020203" pitchFamily="18" charset="0"/>
              </a:rPr>
              <a:t>[10];</a:t>
            </a:r>
            <a:br>
              <a:rPr lang="en-US" dirty="0">
                <a:latin typeface="Aptos" panose="020B0004020202020204" pitchFamily="34" charset="0"/>
                <a:cs typeface="Aptos Serif" panose="020B0502040204020203" pitchFamily="18" charset="0"/>
              </a:rPr>
            </a:br>
            <a:r>
              <a:rPr lang="en-US" dirty="0" err="1">
                <a:latin typeface="Aptos" panose="020B0004020202020204" pitchFamily="34" charset="0"/>
                <a:cs typeface="Aptos Serif" panose="020B0502040204020203" pitchFamily="18" charset="0"/>
              </a:rPr>
              <a:t>buf</a:t>
            </a:r>
            <a:r>
              <a:rPr lang="en-US" dirty="0">
                <a:latin typeface="Aptos" panose="020B0004020202020204" pitchFamily="34" charset="0"/>
                <a:cs typeface="Aptos Serif" panose="020B0502040204020203" pitchFamily="18" charset="0"/>
              </a:rPr>
              <a:t>[</a:t>
            </a:r>
            <a:r>
              <a:rPr lang="en-US" dirty="0" err="1">
                <a:latin typeface="Aptos" panose="020B0004020202020204" pitchFamily="34" charset="0"/>
                <a:cs typeface="Aptos Serif" panose="020B0502040204020203" pitchFamily="18" charset="0"/>
              </a:rPr>
              <a:t>i</a:t>
            </a:r>
            <a:r>
              <a:rPr lang="en-US" dirty="0">
                <a:latin typeface="Aptos" panose="020B0004020202020204" pitchFamily="34" charset="0"/>
                <a:cs typeface="Aptos Serif" panose="020B0502040204020203" pitchFamily="18" charset="0"/>
              </a:rPr>
              <a:t>] = 'A';</a:t>
            </a:r>
          </a:p>
        </p:txBody>
      </p:sp>
      <p:sp>
        <p:nvSpPr>
          <p:cNvPr id="10" name="TextBox 9">
            <a:extLst>
              <a:ext uri="{FF2B5EF4-FFF2-40B4-BE49-F238E27FC236}">
                <a16:creationId xmlns:a16="http://schemas.microsoft.com/office/drawing/2014/main" id="{D9314665-977C-C2D9-BEDB-B5A44434AA74}"/>
              </a:ext>
            </a:extLst>
          </p:cNvPr>
          <p:cNvSpPr txBox="1"/>
          <p:nvPr/>
        </p:nvSpPr>
        <p:spPr>
          <a:xfrm>
            <a:off x="2148956" y="2571750"/>
            <a:ext cx="2705878" cy="1021883"/>
          </a:xfrm>
          <a:prstGeom prst="rect">
            <a:avLst/>
          </a:prstGeom>
          <a:noFill/>
        </p:spPr>
        <p:txBody>
          <a:bodyPr wrap="square">
            <a:spAutoFit/>
          </a:bodyPr>
          <a:lstStyle/>
          <a:p>
            <a:pPr>
              <a:lnSpc>
                <a:spcPct val="150000"/>
              </a:lnSpc>
            </a:pPr>
            <a:r>
              <a:rPr lang="nn-NO" dirty="0"/>
              <a:t>Test input:</a:t>
            </a:r>
          </a:p>
          <a:p>
            <a:pPr>
              <a:lnSpc>
                <a:spcPct val="150000"/>
              </a:lnSpc>
            </a:pPr>
            <a:r>
              <a:rPr lang="nn-NO" dirty="0"/>
              <a:t>i = 0, 1, 5, 9 → all OK</a:t>
            </a:r>
          </a:p>
          <a:p>
            <a:pPr>
              <a:lnSpc>
                <a:spcPct val="150000"/>
              </a:lnSpc>
            </a:pPr>
            <a:r>
              <a:rPr lang="en-US" dirty="0" err="1"/>
              <a:t>i</a:t>
            </a:r>
            <a:r>
              <a:rPr lang="en-US" dirty="0"/>
              <a:t> = 10 → crash (out of bounds)</a:t>
            </a:r>
          </a:p>
        </p:txBody>
      </p:sp>
      <p:sp>
        <p:nvSpPr>
          <p:cNvPr id="14" name="TextBox 13">
            <a:extLst>
              <a:ext uri="{FF2B5EF4-FFF2-40B4-BE49-F238E27FC236}">
                <a16:creationId xmlns:a16="http://schemas.microsoft.com/office/drawing/2014/main" id="{99092495-1522-1DF8-3EF7-43573D736F99}"/>
              </a:ext>
            </a:extLst>
          </p:cNvPr>
          <p:cNvSpPr txBox="1"/>
          <p:nvPr/>
        </p:nvSpPr>
        <p:spPr>
          <a:xfrm>
            <a:off x="2735327" y="3906900"/>
            <a:ext cx="3673346" cy="307777"/>
          </a:xfrm>
          <a:prstGeom prst="rect">
            <a:avLst/>
          </a:prstGeom>
          <a:noFill/>
        </p:spPr>
        <p:txBody>
          <a:bodyPr wrap="square">
            <a:spAutoFit/>
          </a:bodyPr>
          <a:lstStyle/>
          <a:p>
            <a:r>
              <a:rPr lang="en-US" dirty="0">
                <a:solidFill>
                  <a:schemeClr val="bg2">
                    <a:lumMod val="75000"/>
                    <a:lumOff val="25000"/>
                  </a:schemeClr>
                </a:solidFill>
              </a:rPr>
              <a:t>If your test never uses </a:t>
            </a:r>
            <a:r>
              <a:rPr lang="en-US" dirty="0" err="1">
                <a:solidFill>
                  <a:schemeClr val="bg2">
                    <a:lumMod val="75000"/>
                    <a:lumOff val="25000"/>
                  </a:schemeClr>
                </a:solidFill>
              </a:rPr>
              <a:t>i</a:t>
            </a:r>
            <a:r>
              <a:rPr lang="en-US" dirty="0">
                <a:solidFill>
                  <a:schemeClr val="bg2">
                    <a:lumMod val="75000"/>
                    <a:lumOff val="25000"/>
                  </a:schemeClr>
                </a:solidFill>
              </a:rPr>
              <a:t> = 10, you miss it.</a:t>
            </a:r>
          </a:p>
        </p:txBody>
      </p:sp>
    </p:spTree>
    <p:extLst>
      <p:ext uri="{BB962C8B-B14F-4D97-AF65-F5344CB8AC3E}">
        <p14:creationId xmlns:p14="http://schemas.microsoft.com/office/powerpoint/2010/main" val="2648333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70">
          <a:extLst>
            <a:ext uri="{FF2B5EF4-FFF2-40B4-BE49-F238E27FC236}">
              <a16:creationId xmlns:a16="http://schemas.microsoft.com/office/drawing/2014/main" id="{7505C918-D033-382F-318D-9F2E2ED1727A}"/>
            </a:ext>
          </a:extLst>
        </p:cNvPr>
        <p:cNvGrpSpPr/>
        <p:nvPr/>
      </p:nvGrpSpPr>
      <p:grpSpPr>
        <a:xfrm>
          <a:off x="0" y="0"/>
          <a:ext cx="0" cy="0"/>
          <a:chOff x="0" y="0"/>
          <a:chExt cx="0" cy="0"/>
        </a:xfrm>
      </p:grpSpPr>
      <p:sp>
        <p:nvSpPr>
          <p:cNvPr id="271" name="Google Shape;271;p45">
            <a:extLst>
              <a:ext uri="{FF2B5EF4-FFF2-40B4-BE49-F238E27FC236}">
                <a16:creationId xmlns:a16="http://schemas.microsoft.com/office/drawing/2014/main" id="{DFECA40F-950A-7CA9-2232-F53FF06E1257}"/>
              </a:ext>
            </a:extLst>
          </p:cNvPr>
          <p:cNvSpPr txBox="1">
            <a:spLocks noGrp="1"/>
          </p:cNvSpPr>
          <p:nvPr>
            <p:ph type="title"/>
          </p:nvPr>
        </p:nvSpPr>
        <p:spPr>
          <a:xfrm>
            <a:off x="628650" y="273844"/>
            <a:ext cx="7886700" cy="713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a:t>Static Analysis</a:t>
            </a:r>
            <a:endParaRPr/>
          </a:p>
          <a:p>
            <a:pPr marL="0" lvl="0" indent="0" algn="l" rtl="0">
              <a:lnSpc>
                <a:spcPct val="90000"/>
              </a:lnSpc>
              <a:spcBef>
                <a:spcPts val="0"/>
              </a:spcBef>
              <a:spcAft>
                <a:spcPts val="0"/>
              </a:spcAft>
              <a:buSzPts val="3600"/>
              <a:buNone/>
            </a:pPr>
            <a:r>
              <a:rPr lang="en-US" sz="2200" i="1"/>
              <a:t>Basic idea</a:t>
            </a:r>
            <a:endParaRPr sz="2200" i="1"/>
          </a:p>
        </p:txBody>
      </p:sp>
      <p:sp>
        <p:nvSpPr>
          <p:cNvPr id="2" name="Google Shape;263;p44">
            <a:extLst>
              <a:ext uri="{FF2B5EF4-FFF2-40B4-BE49-F238E27FC236}">
                <a16:creationId xmlns:a16="http://schemas.microsoft.com/office/drawing/2014/main" id="{57D07803-1FAF-C888-334D-62A04D02A964}"/>
              </a:ext>
            </a:extLst>
          </p:cNvPr>
          <p:cNvSpPr txBox="1">
            <a:spLocks noGrp="1"/>
          </p:cNvSpPr>
          <p:nvPr>
            <p:ph type="body" idx="1"/>
          </p:nvPr>
        </p:nvSpPr>
        <p:spPr>
          <a:xfrm>
            <a:off x="628650" y="1135837"/>
            <a:ext cx="7886700" cy="2871826"/>
          </a:xfrm>
          <a:prstGeom prst="rect">
            <a:avLst/>
          </a:prstGeom>
          <a:noFill/>
          <a:ln>
            <a:noFill/>
          </a:ln>
        </p:spPr>
        <p:txBody>
          <a:bodyPr spcFirstLastPara="1" wrap="square" lIns="91425" tIns="45700" rIns="91425" bIns="45700" anchor="t" anchorCtr="0">
            <a:noAutofit/>
          </a:bodyPr>
          <a:lstStyle/>
          <a:p>
            <a:pPr marL="285750" lvl="0" indent="-285750" algn="l" rtl="0">
              <a:lnSpc>
                <a:spcPct val="150000"/>
              </a:lnSpc>
              <a:spcBef>
                <a:spcPts val="0"/>
              </a:spcBef>
              <a:spcAft>
                <a:spcPts val="0"/>
              </a:spcAft>
              <a:buSzPts val="2400"/>
              <a:buFont typeface="Wingdings" panose="05000000000000000000" pitchFamily="2" charset="2"/>
              <a:buChar char="Ø"/>
            </a:pPr>
            <a:r>
              <a:rPr lang="en-US" sz="1600" dirty="0"/>
              <a:t>Why might it be hard to test/inspect for:</a:t>
            </a:r>
          </a:p>
          <a:p>
            <a:pPr marL="742950" lvl="1" indent="-285750">
              <a:lnSpc>
                <a:spcPct val="150000"/>
              </a:lnSpc>
              <a:spcBef>
                <a:spcPts val="0"/>
              </a:spcBef>
              <a:buSzPts val="2400"/>
              <a:buFont typeface="Arial" panose="020B0604020202020204" pitchFamily="34" charset="0"/>
              <a:buChar char="•"/>
            </a:pPr>
            <a:r>
              <a:rPr lang="en-US" sz="1600" dirty="0"/>
              <a:t>Forgetting to re-enable interrupts?</a:t>
            </a:r>
          </a:p>
        </p:txBody>
      </p:sp>
      <p:sp>
        <p:nvSpPr>
          <p:cNvPr id="3" name="TextBox 2">
            <a:extLst>
              <a:ext uri="{FF2B5EF4-FFF2-40B4-BE49-F238E27FC236}">
                <a16:creationId xmlns:a16="http://schemas.microsoft.com/office/drawing/2014/main" id="{F0FB9F06-157D-CB2D-00A6-D6DCA036C9CF}"/>
              </a:ext>
            </a:extLst>
          </p:cNvPr>
          <p:cNvSpPr txBox="1"/>
          <p:nvPr/>
        </p:nvSpPr>
        <p:spPr>
          <a:xfrm>
            <a:off x="733621" y="2571750"/>
            <a:ext cx="2065562" cy="167513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nSpc>
                <a:spcPct val="150000"/>
              </a:lnSpc>
            </a:pPr>
            <a:r>
              <a:rPr lang="en-US" dirty="0" err="1"/>
              <a:t>disable_interrupts</a:t>
            </a:r>
            <a:r>
              <a:rPr lang="en-US" dirty="0"/>
              <a:t>();</a:t>
            </a:r>
            <a:br>
              <a:rPr lang="en-US" dirty="0"/>
            </a:br>
            <a:r>
              <a:rPr lang="en-US" dirty="0"/>
              <a:t>/* critical section */</a:t>
            </a:r>
            <a:br>
              <a:rPr lang="en-US" dirty="0"/>
            </a:br>
            <a:r>
              <a:rPr lang="en-US" dirty="0"/>
              <a:t>if (error)</a:t>
            </a:r>
            <a:br>
              <a:rPr lang="en-US" dirty="0"/>
            </a:br>
            <a:r>
              <a:rPr lang="en-US" dirty="0"/>
              <a:t>    return;  </a:t>
            </a:r>
          </a:p>
          <a:p>
            <a:pPr>
              <a:lnSpc>
                <a:spcPct val="150000"/>
              </a:lnSpc>
            </a:pPr>
            <a:r>
              <a:rPr lang="en-US" dirty="0" err="1"/>
              <a:t>enable_interrupts</a:t>
            </a:r>
            <a:r>
              <a:rPr lang="en-US" dirty="0"/>
              <a:t>();</a:t>
            </a:r>
            <a:endParaRPr lang="en-US" dirty="0">
              <a:latin typeface="Aptos" panose="020B0004020202020204" pitchFamily="34" charset="0"/>
              <a:cs typeface="Aptos Serif" panose="020B0502040204020203" pitchFamily="18" charset="0"/>
            </a:endParaRPr>
          </a:p>
        </p:txBody>
      </p:sp>
      <p:sp>
        <p:nvSpPr>
          <p:cNvPr id="6" name="TextBox 5">
            <a:extLst>
              <a:ext uri="{FF2B5EF4-FFF2-40B4-BE49-F238E27FC236}">
                <a16:creationId xmlns:a16="http://schemas.microsoft.com/office/drawing/2014/main" id="{C79DF574-AE1E-B8B2-A7CF-B28B185F07F8}"/>
              </a:ext>
            </a:extLst>
          </p:cNvPr>
          <p:cNvSpPr txBox="1"/>
          <p:nvPr/>
        </p:nvSpPr>
        <p:spPr>
          <a:xfrm>
            <a:off x="3121089" y="3135818"/>
            <a:ext cx="3125755" cy="307777"/>
          </a:xfrm>
          <a:prstGeom prst="rect">
            <a:avLst/>
          </a:prstGeom>
          <a:noFill/>
        </p:spPr>
        <p:txBody>
          <a:bodyPr wrap="square">
            <a:spAutoFit/>
          </a:bodyPr>
          <a:lstStyle/>
          <a:p>
            <a:r>
              <a:rPr lang="en-US" dirty="0">
                <a:solidFill>
                  <a:srgbClr val="FF0000"/>
                </a:solidFill>
              </a:rPr>
              <a:t>OOPS: interrupts never re-enabled</a:t>
            </a:r>
          </a:p>
        </p:txBody>
      </p:sp>
      <p:cxnSp>
        <p:nvCxnSpPr>
          <p:cNvPr id="8" name="Straight Arrow Connector 7">
            <a:extLst>
              <a:ext uri="{FF2B5EF4-FFF2-40B4-BE49-F238E27FC236}">
                <a16:creationId xmlns:a16="http://schemas.microsoft.com/office/drawing/2014/main" id="{D64F8C01-5009-F0A8-8127-39E59261C788}"/>
              </a:ext>
            </a:extLst>
          </p:cNvPr>
          <p:cNvCxnSpPr>
            <a:cxnSpLocks/>
            <a:stCxn id="6" idx="1"/>
          </p:cNvCxnSpPr>
          <p:nvPr/>
        </p:nvCxnSpPr>
        <p:spPr>
          <a:xfrm flipH="1">
            <a:off x="1642188" y="3289707"/>
            <a:ext cx="1478901" cy="4705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F73260BD-7207-39A8-BA3B-49FBBCE65E69}"/>
              </a:ext>
            </a:extLst>
          </p:cNvPr>
          <p:cNvSpPr txBox="1"/>
          <p:nvPr/>
        </p:nvSpPr>
        <p:spPr>
          <a:xfrm>
            <a:off x="3532219" y="3604056"/>
            <a:ext cx="4572000" cy="523220"/>
          </a:xfrm>
          <a:prstGeom prst="rect">
            <a:avLst/>
          </a:prstGeom>
          <a:noFill/>
        </p:spPr>
        <p:txBody>
          <a:bodyPr wrap="square">
            <a:spAutoFit/>
          </a:bodyPr>
          <a:lstStyle/>
          <a:p>
            <a:r>
              <a:rPr lang="en-US" dirty="0">
                <a:solidFill>
                  <a:schemeClr val="bg2">
                    <a:lumMod val="75000"/>
                    <a:lumOff val="25000"/>
                  </a:schemeClr>
                </a:solidFill>
              </a:rPr>
              <a:t>The system may work fine most of the time… until it suddenly freezes.</a:t>
            </a:r>
          </a:p>
        </p:txBody>
      </p:sp>
    </p:spTree>
    <p:extLst>
      <p:ext uri="{BB962C8B-B14F-4D97-AF65-F5344CB8AC3E}">
        <p14:creationId xmlns:p14="http://schemas.microsoft.com/office/powerpoint/2010/main" val="2522431113"/>
      </p:ext>
    </p:extLst>
  </p:cSld>
  <p:clrMapOvr>
    <a:masterClrMapping/>
  </p:clrMapOvr>
</p:sld>
</file>

<file path=ppt/theme/theme1.xml><?xml version="1.0" encoding="utf-8"?>
<a:theme xmlns:a="http://schemas.openxmlformats.org/drawingml/2006/main" name="UNCG Navy Background">
  <a:themeElements>
    <a:clrScheme name="Custom 1">
      <a:dk1>
        <a:srgbClr val="000000"/>
      </a:dk1>
      <a:lt1>
        <a:srgbClr val="FFFFFF"/>
      </a:lt1>
      <a:dk2>
        <a:srgbClr val="0F2044"/>
      </a:dk2>
      <a:lt2>
        <a:srgbClr val="BEC0C2"/>
      </a:lt2>
      <a:accent1>
        <a:srgbClr val="FFB71B"/>
      </a:accent1>
      <a:accent2>
        <a:srgbClr val="4FC2BF"/>
      </a:accent2>
      <a:accent3>
        <a:srgbClr val="00698C"/>
      </a:accent3>
      <a:accent4>
        <a:srgbClr val="A00C30"/>
      </a:accent4>
      <a:accent5>
        <a:srgbClr val="A59C87"/>
      </a:accent5>
      <a:accent6>
        <a:srgbClr val="92D1B3"/>
      </a:accent6>
      <a:hlink>
        <a:srgbClr val="507BD8"/>
      </a:hlink>
      <a:folHlink>
        <a:srgbClr val="EDEFF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UNCG - CSC 581">
  <a:themeElements>
    <a:clrScheme name="Custom 1">
      <a:dk1>
        <a:srgbClr val="000000"/>
      </a:dk1>
      <a:lt1>
        <a:srgbClr val="FFFFFF"/>
      </a:lt1>
      <a:dk2>
        <a:srgbClr val="0F2044"/>
      </a:dk2>
      <a:lt2>
        <a:srgbClr val="BEC0C2"/>
      </a:lt2>
      <a:accent1>
        <a:srgbClr val="FFB71B"/>
      </a:accent1>
      <a:accent2>
        <a:srgbClr val="4FC2BF"/>
      </a:accent2>
      <a:accent3>
        <a:srgbClr val="00698C"/>
      </a:accent3>
      <a:accent4>
        <a:srgbClr val="A00C30"/>
      </a:accent4>
      <a:accent5>
        <a:srgbClr val="A59C87"/>
      </a:accent5>
      <a:accent6>
        <a:srgbClr val="92D1B3"/>
      </a:accent6>
      <a:hlink>
        <a:srgbClr val="507BD8"/>
      </a:hlink>
      <a:folHlink>
        <a:srgbClr val="EDEFF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3963</TotalTime>
  <Words>2504</Words>
  <Application>Microsoft Office PowerPoint</Application>
  <PresentationFormat>On-screen Show (16:9)</PresentationFormat>
  <Paragraphs>332</Paragraphs>
  <Slides>30</Slides>
  <Notes>30</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30</vt:i4>
      </vt:variant>
    </vt:vector>
  </HeadingPairs>
  <TitlesOfParts>
    <vt:vector size="42" baseType="lpstr">
      <vt:lpstr>Courier</vt:lpstr>
      <vt:lpstr>Aptos</vt:lpstr>
      <vt:lpstr>Arial</vt:lpstr>
      <vt:lpstr>Calibri</vt:lpstr>
      <vt:lpstr>Consolas</vt:lpstr>
      <vt:lpstr>Courier New</vt:lpstr>
      <vt:lpstr>Georgia</vt:lpstr>
      <vt:lpstr>Times New Roman</vt:lpstr>
      <vt:lpstr>Ubuntu Mono</vt:lpstr>
      <vt:lpstr>Wingdings</vt:lpstr>
      <vt:lpstr>UNCG Navy Background</vt:lpstr>
      <vt:lpstr>UNCG - CSC 581</vt:lpstr>
      <vt:lpstr>Software Security</vt:lpstr>
      <vt:lpstr>Static Analysis Basic idea</vt:lpstr>
      <vt:lpstr>Static Analysis Basic idea</vt:lpstr>
      <vt:lpstr>Static Analysis Basic idea</vt:lpstr>
      <vt:lpstr>Static Analysis Basic idea</vt:lpstr>
      <vt:lpstr>Static Analysis Basic idea</vt:lpstr>
      <vt:lpstr>Static Analysis Basic idea</vt:lpstr>
      <vt:lpstr>Static Analysis Basic idea</vt:lpstr>
      <vt:lpstr>Static Analysis Basic idea</vt:lpstr>
      <vt:lpstr>Static Analysis Basic idea</vt:lpstr>
      <vt:lpstr>Vulnerability: Race Condition Idea</vt:lpstr>
      <vt:lpstr>Vulnerability: Race Condition Example</vt:lpstr>
      <vt:lpstr>Static Analysis</vt:lpstr>
      <vt:lpstr>Static Analysis</vt:lpstr>
      <vt:lpstr>Static Analysis</vt:lpstr>
      <vt:lpstr>Static Analysis</vt:lpstr>
      <vt:lpstr>Static Analysis</vt:lpstr>
      <vt:lpstr>Static Analysis</vt:lpstr>
      <vt:lpstr>Static Analysis</vt:lpstr>
      <vt:lpstr>PowerPoint Presentation</vt:lpstr>
      <vt:lpstr>PowerPoint Presentation</vt:lpstr>
      <vt:lpstr>Static Analysis</vt:lpstr>
      <vt:lpstr>Static Analysis</vt:lpstr>
      <vt:lpstr>Static Analysis</vt:lpstr>
      <vt:lpstr>Static Analysis - Foundations Limitations to What is Possible</vt:lpstr>
      <vt:lpstr>Static Analysis - Foundations Limitations to What is Possible</vt:lpstr>
      <vt:lpstr>Static Analysis - Foundations What Rice’s Theorem Doesn’t Say</vt:lpstr>
      <vt:lpstr>Static Analyzers Good and useful analyzers are possible!</vt:lpstr>
      <vt:lpstr>Static Analyzers Some free tools</vt:lpstr>
      <vt:lpstr>Static Analyzers Some commercial tools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xiaochen li</cp:lastModifiedBy>
  <cp:revision>4</cp:revision>
  <dcterms:modified xsi:type="dcterms:W3CDTF">2026-04-29T02:25:40Z</dcterms:modified>
</cp:coreProperties>
</file>