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36"/>
  </p:notesMasterIdLst>
  <p:sldIdLst>
    <p:sldId id="256" r:id="rId3"/>
    <p:sldId id="291" r:id="rId4"/>
    <p:sldId id="267" r:id="rId5"/>
    <p:sldId id="313" r:id="rId6"/>
    <p:sldId id="268" r:id="rId7"/>
    <p:sldId id="314" r:id="rId8"/>
    <p:sldId id="315" r:id="rId9"/>
    <p:sldId id="316" r:id="rId10"/>
    <p:sldId id="326" r:id="rId11"/>
    <p:sldId id="327" r:id="rId12"/>
    <p:sldId id="259" r:id="rId13"/>
    <p:sldId id="328" r:id="rId14"/>
    <p:sldId id="329" r:id="rId15"/>
    <p:sldId id="330" r:id="rId16"/>
    <p:sldId id="331" r:id="rId17"/>
    <p:sldId id="264" r:id="rId18"/>
    <p:sldId id="332" r:id="rId19"/>
    <p:sldId id="334" r:id="rId20"/>
    <p:sldId id="265" r:id="rId21"/>
    <p:sldId id="335" r:id="rId22"/>
    <p:sldId id="336" r:id="rId23"/>
    <p:sldId id="337" r:id="rId24"/>
    <p:sldId id="266" r:id="rId25"/>
    <p:sldId id="318" r:id="rId26"/>
    <p:sldId id="319" r:id="rId27"/>
    <p:sldId id="320" r:id="rId28"/>
    <p:sldId id="321" r:id="rId29"/>
    <p:sldId id="322" r:id="rId30"/>
    <p:sldId id="278" r:id="rId31"/>
    <p:sldId id="323" r:id="rId32"/>
    <p:sldId id="324" r:id="rId33"/>
    <p:sldId id="325" r:id="rId34"/>
    <p:sldId id="280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9A2B4C-5598-491A-BBB0-DDAC92E43558}" v="529" dt="2026-04-06T01:34:31.274"/>
  </p1510:revLst>
</p1510:revInfo>
</file>

<file path=ppt/tableStyles.xml><?xml version="1.0" encoding="utf-8"?>
<a:tblStyleLst xmlns:a="http://schemas.openxmlformats.org/drawingml/2006/main" def="{31C086FF-BD5E-414C-8D57-BF28AD38AF11}">
  <a:tblStyle styleId="{31C086FF-BD5E-414C-8D57-BF28AD38AF1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23" autoAdjust="0"/>
  </p:normalViewPr>
  <p:slideViewPr>
    <p:cSldViewPr snapToGrid="0">
      <p:cViewPr varScale="1">
        <p:scale>
          <a:sx n="103" d="100"/>
          <a:sy n="103" d="100"/>
        </p:scale>
        <p:origin x="185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en li" userId="50b582a8adf77086" providerId="LiveId" clId="{9F9A2B4C-5598-491A-BBB0-DDAC92E43558}"/>
    <pc:docChg chg="undo redo custSel addSld delSld modSld sldOrd modMainMaster">
      <pc:chgData name="xiaochen li" userId="50b582a8adf77086" providerId="LiveId" clId="{9F9A2B4C-5598-491A-BBB0-DDAC92E43558}" dt="2026-04-06T01:45:42.450" v="2999" actId="20577"/>
      <pc:docMkLst>
        <pc:docMk/>
      </pc:docMkLst>
      <pc:sldChg chg="modSp mod">
        <pc:chgData name="xiaochen li" userId="50b582a8adf77086" providerId="LiveId" clId="{9F9A2B4C-5598-491A-BBB0-DDAC92E43558}" dt="2026-03-29T02:27:06.599" v="2224" actId="20577"/>
        <pc:sldMkLst>
          <pc:docMk/>
          <pc:sldMk cId="0" sldId="256"/>
        </pc:sldMkLst>
        <pc:spChg chg="mod">
          <ac:chgData name="xiaochen li" userId="50b582a8adf77086" providerId="LiveId" clId="{9F9A2B4C-5598-491A-BBB0-DDAC92E43558}" dt="2026-03-28T20:11:10.882" v="0" actId="20577"/>
          <ac:spMkLst>
            <pc:docMk/>
            <pc:sldMk cId="0" sldId="256"/>
            <ac:spMk id="147" creationId="{00000000-0000-0000-0000-000000000000}"/>
          </ac:spMkLst>
        </pc:spChg>
        <pc:spChg chg="mod">
          <ac:chgData name="xiaochen li" userId="50b582a8adf77086" providerId="LiveId" clId="{9F9A2B4C-5598-491A-BBB0-DDAC92E43558}" dt="2026-03-29T02:27:06.599" v="2224" actId="20577"/>
          <ac:spMkLst>
            <pc:docMk/>
            <pc:sldMk cId="0" sldId="256"/>
            <ac:spMk id="148" creationId="{00000000-0000-0000-0000-000000000000}"/>
          </ac:spMkLst>
        </pc:spChg>
      </pc:sldChg>
      <pc:sldChg chg="del">
        <pc:chgData name="xiaochen li" userId="50b582a8adf77086" providerId="LiveId" clId="{9F9A2B4C-5598-491A-BBB0-DDAC92E43558}" dt="2026-03-28T20:11:29.176" v="5" actId="47"/>
        <pc:sldMkLst>
          <pc:docMk/>
          <pc:sldMk cId="0" sldId="257"/>
        </pc:sldMkLst>
      </pc:sldChg>
      <pc:sldChg chg="modSp mod">
        <pc:chgData name="xiaochen li" userId="50b582a8adf77086" providerId="LiveId" clId="{9F9A2B4C-5598-491A-BBB0-DDAC92E43558}" dt="2026-03-28T20:58:21.715" v="830" actId="20577"/>
        <pc:sldMkLst>
          <pc:docMk/>
          <pc:sldMk cId="0" sldId="258"/>
        </pc:sldMkLst>
        <pc:spChg chg="mod">
          <ac:chgData name="xiaochen li" userId="50b582a8adf77086" providerId="LiveId" clId="{9F9A2B4C-5598-491A-BBB0-DDAC92E43558}" dt="2026-03-28T20:58:21.715" v="830" actId="20577"/>
          <ac:spMkLst>
            <pc:docMk/>
            <pc:sldMk cId="0" sldId="258"/>
            <ac:spMk id="159" creationId="{00000000-0000-0000-0000-000000000000}"/>
          </ac:spMkLst>
        </pc:spChg>
        <pc:spChg chg="mod">
          <ac:chgData name="xiaochen li" userId="50b582a8adf77086" providerId="LiveId" clId="{9F9A2B4C-5598-491A-BBB0-DDAC92E43558}" dt="2026-03-28T20:58:08.718" v="827" actId="255"/>
          <ac:spMkLst>
            <pc:docMk/>
            <pc:sldMk cId="0" sldId="258"/>
            <ac:spMk id="160" creationId="{00000000-0000-0000-0000-000000000000}"/>
          </ac:spMkLst>
        </pc:spChg>
      </pc:sldChg>
      <pc:sldChg chg="modSp add del mod">
        <pc:chgData name="xiaochen li" userId="50b582a8adf77086" providerId="LiveId" clId="{9F9A2B4C-5598-491A-BBB0-DDAC92E43558}" dt="2026-04-03T01:23:20.245" v="2792" actId="1076"/>
        <pc:sldMkLst>
          <pc:docMk/>
          <pc:sldMk cId="0" sldId="259"/>
        </pc:sldMkLst>
        <pc:spChg chg="mod">
          <ac:chgData name="xiaochen li" userId="50b582a8adf77086" providerId="LiveId" clId="{9F9A2B4C-5598-491A-BBB0-DDAC92E43558}" dt="2026-04-03T01:23:11.334" v="2790" actId="1076"/>
          <ac:spMkLst>
            <pc:docMk/>
            <pc:sldMk cId="0" sldId="259"/>
            <ac:spMk id="181" creationId="{00000000-0000-0000-0000-000000000000}"/>
          </ac:spMkLst>
        </pc:spChg>
        <pc:spChg chg="mod">
          <ac:chgData name="xiaochen li" userId="50b582a8adf77086" providerId="LiveId" clId="{9F9A2B4C-5598-491A-BBB0-DDAC92E43558}" dt="2026-04-03T01:23:20.245" v="2792" actId="1076"/>
          <ac:spMkLst>
            <pc:docMk/>
            <pc:sldMk cId="0" sldId="259"/>
            <ac:spMk id="185" creationId="{00000000-0000-0000-0000-000000000000}"/>
          </ac:spMkLst>
        </pc:spChg>
        <pc:spChg chg="mod">
          <ac:chgData name="xiaochen li" userId="50b582a8adf77086" providerId="LiveId" clId="{9F9A2B4C-5598-491A-BBB0-DDAC92E43558}" dt="2026-04-03T01:23:15.949" v="2791" actId="1076"/>
          <ac:spMkLst>
            <pc:docMk/>
            <pc:sldMk cId="0" sldId="259"/>
            <ac:spMk id="186" creationId="{00000000-0000-0000-0000-000000000000}"/>
          </ac:spMkLst>
        </pc:spChg>
        <pc:cxnChg chg="mod">
          <ac:chgData name="xiaochen li" userId="50b582a8adf77086" providerId="LiveId" clId="{9F9A2B4C-5598-491A-BBB0-DDAC92E43558}" dt="2026-04-03T01:23:11.334" v="2790" actId="1076"/>
          <ac:cxnSpMkLst>
            <pc:docMk/>
            <pc:sldMk cId="0" sldId="259"/>
            <ac:cxnSpMk id="182" creationId="{00000000-0000-0000-0000-000000000000}"/>
          </ac:cxnSpMkLst>
        </pc:cxnChg>
        <pc:cxnChg chg="mod">
          <ac:chgData name="xiaochen li" userId="50b582a8adf77086" providerId="LiveId" clId="{9F9A2B4C-5598-491A-BBB0-DDAC92E43558}" dt="2026-04-03T01:23:20.245" v="2792" actId="1076"/>
          <ac:cxnSpMkLst>
            <pc:docMk/>
            <pc:sldMk cId="0" sldId="259"/>
            <ac:cxnSpMk id="187" creationId="{00000000-0000-0000-0000-000000000000}"/>
          </ac:cxnSpMkLst>
        </pc:cxnChg>
        <pc:cxnChg chg="mod">
          <ac:chgData name="xiaochen li" userId="50b582a8adf77086" providerId="LiveId" clId="{9F9A2B4C-5598-491A-BBB0-DDAC92E43558}" dt="2026-04-03T01:23:15.949" v="2791" actId="1076"/>
          <ac:cxnSpMkLst>
            <pc:docMk/>
            <pc:sldMk cId="0" sldId="259"/>
            <ac:cxnSpMk id="188" creationId="{00000000-0000-0000-0000-000000000000}"/>
          </ac:cxnSpMkLst>
        </pc:cxnChg>
      </pc:sldChg>
      <pc:sldChg chg="ord modNotes modNotesTx">
        <pc:chgData name="xiaochen li" userId="50b582a8adf77086" providerId="LiveId" clId="{9F9A2B4C-5598-491A-BBB0-DDAC92E43558}" dt="2026-04-01T01:40:25.871" v="2239" actId="20577"/>
        <pc:sldMkLst>
          <pc:docMk/>
          <pc:sldMk cId="0" sldId="260"/>
        </pc:sldMkLst>
      </pc:sldChg>
      <pc:sldChg chg="ord modNotes modNotesTx">
        <pc:chgData name="xiaochen li" userId="50b582a8adf77086" providerId="LiveId" clId="{9F9A2B4C-5598-491A-BBB0-DDAC92E43558}" dt="2026-04-01T01:46:53.775" v="2242" actId="20577"/>
        <pc:sldMkLst>
          <pc:docMk/>
          <pc:sldMk cId="0" sldId="261"/>
        </pc:sldMkLst>
      </pc:sldChg>
      <pc:sldChg chg="ord modNotes">
        <pc:chgData name="xiaochen li" userId="50b582a8adf77086" providerId="LiveId" clId="{9F9A2B4C-5598-491A-BBB0-DDAC92E43558}" dt="2026-03-29T02:14:09.641" v="2206"/>
        <pc:sldMkLst>
          <pc:docMk/>
          <pc:sldMk cId="0" sldId="262"/>
        </pc:sldMkLst>
      </pc:sldChg>
      <pc:sldChg chg="ord modNotes modNotesTx">
        <pc:chgData name="xiaochen li" userId="50b582a8adf77086" providerId="LiveId" clId="{9F9A2B4C-5598-491A-BBB0-DDAC92E43558}" dt="2026-04-01T01:53:18.775" v="2243" actId="20577"/>
        <pc:sldMkLst>
          <pc:docMk/>
          <pc:sldMk cId="0" sldId="263"/>
        </pc:sldMkLst>
      </pc:sldChg>
      <pc:sldChg chg="add del modNotesTx">
        <pc:chgData name="xiaochen li" userId="50b582a8adf77086" providerId="LiveId" clId="{9F9A2B4C-5598-491A-BBB0-DDAC92E43558}" dt="2026-04-06T01:34:34.933" v="2996" actId="20577"/>
        <pc:sldMkLst>
          <pc:docMk/>
          <pc:sldMk cId="0" sldId="264"/>
        </pc:sldMkLst>
      </pc:sldChg>
      <pc:sldChg chg="modSp add del mod">
        <pc:chgData name="xiaochen li" userId="50b582a8adf77086" providerId="LiveId" clId="{9F9A2B4C-5598-491A-BBB0-DDAC92E43558}" dt="2026-04-03T14:41:59.800" v="2870" actId="20577"/>
        <pc:sldMkLst>
          <pc:docMk/>
          <pc:sldMk cId="0" sldId="265"/>
        </pc:sldMkLst>
        <pc:spChg chg="mod">
          <ac:chgData name="xiaochen li" userId="50b582a8adf77086" providerId="LiveId" clId="{9F9A2B4C-5598-491A-BBB0-DDAC92E43558}" dt="2026-04-03T14:41:59.800" v="2870" actId="20577"/>
          <ac:spMkLst>
            <pc:docMk/>
            <pc:sldMk cId="0" sldId="265"/>
            <ac:spMk id="238" creationId="{00000000-0000-0000-0000-000000000000}"/>
          </ac:spMkLst>
        </pc:spChg>
      </pc:sldChg>
      <pc:sldChg chg="addSp delSp modSp add del mod modNotesTx">
        <pc:chgData name="xiaochen li" userId="50b582a8adf77086" providerId="LiveId" clId="{9F9A2B4C-5598-491A-BBB0-DDAC92E43558}" dt="2026-04-06T01:45:42.450" v="2999" actId="20577"/>
        <pc:sldMkLst>
          <pc:docMk/>
          <pc:sldMk cId="0" sldId="266"/>
        </pc:sldMkLst>
        <pc:spChg chg="add mod">
          <ac:chgData name="xiaochen li" userId="50b582a8adf77086" providerId="LiveId" clId="{9F9A2B4C-5598-491A-BBB0-DDAC92E43558}" dt="2026-04-03T15:48:26.213" v="2958" actId="1076"/>
          <ac:spMkLst>
            <pc:docMk/>
            <pc:sldMk cId="0" sldId="266"/>
            <ac:spMk id="5" creationId="{E4DC0CC1-D999-7D81-A420-22608C26E921}"/>
          </ac:spMkLst>
        </pc:spChg>
        <pc:spChg chg="add mod">
          <ac:chgData name="xiaochen li" userId="50b582a8adf77086" providerId="LiveId" clId="{9F9A2B4C-5598-491A-BBB0-DDAC92E43558}" dt="2026-04-03T15:48:45.281" v="2964" actId="1076"/>
          <ac:spMkLst>
            <pc:docMk/>
            <pc:sldMk cId="0" sldId="266"/>
            <ac:spMk id="9" creationId="{C7AF22AA-51D9-7F73-2E1E-F87B8E0BF335}"/>
          </ac:spMkLst>
        </pc:spChg>
        <pc:cxnChg chg="add mod">
          <ac:chgData name="xiaochen li" userId="50b582a8adf77086" providerId="LiveId" clId="{9F9A2B4C-5598-491A-BBB0-DDAC92E43558}" dt="2026-04-03T15:49:06.397" v="2967" actId="14100"/>
          <ac:cxnSpMkLst>
            <pc:docMk/>
            <pc:sldMk cId="0" sldId="266"/>
            <ac:cxnSpMk id="11" creationId="{FBB855A5-604E-5ABF-1A04-29555DC174EE}"/>
          </ac:cxnSpMkLst>
        </pc:cxnChg>
        <pc:cxnChg chg="add">
          <ac:chgData name="xiaochen li" userId="50b582a8adf77086" providerId="LiveId" clId="{9F9A2B4C-5598-491A-BBB0-DDAC92E43558}" dt="2026-04-03T15:49:03.804" v="2966" actId="11529"/>
          <ac:cxnSpMkLst>
            <pc:docMk/>
            <pc:sldMk cId="0" sldId="266"/>
            <ac:cxnSpMk id="13" creationId="{C6EEE1B3-BE9E-41AD-DAE0-E258C204DB9F}"/>
          </ac:cxnSpMkLst>
        </pc:cxnChg>
      </pc:sldChg>
      <pc:sldChg chg="modSp mod ord modNotes">
        <pc:chgData name="xiaochen li" userId="50b582a8adf77086" providerId="LiveId" clId="{9F9A2B4C-5598-491A-BBB0-DDAC92E43558}" dt="2026-03-29T02:19:13.684" v="2209" actId="20577"/>
        <pc:sldMkLst>
          <pc:docMk/>
          <pc:sldMk cId="0" sldId="267"/>
        </pc:sldMkLst>
        <pc:spChg chg="mod">
          <ac:chgData name="xiaochen li" userId="50b582a8adf77086" providerId="LiveId" clId="{9F9A2B4C-5598-491A-BBB0-DDAC92E43558}" dt="2026-03-29T02:19:13.684" v="2209" actId="20577"/>
          <ac:spMkLst>
            <pc:docMk/>
            <pc:sldMk cId="0" sldId="267"/>
            <ac:spMk id="233" creationId="{00000000-0000-0000-0000-000000000000}"/>
          </ac:spMkLst>
        </pc:spChg>
      </pc:sldChg>
      <pc:sldChg chg="modSp mod">
        <pc:chgData name="xiaochen li" userId="50b582a8adf77086" providerId="LiveId" clId="{9F9A2B4C-5598-491A-BBB0-DDAC92E43558}" dt="2026-04-02T18:31:30.347" v="2263" actId="20577"/>
        <pc:sldMkLst>
          <pc:docMk/>
          <pc:sldMk cId="0" sldId="268"/>
        </pc:sldMkLst>
        <pc:spChg chg="mod">
          <ac:chgData name="xiaochen li" userId="50b582a8adf77086" providerId="LiveId" clId="{9F9A2B4C-5598-491A-BBB0-DDAC92E43558}" dt="2026-04-02T18:31:30.347" v="2263" actId="20577"/>
          <ac:spMkLst>
            <pc:docMk/>
            <pc:sldMk cId="0" sldId="268"/>
            <ac:spMk id="239" creationId="{00000000-0000-0000-0000-000000000000}"/>
          </ac:spMkLst>
        </pc:spChg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69"/>
        </pc:sldMkLst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70"/>
        </pc:sldMkLst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71"/>
        </pc:sldMkLst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72"/>
        </pc:sldMkLst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73"/>
        </pc:sldMkLst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74"/>
        </pc:sldMkLst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75"/>
        </pc:sldMkLst>
      </pc:sldChg>
      <pc:sldChg chg="del">
        <pc:chgData name="xiaochen li" userId="50b582a8adf77086" providerId="LiveId" clId="{9F9A2B4C-5598-491A-BBB0-DDAC92E43558}" dt="2026-03-29T02:28:24.652" v="2225" actId="47"/>
        <pc:sldMkLst>
          <pc:docMk/>
          <pc:sldMk cId="0" sldId="276"/>
        </pc:sldMkLst>
      </pc:sldChg>
      <pc:sldChg chg="del">
        <pc:chgData name="xiaochen li" userId="50b582a8adf77086" providerId="LiveId" clId="{9F9A2B4C-5598-491A-BBB0-DDAC92E43558}" dt="2026-03-29T02:28:24.652" v="2225" actId="47"/>
        <pc:sldMkLst>
          <pc:docMk/>
          <pc:sldMk cId="0" sldId="277"/>
        </pc:sldMkLst>
      </pc:sldChg>
      <pc:sldChg chg="addSp delSp modSp add del mod modNotes">
        <pc:chgData name="xiaochen li" userId="50b582a8adf77086" providerId="LiveId" clId="{9F9A2B4C-5598-491A-BBB0-DDAC92E43558}" dt="2026-04-02T19:43:48.957" v="2595" actId="478"/>
        <pc:sldMkLst>
          <pc:docMk/>
          <pc:sldMk cId="0" sldId="278"/>
        </pc:sldMkLst>
        <pc:spChg chg="mod">
          <ac:chgData name="xiaochen li" userId="50b582a8adf77086" providerId="LiveId" clId="{9F9A2B4C-5598-491A-BBB0-DDAC92E43558}" dt="2026-04-02T19:42:04.347" v="2586" actId="1076"/>
          <ac:spMkLst>
            <pc:docMk/>
            <pc:sldMk cId="0" sldId="278"/>
            <ac:spMk id="440" creationId="{00000000-0000-0000-0000-000000000000}"/>
          </ac:spMkLst>
        </pc:spChg>
        <pc:spChg chg="mod">
          <ac:chgData name="xiaochen li" userId="50b582a8adf77086" providerId="LiveId" clId="{9F9A2B4C-5598-491A-BBB0-DDAC92E43558}" dt="2026-04-02T19:42:01.497" v="2585" actId="1076"/>
          <ac:spMkLst>
            <pc:docMk/>
            <pc:sldMk cId="0" sldId="278"/>
            <ac:spMk id="441" creationId="{00000000-0000-0000-0000-000000000000}"/>
          </ac:spMkLst>
        </pc:spChg>
        <pc:picChg chg="add mod modCrop">
          <ac:chgData name="xiaochen li" userId="50b582a8adf77086" providerId="LiveId" clId="{9F9A2B4C-5598-491A-BBB0-DDAC92E43558}" dt="2026-04-02T19:42:09.025" v="2588" actId="1076"/>
          <ac:picMkLst>
            <pc:docMk/>
            <pc:sldMk cId="0" sldId="278"/>
            <ac:picMk id="2" creationId="{4FCA7CC9-714A-1C68-E172-C7E737314F15}"/>
          </ac:picMkLst>
        </pc:picChg>
      </pc:sldChg>
      <pc:sldChg chg="add del">
        <pc:chgData name="xiaochen li" userId="50b582a8adf77086" providerId="LiveId" clId="{9F9A2B4C-5598-491A-BBB0-DDAC92E43558}" dt="2026-04-02T19:46:55.174" v="2641" actId="47"/>
        <pc:sldMkLst>
          <pc:docMk/>
          <pc:sldMk cId="0" sldId="279"/>
        </pc:sldMkLst>
      </pc:sldChg>
      <pc:sldChg chg="add del modNotesTx">
        <pc:chgData name="xiaochen li" userId="50b582a8adf77086" providerId="LiveId" clId="{9F9A2B4C-5598-491A-BBB0-DDAC92E43558}" dt="2026-04-03T00:46:05.245" v="2765" actId="20577"/>
        <pc:sldMkLst>
          <pc:docMk/>
          <pc:sldMk cId="0" sldId="280"/>
        </pc:sldMkLst>
      </pc:sldChg>
      <pc:sldChg chg="del">
        <pc:chgData name="xiaochen li" userId="50b582a8adf77086" providerId="LiveId" clId="{9F9A2B4C-5598-491A-BBB0-DDAC92E43558}" dt="2026-03-29T02:09:35.962" v="2200" actId="47"/>
        <pc:sldMkLst>
          <pc:docMk/>
          <pc:sldMk cId="0" sldId="281"/>
        </pc:sldMkLst>
      </pc:sldChg>
      <pc:sldChg chg="add del">
        <pc:chgData name="xiaochen li" userId="50b582a8adf77086" providerId="LiveId" clId="{9F9A2B4C-5598-491A-BBB0-DDAC92E43558}" dt="2026-03-29T02:09:50.601" v="2202" actId="47"/>
        <pc:sldMkLst>
          <pc:docMk/>
          <pc:sldMk cId="1018972938" sldId="282"/>
        </pc:sldMkLst>
      </pc:sldChg>
      <pc:sldChg chg="addSp delSp modSp add mod">
        <pc:chgData name="xiaochen li" userId="50b582a8adf77086" providerId="LiveId" clId="{9F9A2B4C-5598-491A-BBB0-DDAC92E43558}" dt="2026-03-28T20:58:46.069" v="836" actId="1076"/>
        <pc:sldMkLst>
          <pc:docMk/>
          <pc:sldMk cId="955917422" sldId="283"/>
        </pc:sldMkLst>
        <pc:spChg chg="add mod">
          <ac:chgData name="xiaochen li" userId="50b582a8adf77086" providerId="LiveId" clId="{9F9A2B4C-5598-491A-BBB0-DDAC92E43558}" dt="2026-03-28T20:49:51.082" v="675" actId="1037"/>
          <ac:spMkLst>
            <pc:docMk/>
            <pc:sldMk cId="955917422" sldId="283"/>
            <ac:spMk id="5" creationId="{2F37135C-4C47-6506-FD12-409FAAE13EA9}"/>
          </ac:spMkLst>
        </pc:spChg>
        <pc:spChg chg="add mod">
          <ac:chgData name="xiaochen li" userId="50b582a8adf77086" providerId="LiveId" clId="{9F9A2B4C-5598-491A-BBB0-DDAC92E43558}" dt="2026-03-28T20:49:51.082" v="675" actId="1037"/>
          <ac:spMkLst>
            <pc:docMk/>
            <pc:sldMk cId="955917422" sldId="283"/>
            <ac:spMk id="11" creationId="{3C99054A-3DFA-EC90-DC9B-CEB8671C9662}"/>
          </ac:spMkLst>
        </pc:spChg>
        <pc:spChg chg="add mod">
          <ac:chgData name="xiaochen li" userId="50b582a8adf77086" providerId="LiveId" clId="{9F9A2B4C-5598-491A-BBB0-DDAC92E43558}" dt="2026-03-28T20:51:31.353" v="691" actId="1076"/>
          <ac:spMkLst>
            <pc:docMk/>
            <pc:sldMk cId="955917422" sldId="283"/>
            <ac:spMk id="19" creationId="{64816406-1674-CF75-D8F0-07EEEBA9392C}"/>
          </ac:spMkLst>
        </pc:spChg>
        <pc:spChg chg="mod">
          <ac:chgData name="xiaochen li" userId="50b582a8adf77086" providerId="LiveId" clId="{9F9A2B4C-5598-491A-BBB0-DDAC92E43558}" dt="2026-03-28T20:58:27.560" v="831"/>
          <ac:spMkLst>
            <pc:docMk/>
            <pc:sldMk cId="955917422" sldId="283"/>
            <ac:spMk id="159" creationId="{B3A79996-F96D-B97F-AD8C-72FEDA8B42C8}"/>
          </ac:spMkLst>
        </pc:spChg>
        <pc:picChg chg="add mod modCrop">
          <ac:chgData name="xiaochen li" userId="50b582a8adf77086" providerId="LiveId" clId="{9F9A2B4C-5598-491A-BBB0-DDAC92E43558}" dt="2026-03-28T20:58:46.069" v="836" actId="1076"/>
          <ac:picMkLst>
            <pc:docMk/>
            <pc:sldMk cId="955917422" sldId="283"/>
            <ac:picMk id="3" creationId="{6B3B4B92-EE3C-5EF1-60AF-E13846794D80}"/>
          </ac:picMkLst>
        </pc:picChg>
        <pc:picChg chg="add mod">
          <ac:chgData name="xiaochen li" userId="50b582a8adf77086" providerId="LiveId" clId="{9F9A2B4C-5598-491A-BBB0-DDAC92E43558}" dt="2026-03-28T20:49:51.082" v="675" actId="1037"/>
          <ac:picMkLst>
            <pc:docMk/>
            <pc:sldMk cId="955917422" sldId="283"/>
            <ac:picMk id="1026" creationId="{E3622C5D-D295-7A72-9740-6356A641114D}"/>
          </ac:picMkLst>
        </pc:picChg>
        <pc:cxnChg chg="add mod">
          <ac:chgData name="xiaochen li" userId="50b582a8adf77086" providerId="LiveId" clId="{9F9A2B4C-5598-491A-BBB0-DDAC92E43558}" dt="2026-03-28T20:49:51.082" v="675" actId="1037"/>
          <ac:cxnSpMkLst>
            <pc:docMk/>
            <pc:sldMk cId="955917422" sldId="283"/>
            <ac:cxnSpMk id="7" creationId="{38F1596A-E69A-51F6-01B3-90B083292740}"/>
          </ac:cxnSpMkLst>
        </pc:cxnChg>
        <pc:cxnChg chg="add mod">
          <ac:chgData name="xiaochen li" userId="50b582a8adf77086" providerId="LiveId" clId="{9F9A2B4C-5598-491A-BBB0-DDAC92E43558}" dt="2026-03-28T20:49:51.082" v="675" actId="1037"/>
          <ac:cxnSpMkLst>
            <pc:docMk/>
            <pc:sldMk cId="955917422" sldId="283"/>
            <ac:cxnSpMk id="12" creationId="{2713DB90-027C-2CF1-8C67-5155D0225ED3}"/>
          </ac:cxnSpMkLst>
        </pc:cxnChg>
      </pc:sldChg>
      <pc:sldChg chg="addSp delSp modSp add del mod">
        <pc:chgData name="xiaochen li" userId="50b582a8adf77086" providerId="LiveId" clId="{9F9A2B4C-5598-491A-BBB0-DDAC92E43558}" dt="2026-03-29T00:28:43.959" v="1609" actId="47"/>
        <pc:sldMkLst>
          <pc:docMk/>
          <pc:sldMk cId="2179654043" sldId="284"/>
        </pc:sldMkLst>
      </pc:sldChg>
      <pc:sldChg chg="addSp delSp modSp add mod modNotesTx">
        <pc:chgData name="xiaochen li" userId="50b582a8adf77086" providerId="LiveId" clId="{9F9A2B4C-5598-491A-BBB0-DDAC92E43558}" dt="2026-03-28T21:06:59.190" v="921" actId="20577"/>
        <pc:sldMkLst>
          <pc:docMk/>
          <pc:sldMk cId="136249478" sldId="285"/>
        </pc:sldMkLst>
        <pc:spChg chg="mod">
          <ac:chgData name="xiaochen li" userId="50b582a8adf77086" providerId="LiveId" clId="{9F9A2B4C-5598-491A-BBB0-DDAC92E43558}" dt="2026-03-28T20:59:29.949" v="856" actId="20577"/>
          <ac:spMkLst>
            <pc:docMk/>
            <pc:sldMk cId="136249478" sldId="285"/>
            <ac:spMk id="159" creationId="{F012CA35-F7B4-0E1A-DA1C-B26717EBFBB7}"/>
          </ac:spMkLst>
        </pc:spChg>
        <pc:spChg chg="mod">
          <ac:chgData name="xiaochen li" userId="50b582a8adf77086" providerId="LiveId" clId="{9F9A2B4C-5598-491A-BBB0-DDAC92E43558}" dt="2026-03-28T21:01:32.134" v="867" actId="20577"/>
          <ac:spMkLst>
            <pc:docMk/>
            <pc:sldMk cId="136249478" sldId="285"/>
            <ac:spMk id="160" creationId="{D95284ED-3760-AFEE-03F4-4D646C282ECA}"/>
          </ac:spMkLst>
        </pc:spChg>
        <pc:picChg chg="add mod">
          <ac:chgData name="xiaochen li" userId="50b582a8adf77086" providerId="LiveId" clId="{9F9A2B4C-5598-491A-BBB0-DDAC92E43558}" dt="2026-03-28T21:03:45.139" v="887" actId="1076"/>
          <ac:picMkLst>
            <pc:docMk/>
            <pc:sldMk cId="136249478" sldId="285"/>
            <ac:picMk id="8" creationId="{C8A3958F-A349-9AD4-F050-3D08EC80C1CD}"/>
          </ac:picMkLst>
        </pc:picChg>
        <pc:picChg chg="add mod">
          <ac:chgData name="xiaochen li" userId="50b582a8adf77086" providerId="LiveId" clId="{9F9A2B4C-5598-491A-BBB0-DDAC92E43558}" dt="2026-03-28T21:03:11.355" v="876" actId="1076"/>
          <ac:picMkLst>
            <pc:docMk/>
            <pc:sldMk cId="136249478" sldId="285"/>
            <ac:picMk id="2050" creationId="{27584FD1-D2F0-BF52-AF1B-AC62CD3F452E}"/>
          </ac:picMkLst>
        </pc:picChg>
      </pc:sldChg>
      <pc:sldChg chg="addSp delSp modSp add mod">
        <pc:chgData name="xiaochen li" userId="50b582a8adf77086" providerId="LiveId" clId="{9F9A2B4C-5598-491A-BBB0-DDAC92E43558}" dt="2026-03-28T21:11:55.446" v="946" actId="1076"/>
        <pc:sldMkLst>
          <pc:docMk/>
          <pc:sldMk cId="3719357855" sldId="286"/>
        </pc:sldMkLst>
        <pc:spChg chg="add mod">
          <ac:chgData name="xiaochen li" userId="50b582a8adf77086" providerId="LiveId" clId="{9F9A2B4C-5598-491A-BBB0-DDAC92E43558}" dt="2026-03-28T21:11:53.604" v="945" actId="1076"/>
          <ac:spMkLst>
            <pc:docMk/>
            <pc:sldMk cId="3719357855" sldId="286"/>
            <ac:spMk id="5" creationId="{D443D463-E843-4641-4A72-3F1A9166B450}"/>
          </ac:spMkLst>
        </pc:spChg>
        <pc:spChg chg="mod">
          <ac:chgData name="xiaochen li" userId="50b582a8adf77086" providerId="LiveId" clId="{9F9A2B4C-5598-491A-BBB0-DDAC92E43558}" dt="2026-03-28T21:08:48.623" v="924" actId="20577"/>
          <ac:spMkLst>
            <pc:docMk/>
            <pc:sldMk cId="3719357855" sldId="286"/>
            <ac:spMk id="160" creationId="{7C1096A6-E3CA-BBC3-012A-4D4F4C6E7799}"/>
          </ac:spMkLst>
        </pc:spChg>
        <pc:picChg chg="add mod">
          <ac:chgData name="xiaochen li" userId="50b582a8adf77086" providerId="LiveId" clId="{9F9A2B4C-5598-491A-BBB0-DDAC92E43558}" dt="2026-03-28T21:11:55.446" v="946" actId="1076"/>
          <ac:picMkLst>
            <pc:docMk/>
            <pc:sldMk cId="3719357855" sldId="286"/>
            <ac:picMk id="4098" creationId="{5D06CF12-26E4-6005-4928-C7D2B3073136}"/>
          </ac:picMkLst>
        </pc:picChg>
      </pc:sldChg>
      <pc:sldChg chg="addSp delSp modSp add mod">
        <pc:chgData name="xiaochen li" userId="50b582a8adf77086" providerId="LiveId" clId="{9F9A2B4C-5598-491A-BBB0-DDAC92E43558}" dt="2026-03-28T21:18:14.440" v="1045" actId="1076"/>
        <pc:sldMkLst>
          <pc:docMk/>
          <pc:sldMk cId="564379925" sldId="287"/>
        </pc:sldMkLst>
        <pc:spChg chg="add mod">
          <ac:chgData name="xiaochen li" userId="50b582a8adf77086" providerId="LiveId" clId="{9F9A2B4C-5598-491A-BBB0-DDAC92E43558}" dt="2026-03-28T21:18:04.264" v="1040" actId="1076"/>
          <ac:spMkLst>
            <pc:docMk/>
            <pc:sldMk cId="564379925" sldId="287"/>
            <ac:spMk id="7" creationId="{CA8325AF-AD1F-162D-E1AC-627A3E2617EC}"/>
          </ac:spMkLst>
        </pc:spChg>
        <pc:spChg chg="mod">
          <ac:chgData name="xiaochen li" userId="50b582a8adf77086" providerId="LiveId" clId="{9F9A2B4C-5598-491A-BBB0-DDAC92E43558}" dt="2026-03-28T21:17:25.897" v="1026" actId="21"/>
          <ac:spMkLst>
            <pc:docMk/>
            <pc:sldMk cId="564379925" sldId="287"/>
            <ac:spMk id="160" creationId="{B4E0C86B-2637-61CF-4185-A9E87A925167}"/>
          </ac:spMkLst>
        </pc:spChg>
        <pc:picChg chg="add mod">
          <ac:chgData name="xiaochen li" userId="50b582a8adf77086" providerId="LiveId" clId="{9F9A2B4C-5598-491A-BBB0-DDAC92E43558}" dt="2026-03-28T21:18:14.440" v="1045" actId="1076"/>
          <ac:picMkLst>
            <pc:docMk/>
            <pc:sldMk cId="564379925" sldId="287"/>
            <ac:picMk id="3074" creationId="{DDF37D9D-562F-95D2-208E-6D5EFD23CDB0}"/>
          </ac:picMkLst>
        </pc:picChg>
      </pc:sldChg>
      <pc:sldChg chg="addSp delSp modSp add mod">
        <pc:chgData name="xiaochen li" userId="50b582a8adf77086" providerId="LiveId" clId="{9F9A2B4C-5598-491A-BBB0-DDAC92E43558}" dt="2026-03-28T21:21:28.867" v="1059" actId="1076"/>
        <pc:sldMkLst>
          <pc:docMk/>
          <pc:sldMk cId="2791349112" sldId="288"/>
        </pc:sldMkLst>
        <pc:spChg chg="add mod">
          <ac:chgData name="xiaochen li" userId="50b582a8adf77086" providerId="LiveId" clId="{9F9A2B4C-5598-491A-BBB0-DDAC92E43558}" dt="2026-03-28T21:21:28.867" v="1059" actId="1076"/>
          <ac:spMkLst>
            <pc:docMk/>
            <pc:sldMk cId="2791349112" sldId="288"/>
            <ac:spMk id="3" creationId="{ADB41813-A148-5D8B-43FE-F9622970CE5D}"/>
          </ac:spMkLst>
        </pc:spChg>
        <pc:spChg chg="mod">
          <ac:chgData name="xiaochen li" userId="50b582a8adf77086" providerId="LiveId" clId="{9F9A2B4C-5598-491A-BBB0-DDAC92E43558}" dt="2026-03-28T21:20:59.491" v="1055" actId="20577"/>
          <ac:spMkLst>
            <pc:docMk/>
            <pc:sldMk cId="2791349112" sldId="288"/>
            <ac:spMk id="160" creationId="{2A105B7C-6777-E1EB-9624-C8D3F0B7D7FA}"/>
          </ac:spMkLst>
        </pc:spChg>
      </pc:sldChg>
      <pc:sldChg chg="delSp modSp add mod">
        <pc:chgData name="xiaochen li" userId="50b582a8adf77086" providerId="LiveId" clId="{9F9A2B4C-5598-491A-BBB0-DDAC92E43558}" dt="2026-03-29T00:04:25.652" v="1417" actId="20577"/>
        <pc:sldMkLst>
          <pc:docMk/>
          <pc:sldMk cId="3431958655" sldId="289"/>
        </pc:sldMkLst>
        <pc:spChg chg="mod">
          <ac:chgData name="xiaochen li" userId="50b582a8adf77086" providerId="LiveId" clId="{9F9A2B4C-5598-491A-BBB0-DDAC92E43558}" dt="2026-03-29T00:04:25.652" v="1417" actId="20577"/>
          <ac:spMkLst>
            <pc:docMk/>
            <pc:sldMk cId="3431958655" sldId="289"/>
            <ac:spMk id="160" creationId="{CA54730A-9033-26D0-D2C7-0959F0F33568}"/>
          </ac:spMkLst>
        </pc:spChg>
      </pc:sldChg>
      <pc:sldChg chg="addSp delSp modSp add mod modAnim">
        <pc:chgData name="xiaochen li" userId="50b582a8adf77086" providerId="LiveId" clId="{9F9A2B4C-5598-491A-BBB0-DDAC92E43558}" dt="2026-03-29T00:20:55.405" v="1585" actId="207"/>
        <pc:sldMkLst>
          <pc:docMk/>
          <pc:sldMk cId="1345670668" sldId="290"/>
        </pc:sldMkLst>
        <pc:spChg chg="add mod">
          <ac:chgData name="xiaochen li" userId="50b582a8adf77086" providerId="LiveId" clId="{9F9A2B4C-5598-491A-BBB0-DDAC92E43558}" dt="2026-03-29T00:19:19.712" v="1541" actId="1076"/>
          <ac:spMkLst>
            <pc:docMk/>
            <pc:sldMk cId="1345670668" sldId="290"/>
            <ac:spMk id="4" creationId="{E56A4235-9FEE-5E48-B912-FF6A72BB672A}"/>
          </ac:spMkLst>
        </pc:spChg>
        <pc:spChg chg="add mod">
          <ac:chgData name="xiaochen li" userId="50b582a8adf77086" providerId="LiveId" clId="{9F9A2B4C-5598-491A-BBB0-DDAC92E43558}" dt="2026-03-29T00:19:26.159" v="1545" actId="1076"/>
          <ac:spMkLst>
            <pc:docMk/>
            <pc:sldMk cId="1345670668" sldId="290"/>
            <ac:spMk id="5" creationId="{0B6BBCA4-6383-0846-99B2-7D9AFA433DAD}"/>
          </ac:spMkLst>
        </pc:spChg>
        <pc:spChg chg="add mod">
          <ac:chgData name="xiaochen li" userId="50b582a8adf77086" providerId="LiveId" clId="{9F9A2B4C-5598-491A-BBB0-DDAC92E43558}" dt="2026-03-29T00:18:55.450" v="1523" actId="1076"/>
          <ac:spMkLst>
            <pc:docMk/>
            <pc:sldMk cId="1345670668" sldId="290"/>
            <ac:spMk id="8" creationId="{795204DB-DA6B-DE05-B321-24B2F09F2B13}"/>
          </ac:spMkLst>
        </pc:spChg>
        <pc:spChg chg="mod">
          <ac:chgData name="xiaochen li" userId="50b582a8adf77086" providerId="LiveId" clId="{9F9A2B4C-5598-491A-BBB0-DDAC92E43558}" dt="2026-03-29T00:06:09.749" v="1434" actId="20577"/>
          <ac:spMkLst>
            <pc:docMk/>
            <pc:sldMk cId="1345670668" sldId="290"/>
            <ac:spMk id="159" creationId="{8A73660C-DC14-8553-7FE2-D1610E9E0C15}"/>
          </ac:spMkLst>
        </pc:spChg>
        <pc:spChg chg="mod">
          <ac:chgData name="xiaochen li" userId="50b582a8adf77086" providerId="LiveId" clId="{9F9A2B4C-5598-491A-BBB0-DDAC92E43558}" dt="2026-03-29T00:20:55.405" v="1585" actId="207"/>
          <ac:spMkLst>
            <pc:docMk/>
            <pc:sldMk cId="1345670668" sldId="290"/>
            <ac:spMk id="160" creationId="{006E9C84-A478-03CB-E9F0-5A510D8432FB}"/>
          </ac:spMkLst>
        </pc:spChg>
        <pc:cxnChg chg="add mod">
          <ac:chgData name="xiaochen li" userId="50b582a8adf77086" providerId="LiveId" clId="{9F9A2B4C-5598-491A-BBB0-DDAC92E43558}" dt="2026-03-29T00:18:52.603" v="1522" actId="1076"/>
          <ac:cxnSpMkLst>
            <pc:docMk/>
            <pc:sldMk cId="1345670668" sldId="290"/>
            <ac:cxnSpMk id="7" creationId="{A017BEE1-8B9D-13E9-8883-176BA4E53B94}"/>
          </ac:cxnSpMkLst>
        </pc:cxnChg>
        <pc:cxnChg chg="add mod">
          <ac:chgData name="xiaochen li" userId="50b582a8adf77086" providerId="LiveId" clId="{9F9A2B4C-5598-491A-BBB0-DDAC92E43558}" dt="2026-03-29T00:19:24.375" v="1544" actId="1076"/>
          <ac:cxnSpMkLst>
            <pc:docMk/>
            <pc:sldMk cId="1345670668" sldId="290"/>
            <ac:cxnSpMk id="9" creationId="{D13B8DDF-B6AD-DC96-6F2A-75128A778517}"/>
          </ac:cxnSpMkLst>
        </pc:cxnChg>
        <pc:cxnChg chg="add mod">
          <ac:chgData name="xiaochen li" userId="50b582a8adf77086" providerId="LiveId" clId="{9F9A2B4C-5598-491A-BBB0-DDAC92E43558}" dt="2026-03-29T00:20:20.112" v="1576" actId="14100"/>
          <ac:cxnSpMkLst>
            <pc:docMk/>
            <pc:sldMk cId="1345670668" sldId="290"/>
            <ac:cxnSpMk id="11" creationId="{134697D8-36C9-9F2A-DC97-9FA76FAF1D1A}"/>
          </ac:cxnSpMkLst>
        </pc:cxnChg>
        <pc:cxnChg chg="add mod">
          <ac:chgData name="xiaochen li" userId="50b582a8adf77086" providerId="LiveId" clId="{9F9A2B4C-5598-491A-BBB0-DDAC92E43558}" dt="2026-03-29T00:20:28.128" v="1580" actId="1076"/>
          <ac:cxnSpMkLst>
            <pc:docMk/>
            <pc:sldMk cId="1345670668" sldId="290"/>
            <ac:cxnSpMk id="13" creationId="{4389F280-772F-40E6-26E8-CF4C635ED978}"/>
          </ac:cxnSpMkLst>
        </pc:cxnChg>
      </pc:sldChg>
      <pc:sldChg chg="addSp delSp modSp add mod ord">
        <pc:chgData name="xiaochen li" userId="50b582a8adf77086" providerId="LiveId" clId="{9F9A2B4C-5598-491A-BBB0-DDAC92E43558}" dt="2026-03-28T21:55:18.850" v="1415" actId="1076"/>
        <pc:sldMkLst>
          <pc:docMk/>
          <pc:sldMk cId="2675808328" sldId="291"/>
        </pc:sldMkLst>
        <pc:spChg chg="add mod">
          <ac:chgData name="xiaochen li" userId="50b582a8adf77086" providerId="LiveId" clId="{9F9A2B4C-5598-491A-BBB0-DDAC92E43558}" dt="2026-03-28T21:55:18.850" v="1415" actId="1076"/>
          <ac:spMkLst>
            <pc:docMk/>
            <pc:sldMk cId="2675808328" sldId="291"/>
            <ac:spMk id="6" creationId="{4840B24B-31F1-8D11-BD11-66C7D62D3FCC}"/>
          </ac:spMkLst>
        </pc:spChg>
        <pc:spChg chg="mod">
          <ac:chgData name="xiaochen li" userId="50b582a8adf77086" providerId="LiveId" clId="{9F9A2B4C-5598-491A-BBB0-DDAC92E43558}" dt="2026-03-28T21:54:59.102" v="1410" actId="1076"/>
          <ac:spMkLst>
            <pc:docMk/>
            <pc:sldMk cId="2675808328" sldId="291"/>
            <ac:spMk id="160" creationId="{5186BF38-0BF5-EF8C-802B-B7D3F2C1C93F}"/>
          </ac:spMkLst>
        </pc:spChg>
        <pc:picChg chg="add mod">
          <ac:chgData name="xiaochen li" userId="50b582a8adf77086" providerId="LiveId" clId="{9F9A2B4C-5598-491A-BBB0-DDAC92E43558}" dt="2026-03-28T21:55:11.568" v="1413" actId="1076"/>
          <ac:picMkLst>
            <pc:docMk/>
            <pc:sldMk cId="2675808328" sldId="291"/>
            <ac:picMk id="6147" creationId="{04608189-CD63-0491-EF58-4A252006DC63}"/>
          </ac:picMkLst>
        </pc:picChg>
      </pc:sldChg>
      <pc:sldChg chg="modSp add mod">
        <pc:chgData name="xiaochen li" userId="50b582a8adf77086" providerId="LiveId" clId="{9F9A2B4C-5598-491A-BBB0-DDAC92E43558}" dt="2026-03-29T00:26:48.253" v="1603" actId="20577"/>
        <pc:sldMkLst>
          <pc:docMk/>
          <pc:sldMk cId="1538146985" sldId="292"/>
        </pc:sldMkLst>
        <pc:spChg chg="mod">
          <ac:chgData name="xiaochen li" userId="50b582a8adf77086" providerId="LiveId" clId="{9F9A2B4C-5598-491A-BBB0-DDAC92E43558}" dt="2026-03-29T00:26:48.253" v="1603" actId="20577"/>
          <ac:spMkLst>
            <pc:docMk/>
            <pc:sldMk cId="1538146985" sldId="292"/>
            <ac:spMk id="159" creationId="{DC9C87C4-AADA-BEA9-B5AA-1AB235F6E05A}"/>
          </ac:spMkLst>
        </pc:spChg>
      </pc:sldChg>
      <pc:sldChg chg="addSp delSp modSp add mod modNotesTx">
        <pc:chgData name="xiaochen li" userId="50b582a8adf77086" providerId="LiveId" clId="{9F9A2B4C-5598-491A-BBB0-DDAC92E43558}" dt="2026-04-01T01:23:25.139" v="2237" actId="20577"/>
        <pc:sldMkLst>
          <pc:docMk/>
          <pc:sldMk cId="1874620650" sldId="293"/>
        </pc:sldMkLst>
        <pc:spChg chg="add mod">
          <ac:chgData name="xiaochen li" userId="50b582a8adf77086" providerId="LiveId" clId="{9F9A2B4C-5598-491A-BBB0-DDAC92E43558}" dt="2026-03-29T00:14:54.724" v="1513" actId="1076"/>
          <ac:spMkLst>
            <pc:docMk/>
            <pc:sldMk cId="1874620650" sldId="293"/>
            <ac:spMk id="4" creationId="{42647776-EE85-31D3-317C-5F3973D47E5C}"/>
          </ac:spMkLst>
        </pc:spChg>
        <pc:spChg chg="mod">
          <ac:chgData name="xiaochen li" userId="50b582a8adf77086" providerId="LiveId" clId="{9F9A2B4C-5598-491A-BBB0-DDAC92E43558}" dt="2026-03-29T00:12:45.183" v="1490" actId="20577"/>
          <ac:spMkLst>
            <pc:docMk/>
            <pc:sldMk cId="1874620650" sldId="293"/>
            <ac:spMk id="160" creationId="{BA5FF4AD-C86C-2483-2A7D-361754B80D75}"/>
          </ac:spMkLst>
        </pc:spChg>
        <pc:picChg chg="add mod modCrop">
          <ac:chgData name="xiaochen li" userId="50b582a8adf77086" providerId="LiveId" clId="{9F9A2B4C-5598-491A-BBB0-DDAC92E43558}" dt="2026-04-01T01:16:43.915" v="2235" actId="1076"/>
          <ac:picMkLst>
            <pc:docMk/>
            <pc:sldMk cId="1874620650" sldId="293"/>
            <ac:picMk id="2" creationId="{0A51AE65-E34E-0A63-3534-E541EDD23AE6}"/>
          </ac:picMkLst>
        </pc:picChg>
        <pc:picChg chg="add mod">
          <ac:chgData name="xiaochen li" userId="50b582a8adf77086" providerId="LiveId" clId="{9F9A2B4C-5598-491A-BBB0-DDAC92E43558}" dt="2026-04-01T01:16:47.105" v="2236" actId="1076"/>
          <ac:picMkLst>
            <pc:docMk/>
            <pc:sldMk cId="1874620650" sldId="293"/>
            <ac:picMk id="3" creationId="{1C29C5AE-BA35-065B-83BF-01FC644A5D83}"/>
          </ac:picMkLst>
        </pc:picChg>
      </pc:sldChg>
      <pc:sldChg chg="add del">
        <pc:chgData name="xiaochen li" userId="50b582a8adf77086" providerId="LiveId" clId="{9F9A2B4C-5598-491A-BBB0-DDAC92E43558}" dt="2026-03-29T00:28:38.138" v="1607" actId="2890"/>
        <pc:sldMkLst>
          <pc:docMk/>
          <pc:sldMk cId="3094466962" sldId="294"/>
        </pc:sldMkLst>
      </pc:sldChg>
      <pc:sldChg chg="modSp add del">
        <pc:chgData name="xiaochen li" userId="50b582a8adf77086" providerId="LiveId" clId="{9F9A2B4C-5598-491A-BBB0-DDAC92E43558}" dt="2026-03-29T00:28:50.441" v="1610"/>
        <pc:sldMkLst>
          <pc:docMk/>
          <pc:sldMk cId="3511259941" sldId="294"/>
        </pc:sldMkLst>
        <pc:spChg chg="mod">
          <ac:chgData name="xiaochen li" userId="50b582a8adf77086" providerId="LiveId" clId="{9F9A2B4C-5598-491A-BBB0-DDAC92E43558}" dt="2026-03-29T00:28:50.441" v="1610"/>
          <ac:spMkLst>
            <pc:docMk/>
            <pc:sldMk cId="3511259941" sldId="294"/>
            <ac:spMk id="159" creationId="{E8916DC2-7CED-86D4-A91E-F72A2CEB2FDB}"/>
          </ac:spMkLst>
        </pc:spChg>
      </pc:sldChg>
      <pc:sldChg chg="delSp modSp add mod">
        <pc:chgData name="xiaochen li" userId="50b582a8adf77086" providerId="LiveId" clId="{9F9A2B4C-5598-491A-BBB0-DDAC92E43558}" dt="2026-03-29T00:32:01.273" v="1618" actId="12"/>
        <pc:sldMkLst>
          <pc:docMk/>
          <pc:sldMk cId="2015413430" sldId="295"/>
        </pc:sldMkLst>
        <pc:spChg chg="mod">
          <ac:chgData name="xiaochen li" userId="50b582a8adf77086" providerId="LiveId" clId="{9F9A2B4C-5598-491A-BBB0-DDAC92E43558}" dt="2026-03-29T00:32:01.273" v="1618" actId="12"/>
          <ac:spMkLst>
            <pc:docMk/>
            <pc:sldMk cId="2015413430" sldId="295"/>
            <ac:spMk id="160" creationId="{0C5D1B30-7E19-9397-64E7-8E6D8E5BCB0D}"/>
          </ac:spMkLst>
        </pc:spChg>
      </pc:sldChg>
      <pc:sldChg chg="addSp modSp add mod">
        <pc:chgData name="xiaochen li" userId="50b582a8adf77086" providerId="LiveId" clId="{9F9A2B4C-5598-491A-BBB0-DDAC92E43558}" dt="2026-03-29T00:42:13.627" v="1676" actId="1076"/>
        <pc:sldMkLst>
          <pc:docMk/>
          <pc:sldMk cId="3982362863" sldId="296"/>
        </pc:sldMkLst>
        <pc:spChg chg="mod">
          <ac:chgData name="xiaochen li" userId="50b582a8adf77086" providerId="LiveId" clId="{9F9A2B4C-5598-491A-BBB0-DDAC92E43558}" dt="2026-03-29T00:41:56.372" v="1670" actId="12"/>
          <ac:spMkLst>
            <pc:docMk/>
            <pc:sldMk cId="3982362863" sldId="296"/>
            <ac:spMk id="160" creationId="{83DB381C-95AB-8ADA-71A4-87F7950C5D9A}"/>
          </ac:spMkLst>
        </pc:spChg>
        <pc:picChg chg="add mod">
          <ac:chgData name="xiaochen li" userId="50b582a8adf77086" providerId="LiveId" clId="{9F9A2B4C-5598-491A-BBB0-DDAC92E43558}" dt="2026-03-29T00:42:13.627" v="1676" actId="1076"/>
          <ac:picMkLst>
            <pc:docMk/>
            <pc:sldMk cId="3982362863" sldId="296"/>
            <ac:picMk id="2" creationId="{C4D3088C-3C62-2695-089F-1B6A7E17DEB6}"/>
          </ac:picMkLst>
        </pc:picChg>
      </pc:sldChg>
      <pc:sldChg chg="addSp delSp modSp add mod modNotesTx">
        <pc:chgData name="xiaochen li" userId="50b582a8adf77086" providerId="LiveId" clId="{9F9A2B4C-5598-491A-BBB0-DDAC92E43558}" dt="2026-04-01T02:23:19.868" v="2251" actId="20577"/>
        <pc:sldMkLst>
          <pc:docMk/>
          <pc:sldMk cId="2404139812" sldId="297"/>
        </pc:sldMkLst>
        <pc:spChg chg="add mod">
          <ac:chgData name="xiaochen li" userId="50b582a8adf77086" providerId="LiveId" clId="{9F9A2B4C-5598-491A-BBB0-DDAC92E43558}" dt="2026-03-29T01:12:07.504" v="1703" actId="208"/>
          <ac:spMkLst>
            <pc:docMk/>
            <pc:sldMk cId="2404139812" sldId="297"/>
            <ac:spMk id="4" creationId="{21762783-49EE-1C23-E067-2C00ABE010FE}"/>
          </ac:spMkLst>
        </pc:spChg>
        <pc:spChg chg="mod">
          <ac:chgData name="xiaochen li" userId="50b582a8adf77086" providerId="LiveId" clId="{9F9A2B4C-5598-491A-BBB0-DDAC92E43558}" dt="2026-03-29T01:11:44.358" v="1697" actId="20577"/>
          <ac:spMkLst>
            <pc:docMk/>
            <pc:sldMk cId="2404139812" sldId="297"/>
            <ac:spMk id="160" creationId="{6F32C31E-8A26-24E5-4513-22E58FE579D9}"/>
          </ac:spMkLst>
        </pc:spChg>
        <pc:picChg chg="add mod">
          <ac:chgData name="xiaochen li" userId="50b582a8adf77086" providerId="LiveId" clId="{9F9A2B4C-5598-491A-BBB0-DDAC92E43558}" dt="2026-03-29T01:12:38.402" v="1711" actId="732"/>
          <ac:picMkLst>
            <pc:docMk/>
            <pc:sldMk cId="2404139812" sldId="297"/>
            <ac:picMk id="1027" creationId="{0CF7F12E-C1F6-B9B7-E3D2-EC53A3843F83}"/>
          </ac:picMkLst>
        </pc:picChg>
        <pc:picChg chg="add mod">
          <ac:chgData name="xiaochen li" userId="50b582a8adf77086" providerId="LiveId" clId="{9F9A2B4C-5598-491A-BBB0-DDAC92E43558}" dt="2026-03-29T01:13:21.090" v="1722" actId="1076"/>
          <ac:picMkLst>
            <pc:docMk/>
            <pc:sldMk cId="2404139812" sldId="297"/>
            <ac:picMk id="1029" creationId="{36EB1B7D-C7A4-D4A4-13A7-538CAA5500F5}"/>
          </ac:picMkLst>
        </pc:picChg>
      </pc:sldChg>
      <pc:sldChg chg="delSp add del mod">
        <pc:chgData name="xiaochen li" userId="50b582a8adf77086" providerId="LiveId" clId="{9F9A2B4C-5598-491A-BBB0-DDAC92E43558}" dt="2026-04-01T02:19:35.531" v="2244" actId="47"/>
        <pc:sldMkLst>
          <pc:docMk/>
          <pc:sldMk cId="2608441731" sldId="298"/>
        </pc:sldMkLst>
      </pc:sldChg>
      <pc:sldChg chg="add">
        <pc:chgData name="xiaochen li" userId="50b582a8adf77086" providerId="LiveId" clId="{9F9A2B4C-5598-491A-BBB0-DDAC92E43558}" dt="2026-03-29T01:11:38.547" v="1696" actId="2890"/>
        <pc:sldMkLst>
          <pc:docMk/>
          <pc:sldMk cId="4009212776" sldId="299"/>
        </pc:sldMkLst>
      </pc:sldChg>
      <pc:sldChg chg="addSp delSp modSp add mod">
        <pc:chgData name="xiaochen li" userId="50b582a8adf77086" providerId="LiveId" clId="{9F9A2B4C-5598-491A-BBB0-DDAC92E43558}" dt="2026-03-29T01:13:56.505" v="1740" actId="1076"/>
        <pc:sldMkLst>
          <pc:docMk/>
          <pc:sldMk cId="4056940724" sldId="300"/>
        </pc:sldMkLst>
        <pc:picChg chg="add mod">
          <ac:chgData name="xiaochen li" userId="50b582a8adf77086" providerId="LiveId" clId="{9F9A2B4C-5598-491A-BBB0-DDAC92E43558}" dt="2026-03-29T01:13:48.679" v="1736" actId="14100"/>
          <ac:picMkLst>
            <pc:docMk/>
            <pc:sldMk cId="4056940724" sldId="300"/>
            <ac:picMk id="2050" creationId="{BF4EEF7F-A367-36D7-4153-27689EFF6714}"/>
          </ac:picMkLst>
        </pc:picChg>
        <pc:picChg chg="add mod">
          <ac:chgData name="xiaochen li" userId="50b582a8adf77086" providerId="LiveId" clId="{9F9A2B4C-5598-491A-BBB0-DDAC92E43558}" dt="2026-03-29T01:13:56.505" v="1740" actId="1076"/>
          <ac:picMkLst>
            <pc:docMk/>
            <pc:sldMk cId="4056940724" sldId="300"/>
            <ac:picMk id="2052" creationId="{D60C410F-E747-9BF4-FED1-C5E3DEAD760B}"/>
          </ac:picMkLst>
        </pc:picChg>
      </pc:sldChg>
      <pc:sldChg chg="addSp modSp add mod modNotesTx">
        <pc:chgData name="xiaochen li" userId="50b582a8adf77086" providerId="LiveId" clId="{9F9A2B4C-5598-491A-BBB0-DDAC92E43558}" dt="2026-03-29T01:18:42.611" v="1778" actId="20577"/>
        <pc:sldMkLst>
          <pc:docMk/>
          <pc:sldMk cId="361901559" sldId="301"/>
        </pc:sldMkLst>
        <pc:spChg chg="add mod">
          <ac:chgData name="xiaochen li" userId="50b582a8adf77086" providerId="LiveId" clId="{9F9A2B4C-5598-491A-BBB0-DDAC92E43558}" dt="2026-03-29T01:18:03.885" v="1775" actId="1076"/>
          <ac:spMkLst>
            <pc:docMk/>
            <pc:sldMk cId="361901559" sldId="301"/>
            <ac:spMk id="4" creationId="{FED240E5-B40C-0C11-3389-158BA220454D}"/>
          </ac:spMkLst>
        </pc:spChg>
        <pc:spChg chg="mod">
          <ac:chgData name="xiaochen li" userId="50b582a8adf77086" providerId="LiveId" clId="{9F9A2B4C-5598-491A-BBB0-DDAC92E43558}" dt="2026-03-29T01:16:15.776" v="1760" actId="20577"/>
          <ac:spMkLst>
            <pc:docMk/>
            <pc:sldMk cId="361901559" sldId="301"/>
            <ac:spMk id="160" creationId="{018A97C2-29B6-E474-EAAF-1DB454F8866E}"/>
          </ac:spMkLst>
        </pc:spChg>
        <pc:picChg chg="add mod">
          <ac:chgData name="xiaochen li" userId="50b582a8adf77086" providerId="LiveId" clId="{9F9A2B4C-5598-491A-BBB0-DDAC92E43558}" dt="2026-03-29T01:17:14.115" v="1767" actId="1076"/>
          <ac:picMkLst>
            <pc:docMk/>
            <pc:sldMk cId="361901559" sldId="301"/>
            <ac:picMk id="2" creationId="{09F206D1-A3B2-1AD9-4889-9F0CFF7FE692}"/>
          </ac:picMkLst>
        </pc:picChg>
        <pc:picChg chg="add mod">
          <ac:chgData name="xiaochen li" userId="50b582a8adf77086" providerId="LiveId" clId="{9F9A2B4C-5598-491A-BBB0-DDAC92E43558}" dt="2026-03-29T01:18:07.163" v="1777" actId="14100"/>
          <ac:picMkLst>
            <pc:docMk/>
            <pc:sldMk cId="361901559" sldId="301"/>
            <ac:picMk id="5" creationId="{7FDE211F-FA0C-CEE0-090A-DC503491DC87}"/>
          </ac:picMkLst>
        </pc:picChg>
      </pc:sldChg>
      <pc:sldChg chg="addSp delSp modSp add mod">
        <pc:chgData name="xiaochen li" userId="50b582a8adf77086" providerId="LiveId" clId="{9F9A2B4C-5598-491A-BBB0-DDAC92E43558}" dt="2026-03-29T01:26:20.773" v="1839" actId="1076"/>
        <pc:sldMkLst>
          <pc:docMk/>
          <pc:sldMk cId="3149452682" sldId="302"/>
        </pc:sldMkLst>
        <pc:spChg chg="mod">
          <ac:chgData name="xiaochen li" userId="50b582a8adf77086" providerId="LiveId" clId="{9F9A2B4C-5598-491A-BBB0-DDAC92E43558}" dt="2026-03-29T01:25:45.582" v="1835" actId="20577"/>
          <ac:spMkLst>
            <pc:docMk/>
            <pc:sldMk cId="3149452682" sldId="302"/>
            <ac:spMk id="160" creationId="{20DD2D47-46ED-D06C-C2E9-8F3FC7667D90}"/>
          </ac:spMkLst>
        </pc:spChg>
        <pc:picChg chg="add mod">
          <ac:chgData name="xiaochen li" userId="50b582a8adf77086" providerId="LiveId" clId="{9F9A2B4C-5598-491A-BBB0-DDAC92E43558}" dt="2026-03-29T01:26:20.773" v="1839" actId="1076"/>
          <ac:picMkLst>
            <pc:docMk/>
            <pc:sldMk cId="3149452682" sldId="302"/>
            <ac:picMk id="7" creationId="{1A50DA3B-F4FB-1DAC-CDD5-FBBBF18141C0}"/>
          </ac:picMkLst>
        </pc:picChg>
      </pc:sldChg>
      <pc:sldChg chg="addSp delSp modSp add mod modNotesTx">
        <pc:chgData name="xiaochen li" userId="50b582a8adf77086" providerId="LiveId" clId="{9F9A2B4C-5598-491A-BBB0-DDAC92E43558}" dt="2026-03-29T01:37:36.899" v="2026" actId="20577"/>
        <pc:sldMkLst>
          <pc:docMk/>
          <pc:sldMk cId="3983872181" sldId="303"/>
        </pc:sldMkLst>
        <pc:spChg chg="add mod">
          <ac:chgData name="xiaochen li" userId="50b582a8adf77086" providerId="LiveId" clId="{9F9A2B4C-5598-491A-BBB0-DDAC92E43558}" dt="2026-03-29T01:32:02.402" v="1909" actId="14100"/>
          <ac:spMkLst>
            <pc:docMk/>
            <pc:sldMk cId="3983872181" sldId="303"/>
            <ac:spMk id="5" creationId="{706B0D73-5F98-0692-5D6F-A7A3FFA48745}"/>
          </ac:spMkLst>
        </pc:spChg>
        <pc:spChg chg="mod">
          <ac:chgData name="xiaochen li" userId="50b582a8adf77086" providerId="LiveId" clId="{9F9A2B4C-5598-491A-BBB0-DDAC92E43558}" dt="2026-03-29T01:28:26.359" v="1895" actId="15"/>
          <ac:spMkLst>
            <pc:docMk/>
            <pc:sldMk cId="3983872181" sldId="303"/>
            <ac:spMk id="160" creationId="{FEBE1B11-8FAD-2A0A-67EC-8D75301C178C}"/>
          </ac:spMkLst>
        </pc:spChg>
        <pc:picChg chg="add mod">
          <ac:chgData name="xiaochen li" userId="50b582a8adf77086" providerId="LiveId" clId="{9F9A2B4C-5598-491A-BBB0-DDAC92E43558}" dt="2026-03-29T01:32:16.003" v="1913" actId="1076"/>
          <ac:picMkLst>
            <pc:docMk/>
            <pc:sldMk cId="3983872181" sldId="303"/>
            <ac:picMk id="8" creationId="{4129FCC8-692B-91FF-E728-8C022335ED3E}"/>
          </ac:picMkLst>
        </pc:picChg>
        <pc:picChg chg="add mod">
          <ac:chgData name="xiaochen li" userId="50b582a8adf77086" providerId="LiveId" clId="{9F9A2B4C-5598-491A-BBB0-DDAC92E43558}" dt="2026-03-29T01:32:40.805" v="1916" actId="1076"/>
          <ac:picMkLst>
            <pc:docMk/>
            <pc:sldMk cId="3983872181" sldId="303"/>
            <ac:picMk id="10" creationId="{17930251-D5F6-7D4C-1F97-D0532FF91CE7}"/>
          </ac:picMkLst>
        </pc:picChg>
      </pc:sldChg>
      <pc:sldChg chg="addSp delSp modSp add mod modNotesTx">
        <pc:chgData name="xiaochen li" userId="50b582a8adf77086" providerId="LiveId" clId="{9F9A2B4C-5598-491A-BBB0-DDAC92E43558}" dt="2026-03-29T01:37:32.848" v="2025" actId="20577"/>
        <pc:sldMkLst>
          <pc:docMk/>
          <pc:sldMk cId="3761386109" sldId="304"/>
        </pc:sldMkLst>
        <pc:spChg chg="add mod">
          <ac:chgData name="xiaochen li" userId="50b582a8adf77086" providerId="LiveId" clId="{9F9A2B4C-5598-491A-BBB0-DDAC92E43558}" dt="2026-03-29T01:33:18.538" v="1929" actId="1076"/>
          <ac:spMkLst>
            <pc:docMk/>
            <pc:sldMk cId="3761386109" sldId="304"/>
            <ac:spMk id="12" creationId="{83D5CCA7-ADC0-6E2B-8ABD-8F78B04D0898}"/>
          </ac:spMkLst>
        </pc:spChg>
        <pc:picChg chg="add mod">
          <ac:chgData name="xiaochen li" userId="50b582a8adf77086" providerId="LiveId" clId="{9F9A2B4C-5598-491A-BBB0-DDAC92E43558}" dt="2026-03-29T01:32:56.219" v="1921" actId="1076"/>
          <ac:picMkLst>
            <pc:docMk/>
            <pc:sldMk cId="3761386109" sldId="304"/>
            <ac:picMk id="3" creationId="{19B19BF2-DCD3-2231-B58A-9525B80034F1}"/>
          </ac:picMkLst>
        </pc:picChg>
        <pc:picChg chg="add mod">
          <ac:chgData name="xiaochen li" userId="50b582a8adf77086" providerId="LiveId" clId="{9F9A2B4C-5598-491A-BBB0-DDAC92E43558}" dt="2026-03-29T01:33:08.828" v="1925" actId="1076"/>
          <ac:picMkLst>
            <pc:docMk/>
            <pc:sldMk cId="3761386109" sldId="304"/>
            <ac:picMk id="6" creationId="{BF2F7E5A-8DA0-6D0F-5C5D-88BB94884618}"/>
          </ac:picMkLst>
        </pc:picChg>
      </pc:sldChg>
      <pc:sldChg chg="delSp modSp add mod modNotesTx">
        <pc:chgData name="xiaochen li" userId="50b582a8adf77086" providerId="LiveId" clId="{9F9A2B4C-5598-491A-BBB0-DDAC92E43558}" dt="2026-03-29T01:37:29.435" v="2024" actId="20577"/>
        <pc:sldMkLst>
          <pc:docMk/>
          <pc:sldMk cId="2717623913" sldId="305"/>
        </pc:sldMkLst>
        <pc:spChg chg="mod">
          <ac:chgData name="xiaochen li" userId="50b582a8adf77086" providerId="LiveId" clId="{9F9A2B4C-5598-491A-BBB0-DDAC92E43558}" dt="2026-03-29T01:35:56.292" v="1949" actId="33524"/>
          <ac:spMkLst>
            <pc:docMk/>
            <pc:sldMk cId="2717623913" sldId="305"/>
            <ac:spMk id="160" creationId="{13EAECD4-CBBB-5A46-A445-2DE18531E6D0}"/>
          </ac:spMkLst>
        </pc:spChg>
      </pc:sldChg>
      <pc:sldChg chg="addSp modSp add mod modNotesTx">
        <pc:chgData name="xiaochen li" userId="50b582a8adf77086" providerId="LiveId" clId="{9F9A2B4C-5598-491A-BBB0-DDAC92E43558}" dt="2026-03-29T01:39:00.601" v="2050" actId="1076"/>
        <pc:sldMkLst>
          <pc:docMk/>
          <pc:sldMk cId="907814423" sldId="306"/>
        </pc:sldMkLst>
        <pc:spChg chg="mod">
          <ac:chgData name="xiaochen li" userId="50b582a8adf77086" providerId="LiveId" clId="{9F9A2B4C-5598-491A-BBB0-DDAC92E43558}" dt="2026-03-29T01:38:48.615" v="2044" actId="20577"/>
          <ac:spMkLst>
            <pc:docMk/>
            <pc:sldMk cId="907814423" sldId="306"/>
            <ac:spMk id="160" creationId="{2ABA7957-6646-59EC-4685-DB498E6E1B1A}"/>
          </ac:spMkLst>
        </pc:spChg>
        <pc:picChg chg="add mod">
          <ac:chgData name="xiaochen li" userId="50b582a8adf77086" providerId="LiveId" clId="{9F9A2B4C-5598-491A-BBB0-DDAC92E43558}" dt="2026-03-29T01:38:53.190" v="2047" actId="1076"/>
          <ac:picMkLst>
            <pc:docMk/>
            <pc:sldMk cId="907814423" sldId="306"/>
            <ac:picMk id="2" creationId="{B684EEAD-7E49-4EF5-8F96-E1E5158CC7B9}"/>
          </ac:picMkLst>
        </pc:picChg>
        <pc:picChg chg="add mod">
          <ac:chgData name="xiaochen li" userId="50b582a8adf77086" providerId="LiveId" clId="{9F9A2B4C-5598-491A-BBB0-DDAC92E43558}" dt="2026-03-29T01:39:00.601" v="2050" actId="1076"/>
          <ac:picMkLst>
            <pc:docMk/>
            <pc:sldMk cId="907814423" sldId="306"/>
            <ac:picMk id="3" creationId="{0E1727C4-DAAE-9D7E-6372-34F101BA1D0E}"/>
          </ac:picMkLst>
        </pc:picChg>
      </pc:sldChg>
      <pc:sldChg chg="addSp delSp modSp add mod">
        <pc:chgData name="xiaochen li" userId="50b582a8adf77086" providerId="LiveId" clId="{9F9A2B4C-5598-491A-BBB0-DDAC92E43558}" dt="2026-03-29T01:52:54.430" v="2122" actId="1076"/>
        <pc:sldMkLst>
          <pc:docMk/>
          <pc:sldMk cId="514714644" sldId="307"/>
        </pc:sldMkLst>
        <pc:spChg chg="mod">
          <ac:chgData name="xiaochen li" userId="50b582a8adf77086" providerId="LiveId" clId="{9F9A2B4C-5598-491A-BBB0-DDAC92E43558}" dt="2026-03-29T01:49:49.370" v="2105" actId="5793"/>
          <ac:spMkLst>
            <pc:docMk/>
            <pc:sldMk cId="514714644" sldId="307"/>
            <ac:spMk id="160" creationId="{3BAF396B-BB59-4D62-33D2-4643E55A711C}"/>
          </ac:spMkLst>
        </pc:spChg>
        <pc:picChg chg="add mod">
          <ac:chgData name="xiaochen li" userId="50b582a8adf77086" providerId="LiveId" clId="{9F9A2B4C-5598-491A-BBB0-DDAC92E43558}" dt="2026-03-29T01:52:54.430" v="2122" actId="1076"/>
          <ac:picMkLst>
            <pc:docMk/>
            <pc:sldMk cId="514714644" sldId="307"/>
            <ac:picMk id="4098" creationId="{9F097920-A21C-F222-4162-0AC5D0CF2A1B}"/>
          </ac:picMkLst>
        </pc:picChg>
      </pc:sldChg>
      <pc:sldChg chg="delSp modSp add mod">
        <pc:chgData name="xiaochen li" userId="50b582a8adf77086" providerId="LiveId" clId="{9F9A2B4C-5598-491A-BBB0-DDAC92E43558}" dt="2026-03-29T01:42:01.503" v="2071" actId="15"/>
        <pc:sldMkLst>
          <pc:docMk/>
          <pc:sldMk cId="774057825" sldId="308"/>
        </pc:sldMkLst>
        <pc:spChg chg="mod">
          <ac:chgData name="xiaochen li" userId="50b582a8adf77086" providerId="LiveId" clId="{9F9A2B4C-5598-491A-BBB0-DDAC92E43558}" dt="2026-03-29T01:42:01.503" v="2071" actId="15"/>
          <ac:spMkLst>
            <pc:docMk/>
            <pc:sldMk cId="774057825" sldId="308"/>
            <ac:spMk id="160" creationId="{2BFD928E-8B10-6827-B77F-31726E0F8211}"/>
          </ac:spMkLst>
        </pc:spChg>
      </pc:sldChg>
      <pc:sldChg chg="delSp modSp add mod">
        <pc:chgData name="xiaochen li" userId="50b582a8adf77086" providerId="LiveId" clId="{9F9A2B4C-5598-491A-BBB0-DDAC92E43558}" dt="2026-03-29T01:53:10.153" v="2128" actId="14100"/>
        <pc:sldMkLst>
          <pc:docMk/>
          <pc:sldMk cId="4136327854" sldId="309"/>
        </pc:sldMkLst>
        <pc:spChg chg="mod">
          <ac:chgData name="xiaochen li" userId="50b582a8adf77086" providerId="LiveId" clId="{9F9A2B4C-5598-491A-BBB0-DDAC92E43558}" dt="2026-03-29T01:53:03.450" v="2125" actId="20577"/>
          <ac:spMkLst>
            <pc:docMk/>
            <pc:sldMk cId="4136327854" sldId="309"/>
            <ac:spMk id="160" creationId="{0BA6E0F9-AE89-E700-6486-D98F7746B4A4}"/>
          </ac:spMkLst>
        </pc:spChg>
        <pc:picChg chg="mod">
          <ac:chgData name="xiaochen li" userId="50b582a8adf77086" providerId="LiveId" clId="{9F9A2B4C-5598-491A-BBB0-DDAC92E43558}" dt="2026-03-29T01:53:10.153" v="2128" actId="14100"/>
          <ac:picMkLst>
            <pc:docMk/>
            <pc:sldMk cId="4136327854" sldId="309"/>
            <ac:picMk id="4100" creationId="{72038446-C24A-F2AC-9078-4207EE90A3E8}"/>
          </ac:picMkLst>
        </pc:picChg>
        <pc:picChg chg="mod">
          <ac:chgData name="xiaochen li" userId="50b582a8adf77086" providerId="LiveId" clId="{9F9A2B4C-5598-491A-BBB0-DDAC92E43558}" dt="2026-03-29T01:53:05.209" v="2126" actId="1076"/>
          <ac:picMkLst>
            <pc:docMk/>
            <pc:sldMk cId="4136327854" sldId="309"/>
            <ac:picMk id="4102" creationId="{4EE4BB23-E3C7-FBF5-04E5-121090B2E177}"/>
          </ac:picMkLst>
        </pc:picChg>
      </pc:sldChg>
      <pc:sldChg chg="addSp delSp modSp add mod modClrScheme chgLayout">
        <pc:chgData name="xiaochen li" userId="50b582a8adf77086" providerId="LiveId" clId="{9F9A2B4C-5598-491A-BBB0-DDAC92E43558}" dt="2026-03-29T01:55:53.644" v="2143" actId="26606"/>
        <pc:sldMkLst>
          <pc:docMk/>
          <pc:sldMk cId="477063176" sldId="310"/>
        </pc:sldMkLst>
        <pc:spChg chg="mod">
          <ac:chgData name="xiaochen li" userId="50b582a8adf77086" providerId="LiveId" clId="{9F9A2B4C-5598-491A-BBB0-DDAC92E43558}" dt="2026-03-29T01:55:53.644" v="2143" actId="26606"/>
          <ac:spMkLst>
            <pc:docMk/>
            <pc:sldMk cId="477063176" sldId="310"/>
            <ac:spMk id="159" creationId="{08BCF992-B1C2-2547-1738-A9D2CBC1EEA4}"/>
          </ac:spMkLst>
        </pc:spChg>
        <pc:spChg chg="mod">
          <ac:chgData name="xiaochen li" userId="50b582a8adf77086" providerId="LiveId" clId="{9F9A2B4C-5598-491A-BBB0-DDAC92E43558}" dt="2026-03-29T01:55:53.644" v="2143" actId="26606"/>
          <ac:spMkLst>
            <pc:docMk/>
            <pc:sldMk cId="477063176" sldId="310"/>
            <ac:spMk id="160" creationId="{FAAF7DD1-4904-124C-794E-EA3DA4A6E230}"/>
          </ac:spMkLst>
        </pc:spChg>
        <pc:picChg chg="add mod">
          <ac:chgData name="xiaochen li" userId="50b582a8adf77086" providerId="LiveId" clId="{9F9A2B4C-5598-491A-BBB0-DDAC92E43558}" dt="2026-03-29T01:55:53.644" v="2143" actId="26606"/>
          <ac:picMkLst>
            <pc:docMk/>
            <pc:sldMk cId="477063176" sldId="310"/>
            <ac:picMk id="5122" creationId="{43E5F735-DF4F-B3F2-165E-970A6AD45CBA}"/>
          </ac:picMkLst>
        </pc:picChg>
      </pc:sldChg>
      <pc:sldChg chg="addSp delSp modSp add mod">
        <pc:chgData name="xiaochen li" userId="50b582a8adf77086" providerId="LiveId" clId="{9F9A2B4C-5598-491A-BBB0-DDAC92E43558}" dt="2026-03-29T02:02:10.953" v="2163" actId="14100"/>
        <pc:sldMkLst>
          <pc:docMk/>
          <pc:sldMk cId="4135386246" sldId="311"/>
        </pc:sldMkLst>
        <pc:spChg chg="add mod">
          <ac:chgData name="xiaochen li" userId="50b582a8adf77086" providerId="LiveId" clId="{9F9A2B4C-5598-491A-BBB0-DDAC92E43558}" dt="2026-03-29T02:01:35.921" v="2157" actId="20577"/>
          <ac:spMkLst>
            <pc:docMk/>
            <pc:sldMk cId="4135386246" sldId="311"/>
            <ac:spMk id="5" creationId="{D121E828-5B18-E133-2A87-752F5A5488E0}"/>
          </ac:spMkLst>
        </pc:spChg>
        <pc:spChg chg="mod">
          <ac:chgData name="xiaochen li" userId="50b582a8adf77086" providerId="LiveId" clId="{9F9A2B4C-5598-491A-BBB0-DDAC92E43558}" dt="2026-03-29T02:02:03.940" v="2160" actId="14100"/>
          <ac:spMkLst>
            <pc:docMk/>
            <pc:sldMk cId="4135386246" sldId="311"/>
            <ac:spMk id="160" creationId="{28B3ECF0-9641-746E-C4DD-AF43B9872AC4}"/>
          </ac:spMkLst>
        </pc:spChg>
        <pc:picChg chg="add mod">
          <ac:chgData name="xiaochen li" userId="50b582a8adf77086" providerId="LiveId" clId="{9F9A2B4C-5598-491A-BBB0-DDAC92E43558}" dt="2026-03-29T02:02:10.953" v="2163" actId="14100"/>
          <ac:picMkLst>
            <pc:docMk/>
            <pc:sldMk cId="4135386246" sldId="311"/>
            <ac:picMk id="6146" creationId="{0C22E6E5-185E-318D-EB57-A880C2406299}"/>
          </ac:picMkLst>
        </pc:picChg>
      </pc:sldChg>
      <pc:sldChg chg="addSp delSp modSp add mod">
        <pc:chgData name="xiaochen li" userId="50b582a8adf77086" providerId="LiveId" clId="{9F9A2B4C-5598-491A-BBB0-DDAC92E43558}" dt="2026-03-29T02:06:58.515" v="2198" actId="1076"/>
        <pc:sldMkLst>
          <pc:docMk/>
          <pc:sldMk cId="3846254229" sldId="312"/>
        </pc:sldMkLst>
        <pc:spChg chg="add mod">
          <ac:chgData name="xiaochen li" userId="50b582a8adf77086" providerId="LiveId" clId="{9F9A2B4C-5598-491A-BBB0-DDAC92E43558}" dt="2026-03-29T02:06:52.303" v="2196" actId="1076"/>
          <ac:spMkLst>
            <pc:docMk/>
            <pc:sldMk cId="3846254229" sldId="312"/>
            <ac:spMk id="7" creationId="{CEE3588D-6CCD-2C2F-B27D-7680F7665789}"/>
          </ac:spMkLst>
        </pc:spChg>
        <pc:spChg chg="mod">
          <ac:chgData name="xiaochen li" userId="50b582a8adf77086" providerId="LiveId" clId="{9F9A2B4C-5598-491A-BBB0-DDAC92E43558}" dt="2026-03-29T02:05:23.080" v="2178" actId="14100"/>
          <ac:spMkLst>
            <pc:docMk/>
            <pc:sldMk cId="3846254229" sldId="312"/>
            <ac:spMk id="160" creationId="{D0C6C832-C61E-9F2E-98B4-209AAA6DA2D5}"/>
          </ac:spMkLst>
        </pc:spChg>
        <pc:picChg chg="add mod">
          <ac:chgData name="xiaochen li" userId="50b582a8adf77086" providerId="LiveId" clId="{9F9A2B4C-5598-491A-BBB0-DDAC92E43558}" dt="2026-03-29T02:06:53.854" v="2197" actId="1076"/>
          <ac:picMkLst>
            <pc:docMk/>
            <pc:sldMk cId="3846254229" sldId="312"/>
            <ac:picMk id="2" creationId="{55DF019D-9FAB-E4C0-2AE0-2CC2E8A6EC29}"/>
          </ac:picMkLst>
        </pc:picChg>
        <pc:picChg chg="add mod">
          <ac:chgData name="xiaochen li" userId="50b582a8adf77086" providerId="LiveId" clId="{9F9A2B4C-5598-491A-BBB0-DDAC92E43558}" dt="2026-03-29T02:06:19.414" v="2190" actId="1076"/>
          <ac:picMkLst>
            <pc:docMk/>
            <pc:sldMk cId="3846254229" sldId="312"/>
            <ac:picMk id="4" creationId="{84D61501-10BE-2C38-3C79-C45288BA2D50}"/>
          </ac:picMkLst>
        </pc:picChg>
        <pc:picChg chg="add mod">
          <ac:chgData name="xiaochen li" userId="50b582a8adf77086" providerId="LiveId" clId="{9F9A2B4C-5598-491A-BBB0-DDAC92E43558}" dt="2026-03-29T02:06:58.515" v="2198" actId="1076"/>
          <ac:picMkLst>
            <pc:docMk/>
            <pc:sldMk cId="3846254229" sldId="312"/>
            <ac:picMk id="7170" creationId="{DAE1E339-6C02-1155-D9A5-913666BF93A3}"/>
          </ac:picMkLst>
        </pc:picChg>
      </pc:sldChg>
      <pc:sldChg chg="addSp delSp modSp add mod">
        <pc:chgData name="xiaochen li" userId="50b582a8adf77086" providerId="LiveId" clId="{9F9A2B4C-5598-491A-BBB0-DDAC92E43558}" dt="2026-03-29T02:21:02.400" v="2220" actId="1076"/>
        <pc:sldMkLst>
          <pc:docMk/>
          <pc:sldMk cId="1198086584" sldId="313"/>
        </pc:sldMkLst>
        <pc:spChg chg="add mod">
          <ac:chgData name="xiaochen li" userId="50b582a8adf77086" providerId="LiveId" clId="{9F9A2B4C-5598-491A-BBB0-DDAC92E43558}" dt="2026-03-29T02:20:59.127" v="2219" actId="1076"/>
          <ac:spMkLst>
            <pc:docMk/>
            <pc:sldMk cId="1198086584" sldId="313"/>
            <ac:spMk id="5" creationId="{D81DFE14-DF32-8439-7A8E-6EC8EFF1D73E}"/>
          </ac:spMkLst>
        </pc:spChg>
        <pc:picChg chg="add mod">
          <ac:chgData name="xiaochen li" userId="50b582a8adf77086" providerId="LiveId" clId="{9F9A2B4C-5598-491A-BBB0-DDAC92E43558}" dt="2026-03-29T02:21:02.400" v="2220" actId="1076"/>
          <ac:picMkLst>
            <pc:docMk/>
            <pc:sldMk cId="1198086584" sldId="313"/>
            <ac:picMk id="3" creationId="{2A4F7EDC-DEB7-CFA5-782F-E1E273BD1BE9}"/>
          </ac:picMkLst>
        </pc:picChg>
      </pc:sldChg>
      <pc:sldChg chg="addSp delSp modSp add mod">
        <pc:chgData name="xiaochen li" userId="50b582a8adf77086" providerId="LiveId" clId="{9F9A2B4C-5598-491A-BBB0-DDAC92E43558}" dt="2026-04-02T18:41:29.968" v="2303" actId="1076"/>
        <pc:sldMkLst>
          <pc:docMk/>
          <pc:sldMk cId="2723279323" sldId="314"/>
        </pc:sldMkLst>
        <pc:spChg chg="add mod">
          <ac:chgData name="xiaochen li" userId="50b582a8adf77086" providerId="LiveId" clId="{9F9A2B4C-5598-491A-BBB0-DDAC92E43558}" dt="2026-04-02T18:35:37.638" v="2282" actId="14100"/>
          <ac:spMkLst>
            <pc:docMk/>
            <pc:sldMk cId="2723279323" sldId="314"/>
            <ac:spMk id="8" creationId="{E878F036-688D-A98E-1D15-FD240C3A0889}"/>
          </ac:spMkLst>
        </pc:spChg>
        <pc:spChg chg="add mod">
          <ac:chgData name="xiaochen li" userId="50b582a8adf77086" providerId="LiveId" clId="{9F9A2B4C-5598-491A-BBB0-DDAC92E43558}" dt="2026-04-02T18:41:08.298" v="2295"/>
          <ac:spMkLst>
            <pc:docMk/>
            <pc:sldMk cId="2723279323" sldId="314"/>
            <ac:spMk id="13" creationId="{C7B938A4-B87C-1AB7-AAA4-1DBEDFBB82E7}"/>
          </ac:spMkLst>
        </pc:spChg>
        <pc:spChg chg="add mod">
          <ac:chgData name="xiaochen li" userId="50b582a8adf77086" providerId="LiveId" clId="{9F9A2B4C-5598-491A-BBB0-DDAC92E43558}" dt="2026-04-02T18:41:29.968" v="2303" actId="1076"/>
          <ac:spMkLst>
            <pc:docMk/>
            <pc:sldMk cId="2723279323" sldId="314"/>
            <ac:spMk id="17" creationId="{BE3A419B-5031-E56E-8B54-4CA0101D40EA}"/>
          </ac:spMkLst>
        </pc:spChg>
        <pc:picChg chg="add mod modCrop">
          <ac:chgData name="xiaochen li" userId="50b582a8adf77086" providerId="LiveId" clId="{9F9A2B4C-5598-491A-BBB0-DDAC92E43558}" dt="2026-04-02T18:41:24.613" v="2302" actId="1076"/>
          <ac:picMkLst>
            <pc:docMk/>
            <pc:sldMk cId="2723279323" sldId="314"/>
            <ac:picMk id="5" creationId="{FD0D3A5B-7E09-A66C-0568-82458F5C2412}"/>
          </ac:picMkLst>
        </pc:picChg>
        <pc:picChg chg="add mod">
          <ac:chgData name="xiaochen li" userId="50b582a8adf77086" providerId="LiveId" clId="{9F9A2B4C-5598-491A-BBB0-DDAC92E43558}" dt="2026-04-02T18:35:16.780" v="2278" actId="14100"/>
          <ac:picMkLst>
            <pc:docMk/>
            <pc:sldMk cId="2723279323" sldId="314"/>
            <ac:picMk id="7" creationId="{EECB7DF8-450B-F7CD-E04C-FFE6694D20F1}"/>
          </ac:picMkLst>
        </pc:picChg>
      </pc:sldChg>
      <pc:sldChg chg="modSp add mod">
        <pc:chgData name="xiaochen li" userId="50b582a8adf77086" providerId="LiveId" clId="{9F9A2B4C-5598-491A-BBB0-DDAC92E43558}" dt="2026-04-02T19:25:33.254" v="2491" actId="12"/>
        <pc:sldMkLst>
          <pc:docMk/>
          <pc:sldMk cId="293899234" sldId="315"/>
        </pc:sldMkLst>
        <pc:spChg chg="mod">
          <ac:chgData name="xiaochen li" userId="50b582a8adf77086" providerId="LiveId" clId="{9F9A2B4C-5598-491A-BBB0-DDAC92E43558}" dt="2026-04-02T19:25:33.254" v="2491" actId="12"/>
          <ac:spMkLst>
            <pc:docMk/>
            <pc:sldMk cId="293899234" sldId="315"/>
            <ac:spMk id="3" creationId="{E7EC7DFD-6DF3-3ED8-8317-99BAB5ADCF79}"/>
          </ac:spMkLst>
        </pc:spChg>
        <pc:spChg chg="mod">
          <ac:chgData name="xiaochen li" userId="50b582a8adf77086" providerId="LiveId" clId="{9F9A2B4C-5598-491A-BBB0-DDAC92E43558}" dt="2026-04-02T18:45:45.395" v="2305"/>
          <ac:spMkLst>
            <pc:docMk/>
            <pc:sldMk cId="293899234" sldId="315"/>
            <ac:spMk id="241" creationId="{105047D3-F8EF-A3F9-6C13-805110F5FCD7}"/>
          </ac:spMkLst>
        </pc:spChg>
      </pc:sldChg>
      <pc:sldChg chg="addSp delSp modSp add mod">
        <pc:chgData name="xiaochen li" userId="50b582a8adf77086" providerId="LiveId" clId="{9F9A2B4C-5598-491A-BBB0-DDAC92E43558}" dt="2026-04-02T19:25:37.454" v="2492" actId="12"/>
        <pc:sldMkLst>
          <pc:docMk/>
          <pc:sldMk cId="2665585133" sldId="316"/>
        </pc:sldMkLst>
        <pc:spChg chg="add del mod">
          <ac:chgData name="xiaochen li" userId="50b582a8adf77086" providerId="LiveId" clId="{9F9A2B4C-5598-491A-BBB0-DDAC92E43558}" dt="2026-04-02T19:25:37.454" v="2492" actId="12"/>
          <ac:spMkLst>
            <pc:docMk/>
            <pc:sldMk cId="2665585133" sldId="316"/>
            <ac:spMk id="4" creationId="{E1B92882-99C7-1037-5D5B-2A6B2D848986}"/>
          </ac:spMkLst>
        </pc:spChg>
        <pc:picChg chg="add mod modCrop">
          <ac:chgData name="xiaochen li" userId="50b582a8adf77086" providerId="LiveId" clId="{9F9A2B4C-5598-491A-BBB0-DDAC92E43558}" dt="2026-04-02T18:51:42.590" v="2353" actId="1076"/>
          <ac:picMkLst>
            <pc:docMk/>
            <pc:sldMk cId="2665585133" sldId="316"/>
            <ac:picMk id="5" creationId="{5242826B-F394-D0DB-3867-284E0D361572}"/>
          </ac:picMkLst>
        </pc:picChg>
        <pc:picChg chg="add mod modCrop">
          <ac:chgData name="xiaochen li" userId="50b582a8adf77086" providerId="LiveId" clId="{9F9A2B4C-5598-491A-BBB0-DDAC92E43558}" dt="2026-04-02T18:51:31.860" v="2350" actId="1076"/>
          <ac:picMkLst>
            <pc:docMk/>
            <pc:sldMk cId="2665585133" sldId="316"/>
            <ac:picMk id="6" creationId="{CB010862-CC71-6633-63E8-AA3D8227D3D2}"/>
          </ac:picMkLst>
        </pc:picChg>
      </pc:sldChg>
      <pc:sldChg chg="addSp delSp modSp add del mod">
        <pc:chgData name="xiaochen li" userId="50b582a8adf77086" providerId="LiveId" clId="{9F9A2B4C-5598-491A-BBB0-DDAC92E43558}" dt="2026-04-02T19:14:36.070" v="2406" actId="47"/>
        <pc:sldMkLst>
          <pc:docMk/>
          <pc:sldMk cId="2754184343" sldId="317"/>
        </pc:sldMkLst>
      </pc:sldChg>
      <pc:sldChg chg="delSp modSp add mod">
        <pc:chgData name="xiaochen li" userId="50b582a8adf77086" providerId="LiveId" clId="{9F9A2B4C-5598-491A-BBB0-DDAC92E43558}" dt="2026-04-02T19:27:22.153" v="2530" actId="478"/>
        <pc:sldMkLst>
          <pc:docMk/>
          <pc:sldMk cId="862937363" sldId="318"/>
        </pc:sldMkLst>
        <pc:spChg chg="mod">
          <ac:chgData name="xiaochen li" userId="50b582a8adf77086" providerId="LiveId" clId="{9F9A2B4C-5598-491A-BBB0-DDAC92E43558}" dt="2026-04-02T19:25:41.366" v="2493" actId="12"/>
          <ac:spMkLst>
            <pc:docMk/>
            <pc:sldMk cId="862937363" sldId="318"/>
            <ac:spMk id="4" creationId="{9C5F6C56-E5A9-B3AD-08D1-3A81C22DDC8E}"/>
          </ac:spMkLst>
        </pc:spChg>
      </pc:sldChg>
      <pc:sldChg chg="addSp delSp modSp add mod">
        <pc:chgData name="xiaochen li" userId="50b582a8adf77086" providerId="LiveId" clId="{9F9A2B4C-5598-491A-BBB0-DDAC92E43558}" dt="2026-04-02T19:25:44.987" v="2494" actId="12"/>
        <pc:sldMkLst>
          <pc:docMk/>
          <pc:sldMk cId="4272754237" sldId="319"/>
        </pc:sldMkLst>
        <pc:spChg chg="mod">
          <ac:chgData name="xiaochen li" userId="50b582a8adf77086" providerId="LiveId" clId="{9F9A2B4C-5598-491A-BBB0-DDAC92E43558}" dt="2026-04-02T19:25:44.987" v="2494" actId="12"/>
          <ac:spMkLst>
            <pc:docMk/>
            <pc:sldMk cId="4272754237" sldId="319"/>
            <ac:spMk id="4" creationId="{BEE4765D-C29B-66C6-A021-5A327401F2F7}"/>
          </ac:spMkLst>
        </pc:spChg>
        <pc:picChg chg="add mod">
          <ac:chgData name="xiaochen li" userId="50b582a8adf77086" providerId="LiveId" clId="{9F9A2B4C-5598-491A-BBB0-DDAC92E43558}" dt="2026-04-02T19:21:32.365" v="2433" actId="1076"/>
          <ac:picMkLst>
            <pc:docMk/>
            <pc:sldMk cId="4272754237" sldId="319"/>
            <ac:picMk id="1026" creationId="{2A633B3D-CF6D-4F16-81CC-0CB444F9A7D8}"/>
          </ac:picMkLst>
        </pc:picChg>
      </pc:sldChg>
      <pc:sldChg chg="addSp delSp modSp add mod">
        <pc:chgData name="xiaochen li" userId="50b582a8adf77086" providerId="LiveId" clId="{9F9A2B4C-5598-491A-BBB0-DDAC92E43558}" dt="2026-04-02T19:25:48.449" v="2495" actId="12"/>
        <pc:sldMkLst>
          <pc:docMk/>
          <pc:sldMk cId="1120295517" sldId="320"/>
        </pc:sldMkLst>
        <pc:spChg chg="mod">
          <ac:chgData name="xiaochen li" userId="50b582a8adf77086" providerId="LiveId" clId="{9F9A2B4C-5598-491A-BBB0-DDAC92E43558}" dt="2026-04-02T19:25:48.449" v="2495" actId="12"/>
          <ac:spMkLst>
            <pc:docMk/>
            <pc:sldMk cId="1120295517" sldId="320"/>
            <ac:spMk id="4" creationId="{B9224B95-BA06-620F-F39B-2CFF39F948E7}"/>
          </ac:spMkLst>
        </pc:spChg>
        <pc:spChg chg="add mod">
          <ac:chgData name="xiaochen li" userId="50b582a8adf77086" providerId="LiveId" clId="{9F9A2B4C-5598-491A-BBB0-DDAC92E43558}" dt="2026-04-02T19:24:57.579" v="2489" actId="113"/>
          <ac:spMkLst>
            <pc:docMk/>
            <pc:sldMk cId="1120295517" sldId="320"/>
            <ac:spMk id="9" creationId="{84303426-2AE7-8618-9140-5BFE80E202BA}"/>
          </ac:spMkLst>
        </pc:spChg>
        <pc:picChg chg="add mod">
          <ac:chgData name="xiaochen li" userId="50b582a8adf77086" providerId="LiveId" clId="{9F9A2B4C-5598-491A-BBB0-DDAC92E43558}" dt="2026-04-02T19:25:00.410" v="2490" actId="1076"/>
          <ac:picMkLst>
            <pc:docMk/>
            <pc:sldMk cId="1120295517" sldId="320"/>
            <ac:picMk id="2" creationId="{C54162BA-1BDC-5FBB-9C88-2D2313ACA790}"/>
          </ac:picMkLst>
        </pc:picChg>
      </pc:sldChg>
      <pc:sldChg chg="addSp delSp modSp add mod modNotesTx">
        <pc:chgData name="xiaochen li" userId="50b582a8adf77086" providerId="LiveId" clId="{9F9A2B4C-5598-491A-BBB0-DDAC92E43558}" dt="2026-04-02T19:36:40.726" v="2560" actId="20577"/>
        <pc:sldMkLst>
          <pc:docMk/>
          <pc:sldMk cId="1160510526" sldId="321"/>
        </pc:sldMkLst>
        <pc:spChg chg="mod">
          <ac:chgData name="xiaochen li" userId="50b582a8adf77086" providerId="LiveId" clId="{9F9A2B4C-5598-491A-BBB0-DDAC92E43558}" dt="2026-04-02T19:30:16.682" v="2545" actId="20577"/>
          <ac:spMkLst>
            <pc:docMk/>
            <pc:sldMk cId="1160510526" sldId="321"/>
            <ac:spMk id="9" creationId="{95AE950D-9BC4-EB35-F6CA-FFAC04D44493}"/>
          </ac:spMkLst>
        </pc:spChg>
        <pc:picChg chg="add mod">
          <ac:chgData name="xiaochen li" userId="50b582a8adf77086" providerId="LiveId" clId="{9F9A2B4C-5598-491A-BBB0-DDAC92E43558}" dt="2026-04-02T19:26:14.396" v="2503" actId="1076"/>
          <ac:picMkLst>
            <pc:docMk/>
            <pc:sldMk cId="1160510526" sldId="321"/>
            <ac:picMk id="3" creationId="{9002E171-EF98-7640-0CAC-467C71D02EF3}"/>
          </ac:picMkLst>
        </pc:picChg>
      </pc:sldChg>
      <pc:sldChg chg="addSp delSp modSp add mod">
        <pc:chgData name="xiaochen li" userId="50b582a8adf77086" providerId="LiveId" clId="{9F9A2B4C-5598-491A-BBB0-DDAC92E43558}" dt="2026-04-02T19:38:17.746" v="2572" actId="20577"/>
        <pc:sldMkLst>
          <pc:docMk/>
          <pc:sldMk cId="1287361758" sldId="322"/>
        </pc:sldMkLst>
        <pc:spChg chg="add mod">
          <ac:chgData name="xiaochen li" userId="50b582a8adf77086" providerId="LiveId" clId="{9F9A2B4C-5598-491A-BBB0-DDAC92E43558}" dt="2026-04-02T19:38:17.746" v="2572" actId="20577"/>
          <ac:spMkLst>
            <pc:docMk/>
            <pc:sldMk cId="1287361758" sldId="322"/>
            <ac:spMk id="5" creationId="{81B95C62-EF75-A9BC-6CA2-267573A905AD}"/>
          </ac:spMkLst>
        </pc:spChg>
      </pc:sldChg>
      <pc:sldChg chg="addSp delSp modSp add mod modNotesTx">
        <pc:chgData name="xiaochen li" userId="50b582a8adf77086" providerId="LiveId" clId="{9F9A2B4C-5598-491A-BBB0-DDAC92E43558}" dt="2026-04-02T19:49:47.032" v="2712" actId="20577"/>
        <pc:sldMkLst>
          <pc:docMk/>
          <pc:sldMk cId="858399604" sldId="323"/>
        </pc:sldMkLst>
        <pc:spChg chg="mod">
          <ac:chgData name="xiaochen li" userId="50b582a8adf77086" providerId="LiveId" clId="{9F9A2B4C-5598-491A-BBB0-DDAC92E43558}" dt="2026-04-02T19:44:11.734" v="2627" actId="1035"/>
          <ac:spMkLst>
            <pc:docMk/>
            <pc:sldMk cId="858399604" sldId="323"/>
            <ac:spMk id="3" creationId="{509D0708-0141-4B63-528C-CB2D9C2FC976}"/>
          </ac:spMkLst>
        </pc:spChg>
        <pc:spChg chg="mod">
          <ac:chgData name="xiaochen li" userId="50b582a8adf77086" providerId="LiveId" clId="{9F9A2B4C-5598-491A-BBB0-DDAC92E43558}" dt="2026-04-02T19:44:11.734" v="2627" actId="1035"/>
          <ac:spMkLst>
            <pc:docMk/>
            <pc:sldMk cId="858399604" sldId="323"/>
            <ac:spMk id="4" creationId="{4A81B11B-FDFC-FCAE-2CCC-4D2A00B93C97}"/>
          </ac:spMkLst>
        </pc:spChg>
        <pc:spChg chg="add mod">
          <ac:chgData name="xiaochen li" userId="50b582a8adf77086" providerId="LiveId" clId="{9F9A2B4C-5598-491A-BBB0-DDAC92E43558}" dt="2026-04-02T19:46:42.895" v="2640"/>
          <ac:spMkLst>
            <pc:docMk/>
            <pc:sldMk cId="858399604" sldId="323"/>
            <ac:spMk id="5" creationId="{C8294891-2EAC-0842-1ABE-2AF92EC8DC28}"/>
          </ac:spMkLst>
        </pc:spChg>
        <pc:spChg chg="mod">
          <ac:chgData name="xiaochen li" userId="50b582a8adf77086" providerId="LiveId" clId="{9F9A2B4C-5598-491A-BBB0-DDAC92E43558}" dt="2026-04-02T19:44:11.734" v="2627" actId="1035"/>
          <ac:spMkLst>
            <pc:docMk/>
            <pc:sldMk cId="858399604" sldId="323"/>
            <ac:spMk id="440" creationId="{5E3C1908-ECCB-638F-B152-611AEBA82729}"/>
          </ac:spMkLst>
        </pc:spChg>
        <pc:spChg chg="mod">
          <ac:chgData name="xiaochen li" userId="50b582a8adf77086" providerId="LiveId" clId="{9F9A2B4C-5598-491A-BBB0-DDAC92E43558}" dt="2026-04-02T19:44:11.734" v="2627" actId="1035"/>
          <ac:spMkLst>
            <pc:docMk/>
            <pc:sldMk cId="858399604" sldId="323"/>
            <ac:spMk id="441" creationId="{934C9FB9-1525-493F-2D76-56205C35DD81}"/>
          </ac:spMkLst>
        </pc:spChg>
      </pc:sldChg>
      <pc:sldChg chg="delSp modSp add del mod">
        <pc:chgData name="xiaochen li" userId="50b582a8adf77086" providerId="LiveId" clId="{9F9A2B4C-5598-491A-BBB0-DDAC92E43558}" dt="2026-04-02T19:40:18.027" v="2579" actId="47"/>
        <pc:sldMkLst>
          <pc:docMk/>
          <pc:sldMk cId="1433486329" sldId="323"/>
        </pc:sldMkLst>
      </pc:sldChg>
      <pc:sldChg chg="addSp delSp modSp add mod">
        <pc:chgData name="xiaochen li" userId="50b582a8adf77086" providerId="LiveId" clId="{9F9A2B4C-5598-491A-BBB0-DDAC92E43558}" dt="2026-04-02T19:53:30.554" v="2751" actId="12"/>
        <pc:sldMkLst>
          <pc:docMk/>
          <pc:sldMk cId="1043397978" sldId="324"/>
        </pc:sldMkLst>
        <pc:spChg chg="mod">
          <ac:chgData name="xiaochen li" userId="50b582a8adf77086" providerId="LiveId" clId="{9F9A2B4C-5598-491A-BBB0-DDAC92E43558}" dt="2026-04-02T19:53:18.736" v="2749" actId="1076"/>
          <ac:spMkLst>
            <pc:docMk/>
            <pc:sldMk cId="1043397978" sldId="324"/>
            <ac:spMk id="5" creationId="{DE3D22C7-70A1-EFA2-FD3D-F78B00EFCCA0}"/>
          </ac:spMkLst>
        </pc:spChg>
        <pc:spChg chg="add mod">
          <ac:chgData name="xiaochen li" userId="50b582a8adf77086" providerId="LiveId" clId="{9F9A2B4C-5598-491A-BBB0-DDAC92E43558}" dt="2026-04-02T19:53:30.554" v="2751" actId="12"/>
          <ac:spMkLst>
            <pc:docMk/>
            <pc:sldMk cId="1043397978" sldId="324"/>
            <ac:spMk id="8" creationId="{394655D2-DB18-C4E0-F739-BCA91C25BA1E}"/>
          </ac:spMkLst>
        </pc:spChg>
      </pc:sldChg>
      <pc:sldChg chg="add del ord">
        <pc:chgData name="xiaochen li" userId="50b582a8adf77086" providerId="LiveId" clId="{9F9A2B4C-5598-491A-BBB0-DDAC92E43558}" dt="2026-04-02T19:51:55.116" v="2724" actId="47"/>
        <pc:sldMkLst>
          <pc:docMk/>
          <pc:sldMk cId="427452237" sldId="325"/>
        </pc:sldMkLst>
      </pc:sldChg>
      <pc:sldChg chg="delSp modSp add mod">
        <pc:chgData name="xiaochen li" userId="50b582a8adf77086" providerId="LiveId" clId="{9F9A2B4C-5598-491A-BBB0-DDAC92E43558}" dt="2026-04-02T20:09:23.973" v="2754" actId="478"/>
        <pc:sldMkLst>
          <pc:docMk/>
          <pc:sldMk cId="3722852564" sldId="325"/>
        </pc:sldMkLst>
        <pc:spChg chg="mod">
          <ac:chgData name="xiaochen li" userId="50b582a8adf77086" providerId="LiveId" clId="{9F9A2B4C-5598-491A-BBB0-DDAC92E43558}" dt="2026-04-02T20:09:20.971" v="2753" actId="12"/>
          <ac:spMkLst>
            <pc:docMk/>
            <pc:sldMk cId="3722852564" sldId="325"/>
            <ac:spMk id="8" creationId="{91F7FC60-C99B-86ED-10F8-18A2C98C9D46}"/>
          </ac:spMkLst>
        </pc:spChg>
      </pc:sldChg>
      <pc:sldChg chg="addSp delSp modSp add mod">
        <pc:chgData name="xiaochen li" userId="50b582a8adf77086" providerId="LiveId" clId="{9F9A2B4C-5598-491A-BBB0-DDAC92E43558}" dt="2026-04-03T01:19:58.040" v="2788" actId="1076"/>
        <pc:sldMkLst>
          <pc:docMk/>
          <pc:sldMk cId="3658340544" sldId="326"/>
        </pc:sldMkLst>
        <pc:spChg chg="mod">
          <ac:chgData name="xiaochen li" userId="50b582a8adf77086" providerId="LiveId" clId="{9F9A2B4C-5598-491A-BBB0-DDAC92E43558}" dt="2026-04-03T01:16:40.263" v="2773"/>
          <ac:spMkLst>
            <pc:docMk/>
            <pc:sldMk cId="3658340544" sldId="326"/>
            <ac:spMk id="4" creationId="{372DAEC2-EE0D-D463-ED21-6D89A4C759AD}"/>
          </ac:spMkLst>
        </pc:spChg>
        <pc:graphicFrameChg chg="add mod modGraphic">
          <ac:chgData name="xiaochen li" userId="50b582a8adf77086" providerId="LiveId" clId="{9F9A2B4C-5598-491A-BBB0-DDAC92E43558}" dt="2026-04-03T01:19:58.040" v="2788" actId="1076"/>
          <ac:graphicFrameMkLst>
            <pc:docMk/>
            <pc:sldMk cId="3658340544" sldId="326"/>
            <ac:graphicFrameMk id="3" creationId="{CE211979-C0CA-BB6B-AF06-26311F7B9E8C}"/>
          </ac:graphicFrameMkLst>
        </pc:graphicFrameChg>
        <pc:picChg chg="add mod">
          <ac:chgData name="xiaochen li" userId="50b582a8adf77086" providerId="LiveId" clId="{9F9A2B4C-5598-491A-BBB0-DDAC92E43558}" dt="2026-04-03T01:18:40.903" v="2777" actId="1076"/>
          <ac:picMkLst>
            <pc:docMk/>
            <pc:sldMk cId="3658340544" sldId="326"/>
            <ac:picMk id="2" creationId="{4643A300-D5B1-DA02-68F0-809862045960}"/>
          </ac:picMkLst>
        </pc:picChg>
      </pc:sldChg>
      <pc:sldChg chg="add">
        <pc:chgData name="xiaochen li" userId="50b582a8adf77086" providerId="LiveId" clId="{9F9A2B4C-5598-491A-BBB0-DDAC92E43558}" dt="2026-04-03T01:20:56.332" v="2789"/>
        <pc:sldMkLst>
          <pc:docMk/>
          <pc:sldMk cId="0" sldId="327"/>
        </pc:sldMkLst>
      </pc:sldChg>
      <pc:sldChg chg="add del modNotesTx">
        <pc:chgData name="xiaochen li" userId="50b582a8adf77086" providerId="LiveId" clId="{9F9A2B4C-5598-491A-BBB0-DDAC92E43558}" dt="2026-04-03T01:34:23.955" v="2799" actId="20577"/>
        <pc:sldMkLst>
          <pc:docMk/>
          <pc:sldMk cId="0" sldId="328"/>
        </pc:sldMkLst>
      </pc:sldChg>
      <pc:sldChg chg="add del modNotesTx">
        <pc:chgData name="xiaochen li" userId="50b582a8adf77086" providerId="LiveId" clId="{9F9A2B4C-5598-491A-BBB0-DDAC92E43558}" dt="2026-04-03T01:33:14.572" v="2798" actId="20577"/>
        <pc:sldMkLst>
          <pc:docMk/>
          <pc:sldMk cId="0" sldId="329"/>
        </pc:sldMkLst>
      </pc:sldChg>
      <pc:sldChg chg="addSp modSp add mod modNotesTx">
        <pc:chgData name="xiaochen li" userId="50b582a8adf77086" providerId="LiveId" clId="{9F9A2B4C-5598-491A-BBB0-DDAC92E43558}" dt="2026-04-03T01:58:54.075" v="2821" actId="20577"/>
        <pc:sldMkLst>
          <pc:docMk/>
          <pc:sldMk cId="0" sldId="330"/>
        </pc:sldMkLst>
        <pc:spChg chg="mod">
          <ac:chgData name="xiaochen li" userId="50b582a8adf77086" providerId="LiveId" clId="{9F9A2B4C-5598-491A-BBB0-DDAC92E43558}" dt="2026-04-03T01:36:42.693" v="2801" actId="20577"/>
          <ac:spMkLst>
            <pc:docMk/>
            <pc:sldMk cId="0" sldId="330"/>
            <ac:spMk id="211" creationId="{00000000-0000-0000-0000-000000000000}"/>
          </ac:spMkLst>
        </pc:spChg>
        <pc:picChg chg="add mod">
          <ac:chgData name="xiaochen li" userId="50b582a8adf77086" providerId="LiveId" clId="{9F9A2B4C-5598-491A-BBB0-DDAC92E43558}" dt="2026-04-03T01:54:31.263" v="2808" actId="14100"/>
          <ac:picMkLst>
            <pc:docMk/>
            <pc:sldMk cId="0" sldId="330"/>
            <ac:picMk id="3074" creationId="{F29E8D80-47B2-E893-C5E6-859DD2A9CC3A}"/>
          </ac:picMkLst>
        </pc:picChg>
      </pc:sldChg>
      <pc:sldChg chg="add modNotesTx">
        <pc:chgData name="xiaochen li" userId="50b582a8adf77086" providerId="LiveId" clId="{9F9A2B4C-5598-491A-BBB0-DDAC92E43558}" dt="2026-04-06T01:17:14.173" v="2987" actId="20577"/>
        <pc:sldMkLst>
          <pc:docMk/>
          <pc:sldMk cId="0" sldId="331"/>
        </pc:sldMkLst>
      </pc:sldChg>
      <pc:sldChg chg="addSp delSp modSp add mod modNotesTx">
        <pc:chgData name="xiaochen li" userId="50b582a8adf77086" providerId="LiveId" clId="{9F9A2B4C-5598-491A-BBB0-DDAC92E43558}" dt="2026-04-06T01:31:13.005" v="2993" actId="20577"/>
        <pc:sldMkLst>
          <pc:docMk/>
          <pc:sldMk cId="3465538993" sldId="332"/>
        </pc:sldMkLst>
        <pc:picChg chg="add mod">
          <ac:chgData name="xiaochen li" userId="50b582a8adf77086" providerId="LiveId" clId="{9F9A2B4C-5598-491A-BBB0-DDAC92E43558}" dt="2026-04-03T14:38:17.509" v="2857" actId="14100"/>
          <ac:picMkLst>
            <pc:docMk/>
            <pc:sldMk cId="3465538993" sldId="332"/>
            <ac:picMk id="5" creationId="{3AE54BB3-6C8C-8427-D431-FA6282DEB9B7}"/>
          </ac:picMkLst>
        </pc:picChg>
        <pc:picChg chg="add mod">
          <ac:chgData name="xiaochen li" userId="50b582a8adf77086" providerId="LiveId" clId="{9F9A2B4C-5598-491A-BBB0-DDAC92E43558}" dt="2026-04-03T14:38:14.494" v="2856" actId="1076"/>
          <ac:picMkLst>
            <pc:docMk/>
            <pc:sldMk cId="3465538993" sldId="332"/>
            <ac:picMk id="7" creationId="{E96FBCE4-55CF-1020-E77C-FA5044E0A3E6}"/>
          </ac:picMkLst>
        </pc:picChg>
        <pc:picChg chg="add mod">
          <ac:chgData name="xiaochen li" userId="50b582a8adf77086" providerId="LiveId" clId="{9F9A2B4C-5598-491A-BBB0-DDAC92E43558}" dt="2026-04-03T14:38:41.125" v="2861" actId="1076"/>
          <ac:picMkLst>
            <pc:docMk/>
            <pc:sldMk cId="3465538993" sldId="332"/>
            <ac:picMk id="9" creationId="{A77AE740-8DDB-4550-3ABA-86C92157F5E6}"/>
          </ac:picMkLst>
        </pc:picChg>
      </pc:sldChg>
      <pc:sldChg chg="add del">
        <pc:chgData name="xiaochen li" userId="50b582a8adf77086" providerId="LiveId" clId="{9F9A2B4C-5598-491A-BBB0-DDAC92E43558}" dt="2026-04-03T14:39:36.868" v="2869" actId="47"/>
        <pc:sldMkLst>
          <pc:docMk/>
          <pc:sldMk cId="2133118599" sldId="333"/>
        </pc:sldMkLst>
      </pc:sldChg>
      <pc:sldChg chg="addSp delSp modSp add mod">
        <pc:chgData name="xiaochen li" userId="50b582a8adf77086" providerId="LiveId" clId="{9F9A2B4C-5598-491A-BBB0-DDAC92E43558}" dt="2026-04-03T14:39:09.910" v="2868" actId="1076"/>
        <pc:sldMkLst>
          <pc:docMk/>
          <pc:sldMk cId="4085578403" sldId="334"/>
        </pc:sldMkLst>
        <pc:picChg chg="add mod">
          <ac:chgData name="xiaochen li" userId="50b582a8adf77086" providerId="LiveId" clId="{9F9A2B4C-5598-491A-BBB0-DDAC92E43558}" dt="2026-04-03T14:39:09.910" v="2868" actId="1076"/>
          <ac:picMkLst>
            <pc:docMk/>
            <pc:sldMk cId="4085578403" sldId="334"/>
            <ac:picMk id="3" creationId="{67D0FFDA-9BA7-FB29-31D0-54ED5AE07FBC}"/>
          </ac:picMkLst>
        </pc:picChg>
      </pc:sldChg>
      <pc:sldChg chg="addSp delSp modSp add mod">
        <pc:chgData name="xiaochen li" userId="50b582a8adf77086" providerId="LiveId" clId="{9F9A2B4C-5598-491A-BBB0-DDAC92E43558}" dt="2026-04-03T14:55:04.642" v="2887" actId="1076"/>
        <pc:sldMkLst>
          <pc:docMk/>
          <pc:sldMk cId="2876671309" sldId="335"/>
        </pc:sldMkLst>
        <pc:picChg chg="add mod modCrop">
          <ac:chgData name="xiaochen li" userId="50b582a8adf77086" providerId="LiveId" clId="{9F9A2B4C-5598-491A-BBB0-DDAC92E43558}" dt="2026-04-03T14:55:04.642" v="2887" actId="1076"/>
          <ac:picMkLst>
            <pc:docMk/>
            <pc:sldMk cId="2876671309" sldId="335"/>
            <ac:picMk id="5" creationId="{84E3FC5E-8655-C18A-0562-3D7D8E44A732}"/>
          </ac:picMkLst>
        </pc:picChg>
      </pc:sldChg>
      <pc:sldChg chg="addSp delSp modSp add mod">
        <pc:chgData name="xiaochen li" userId="50b582a8adf77086" providerId="LiveId" clId="{9F9A2B4C-5598-491A-BBB0-DDAC92E43558}" dt="2026-04-03T15:27:09.396" v="2918" actId="2711"/>
        <pc:sldMkLst>
          <pc:docMk/>
          <pc:sldMk cId="3290898590" sldId="336"/>
        </pc:sldMkLst>
        <pc:spChg chg="add mod">
          <ac:chgData name="xiaochen li" userId="50b582a8adf77086" providerId="LiveId" clId="{9F9A2B4C-5598-491A-BBB0-DDAC92E43558}" dt="2026-04-03T15:22:26.011" v="2893" actId="1076"/>
          <ac:spMkLst>
            <pc:docMk/>
            <pc:sldMk cId="3290898590" sldId="336"/>
            <ac:spMk id="6" creationId="{B918739A-2DD1-6A90-E803-D5DF0FDC67EF}"/>
          </ac:spMkLst>
        </pc:spChg>
        <pc:spChg chg="add mod">
          <ac:chgData name="xiaochen li" userId="50b582a8adf77086" providerId="LiveId" clId="{9F9A2B4C-5598-491A-BBB0-DDAC92E43558}" dt="2026-04-03T15:27:09.396" v="2918" actId="2711"/>
          <ac:spMkLst>
            <pc:docMk/>
            <pc:sldMk cId="3290898590" sldId="336"/>
            <ac:spMk id="9" creationId="{77B00779-7BFB-F5CC-7822-8A690F099903}"/>
          </ac:spMkLst>
        </pc:spChg>
        <pc:graphicFrameChg chg="add mod modGraphic">
          <ac:chgData name="xiaochen li" userId="50b582a8adf77086" providerId="LiveId" clId="{9F9A2B4C-5598-491A-BBB0-DDAC92E43558}" dt="2026-04-03T15:25:51.418" v="2908" actId="20577"/>
          <ac:graphicFrameMkLst>
            <pc:docMk/>
            <pc:sldMk cId="3290898590" sldId="336"/>
            <ac:graphicFrameMk id="7" creationId="{C7CA53B5-E82E-B599-3400-6BF61A62E2BE}"/>
          </ac:graphicFrameMkLst>
        </pc:graphicFrameChg>
      </pc:sldChg>
      <pc:sldChg chg="addSp delSp modSp add mod modNotesTx">
        <pc:chgData name="xiaochen li" userId="50b582a8adf77086" providerId="LiveId" clId="{9F9A2B4C-5598-491A-BBB0-DDAC92E43558}" dt="2026-04-03T15:44:06.177" v="2951" actId="20577"/>
        <pc:sldMkLst>
          <pc:docMk/>
          <pc:sldMk cId="2483736114" sldId="337"/>
        </pc:sldMkLst>
        <pc:spChg chg="add mod">
          <ac:chgData name="xiaochen li" userId="50b582a8adf77086" providerId="LiveId" clId="{9F9A2B4C-5598-491A-BBB0-DDAC92E43558}" dt="2026-04-03T15:29:30.580" v="2942" actId="14100"/>
          <ac:spMkLst>
            <pc:docMk/>
            <pc:sldMk cId="2483736114" sldId="337"/>
            <ac:spMk id="3" creationId="{F5A1BB80-D84E-0D99-E615-9507312DF355}"/>
          </ac:spMkLst>
        </pc:spChg>
      </pc:sldChg>
      <pc:sldMasterChg chg="modSp mod">
        <pc:chgData name="xiaochen li" userId="50b582a8adf77086" providerId="LiveId" clId="{9F9A2B4C-5598-491A-BBB0-DDAC92E43558}" dt="2026-03-29T02:29:46.519" v="2234" actId="20577"/>
        <pc:sldMasterMkLst>
          <pc:docMk/>
          <pc:sldMasterMk cId="0" sldId="2147483673"/>
        </pc:sldMasterMkLst>
        <pc:spChg chg="mod">
          <ac:chgData name="xiaochen li" userId="50b582a8adf77086" providerId="LiveId" clId="{9F9A2B4C-5598-491A-BBB0-DDAC92E43558}" dt="2026-03-29T02:29:46.519" v="2234" actId="20577"/>
          <ac:spMkLst>
            <pc:docMk/>
            <pc:sldMasterMk cId="0" sldId="2147483673"/>
            <ac:spMk id="75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>
          <a:extLst>
            <a:ext uri="{FF2B5EF4-FFF2-40B4-BE49-F238E27FC236}">
              <a16:creationId xmlns:a16="http://schemas.microsoft.com/office/drawing/2014/main" id="{023626ED-4D0D-7425-D935-B4908249A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>
            <a:extLst>
              <a:ext uri="{FF2B5EF4-FFF2-40B4-BE49-F238E27FC236}">
                <a16:creationId xmlns:a16="http://schemas.microsoft.com/office/drawing/2014/main" id="{35C9045C-3E69-4BED-C0EB-635661F5B5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9:notes">
            <a:extLst>
              <a:ext uri="{FF2B5EF4-FFF2-40B4-BE49-F238E27FC236}">
                <a16:creationId xmlns:a16="http://schemas.microsoft.com/office/drawing/2014/main" id="{6CA9C23F-CB53-4309-8E46-75893BF644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78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>
          <a:extLst>
            <a:ext uri="{FF2B5EF4-FFF2-40B4-BE49-F238E27FC236}">
              <a16:creationId xmlns:a16="http://schemas.microsoft.com/office/drawing/2014/main" id="{FFC9F7C5-0D35-9DA1-925D-FBD8899F5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>
            <a:extLst>
              <a:ext uri="{FF2B5EF4-FFF2-40B4-BE49-F238E27FC236}">
                <a16:creationId xmlns:a16="http://schemas.microsoft.com/office/drawing/2014/main" id="{3DA8FCC1-176B-F1B8-4A13-BB82786A65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9:notes">
            <a:extLst>
              <a:ext uri="{FF2B5EF4-FFF2-40B4-BE49-F238E27FC236}">
                <a16:creationId xmlns:a16="http://schemas.microsoft.com/office/drawing/2014/main" id="{9E38516E-3F59-25EF-917C-8D1B23CCB8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7081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4050F8CC-4371-DA5D-8EAE-39CF426F3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62126860-1EF5-4E68-165F-542342F493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D852FE71-A431-5500-6C81-6AAC11B9F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2568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>
          <a:extLst>
            <a:ext uri="{FF2B5EF4-FFF2-40B4-BE49-F238E27FC236}">
              <a16:creationId xmlns:a16="http://schemas.microsoft.com/office/drawing/2014/main" id="{CC639DD7-B198-1DBC-CD1F-B211A5A69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>
            <a:extLst>
              <a:ext uri="{FF2B5EF4-FFF2-40B4-BE49-F238E27FC236}">
                <a16:creationId xmlns:a16="http://schemas.microsoft.com/office/drawing/2014/main" id="{F372F6D4-5CAF-58C5-FEEE-5840C5237A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0:notes">
            <a:extLst>
              <a:ext uri="{FF2B5EF4-FFF2-40B4-BE49-F238E27FC236}">
                <a16:creationId xmlns:a16="http://schemas.microsoft.com/office/drawing/2014/main" id="{6EC4F89B-CFC6-7AE3-9EA4-BD1588E219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924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>
          <a:extLst>
            <a:ext uri="{FF2B5EF4-FFF2-40B4-BE49-F238E27FC236}">
              <a16:creationId xmlns:a16="http://schemas.microsoft.com/office/drawing/2014/main" id="{A8A7496D-BF89-F47C-415D-C051FA188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>
            <a:extLst>
              <a:ext uri="{FF2B5EF4-FFF2-40B4-BE49-F238E27FC236}">
                <a16:creationId xmlns:a16="http://schemas.microsoft.com/office/drawing/2014/main" id="{E9E35AF3-563F-8C3A-FE67-5B203E8836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0:notes">
            <a:extLst>
              <a:ext uri="{FF2B5EF4-FFF2-40B4-BE49-F238E27FC236}">
                <a16:creationId xmlns:a16="http://schemas.microsoft.com/office/drawing/2014/main" id="{2EBD2F2F-A381-BB55-13B1-40FB32EBD0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976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>
          <a:extLst>
            <a:ext uri="{FF2B5EF4-FFF2-40B4-BE49-F238E27FC236}">
              <a16:creationId xmlns:a16="http://schemas.microsoft.com/office/drawing/2014/main" id="{A94A3E0A-5DFC-1017-3DEE-DD2B23789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>
            <a:extLst>
              <a:ext uri="{FF2B5EF4-FFF2-40B4-BE49-F238E27FC236}">
                <a16:creationId xmlns:a16="http://schemas.microsoft.com/office/drawing/2014/main" id="{D8632E2D-DB3D-4350-05F2-0A2F2ACDB8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0:notes">
            <a:extLst>
              <a:ext uri="{FF2B5EF4-FFF2-40B4-BE49-F238E27FC236}">
                <a16:creationId xmlns:a16="http://schemas.microsoft.com/office/drawing/2014/main" id="{74396A3F-5425-A951-B613-8E8136F9EF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6624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>
          <a:extLst>
            <a:ext uri="{FF2B5EF4-FFF2-40B4-BE49-F238E27FC236}">
              <a16:creationId xmlns:a16="http://schemas.microsoft.com/office/drawing/2014/main" id="{0F4C036E-8889-839D-ED97-BCB0C5D52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>
            <a:extLst>
              <a:ext uri="{FF2B5EF4-FFF2-40B4-BE49-F238E27FC236}">
                <a16:creationId xmlns:a16="http://schemas.microsoft.com/office/drawing/2014/main" id="{02B11B67-DEC5-D0D5-E89A-E18DFBDC3E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>
            <a:extLst>
              <a:ext uri="{FF2B5EF4-FFF2-40B4-BE49-F238E27FC236}">
                <a16:creationId xmlns:a16="http://schemas.microsoft.com/office/drawing/2014/main" id="{2A7700C6-DE19-9CEE-54C0-F1FF4259A1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5897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>
          <a:extLst>
            <a:ext uri="{FF2B5EF4-FFF2-40B4-BE49-F238E27FC236}">
              <a16:creationId xmlns:a16="http://schemas.microsoft.com/office/drawing/2014/main" id="{45908EC0-3A75-3833-D2A1-7CC8CF371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>
            <a:extLst>
              <a:ext uri="{FF2B5EF4-FFF2-40B4-BE49-F238E27FC236}">
                <a16:creationId xmlns:a16="http://schemas.microsoft.com/office/drawing/2014/main" id="{10BDAE0B-A33C-2259-F650-FBCE0F37ED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>
            <a:extLst>
              <a:ext uri="{FF2B5EF4-FFF2-40B4-BE49-F238E27FC236}">
                <a16:creationId xmlns:a16="http://schemas.microsoft.com/office/drawing/2014/main" id="{4032D293-1479-3C7F-1823-DEB87AC1EF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9120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>
          <a:extLst>
            <a:ext uri="{FF2B5EF4-FFF2-40B4-BE49-F238E27FC236}">
              <a16:creationId xmlns:a16="http://schemas.microsoft.com/office/drawing/2014/main" id="{CD2ABFA3-598B-718D-47F1-62631489C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>
            <a:extLst>
              <a:ext uri="{FF2B5EF4-FFF2-40B4-BE49-F238E27FC236}">
                <a16:creationId xmlns:a16="http://schemas.microsoft.com/office/drawing/2014/main" id="{0FDA7C59-3669-C750-4B46-2BDC953D95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>
            <a:extLst>
              <a:ext uri="{FF2B5EF4-FFF2-40B4-BE49-F238E27FC236}">
                <a16:creationId xmlns:a16="http://schemas.microsoft.com/office/drawing/2014/main" id="{4E5C9B5B-AEAD-ECE7-CC6D-3102C51DEB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5773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>
          <a:extLst>
            <a:ext uri="{FF2B5EF4-FFF2-40B4-BE49-F238E27FC236}">
              <a16:creationId xmlns:a16="http://schemas.microsoft.com/office/drawing/2014/main" id="{78D9644C-3557-D567-3066-032A754DC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>
            <a:extLst>
              <a:ext uri="{FF2B5EF4-FFF2-40B4-BE49-F238E27FC236}">
                <a16:creationId xmlns:a16="http://schemas.microsoft.com/office/drawing/2014/main" id="{AF73C2A8-6E78-48E1-868B-533EB7FBEB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>
            <a:extLst>
              <a:ext uri="{FF2B5EF4-FFF2-40B4-BE49-F238E27FC236}">
                <a16:creationId xmlns:a16="http://schemas.microsoft.com/office/drawing/2014/main" id="{47E0FA2A-E481-CE21-D140-D149C8C936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371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>
          <a:extLst>
            <a:ext uri="{FF2B5EF4-FFF2-40B4-BE49-F238E27FC236}">
              <a16:creationId xmlns:a16="http://schemas.microsoft.com/office/drawing/2014/main" id="{B086B38E-E41B-FE5A-85DF-E9A896057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>
            <a:extLst>
              <a:ext uri="{FF2B5EF4-FFF2-40B4-BE49-F238E27FC236}">
                <a16:creationId xmlns:a16="http://schemas.microsoft.com/office/drawing/2014/main" id="{4523741A-B903-1EA6-9F2E-BCB3AA31B4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>
            <a:extLst>
              <a:ext uri="{FF2B5EF4-FFF2-40B4-BE49-F238E27FC236}">
                <a16:creationId xmlns:a16="http://schemas.microsoft.com/office/drawing/2014/main" id="{AC69EAB0-4733-1829-8D93-08136CCD04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2503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>
          <a:extLst>
            <a:ext uri="{FF2B5EF4-FFF2-40B4-BE49-F238E27FC236}">
              <a16:creationId xmlns:a16="http://schemas.microsoft.com/office/drawing/2014/main" id="{478275C1-2A51-4BBD-82BB-603205EF2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2:notes">
            <a:extLst>
              <a:ext uri="{FF2B5EF4-FFF2-40B4-BE49-F238E27FC236}">
                <a16:creationId xmlns:a16="http://schemas.microsoft.com/office/drawing/2014/main" id="{D7D5B066-743E-EAE0-C7B2-744292325D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22:notes">
            <a:extLst>
              <a:ext uri="{FF2B5EF4-FFF2-40B4-BE49-F238E27FC236}">
                <a16:creationId xmlns:a16="http://schemas.microsoft.com/office/drawing/2014/main" id="{A60C00B6-B1B7-32DE-5DAA-8C212A9A6B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2708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>
          <a:extLst>
            <a:ext uri="{FF2B5EF4-FFF2-40B4-BE49-F238E27FC236}">
              <a16:creationId xmlns:a16="http://schemas.microsoft.com/office/drawing/2014/main" id="{B37F2CBD-665F-62A9-5A3D-6C3415D83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2:notes">
            <a:extLst>
              <a:ext uri="{FF2B5EF4-FFF2-40B4-BE49-F238E27FC236}">
                <a16:creationId xmlns:a16="http://schemas.microsoft.com/office/drawing/2014/main" id="{31F31A91-F76D-906F-C885-EFCDDAA264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22:notes">
            <a:extLst>
              <a:ext uri="{FF2B5EF4-FFF2-40B4-BE49-F238E27FC236}">
                <a16:creationId xmlns:a16="http://schemas.microsoft.com/office/drawing/2014/main" id="{C614C6F4-60DA-53A2-DF0A-8F0B44DD73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96211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>
          <a:extLst>
            <a:ext uri="{FF2B5EF4-FFF2-40B4-BE49-F238E27FC236}">
              <a16:creationId xmlns:a16="http://schemas.microsoft.com/office/drawing/2014/main" id="{E404674B-C933-6E02-FCAA-EA16EDD40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2:notes">
            <a:extLst>
              <a:ext uri="{FF2B5EF4-FFF2-40B4-BE49-F238E27FC236}">
                <a16:creationId xmlns:a16="http://schemas.microsoft.com/office/drawing/2014/main" id="{FE1B675D-AC86-0A2B-4580-5E0750682A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22:notes">
            <a:extLst>
              <a:ext uri="{FF2B5EF4-FFF2-40B4-BE49-F238E27FC236}">
                <a16:creationId xmlns:a16="http://schemas.microsoft.com/office/drawing/2014/main" id="{EF9B88D8-C9E3-62B7-D154-56CA68C49F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58785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>
          <a:extLst>
            <a:ext uri="{FF2B5EF4-FFF2-40B4-BE49-F238E27FC236}">
              <a16:creationId xmlns:a16="http://schemas.microsoft.com/office/drawing/2014/main" id="{D7E2168A-A795-F437-F1C2-94F9D7E9D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>
            <a:extLst>
              <a:ext uri="{FF2B5EF4-FFF2-40B4-BE49-F238E27FC236}">
                <a16:creationId xmlns:a16="http://schemas.microsoft.com/office/drawing/2014/main" id="{E6B2AFCB-5261-8082-3E65-02655272DA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1:notes">
            <a:extLst>
              <a:ext uri="{FF2B5EF4-FFF2-40B4-BE49-F238E27FC236}">
                <a16:creationId xmlns:a16="http://schemas.microsoft.com/office/drawing/2014/main" id="{1AB22C12-6181-4F02-1810-2348F3B94C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952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>
          <a:extLst>
            <a:ext uri="{FF2B5EF4-FFF2-40B4-BE49-F238E27FC236}">
              <a16:creationId xmlns:a16="http://schemas.microsoft.com/office/drawing/2014/main" id="{218ABF57-FC22-03A9-F3E8-CD88CDC99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>
            <a:extLst>
              <a:ext uri="{FF2B5EF4-FFF2-40B4-BE49-F238E27FC236}">
                <a16:creationId xmlns:a16="http://schemas.microsoft.com/office/drawing/2014/main" id="{BBFABDAB-356E-D31D-5B7E-2F704680D6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>
            <a:extLst>
              <a:ext uri="{FF2B5EF4-FFF2-40B4-BE49-F238E27FC236}">
                <a16:creationId xmlns:a16="http://schemas.microsoft.com/office/drawing/2014/main" id="{E90EB8BF-4885-16C7-49D9-1FBCC0E79A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3376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>
          <a:extLst>
            <a:ext uri="{FF2B5EF4-FFF2-40B4-BE49-F238E27FC236}">
              <a16:creationId xmlns:a16="http://schemas.microsoft.com/office/drawing/2014/main" id="{E0D247B0-F3D2-4680-EBDA-7517064CE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>
            <a:extLst>
              <a:ext uri="{FF2B5EF4-FFF2-40B4-BE49-F238E27FC236}">
                <a16:creationId xmlns:a16="http://schemas.microsoft.com/office/drawing/2014/main" id="{3BC9A9C8-A4DA-AB87-7C93-077720A6D6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>
            <a:extLst>
              <a:ext uri="{FF2B5EF4-FFF2-40B4-BE49-F238E27FC236}">
                <a16:creationId xmlns:a16="http://schemas.microsoft.com/office/drawing/2014/main" id="{8F799CA8-F033-D5E5-5A95-E842643490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2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>
          <a:extLst>
            <a:ext uri="{FF2B5EF4-FFF2-40B4-BE49-F238E27FC236}">
              <a16:creationId xmlns:a16="http://schemas.microsoft.com/office/drawing/2014/main" id="{E18FC7FC-C1EF-3D5E-8EFD-6046B511D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>
            <a:extLst>
              <a:ext uri="{FF2B5EF4-FFF2-40B4-BE49-F238E27FC236}">
                <a16:creationId xmlns:a16="http://schemas.microsoft.com/office/drawing/2014/main" id="{0A9DE5D5-7285-BB6D-BBF8-8BC097E1AF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>
            <a:extLst>
              <a:ext uri="{FF2B5EF4-FFF2-40B4-BE49-F238E27FC236}">
                <a16:creationId xmlns:a16="http://schemas.microsoft.com/office/drawing/2014/main" id="{F18768CA-ED59-ABF6-80B9-2EBC36DD64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7791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>
          <a:extLst>
            <a:ext uri="{FF2B5EF4-FFF2-40B4-BE49-F238E27FC236}">
              <a16:creationId xmlns:a16="http://schemas.microsoft.com/office/drawing/2014/main" id="{BD58E8B5-7098-2C86-29AB-20655A325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>
            <a:extLst>
              <a:ext uri="{FF2B5EF4-FFF2-40B4-BE49-F238E27FC236}">
                <a16:creationId xmlns:a16="http://schemas.microsoft.com/office/drawing/2014/main" id="{D94CB37D-0045-2066-996D-3BA4F6F516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>
            <a:extLst>
              <a:ext uri="{FF2B5EF4-FFF2-40B4-BE49-F238E27FC236}">
                <a16:creationId xmlns:a16="http://schemas.microsoft.com/office/drawing/2014/main" id="{4C3F863E-4122-2CB2-85BE-771065FA8C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219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ubtitle">
  <p:cSld name="Title-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 rot="5400000">
            <a:off x="5350049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7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1221600" y="1075856"/>
            <a:ext cx="6700800" cy="0"/>
          </a:xfrm>
          <a:prstGeom prst="straightConnector1">
            <a:avLst/>
          </a:prstGeom>
          <a:noFill/>
          <a:ln w="2857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4"/>
          <p:cNvCxnSpPr/>
          <p:nvPr/>
        </p:nvCxnSpPr>
        <p:spPr>
          <a:xfrm>
            <a:off x="1221600" y="4632769"/>
            <a:ext cx="6700800" cy="0"/>
          </a:xfrm>
          <a:prstGeom prst="straightConnector1">
            <a:avLst/>
          </a:prstGeom>
          <a:noFill/>
          <a:ln w="952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6000"/>
              <a:buFont typeface="Georgia"/>
              <a:buNone/>
              <a:defRPr sz="60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2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 rot="5400000">
            <a:off x="5350049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7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DA000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cxnSp>
        <p:nvCxnSpPr>
          <p:cNvPr id="138" name="Google Shape;138;p25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ftr" idx="11"/>
          </p:nvPr>
        </p:nvSpPr>
        <p:spPr>
          <a:xfrm>
            <a:off x="2971800" y="4686300"/>
            <a:ext cx="35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0358" y="4697344"/>
            <a:ext cx="1006822" cy="3390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35338" y="4691572"/>
            <a:ext cx="1042279" cy="33905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1562225" y="4733925"/>
            <a:ext cx="28590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CSC 481/681</a:t>
            </a:r>
            <a:endParaRPr sz="1300" b="0" i="0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Principles of Computer Security</a:t>
            </a:r>
            <a:endParaRPr sz="1100" b="0" i="1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762300" y="4767281"/>
            <a:ext cx="430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1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Software Security</a:t>
            </a:r>
            <a:endParaRPr sz="1200" b="0" i="1" u="none" strike="noStrike" cap="none" dirty="0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13"/>
          <p:cNvCxnSpPr/>
          <p:nvPr/>
        </p:nvCxnSpPr>
        <p:spPr>
          <a:xfrm>
            <a:off x="3686300" y="4752872"/>
            <a:ext cx="0" cy="30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conference/7th-usenix-security-symposium/stackguard-automatic-adaptive-detection-and-preventi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enchmarksgame-team.pages.debian.net/benchmarksgame/index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urvey.stackoverflow.co/2023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vd.nist.gov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nvd.nist.gov/general/nvd-dashboard" TargetMode="External"/><Relationship Id="rId5" Type="http://schemas.openxmlformats.org/officeDocument/2006/relationships/hyperlink" Target="http://cwe.mitre.org/" TargetMode="External"/><Relationship Id="rId4" Type="http://schemas.openxmlformats.org/officeDocument/2006/relationships/hyperlink" Target="https://nvd.nist.gov/vuln/detail/CVE-2022-38181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nvd.nist.gov/vuln/detail/CVE-2018-12264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buntu.com/security/notic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pan.uncg.edu/vulnerabilities/" TargetMode="External"/><Relationship Id="rId4" Type="http://schemas.openxmlformats.org/officeDocument/2006/relationships/hyperlink" Target="https://ksiresearch.org/seke/seke20paper/paper033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ctrTitle"/>
          </p:nvPr>
        </p:nvSpPr>
        <p:spPr>
          <a:xfrm>
            <a:off x="714150" y="841781"/>
            <a:ext cx="7698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800" dirty="0"/>
              <a:t>Software Security</a:t>
            </a:r>
            <a:endParaRPr sz="4800" dirty="0"/>
          </a:p>
        </p:txBody>
      </p:sp>
      <p:sp>
        <p:nvSpPr>
          <p:cNvPr id="148" name="Google Shape;148;p27"/>
          <p:cNvSpPr txBox="1">
            <a:spLocks noGrp="1"/>
          </p:cNvSpPr>
          <p:nvPr>
            <p:ph type="subTitle" idx="1"/>
          </p:nvPr>
        </p:nvSpPr>
        <p:spPr>
          <a:xfrm>
            <a:off x="1143000" y="2701539"/>
            <a:ext cx="68580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CSC 481/681/781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Principles of Computer Security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Ref: Textbook, Section 3.4</a:t>
            </a:r>
            <a:endParaRPr sz="1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Stack Smashing Exploits</a:t>
            </a:r>
            <a:endParaRPr dirty="0"/>
          </a:p>
        </p:txBody>
      </p:sp>
      <p:sp>
        <p:nvSpPr>
          <p:cNvPr id="173" name="Google Shape;173;p34"/>
          <p:cNvSpPr txBox="1">
            <a:spLocks noGrp="1"/>
          </p:cNvSpPr>
          <p:nvPr>
            <p:ph type="body" idx="1"/>
          </p:nvPr>
        </p:nvSpPr>
        <p:spPr>
          <a:xfrm>
            <a:off x="628650" y="1171635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200" dirty="0"/>
              <a:t>Two requirements for a classic stack smashing attack:</a:t>
            </a:r>
            <a:endParaRPr sz="2200"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Attacker sends code (machine instructions) that are stored in memory where they can be executed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Attacker overwrites return address on the stack with the location of the attack code so that a function “returns” to the attack code</a:t>
            </a:r>
            <a:endParaRPr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Stack Smashing Exploits Protections</a:t>
            </a:r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body" idx="1"/>
          </p:nvPr>
        </p:nvSpPr>
        <p:spPr>
          <a:xfrm>
            <a:off x="628650" y="1171635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200" dirty="0"/>
              <a:t>Two requirements for a classic stack smashing attack:</a:t>
            </a:r>
            <a:endParaRPr sz="2200"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Attacker sends code (machine instructions) that are stored in memory where they can be executed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Attacker overwrites return address on the stack with the location of the attack code so that a function “returns” to the attack code</a:t>
            </a:r>
            <a:endParaRPr sz="1800" dirty="0"/>
          </a:p>
        </p:txBody>
      </p:sp>
      <p:sp>
        <p:nvSpPr>
          <p:cNvPr id="180" name="Google Shape;180;p35"/>
          <p:cNvSpPr txBox="1"/>
          <p:nvPr/>
        </p:nvSpPr>
        <p:spPr>
          <a:xfrm>
            <a:off x="3400075" y="1126819"/>
            <a:ext cx="3529800" cy="5547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54850" rIns="91425" bIns="54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Make it so uploaded information is non-executable data</a:t>
            </a:r>
            <a:endParaRPr sz="15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5"/>
          <p:cNvSpPr/>
          <p:nvPr/>
        </p:nvSpPr>
        <p:spPr>
          <a:xfrm>
            <a:off x="1845093" y="2460938"/>
            <a:ext cx="2861100" cy="411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35"/>
          <p:cNvCxnSpPr>
            <a:stCxn id="180" idx="2"/>
            <a:endCxn id="181" idx="0"/>
          </p:cNvCxnSpPr>
          <p:nvPr/>
        </p:nvCxnSpPr>
        <p:spPr>
          <a:xfrm flipH="1">
            <a:off x="3275643" y="1681519"/>
            <a:ext cx="1889332" cy="77941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3" name="Google Shape;183;p35"/>
          <p:cNvSpPr txBox="1"/>
          <p:nvPr/>
        </p:nvSpPr>
        <p:spPr>
          <a:xfrm>
            <a:off x="2086250" y="3919913"/>
            <a:ext cx="3137700" cy="5547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54850" rIns="91425" bIns="54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Don’t return if return address has been overwritten</a:t>
            </a:r>
            <a:endParaRPr sz="15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5"/>
          <p:cNvSpPr txBox="1"/>
          <p:nvPr/>
        </p:nvSpPr>
        <p:spPr>
          <a:xfrm>
            <a:off x="5488525" y="3919913"/>
            <a:ext cx="3204900" cy="554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54850" rIns="91425" bIns="54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Make it so attacker doesn’t know location of attack code</a:t>
            </a:r>
            <a:endParaRPr sz="15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5"/>
          <p:cNvSpPr/>
          <p:nvPr/>
        </p:nvSpPr>
        <p:spPr>
          <a:xfrm>
            <a:off x="5780875" y="2923057"/>
            <a:ext cx="2298000" cy="3297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5"/>
          <p:cNvSpPr/>
          <p:nvPr/>
        </p:nvSpPr>
        <p:spPr>
          <a:xfrm>
            <a:off x="3877200" y="3197213"/>
            <a:ext cx="1389600" cy="3297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" name="Google Shape;187;p35"/>
          <p:cNvCxnSpPr>
            <a:stCxn id="184" idx="0"/>
            <a:endCxn id="185" idx="4"/>
          </p:cNvCxnSpPr>
          <p:nvPr/>
        </p:nvCxnSpPr>
        <p:spPr>
          <a:xfrm flipH="1" flipV="1">
            <a:off x="6929875" y="3252757"/>
            <a:ext cx="161100" cy="66715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8" name="Google Shape;188;p35"/>
          <p:cNvCxnSpPr>
            <a:stCxn id="183" idx="0"/>
            <a:endCxn id="186" idx="3"/>
          </p:cNvCxnSpPr>
          <p:nvPr/>
        </p:nvCxnSpPr>
        <p:spPr>
          <a:xfrm flipV="1">
            <a:off x="3655100" y="3478630"/>
            <a:ext cx="425602" cy="44128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9" name="Google Shape;189;p35"/>
          <p:cNvCxnSpPr/>
          <p:nvPr/>
        </p:nvCxnSpPr>
        <p:spPr>
          <a:xfrm>
            <a:off x="4047075" y="666231"/>
            <a:ext cx="1629900" cy="7200"/>
          </a:xfrm>
          <a:prstGeom prst="straightConnector1">
            <a:avLst/>
          </a:prstGeom>
          <a:noFill/>
          <a:ln w="76200" cap="flat" cmpd="sng">
            <a:solidFill>
              <a:srgbClr val="CC02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Protection 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200" b="0" i="1"/>
              <a:t>Don’t return if return address has been overwritten</a:t>
            </a:r>
            <a:endParaRPr sz="2200" b="0" i="1"/>
          </a:p>
        </p:txBody>
      </p:sp>
      <p:sp>
        <p:nvSpPr>
          <p:cNvPr id="195" name="Google Shape;195;p36"/>
          <p:cNvSpPr txBox="1">
            <a:spLocks noGrp="1"/>
          </p:cNvSpPr>
          <p:nvPr>
            <p:ph type="body" idx="1"/>
          </p:nvPr>
        </p:nvSpPr>
        <p:spPr>
          <a:xfrm>
            <a:off x="628650" y="1135803"/>
            <a:ext cx="7886700" cy="25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100" dirty="0">
                <a:solidFill>
                  <a:schemeClr val="dk2"/>
                </a:solidFill>
              </a:rPr>
              <a:t>Real problem: detecting if return address has been overwritten</a:t>
            </a:r>
            <a:endParaRPr sz="2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100" dirty="0">
                <a:solidFill>
                  <a:schemeClr val="dk2"/>
                </a:solidFill>
              </a:rPr>
              <a:t>Two proposed solutions:</a:t>
            </a:r>
            <a:endParaRPr sz="2100" dirty="0">
              <a:solidFill>
                <a:schemeClr val="dk2"/>
              </a:solidFill>
            </a:endParaRPr>
          </a:p>
          <a:p>
            <a:pPr marL="4572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-US" sz="2000" dirty="0">
                <a:solidFill>
                  <a:schemeClr val="dk2"/>
                </a:solidFill>
              </a:rPr>
              <a:t>Canary</a:t>
            </a:r>
            <a:endParaRPr sz="2000" dirty="0">
              <a:solidFill>
                <a:schemeClr val="dk2"/>
              </a:solidFill>
            </a:endParaRPr>
          </a:p>
          <a:p>
            <a:pPr marL="4572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000"/>
              <a:buAutoNum type="arabicPeriod"/>
            </a:pPr>
            <a:r>
              <a:rPr lang="en-US" sz="2000" dirty="0">
                <a:solidFill>
                  <a:schemeClr val="dk2"/>
                </a:solidFill>
              </a:rPr>
              <a:t>Write-protect memory to monitor writes</a:t>
            </a:r>
            <a:endParaRPr sz="2000" dirty="0">
              <a:solidFill>
                <a:schemeClr val="dk2"/>
              </a:solidFill>
            </a:endParaRPr>
          </a:p>
        </p:txBody>
      </p:sp>
      <p:sp>
        <p:nvSpPr>
          <p:cNvPr id="196" name="Google Shape;196;p36"/>
          <p:cNvSpPr txBox="1"/>
          <p:nvPr/>
        </p:nvSpPr>
        <p:spPr>
          <a:xfrm>
            <a:off x="628650" y="3813700"/>
            <a:ext cx="7830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Crispin Cowan, Carlton Pu, Dave Maier, Jonathan Walpole, Peat Bakke, Steve Beattie, Aaron Grier, Perry Wagle, Qian Zhang, and Heather Hinton.</a:t>
            </a:r>
            <a:r>
              <a:rPr lang="en-US" sz="1100" b="0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StackGuard: Automatic Adaptive Detection and Prevention of Buffer-Overflow Attacks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Proceedings of the 7th USENIX Security Symposium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1998.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0275" y="1609143"/>
            <a:ext cx="2120043" cy="1582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Protection 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200" b="0" i="1"/>
              <a:t>Don’t return if return address has been overwritten</a:t>
            </a:r>
            <a:endParaRPr sz="2200"/>
          </a:p>
        </p:txBody>
      </p:sp>
      <p:sp>
        <p:nvSpPr>
          <p:cNvPr id="203" name="Google Shape;203;p37"/>
          <p:cNvSpPr txBox="1">
            <a:spLocks noGrp="1"/>
          </p:cNvSpPr>
          <p:nvPr>
            <p:ph type="body" idx="1"/>
          </p:nvPr>
        </p:nvSpPr>
        <p:spPr>
          <a:xfrm>
            <a:off x="628650" y="1135809"/>
            <a:ext cx="29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sz="2000"/>
              <a:t>Canary idea:</a:t>
            </a:r>
            <a:endParaRPr sz="2000"/>
          </a:p>
        </p:txBody>
      </p:sp>
      <p:graphicFrame>
        <p:nvGraphicFramePr>
          <p:cNvPr id="204" name="Google Shape;204;p37"/>
          <p:cNvGraphicFramePr/>
          <p:nvPr/>
        </p:nvGraphicFramePr>
        <p:xfrm>
          <a:off x="1097600" y="1617094"/>
          <a:ext cx="2847450" cy="2880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4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2"/>
                          </a:solidFill>
                        </a:rPr>
                        <a:t>Return Address</a:t>
                      </a:r>
                      <a:endParaRPr sz="14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2"/>
                          </a:solidFill>
                        </a:rPr>
                        <a:t>Canary</a:t>
                      </a:r>
                      <a:endParaRPr sz="1400" u="none" strike="noStrike" cap="none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2"/>
                          </a:solidFill>
                        </a:rPr>
                        <a:t>(value unknown to attacker)</a:t>
                      </a:r>
                      <a:endParaRPr sz="12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2"/>
                          </a:solidFill>
                        </a:rPr>
                        <a:t>… other stuff ...</a:t>
                      </a:r>
                      <a:endParaRPr sz="14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2"/>
                          </a:solidFill>
                        </a:rPr>
                        <a:t>Buffer that can overflow</a:t>
                      </a:r>
                      <a:endParaRPr sz="14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5" name="Google Shape;205;p37"/>
          <p:cNvSpPr txBox="1"/>
          <p:nvPr/>
        </p:nvSpPr>
        <p:spPr>
          <a:xfrm>
            <a:off x="4069950" y="1090225"/>
            <a:ext cx="4738500" cy="3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Important points:</a:t>
            </a:r>
            <a:endParaRPr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Buffer overflows (typically) overwrite a contiguous block of memory starting at buffer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 way to get to return address without also overwriting canary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Canary value chosen randomly before function is called (unpredictable)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Canary value checked before function returns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Exit program if canary died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Very influential idea that is common across all systems now:</a:t>
            </a:r>
            <a:endParaRPr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-</a:t>
            </a:r>
            <a:r>
              <a:rPr lang="en-US" sz="14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fstack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-protector option to </a:t>
            </a:r>
            <a:r>
              <a:rPr lang="en-US" sz="14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gcc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/GS option to Microsoft C compiler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Typically </a:t>
            </a:r>
            <a:r>
              <a:rPr lang="en-US" i="1" dirty="0">
                <a:solidFill>
                  <a:schemeClr val="dk2"/>
                </a:solidFill>
              </a:rPr>
              <a:t>enabled</a:t>
            </a:r>
            <a:r>
              <a:rPr lang="en-US" sz="14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default now…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Protection 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200" b="0" i="1"/>
              <a:t>Don’t return if return address has been overwritten</a:t>
            </a:r>
            <a:endParaRPr sz="2200"/>
          </a:p>
        </p:txBody>
      </p:sp>
      <p:sp>
        <p:nvSpPr>
          <p:cNvPr id="211" name="Google Shape;211;p38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Write-protecting values - use HW features to stop writes to return address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8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600" i="1" u="sng" dirty="0"/>
              <a:t>Method 1</a:t>
            </a:r>
            <a:r>
              <a:rPr lang="en-US" sz="1600" dirty="0"/>
              <a:t>: Write protect memory page that has return address</a:t>
            </a:r>
            <a:endParaRPr sz="1600" dirty="0"/>
          </a:p>
          <a:p>
            <a:pPr marL="457200" lvl="0" indent="-260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Attempts to write cause trap to kernel</a:t>
            </a:r>
            <a:endParaRPr sz="1400" dirty="0"/>
          </a:p>
          <a:p>
            <a:pPr marL="457200" lvl="0" indent="-260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Kernel can check if it’s an allowed write or not</a:t>
            </a:r>
            <a:endParaRPr sz="1400" dirty="0"/>
          </a:p>
          <a:p>
            <a:pPr marL="457200" lvl="0" indent="-260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Problem: Very (very!) slow to trap on all writes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US" sz="1600" i="1" u="sng" dirty="0"/>
              <a:t>Method 2</a:t>
            </a:r>
            <a:r>
              <a:rPr lang="en-US" sz="1600" dirty="0"/>
              <a:t>: Use debug registers to detect sensitive writes</a:t>
            </a:r>
            <a:endParaRPr sz="1600" dirty="0"/>
          </a:p>
          <a:p>
            <a:pPr marL="457200" lvl="0" indent="-260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Problem: Only a small number of address trap registers</a:t>
            </a:r>
            <a:endParaRPr sz="1400" dirty="0"/>
          </a:p>
          <a:p>
            <a:pPr marL="457200" lvl="0" indent="-260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Can pad stack frames so only 4 stack frames on a page</a:t>
            </a:r>
            <a:endParaRPr sz="1400" dirty="0"/>
          </a:p>
          <a:p>
            <a:pPr marL="457200" lvl="0" indent="-260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Non-active pages protected with method 1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Note: Due to inefficiency, better used for testing than run-time protection.</a:t>
            </a:r>
            <a:endParaRPr sz="1600" dirty="0"/>
          </a:p>
        </p:txBody>
      </p:sp>
      <p:pic>
        <p:nvPicPr>
          <p:cNvPr id="3074" name="Picture 2" descr="Difference between Trap and Interrupt in Operating System - Naukri Code 360">
            <a:extLst>
              <a:ext uri="{FF2B5EF4-FFF2-40B4-BE49-F238E27FC236}">
                <a16:creationId xmlns:a16="http://schemas.microsoft.com/office/drawing/2014/main" id="{F29E8D80-47B2-E893-C5E6-859DD2A9C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12" y="1505454"/>
            <a:ext cx="2304661" cy="169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Protection 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200" b="0" i="1" dirty="0"/>
              <a:t>Make it so uploaded data is non-executable data</a:t>
            </a:r>
            <a:endParaRPr sz="2200" b="0" i="1" dirty="0"/>
          </a:p>
        </p:txBody>
      </p:sp>
      <p:sp>
        <p:nvSpPr>
          <p:cNvPr id="217" name="Google Shape;217;p39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Idea: Make pages that attackers can write to non-executable</a:t>
            </a:r>
            <a:endParaRPr sz="1800" dirty="0"/>
          </a:p>
          <a:p>
            <a:pPr marL="9144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➔"/>
            </a:pPr>
            <a:r>
              <a:rPr lang="en-US" sz="1600" dirty="0"/>
              <a:t>Commonly applied to stack and possibly the heap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Many abbreviations from HW vendors and OS makers:</a:t>
            </a:r>
            <a:endParaRPr sz="1800" dirty="0"/>
          </a:p>
          <a:p>
            <a:pPr marL="457200" lvl="0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AMD processors calls this the “NX” bit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Intel calls this XD (</a:t>
            </a:r>
            <a:r>
              <a:rPr lang="en-US" sz="1600" dirty="0" err="1"/>
              <a:t>eXecute</a:t>
            </a:r>
            <a:r>
              <a:rPr lang="en-US" sz="1600" dirty="0"/>
              <a:t> Disable)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Microsoft Windows support is DEP (Data Execution Prevention)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Linux calls it NX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Good idea, but isn’t as effective as you’d think...</a:t>
            </a:r>
            <a:endParaRPr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Return-Oriented Programming (ROP)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200" i="1" dirty="0"/>
              <a:t>Working around non-executable stacks (“return-to-</a:t>
            </a:r>
            <a:r>
              <a:rPr lang="en-US" sz="2200" i="1" dirty="0" err="1"/>
              <a:t>libc</a:t>
            </a:r>
            <a:r>
              <a:rPr lang="en-US" sz="2200" i="1" dirty="0"/>
              <a:t>”)</a:t>
            </a:r>
            <a:endParaRPr sz="2200" i="1" dirty="0"/>
          </a:p>
        </p:txBody>
      </p:sp>
      <p:sp>
        <p:nvSpPr>
          <p:cNvPr id="223" name="Google Shape;223;p40"/>
          <p:cNvSpPr txBox="1">
            <a:spLocks noGrp="1"/>
          </p:cNvSpPr>
          <p:nvPr>
            <p:ph type="body" idx="1"/>
          </p:nvPr>
        </p:nvSpPr>
        <p:spPr>
          <a:xfrm>
            <a:off x="628650" y="1102444"/>
            <a:ext cx="7886700" cy="19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Idea: If attacker can’t upload code to execute, can the code be found already loaded into the process?</a:t>
            </a:r>
            <a:endParaRPr sz="1600" dirty="0"/>
          </a:p>
          <a:p>
            <a:pPr marL="40005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A few machine instructions that do something helpful, then ret</a:t>
            </a:r>
            <a:endParaRPr sz="1400" dirty="0"/>
          </a:p>
          <a:p>
            <a:pPr marL="40005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Called a “gadget” (or a “ROP gadget”)</a:t>
            </a:r>
            <a:endParaRPr sz="1400" dirty="0"/>
          </a:p>
          <a:p>
            <a:pPr marL="40005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Can execute the gadget just by setting return address</a:t>
            </a:r>
            <a:endParaRPr sz="1400" dirty="0"/>
          </a:p>
          <a:p>
            <a:pPr marL="40005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Surprisingly easy to find useful gadgets</a:t>
            </a:r>
            <a:endParaRPr sz="1400" dirty="0"/>
          </a:p>
          <a:p>
            <a:pPr marL="40005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On the heap can overwrite virtual function tables (avoids canaries)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Sequence of return addresses on stack for multi-step ROP:</a:t>
            </a:r>
            <a:endParaRPr sz="1600" dirty="0"/>
          </a:p>
        </p:txBody>
      </p:sp>
      <p:graphicFrame>
        <p:nvGraphicFramePr>
          <p:cNvPr id="224" name="Google Shape;224;p40"/>
          <p:cNvGraphicFramePr/>
          <p:nvPr/>
        </p:nvGraphicFramePr>
        <p:xfrm>
          <a:off x="1804575" y="3118706"/>
          <a:ext cx="1408075" cy="14412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/>
                    </a:p>
                  </a:txBody>
                  <a:tcPr marL="91425" marR="91425" marT="68575" marB="685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2"/>
                          </a:solidFill>
                        </a:rPr>
                        <a:t>“/bin/</a:t>
                      </a:r>
                      <a:r>
                        <a:rPr lang="en-US" sz="1100" u="none" strike="noStrike" cap="none" dirty="0" err="1">
                          <a:solidFill>
                            <a:schemeClr val="dk2"/>
                          </a:solidFill>
                        </a:rPr>
                        <a:t>sh</a:t>
                      </a:r>
                      <a:r>
                        <a:rPr lang="en-US" sz="1100" u="none" strike="noStrike" cap="none" dirty="0">
                          <a:solidFill>
                            <a:schemeClr val="dk2"/>
                          </a:solidFill>
                        </a:rPr>
                        <a:t>”</a:t>
                      </a:r>
                      <a:endParaRPr sz="11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" name="Google Shape;225;p40"/>
          <p:cNvSpPr txBox="1"/>
          <p:nvPr/>
        </p:nvSpPr>
        <p:spPr>
          <a:xfrm>
            <a:off x="1078200" y="3917888"/>
            <a:ext cx="356700" cy="1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p40"/>
          <p:cNvCxnSpPr/>
          <p:nvPr/>
        </p:nvCxnSpPr>
        <p:spPr>
          <a:xfrm>
            <a:off x="1434900" y="4038550"/>
            <a:ext cx="324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27" name="Google Shape;227;p40"/>
          <p:cNvSpPr txBox="1"/>
          <p:nvPr/>
        </p:nvSpPr>
        <p:spPr>
          <a:xfrm>
            <a:off x="4289050" y="3560034"/>
            <a:ext cx="3306000" cy="312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Gadget 2: Subtracts 16 from RDI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0"/>
          <p:cNvSpPr txBox="1"/>
          <p:nvPr/>
        </p:nvSpPr>
        <p:spPr>
          <a:xfrm>
            <a:off x="4289050" y="4001381"/>
            <a:ext cx="3306000" cy="312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Gadget 1: Moves RSP to RDI and ret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0"/>
          <p:cNvSpPr txBox="1"/>
          <p:nvPr/>
        </p:nvSpPr>
        <p:spPr>
          <a:xfrm>
            <a:off x="4289050" y="3118697"/>
            <a:ext cx="3306000" cy="312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Gadget 3: Calls system()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0" name="Google Shape;230;p40"/>
          <p:cNvCxnSpPr>
            <a:endCxn id="228" idx="1"/>
          </p:cNvCxnSpPr>
          <p:nvPr/>
        </p:nvCxnSpPr>
        <p:spPr>
          <a:xfrm>
            <a:off x="2863450" y="3988031"/>
            <a:ext cx="1425600" cy="16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1" name="Google Shape;231;p40"/>
          <p:cNvCxnSpPr>
            <a:endCxn id="227" idx="1"/>
          </p:cNvCxnSpPr>
          <p:nvPr/>
        </p:nvCxnSpPr>
        <p:spPr>
          <a:xfrm rot="10800000" flipH="1">
            <a:off x="2852650" y="3716484"/>
            <a:ext cx="1436400" cy="3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2" name="Google Shape;232;p40"/>
          <p:cNvCxnSpPr>
            <a:endCxn id="229" idx="1"/>
          </p:cNvCxnSpPr>
          <p:nvPr/>
        </p:nvCxnSpPr>
        <p:spPr>
          <a:xfrm rot="10800000" flipH="1">
            <a:off x="2884750" y="3275147"/>
            <a:ext cx="1404300" cy="23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>
          <a:extLst>
            <a:ext uri="{FF2B5EF4-FFF2-40B4-BE49-F238E27FC236}">
              <a16:creationId xmlns:a16="http://schemas.microsoft.com/office/drawing/2014/main" id="{CAD93120-2795-845B-919A-94B3496E8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>
            <a:extLst>
              <a:ext uri="{FF2B5EF4-FFF2-40B4-BE49-F238E27FC236}">
                <a16:creationId xmlns:a16="http://schemas.microsoft.com/office/drawing/2014/main" id="{1078465A-69E9-54EC-659D-40821E990B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Return-Oriented Programming (ROP)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200" i="1" dirty="0"/>
              <a:t>Working around non-executable stacks (“return-to-</a:t>
            </a:r>
            <a:r>
              <a:rPr lang="en-US" sz="2200" i="1" dirty="0" err="1"/>
              <a:t>libc</a:t>
            </a:r>
            <a:r>
              <a:rPr lang="en-US" sz="2200" i="1" dirty="0"/>
              <a:t>”)</a:t>
            </a:r>
            <a:endParaRPr sz="22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E54BB3-6C8C-8427-D431-FA6282DEB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105435"/>
            <a:ext cx="3411505" cy="2229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6FBCE4-55CF-1020-E77C-FA5044E0A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46" y="3442997"/>
            <a:ext cx="3772674" cy="1597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AE740-8DDB-4550-3ABA-86C92157F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163" y="1676955"/>
            <a:ext cx="4487791" cy="251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38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>
          <a:extLst>
            <a:ext uri="{FF2B5EF4-FFF2-40B4-BE49-F238E27FC236}">
              <a16:creationId xmlns:a16="http://schemas.microsoft.com/office/drawing/2014/main" id="{2B3B061F-7136-F3A9-C79C-74CAEDCC4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>
            <a:extLst>
              <a:ext uri="{FF2B5EF4-FFF2-40B4-BE49-F238E27FC236}">
                <a16:creationId xmlns:a16="http://schemas.microsoft.com/office/drawing/2014/main" id="{4515AA97-907E-A8EE-C6A4-3C9A76773F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Return-Oriented Programming (ROP)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200" i="1" dirty="0"/>
              <a:t>Working around non-executable stacks (“return-to-</a:t>
            </a:r>
            <a:r>
              <a:rPr lang="en-US" sz="2200" i="1" dirty="0" err="1"/>
              <a:t>libc</a:t>
            </a:r>
            <a:r>
              <a:rPr lang="en-US" sz="2200" i="1" dirty="0"/>
              <a:t>”)</a:t>
            </a:r>
            <a:endParaRPr sz="2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0FFDA-9BA7-FB29-31D0-54ED5AE07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22" y="1207963"/>
            <a:ext cx="7118356" cy="31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78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Protection 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200" b="0" i="1"/>
              <a:t>Make it so attacker doesn’t know address of attack code</a:t>
            </a:r>
            <a:endParaRPr sz="2200" b="0" i="1"/>
          </a:p>
        </p:txBody>
      </p:sp>
      <p:sp>
        <p:nvSpPr>
          <p:cNvPr id="238" name="Google Shape;238;p41"/>
          <p:cNvSpPr txBox="1">
            <a:spLocks noGrp="1"/>
          </p:cNvSpPr>
          <p:nvPr>
            <p:ph type="body" idx="1"/>
          </p:nvPr>
        </p:nvSpPr>
        <p:spPr>
          <a:xfrm>
            <a:off x="628650" y="1135800"/>
            <a:ext cx="80892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Idea: Randomize mem layout so attacker doesn’t know what to set ret </a:t>
            </a:r>
            <a:r>
              <a:rPr lang="en-US" sz="1800" dirty="0" err="1"/>
              <a:t>addr</a:t>
            </a:r>
            <a:r>
              <a:rPr lang="en-US" sz="1800" dirty="0"/>
              <a:t> to!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8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Address Space Layout Randomization (ASLR)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On Windows:</a:t>
            </a:r>
            <a:endParaRPr sz="18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Relocates code/libraries when they are loaded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But then all processes sharing libraries use the same address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On Linux:</a:t>
            </a:r>
            <a:endParaRPr sz="18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Uses PIC (Position Independent Code)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Location can be different in different processes!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Unfortunately: A little slower (uses a register - big deal for 32-bit Intel CPU)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Control with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/proc/sys/kernel/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randomize_va_space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910A3A98-9DF6-086D-A7DD-D4D817A05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2AC5BB02-2386-C028-0EBB-B6D59949ED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400" dirty="0"/>
              <a:t>Terminology in Software Security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5186BF38-0BF5-EF8C-802B-B7D3F2C1C9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8827" y="1135814"/>
            <a:ext cx="4572000" cy="3301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dirty="0"/>
              <a:t>At a low level: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Apply secure coding practices during implementation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Conduct code reviews to identify potential vulnerabilities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Use static and dynamic analysis tools to detect security flaws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Perform testing techniques such as fuzzing and penetration testing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Fix vulnerabilities based on known patterns ((e.g., those in OWASP Top 10))</a:t>
            </a:r>
          </a:p>
        </p:txBody>
      </p:sp>
      <p:pic>
        <p:nvPicPr>
          <p:cNvPr id="6147" name="Picture 3" descr="On Code Reviews. Code reviews are a really important… | by Nick Schrock |  Medium">
            <a:extLst>
              <a:ext uri="{FF2B5EF4-FFF2-40B4-BE49-F238E27FC236}">
                <a16:creationId xmlns:a16="http://schemas.microsoft.com/office/drawing/2014/main" id="{04608189-CD63-0491-EF58-4A252006D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08" y="1242012"/>
            <a:ext cx="3923519" cy="308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40B24B-31F1-8D11-BD11-66C7D62D3FCC}"/>
              </a:ext>
            </a:extLst>
          </p:cNvPr>
          <p:cNvSpPr txBox="1"/>
          <p:nvPr/>
        </p:nvSpPr>
        <p:spPr>
          <a:xfrm>
            <a:off x="5778709" y="4330892"/>
            <a:ext cx="28940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https://owasp.org/www-project-top-ten/</a:t>
            </a:r>
          </a:p>
        </p:txBody>
      </p:sp>
    </p:spTree>
    <p:extLst>
      <p:ext uri="{BB962C8B-B14F-4D97-AF65-F5344CB8AC3E}">
        <p14:creationId xmlns:p14="http://schemas.microsoft.com/office/powerpoint/2010/main" val="2675808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>
          <a:extLst>
            <a:ext uri="{FF2B5EF4-FFF2-40B4-BE49-F238E27FC236}">
              <a16:creationId xmlns:a16="http://schemas.microsoft.com/office/drawing/2014/main" id="{34082F80-4983-42C2-AFEB-7D4639A3D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>
            <a:extLst>
              <a:ext uri="{FF2B5EF4-FFF2-40B4-BE49-F238E27FC236}">
                <a16:creationId xmlns:a16="http://schemas.microsoft.com/office/drawing/2014/main" id="{E3849AB8-B9CB-EF87-CEEA-297049522D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Protection 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200" b="0" i="1"/>
              <a:t>Make it so attacker doesn’t know address of attack code</a:t>
            </a:r>
            <a:endParaRPr sz="2200" b="0" i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3FC5E-8655-C18A-0562-3D7D8E44A7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605" b="5416"/>
          <a:stretch>
            <a:fillRect/>
          </a:stretch>
        </p:blipFill>
        <p:spPr>
          <a:xfrm>
            <a:off x="2057356" y="1194319"/>
            <a:ext cx="5029288" cy="33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71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>
          <a:extLst>
            <a:ext uri="{FF2B5EF4-FFF2-40B4-BE49-F238E27FC236}">
              <a16:creationId xmlns:a16="http://schemas.microsoft.com/office/drawing/2014/main" id="{CD515DE9-0A35-CAD4-D999-C8066A0D8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>
            <a:extLst>
              <a:ext uri="{FF2B5EF4-FFF2-40B4-BE49-F238E27FC236}">
                <a16:creationId xmlns:a16="http://schemas.microsoft.com/office/drawing/2014/main" id="{BACA3F5F-5D09-FB67-4155-4B7588B88F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Protection 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200" b="0" i="1"/>
              <a:t>Make it so attacker doesn’t know address of attack code</a:t>
            </a:r>
            <a:endParaRPr sz="2200" b="0" i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18739A-2DD1-6A90-E803-D5DF0FDC67EF}"/>
              </a:ext>
            </a:extLst>
          </p:cNvPr>
          <p:cNvSpPr txBox="1"/>
          <p:nvPr/>
        </p:nvSpPr>
        <p:spPr>
          <a:xfrm>
            <a:off x="628650" y="115706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Address Space Layout Randomization (ASLR) in Linux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CA53B5-E82E-B599-3400-6BF61A62E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484243"/>
              </p:ext>
            </p:extLst>
          </p:nvPr>
        </p:nvGraphicFramePr>
        <p:xfrm>
          <a:off x="731286" y="1634359"/>
          <a:ext cx="6182697" cy="1219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7595">
                  <a:extLst>
                    <a:ext uri="{9D8B030D-6E8A-4147-A177-3AD203B41FA5}">
                      <a16:colId xmlns:a16="http://schemas.microsoft.com/office/drawing/2014/main" val="4126223439"/>
                    </a:ext>
                  </a:extLst>
                </a:gridCol>
                <a:gridCol w="5365102">
                  <a:extLst>
                    <a:ext uri="{9D8B030D-6E8A-4147-A177-3AD203B41FA5}">
                      <a16:colId xmlns:a16="http://schemas.microsoft.com/office/drawing/2014/main" val="20572998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8312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 randomization (ASLR disabled)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483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Partial randomization: stack, shared libraries, mmap(), and VDSO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174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Full randomization: includes heap in addition to Level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1805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7B00779-7BFB-F5CC-7822-8A690F099903}"/>
              </a:ext>
            </a:extLst>
          </p:cNvPr>
          <p:cNvSpPr txBox="1"/>
          <p:nvPr/>
        </p:nvSpPr>
        <p:spPr>
          <a:xfrm>
            <a:off x="731286" y="3370884"/>
            <a:ext cx="56975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Enable Full ASLR (Level 2)</a:t>
            </a:r>
            <a:r>
              <a:rPr lang="zh-CN" altLang="en-US" dirty="0"/>
              <a:t>：</a:t>
            </a:r>
            <a:endParaRPr lang="en-US" dirty="0"/>
          </a:p>
          <a:p>
            <a:r>
              <a:rPr lang="en-US" dirty="0" err="1">
                <a:latin typeface="Aptos Light" panose="020F0502020204030204" pitchFamily="34" charset="0"/>
              </a:rPr>
              <a:t>sudo</a:t>
            </a:r>
            <a:r>
              <a:rPr lang="en-US" dirty="0">
                <a:latin typeface="Aptos Light" panose="020F0502020204030204" pitchFamily="34" charset="0"/>
              </a:rPr>
              <a:t> bash -c "echo 2 &gt; /proc/sys/kernel/</a:t>
            </a:r>
            <a:r>
              <a:rPr lang="en-US" dirty="0" err="1">
                <a:latin typeface="Aptos Light" panose="020F0502020204030204" pitchFamily="34" charset="0"/>
              </a:rPr>
              <a:t>randomize_va_space</a:t>
            </a:r>
            <a:r>
              <a:rPr lang="en-US" dirty="0">
                <a:latin typeface="Aptos Light" panose="020F0502020204030204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290898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>
          <a:extLst>
            <a:ext uri="{FF2B5EF4-FFF2-40B4-BE49-F238E27FC236}">
              <a16:creationId xmlns:a16="http://schemas.microsoft.com/office/drawing/2014/main" id="{F5E8AA1E-C747-7416-6A16-F8EB4E80F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>
            <a:extLst>
              <a:ext uri="{FF2B5EF4-FFF2-40B4-BE49-F238E27FC236}">
                <a16:creationId xmlns:a16="http://schemas.microsoft.com/office/drawing/2014/main" id="{084878D6-0C24-F226-3A1C-4E7C704BD6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Protection 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200" b="0" i="1"/>
              <a:t>Make it so attacker doesn’t know address of attack code</a:t>
            </a:r>
            <a:endParaRPr sz="2200" b="0" i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E6FB63-30B6-E5D2-60D4-8B2F99D0A1BD}"/>
              </a:ext>
            </a:extLst>
          </p:cNvPr>
          <p:cNvSpPr txBox="1"/>
          <p:nvPr/>
        </p:nvSpPr>
        <p:spPr>
          <a:xfrm>
            <a:off x="628650" y="115706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Address Space Layout Randomization (ASLR) in Linux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1BB80-D84E-0D99-E615-9507312DF355}"/>
              </a:ext>
            </a:extLst>
          </p:cNvPr>
          <p:cNvSpPr txBox="1"/>
          <p:nvPr/>
        </p:nvSpPr>
        <p:spPr>
          <a:xfrm>
            <a:off x="628649" y="2156251"/>
            <a:ext cx="8375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Demo:</a:t>
            </a:r>
            <a:r>
              <a:rPr lang="zh-CN" altLang="en-US" sz="2400" dirty="0"/>
              <a:t> </a:t>
            </a:r>
            <a:r>
              <a:rPr lang="en-US" sz="2400" dirty="0"/>
              <a:t>C++ Example: Printing Memory Segment Addresses</a:t>
            </a:r>
          </a:p>
        </p:txBody>
      </p:sp>
    </p:spTree>
    <p:extLst>
      <p:ext uri="{BB962C8B-B14F-4D97-AF65-F5344CB8AC3E}">
        <p14:creationId xmlns:p14="http://schemas.microsoft.com/office/powerpoint/2010/main" val="2483736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Avoiding Buffer Overflows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200" i="1" dirty="0"/>
              <a:t>Best way to stop exploits is to eliminate the vulnerabilities</a:t>
            </a:r>
            <a:endParaRPr sz="2200" i="1" dirty="0"/>
          </a:p>
        </p:txBody>
      </p:sp>
      <p:sp>
        <p:nvSpPr>
          <p:cNvPr id="244" name="Google Shape;244;p42"/>
          <p:cNvSpPr txBox="1">
            <a:spLocks noGrp="1"/>
          </p:cNvSpPr>
          <p:nvPr>
            <p:ph type="body" idx="1"/>
          </p:nvPr>
        </p:nvSpPr>
        <p:spPr>
          <a:xfrm>
            <a:off x="628650" y="1135825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Lots of dangerous functions in C - avoid them!</a:t>
            </a:r>
            <a:endParaRPr sz="1600" dirty="0"/>
          </a:p>
          <a:p>
            <a:pPr marL="34290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Unbounded I/O operations like gets(), </a:t>
            </a:r>
            <a:r>
              <a:rPr lang="en-US" sz="1400" dirty="0" err="1"/>
              <a:t>scanf</a:t>
            </a:r>
            <a:r>
              <a:rPr lang="en-US" sz="1400" dirty="0"/>
              <a:t>(), ...</a:t>
            </a:r>
            <a:endParaRPr sz="1400" dirty="0"/>
          </a:p>
          <a:p>
            <a:pPr marL="34290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Unchecked string ops: </a:t>
            </a:r>
            <a:r>
              <a:rPr lang="en-US" sz="1400" dirty="0" err="1"/>
              <a:t>strcpy</a:t>
            </a:r>
            <a:r>
              <a:rPr lang="en-US" sz="1400" dirty="0"/>
              <a:t>(), </a:t>
            </a:r>
            <a:r>
              <a:rPr lang="en-US" sz="1400" dirty="0" err="1"/>
              <a:t>strcat</a:t>
            </a:r>
            <a:r>
              <a:rPr lang="en-US" sz="1400" dirty="0"/>
              <a:t>(), </a:t>
            </a:r>
            <a:r>
              <a:rPr lang="en-US" sz="1400" dirty="0" err="1"/>
              <a:t>sprintf</a:t>
            </a:r>
            <a:r>
              <a:rPr lang="en-US" sz="1400" dirty="0"/>
              <a:t>(), ...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7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Conventional wisdom: No buffer overflows in Java or Python</a:t>
            </a:r>
            <a:endParaRPr sz="1600" dirty="0"/>
          </a:p>
          <a:p>
            <a:pPr marL="34290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Not true! No stack smashing take-overs, but can still overflow buffers</a:t>
            </a:r>
            <a:endParaRPr sz="1400" dirty="0"/>
          </a:p>
          <a:p>
            <a:pPr marL="34290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Java: Throws “</a:t>
            </a:r>
            <a:r>
              <a:rPr lang="en-US" sz="1400" dirty="0" err="1"/>
              <a:t>IndexOutOfBoundsException</a:t>
            </a:r>
            <a:r>
              <a:rPr lang="en-US" sz="1400" dirty="0"/>
              <a:t>”</a:t>
            </a:r>
            <a:endParaRPr sz="1400" dirty="0"/>
          </a:p>
          <a:p>
            <a:pPr marL="34290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Python: Throws “</a:t>
            </a:r>
            <a:r>
              <a:rPr lang="en-US" sz="1400" dirty="0" err="1"/>
              <a:t>IndexError</a:t>
            </a:r>
            <a:r>
              <a:rPr lang="en-US" sz="1400" dirty="0"/>
              <a:t>” exception</a:t>
            </a:r>
            <a:endParaRPr sz="1400" dirty="0"/>
          </a:p>
          <a:p>
            <a:pPr marL="34290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So: Turns it from system compromise to DoS, but still a problem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7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Functional programming languages/patterns are less dangerous</a:t>
            </a:r>
            <a:endParaRPr sz="1600" dirty="0"/>
          </a:p>
          <a:p>
            <a:pPr marL="342900" lvl="0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Traditional functional languages (ML, Haskell, …) can be slow</a:t>
            </a:r>
            <a:endParaRPr sz="1400" dirty="0"/>
          </a:p>
          <a:p>
            <a:pPr marL="342900" lvl="0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Rust is a newish language with functional constructs and high performance</a:t>
            </a:r>
            <a:endParaRPr sz="1400" dirty="0"/>
          </a:p>
          <a:p>
            <a:pPr marL="62865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 dirty="0"/>
              <a:t>Goal is C-like performance with more safety</a:t>
            </a:r>
            <a:endParaRPr sz="1200" dirty="0"/>
          </a:p>
          <a:p>
            <a:pPr marL="62865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 dirty="0"/>
              <a:t>Benchmarks very </a:t>
            </a:r>
            <a:r>
              <a:rPr lang="en-US" sz="1200" u="sng" dirty="0">
                <a:solidFill>
                  <a:schemeClr val="hlink"/>
                </a:solidFill>
                <a:hlinkClick r:id="rId3"/>
              </a:rPr>
              <a:t>competitive with C</a:t>
            </a:r>
            <a:endParaRPr sz="1200" dirty="0"/>
          </a:p>
          <a:p>
            <a:pPr marL="62865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 dirty="0"/>
              <a:t>“Most loved language” 8 yrs (2016-2023) in </a:t>
            </a:r>
            <a:r>
              <a:rPr lang="en-US" sz="1200" u="sng" dirty="0" err="1">
                <a:solidFill>
                  <a:schemeClr val="hlink"/>
                </a:solidFill>
                <a:hlinkClick r:id="rId4"/>
              </a:rPr>
              <a:t>StackOverflow</a:t>
            </a:r>
            <a:r>
              <a:rPr lang="en-US" sz="1200" u="sng" dirty="0">
                <a:solidFill>
                  <a:schemeClr val="hlink"/>
                </a:solidFill>
                <a:hlinkClick r:id="rId4"/>
              </a:rPr>
              <a:t> developer survey</a:t>
            </a:r>
            <a:endParaRPr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C0CC1-D999-7D81-A420-22608C26E921}"/>
              </a:ext>
            </a:extLst>
          </p:cNvPr>
          <p:cNvSpPr txBox="1"/>
          <p:nvPr/>
        </p:nvSpPr>
        <p:spPr>
          <a:xfrm>
            <a:off x="5701004" y="1135825"/>
            <a:ext cx="3359020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They don’t limit how much data is 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AF22AA-51D9-7F73-2E1E-F87B8E0BF335}"/>
              </a:ext>
            </a:extLst>
          </p:cNvPr>
          <p:cNvSpPr txBox="1"/>
          <p:nvPr/>
        </p:nvSpPr>
        <p:spPr>
          <a:xfrm>
            <a:off x="6176865" y="1591883"/>
            <a:ext cx="2407298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They don’t check buffer size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B855A5-604E-5ABF-1A04-29555DC174EE}"/>
              </a:ext>
            </a:extLst>
          </p:cNvPr>
          <p:cNvCxnSpPr>
            <a:cxnSpLocks/>
          </p:cNvCxnSpPr>
          <p:nvPr/>
        </p:nvCxnSpPr>
        <p:spPr>
          <a:xfrm flipV="1">
            <a:off x="4973216" y="1289713"/>
            <a:ext cx="615821" cy="302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EEE1B3-BE9E-41AD-DAE0-E258C204DB9F}"/>
              </a:ext>
            </a:extLst>
          </p:cNvPr>
          <p:cNvCxnSpPr/>
          <p:nvPr/>
        </p:nvCxnSpPr>
        <p:spPr>
          <a:xfrm>
            <a:off x="5131837" y="1819469"/>
            <a:ext cx="9610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1559E147-0C03-C8C5-CD4A-6B4FC5CD4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>
            <a:extLst>
              <a:ext uri="{FF2B5EF4-FFF2-40B4-BE49-F238E27FC236}">
                <a16:creationId xmlns:a16="http://schemas.microsoft.com/office/drawing/2014/main" id="{32AEF766-A24E-3801-BB3A-0C873E3851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1291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Common software vulnerabilities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F6C56-E5A9-B3AD-08D1-3A81C22DD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Integer Overflow - Data Type in C/C++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C3BBAF34-B5E6-0D86-5FEC-A48BD6D3F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697"/>
          <a:stretch/>
        </p:blipFill>
        <p:spPr>
          <a:xfrm>
            <a:off x="2141623" y="1746480"/>
            <a:ext cx="4860753" cy="275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937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93258336-C160-71AF-D919-2BCD33A90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>
            <a:extLst>
              <a:ext uri="{FF2B5EF4-FFF2-40B4-BE49-F238E27FC236}">
                <a16:creationId xmlns:a16="http://schemas.microsoft.com/office/drawing/2014/main" id="{1EA21B81-17D6-31AF-26D9-42FCCEA83C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1291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Common software vulnerabilities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4765D-C29B-66C6-A021-5A327401F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Integer Overflow – Signed/Unsigned Integer</a:t>
            </a:r>
          </a:p>
        </p:txBody>
      </p:sp>
      <p:pic>
        <p:nvPicPr>
          <p:cNvPr id="1026" name="Picture 2" descr="signed-and-unsigned-char-in-C">
            <a:extLst>
              <a:ext uri="{FF2B5EF4-FFF2-40B4-BE49-F238E27FC236}">
                <a16:creationId xmlns:a16="http://schemas.microsoft.com/office/drawing/2014/main" id="{2A633B3D-CF6D-4F16-81CC-0CB444F9A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15625" r="7596" b="16384"/>
          <a:stretch>
            <a:fillRect/>
          </a:stretch>
        </p:blipFill>
        <p:spPr bwMode="auto">
          <a:xfrm>
            <a:off x="2045776" y="1987908"/>
            <a:ext cx="4641742" cy="21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754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3F13172E-DB0A-26CA-1903-5DF4E16A2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>
            <a:extLst>
              <a:ext uri="{FF2B5EF4-FFF2-40B4-BE49-F238E27FC236}">
                <a16:creationId xmlns:a16="http://schemas.microsoft.com/office/drawing/2014/main" id="{9A3BC455-206C-1081-C033-1B84C72B5F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1291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Common software vulnerabilities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4B95-BA06-620F-F39B-2CFF39F94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Integer Overflow – Unsigned Integer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4162BA-1BDC-5FBB-9C88-2D2313ACA7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9437" y="1816098"/>
            <a:ext cx="2794653" cy="2587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303426-2AE7-8618-9140-5BFE80E202BA}"/>
                  </a:ext>
                </a:extLst>
              </p:cNvPr>
              <p:cNvSpPr txBox="1"/>
              <p:nvPr/>
            </p:nvSpPr>
            <p:spPr>
              <a:xfrm>
                <a:off x="809910" y="1816098"/>
                <a:ext cx="4572000" cy="2396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Unsigned integer values range from zero to a maximum that depends on the size of the type. 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This maximum value can be calculated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latin typeface="+mn-lt"/>
                  </a:rPr>
                  <a:t>, where n is the number of bits used to represent the unsigned type. </a:t>
                </a:r>
              </a:p>
              <a:p>
                <a:endParaRPr lang="en-US" dirty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+mn-lt"/>
                  </a:rPr>
                  <a:t>For example: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+mn-lt"/>
                  </a:rPr>
                  <a:t>4-bit unsigned integer representation: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+mn-lt"/>
                  </a:rPr>
                  <a:t>0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+mn-lt"/>
                  </a:rPr>
                  <a:t>    (0 to 15)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303426-2AE7-8618-9140-5BFE80E20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10" y="1816098"/>
                <a:ext cx="4572000" cy="2396105"/>
              </a:xfrm>
              <a:prstGeom prst="rect">
                <a:avLst/>
              </a:prstGeom>
              <a:blipFill>
                <a:blip r:embed="rId4"/>
                <a:stretch>
                  <a:fillRect l="-400" t="-509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295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99370A77-B338-1755-A20F-3CA3046A9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>
            <a:extLst>
              <a:ext uri="{FF2B5EF4-FFF2-40B4-BE49-F238E27FC236}">
                <a16:creationId xmlns:a16="http://schemas.microsoft.com/office/drawing/2014/main" id="{12F65264-52A0-303D-73D1-4A194BBF73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1291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Common software vulnerabilities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09C42-7E49-30CF-D000-51982A476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Integer Overflow – Unsigned Integer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AE950D-9BC4-EB35-F6CA-FFAC04D44493}"/>
                  </a:ext>
                </a:extLst>
              </p:cNvPr>
              <p:cNvSpPr txBox="1"/>
              <p:nvPr/>
            </p:nvSpPr>
            <p:spPr>
              <a:xfrm>
                <a:off x="809909" y="1816098"/>
                <a:ext cx="4761731" cy="2357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Signed integers are used to represent positive and negative values.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 On a computer using two’s complement arithmetic, a signed integer ranges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 through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endParaRPr lang="en-US" b="1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+mn-lt"/>
                  </a:rPr>
                  <a:t>For example: </a:t>
                </a:r>
              </a:p>
              <a:p>
                <a:pPr marL="0" marR="0" lvl="0" indent="0" algn="l" defTabSz="342900" rtl="0" eaLnBrk="1" fontAlgn="auto" latinLnBrk="0" hangingPunct="1">
                  <a:lnSpc>
                    <a:spcPts val="2160"/>
                  </a:lnSpc>
                  <a:spcBef>
                    <a:spcPts val="0"/>
                  </a:spcBef>
                  <a:spcAft>
                    <a:spcPts val="900"/>
                  </a:spcAft>
                  <a:buClr>
                    <a:srgbClr val="A27E55"/>
                  </a:buClr>
                  <a:buSzTx/>
                  <a:buFont typeface="Wingdings" charset="2"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Helvetica"/>
                  </a:rPr>
                  <a:t>4-bit two’s complement representation:</a:t>
                </a:r>
              </a:p>
              <a:p>
                <a:pPr marL="0" marR="0" lvl="0" indent="0" algn="l" defTabSz="342900" rtl="0" eaLnBrk="1" fontAlgn="auto" latinLnBrk="0" hangingPunct="1">
                  <a:lnSpc>
                    <a:spcPts val="2160"/>
                  </a:lnSpc>
                  <a:spcBef>
                    <a:spcPts val="0"/>
                  </a:spcBef>
                  <a:spcAft>
                    <a:spcPts val="900"/>
                  </a:spcAft>
                  <a:buClr>
                    <a:srgbClr val="A27E55"/>
                  </a:buClr>
                  <a:buSzTx/>
                  <a:buFont typeface="Wingdings" charset="2"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F81B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F81B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−2</m:t>
                        </m:r>
                      </m:e>
                      <m:sup>
                        <m:r>
                          <a:rPr kumimoji="0" 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F81B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4−1</m:t>
                        </m:r>
                      </m:sup>
                    </m:sSup>
                    <m:r>
                      <a:rPr kumimoji="0" lang="en-US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Helvetica"/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F81B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F81B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e>
                      <m:sup>
                        <m:r>
                          <a:rPr kumimoji="0" 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F81B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4−1</m:t>
                        </m:r>
                      </m:sup>
                    </m:sSup>
                    <m:r>
                      <a:rPr kumimoji="0" lang="en-US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−1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Helvetica"/>
                  </a:rPr>
                  <a:t>     (-8 to 7)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AE950D-9BC4-EB35-F6CA-FFAC04D44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09" y="1816098"/>
                <a:ext cx="4761731" cy="2357056"/>
              </a:xfrm>
              <a:prstGeom prst="rect">
                <a:avLst/>
              </a:prstGeom>
              <a:blipFill>
                <a:blip r:embed="rId3"/>
                <a:stretch>
                  <a:fillRect l="-384" t="-517" b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002E171-EF98-7640-0CAC-467C71D02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46" y="1704814"/>
            <a:ext cx="2823204" cy="272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510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DB7BADB7-92FA-52F5-7B9A-4CFE71EFA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>
            <a:extLst>
              <a:ext uri="{FF2B5EF4-FFF2-40B4-BE49-F238E27FC236}">
                <a16:creationId xmlns:a16="http://schemas.microsoft.com/office/drawing/2014/main" id="{0FFAE6BE-3D94-51A7-701A-8900549AE7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1291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Common software vulnerabilities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AC96D-0F19-0EF5-9D18-6C0992CF3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Integer Overflow – Unsigned Integer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B95C62-EF75-A9BC-6CA2-267573A905AD}"/>
              </a:ext>
            </a:extLst>
          </p:cNvPr>
          <p:cNvSpPr txBox="1"/>
          <p:nvPr/>
        </p:nvSpPr>
        <p:spPr>
          <a:xfrm>
            <a:off x="1100381" y="1774941"/>
            <a:ext cx="4572000" cy="275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For example:</a:t>
            </a:r>
          </a:p>
          <a:p>
            <a:endParaRPr lang="en-US" sz="16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+mn-lt"/>
              </a:rPr>
              <a:t>8-bit unsigned integer: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+mn-lt"/>
              </a:rPr>
              <a:t>   Max: 1111 1111  = 255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+mn-lt"/>
              </a:rPr>
              <a:t>Min: 0000 0000   =  0 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+mn-lt"/>
              </a:rPr>
              <a:t>8-bit signed integer: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+mn-lt"/>
              </a:rPr>
              <a:t> Max: 0111 1111  = 127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+mn-lt"/>
              </a:rPr>
              <a:t>  Min: 1000 0000  = -128 </a:t>
            </a:r>
          </a:p>
        </p:txBody>
      </p:sp>
    </p:spTree>
    <p:extLst>
      <p:ext uri="{BB962C8B-B14F-4D97-AF65-F5344CB8AC3E}">
        <p14:creationId xmlns:p14="http://schemas.microsoft.com/office/powerpoint/2010/main" val="1287361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Integer Overflow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Too big for a register...</a:t>
            </a:r>
            <a:endParaRPr sz="2000" i="1" dirty="0"/>
          </a:p>
        </p:txBody>
      </p:sp>
      <p:sp>
        <p:nvSpPr>
          <p:cNvPr id="440" name="Google Shape;440;p49"/>
          <p:cNvSpPr txBox="1">
            <a:spLocks noGrp="1"/>
          </p:cNvSpPr>
          <p:nvPr>
            <p:ph type="body" idx="1"/>
          </p:nvPr>
        </p:nvSpPr>
        <p:spPr>
          <a:xfrm>
            <a:off x="628650" y="1744212"/>
            <a:ext cx="78867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700" u="sng" dirty="0"/>
              <a:t>Question 1</a:t>
            </a:r>
            <a:r>
              <a:rPr lang="en-US" sz="1700" dirty="0"/>
              <a:t>: In a system with 32-bit signed integers, what do you suppose 1,000,000,000 + 2,000,000,000 is?</a:t>
            </a:r>
            <a:endParaRPr sz="1700" dirty="0"/>
          </a:p>
        </p:txBody>
      </p:sp>
      <p:sp>
        <p:nvSpPr>
          <p:cNvPr id="441" name="Google Shape;441;p49"/>
          <p:cNvSpPr txBox="1">
            <a:spLocks noGrp="1"/>
          </p:cNvSpPr>
          <p:nvPr>
            <p:ph type="body" idx="1"/>
          </p:nvPr>
        </p:nvSpPr>
        <p:spPr>
          <a:xfrm>
            <a:off x="628650" y="2801393"/>
            <a:ext cx="78867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700" u="sng" dirty="0"/>
              <a:t>Question 2</a:t>
            </a:r>
            <a:r>
              <a:rPr lang="en-US" sz="1700" dirty="0"/>
              <a:t>: In a system with 32-bit signed integers, what do you suppose  4,294,958 * 1000 is?</a:t>
            </a:r>
            <a:endParaRPr sz="1700" dirty="0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4FCA7CC9-714A-1C68-E172-C7E737314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06" b="58162"/>
          <a:stretch>
            <a:fillRect/>
          </a:stretch>
        </p:blipFill>
        <p:spPr>
          <a:xfrm>
            <a:off x="628650" y="1310605"/>
            <a:ext cx="4860753" cy="31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0178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Common Vulnerabilities and Exposures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CVEs</a:t>
            </a:r>
            <a:endParaRPr sz="2000" i="1"/>
          </a:p>
        </p:txBody>
      </p:sp>
      <p:sp>
        <p:nvSpPr>
          <p:cNvPr id="233" name="Google Shape;233;p38"/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82374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800" i="1" u="sng" dirty="0"/>
              <a:t>Problem</a:t>
            </a:r>
            <a:r>
              <a:rPr lang="en-US" sz="1800" dirty="0"/>
              <a:t>: How can people refer to specific vulnerabilities?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400" i="1" u="sng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800" i="1" u="sng" dirty="0"/>
              <a:t>Solution</a:t>
            </a:r>
            <a:r>
              <a:rPr lang="en-US" sz="1800" dirty="0"/>
              <a:t>: A reference numbering system</a:t>
            </a:r>
            <a:endParaRPr sz="1800" dirty="0"/>
          </a:p>
          <a:p>
            <a:pPr marL="457200" lvl="0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When vulnerabilities are found a number is applied for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All are listed in the “</a:t>
            </a:r>
            <a:r>
              <a:rPr lang="en-US" sz="1600" u="sng" dirty="0">
                <a:solidFill>
                  <a:schemeClr val="hlink"/>
                </a:solidFill>
                <a:hlinkClick r:id="rId3"/>
              </a:rPr>
              <a:t>National Vulnerability Database</a:t>
            </a:r>
            <a:r>
              <a:rPr lang="en-US" sz="1600" dirty="0"/>
              <a:t>” at NIST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Example: </a:t>
            </a:r>
            <a:r>
              <a:rPr lang="en-US" sz="1600" u="sng" dirty="0">
                <a:solidFill>
                  <a:schemeClr val="hlink"/>
                </a:solidFill>
                <a:hlinkClick r:id="rId4"/>
              </a:rPr>
              <a:t>CVE-2022-38108</a:t>
            </a:r>
            <a:r>
              <a:rPr lang="en-US" sz="1600" dirty="0"/>
              <a:t> - notice:</a:t>
            </a:r>
            <a:endParaRPr sz="1600"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Severity Metrics (CVSS) - including attack complexity, etc.</a:t>
            </a:r>
            <a:endParaRPr sz="1400"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External links (includes an exploit in this case)</a:t>
            </a:r>
            <a:endParaRPr sz="1400"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Vulnerability type (CWE: Common Weakness Enumeration)</a:t>
            </a:r>
            <a:endParaRPr sz="1400" dirty="0"/>
          </a:p>
          <a:p>
            <a: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 dirty="0"/>
              <a:t>See </a:t>
            </a:r>
            <a:r>
              <a:rPr lang="en-US" sz="1200" u="sng" dirty="0">
                <a:solidFill>
                  <a:schemeClr val="hlink"/>
                </a:solidFill>
                <a:hlinkClick r:id="rId5"/>
              </a:rPr>
              <a:t>http://cwe.mitre.org/</a:t>
            </a:r>
            <a:r>
              <a:rPr lang="en-US" sz="1200" dirty="0"/>
              <a:t> (pay attention to the Top 25!!)</a:t>
            </a:r>
            <a:endParaRPr sz="12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How many vulnerabilities are there? Recall Assignment 1!</a:t>
            </a:r>
            <a:endParaRPr sz="1800" dirty="0"/>
          </a:p>
          <a:p>
            <a:pPr marL="457200" lvl="0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See overview at </a:t>
            </a:r>
            <a:r>
              <a:rPr lang="en-US" sz="1600" u="sng" dirty="0">
                <a:solidFill>
                  <a:schemeClr val="hlink"/>
                </a:solidFill>
                <a:hlinkClick r:id="rId6"/>
              </a:rPr>
              <a:t>https://nvd.nist.gov/general/nvd-dashboard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Be afraid - be very afraid….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800" dirty="0"/>
          </a:p>
        </p:txBody>
      </p:sp>
      <p:pic>
        <p:nvPicPr>
          <p:cNvPr id="234" name="Google Shape;234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61550" y="1483994"/>
            <a:ext cx="1843593" cy="567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>
          <a:extLst>
            <a:ext uri="{FF2B5EF4-FFF2-40B4-BE49-F238E27FC236}">
              <a16:creationId xmlns:a16="http://schemas.microsoft.com/office/drawing/2014/main" id="{33DEF85F-9C1E-6A49-09F8-258E80457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9">
            <a:extLst>
              <a:ext uri="{FF2B5EF4-FFF2-40B4-BE49-F238E27FC236}">
                <a16:creationId xmlns:a16="http://schemas.microsoft.com/office/drawing/2014/main" id="{9F3A806A-8E72-7869-4708-480D8B214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Integer Overflow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Too big for a register...</a:t>
            </a:r>
            <a:endParaRPr sz="2000" i="1" dirty="0"/>
          </a:p>
        </p:txBody>
      </p:sp>
      <p:sp>
        <p:nvSpPr>
          <p:cNvPr id="440" name="Google Shape;440;p49">
            <a:extLst>
              <a:ext uri="{FF2B5EF4-FFF2-40B4-BE49-F238E27FC236}">
                <a16:creationId xmlns:a16="http://schemas.microsoft.com/office/drawing/2014/main" id="{5E3C1908-ECCB-638F-B152-611AEBA827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63028"/>
            <a:ext cx="78867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700" u="sng" dirty="0"/>
              <a:t>Question 1</a:t>
            </a:r>
            <a:r>
              <a:rPr lang="en-US" sz="1700" dirty="0"/>
              <a:t>: In a system with 32-bit signed integers, what do you suppose 1,000,000,000 + 2,000,000,000 is?</a:t>
            </a:r>
            <a:endParaRPr sz="1700" dirty="0"/>
          </a:p>
        </p:txBody>
      </p:sp>
      <p:sp>
        <p:nvSpPr>
          <p:cNvPr id="441" name="Google Shape;441;p49">
            <a:extLst>
              <a:ext uri="{FF2B5EF4-FFF2-40B4-BE49-F238E27FC236}">
                <a16:creationId xmlns:a16="http://schemas.microsoft.com/office/drawing/2014/main" id="{934C9FB9-1525-493F-2D76-56205C35DD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2220209"/>
            <a:ext cx="78867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700" u="sng" dirty="0"/>
              <a:t>Question 2</a:t>
            </a:r>
            <a:r>
              <a:rPr lang="en-US" sz="1700" dirty="0"/>
              <a:t>: In a system with 32-bit signed integers, what do you suppose  4,294,958 * 1000 is?</a:t>
            </a:r>
            <a:endParaRPr sz="1700" dirty="0"/>
          </a:p>
        </p:txBody>
      </p:sp>
      <p:sp>
        <p:nvSpPr>
          <p:cNvPr id="3" name="Google Shape;449;p50">
            <a:extLst>
              <a:ext uri="{FF2B5EF4-FFF2-40B4-BE49-F238E27FC236}">
                <a16:creationId xmlns:a16="http://schemas.microsoft.com/office/drawing/2014/main" id="{509D0708-0141-4B63-528C-CB2D9C2FC976}"/>
              </a:ext>
            </a:extLst>
          </p:cNvPr>
          <p:cNvSpPr txBox="1"/>
          <p:nvPr/>
        </p:nvSpPr>
        <p:spPr>
          <a:xfrm>
            <a:off x="4145736" y="1888405"/>
            <a:ext cx="2944800" cy="354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7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Answer</a:t>
            </a:r>
            <a:r>
              <a:rPr lang="en-US" sz="17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-1,294,967,296</a:t>
            </a:r>
            <a:endParaRPr sz="17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50;p50">
            <a:extLst>
              <a:ext uri="{FF2B5EF4-FFF2-40B4-BE49-F238E27FC236}">
                <a16:creationId xmlns:a16="http://schemas.microsoft.com/office/drawing/2014/main" id="{4A81B11B-FDFC-FCAE-2CCC-4D2A00B93C97}"/>
              </a:ext>
            </a:extLst>
          </p:cNvPr>
          <p:cNvSpPr txBox="1"/>
          <p:nvPr/>
        </p:nvSpPr>
        <p:spPr>
          <a:xfrm>
            <a:off x="3425064" y="2795909"/>
            <a:ext cx="2944800" cy="354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7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Answer</a:t>
            </a:r>
            <a:r>
              <a:rPr lang="en-US"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704</a:t>
            </a:r>
            <a:endParaRPr sz="17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51;p50">
            <a:extLst>
              <a:ext uri="{FF2B5EF4-FFF2-40B4-BE49-F238E27FC236}">
                <a16:creationId xmlns:a16="http://schemas.microsoft.com/office/drawing/2014/main" id="{C8294891-2EAC-0842-1ABE-2AF92EC8DC28}"/>
              </a:ext>
            </a:extLst>
          </p:cNvPr>
          <p:cNvSpPr txBox="1"/>
          <p:nvPr/>
        </p:nvSpPr>
        <p:spPr>
          <a:xfrm>
            <a:off x="628650" y="3349413"/>
            <a:ext cx="76494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is called </a:t>
            </a:r>
            <a:r>
              <a:rPr lang="en-US" sz="17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integer overflow</a:t>
            </a:r>
            <a:r>
              <a:rPr lang="zh-CN" altLang="en-US" sz="1700" dirty="0">
                <a:solidFill>
                  <a:schemeClr val="dk2"/>
                </a:solidFill>
              </a:rPr>
              <a:t>： </a:t>
            </a:r>
            <a:r>
              <a:rPr lang="en-US" altLang="zh-CN" sz="1700" dirty="0">
                <a:solidFill>
                  <a:schemeClr val="dk2"/>
                </a:solidFill>
              </a:rPr>
              <a:t>Simple arithmetic on a variable, such as addition, subtraction, or multiplication, can result in a value that can’t be held in that variable.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399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>
          <a:extLst>
            <a:ext uri="{FF2B5EF4-FFF2-40B4-BE49-F238E27FC236}">
              <a16:creationId xmlns:a16="http://schemas.microsoft.com/office/drawing/2014/main" id="{5552170B-B3D1-F78B-0AA6-E24F183F9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9">
            <a:extLst>
              <a:ext uri="{FF2B5EF4-FFF2-40B4-BE49-F238E27FC236}">
                <a16:creationId xmlns:a16="http://schemas.microsoft.com/office/drawing/2014/main" id="{AFD8225B-EA00-8EAB-AC36-F8C281AFC2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Integer Overflow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Too big for a register...</a:t>
            </a:r>
            <a:endParaRPr sz="2000" i="1" dirty="0"/>
          </a:p>
        </p:txBody>
      </p:sp>
      <p:sp>
        <p:nvSpPr>
          <p:cNvPr id="5" name="Google Shape;451;p50">
            <a:extLst>
              <a:ext uri="{FF2B5EF4-FFF2-40B4-BE49-F238E27FC236}">
                <a16:creationId xmlns:a16="http://schemas.microsoft.com/office/drawing/2014/main" id="{DE3D22C7-70A1-EFA2-FD3D-F78B00EFCCA0}"/>
              </a:ext>
            </a:extLst>
          </p:cNvPr>
          <p:cNvSpPr txBox="1"/>
          <p:nvPr/>
        </p:nvSpPr>
        <p:spPr>
          <a:xfrm>
            <a:off x="628650" y="3178932"/>
            <a:ext cx="76494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example:</a:t>
            </a:r>
            <a:endParaRPr sz="17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09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says “I’d like enough memory for 4,294,958 objects of size 1000”</a:t>
            </a: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09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en-US" sz="1500" dirty="0">
                <a:solidFill>
                  <a:schemeClr val="dk2"/>
                </a:solidFill>
              </a:rPr>
              <a:t>CPU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does the multiplication and actually allocates just 704 bytes.</a:t>
            </a: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09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Just writing to the second object would be past the end of the buffer!</a:t>
            </a: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4655D2-DB18-C4E0-F739-BCA91C25B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332" y="1191213"/>
            <a:ext cx="7886700" cy="3497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Integer Overflow Risks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an integer overflow happens when you calculate the length of a buffer, you may end up with a </a:t>
            </a:r>
            <a:r>
              <a:rPr lang="en-US" b="1" dirty="0"/>
              <a:t>buffer overflow</a:t>
            </a:r>
            <a:r>
              <a:rPr lang="en-US" dirty="0"/>
              <a:t>. A buffer overflow lets the attacker gain shell access and attempt further privilege escalation.</a:t>
            </a:r>
          </a:p>
        </p:txBody>
      </p:sp>
    </p:spTree>
    <p:extLst>
      <p:ext uri="{BB962C8B-B14F-4D97-AF65-F5344CB8AC3E}">
        <p14:creationId xmlns:p14="http://schemas.microsoft.com/office/powerpoint/2010/main" val="1043397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>
          <a:extLst>
            <a:ext uri="{FF2B5EF4-FFF2-40B4-BE49-F238E27FC236}">
              <a16:creationId xmlns:a16="http://schemas.microsoft.com/office/drawing/2014/main" id="{6FFE56B8-FE36-9066-D807-9C0D9F50D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9">
            <a:extLst>
              <a:ext uri="{FF2B5EF4-FFF2-40B4-BE49-F238E27FC236}">
                <a16:creationId xmlns:a16="http://schemas.microsoft.com/office/drawing/2014/main" id="{CACCECA6-11EC-F1F1-0921-8F35A0A174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Integer Overflow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Too big for a register...</a:t>
            </a:r>
            <a:endParaRPr sz="2000" i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F7FC60-C99B-86ED-10F8-18A2C98C9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332" y="1191213"/>
            <a:ext cx="7886700" cy="3497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Integer Overflow Risks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an integer overflow happens during financial calculations, it may, for example, result in the customer receiving credit instead of paying for a purchase or may cause a negative account balance to become positive.</a:t>
            </a:r>
          </a:p>
        </p:txBody>
      </p:sp>
    </p:spTree>
    <p:extLst>
      <p:ext uri="{BB962C8B-B14F-4D97-AF65-F5344CB8AC3E}">
        <p14:creationId xmlns:p14="http://schemas.microsoft.com/office/powerpoint/2010/main" val="3722852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Integer Overflow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A real example...</a:t>
            </a:r>
            <a:endParaRPr sz="2000" i="1"/>
          </a:p>
        </p:txBody>
      </p:sp>
      <p:sp>
        <p:nvSpPr>
          <p:cNvPr id="457" name="Google Shape;457;p51"/>
          <p:cNvSpPr txBox="1"/>
          <p:nvPr/>
        </p:nvSpPr>
        <p:spPr>
          <a:xfrm>
            <a:off x="438200" y="2538881"/>
            <a:ext cx="5499600" cy="713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AF5F00"/>
                </a:solidFill>
                <a:latin typeface="Consolas"/>
                <a:ea typeface="Consolas"/>
                <a:cs typeface="Consolas"/>
                <a:sym typeface="Consolas"/>
              </a:rPr>
              <a:t> 801 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000" b="0" i="0" u="none" strike="noStrike" cap="none" dirty="0">
                <a:solidFill>
                  <a:srgbClr val="4E9A06"/>
                </a:solidFill>
                <a:latin typeface="Consolas"/>
                <a:ea typeface="Consolas"/>
                <a:cs typeface="Consolas"/>
                <a:sym typeface="Consolas"/>
              </a:rPr>
              <a:t>uint32_t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offset =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dataValue.toLong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000" b="0" i="0" u="none" strike="noStrike" cap="none" dirty="0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0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AF5F00"/>
                </a:solidFill>
                <a:latin typeface="Consolas"/>
                <a:ea typeface="Consolas"/>
                <a:cs typeface="Consolas"/>
                <a:sym typeface="Consolas"/>
              </a:rPr>
              <a:t> 802 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000" b="0" i="0" u="none" strike="noStrike" cap="none" dirty="0">
                <a:solidFill>
                  <a:srgbClr val="4E9A06"/>
                </a:solidFill>
                <a:latin typeface="Consolas"/>
                <a:ea typeface="Consolas"/>
                <a:cs typeface="Consolas"/>
                <a:sym typeface="Consolas"/>
              </a:rPr>
              <a:t>uint32_t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size =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sizes.toLong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000" b="0" i="0" u="none" strike="noStrike" cap="none" dirty="0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0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AF5F00"/>
                </a:solidFill>
                <a:latin typeface="Consolas"/>
                <a:ea typeface="Consolas"/>
                <a:cs typeface="Consolas"/>
                <a:sym typeface="Consolas"/>
              </a:rPr>
              <a:t> 803 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000" b="0" i="0" u="none" strike="noStrike" cap="none" dirty="0">
                <a:solidFill>
                  <a:srgbClr val="AF5F0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(offset + size &lt;= </a:t>
            </a:r>
            <a:r>
              <a:rPr lang="en-US" sz="1000" b="0" i="0" u="none" strike="noStrike" cap="none" dirty="0" err="1">
                <a:solidFill>
                  <a:srgbClr val="AF5F00"/>
                </a:solidFill>
                <a:latin typeface="Consolas"/>
                <a:ea typeface="Consolas"/>
                <a:cs typeface="Consolas"/>
                <a:sym typeface="Consolas"/>
              </a:rPr>
              <a:t>static_cast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000" b="0" i="0" u="none" strike="noStrike" cap="none" dirty="0">
                <a:solidFill>
                  <a:srgbClr val="4E9A06"/>
                </a:solidFill>
                <a:latin typeface="Consolas"/>
                <a:ea typeface="Consolas"/>
                <a:cs typeface="Consolas"/>
                <a:sym typeface="Consolas"/>
              </a:rPr>
              <a:t>uint32_t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&gt;(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io.size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()))</a:t>
            </a:r>
            <a:endParaRPr sz="10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AF5F00"/>
                </a:solidFill>
                <a:latin typeface="Consolas"/>
                <a:ea typeface="Consolas"/>
                <a:cs typeface="Consolas"/>
                <a:sym typeface="Consolas"/>
              </a:rPr>
              <a:t> 804 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dataValue.setDataArea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(base + offset, size);</a:t>
            </a:r>
            <a:endParaRPr sz="1000" b="0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8" name="Google Shape;458;p51"/>
          <p:cNvSpPr txBox="1"/>
          <p:nvPr/>
        </p:nvSpPr>
        <p:spPr>
          <a:xfrm>
            <a:off x="4999300" y="2054150"/>
            <a:ext cx="3819600" cy="600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32-bit values are pulled out of the (attacker provided) file and saved as 32-bit unsigned integers. Can be any 32-bit value - no checking.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9" name="Google Shape;459;p51"/>
          <p:cNvCxnSpPr/>
          <p:nvPr/>
        </p:nvCxnSpPr>
        <p:spPr>
          <a:xfrm flipH="1">
            <a:off x="4229500" y="2341706"/>
            <a:ext cx="769800" cy="283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60" name="Google Shape;460;p51"/>
          <p:cNvSpPr txBox="1"/>
          <p:nvPr/>
        </p:nvSpPr>
        <p:spPr>
          <a:xfrm>
            <a:off x="6059475" y="2752500"/>
            <a:ext cx="2759400" cy="43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offset + size can overflow a uint32_t and wrap around, so it looks small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1" name="Google Shape;461;p51"/>
          <p:cNvCxnSpPr>
            <a:stCxn id="460" idx="1"/>
          </p:cNvCxnSpPr>
          <p:nvPr/>
        </p:nvCxnSpPr>
        <p:spPr>
          <a:xfrm flipH="1">
            <a:off x="5340675" y="2967900"/>
            <a:ext cx="718800" cy="7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62" name="Google Shape;462;p51"/>
          <p:cNvSpPr txBox="1"/>
          <p:nvPr/>
        </p:nvSpPr>
        <p:spPr>
          <a:xfrm>
            <a:off x="2249200" y="3410375"/>
            <a:ext cx="6493200" cy="538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dataValue.setDataArea accesses memory (makes a copy) at address of 1st argument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a 64-bit machine, this is a 64-bit addition, so doesn’t wrap around when uint32 did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3" name="Google Shape;463;p51"/>
          <p:cNvCxnSpPr/>
          <p:nvPr/>
        </p:nvCxnSpPr>
        <p:spPr>
          <a:xfrm rot="10800000">
            <a:off x="2886075" y="3200250"/>
            <a:ext cx="229800" cy="209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64" name="Google Shape;464;p51"/>
          <p:cNvSpPr txBox="1"/>
          <p:nvPr/>
        </p:nvSpPr>
        <p:spPr>
          <a:xfrm>
            <a:off x="628650" y="3927926"/>
            <a:ext cx="60363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Exploit had offset=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0xfffffff7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and  size 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0x59</a:t>
            </a:r>
            <a:endParaRPr sz="1300" b="0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“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offset+size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in 32 bits gi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 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0x50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well within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buffer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base+offset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64-bit add goes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approx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4GB past end of buffer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1"/>
          <p:cNvSpPr txBox="1"/>
          <p:nvPr/>
        </p:nvSpPr>
        <p:spPr>
          <a:xfrm>
            <a:off x="628650" y="1048477"/>
            <a:ext cx="80958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</a:t>
            </a:r>
            <a:r>
              <a:rPr lang="en-US" sz="15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CVE-2018-12264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a buffer overflow in exiv2 (an image tag-processing library)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1968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</a:pPr>
            <a:r>
              <a:rPr lang="en-US" sz="1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CVSS v3.0 Severity and Metrics -- Base Score: 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8.8 HIGH</a:t>
            </a:r>
            <a:r>
              <a:rPr lang="en-US" sz="13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sng" strike="noStrike" cap="none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1968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characteristic to notice: Mixing data of different sizes (32-bit and 64-bit here)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1968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of these bugs are “hold-overs” from code that was fine for 32-bit processors...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1"/>
          <p:cNvSpPr txBox="1"/>
          <p:nvPr/>
        </p:nvSpPr>
        <p:spPr>
          <a:xfrm>
            <a:off x="361525" y="2267756"/>
            <a:ext cx="36153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file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src/preview.cpp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>
          <a:extLst>
            <a:ext uri="{FF2B5EF4-FFF2-40B4-BE49-F238E27FC236}">
              <a16:creationId xmlns:a16="http://schemas.microsoft.com/office/drawing/2014/main" id="{9416F5C7-E94F-640D-DF40-2B5744704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>
            <a:extLst>
              <a:ext uri="{FF2B5EF4-FFF2-40B4-BE49-F238E27FC236}">
                <a16:creationId xmlns:a16="http://schemas.microsoft.com/office/drawing/2014/main" id="{C538C8EA-28D2-0F51-69A1-9F31DED4A6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0178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Common Vulnerabilities and Exposures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CVEs</a:t>
            </a:r>
            <a:endParaRPr sz="20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4F7EDC-DEB7-CFA5-782F-E1E273BD1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783" y="1161096"/>
            <a:ext cx="6198433" cy="3262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1DFE14-DF32-8439-7A8E-6EC8EFF1D73E}"/>
              </a:ext>
            </a:extLst>
          </p:cNvPr>
          <p:cNvSpPr txBox="1"/>
          <p:nvPr/>
        </p:nvSpPr>
        <p:spPr>
          <a:xfrm>
            <a:off x="434715" y="435815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https://owasp.org/Top10/2025/</a:t>
            </a:r>
          </a:p>
        </p:txBody>
      </p:sp>
    </p:spTree>
    <p:extLst>
      <p:ext uri="{BB962C8B-B14F-4D97-AF65-F5344CB8AC3E}">
        <p14:creationId xmlns:p14="http://schemas.microsoft.com/office/powerpoint/2010/main" val="119808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>
            <a:spLocks noGrp="1"/>
          </p:cNvSpPr>
          <p:nvPr>
            <p:ph type="body" idx="1"/>
          </p:nvPr>
        </p:nvSpPr>
        <p:spPr>
          <a:xfrm>
            <a:off x="628650" y="1080894"/>
            <a:ext cx="7886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500" dirty="0">
                <a:solidFill>
                  <a:schemeClr val="dk2"/>
                </a:solidFill>
              </a:rPr>
              <a:t>Limit to Ubuntu: </a:t>
            </a:r>
            <a:r>
              <a:rPr lang="en-US" sz="1500" u="sng" dirty="0">
                <a:solidFill>
                  <a:schemeClr val="hlink"/>
                </a:solidFill>
                <a:hlinkClick r:id="rId3"/>
              </a:rPr>
              <a:t>Ubuntu Security Notices</a:t>
            </a:r>
            <a:r>
              <a:rPr lang="en-US" sz="1500" dirty="0">
                <a:solidFill>
                  <a:schemeClr val="dk2"/>
                </a:solidFill>
              </a:rPr>
              <a:t> (cross-references w/CVEs)</a:t>
            </a:r>
            <a:endParaRPr sz="1500" dirty="0">
              <a:solidFill>
                <a:schemeClr val="dk2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900" dirty="0">
              <a:solidFill>
                <a:schemeClr val="dk2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Ubuntu stable releases:</a:t>
            </a: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0" name="Google Shape;240;p39"/>
          <p:cNvGraphicFramePr/>
          <p:nvPr/>
        </p:nvGraphicFramePr>
        <p:xfrm>
          <a:off x="2178675" y="1819543"/>
          <a:ext cx="6096000" cy="2057600"/>
        </p:xfrm>
        <a:graphic>
          <a:graphicData uri="http://schemas.openxmlformats.org/drawingml/2006/table">
            <a:tbl>
              <a:tblPr firstRow="1" bandRow="1">
                <a:noFill/>
                <a:tableStyleId>{31C086FF-BD5E-414C-8D57-BF28AD38AF11}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50" marR="91450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Ubuntu 14.04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Ubuntu 16.04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Ubuntu 18.04</a:t>
                      </a:r>
                      <a:endParaRPr sz="900" u="none" strike="noStrike" cap="none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Released: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April 2014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April 2016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April 2018</a:t>
                      </a:r>
                      <a:endParaRPr sz="900" u="none" strike="noStrike" cap="none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1</a:t>
                      </a:r>
                      <a:r>
                        <a:rPr lang="en-US" sz="900" u="none" strike="noStrike" cap="none" baseline="30000"/>
                        <a:t>st</a:t>
                      </a:r>
                      <a:r>
                        <a:rPr lang="en-US" sz="900" u="none" strike="noStrike" cap="none"/>
                        <a:t> year vuln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701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1042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843</a:t>
                      </a:r>
                      <a:endParaRPr sz="900" u="none" strike="noStrike" cap="none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High/Critical vuln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268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258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156</a:t>
                      </a:r>
                      <a:endParaRPr sz="900" u="none" strike="noStrike" cap="none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Buffer overflows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31%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39%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30%</a:t>
                      </a:r>
                      <a:endParaRPr sz="900" u="none" strike="noStrike" cap="none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Permissions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10%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10%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16%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Pointer issues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3%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9%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11%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Input validation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14%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13%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11%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Resource mgmt.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9%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5%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9%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Numeric errors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8%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2%</a:t>
                      </a:r>
                      <a:endParaRPr sz="9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0.2%</a:t>
                      </a:r>
                      <a:endParaRPr sz="1100" u="none" strike="noStrike" cap="none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1" name="Google Shape;241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1291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What Types of Bugs are Most Common?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Using CVE and CWE evaluations</a:t>
            </a:r>
            <a:endParaRPr sz="2000" i="1"/>
          </a:p>
        </p:txBody>
      </p:sp>
      <p:sp>
        <p:nvSpPr>
          <p:cNvPr id="242" name="Google Shape;242;p39"/>
          <p:cNvSpPr txBox="1"/>
          <p:nvPr/>
        </p:nvSpPr>
        <p:spPr>
          <a:xfrm>
            <a:off x="340950" y="2462650"/>
            <a:ext cx="120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Consistently</a:t>
            </a:r>
            <a:endParaRPr sz="12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most common</a:t>
            </a:r>
            <a:endParaRPr sz="12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type of error</a:t>
            </a:r>
            <a:endParaRPr sz="12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9"/>
          <p:cNvSpPr/>
          <p:nvPr/>
        </p:nvSpPr>
        <p:spPr>
          <a:xfrm>
            <a:off x="1491800" y="2382844"/>
            <a:ext cx="225300" cy="7137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" name="Google Shape;244;p39"/>
          <p:cNvCxnSpPr>
            <a:stCxn id="243" idx="1"/>
          </p:cNvCxnSpPr>
          <p:nvPr/>
        </p:nvCxnSpPr>
        <p:spPr>
          <a:xfrm rot="10800000" flipH="1">
            <a:off x="1717100" y="2736694"/>
            <a:ext cx="440100" cy="3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5" name="Google Shape;245;p39"/>
          <p:cNvSpPr txBox="1"/>
          <p:nvPr/>
        </p:nvSpPr>
        <p:spPr>
          <a:xfrm>
            <a:off x="628650" y="3902569"/>
            <a:ext cx="77910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Ref: S. R. Tate, M. Bollinadi, J. Moore. “</a:t>
            </a:r>
            <a:r>
              <a:rPr lang="en-US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Characterizing Vulnerabilities in a Major Linux Distribution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,” in Proceedings of the 32nd International Conference on Software Engineering and Knowledge Engineering (SEKE), 2020, pp. 538-543.  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https://span.uncg.edu/vulnerabilities/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0B9122CA-A447-BF99-097C-AB77E0079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>
            <a:extLst>
              <a:ext uri="{FF2B5EF4-FFF2-40B4-BE49-F238E27FC236}">
                <a16:creationId xmlns:a16="http://schemas.microsoft.com/office/drawing/2014/main" id="{06679811-0463-42D8-4CC3-4645BF5AC3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1291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What Types of Bugs are Most Common?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Using CVE and CWE evaluations</a:t>
            </a:r>
            <a:endParaRPr sz="2000" i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D3A5B-7E09-A66C-0568-82458F5C24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905"/>
          <a:stretch>
            <a:fillRect/>
          </a:stretch>
        </p:blipFill>
        <p:spPr>
          <a:xfrm>
            <a:off x="-4061" y="1565886"/>
            <a:ext cx="4275299" cy="28224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CB7DF8-450B-F7CD-E04C-FFE6694D2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300" y="1622175"/>
            <a:ext cx="4722380" cy="282246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78F036-688D-A98E-1D15-FD240C3A0889}"/>
              </a:ext>
            </a:extLst>
          </p:cNvPr>
          <p:cNvSpPr/>
          <p:nvPr/>
        </p:nvSpPr>
        <p:spPr>
          <a:xfrm>
            <a:off x="4275299" y="2984863"/>
            <a:ext cx="3784484" cy="39841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B938A4-B87C-1AB7-AAA4-1DBEDFBB82E7}"/>
              </a:ext>
            </a:extLst>
          </p:cNvPr>
          <p:cNvSpPr txBox="1"/>
          <p:nvPr/>
        </p:nvSpPr>
        <p:spPr>
          <a:xfrm>
            <a:off x="146320" y="438055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https://cwe.mitre.org/top25/archive/2025/2025_cwe_top25.html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3A419B-5031-E56E-8B54-4CA0101D40EA}"/>
              </a:ext>
            </a:extLst>
          </p:cNvPr>
          <p:cNvSpPr txBox="1"/>
          <p:nvPr/>
        </p:nvSpPr>
        <p:spPr>
          <a:xfrm>
            <a:off x="223811" y="1199080"/>
            <a:ext cx="69054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2025 CWE Top 25 Most Dangerous Software Weaknesses</a:t>
            </a:r>
          </a:p>
        </p:txBody>
      </p:sp>
    </p:spTree>
    <p:extLst>
      <p:ext uri="{BB962C8B-B14F-4D97-AF65-F5344CB8AC3E}">
        <p14:creationId xmlns:p14="http://schemas.microsoft.com/office/powerpoint/2010/main" val="272327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CEB8BDAF-B549-C992-BE50-B1378057B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>
            <a:extLst>
              <a:ext uri="{FF2B5EF4-FFF2-40B4-BE49-F238E27FC236}">
                <a16:creationId xmlns:a16="http://schemas.microsoft.com/office/drawing/2014/main" id="{105047D3-F8EF-A3F9-6C13-805110F5FC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1291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Common software vulnerabilities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C7DFD-6DF3-3ED8-8317-99BAB5ADC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Buffer Overflow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Integer Overflow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4CABDAFA-98F3-06D5-EEAE-87B8FC0DC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>
            <a:extLst>
              <a:ext uri="{FF2B5EF4-FFF2-40B4-BE49-F238E27FC236}">
                <a16:creationId xmlns:a16="http://schemas.microsoft.com/office/drawing/2014/main" id="{87246277-C9FF-7BC1-1C2C-D9A55D7104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1291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Common software vulnerabilities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92882-99C7-1037-5D5B-2A6B2D848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Buffer Overflow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2826B-F394-D0DB-3867-284E0D3615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061"/>
          <a:stretch>
            <a:fillRect/>
          </a:stretch>
        </p:blipFill>
        <p:spPr>
          <a:xfrm>
            <a:off x="296490" y="1969768"/>
            <a:ext cx="4220297" cy="26631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010862-CC71-6633-63E8-AA3D8227D3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61" t="19228" r="14511" b="6073"/>
          <a:stretch>
            <a:fillRect/>
          </a:stretch>
        </p:blipFill>
        <p:spPr>
          <a:xfrm>
            <a:off x="4706730" y="1841840"/>
            <a:ext cx="3998563" cy="23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8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04776E42-34A6-5AB6-2639-93D15146E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>
            <a:extLst>
              <a:ext uri="{FF2B5EF4-FFF2-40B4-BE49-F238E27FC236}">
                <a16:creationId xmlns:a16="http://schemas.microsoft.com/office/drawing/2014/main" id="{5146FA4A-B696-E7C1-AE6D-C852A07299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1291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Common software vulnerabilities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DAEC2-EE0D-D463-ED21-6D89A4C75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Buffer Overflow - Stack Smashing Exploits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43A300-D5B1-DA02-68F0-809862045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56" y="1889097"/>
            <a:ext cx="4965276" cy="256330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211979-C0CA-BB6B-AF06-26311F7B9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57812"/>
              </p:ext>
            </p:extLst>
          </p:nvPr>
        </p:nvGraphicFramePr>
        <p:xfrm>
          <a:off x="5415254" y="2347787"/>
          <a:ext cx="3616778" cy="16459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80068">
                  <a:extLst>
                    <a:ext uri="{9D8B030D-6E8A-4147-A177-3AD203B41FA5}">
                      <a16:colId xmlns:a16="http://schemas.microsoft.com/office/drawing/2014/main" val="4066409924"/>
                    </a:ext>
                  </a:extLst>
                </a:gridCol>
                <a:gridCol w="2136710">
                  <a:extLst>
                    <a:ext uri="{9D8B030D-6E8A-4147-A177-3AD203B41FA5}">
                      <a16:colId xmlns:a16="http://schemas.microsoft.com/office/drawing/2014/main" val="9846261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Concept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7525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Buffer overflow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Writing beyond buffer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885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Stack overflow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Overflow occurs on stack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2938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Stack smashing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Exploiting it to hijack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2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340544"/>
      </p:ext>
    </p:extLst>
  </p:cSld>
  <p:clrMapOvr>
    <a:masterClrMapping/>
  </p:clrMapOvr>
</p:sld>
</file>

<file path=ppt/theme/theme1.xml><?xml version="1.0" encoding="utf-8"?>
<a:theme xmlns:a="http://schemas.openxmlformats.org/drawingml/2006/main" name="UNCG Navy Background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CG - CSC 581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2253</Words>
  <Application>Microsoft Office PowerPoint</Application>
  <PresentationFormat>On-screen Show (16:9)</PresentationFormat>
  <Paragraphs>310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Aptos Light</vt:lpstr>
      <vt:lpstr>Arial</vt:lpstr>
      <vt:lpstr>Cambria Math</vt:lpstr>
      <vt:lpstr>Consolas</vt:lpstr>
      <vt:lpstr>Georgia</vt:lpstr>
      <vt:lpstr>Times New Roman</vt:lpstr>
      <vt:lpstr>Wingdings</vt:lpstr>
      <vt:lpstr>UNCG Navy Background</vt:lpstr>
      <vt:lpstr>UNCG - CSC 581</vt:lpstr>
      <vt:lpstr>Software Security</vt:lpstr>
      <vt:lpstr>Terminology in Software Security</vt:lpstr>
      <vt:lpstr>Common Vulnerabilities and Exposures CVEs</vt:lpstr>
      <vt:lpstr>Common Vulnerabilities and Exposures CVEs</vt:lpstr>
      <vt:lpstr>What Types of Bugs are Most Common? Using CVE and CWE evaluations</vt:lpstr>
      <vt:lpstr>What Types of Bugs are Most Common? Using CVE and CWE evaluations</vt:lpstr>
      <vt:lpstr>Common software vulnerabilities</vt:lpstr>
      <vt:lpstr>Common software vulnerabilities</vt:lpstr>
      <vt:lpstr>Common software vulnerabilities</vt:lpstr>
      <vt:lpstr>Stack Smashing Exploits</vt:lpstr>
      <vt:lpstr>Stack Smashing Exploits Protections</vt:lpstr>
      <vt:lpstr>Protection 1 Don’t return if return address has been overwritten</vt:lpstr>
      <vt:lpstr>Protection 1 Don’t return if return address has been overwritten</vt:lpstr>
      <vt:lpstr>Protection 1 Don’t return if return address has been overwritten</vt:lpstr>
      <vt:lpstr>Protection 2 Make it so uploaded data is non-executable data</vt:lpstr>
      <vt:lpstr>Return-Oriented Programming (ROP) Working around non-executable stacks (“return-to-libc”)</vt:lpstr>
      <vt:lpstr>Return-Oriented Programming (ROP) Working around non-executable stacks (“return-to-libc”)</vt:lpstr>
      <vt:lpstr>Return-Oriented Programming (ROP) Working around non-executable stacks (“return-to-libc”)</vt:lpstr>
      <vt:lpstr>Protection 3 Make it so attacker doesn’t know address of attack code</vt:lpstr>
      <vt:lpstr>Protection 3 Make it so attacker doesn’t know address of attack code</vt:lpstr>
      <vt:lpstr>Protection 3 Make it so attacker doesn’t know address of attack code</vt:lpstr>
      <vt:lpstr>Protection 3 Make it so attacker doesn’t know address of attack code</vt:lpstr>
      <vt:lpstr>Avoiding Buffer Overflows Best way to stop exploits is to eliminate the vulnerabilities</vt:lpstr>
      <vt:lpstr>Common software vulnerabilities</vt:lpstr>
      <vt:lpstr>Common software vulnerabilities</vt:lpstr>
      <vt:lpstr>Common software vulnerabilities</vt:lpstr>
      <vt:lpstr>Common software vulnerabilities</vt:lpstr>
      <vt:lpstr>Common software vulnerabilities</vt:lpstr>
      <vt:lpstr>Integer Overflow Too big for a register...</vt:lpstr>
      <vt:lpstr>Integer Overflow Too big for a register...</vt:lpstr>
      <vt:lpstr>Integer Overflow Too big for a register...</vt:lpstr>
      <vt:lpstr>Integer Overflow Too big for a register...</vt:lpstr>
      <vt:lpstr>Integer Overflow A real example...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xiaochen li</cp:lastModifiedBy>
  <cp:revision>2</cp:revision>
  <dcterms:modified xsi:type="dcterms:W3CDTF">2026-04-06T01:58:02Z</dcterms:modified>
</cp:coreProperties>
</file>