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36"/>
  </p:notesMasterIdLst>
  <p:sldIdLst>
    <p:sldId id="256" r:id="rId3"/>
    <p:sldId id="258" r:id="rId4"/>
    <p:sldId id="283" r:id="rId5"/>
    <p:sldId id="285" r:id="rId6"/>
    <p:sldId id="293" r:id="rId7"/>
    <p:sldId id="286" r:id="rId8"/>
    <p:sldId id="260" r:id="rId9"/>
    <p:sldId id="261" r:id="rId10"/>
    <p:sldId id="262" r:id="rId11"/>
    <p:sldId id="263" r:id="rId12"/>
    <p:sldId id="287" r:id="rId13"/>
    <p:sldId id="288" r:id="rId14"/>
    <p:sldId id="289" r:id="rId15"/>
    <p:sldId id="290" r:id="rId16"/>
    <p:sldId id="292" r:id="rId17"/>
    <p:sldId id="294" r:id="rId18"/>
    <p:sldId id="295" r:id="rId19"/>
    <p:sldId id="296" r:id="rId20"/>
    <p:sldId id="297" r:id="rId21"/>
    <p:sldId id="300" r:id="rId22"/>
    <p:sldId id="299" r:id="rId23"/>
    <p:sldId id="301" r:id="rId24"/>
    <p:sldId id="302" r:id="rId25"/>
    <p:sldId id="303" r:id="rId26"/>
    <p:sldId id="304" r:id="rId27"/>
    <p:sldId id="305" r:id="rId28"/>
    <p:sldId id="306" r:id="rId29"/>
    <p:sldId id="308" r:id="rId30"/>
    <p:sldId id="307" r:id="rId31"/>
    <p:sldId id="309" r:id="rId32"/>
    <p:sldId id="310" r:id="rId33"/>
    <p:sldId id="311" r:id="rId34"/>
    <p:sldId id="312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A2B4C-5598-491A-BBB0-DDAC92E43558}" v="344" dt="2026-04-01T02:23:16.777"/>
  </p1510:revLst>
</p1510:revInfo>
</file>

<file path=ppt/tableStyles.xml><?xml version="1.0" encoding="utf-8"?>
<a:tblStyleLst xmlns:a="http://schemas.openxmlformats.org/drawingml/2006/main" def="{31C086FF-BD5E-414C-8D57-BF28AD38AF11}">
  <a:tblStyle styleId="{31C086FF-BD5E-414C-8D57-BF28AD38AF1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19" autoAdjust="0"/>
  </p:normalViewPr>
  <p:slideViewPr>
    <p:cSldViewPr snapToGrid="0">
      <p:cViewPr varScale="1">
        <p:scale>
          <a:sx n="97" d="100"/>
          <a:sy n="97" d="100"/>
        </p:scale>
        <p:origin x="104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9F9A2B4C-5598-491A-BBB0-DDAC92E43558}"/>
    <pc:docChg chg="undo custSel addSld delSld modSld sldOrd modMainMaster">
      <pc:chgData name="xiaochen li" userId="50b582a8adf77086" providerId="LiveId" clId="{9F9A2B4C-5598-491A-BBB0-DDAC92E43558}" dt="2026-04-01T02:23:19.868" v="2251" actId="20577"/>
      <pc:docMkLst>
        <pc:docMk/>
      </pc:docMkLst>
      <pc:sldChg chg="modSp mod">
        <pc:chgData name="xiaochen li" userId="50b582a8adf77086" providerId="LiveId" clId="{9F9A2B4C-5598-491A-BBB0-DDAC92E43558}" dt="2026-03-29T02:27:06.599" v="2224" actId="20577"/>
        <pc:sldMkLst>
          <pc:docMk/>
          <pc:sldMk cId="0" sldId="256"/>
        </pc:sldMkLst>
        <pc:spChg chg="mod">
          <ac:chgData name="xiaochen li" userId="50b582a8adf77086" providerId="LiveId" clId="{9F9A2B4C-5598-491A-BBB0-DDAC92E43558}" dt="2026-03-28T20:11:10.882" v="0" actId="20577"/>
          <ac:spMkLst>
            <pc:docMk/>
            <pc:sldMk cId="0" sldId="256"/>
            <ac:spMk id="147" creationId="{00000000-0000-0000-0000-000000000000}"/>
          </ac:spMkLst>
        </pc:spChg>
        <pc:spChg chg="mod">
          <ac:chgData name="xiaochen li" userId="50b582a8adf77086" providerId="LiveId" clId="{9F9A2B4C-5598-491A-BBB0-DDAC92E43558}" dt="2026-03-29T02:27:06.599" v="2224" actId="20577"/>
          <ac:spMkLst>
            <pc:docMk/>
            <pc:sldMk cId="0" sldId="256"/>
            <ac:spMk id="148" creationId="{00000000-0000-0000-0000-000000000000}"/>
          </ac:spMkLst>
        </pc:spChg>
      </pc:sldChg>
      <pc:sldChg chg="del">
        <pc:chgData name="xiaochen li" userId="50b582a8adf77086" providerId="LiveId" clId="{9F9A2B4C-5598-491A-BBB0-DDAC92E43558}" dt="2026-03-28T20:11:29.176" v="5" actId="47"/>
        <pc:sldMkLst>
          <pc:docMk/>
          <pc:sldMk cId="0" sldId="257"/>
        </pc:sldMkLst>
      </pc:sldChg>
      <pc:sldChg chg="modSp mod">
        <pc:chgData name="xiaochen li" userId="50b582a8adf77086" providerId="LiveId" clId="{9F9A2B4C-5598-491A-BBB0-DDAC92E43558}" dt="2026-03-28T20:58:21.715" v="830" actId="20577"/>
        <pc:sldMkLst>
          <pc:docMk/>
          <pc:sldMk cId="0" sldId="258"/>
        </pc:sldMkLst>
        <pc:spChg chg="mod">
          <ac:chgData name="xiaochen li" userId="50b582a8adf77086" providerId="LiveId" clId="{9F9A2B4C-5598-491A-BBB0-DDAC92E43558}" dt="2026-03-28T20:58:21.715" v="830" actId="20577"/>
          <ac:spMkLst>
            <pc:docMk/>
            <pc:sldMk cId="0" sldId="258"/>
            <ac:spMk id="159" creationId="{00000000-0000-0000-0000-000000000000}"/>
          </ac:spMkLst>
        </pc:spChg>
        <pc:spChg chg="mod">
          <ac:chgData name="xiaochen li" userId="50b582a8adf77086" providerId="LiveId" clId="{9F9A2B4C-5598-491A-BBB0-DDAC92E43558}" dt="2026-03-28T20:58:08.718" v="827" actId="255"/>
          <ac:spMkLst>
            <pc:docMk/>
            <pc:sldMk cId="0" sldId="258"/>
            <ac:spMk id="160" creationId="{00000000-0000-0000-0000-000000000000}"/>
          </ac:spMkLst>
        </pc:spChg>
      </pc:sldChg>
      <pc:sldChg chg="del">
        <pc:chgData name="xiaochen li" userId="50b582a8adf77086" providerId="LiveId" clId="{9F9A2B4C-5598-491A-BBB0-DDAC92E43558}" dt="2026-03-29T02:09:47.780" v="2201" actId="47"/>
        <pc:sldMkLst>
          <pc:docMk/>
          <pc:sldMk cId="0" sldId="259"/>
        </pc:sldMkLst>
      </pc:sldChg>
      <pc:sldChg chg="ord modNotes modNotesTx">
        <pc:chgData name="xiaochen li" userId="50b582a8adf77086" providerId="LiveId" clId="{9F9A2B4C-5598-491A-BBB0-DDAC92E43558}" dt="2026-04-01T01:40:25.871" v="2239" actId="20577"/>
        <pc:sldMkLst>
          <pc:docMk/>
          <pc:sldMk cId="0" sldId="260"/>
        </pc:sldMkLst>
      </pc:sldChg>
      <pc:sldChg chg="ord modNotes modNotesTx">
        <pc:chgData name="xiaochen li" userId="50b582a8adf77086" providerId="LiveId" clId="{9F9A2B4C-5598-491A-BBB0-DDAC92E43558}" dt="2026-04-01T01:46:53.775" v="2242" actId="20577"/>
        <pc:sldMkLst>
          <pc:docMk/>
          <pc:sldMk cId="0" sldId="261"/>
        </pc:sldMkLst>
      </pc:sldChg>
      <pc:sldChg chg="ord modNotes">
        <pc:chgData name="xiaochen li" userId="50b582a8adf77086" providerId="LiveId" clId="{9F9A2B4C-5598-491A-BBB0-DDAC92E43558}" dt="2026-03-29T02:14:09.641" v="2206"/>
        <pc:sldMkLst>
          <pc:docMk/>
          <pc:sldMk cId="0" sldId="262"/>
        </pc:sldMkLst>
      </pc:sldChg>
      <pc:sldChg chg="ord modNotes modNotesTx">
        <pc:chgData name="xiaochen li" userId="50b582a8adf77086" providerId="LiveId" clId="{9F9A2B4C-5598-491A-BBB0-DDAC92E43558}" dt="2026-04-01T01:53:18.775" v="2243" actId="20577"/>
        <pc:sldMkLst>
          <pc:docMk/>
          <pc:sldMk cId="0" sldId="263"/>
        </pc:sldMkLst>
      </pc:sldChg>
      <pc:sldChg chg="del">
        <pc:chgData name="xiaochen li" userId="50b582a8adf77086" providerId="LiveId" clId="{9F9A2B4C-5598-491A-BBB0-DDAC92E43558}" dt="2026-03-29T02:21:06.031" v="2221" actId="47"/>
        <pc:sldMkLst>
          <pc:docMk/>
          <pc:sldMk cId="0" sldId="264"/>
        </pc:sldMkLst>
      </pc:sldChg>
      <pc:sldChg chg="del">
        <pc:chgData name="xiaochen li" userId="50b582a8adf77086" providerId="LiveId" clId="{9F9A2B4C-5598-491A-BBB0-DDAC92E43558}" dt="2026-03-29T02:21:06.803" v="2222" actId="47"/>
        <pc:sldMkLst>
          <pc:docMk/>
          <pc:sldMk cId="0" sldId="265"/>
        </pc:sldMkLst>
      </pc:sldChg>
      <pc:sldChg chg="del">
        <pc:chgData name="xiaochen li" userId="50b582a8adf77086" providerId="LiveId" clId="{9F9A2B4C-5598-491A-BBB0-DDAC92E43558}" dt="2026-03-29T02:21:09.145" v="2223" actId="47"/>
        <pc:sldMkLst>
          <pc:docMk/>
          <pc:sldMk cId="0" sldId="266"/>
        </pc:sldMkLst>
      </pc:sldChg>
      <pc:sldChg chg="modSp mod ord modNotes">
        <pc:chgData name="xiaochen li" userId="50b582a8adf77086" providerId="LiveId" clId="{9F9A2B4C-5598-491A-BBB0-DDAC92E43558}" dt="2026-03-29T02:19:13.684" v="2209" actId="20577"/>
        <pc:sldMkLst>
          <pc:docMk/>
          <pc:sldMk cId="0" sldId="267"/>
        </pc:sldMkLst>
        <pc:spChg chg="mod">
          <ac:chgData name="xiaochen li" userId="50b582a8adf77086" providerId="LiveId" clId="{9F9A2B4C-5598-491A-BBB0-DDAC92E43558}" dt="2026-03-29T02:19:13.684" v="2209" actId="20577"/>
          <ac:spMkLst>
            <pc:docMk/>
            <pc:sldMk cId="0" sldId="267"/>
            <ac:spMk id="233" creationId="{00000000-0000-0000-0000-000000000000}"/>
          </ac:spMkLst>
        </pc:spChg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69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0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1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2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3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4"/>
        </pc:sldMkLst>
      </pc:sldChg>
      <pc:sldChg chg="del">
        <pc:chgData name="xiaochen li" userId="50b582a8adf77086" providerId="LiveId" clId="{9F9A2B4C-5598-491A-BBB0-DDAC92E43558}" dt="2026-03-29T02:09:15.574" v="2199" actId="47"/>
        <pc:sldMkLst>
          <pc:docMk/>
          <pc:sldMk cId="0" sldId="275"/>
        </pc:sldMkLst>
      </pc:sldChg>
      <pc:sldChg chg="del">
        <pc:chgData name="xiaochen li" userId="50b582a8adf77086" providerId="LiveId" clId="{9F9A2B4C-5598-491A-BBB0-DDAC92E43558}" dt="2026-03-29T02:28:24.652" v="2225" actId="47"/>
        <pc:sldMkLst>
          <pc:docMk/>
          <pc:sldMk cId="0" sldId="276"/>
        </pc:sldMkLst>
      </pc:sldChg>
      <pc:sldChg chg="del">
        <pc:chgData name="xiaochen li" userId="50b582a8adf77086" providerId="LiveId" clId="{9F9A2B4C-5598-491A-BBB0-DDAC92E43558}" dt="2026-03-29T02:28:24.652" v="2225" actId="47"/>
        <pc:sldMkLst>
          <pc:docMk/>
          <pc:sldMk cId="0" sldId="277"/>
        </pc:sldMkLst>
      </pc:sldChg>
      <pc:sldChg chg="del">
        <pc:chgData name="xiaochen li" userId="50b582a8adf77086" providerId="LiveId" clId="{9F9A2B4C-5598-491A-BBB0-DDAC92E43558}" dt="2026-03-29T02:28:24.652" v="2225" actId="47"/>
        <pc:sldMkLst>
          <pc:docMk/>
          <pc:sldMk cId="0" sldId="278"/>
        </pc:sldMkLst>
      </pc:sldChg>
      <pc:sldChg chg="del">
        <pc:chgData name="xiaochen li" userId="50b582a8adf77086" providerId="LiveId" clId="{9F9A2B4C-5598-491A-BBB0-DDAC92E43558}" dt="2026-03-29T02:28:24.652" v="2225" actId="47"/>
        <pc:sldMkLst>
          <pc:docMk/>
          <pc:sldMk cId="0" sldId="279"/>
        </pc:sldMkLst>
      </pc:sldChg>
      <pc:sldChg chg="del">
        <pc:chgData name="xiaochen li" userId="50b582a8adf77086" providerId="LiveId" clId="{9F9A2B4C-5598-491A-BBB0-DDAC92E43558}" dt="2026-03-29T02:28:24.652" v="2225" actId="47"/>
        <pc:sldMkLst>
          <pc:docMk/>
          <pc:sldMk cId="0" sldId="280"/>
        </pc:sldMkLst>
      </pc:sldChg>
      <pc:sldChg chg="del">
        <pc:chgData name="xiaochen li" userId="50b582a8adf77086" providerId="LiveId" clId="{9F9A2B4C-5598-491A-BBB0-DDAC92E43558}" dt="2026-03-29T02:09:35.962" v="2200" actId="47"/>
        <pc:sldMkLst>
          <pc:docMk/>
          <pc:sldMk cId="0" sldId="281"/>
        </pc:sldMkLst>
      </pc:sldChg>
      <pc:sldChg chg="add del">
        <pc:chgData name="xiaochen li" userId="50b582a8adf77086" providerId="LiveId" clId="{9F9A2B4C-5598-491A-BBB0-DDAC92E43558}" dt="2026-03-29T02:09:50.601" v="2202" actId="47"/>
        <pc:sldMkLst>
          <pc:docMk/>
          <pc:sldMk cId="1018972938" sldId="282"/>
        </pc:sldMkLst>
      </pc:sldChg>
      <pc:sldChg chg="addSp delSp modSp add mod">
        <pc:chgData name="xiaochen li" userId="50b582a8adf77086" providerId="LiveId" clId="{9F9A2B4C-5598-491A-BBB0-DDAC92E43558}" dt="2026-03-28T20:58:46.069" v="836" actId="1076"/>
        <pc:sldMkLst>
          <pc:docMk/>
          <pc:sldMk cId="955917422" sldId="283"/>
        </pc:sldMkLst>
        <pc:spChg chg="add mod">
          <ac:chgData name="xiaochen li" userId="50b582a8adf77086" providerId="LiveId" clId="{9F9A2B4C-5598-491A-BBB0-DDAC92E43558}" dt="2026-03-28T20:49:51.082" v="675" actId="1037"/>
          <ac:spMkLst>
            <pc:docMk/>
            <pc:sldMk cId="955917422" sldId="283"/>
            <ac:spMk id="5" creationId="{2F37135C-4C47-6506-FD12-409FAAE13EA9}"/>
          </ac:spMkLst>
        </pc:spChg>
        <pc:spChg chg="add mod">
          <ac:chgData name="xiaochen li" userId="50b582a8adf77086" providerId="LiveId" clId="{9F9A2B4C-5598-491A-BBB0-DDAC92E43558}" dt="2026-03-28T20:49:51.082" v="675" actId="1037"/>
          <ac:spMkLst>
            <pc:docMk/>
            <pc:sldMk cId="955917422" sldId="283"/>
            <ac:spMk id="11" creationId="{3C99054A-3DFA-EC90-DC9B-CEB8671C9662}"/>
          </ac:spMkLst>
        </pc:spChg>
        <pc:spChg chg="add mod">
          <ac:chgData name="xiaochen li" userId="50b582a8adf77086" providerId="LiveId" clId="{9F9A2B4C-5598-491A-BBB0-DDAC92E43558}" dt="2026-03-28T20:51:31.353" v="691" actId="1076"/>
          <ac:spMkLst>
            <pc:docMk/>
            <pc:sldMk cId="955917422" sldId="283"/>
            <ac:spMk id="19" creationId="{64816406-1674-CF75-D8F0-07EEEBA9392C}"/>
          </ac:spMkLst>
        </pc:spChg>
        <pc:spChg chg="mod">
          <ac:chgData name="xiaochen li" userId="50b582a8adf77086" providerId="LiveId" clId="{9F9A2B4C-5598-491A-BBB0-DDAC92E43558}" dt="2026-03-28T20:58:27.560" v="831"/>
          <ac:spMkLst>
            <pc:docMk/>
            <pc:sldMk cId="955917422" sldId="283"/>
            <ac:spMk id="159" creationId="{B3A79996-F96D-B97F-AD8C-72FEDA8B42C8}"/>
          </ac:spMkLst>
        </pc:spChg>
        <pc:picChg chg="add mod modCrop">
          <ac:chgData name="xiaochen li" userId="50b582a8adf77086" providerId="LiveId" clId="{9F9A2B4C-5598-491A-BBB0-DDAC92E43558}" dt="2026-03-28T20:58:46.069" v="836" actId="1076"/>
          <ac:picMkLst>
            <pc:docMk/>
            <pc:sldMk cId="955917422" sldId="283"/>
            <ac:picMk id="3" creationId="{6B3B4B92-EE3C-5EF1-60AF-E13846794D80}"/>
          </ac:picMkLst>
        </pc:picChg>
        <pc:picChg chg="add mod">
          <ac:chgData name="xiaochen li" userId="50b582a8adf77086" providerId="LiveId" clId="{9F9A2B4C-5598-491A-BBB0-DDAC92E43558}" dt="2026-03-28T20:49:51.082" v="675" actId="1037"/>
          <ac:picMkLst>
            <pc:docMk/>
            <pc:sldMk cId="955917422" sldId="283"/>
            <ac:picMk id="1026" creationId="{E3622C5D-D295-7A72-9740-6356A641114D}"/>
          </ac:picMkLst>
        </pc:picChg>
        <pc:cxnChg chg="add mod">
          <ac:chgData name="xiaochen li" userId="50b582a8adf77086" providerId="LiveId" clId="{9F9A2B4C-5598-491A-BBB0-DDAC92E43558}" dt="2026-03-28T20:49:51.082" v="675" actId="1037"/>
          <ac:cxnSpMkLst>
            <pc:docMk/>
            <pc:sldMk cId="955917422" sldId="283"/>
            <ac:cxnSpMk id="7" creationId="{38F1596A-E69A-51F6-01B3-90B083292740}"/>
          </ac:cxnSpMkLst>
        </pc:cxnChg>
        <pc:cxnChg chg="add mod">
          <ac:chgData name="xiaochen li" userId="50b582a8adf77086" providerId="LiveId" clId="{9F9A2B4C-5598-491A-BBB0-DDAC92E43558}" dt="2026-03-28T20:49:51.082" v="675" actId="1037"/>
          <ac:cxnSpMkLst>
            <pc:docMk/>
            <pc:sldMk cId="955917422" sldId="283"/>
            <ac:cxnSpMk id="12" creationId="{2713DB90-027C-2CF1-8C67-5155D0225ED3}"/>
          </ac:cxnSpMkLst>
        </pc:cxnChg>
      </pc:sldChg>
      <pc:sldChg chg="addSp delSp modSp add del mod">
        <pc:chgData name="xiaochen li" userId="50b582a8adf77086" providerId="LiveId" clId="{9F9A2B4C-5598-491A-BBB0-DDAC92E43558}" dt="2026-03-29T00:28:43.959" v="1609" actId="47"/>
        <pc:sldMkLst>
          <pc:docMk/>
          <pc:sldMk cId="2179654043" sldId="284"/>
        </pc:sldMkLst>
      </pc:sldChg>
      <pc:sldChg chg="addSp delSp modSp add mod modNotesTx">
        <pc:chgData name="xiaochen li" userId="50b582a8adf77086" providerId="LiveId" clId="{9F9A2B4C-5598-491A-BBB0-DDAC92E43558}" dt="2026-03-28T21:06:59.190" v="921" actId="20577"/>
        <pc:sldMkLst>
          <pc:docMk/>
          <pc:sldMk cId="136249478" sldId="285"/>
        </pc:sldMkLst>
        <pc:spChg chg="mod">
          <ac:chgData name="xiaochen li" userId="50b582a8adf77086" providerId="LiveId" clId="{9F9A2B4C-5598-491A-BBB0-DDAC92E43558}" dt="2026-03-28T20:59:29.949" v="856" actId="20577"/>
          <ac:spMkLst>
            <pc:docMk/>
            <pc:sldMk cId="136249478" sldId="285"/>
            <ac:spMk id="159" creationId="{F012CA35-F7B4-0E1A-DA1C-B26717EBFBB7}"/>
          </ac:spMkLst>
        </pc:spChg>
        <pc:spChg chg="mod">
          <ac:chgData name="xiaochen li" userId="50b582a8adf77086" providerId="LiveId" clId="{9F9A2B4C-5598-491A-BBB0-DDAC92E43558}" dt="2026-03-28T21:01:32.134" v="867" actId="20577"/>
          <ac:spMkLst>
            <pc:docMk/>
            <pc:sldMk cId="136249478" sldId="285"/>
            <ac:spMk id="160" creationId="{D95284ED-3760-AFEE-03F4-4D646C282ECA}"/>
          </ac:spMkLst>
        </pc:spChg>
        <pc:picChg chg="add mod">
          <ac:chgData name="xiaochen li" userId="50b582a8adf77086" providerId="LiveId" clId="{9F9A2B4C-5598-491A-BBB0-DDAC92E43558}" dt="2026-03-28T21:03:45.139" v="887" actId="1076"/>
          <ac:picMkLst>
            <pc:docMk/>
            <pc:sldMk cId="136249478" sldId="285"/>
            <ac:picMk id="8" creationId="{C8A3958F-A349-9AD4-F050-3D08EC80C1CD}"/>
          </ac:picMkLst>
        </pc:picChg>
        <pc:picChg chg="add mod">
          <ac:chgData name="xiaochen li" userId="50b582a8adf77086" providerId="LiveId" clId="{9F9A2B4C-5598-491A-BBB0-DDAC92E43558}" dt="2026-03-28T21:03:11.355" v="876" actId="1076"/>
          <ac:picMkLst>
            <pc:docMk/>
            <pc:sldMk cId="136249478" sldId="285"/>
            <ac:picMk id="2050" creationId="{27584FD1-D2F0-BF52-AF1B-AC62CD3F452E}"/>
          </ac:picMkLst>
        </pc:picChg>
      </pc:sldChg>
      <pc:sldChg chg="addSp delSp modSp add mod">
        <pc:chgData name="xiaochen li" userId="50b582a8adf77086" providerId="LiveId" clId="{9F9A2B4C-5598-491A-BBB0-DDAC92E43558}" dt="2026-03-28T21:11:55.446" v="946" actId="1076"/>
        <pc:sldMkLst>
          <pc:docMk/>
          <pc:sldMk cId="3719357855" sldId="286"/>
        </pc:sldMkLst>
        <pc:spChg chg="add mod">
          <ac:chgData name="xiaochen li" userId="50b582a8adf77086" providerId="LiveId" clId="{9F9A2B4C-5598-491A-BBB0-DDAC92E43558}" dt="2026-03-28T21:11:53.604" v="945" actId="1076"/>
          <ac:spMkLst>
            <pc:docMk/>
            <pc:sldMk cId="3719357855" sldId="286"/>
            <ac:spMk id="5" creationId="{D443D463-E843-4641-4A72-3F1A9166B450}"/>
          </ac:spMkLst>
        </pc:spChg>
        <pc:spChg chg="mod">
          <ac:chgData name="xiaochen li" userId="50b582a8adf77086" providerId="LiveId" clId="{9F9A2B4C-5598-491A-BBB0-DDAC92E43558}" dt="2026-03-28T21:08:48.623" v="924" actId="20577"/>
          <ac:spMkLst>
            <pc:docMk/>
            <pc:sldMk cId="3719357855" sldId="286"/>
            <ac:spMk id="160" creationId="{7C1096A6-E3CA-BBC3-012A-4D4F4C6E7799}"/>
          </ac:spMkLst>
        </pc:spChg>
        <pc:picChg chg="add mod">
          <ac:chgData name="xiaochen li" userId="50b582a8adf77086" providerId="LiveId" clId="{9F9A2B4C-5598-491A-BBB0-DDAC92E43558}" dt="2026-03-28T21:11:55.446" v="946" actId="1076"/>
          <ac:picMkLst>
            <pc:docMk/>
            <pc:sldMk cId="3719357855" sldId="286"/>
            <ac:picMk id="4098" creationId="{5D06CF12-26E4-6005-4928-C7D2B3073136}"/>
          </ac:picMkLst>
        </pc:picChg>
      </pc:sldChg>
      <pc:sldChg chg="addSp delSp modSp add mod">
        <pc:chgData name="xiaochen li" userId="50b582a8adf77086" providerId="LiveId" clId="{9F9A2B4C-5598-491A-BBB0-DDAC92E43558}" dt="2026-03-28T21:18:14.440" v="1045" actId="1076"/>
        <pc:sldMkLst>
          <pc:docMk/>
          <pc:sldMk cId="564379925" sldId="287"/>
        </pc:sldMkLst>
        <pc:spChg chg="add mod">
          <ac:chgData name="xiaochen li" userId="50b582a8adf77086" providerId="LiveId" clId="{9F9A2B4C-5598-491A-BBB0-DDAC92E43558}" dt="2026-03-28T21:18:04.264" v="1040" actId="1076"/>
          <ac:spMkLst>
            <pc:docMk/>
            <pc:sldMk cId="564379925" sldId="287"/>
            <ac:spMk id="7" creationId="{CA8325AF-AD1F-162D-E1AC-627A3E2617EC}"/>
          </ac:spMkLst>
        </pc:spChg>
        <pc:spChg chg="mod">
          <ac:chgData name="xiaochen li" userId="50b582a8adf77086" providerId="LiveId" clId="{9F9A2B4C-5598-491A-BBB0-DDAC92E43558}" dt="2026-03-28T21:17:25.897" v="1026" actId="21"/>
          <ac:spMkLst>
            <pc:docMk/>
            <pc:sldMk cId="564379925" sldId="287"/>
            <ac:spMk id="160" creationId="{B4E0C86B-2637-61CF-4185-A9E87A925167}"/>
          </ac:spMkLst>
        </pc:spChg>
        <pc:picChg chg="add mod">
          <ac:chgData name="xiaochen li" userId="50b582a8adf77086" providerId="LiveId" clId="{9F9A2B4C-5598-491A-BBB0-DDAC92E43558}" dt="2026-03-28T21:18:14.440" v="1045" actId="1076"/>
          <ac:picMkLst>
            <pc:docMk/>
            <pc:sldMk cId="564379925" sldId="287"/>
            <ac:picMk id="3074" creationId="{DDF37D9D-562F-95D2-208E-6D5EFD23CDB0}"/>
          </ac:picMkLst>
        </pc:picChg>
      </pc:sldChg>
      <pc:sldChg chg="addSp delSp modSp add mod">
        <pc:chgData name="xiaochen li" userId="50b582a8adf77086" providerId="LiveId" clId="{9F9A2B4C-5598-491A-BBB0-DDAC92E43558}" dt="2026-03-28T21:21:28.867" v="1059" actId="1076"/>
        <pc:sldMkLst>
          <pc:docMk/>
          <pc:sldMk cId="2791349112" sldId="288"/>
        </pc:sldMkLst>
        <pc:spChg chg="add mod">
          <ac:chgData name="xiaochen li" userId="50b582a8adf77086" providerId="LiveId" clId="{9F9A2B4C-5598-491A-BBB0-DDAC92E43558}" dt="2026-03-28T21:21:28.867" v="1059" actId="1076"/>
          <ac:spMkLst>
            <pc:docMk/>
            <pc:sldMk cId="2791349112" sldId="288"/>
            <ac:spMk id="3" creationId="{ADB41813-A148-5D8B-43FE-F9622970CE5D}"/>
          </ac:spMkLst>
        </pc:spChg>
        <pc:spChg chg="mod">
          <ac:chgData name="xiaochen li" userId="50b582a8adf77086" providerId="LiveId" clId="{9F9A2B4C-5598-491A-BBB0-DDAC92E43558}" dt="2026-03-28T21:20:59.491" v="1055" actId="20577"/>
          <ac:spMkLst>
            <pc:docMk/>
            <pc:sldMk cId="2791349112" sldId="288"/>
            <ac:spMk id="160" creationId="{2A105B7C-6777-E1EB-9624-C8D3F0B7D7FA}"/>
          </ac:spMkLst>
        </pc:spChg>
      </pc:sldChg>
      <pc:sldChg chg="delSp modSp add mod">
        <pc:chgData name="xiaochen li" userId="50b582a8adf77086" providerId="LiveId" clId="{9F9A2B4C-5598-491A-BBB0-DDAC92E43558}" dt="2026-03-29T00:04:25.652" v="1417" actId="20577"/>
        <pc:sldMkLst>
          <pc:docMk/>
          <pc:sldMk cId="3431958655" sldId="289"/>
        </pc:sldMkLst>
        <pc:spChg chg="mod">
          <ac:chgData name="xiaochen li" userId="50b582a8adf77086" providerId="LiveId" clId="{9F9A2B4C-5598-491A-BBB0-DDAC92E43558}" dt="2026-03-29T00:04:25.652" v="1417" actId="20577"/>
          <ac:spMkLst>
            <pc:docMk/>
            <pc:sldMk cId="3431958655" sldId="289"/>
            <ac:spMk id="160" creationId="{CA54730A-9033-26D0-D2C7-0959F0F33568}"/>
          </ac:spMkLst>
        </pc:spChg>
      </pc:sldChg>
      <pc:sldChg chg="addSp delSp modSp add mod modAnim">
        <pc:chgData name="xiaochen li" userId="50b582a8adf77086" providerId="LiveId" clId="{9F9A2B4C-5598-491A-BBB0-DDAC92E43558}" dt="2026-03-29T00:20:55.405" v="1585" actId="207"/>
        <pc:sldMkLst>
          <pc:docMk/>
          <pc:sldMk cId="1345670668" sldId="290"/>
        </pc:sldMkLst>
        <pc:spChg chg="add mod">
          <ac:chgData name="xiaochen li" userId="50b582a8adf77086" providerId="LiveId" clId="{9F9A2B4C-5598-491A-BBB0-DDAC92E43558}" dt="2026-03-29T00:19:19.712" v="1541" actId="1076"/>
          <ac:spMkLst>
            <pc:docMk/>
            <pc:sldMk cId="1345670668" sldId="290"/>
            <ac:spMk id="4" creationId="{E56A4235-9FEE-5E48-B912-FF6A72BB672A}"/>
          </ac:spMkLst>
        </pc:spChg>
        <pc:spChg chg="add mod">
          <ac:chgData name="xiaochen li" userId="50b582a8adf77086" providerId="LiveId" clId="{9F9A2B4C-5598-491A-BBB0-DDAC92E43558}" dt="2026-03-29T00:19:26.159" v="1545" actId="1076"/>
          <ac:spMkLst>
            <pc:docMk/>
            <pc:sldMk cId="1345670668" sldId="290"/>
            <ac:spMk id="5" creationId="{0B6BBCA4-6383-0846-99B2-7D9AFA433DAD}"/>
          </ac:spMkLst>
        </pc:spChg>
        <pc:spChg chg="add mod">
          <ac:chgData name="xiaochen li" userId="50b582a8adf77086" providerId="LiveId" clId="{9F9A2B4C-5598-491A-BBB0-DDAC92E43558}" dt="2026-03-29T00:18:55.450" v="1523" actId="1076"/>
          <ac:spMkLst>
            <pc:docMk/>
            <pc:sldMk cId="1345670668" sldId="290"/>
            <ac:spMk id="8" creationId="{795204DB-DA6B-DE05-B321-24B2F09F2B13}"/>
          </ac:spMkLst>
        </pc:spChg>
        <pc:spChg chg="mod">
          <ac:chgData name="xiaochen li" userId="50b582a8adf77086" providerId="LiveId" clId="{9F9A2B4C-5598-491A-BBB0-DDAC92E43558}" dt="2026-03-29T00:06:09.749" v="1434" actId="20577"/>
          <ac:spMkLst>
            <pc:docMk/>
            <pc:sldMk cId="1345670668" sldId="290"/>
            <ac:spMk id="159" creationId="{8A73660C-DC14-8553-7FE2-D1610E9E0C15}"/>
          </ac:spMkLst>
        </pc:spChg>
        <pc:spChg chg="mod">
          <ac:chgData name="xiaochen li" userId="50b582a8adf77086" providerId="LiveId" clId="{9F9A2B4C-5598-491A-BBB0-DDAC92E43558}" dt="2026-03-29T00:20:55.405" v="1585" actId="207"/>
          <ac:spMkLst>
            <pc:docMk/>
            <pc:sldMk cId="1345670668" sldId="290"/>
            <ac:spMk id="160" creationId="{006E9C84-A478-03CB-E9F0-5A510D8432FB}"/>
          </ac:spMkLst>
        </pc:spChg>
        <pc:cxnChg chg="add mod">
          <ac:chgData name="xiaochen li" userId="50b582a8adf77086" providerId="LiveId" clId="{9F9A2B4C-5598-491A-BBB0-DDAC92E43558}" dt="2026-03-29T00:18:52.603" v="1522" actId="1076"/>
          <ac:cxnSpMkLst>
            <pc:docMk/>
            <pc:sldMk cId="1345670668" sldId="290"/>
            <ac:cxnSpMk id="7" creationId="{A017BEE1-8B9D-13E9-8883-176BA4E53B94}"/>
          </ac:cxnSpMkLst>
        </pc:cxnChg>
        <pc:cxnChg chg="add mod">
          <ac:chgData name="xiaochen li" userId="50b582a8adf77086" providerId="LiveId" clId="{9F9A2B4C-5598-491A-BBB0-DDAC92E43558}" dt="2026-03-29T00:19:24.375" v="1544" actId="1076"/>
          <ac:cxnSpMkLst>
            <pc:docMk/>
            <pc:sldMk cId="1345670668" sldId="290"/>
            <ac:cxnSpMk id="9" creationId="{D13B8DDF-B6AD-DC96-6F2A-75128A778517}"/>
          </ac:cxnSpMkLst>
        </pc:cxnChg>
        <pc:cxnChg chg="add mod">
          <ac:chgData name="xiaochen li" userId="50b582a8adf77086" providerId="LiveId" clId="{9F9A2B4C-5598-491A-BBB0-DDAC92E43558}" dt="2026-03-29T00:20:20.112" v="1576" actId="14100"/>
          <ac:cxnSpMkLst>
            <pc:docMk/>
            <pc:sldMk cId="1345670668" sldId="290"/>
            <ac:cxnSpMk id="11" creationId="{134697D8-36C9-9F2A-DC97-9FA76FAF1D1A}"/>
          </ac:cxnSpMkLst>
        </pc:cxnChg>
        <pc:cxnChg chg="add mod">
          <ac:chgData name="xiaochen li" userId="50b582a8adf77086" providerId="LiveId" clId="{9F9A2B4C-5598-491A-BBB0-DDAC92E43558}" dt="2026-03-29T00:20:28.128" v="1580" actId="1076"/>
          <ac:cxnSpMkLst>
            <pc:docMk/>
            <pc:sldMk cId="1345670668" sldId="290"/>
            <ac:cxnSpMk id="13" creationId="{4389F280-772F-40E6-26E8-CF4C635ED978}"/>
          </ac:cxnSpMkLst>
        </pc:cxnChg>
      </pc:sldChg>
      <pc:sldChg chg="addSp delSp modSp add mod ord">
        <pc:chgData name="xiaochen li" userId="50b582a8adf77086" providerId="LiveId" clId="{9F9A2B4C-5598-491A-BBB0-DDAC92E43558}" dt="2026-03-28T21:55:18.850" v="1415" actId="1076"/>
        <pc:sldMkLst>
          <pc:docMk/>
          <pc:sldMk cId="2675808328" sldId="291"/>
        </pc:sldMkLst>
        <pc:spChg chg="add mod">
          <ac:chgData name="xiaochen li" userId="50b582a8adf77086" providerId="LiveId" clId="{9F9A2B4C-5598-491A-BBB0-DDAC92E43558}" dt="2026-03-28T21:55:18.850" v="1415" actId="1076"/>
          <ac:spMkLst>
            <pc:docMk/>
            <pc:sldMk cId="2675808328" sldId="291"/>
            <ac:spMk id="6" creationId="{4840B24B-31F1-8D11-BD11-66C7D62D3FCC}"/>
          </ac:spMkLst>
        </pc:spChg>
        <pc:spChg chg="mod">
          <ac:chgData name="xiaochen li" userId="50b582a8adf77086" providerId="LiveId" clId="{9F9A2B4C-5598-491A-BBB0-DDAC92E43558}" dt="2026-03-28T21:54:59.102" v="1410" actId="1076"/>
          <ac:spMkLst>
            <pc:docMk/>
            <pc:sldMk cId="2675808328" sldId="291"/>
            <ac:spMk id="160" creationId="{5186BF38-0BF5-EF8C-802B-B7D3F2C1C93F}"/>
          </ac:spMkLst>
        </pc:spChg>
        <pc:picChg chg="add mod">
          <ac:chgData name="xiaochen li" userId="50b582a8adf77086" providerId="LiveId" clId="{9F9A2B4C-5598-491A-BBB0-DDAC92E43558}" dt="2026-03-28T21:55:11.568" v="1413" actId="1076"/>
          <ac:picMkLst>
            <pc:docMk/>
            <pc:sldMk cId="2675808328" sldId="291"/>
            <ac:picMk id="6147" creationId="{04608189-CD63-0491-EF58-4A252006DC63}"/>
          </ac:picMkLst>
        </pc:picChg>
      </pc:sldChg>
      <pc:sldChg chg="modSp add mod">
        <pc:chgData name="xiaochen li" userId="50b582a8adf77086" providerId="LiveId" clId="{9F9A2B4C-5598-491A-BBB0-DDAC92E43558}" dt="2026-03-29T00:26:48.253" v="1603" actId="20577"/>
        <pc:sldMkLst>
          <pc:docMk/>
          <pc:sldMk cId="1538146985" sldId="292"/>
        </pc:sldMkLst>
        <pc:spChg chg="mod">
          <ac:chgData name="xiaochen li" userId="50b582a8adf77086" providerId="LiveId" clId="{9F9A2B4C-5598-491A-BBB0-DDAC92E43558}" dt="2026-03-29T00:26:48.253" v="1603" actId="20577"/>
          <ac:spMkLst>
            <pc:docMk/>
            <pc:sldMk cId="1538146985" sldId="292"/>
            <ac:spMk id="159" creationId="{DC9C87C4-AADA-BEA9-B5AA-1AB235F6E05A}"/>
          </ac:spMkLst>
        </pc:spChg>
      </pc:sldChg>
      <pc:sldChg chg="addSp delSp modSp add mod modNotesTx">
        <pc:chgData name="xiaochen li" userId="50b582a8adf77086" providerId="LiveId" clId="{9F9A2B4C-5598-491A-BBB0-DDAC92E43558}" dt="2026-04-01T01:23:25.139" v="2237" actId="20577"/>
        <pc:sldMkLst>
          <pc:docMk/>
          <pc:sldMk cId="1874620650" sldId="293"/>
        </pc:sldMkLst>
        <pc:spChg chg="add mod">
          <ac:chgData name="xiaochen li" userId="50b582a8adf77086" providerId="LiveId" clId="{9F9A2B4C-5598-491A-BBB0-DDAC92E43558}" dt="2026-03-29T00:14:54.724" v="1513" actId="1076"/>
          <ac:spMkLst>
            <pc:docMk/>
            <pc:sldMk cId="1874620650" sldId="293"/>
            <ac:spMk id="4" creationId="{42647776-EE85-31D3-317C-5F3973D47E5C}"/>
          </ac:spMkLst>
        </pc:spChg>
        <pc:spChg chg="mod">
          <ac:chgData name="xiaochen li" userId="50b582a8adf77086" providerId="LiveId" clId="{9F9A2B4C-5598-491A-BBB0-DDAC92E43558}" dt="2026-03-29T00:12:45.183" v="1490" actId="20577"/>
          <ac:spMkLst>
            <pc:docMk/>
            <pc:sldMk cId="1874620650" sldId="293"/>
            <ac:spMk id="160" creationId="{BA5FF4AD-C86C-2483-2A7D-361754B80D75}"/>
          </ac:spMkLst>
        </pc:spChg>
        <pc:picChg chg="add mod modCrop">
          <ac:chgData name="xiaochen li" userId="50b582a8adf77086" providerId="LiveId" clId="{9F9A2B4C-5598-491A-BBB0-DDAC92E43558}" dt="2026-04-01T01:16:43.915" v="2235" actId="1076"/>
          <ac:picMkLst>
            <pc:docMk/>
            <pc:sldMk cId="1874620650" sldId="293"/>
            <ac:picMk id="2" creationId="{0A51AE65-E34E-0A63-3534-E541EDD23AE6}"/>
          </ac:picMkLst>
        </pc:picChg>
        <pc:picChg chg="add mod">
          <ac:chgData name="xiaochen li" userId="50b582a8adf77086" providerId="LiveId" clId="{9F9A2B4C-5598-491A-BBB0-DDAC92E43558}" dt="2026-04-01T01:16:47.105" v="2236" actId="1076"/>
          <ac:picMkLst>
            <pc:docMk/>
            <pc:sldMk cId="1874620650" sldId="293"/>
            <ac:picMk id="3" creationId="{1C29C5AE-BA35-065B-83BF-01FC644A5D83}"/>
          </ac:picMkLst>
        </pc:picChg>
      </pc:sldChg>
      <pc:sldChg chg="add del">
        <pc:chgData name="xiaochen li" userId="50b582a8adf77086" providerId="LiveId" clId="{9F9A2B4C-5598-491A-BBB0-DDAC92E43558}" dt="2026-03-29T00:28:38.138" v="1607" actId="2890"/>
        <pc:sldMkLst>
          <pc:docMk/>
          <pc:sldMk cId="3094466962" sldId="294"/>
        </pc:sldMkLst>
      </pc:sldChg>
      <pc:sldChg chg="modSp add del">
        <pc:chgData name="xiaochen li" userId="50b582a8adf77086" providerId="LiveId" clId="{9F9A2B4C-5598-491A-BBB0-DDAC92E43558}" dt="2026-03-29T00:28:50.441" v="1610"/>
        <pc:sldMkLst>
          <pc:docMk/>
          <pc:sldMk cId="3511259941" sldId="294"/>
        </pc:sldMkLst>
        <pc:spChg chg="mod">
          <ac:chgData name="xiaochen li" userId="50b582a8adf77086" providerId="LiveId" clId="{9F9A2B4C-5598-491A-BBB0-DDAC92E43558}" dt="2026-03-29T00:28:50.441" v="1610"/>
          <ac:spMkLst>
            <pc:docMk/>
            <pc:sldMk cId="3511259941" sldId="294"/>
            <ac:spMk id="159" creationId="{E8916DC2-7CED-86D4-A91E-F72A2CEB2FDB}"/>
          </ac:spMkLst>
        </pc:spChg>
      </pc:sldChg>
      <pc:sldChg chg="delSp modSp add mod">
        <pc:chgData name="xiaochen li" userId="50b582a8adf77086" providerId="LiveId" clId="{9F9A2B4C-5598-491A-BBB0-DDAC92E43558}" dt="2026-03-29T00:32:01.273" v="1618" actId="12"/>
        <pc:sldMkLst>
          <pc:docMk/>
          <pc:sldMk cId="2015413430" sldId="295"/>
        </pc:sldMkLst>
        <pc:spChg chg="mod">
          <ac:chgData name="xiaochen li" userId="50b582a8adf77086" providerId="LiveId" clId="{9F9A2B4C-5598-491A-BBB0-DDAC92E43558}" dt="2026-03-29T00:32:01.273" v="1618" actId="12"/>
          <ac:spMkLst>
            <pc:docMk/>
            <pc:sldMk cId="2015413430" sldId="295"/>
            <ac:spMk id="160" creationId="{0C5D1B30-7E19-9397-64E7-8E6D8E5BCB0D}"/>
          </ac:spMkLst>
        </pc:spChg>
      </pc:sldChg>
      <pc:sldChg chg="addSp modSp add mod">
        <pc:chgData name="xiaochen li" userId="50b582a8adf77086" providerId="LiveId" clId="{9F9A2B4C-5598-491A-BBB0-DDAC92E43558}" dt="2026-03-29T00:42:13.627" v="1676" actId="1076"/>
        <pc:sldMkLst>
          <pc:docMk/>
          <pc:sldMk cId="3982362863" sldId="296"/>
        </pc:sldMkLst>
        <pc:spChg chg="mod">
          <ac:chgData name="xiaochen li" userId="50b582a8adf77086" providerId="LiveId" clId="{9F9A2B4C-5598-491A-BBB0-DDAC92E43558}" dt="2026-03-29T00:41:56.372" v="1670" actId="12"/>
          <ac:spMkLst>
            <pc:docMk/>
            <pc:sldMk cId="3982362863" sldId="296"/>
            <ac:spMk id="160" creationId="{83DB381C-95AB-8ADA-71A4-87F7950C5D9A}"/>
          </ac:spMkLst>
        </pc:spChg>
        <pc:picChg chg="add mod">
          <ac:chgData name="xiaochen li" userId="50b582a8adf77086" providerId="LiveId" clId="{9F9A2B4C-5598-491A-BBB0-DDAC92E43558}" dt="2026-03-29T00:42:13.627" v="1676" actId="1076"/>
          <ac:picMkLst>
            <pc:docMk/>
            <pc:sldMk cId="3982362863" sldId="296"/>
            <ac:picMk id="2" creationId="{C4D3088C-3C62-2695-089F-1B6A7E17DEB6}"/>
          </ac:picMkLst>
        </pc:picChg>
      </pc:sldChg>
      <pc:sldChg chg="addSp delSp modSp add mod modNotesTx">
        <pc:chgData name="xiaochen li" userId="50b582a8adf77086" providerId="LiveId" clId="{9F9A2B4C-5598-491A-BBB0-DDAC92E43558}" dt="2026-04-01T02:23:19.868" v="2251" actId="20577"/>
        <pc:sldMkLst>
          <pc:docMk/>
          <pc:sldMk cId="2404139812" sldId="297"/>
        </pc:sldMkLst>
        <pc:spChg chg="add mod">
          <ac:chgData name="xiaochen li" userId="50b582a8adf77086" providerId="LiveId" clId="{9F9A2B4C-5598-491A-BBB0-DDAC92E43558}" dt="2026-03-29T01:12:07.504" v="1703" actId="208"/>
          <ac:spMkLst>
            <pc:docMk/>
            <pc:sldMk cId="2404139812" sldId="297"/>
            <ac:spMk id="4" creationId="{21762783-49EE-1C23-E067-2C00ABE010FE}"/>
          </ac:spMkLst>
        </pc:spChg>
        <pc:spChg chg="mod">
          <ac:chgData name="xiaochen li" userId="50b582a8adf77086" providerId="LiveId" clId="{9F9A2B4C-5598-491A-BBB0-DDAC92E43558}" dt="2026-03-29T01:11:44.358" v="1697" actId="20577"/>
          <ac:spMkLst>
            <pc:docMk/>
            <pc:sldMk cId="2404139812" sldId="297"/>
            <ac:spMk id="160" creationId="{6F32C31E-8A26-24E5-4513-22E58FE579D9}"/>
          </ac:spMkLst>
        </pc:spChg>
        <pc:picChg chg="add mod">
          <ac:chgData name="xiaochen li" userId="50b582a8adf77086" providerId="LiveId" clId="{9F9A2B4C-5598-491A-BBB0-DDAC92E43558}" dt="2026-03-29T01:12:38.402" v="1711" actId="732"/>
          <ac:picMkLst>
            <pc:docMk/>
            <pc:sldMk cId="2404139812" sldId="297"/>
            <ac:picMk id="1027" creationId="{0CF7F12E-C1F6-B9B7-E3D2-EC53A3843F83}"/>
          </ac:picMkLst>
        </pc:picChg>
        <pc:picChg chg="add mod">
          <ac:chgData name="xiaochen li" userId="50b582a8adf77086" providerId="LiveId" clId="{9F9A2B4C-5598-491A-BBB0-DDAC92E43558}" dt="2026-03-29T01:13:21.090" v="1722" actId="1076"/>
          <ac:picMkLst>
            <pc:docMk/>
            <pc:sldMk cId="2404139812" sldId="297"/>
            <ac:picMk id="1029" creationId="{36EB1B7D-C7A4-D4A4-13A7-538CAA5500F5}"/>
          </ac:picMkLst>
        </pc:picChg>
      </pc:sldChg>
      <pc:sldChg chg="delSp add del mod">
        <pc:chgData name="xiaochen li" userId="50b582a8adf77086" providerId="LiveId" clId="{9F9A2B4C-5598-491A-BBB0-DDAC92E43558}" dt="2026-04-01T02:19:35.531" v="2244" actId="47"/>
        <pc:sldMkLst>
          <pc:docMk/>
          <pc:sldMk cId="2608441731" sldId="298"/>
        </pc:sldMkLst>
      </pc:sldChg>
      <pc:sldChg chg="add">
        <pc:chgData name="xiaochen li" userId="50b582a8adf77086" providerId="LiveId" clId="{9F9A2B4C-5598-491A-BBB0-DDAC92E43558}" dt="2026-03-29T01:11:38.547" v="1696" actId="2890"/>
        <pc:sldMkLst>
          <pc:docMk/>
          <pc:sldMk cId="4009212776" sldId="299"/>
        </pc:sldMkLst>
      </pc:sldChg>
      <pc:sldChg chg="addSp delSp modSp add mod">
        <pc:chgData name="xiaochen li" userId="50b582a8adf77086" providerId="LiveId" clId="{9F9A2B4C-5598-491A-BBB0-DDAC92E43558}" dt="2026-03-29T01:13:56.505" v="1740" actId="1076"/>
        <pc:sldMkLst>
          <pc:docMk/>
          <pc:sldMk cId="4056940724" sldId="300"/>
        </pc:sldMkLst>
        <pc:picChg chg="add mod">
          <ac:chgData name="xiaochen li" userId="50b582a8adf77086" providerId="LiveId" clId="{9F9A2B4C-5598-491A-BBB0-DDAC92E43558}" dt="2026-03-29T01:13:48.679" v="1736" actId="14100"/>
          <ac:picMkLst>
            <pc:docMk/>
            <pc:sldMk cId="4056940724" sldId="300"/>
            <ac:picMk id="2050" creationId="{BF4EEF7F-A367-36D7-4153-27689EFF6714}"/>
          </ac:picMkLst>
        </pc:picChg>
        <pc:picChg chg="add mod">
          <ac:chgData name="xiaochen li" userId="50b582a8adf77086" providerId="LiveId" clId="{9F9A2B4C-5598-491A-BBB0-DDAC92E43558}" dt="2026-03-29T01:13:56.505" v="1740" actId="1076"/>
          <ac:picMkLst>
            <pc:docMk/>
            <pc:sldMk cId="4056940724" sldId="300"/>
            <ac:picMk id="2052" creationId="{D60C410F-E747-9BF4-FED1-C5E3DEAD760B}"/>
          </ac:picMkLst>
        </pc:picChg>
      </pc:sldChg>
      <pc:sldChg chg="addSp modSp add mod modNotesTx">
        <pc:chgData name="xiaochen li" userId="50b582a8adf77086" providerId="LiveId" clId="{9F9A2B4C-5598-491A-BBB0-DDAC92E43558}" dt="2026-03-29T01:18:42.611" v="1778" actId="20577"/>
        <pc:sldMkLst>
          <pc:docMk/>
          <pc:sldMk cId="361901559" sldId="301"/>
        </pc:sldMkLst>
        <pc:spChg chg="add mod">
          <ac:chgData name="xiaochen li" userId="50b582a8adf77086" providerId="LiveId" clId="{9F9A2B4C-5598-491A-BBB0-DDAC92E43558}" dt="2026-03-29T01:18:03.885" v="1775" actId="1076"/>
          <ac:spMkLst>
            <pc:docMk/>
            <pc:sldMk cId="361901559" sldId="301"/>
            <ac:spMk id="4" creationId="{FED240E5-B40C-0C11-3389-158BA220454D}"/>
          </ac:spMkLst>
        </pc:spChg>
        <pc:spChg chg="mod">
          <ac:chgData name="xiaochen li" userId="50b582a8adf77086" providerId="LiveId" clId="{9F9A2B4C-5598-491A-BBB0-DDAC92E43558}" dt="2026-03-29T01:16:15.776" v="1760" actId="20577"/>
          <ac:spMkLst>
            <pc:docMk/>
            <pc:sldMk cId="361901559" sldId="301"/>
            <ac:spMk id="160" creationId="{018A97C2-29B6-E474-EAAF-1DB454F8866E}"/>
          </ac:spMkLst>
        </pc:spChg>
        <pc:picChg chg="add mod">
          <ac:chgData name="xiaochen li" userId="50b582a8adf77086" providerId="LiveId" clId="{9F9A2B4C-5598-491A-BBB0-DDAC92E43558}" dt="2026-03-29T01:17:14.115" v="1767" actId="1076"/>
          <ac:picMkLst>
            <pc:docMk/>
            <pc:sldMk cId="361901559" sldId="301"/>
            <ac:picMk id="2" creationId="{09F206D1-A3B2-1AD9-4889-9F0CFF7FE692}"/>
          </ac:picMkLst>
        </pc:picChg>
        <pc:picChg chg="add mod">
          <ac:chgData name="xiaochen li" userId="50b582a8adf77086" providerId="LiveId" clId="{9F9A2B4C-5598-491A-BBB0-DDAC92E43558}" dt="2026-03-29T01:18:07.163" v="1777" actId="14100"/>
          <ac:picMkLst>
            <pc:docMk/>
            <pc:sldMk cId="361901559" sldId="301"/>
            <ac:picMk id="5" creationId="{7FDE211F-FA0C-CEE0-090A-DC503491DC87}"/>
          </ac:picMkLst>
        </pc:picChg>
      </pc:sldChg>
      <pc:sldChg chg="addSp delSp modSp add mod">
        <pc:chgData name="xiaochen li" userId="50b582a8adf77086" providerId="LiveId" clId="{9F9A2B4C-5598-491A-BBB0-DDAC92E43558}" dt="2026-03-29T01:26:20.773" v="1839" actId="1076"/>
        <pc:sldMkLst>
          <pc:docMk/>
          <pc:sldMk cId="3149452682" sldId="302"/>
        </pc:sldMkLst>
        <pc:spChg chg="mod">
          <ac:chgData name="xiaochen li" userId="50b582a8adf77086" providerId="LiveId" clId="{9F9A2B4C-5598-491A-BBB0-DDAC92E43558}" dt="2026-03-29T01:25:45.582" v="1835" actId="20577"/>
          <ac:spMkLst>
            <pc:docMk/>
            <pc:sldMk cId="3149452682" sldId="302"/>
            <ac:spMk id="160" creationId="{20DD2D47-46ED-D06C-C2E9-8F3FC7667D90}"/>
          </ac:spMkLst>
        </pc:spChg>
        <pc:picChg chg="add mod">
          <ac:chgData name="xiaochen li" userId="50b582a8adf77086" providerId="LiveId" clId="{9F9A2B4C-5598-491A-BBB0-DDAC92E43558}" dt="2026-03-29T01:26:20.773" v="1839" actId="1076"/>
          <ac:picMkLst>
            <pc:docMk/>
            <pc:sldMk cId="3149452682" sldId="302"/>
            <ac:picMk id="7" creationId="{1A50DA3B-F4FB-1DAC-CDD5-FBBBF18141C0}"/>
          </ac:picMkLst>
        </pc:picChg>
      </pc:sldChg>
      <pc:sldChg chg="addSp delSp modSp add mod modNotesTx">
        <pc:chgData name="xiaochen li" userId="50b582a8adf77086" providerId="LiveId" clId="{9F9A2B4C-5598-491A-BBB0-DDAC92E43558}" dt="2026-03-29T01:37:36.899" v="2026" actId="20577"/>
        <pc:sldMkLst>
          <pc:docMk/>
          <pc:sldMk cId="3983872181" sldId="303"/>
        </pc:sldMkLst>
        <pc:spChg chg="add mod">
          <ac:chgData name="xiaochen li" userId="50b582a8adf77086" providerId="LiveId" clId="{9F9A2B4C-5598-491A-BBB0-DDAC92E43558}" dt="2026-03-29T01:32:02.402" v="1909" actId="14100"/>
          <ac:spMkLst>
            <pc:docMk/>
            <pc:sldMk cId="3983872181" sldId="303"/>
            <ac:spMk id="5" creationId="{706B0D73-5F98-0692-5D6F-A7A3FFA48745}"/>
          </ac:spMkLst>
        </pc:spChg>
        <pc:spChg chg="mod">
          <ac:chgData name="xiaochen li" userId="50b582a8adf77086" providerId="LiveId" clId="{9F9A2B4C-5598-491A-BBB0-DDAC92E43558}" dt="2026-03-29T01:28:26.359" v="1895" actId="15"/>
          <ac:spMkLst>
            <pc:docMk/>
            <pc:sldMk cId="3983872181" sldId="303"/>
            <ac:spMk id="160" creationId="{FEBE1B11-8FAD-2A0A-67EC-8D75301C178C}"/>
          </ac:spMkLst>
        </pc:spChg>
        <pc:picChg chg="add mod">
          <ac:chgData name="xiaochen li" userId="50b582a8adf77086" providerId="LiveId" clId="{9F9A2B4C-5598-491A-BBB0-DDAC92E43558}" dt="2026-03-29T01:32:16.003" v="1913" actId="1076"/>
          <ac:picMkLst>
            <pc:docMk/>
            <pc:sldMk cId="3983872181" sldId="303"/>
            <ac:picMk id="8" creationId="{4129FCC8-692B-91FF-E728-8C022335ED3E}"/>
          </ac:picMkLst>
        </pc:picChg>
        <pc:picChg chg="add mod">
          <ac:chgData name="xiaochen li" userId="50b582a8adf77086" providerId="LiveId" clId="{9F9A2B4C-5598-491A-BBB0-DDAC92E43558}" dt="2026-03-29T01:32:40.805" v="1916" actId="1076"/>
          <ac:picMkLst>
            <pc:docMk/>
            <pc:sldMk cId="3983872181" sldId="303"/>
            <ac:picMk id="10" creationId="{17930251-D5F6-7D4C-1F97-D0532FF91CE7}"/>
          </ac:picMkLst>
        </pc:picChg>
      </pc:sldChg>
      <pc:sldChg chg="addSp delSp modSp add mod modNotesTx">
        <pc:chgData name="xiaochen li" userId="50b582a8adf77086" providerId="LiveId" clId="{9F9A2B4C-5598-491A-BBB0-DDAC92E43558}" dt="2026-03-29T01:37:32.848" v="2025" actId="20577"/>
        <pc:sldMkLst>
          <pc:docMk/>
          <pc:sldMk cId="3761386109" sldId="304"/>
        </pc:sldMkLst>
        <pc:spChg chg="add mod">
          <ac:chgData name="xiaochen li" userId="50b582a8adf77086" providerId="LiveId" clId="{9F9A2B4C-5598-491A-BBB0-DDAC92E43558}" dt="2026-03-29T01:33:18.538" v="1929" actId="1076"/>
          <ac:spMkLst>
            <pc:docMk/>
            <pc:sldMk cId="3761386109" sldId="304"/>
            <ac:spMk id="12" creationId="{83D5CCA7-ADC0-6E2B-8ABD-8F78B04D0898}"/>
          </ac:spMkLst>
        </pc:spChg>
        <pc:picChg chg="add mod">
          <ac:chgData name="xiaochen li" userId="50b582a8adf77086" providerId="LiveId" clId="{9F9A2B4C-5598-491A-BBB0-DDAC92E43558}" dt="2026-03-29T01:32:56.219" v="1921" actId="1076"/>
          <ac:picMkLst>
            <pc:docMk/>
            <pc:sldMk cId="3761386109" sldId="304"/>
            <ac:picMk id="3" creationId="{19B19BF2-DCD3-2231-B58A-9525B80034F1}"/>
          </ac:picMkLst>
        </pc:picChg>
        <pc:picChg chg="add mod">
          <ac:chgData name="xiaochen li" userId="50b582a8adf77086" providerId="LiveId" clId="{9F9A2B4C-5598-491A-BBB0-DDAC92E43558}" dt="2026-03-29T01:33:08.828" v="1925" actId="1076"/>
          <ac:picMkLst>
            <pc:docMk/>
            <pc:sldMk cId="3761386109" sldId="304"/>
            <ac:picMk id="6" creationId="{BF2F7E5A-8DA0-6D0F-5C5D-88BB94884618}"/>
          </ac:picMkLst>
        </pc:picChg>
      </pc:sldChg>
      <pc:sldChg chg="delSp modSp add mod modNotesTx">
        <pc:chgData name="xiaochen li" userId="50b582a8adf77086" providerId="LiveId" clId="{9F9A2B4C-5598-491A-BBB0-DDAC92E43558}" dt="2026-03-29T01:37:29.435" v="2024" actId="20577"/>
        <pc:sldMkLst>
          <pc:docMk/>
          <pc:sldMk cId="2717623913" sldId="305"/>
        </pc:sldMkLst>
        <pc:spChg chg="mod">
          <ac:chgData name="xiaochen li" userId="50b582a8adf77086" providerId="LiveId" clId="{9F9A2B4C-5598-491A-BBB0-DDAC92E43558}" dt="2026-03-29T01:35:56.292" v="1949" actId="33524"/>
          <ac:spMkLst>
            <pc:docMk/>
            <pc:sldMk cId="2717623913" sldId="305"/>
            <ac:spMk id="160" creationId="{13EAECD4-CBBB-5A46-A445-2DE18531E6D0}"/>
          </ac:spMkLst>
        </pc:spChg>
      </pc:sldChg>
      <pc:sldChg chg="addSp modSp add mod modNotesTx">
        <pc:chgData name="xiaochen li" userId="50b582a8adf77086" providerId="LiveId" clId="{9F9A2B4C-5598-491A-BBB0-DDAC92E43558}" dt="2026-03-29T01:39:00.601" v="2050" actId="1076"/>
        <pc:sldMkLst>
          <pc:docMk/>
          <pc:sldMk cId="907814423" sldId="306"/>
        </pc:sldMkLst>
        <pc:spChg chg="mod">
          <ac:chgData name="xiaochen li" userId="50b582a8adf77086" providerId="LiveId" clId="{9F9A2B4C-5598-491A-BBB0-DDAC92E43558}" dt="2026-03-29T01:38:48.615" v="2044" actId="20577"/>
          <ac:spMkLst>
            <pc:docMk/>
            <pc:sldMk cId="907814423" sldId="306"/>
            <ac:spMk id="160" creationId="{2ABA7957-6646-59EC-4685-DB498E6E1B1A}"/>
          </ac:spMkLst>
        </pc:spChg>
        <pc:picChg chg="add mod">
          <ac:chgData name="xiaochen li" userId="50b582a8adf77086" providerId="LiveId" clId="{9F9A2B4C-5598-491A-BBB0-DDAC92E43558}" dt="2026-03-29T01:38:53.190" v="2047" actId="1076"/>
          <ac:picMkLst>
            <pc:docMk/>
            <pc:sldMk cId="907814423" sldId="306"/>
            <ac:picMk id="2" creationId="{B684EEAD-7E49-4EF5-8F96-E1E5158CC7B9}"/>
          </ac:picMkLst>
        </pc:picChg>
        <pc:picChg chg="add mod">
          <ac:chgData name="xiaochen li" userId="50b582a8adf77086" providerId="LiveId" clId="{9F9A2B4C-5598-491A-BBB0-DDAC92E43558}" dt="2026-03-29T01:39:00.601" v="2050" actId="1076"/>
          <ac:picMkLst>
            <pc:docMk/>
            <pc:sldMk cId="907814423" sldId="306"/>
            <ac:picMk id="3" creationId="{0E1727C4-DAAE-9D7E-6372-34F101BA1D0E}"/>
          </ac:picMkLst>
        </pc:picChg>
      </pc:sldChg>
      <pc:sldChg chg="addSp delSp modSp add mod">
        <pc:chgData name="xiaochen li" userId="50b582a8adf77086" providerId="LiveId" clId="{9F9A2B4C-5598-491A-BBB0-DDAC92E43558}" dt="2026-03-29T01:52:54.430" v="2122" actId="1076"/>
        <pc:sldMkLst>
          <pc:docMk/>
          <pc:sldMk cId="514714644" sldId="307"/>
        </pc:sldMkLst>
        <pc:spChg chg="mod">
          <ac:chgData name="xiaochen li" userId="50b582a8adf77086" providerId="LiveId" clId="{9F9A2B4C-5598-491A-BBB0-DDAC92E43558}" dt="2026-03-29T01:49:49.370" v="2105" actId="5793"/>
          <ac:spMkLst>
            <pc:docMk/>
            <pc:sldMk cId="514714644" sldId="307"/>
            <ac:spMk id="160" creationId="{3BAF396B-BB59-4D62-33D2-4643E55A711C}"/>
          </ac:spMkLst>
        </pc:spChg>
        <pc:picChg chg="add mod">
          <ac:chgData name="xiaochen li" userId="50b582a8adf77086" providerId="LiveId" clId="{9F9A2B4C-5598-491A-BBB0-DDAC92E43558}" dt="2026-03-29T01:52:54.430" v="2122" actId="1076"/>
          <ac:picMkLst>
            <pc:docMk/>
            <pc:sldMk cId="514714644" sldId="307"/>
            <ac:picMk id="4098" creationId="{9F097920-A21C-F222-4162-0AC5D0CF2A1B}"/>
          </ac:picMkLst>
        </pc:picChg>
      </pc:sldChg>
      <pc:sldChg chg="delSp modSp add mod">
        <pc:chgData name="xiaochen li" userId="50b582a8adf77086" providerId="LiveId" clId="{9F9A2B4C-5598-491A-BBB0-DDAC92E43558}" dt="2026-03-29T01:42:01.503" v="2071" actId="15"/>
        <pc:sldMkLst>
          <pc:docMk/>
          <pc:sldMk cId="774057825" sldId="308"/>
        </pc:sldMkLst>
        <pc:spChg chg="mod">
          <ac:chgData name="xiaochen li" userId="50b582a8adf77086" providerId="LiveId" clId="{9F9A2B4C-5598-491A-BBB0-DDAC92E43558}" dt="2026-03-29T01:42:01.503" v="2071" actId="15"/>
          <ac:spMkLst>
            <pc:docMk/>
            <pc:sldMk cId="774057825" sldId="308"/>
            <ac:spMk id="160" creationId="{2BFD928E-8B10-6827-B77F-31726E0F8211}"/>
          </ac:spMkLst>
        </pc:spChg>
      </pc:sldChg>
      <pc:sldChg chg="delSp modSp add mod">
        <pc:chgData name="xiaochen li" userId="50b582a8adf77086" providerId="LiveId" clId="{9F9A2B4C-5598-491A-BBB0-DDAC92E43558}" dt="2026-03-29T01:53:10.153" v="2128" actId="14100"/>
        <pc:sldMkLst>
          <pc:docMk/>
          <pc:sldMk cId="4136327854" sldId="309"/>
        </pc:sldMkLst>
        <pc:spChg chg="mod">
          <ac:chgData name="xiaochen li" userId="50b582a8adf77086" providerId="LiveId" clId="{9F9A2B4C-5598-491A-BBB0-DDAC92E43558}" dt="2026-03-29T01:53:03.450" v="2125" actId="20577"/>
          <ac:spMkLst>
            <pc:docMk/>
            <pc:sldMk cId="4136327854" sldId="309"/>
            <ac:spMk id="160" creationId="{0BA6E0F9-AE89-E700-6486-D98F7746B4A4}"/>
          </ac:spMkLst>
        </pc:spChg>
        <pc:picChg chg="mod">
          <ac:chgData name="xiaochen li" userId="50b582a8adf77086" providerId="LiveId" clId="{9F9A2B4C-5598-491A-BBB0-DDAC92E43558}" dt="2026-03-29T01:53:10.153" v="2128" actId="14100"/>
          <ac:picMkLst>
            <pc:docMk/>
            <pc:sldMk cId="4136327854" sldId="309"/>
            <ac:picMk id="4100" creationId="{72038446-C24A-F2AC-9078-4207EE90A3E8}"/>
          </ac:picMkLst>
        </pc:picChg>
        <pc:picChg chg="mod">
          <ac:chgData name="xiaochen li" userId="50b582a8adf77086" providerId="LiveId" clId="{9F9A2B4C-5598-491A-BBB0-DDAC92E43558}" dt="2026-03-29T01:53:05.209" v="2126" actId="1076"/>
          <ac:picMkLst>
            <pc:docMk/>
            <pc:sldMk cId="4136327854" sldId="309"/>
            <ac:picMk id="4102" creationId="{4EE4BB23-E3C7-FBF5-04E5-121090B2E177}"/>
          </ac:picMkLst>
        </pc:picChg>
      </pc:sldChg>
      <pc:sldChg chg="addSp delSp modSp add mod modClrScheme chgLayout">
        <pc:chgData name="xiaochen li" userId="50b582a8adf77086" providerId="LiveId" clId="{9F9A2B4C-5598-491A-BBB0-DDAC92E43558}" dt="2026-03-29T01:55:53.644" v="2143" actId="26606"/>
        <pc:sldMkLst>
          <pc:docMk/>
          <pc:sldMk cId="477063176" sldId="310"/>
        </pc:sldMkLst>
        <pc:spChg chg="mod">
          <ac:chgData name="xiaochen li" userId="50b582a8adf77086" providerId="LiveId" clId="{9F9A2B4C-5598-491A-BBB0-DDAC92E43558}" dt="2026-03-29T01:55:53.644" v="2143" actId="26606"/>
          <ac:spMkLst>
            <pc:docMk/>
            <pc:sldMk cId="477063176" sldId="310"/>
            <ac:spMk id="159" creationId="{08BCF992-B1C2-2547-1738-A9D2CBC1EEA4}"/>
          </ac:spMkLst>
        </pc:spChg>
        <pc:spChg chg="mod">
          <ac:chgData name="xiaochen li" userId="50b582a8adf77086" providerId="LiveId" clId="{9F9A2B4C-5598-491A-BBB0-DDAC92E43558}" dt="2026-03-29T01:55:53.644" v="2143" actId="26606"/>
          <ac:spMkLst>
            <pc:docMk/>
            <pc:sldMk cId="477063176" sldId="310"/>
            <ac:spMk id="160" creationId="{FAAF7DD1-4904-124C-794E-EA3DA4A6E230}"/>
          </ac:spMkLst>
        </pc:spChg>
        <pc:picChg chg="add mod">
          <ac:chgData name="xiaochen li" userId="50b582a8adf77086" providerId="LiveId" clId="{9F9A2B4C-5598-491A-BBB0-DDAC92E43558}" dt="2026-03-29T01:55:53.644" v="2143" actId="26606"/>
          <ac:picMkLst>
            <pc:docMk/>
            <pc:sldMk cId="477063176" sldId="310"/>
            <ac:picMk id="5122" creationId="{43E5F735-DF4F-B3F2-165E-970A6AD45CBA}"/>
          </ac:picMkLst>
        </pc:picChg>
      </pc:sldChg>
      <pc:sldChg chg="addSp delSp modSp add mod">
        <pc:chgData name="xiaochen li" userId="50b582a8adf77086" providerId="LiveId" clId="{9F9A2B4C-5598-491A-BBB0-DDAC92E43558}" dt="2026-03-29T02:02:10.953" v="2163" actId="14100"/>
        <pc:sldMkLst>
          <pc:docMk/>
          <pc:sldMk cId="4135386246" sldId="311"/>
        </pc:sldMkLst>
        <pc:spChg chg="add mod">
          <ac:chgData name="xiaochen li" userId="50b582a8adf77086" providerId="LiveId" clId="{9F9A2B4C-5598-491A-BBB0-DDAC92E43558}" dt="2026-03-29T02:01:35.921" v="2157" actId="20577"/>
          <ac:spMkLst>
            <pc:docMk/>
            <pc:sldMk cId="4135386246" sldId="311"/>
            <ac:spMk id="5" creationId="{D121E828-5B18-E133-2A87-752F5A5488E0}"/>
          </ac:spMkLst>
        </pc:spChg>
        <pc:spChg chg="mod">
          <ac:chgData name="xiaochen li" userId="50b582a8adf77086" providerId="LiveId" clId="{9F9A2B4C-5598-491A-BBB0-DDAC92E43558}" dt="2026-03-29T02:02:03.940" v="2160" actId="14100"/>
          <ac:spMkLst>
            <pc:docMk/>
            <pc:sldMk cId="4135386246" sldId="311"/>
            <ac:spMk id="160" creationId="{28B3ECF0-9641-746E-C4DD-AF43B9872AC4}"/>
          </ac:spMkLst>
        </pc:spChg>
        <pc:picChg chg="add mod">
          <ac:chgData name="xiaochen li" userId="50b582a8adf77086" providerId="LiveId" clId="{9F9A2B4C-5598-491A-BBB0-DDAC92E43558}" dt="2026-03-29T02:02:10.953" v="2163" actId="14100"/>
          <ac:picMkLst>
            <pc:docMk/>
            <pc:sldMk cId="4135386246" sldId="311"/>
            <ac:picMk id="6146" creationId="{0C22E6E5-185E-318D-EB57-A880C2406299}"/>
          </ac:picMkLst>
        </pc:picChg>
      </pc:sldChg>
      <pc:sldChg chg="addSp delSp modSp add mod">
        <pc:chgData name="xiaochen li" userId="50b582a8adf77086" providerId="LiveId" clId="{9F9A2B4C-5598-491A-BBB0-DDAC92E43558}" dt="2026-03-29T02:06:58.515" v="2198" actId="1076"/>
        <pc:sldMkLst>
          <pc:docMk/>
          <pc:sldMk cId="3846254229" sldId="312"/>
        </pc:sldMkLst>
        <pc:spChg chg="add mod">
          <ac:chgData name="xiaochen li" userId="50b582a8adf77086" providerId="LiveId" clId="{9F9A2B4C-5598-491A-BBB0-DDAC92E43558}" dt="2026-03-29T02:06:52.303" v="2196" actId="1076"/>
          <ac:spMkLst>
            <pc:docMk/>
            <pc:sldMk cId="3846254229" sldId="312"/>
            <ac:spMk id="7" creationId="{CEE3588D-6CCD-2C2F-B27D-7680F7665789}"/>
          </ac:spMkLst>
        </pc:spChg>
        <pc:spChg chg="mod">
          <ac:chgData name="xiaochen li" userId="50b582a8adf77086" providerId="LiveId" clId="{9F9A2B4C-5598-491A-BBB0-DDAC92E43558}" dt="2026-03-29T02:05:23.080" v="2178" actId="14100"/>
          <ac:spMkLst>
            <pc:docMk/>
            <pc:sldMk cId="3846254229" sldId="312"/>
            <ac:spMk id="160" creationId="{D0C6C832-C61E-9F2E-98B4-209AAA6DA2D5}"/>
          </ac:spMkLst>
        </pc:spChg>
        <pc:picChg chg="add mod">
          <ac:chgData name="xiaochen li" userId="50b582a8adf77086" providerId="LiveId" clId="{9F9A2B4C-5598-491A-BBB0-DDAC92E43558}" dt="2026-03-29T02:06:53.854" v="2197" actId="1076"/>
          <ac:picMkLst>
            <pc:docMk/>
            <pc:sldMk cId="3846254229" sldId="312"/>
            <ac:picMk id="2" creationId="{55DF019D-9FAB-E4C0-2AE0-2CC2E8A6EC29}"/>
          </ac:picMkLst>
        </pc:picChg>
        <pc:picChg chg="add mod">
          <ac:chgData name="xiaochen li" userId="50b582a8adf77086" providerId="LiveId" clId="{9F9A2B4C-5598-491A-BBB0-DDAC92E43558}" dt="2026-03-29T02:06:19.414" v="2190" actId="1076"/>
          <ac:picMkLst>
            <pc:docMk/>
            <pc:sldMk cId="3846254229" sldId="312"/>
            <ac:picMk id="4" creationId="{84D61501-10BE-2C38-3C79-C45288BA2D50}"/>
          </ac:picMkLst>
        </pc:picChg>
        <pc:picChg chg="add mod">
          <ac:chgData name="xiaochen li" userId="50b582a8adf77086" providerId="LiveId" clId="{9F9A2B4C-5598-491A-BBB0-DDAC92E43558}" dt="2026-03-29T02:06:58.515" v="2198" actId="1076"/>
          <ac:picMkLst>
            <pc:docMk/>
            <pc:sldMk cId="3846254229" sldId="312"/>
            <ac:picMk id="7170" creationId="{DAE1E339-6C02-1155-D9A5-913666BF93A3}"/>
          </ac:picMkLst>
        </pc:picChg>
      </pc:sldChg>
      <pc:sldChg chg="addSp delSp modSp add mod">
        <pc:chgData name="xiaochen li" userId="50b582a8adf77086" providerId="LiveId" clId="{9F9A2B4C-5598-491A-BBB0-DDAC92E43558}" dt="2026-03-29T02:21:02.400" v="2220" actId="1076"/>
        <pc:sldMkLst>
          <pc:docMk/>
          <pc:sldMk cId="1198086584" sldId="313"/>
        </pc:sldMkLst>
        <pc:spChg chg="add mod">
          <ac:chgData name="xiaochen li" userId="50b582a8adf77086" providerId="LiveId" clId="{9F9A2B4C-5598-491A-BBB0-DDAC92E43558}" dt="2026-03-29T02:20:59.127" v="2219" actId="1076"/>
          <ac:spMkLst>
            <pc:docMk/>
            <pc:sldMk cId="1198086584" sldId="313"/>
            <ac:spMk id="5" creationId="{D81DFE14-DF32-8439-7A8E-6EC8EFF1D73E}"/>
          </ac:spMkLst>
        </pc:spChg>
        <pc:picChg chg="add mod">
          <ac:chgData name="xiaochen li" userId="50b582a8adf77086" providerId="LiveId" clId="{9F9A2B4C-5598-491A-BBB0-DDAC92E43558}" dt="2026-03-29T02:21:02.400" v="2220" actId="1076"/>
          <ac:picMkLst>
            <pc:docMk/>
            <pc:sldMk cId="1198086584" sldId="313"/>
            <ac:picMk id="3" creationId="{2A4F7EDC-DEB7-CFA5-782F-E1E273BD1BE9}"/>
          </ac:picMkLst>
        </pc:picChg>
      </pc:sldChg>
      <pc:sldMasterChg chg="modSp mod">
        <pc:chgData name="xiaochen li" userId="50b582a8adf77086" providerId="LiveId" clId="{9F9A2B4C-5598-491A-BBB0-DDAC92E43558}" dt="2026-03-29T02:29:46.519" v="2234" actId="20577"/>
        <pc:sldMasterMkLst>
          <pc:docMk/>
          <pc:sldMasterMk cId="0" sldId="2147483673"/>
        </pc:sldMasterMkLst>
        <pc:spChg chg="mod">
          <ac:chgData name="xiaochen li" userId="50b582a8adf77086" providerId="LiveId" clId="{9F9A2B4C-5598-491A-BBB0-DDAC92E43558}" dt="2026-03-29T02:29:46.519" v="2234" actId="20577"/>
          <ac:spMkLst>
            <pc:docMk/>
            <pc:sldMasterMk cId="0" sldId="2147483673"/>
            <ac:spMk id="75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66005F28-8DD2-86B9-9C44-BBAE82C0A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CAD712AD-361D-6B2D-82CD-824CA68DEE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823DD332-2012-F431-31B4-0F72FF0241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4633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610039F0-A5B3-38DA-8176-0E02A6881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A6FD3735-962A-5DB9-12A7-0D820F91A7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95D55438-1523-937B-7945-91598DEE7D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513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14204613-8F05-7463-A986-19D450214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F95D9FDC-CDCB-AB2D-D0A6-82CFB05856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99F681D4-DFD9-D9E5-CCB7-6E9662A080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3302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8AEC3963-1C71-7B9C-F25F-57F54907E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8E7DB4C4-FE52-60B4-684B-80177D7719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258DC54A-ADA0-E825-A2A0-3CAE62A7B4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3398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ADDC675D-6671-E48E-E98B-D14DF569E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4BE2A35E-9677-EF9C-4A49-898E1466B1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AF4840EF-D327-964D-25BC-CD1EB6DACD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805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98FBE0F8-D903-C051-59B0-4284F4E6B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B0FFC755-F735-BE62-E146-F5AECB5723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540B80CA-EF26-630B-6944-C388D1551D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194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639366B8-1AD5-B2AE-7DA5-5D86D66B2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D36BA156-D0AD-BDA6-FEAF-A0E9CC9A3E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2C457003-33F7-A71B-3F87-8B7D6E9448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9094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9445262D-A103-84FB-325E-B898C9065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7DB33C0B-E7DA-8EAF-552F-4D30AB4F3F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B7660112-C5BC-FCD7-CD7E-320B5381F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753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62F6C509-AF05-D6B5-3F9B-4C3D2D656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E7DEFDCF-B5EE-DA0D-5644-C1BD53C432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6BEC080D-3C0C-36FC-9300-1A7254A408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30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7B881A53-6354-5837-492E-9B9D2197E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4E19794F-40EE-1131-5EE9-C31BD465FC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30D77611-4A9D-FEDC-7FB4-8982B07373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470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6E2C6F71-0E94-9F44-D52F-60002C7DF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C5DC59C3-0DE5-CEBF-0B56-7B4D375C2C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8CF0B371-E110-E0EB-DD66-825624CF46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56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67C63D03-7BB3-4335-3028-7323BDF2A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E5A60767-19FE-3BFD-C496-728DA658D8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092E1E3A-EE9A-91C7-C08E-DD774156B5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0099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3A7230D6-B9CF-3C56-F832-2855EDA98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75FFC14B-814A-53DC-654D-C4D84EBA96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833EBBE0-5154-C329-C618-0F7607810D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2976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D37BECDB-3567-0878-3437-683794BF4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DDF7F3D6-829C-3C26-868B-2D71D0E333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8DE66A6F-F00E-71AC-623E-37504A2FFF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0397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5072EA08-DA19-C8E1-7807-D4C566172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EE2EB00F-B404-4596-F1E1-219AF9BBFD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DAEC5A09-AB9C-D60A-79BE-8CC3C62A18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8825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7BB206C4-C317-272F-677A-DDF285A7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07AA1361-46F3-E0B6-541C-12BBD17513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F0BF7975-FD1E-3EAB-882D-7E4FBDE6FA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36147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11373D44-025B-9F7C-F915-43E284282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1554BDDB-FB9C-63A1-5A0A-A9F3487BF4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4977602F-97F7-0DCB-A937-274A654042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2950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A2BC86EC-A9F2-E5BE-B15E-76E08E551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7ED1EF56-B28C-8F1D-D482-958DAB9BF1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9EC5BD10-C4F6-CA80-2B30-4938E69F24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0624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AE29E320-00DC-4962-DDD5-D8B675265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188C5DBA-8609-A139-F34E-5DAC469736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12359BBB-627D-B325-1458-EBC5B7E66F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276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9F4B325E-5D31-B530-E999-00DBBA321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A41CF5C9-6B24-821A-7942-7106772F55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2D7873AE-4149-029E-53D3-48CE0F219E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9308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F27BE498-DA9A-BD24-D2BA-E8B768021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59E531AF-E0A8-E613-E051-869085CAB6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BED1116B-0623-51C8-9CF3-50F34D694A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18364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1BD37395-F2EC-DDA2-39FD-0783831B9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9CE79C63-B5F7-B6B1-3A81-E84FEFCBED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2EF80416-7C50-400C-FB8B-C7CC78236D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29659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0B785C69-94BD-7D9B-776A-26BAF07C5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B54D658A-9DDD-7E8A-6441-6F47FA5908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EACB3B87-DDB9-2AF4-7A38-8894D71D8B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3680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3D69DA9B-9DB9-37CF-463A-6F1328347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AA96513C-A978-D567-70DB-5FAB10AD95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B814B559-CFDC-5F92-5E18-BEAC2F563E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287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5F8AD443-3C2F-B26C-4BFE-34BAC81B4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2DCAB8E7-2B9B-9663-B657-55ACC566D9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3CDC55EC-F09C-8E1E-AF28-8A723CD4BA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843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AD9C43D0-BF2A-83B7-F4F7-9DB6E86A4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DDA21AB6-0B3C-BE93-CBF2-73E6427C2B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263448FE-E1AB-A8DA-CE48-75B3FC57CF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2178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E511E725-50AD-5BA4-6658-606ECFFFA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>
            <a:extLst>
              <a:ext uri="{FF2B5EF4-FFF2-40B4-BE49-F238E27FC236}">
                <a16:creationId xmlns:a16="http://schemas.microsoft.com/office/drawing/2014/main" id="{D57AA802-DDEF-A755-A065-CA92D3011E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176E8F47-031F-5460-57C1-C2CAD33439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992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">
  <p:cSld name="Title-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 rot="5400000">
            <a:off x="5350049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1221600" y="1075856"/>
            <a:ext cx="6700800" cy="0"/>
          </a:xfrm>
          <a:prstGeom prst="straightConnector1">
            <a:avLst/>
          </a:prstGeom>
          <a:noFill/>
          <a:ln w="2857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4"/>
          <p:cNvCxnSpPr/>
          <p:nvPr/>
        </p:nvCxnSpPr>
        <p:spPr>
          <a:xfrm>
            <a:off x="1221600" y="4632769"/>
            <a:ext cx="6700800" cy="0"/>
          </a:xfrm>
          <a:prstGeom prst="straightConnector1">
            <a:avLst/>
          </a:prstGeom>
          <a:noFill/>
          <a:ln w="952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6000"/>
              <a:buFont typeface="Georgia"/>
              <a:buNone/>
              <a:defRPr sz="60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 rot="5400000">
            <a:off x="5350049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cxnSp>
        <p:nvCxnSpPr>
          <p:cNvPr id="138" name="Google Shape;138;p25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358" y="4697344"/>
            <a:ext cx="1006822" cy="3390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5338" y="4691572"/>
            <a:ext cx="1042279" cy="33905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1562225" y="4733925"/>
            <a:ext cx="28590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CSC 481/681</a:t>
            </a:r>
            <a:endParaRPr sz="13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Principles of Computer Security</a:t>
            </a:r>
            <a:endParaRPr sz="1100" b="0" i="1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762300" y="4767281"/>
            <a:ext cx="430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1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Software Security</a:t>
            </a:r>
            <a:endParaRPr sz="1200" b="0" i="1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3686300" y="4752872"/>
            <a:ext cx="0" cy="30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bleepingcomputer.com/news/security/rewards-of-up-to-500-000-offered-for-freebsd-openbsd-netbsd-linux-zero-day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-yourself-first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rstechnica.com/information-technology/2018/09/50-million-facebook-accounts-breached-by-an-access-token-harvesting-attac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ppleinsider.com/articles/18/09/24/zero-day-vulnerability-in-macos-mojave-bypasses-system-level-privacy-permissions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ckerone.com/" TargetMode="External"/><Relationship Id="rId3" Type="http://schemas.openxmlformats.org/officeDocument/2006/relationships/hyperlink" Target="https://www.google.com/about/appsecurity/programs-home/" TargetMode="External"/><Relationship Id="rId7" Type="http://schemas.openxmlformats.org/officeDocument/2006/relationships/hyperlink" Target="https://www.mozilla.org/en-US/security/bug-bount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whitehat" TargetMode="External"/><Relationship Id="rId5" Type="http://schemas.openxmlformats.org/officeDocument/2006/relationships/hyperlink" Target="https://www.microsoft.com/en-us/msrc/bounty" TargetMode="External"/><Relationship Id="rId4" Type="http://schemas.openxmlformats.org/officeDocument/2006/relationships/hyperlink" Target="https://bughunters.google.com/about/rules/6171833274204160/android-and-google-devices-security-reward-program-rules#code-execution-reward-amounts" TargetMode="External"/><Relationship Id="rId9" Type="http://schemas.openxmlformats.org/officeDocument/2006/relationships/hyperlink" Target="https://hackerone.com/directory/programs?order_direction=DESC&amp;order_field=resolved_report_cou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ctrTitle"/>
          </p:nvPr>
        </p:nvSpPr>
        <p:spPr>
          <a:xfrm>
            <a:off x="714150" y="841781"/>
            <a:ext cx="7698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800" dirty="0"/>
              <a:t>Software Security</a:t>
            </a:r>
            <a:endParaRPr sz="4800" dirty="0"/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1"/>
          </p:nvPr>
        </p:nvSpPr>
        <p:spPr>
          <a:xfrm>
            <a:off x="1143000" y="2701539"/>
            <a:ext cx="68580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CSC 481/681/781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Principles of Computer Security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Ref: Textbook, Section 3.4</a:t>
            </a:r>
            <a:endParaRPr sz="1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2"/>
                </a:solidFill>
              </a:rPr>
              <a:t>Finding Bugs Can Be Profitable!</a:t>
            </a:r>
            <a:endParaRPr sz="3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>
                <a:solidFill>
                  <a:schemeClr val="dk2"/>
                </a:solidFill>
              </a:rPr>
              <a:t>And on the “Gray Market”...</a:t>
            </a:r>
            <a:endParaRPr sz="2000" i="1"/>
          </a:p>
        </p:txBody>
      </p:sp>
      <p:sp>
        <p:nvSpPr>
          <p:cNvPr id="200" name="Google Shape;200;p34"/>
          <p:cNvSpPr txBox="1">
            <a:spLocks noGrp="1"/>
          </p:cNvSpPr>
          <p:nvPr>
            <p:ph type="body" idx="1"/>
          </p:nvPr>
        </p:nvSpPr>
        <p:spPr>
          <a:xfrm>
            <a:off x="1236825" y="1126869"/>
            <a:ext cx="25053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700"/>
              <a:t>Markets for exploits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r>
              <a:rPr lang="en-US" sz="1700"/>
              <a:t>Bought by</a:t>
            </a:r>
            <a:endParaRPr sz="1700"/>
          </a:p>
          <a:p>
            <a:pPr marL="400050" lvl="0" indent="-209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</a:pPr>
            <a:r>
              <a:rPr lang="en-US" sz="1500"/>
              <a:t>Governments</a:t>
            </a:r>
            <a:endParaRPr sz="1500"/>
          </a:p>
          <a:p>
            <a:pPr marL="4000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/>
              <a:t>Companies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r>
              <a:rPr lang="en-US" sz="1500"/>
              <a:t>And some by criminals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(many brokers don’t…)</a:t>
            </a:r>
            <a:endParaRPr sz="1400"/>
          </a:p>
        </p:txBody>
      </p:sp>
      <p:pic>
        <p:nvPicPr>
          <p:cNvPr id="201" name="Google Shape;20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2775" y="1126875"/>
            <a:ext cx="4078374" cy="33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4"/>
          <p:cNvSpPr txBox="1"/>
          <p:nvPr/>
        </p:nvSpPr>
        <p:spPr>
          <a:xfrm>
            <a:off x="713700" y="4366269"/>
            <a:ext cx="77166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https://www.bleepingcomputer.com/news/security/rewards-of-up-to-500-000-offered-for-freebsd-openbsd-netbsd-linux-zero-days/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60FF65CA-A4A8-8521-B8B8-449D4869B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F1D60195-6A4A-5957-B565-257C272D86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400" dirty="0"/>
              <a:t>Terminology in Software Security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B4E0C86B-2637-61CF-4185-A9E87A9251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3"/>
            <a:ext cx="7886700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1800" b="1" dirty="0"/>
              <a:t>Software security </a:t>
            </a:r>
            <a:r>
              <a:rPr lang="en-US" sz="1800" dirty="0"/>
              <a:t>is the application of techniques that assess, mitigate, and protect software systems from vulnerabilities and attacks. 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     </a:t>
            </a:r>
            <a:r>
              <a:rPr lang="en-US" sz="1600" dirty="0"/>
              <a:t>Security is always a secondary concern</a:t>
            </a:r>
          </a:p>
          <a:p>
            <a:pPr marL="457200" lvl="1" indent="0">
              <a:spcBef>
                <a:spcPts val="1000"/>
              </a:spcBef>
              <a:buSzPts val="2400"/>
              <a:buNone/>
            </a:pPr>
            <a:r>
              <a:rPr lang="en-US" sz="1600" dirty="0"/>
              <a:t>- primary goal of software is to provide some functionality or services</a:t>
            </a:r>
          </a:p>
          <a:p>
            <a:pPr marL="457200" lvl="1" indent="0">
              <a:spcBef>
                <a:spcPts val="1000"/>
              </a:spcBef>
              <a:buSzPts val="2400"/>
              <a:buNone/>
            </a:pPr>
            <a:r>
              <a:rPr lang="en-US" sz="1600" dirty="0"/>
              <a:t>- managing the associated risks is only a derived or secondary concern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3074" name="Picture 2" descr="Bug Cartoon Computer Stock Illustrations – 3,695 Bug Cartoon Computer Stock  Illustrations, Vectors &amp; Clipart - Dreamstime">
            <a:extLst>
              <a:ext uri="{FF2B5EF4-FFF2-40B4-BE49-F238E27FC236}">
                <a16:creationId xmlns:a16="http://schemas.microsoft.com/office/drawing/2014/main" id="{DDF37D9D-562F-95D2-208E-6D5EFD23C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5" b="19678"/>
          <a:stretch>
            <a:fillRect/>
          </a:stretch>
        </p:blipFill>
        <p:spPr bwMode="auto">
          <a:xfrm>
            <a:off x="5572989" y="3043004"/>
            <a:ext cx="2942361" cy="141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8325AF-AD1F-162D-E1AC-627A3E2617EC}"/>
              </a:ext>
            </a:extLst>
          </p:cNvPr>
          <p:cNvSpPr txBox="1"/>
          <p:nvPr/>
        </p:nvSpPr>
        <p:spPr>
          <a:xfrm>
            <a:off x="727023" y="3533458"/>
            <a:ext cx="400987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There is often a trade-off/conflict between security functionality &amp; convenience.</a:t>
            </a:r>
          </a:p>
        </p:txBody>
      </p:sp>
    </p:spTree>
    <p:extLst>
      <p:ext uri="{BB962C8B-B14F-4D97-AF65-F5344CB8AC3E}">
        <p14:creationId xmlns:p14="http://schemas.microsoft.com/office/powerpoint/2010/main" val="56437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391B6D28-444C-A465-D41F-86F7223B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25ED15E2-A08C-E01A-EA4B-0CEC087BC6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400" dirty="0"/>
              <a:t>Terminology in Software Security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2A105B7C-6777-E1EB-9624-C8D3F0B7D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3"/>
            <a:ext cx="7886700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1800" b="1" dirty="0"/>
              <a:t>Software security </a:t>
            </a:r>
            <a:r>
              <a:rPr lang="en-US" sz="1800" dirty="0"/>
              <a:t>is the application of techniques that assess, mitigate, and protect software systems from vulnerabilities and attacks.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41813-A148-5D8B-43FE-F9622970CE5D}"/>
              </a:ext>
            </a:extLst>
          </p:cNvPr>
          <p:cNvSpPr txBox="1"/>
          <p:nvPr/>
        </p:nvSpPr>
        <p:spPr>
          <a:xfrm>
            <a:off x="1026826" y="2205310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"The only system which is truly secure is one which is switched off and unplugged, locked in a titanium-lined safe, buried in a concrete bunker, and surrounded by nerve gas and very highly paid armed guards. 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    Even then, I wouldn't stake my life on it”</a:t>
            </a:r>
          </a:p>
          <a:p>
            <a:pPr>
              <a:buFontTx/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dirty="0"/>
              <a:t>    </a:t>
            </a:r>
            <a:r>
              <a:rPr lang="en-US" alt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-- Gene Spafford</a:t>
            </a:r>
          </a:p>
        </p:txBody>
      </p:sp>
    </p:spTree>
    <p:extLst>
      <p:ext uri="{BB962C8B-B14F-4D97-AF65-F5344CB8AC3E}">
        <p14:creationId xmlns:p14="http://schemas.microsoft.com/office/powerpoint/2010/main" val="279134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E5B0F6BD-4A40-508B-586F-9C4D880DF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B3742D59-8419-33BA-F1DC-397224B3FF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400" dirty="0"/>
              <a:t>Terminology in Software Security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CA54730A-9033-26D0-D2C7-0959F0F335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4"/>
            <a:ext cx="7886700" cy="3301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1800" b="1" dirty="0"/>
              <a:t>Software security </a:t>
            </a:r>
            <a:r>
              <a:rPr lang="en-US" sz="1800" dirty="0"/>
              <a:t>is the application of techniques that assess, mitigate, and protect software systems from vulnerabilities and attacks.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1800" dirty="0"/>
              <a:t>What may cause security issues?</a:t>
            </a:r>
          </a:p>
          <a:p>
            <a:pPr marL="800100" lvl="1" indent="-342900">
              <a:spcBef>
                <a:spcPts val="10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1400" dirty="0"/>
              <a:t>At a high-level: not understanding the security requirements and threats</a:t>
            </a:r>
            <a:endParaRPr lang="en-US" sz="1800" dirty="0"/>
          </a:p>
          <a:p>
            <a:pPr marL="800100" lvl="1" indent="-342900">
              <a:spcBef>
                <a:spcPts val="10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1400" dirty="0"/>
              <a:t>At a low-level: silly little program bugs or flaws that introduce vulnerabilities</a:t>
            </a:r>
            <a:endParaRPr lang="en-US" sz="1800"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195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B6AE810A-28D0-1D94-9A81-9716C4003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8A73660C-DC14-8553-7FE2-D1610E9E0C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How Do We Manage Vulnerabilities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006E9C84-A478-03CB-E9F0-5A510D8432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4"/>
            <a:ext cx="7886700" cy="3301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dirty="0"/>
              <a:t>Design systems to avoid </a:t>
            </a:r>
            <a:r>
              <a:rPr lang="en-US" sz="1600" dirty="0">
                <a:solidFill>
                  <a:srgbClr val="7030A0"/>
                </a:solidFill>
              </a:rPr>
              <a:t>design vulnerabilities</a:t>
            </a:r>
            <a:r>
              <a:rPr lang="en-US" sz="1600" dirty="0"/>
              <a:t>.</a:t>
            </a:r>
          </a:p>
          <a:p>
            <a:r>
              <a:rPr lang="en-US" sz="1600" dirty="0"/>
              <a:t>Write secure code to reduce the number of </a:t>
            </a:r>
            <a:r>
              <a:rPr lang="en-US" sz="1600" dirty="0">
                <a:solidFill>
                  <a:srgbClr val="FF0000"/>
                </a:solidFill>
              </a:rPr>
              <a:t>implementation vulnerabilities</a:t>
            </a:r>
            <a:r>
              <a:rPr lang="en-US" sz="1600" dirty="0"/>
              <a:t>.</a:t>
            </a:r>
          </a:p>
          <a:p>
            <a:r>
              <a:rPr lang="en-US" sz="1600" dirty="0"/>
              <a:t>Add mitigation techniques to address </a:t>
            </a:r>
            <a:r>
              <a:rPr lang="en-US" sz="1600" dirty="0">
                <a:solidFill>
                  <a:srgbClr val="FF0000"/>
                </a:solidFill>
              </a:rPr>
              <a:t>implementation vulnerabilities</a:t>
            </a:r>
            <a:r>
              <a:rPr lang="en-US" sz="1600" dirty="0"/>
              <a:t>.</a:t>
            </a:r>
          </a:p>
          <a:p>
            <a:r>
              <a:rPr lang="en-US" sz="1600" dirty="0"/>
              <a:t>Analyze and test systems to find </a:t>
            </a: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operational vulnerabilities</a:t>
            </a:r>
            <a:r>
              <a:rPr lang="en-US" sz="1600" dirty="0"/>
              <a:t>.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56A4235-9FEE-5E48-B912-FF6A72BB672A}"/>
              </a:ext>
            </a:extLst>
          </p:cNvPr>
          <p:cNvSpPr txBox="1"/>
          <p:nvPr/>
        </p:nvSpPr>
        <p:spPr>
          <a:xfrm>
            <a:off x="3824351" y="3484466"/>
            <a:ext cx="281823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auditing, code analysis tools, software security testing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BBCA4-6383-0846-99B2-7D9AFA433DAD}"/>
              </a:ext>
            </a:extLst>
          </p:cNvPr>
          <p:cNvSpPr txBox="1"/>
          <p:nvPr/>
        </p:nvSpPr>
        <p:spPr>
          <a:xfrm>
            <a:off x="6915656" y="2685292"/>
            <a:ext cx="208779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Common vulnerabilities, Secure coding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17BEE1-8B9D-13E9-8883-176BA4E53B94}"/>
              </a:ext>
            </a:extLst>
          </p:cNvPr>
          <p:cNvCxnSpPr>
            <a:cxnSpLocks/>
          </p:cNvCxnSpPr>
          <p:nvPr/>
        </p:nvCxnSpPr>
        <p:spPr>
          <a:xfrm>
            <a:off x="5527361" y="1424450"/>
            <a:ext cx="78433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95204DB-DA6B-DE05-B321-24B2F09F2B13}"/>
              </a:ext>
            </a:extLst>
          </p:cNvPr>
          <p:cNvSpPr txBox="1"/>
          <p:nvPr/>
        </p:nvSpPr>
        <p:spPr>
          <a:xfrm>
            <a:off x="6568663" y="1262512"/>
            <a:ext cx="229801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Software design principles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3B8DDF-B6AD-DC96-6F2A-75128A778517}"/>
              </a:ext>
            </a:extLst>
          </p:cNvPr>
          <p:cNvCxnSpPr>
            <a:cxnSpLocks/>
          </p:cNvCxnSpPr>
          <p:nvPr/>
        </p:nvCxnSpPr>
        <p:spPr>
          <a:xfrm>
            <a:off x="4091152" y="2786451"/>
            <a:ext cx="405897" cy="6238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4697D8-36C9-9F2A-DC97-9FA76FAF1D1A}"/>
              </a:ext>
            </a:extLst>
          </p:cNvPr>
          <p:cNvCxnSpPr>
            <a:cxnSpLocks/>
          </p:cNvCxnSpPr>
          <p:nvPr/>
        </p:nvCxnSpPr>
        <p:spPr>
          <a:xfrm>
            <a:off x="7598624" y="1947870"/>
            <a:ext cx="278707" cy="6238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89F280-772F-40E6-26E8-CF4C635ED978}"/>
              </a:ext>
            </a:extLst>
          </p:cNvPr>
          <p:cNvCxnSpPr>
            <a:cxnSpLocks/>
          </p:cNvCxnSpPr>
          <p:nvPr/>
        </p:nvCxnSpPr>
        <p:spPr>
          <a:xfrm>
            <a:off x="6809203" y="2299217"/>
            <a:ext cx="876177" cy="3119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67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1F72ACDA-FE04-0849-6C28-2AF78973F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DC9C87C4-AADA-BEA9-B5AA-1AB235F6E0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Secure Software Design Principles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641A5FE0-D917-89E0-7280-BF4B8AA26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4"/>
            <a:ext cx="7886700" cy="3301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000" dirty="0"/>
              <a:t>At a high-level:</a:t>
            </a:r>
          </a:p>
          <a:p>
            <a:pPr marL="742950" lvl="1" indent="-285750"/>
            <a:r>
              <a:rPr lang="en-US" sz="1600" dirty="0"/>
              <a:t>Seriously consider security requirements and threats before building systems</a:t>
            </a:r>
          </a:p>
          <a:p>
            <a:pPr marL="742950" lvl="1" indent="-285750"/>
            <a:r>
              <a:rPr lang="en-US" sz="1600" dirty="0"/>
              <a:t>Perform threat modeling and define security goals early in the design phase</a:t>
            </a:r>
          </a:p>
        </p:txBody>
      </p:sp>
      <p:pic>
        <p:nvPicPr>
          <p:cNvPr id="5122" name="Picture 2" descr="Requirements Vector Art, Icons, and Graphics for Free Download">
            <a:extLst>
              <a:ext uri="{FF2B5EF4-FFF2-40B4-BE49-F238E27FC236}">
                <a16:creationId xmlns:a16="http://schemas.microsoft.com/office/drawing/2014/main" id="{96D41E13-F7D6-4214-ED0C-D00FA6127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6" b="10870"/>
          <a:stretch>
            <a:fillRect/>
          </a:stretch>
        </p:blipFill>
        <p:spPr bwMode="auto">
          <a:xfrm>
            <a:off x="4985188" y="2662474"/>
            <a:ext cx="3530162" cy="18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4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30622224-9470-B5DA-F91E-293180568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E8916DC2-7CED-86D4-A91E-F72A2CEB2F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Secure Software Design Principles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2CF3658B-E1C2-5D6A-6676-20B1A1E7EB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3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100" dirty="0"/>
              <a:t>Let’s review “Principles to guide design of secure systems (</a:t>
            </a:r>
            <a:r>
              <a:rPr lang="en-US" sz="2000" dirty="0"/>
              <a:t>Saltzer &amp; Schroeder</a:t>
            </a:r>
            <a:r>
              <a:rPr lang="en-US" sz="2100" dirty="0"/>
              <a:t>)”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Economy of mechanism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Fail-safe defaults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Complete mediation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Open design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Separation of privilege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Least privilege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Least common mechanism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Psychological acceptability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Work factor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Compromise recording (i.e., logging or audit)</a:t>
            </a:r>
          </a:p>
          <a:p>
            <a:pPr marL="0" lvl="0" indent="0">
              <a:buNone/>
            </a:pPr>
            <a:endParaRPr lang="en-US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79358-90F7-BE2D-3BA7-3C270E0E0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261" y="1860319"/>
            <a:ext cx="2733434" cy="24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5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9370DC08-2515-D1A3-806A-87EEBEEAC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3369D6E5-EB3C-A876-7B96-00E7EA0338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Secure Software Design Principles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0C5D1B30-7E19-9397-64E7-8E6D8E5BCB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IEEE Center for Secure Design, ”Avoiding the Top 10 Software Security Design Flaws” 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Earn or Give, but Never Assume, Trust 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Use an Authentication Mechanism that Cannot be Bypassed or Tampered With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Authorize after You Authenticate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Strictly Separate Data and Control Instructions, and Never Process Control Instructions Received from Untrusted Source 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Define an Approach that Ensures all Data are Explicitly Validated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Use Cryptography Correctly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Identify Sensitive Data and How They Should Be Handled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Always Consider the Users 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Understand How Integrating External Components Changes Your Attack Surface</a:t>
            </a:r>
          </a:p>
          <a:p>
            <a:pPr marL="800100" lvl="1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Be Flexible When Considering Future Changes to Objects and Actors</a:t>
            </a:r>
          </a:p>
          <a:p>
            <a:pPr marL="0" lv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01541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1E5F7FC8-AF85-156E-B531-F7FB6AB36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6A69333B-02D3-8FAB-8D0A-DFEAED12A9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Secure Software Design Principles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83DB381C-95AB-8ADA-71A4-87F7950C5D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Earn Or Give, But Never Assume, Trust 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sz="1600" dirty="0"/>
              <a:t>Software should check all inputs and the results of all security-relevant actions.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sz="1600" dirty="0"/>
              <a:t>Even if users are known, they are susceptible to social engineering attacks and insider threat.</a:t>
            </a:r>
          </a:p>
          <a:p>
            <a:pPr>
              <a:buFont typeface="Arial" panose="020B0604020202020204" pitchFamily="34" charset="0"/>
              <a:buChar char="‒"/>
            </a:pPr>
            <a:r>
              <a:rPr lang="en-US" sz="1600" dirty="0"/>
              <a:t>Make sure all data received from an untrusted client are properly validated before processing</a:t>
            </a:r>
          </a:p>
          <a:p>
            <a:pPr marL="0" lvl="0" indent="0">
              <a:buNone/>
            </a:pPr>
            <a:endParaRPr lang="en-US" sz="2100" dirty="0"/>
          </a:p>
        </p:txBody>
      </p:sp>
      <p:pic>
        <p:nvPicPr>
          <p:cNvPr id="2" name="Picture 1" title="attacker photo">
            <a:extLst>
              <a:ext uri="{FF2B5EF4-FFF2-40B4-BE49-F238E27FC236}">
                <a16:creationId xmlns:a16="http://schemas.microsoft.com/office/drawing/2014/main" id="{C4D3088C-3C62-2695-089F-1B6A7E17D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81"/>
          <a:stretch/>
        </p:blipFill>
        <p:spPr>
          <a:xfrm>
            <a:off x="5988569" y="3012167"/>
            <a:ext cx="1986197" cy="155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62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EC991FAC-89DE-EF60-AAB3-17EE7DD51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675F46F1-FE20-8ECF-1200-B639DCF5E5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Secure Software Design Principles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6F32C31E-8A26-24E5-4513-22E58FE579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Earn Or Give, But Never Assume, Trust </a:t>
            </a:r>
            <a:endParaRPr lang="en-US" sz="2100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0CF7F12E-C1F6-B9B7-E3D2-EC53A3843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7"/>
          <a:stretch>
            <a:fillRect/>
          </a:stretch>
        </p:blipFill>
        <p:spPr bwMode="auto">
          <a:xfrm>
            <a:off x="361560" y="1634587"/>
            <a:ext cx="3191110" cy="230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762783-49EE-1C23-E067-2C00ABE010FE}"/>
              </a:ext>
            </a:extLst>
          </p:cNvPr>
          <p:cNvSpPr/>
          <p:nvPr/>
        </p:nvSpPr>
        <p:spPr>
          <a:xfrm>
            <a:off x="2293495" y="3095469"/>
            <a:ext cx="682053" cy="2023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36EB1B7D-C7A4-D4A4-13A7-538CAA550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63" y="1841309"/>
            <a:ext cx="4916431" cy="146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3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Software Security vs. OS Security</a:t>
            </a:r>
          </a:p>
        </p:txBody>
      </p:sp>
      <p:sp>
        <p:nvSpPr>
          <p:cNvPr id="160" name="Google Shape;160;p29"/>
          <p:cNvSpPr txBox="1">
            <a:spLocks noGrp="1"/>
          </p:cNvSpPr>
          <p:nvPr>
            <p:ph type="body" idx="1"/>
          </p:nvPr>
        </p:nvSpPr>
        <p:spPr>
          <a:xfrm>
            <a:off x="628650" y="1135813"/>
            <a:ext cx="7886700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000" dirty="0"/>
              <a:t>Before we dive into software security, let’s first clarify how it relates to operating system security: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Do software security and OS security overlap?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Where does a buffer overflow vulnerability belong—software or OS security?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Both domains have vulnerabilities—how do their Common Vulnerabilities and Exposures (CVE) focus areas differ?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If a program contains a buffer overflow bug but cannot be exploited, is it still a security problem?</a:t>
            </a:r>
            <a:endParaRPr sz="14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F3C6F292-D60C-F62C-97BB-10A3F9382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4A55913D-1025-4FC7-655C-1D352537E7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Secure Software Design Principles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DAD765B5-68AD-79B5-5AAC-5EBF86FE12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Earn Or Give, But Never Assume, Trust </a:t>
            </a:r>
            <a:endParaRPr lang="en-US" sz="21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4EEF7F-A367-36D7-4153-27689EFF6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6" y="1849671"/>
            <a:ext cx="3490132" cy="21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60C410F-E747-9BF4-FED1-C5E3DEAD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23" y="1849671"/>
            <a:ext cx="4560501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40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6F2F5603-D045-8250-DED9-3EA725865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1A492E9F-CDB1-3454-64EF-5DE7C1CDB1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Secure Software Design Principles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D3952AFF-0FB7-F3D1-9AA2-41EAFFD7A5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Earn Or Give, But Never Assume, Trust </a:t>
            </a:r>
            <a:endParaRPr lang="en-US" sz="2100" dirty="0"/>
          </a:p>
          <a:p>
            <a:pPr marL="0" lvl="0" indent="0">
              <a:buNone/>
            </a:pPr>
            <a:r>
              <a:rPr lang="en-US" sz="2100" dirty="0"/>
              <a:t>Example:</a:t>
            </a:r>
          </a:p>
          <a:p>
            <a:pPr marL="0" lvl="0" indent="0">
              <a:buNone/>
            </a:pPr>
            <a:r>
              <a:rPr lang="en-US" sz="2100" dirty="0"/>
              <a:t>A web app trusts a hidden form field like </a:t>
            </a:r>
            <a:r>
              <a:rPr lang="en-US" sz="2100" dirty="0" err="1"/>
              <a:t>isAdmin</a:t>
            </a:r>
            <a:r>
              <a:rPr lang="en-US" sz="2100" dirty="0"/>
              <a:t>=true → attacker modifies it and gains admin access.</a:t>
            </a:r>
          </a:p>
          <a:p>
            <a:pPr marL="0" lvl="0" indent="0">
              <a:buNone/>
            </a:pPr>
            <a:r>
              <a:rPr lang="en-US" sz="2100" dirty="0"/>
              <a:t>Demo:</a:t>
            </a:r>
          </a:p>
          <a:p>
            <a:pPr marL="0" lvl="0" indent="0">
              <a:buNone/>
            </a:pPr>
            <a:r>
              <a:rPr lang="en-US" u="sng" dirty="0">
                <a:hlinkClick r:id="rId3"/>
              </a:rPr>
              <a:t>https://www.hack-yourself-first.com/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09212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6B155790-0ADF-D060-FC8C-36815C253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1B2C142A-95CD-30C4-0F2F-8640DA2F92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Secure Software Design Principles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018A97C2-29B6-E474-EAAF-1DB454F886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Use An Authentication Mechanism That Cannot Be Bypassed Or Tampered With</a:t>
            </a:r>
            <a:endParaRPr lang="en-US" sz="2100" dirty="0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09F206D1-A3B2-1AD9-4889-9F0CFF7FE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165" y="1663908"/>
            <a:ext cx="3626127" cy="28918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D240E5-B40C-0C11-3389-158BA220454D}"/>
              </a:ext>
            </a:extLst>
          </p:cNvPr>
          <p:cNvSpPr txBox="1"/>
          <p:nvPr/>
        </p:nvSpPr>
        <p:spPr>
          <a:xfrm>
            <a:off x="628650" y="2153003"/>
            <a:ext cx="3626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Default router username and password list.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E211F-FA0C-CEE0-090A-DC503491DC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4614"/>
          <a:stretch/>
        </p:blipFill>
        <p:spPr>
          <a:xfrm>
            <a:off x="1064639" y="2562198"/>
            <a:ext cx="2488030" cy="19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1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D9350EAF-2BA0-9EF6-D37F-7DC170471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BADC609B-953E-9A95-1071-E2CED9DAF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Secure Software Design Principles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20DD2D47-46ED-D06C-C2E9-8F3FC7667D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Authorize after you authenticate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Verify identity first, then check permissions</a:t>
            </a:r>
          </a:p>
          <a:p>
            <a:pPr marL="76200" indent="0">
              <a:buNone/>
            </a:pPr>
            <a:endParaRPr lang="en-US" sz="2000" dirty="0"/>
          </a:p>
          <a:p>
            <a:pPr marL="76200" indent="0">
              <a:buNone/>
            </a:pPr>
            <a:r>
              <a:rPr lang="en-US" sz="2000" dirty="0"/>
              <a:t>Example: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logged-in user accesses /user/123/profile and changes 123 to 124 → sees another user’s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50DA3B-F4FB-1DAC-CDD5-FBBBF1814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862" y="3720605"/>
            <a:ext cx="4412316" cy="6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52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65E20173-E20C-A2AA-23FE-D9BC1A0EF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14743406-CA15-0C51-1901-8A5058D82F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Secure Software Design Principles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FEBE1B11-8FAD-2A0A-67EC-8D75301C17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Strictly Separate Data and Control Instructions, and Never Process Control Instructions Received from Untrusted Source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Never treat user input as executable commands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B0D73-5F98-0692-5D6F-A7A3FFA48745}"/>
              </a:ext>
            </a:extLst>
          </p:cNvPr>
          <p:cNvSpPr txBox="1"/>
          <p:nvPr/>
        </p:nvSpPr>
        <p:spPr>
          <a:xfrm>
            <a:off x="628650" y="2417861"/>
            <a:ext cx="5412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Example: SQL Injection Based on OR ""="" is Always True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29FCC8-692B-91FF-E728-8C022335E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54" y="2851421"/>
            <a:ext cx="2509887" cy="1589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930251-D5F6-7D4C-1F97-D0532FF91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846" y="3218192"/>
            <a:ext cx="5633504" cy="8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72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5141314F-8166-C44B-6522-62BA4EEFF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B8F23B15-21BD-25BA-E552-3A417AF53F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Secure Software Design Principles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90AC34EE-D0AD-3A1B-360D-217953A9A3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Strictly Separate Data and Control Instructions, and Never Process Control Instructions Received from Untrusted Source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Never treat user input as executable commands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B8E04-5B6E-0519-09D2-1CC44EF00526}"/>
              </a:ext>
            </a:extLst>
          </p:cNvPr>
          <p:cNvSpPr txBox="1"/>
          <p:nvPr/>
        </p:nvSpPr>
        <p:spPr>
          <a:xfrm>
            <a:off x="628650" y="2417861"/>
            <a:ext cx="5412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Example: SQL Injection Based on OR ""="" is Always True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B19BF2-DCD3-2231-B58A-9525B8003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04" y="2704090"/>
            <a:ext cx="2666667" cy="1866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F7E5A-8DA0-6D0F-5C5D-88BB94884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271" y="3011867"/>
            <a:ext cx="5179821" cy="2519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D5CCA7-ADC0-6E2B-8ABD-8F78B04D0898}"/>
              </a:ext>
            </a:extLst>
          </p:cNvPr>
          <p:cNvSpPr txBox="1"/>
          <p:nvPr/>
        </p:nvSpPr>
        <p:spPr>
          <a:xfrm>
            <a:off x="3035509" y="365567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SQL above is valid and will return ALL rows from the "Users" table, since OR ""="" is always TRUE.</a:t>
            </a:r>
          </a:p>
        </p:txBody>
      </p:sp>
    </p:spTree>
    <p:extLst>
      <p:ext uri="{BB962C8B-B14F-4D97-AF65-F5344CB8AC3E}">
        <p14:creationId xmlns:p14="http://schemas.microsoft.com/office/powerpoint/2010/main" val="3761386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08CF1B9A-9238-8B61-8FA3-3754FC1A4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CE6DC64E-7C6F-E15E-DE8B-7BB6422D35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Secure Software Design Principles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13EAECD4-CBBB-5A46-A445-2DE18531E6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Define an Approach that Ensures all Data are Explicitly Validated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Assume all input is malicious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Constrain, reject, and sanitize your input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Centralize your input filtering 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Encrypt sensitive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Use whitelist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717623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A9C6874C-6026-4D86-E0DC-1021D2768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0049A124-A2E1-14D4-E158-6D20518E88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Secure Software Design Principles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2ABA7957-6646-59EC-4685-DB498E6E1B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Use Cryptography Correctly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Don’t “roll your own crypto” or misuse it</a:t>
            </a:r>
            <a:endParaRPr lang="en-US" sz="2000" dirty="0"/>
          </a:p>
          <a:p>
            <a:pPr marL="76200" indent="0">
              <a:buNone/>
            </a:pPr>
            <a:r>
              <a:rPr lang="en-US" sz="2000" dirty="0"/>
              <a:t>Storing passwords with plain hash instead of salted hash → easily cracked using rainbow tables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84EEAD-7E49-4EF5-8F96-E1E5158CC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03" y="2677039"/>
            <a:ext cx="2735704" cy="1810849"/>
          </a:xfrm>
          <a:prstGeom prst="rect">
            <a:avLst/>
          </a:prstGeom>
        </p:spPr>
      </p:pic>
      <p:pic>
        <p:nvPicPr>
          <p:cNvPr id="3" name="Picture 2" descr="What is Salted Password Hashing? - GeeksforGeeks">
            <a:extLst>
              <a:ext uri="{FF2B5EF4-FFF2-40B4-BE49-F238E27FC236}">
                <a16:creationId xmlns:a16="http://schemas.microsoft.com/office/drawing/2014/main" id="{0E1727C4-DAAE-9D7E-6372-34F101BA1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84" y="2857986"/>
            <a:ext cx="4521330" cy="15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814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5832BADB-930B-D3DD-D34E-FDF43B92A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D1C0596A-48F1-2CAC-AA03-A7AA5447A4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Secure Software Design Principles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2BFD928E-8B10-6827-B77F-31726E0F82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Use Cryptography Correctly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Don’t create your own cryptographic algorithms or implementations.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Misuse of libraries and algorithms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Poor key management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hard-coding keys into software (often observed in embedded devices and application software)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failure to allow for the revocation and/or rotation of keys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use of cryptographic keys that are weak (such as keys that are too short 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weak key distribution mechanisms </a:t>
            </a:r>
          </a:p>
        </p:txBody>
      </p:sp>
    </p:spTree>
    <p:extLst>
      <p:ext uri="{BB962C8B-B14F-4D97-AF65-F5344CB8AC3E}">
        <p14:creationId xmlns:p14="http://schemas.microsoft.com/office/powerpoint/2010/main" val="774057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F3F6AF39-1182-1003-CCC4-E4278A3EA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3D7806D5-C9B2-BC40-1296-FE1772506C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Secure Software Design Principles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3BAF396B-BB59-4D62-33D2-4643E55A71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Identify Sensitive Data and How They Should Be Handled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Comes from many sources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Users input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Personally-identifiable information (PII) of users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Data computed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Sensors (e.g. geolocation, accelerometer)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098" name="Picture 2" descr="Avoid Credit Card Fraud During the Holidays! - INGENIUM">
            <a:extLst>
              <a:ext uri="{FF2B5EF4-FFF2-40B4-BE49-F238E27FC236}">
                <a16:creationId xmlns:a16="http://schemas.microsoft.com/office/drawing/2014/main" id="{9F097920-A21C-F222-4162-0AC5D0CF2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92" y="2571750"/>
            <a:ext cx="3313920" cy="189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1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85538720-47F6-9157-5BA5-17377E04D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B3A79996-F96D-B97F-AD8C-72FEDA8B42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400" dirty="0"/>
              <a:t>Software Security vs. OS Security</a:t>
            </a:r>
            <a:endParaRPr sz="3400" dirty="0"/>
          </a:p>
        </p:txBody>
      </p:sp>
      <p:pic>
        <p:nvPicPr>
          <p:cNvPr id="3" name="Picture 2" descr="A diagram of software security&#10;&#10;AI-generated content may be incorrect.">
            <a:extLst>
              <a:ext uri="{FF2B5EF4-FFF2-40B4-BE49-F238E27FC236}">
                <a16:creationId xmlns:a16="http://schemas.microsoft.com/office/drawing/2014/main" id="{6B3B4B92-EE3C-5EF1-60AF-E13846794D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07" b="69704"/>
          <a:stretch>
            <a:fillRect/>
          </a:stretch>
        </p:blipFill>
        <p:spPr>
          <a:xfrm>
            <a:off x="1100472" y="1372525"/>
            <a:ext cx="6288374" cy="726771"/>
          </a:xfrm>
          <a:prstGeom prst="rect">
            <a:avLst/>
          </a:prstGeom>
        </p:spPr>
      </p:pic>
      <p:pic>
        <p:nvPicPr>
          <p:cNvPr id="1026" name="Picture 2" descr="Operating system - Wikipedia">
            <a:extLst>
              <a:ext uri="{FF2B5EF4-FFF2-40B4-BE49-F238E27FC236}">
                <a16:creationId xmlns:a16="http://schemas.microsoft.com/office/drawing/2014/main" id="{E3622C5D-D295-7A72-9740-6356A6411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7" y="2617874"/>
            <a:ext cx="1242531" cy="183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37135C-4C47-6506-FD12-409FAAE13EA9}"/>
              </a:ext>
            </a:extLst>
          </p:cNvPr>
          <p:cNvSpPr txBox="1"/>
          <p:nvPr/>
        </p:nvSpPr>
        <p:spPr>
          <a:xfrm>
            <a:off x="2476851" y="3125205"/>
            <a:ext cx="2076209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Prevents vulnerabilities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F1596A-E69A-51F6-01B3-90B083292740}"/>
              </a:ext>
            </a:extLst>
          </p:cNvPr>
          <p:cNvCxnSpPr/>
          <p:nvPr/>
        </p:nvCxnSpPr>
        <p:spPr>
          <a:xfrm>
            <a:off x="1721738" y="3290341"/>
            <a:ext cx="6467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99054A-3DFA-EC90-DC9B-CEB8671C9662}"/>
              </a:ext>
            </a:extLst>
          </p:cNvPr>
          <p:cNvSpPr txBox="1"/>
          <p:nvPr/>
        </p:nvSpPr>
        <p:spPr>
          <a:xfrm>
            <a:off x="2368450" y="3655032"/>
            <a:ext cx="2293013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limits vulnerabilities impact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13DB90-027C-2CF1-8C67-5155D0225ED3}"/>
              </a:ext>
            </a:extLst>
          </p:cNvPr>
          <p:cNvCxnSpPr/>
          <p:nvPr/>
        </p:nvCxnSpPr>
        <p:spPr>
          <a:xfrm>
            <a:off x="1678199" y="3808920"/>
            <a:ext cx="6467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4816406-1674-CF75-D8F0-07EEEBA9392C}"/>
              </a:ext>
            </a:extLst>
          </p:cNvPr>
          <p:cNvSpPr txBox="1"/>
          <p:nvPr/>
        </p:nvSpPr>
        <p:spPr>
          <a:xfrm>
            <a:off x="4769864" y="2864902"/>
            <a:ext cx="4233355" cy="1345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“If a program has a buffer overflow bug but cannot be exploited, is it still a security problem?”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Software security says yes (bug exists)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OS security says maybe less severe (mitigated)</a:t>
            </a:r>
          </a:p>
        </p:txBody>
      </p:sp>
    </p:spTree>
    <p:extLst>
      <p:ext uri="{BB962C8B-B14F-4D97-AF65-F5344CB8AC3E}">
        <p14:creationId xmlns:p14="http://schemas.microsoft.com/office/powerpoint/2010/main" val="955917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2E031DCE-E2BC-DB90-9A68-3087611C4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C13E1907-E843-1A0E-A886-10C0357537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dirty="0"/>
              <a:t>Secure Software Design Principles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0BA6E0F9-AE89-E700-6486-D98F7746B4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Identify Sensitive Data and How They Should Be Handled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2038446-C24A-F2AC-9078-4207EE90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74" y="1906118"/>
            <a:ext cx="3054752" cy="23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ivacy Compliance Platform to help with Global Privacy Laws">
            <a:extLst>
              <a:ext uri="{FF2B5EF4-FFF2-40B4-BE49-F238E27FC236}">
                <a16:creationId xmlns:a16="http://schemas.microsoft.com/office/drawing/2014/main" id="{4EE4BB23-E3C7-FBF5-04E5-121090B2E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5" y="1911937"/>
            <a:ext cx="3251435" cy="23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327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7BD723A9-1AC8-11B2-2465-BCA25E67B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08BCF992-B1C2-2547-1738-A9D2CBC1EE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Secure Software Design Principles</a:t>
            </a:r>
            <a:endParaRPr lang="en-US"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FAAF7DD1-4904-124C-794E-EA3DA4A6E2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Always Consider the Users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Security must align with user behavior </a:t>
            </a:r>
          </a:p>
          <a:p>
            <a:pPr marL="76200" indent="0">
              <a:buNone/>
            </a:pPr>
            <a:endParaRPr lang="en-US" sz="2000"/>
          </a:p>
          <a:p>
            <a:pPr marL="76200" indent="0">
              <a:buNone/>
            </a:pPr>
            <a:r>
              <a:rPr lang="en-US" sz="2000"/>
              <a:t>Very complex password rules → users write passwords on sticky notes → reduces security</a:t>
            </a:r>
            <a:endParaRPr lang="en-US" sz="2000" dirty="0"/>
          </a:p>
        </p:txBody>
      </p:sp>
      <p:pic>
        <p:nvPicPr>
          <p:cNvPr id="5122" name="Picture 2" descr="Stop using sticky notes to write down ...">
            <a:extLst>
              <a:ext uri="{FF2B5EF4-FFF2-40B4-BE49-F238E27FC236}">
                <a16:creationId xmlns:a16="http://schemas.microsoft.com/office/drawing/2014/main" id="{43E5F735-DF4F-B3F2-165E-970A6AD45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843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63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9082FE21-FCDE-5B66-496A-FA297995B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1CEC0F48-CCFD-CF49-CDE6-0EB2A57126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Secure Software Design Principles</a:t>
            </a:r>
            <a:endParaRPr lang="en-US"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28B3ECF0-9641-746E-C4DD-AF43B9872A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8140596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Understand How Integrating External Components Changes Your Attack Surface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Third-party libraries introduce risks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21E828-5B18-E133-2A87-752F5A5488E0}"/>
              </a:ext>
            </a:extLst>
          </p:cNvPr>
          <p:cNvSpPr txBox="1"/>
          <p:nvPr/>
        </p:nvSpPr>
        <p:spPr>
          <a:xfrm>
            <a:off x="434715" y="2980969"/>
            <a:ext cx="44220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GitHub Advisory Database provides a comprehensive list of known security vulnerabilities and malware affecting open-source packages. </a:t>
            </a:r>
          </a:p>
        </p:txBody>
      </p:sp>
      <p:pic>
        <p:nvPicPr>
          <p:cNvPr id="6146" name="Picture 2" descr="Bar graph showing the number of CVEs GitHub published year.&#10;&#10;Published Year CVEs Published in 2025&#10;2020 509&#10;2021 1047&#10;2022 1297&#10;2023 1784&#10;2024 2152&#10;2025 2903">
            <a:extLst>
              <a:ext uri="{FF2B5EF4-FFF2-40B4-BE49-F238E27FC236}">
                <a16:creationId xmlns:a16="http://schemas.microsoft.com/office/drawing/2014/main" id="{0C22E6E5-185E-318D-EB57-A880C2406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13" y="2128603"/>
            <a:ext cx="3907465" cy="24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86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39791C35-A5B8-650A-9AB2-F193404C2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48969AD1-60C3-951D-3DD3-8AC1509972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/>
              <a:t>Secure Software Design Principles</a:t>
            </a:r>
            <a:endParaRPr lang="en-US"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D0C6C832-C61E-9F2E-98B4-209AAA6DA2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13327"/>
            <a:ext cx="5015147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Be Flexible When Considering Future Changes to Objects and 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Design systems that remain secure when updated</a:t>
            </a:r>
          </a:p>
        </p:txBody>
      </p:sp>
      <p:pic>
        <p:nvPicPr>
          <p:cNvPr id="2" name="Picture 1" title="update">
            <a:extLst>
              <a:ext uri="{FF2B5EF4-FFF2-40B4-BE49-F238E27FC236}">
                <a16:creationId xmlns:a16="http://schemas.microsoft.com/office/drawing/2014/main" id="{55DF019D-9FAB-E4C0-2AE0-2CC2E8A6E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44" y="2490068"/>
            <a:ext cx="2521745" cy="1681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61501-10BE-2C38-3C79-C45288BA2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743" y="1113327"/>
            <a:ext cx="3550810" cy="3976907"/>
          </a:xfrm>
          <a:prstGeom prst="rect">
            <a:avLst/>
          </a:prstGeom>
        </p:spPr>
      </p:pic>
      <p:pic>
        <p:nvPicPr>
          <p:cNvPr id="7170" name="Picture 2" descr="USENIX Security '24 | USENIX">
            <a:extLst>
              <a:ext uri="{FF2B5EF4-FFF2-40B4-BE49-F238E27FC236}">
                <a16:creationId xmlns:a16="http://schemas.microsoft.com/office/drawing/2014/main" id="{DAE1E339-6C02-1155-D9A5-913666BF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44" y="2490068"/>
            <a:ext cx="1870960" cy="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E3588D-6CCD-2C2F-B27D-7680F7665789}"/>
              </a:ext>
            </a:extLst>
          </p:cNvPr>
          <p:cNvSpPr txBox="1"/>
          <p:nvPr/>
        </p:nvSpPr>
        <p:spPr>
          <a:xfrm>
            <a:off x="481543" y="4305000"/>
            <a:ext cx="5507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https://www.usenix.org/system/files/sec23winter-prepub-484-wu-yuhao.pdf</a:t>
            </a:r>
          </a:p>
        </p:txBody>
      </p:sp>
    </p:spTree>
    <p:extLst>
      <p:ext uri="{BB962C8B-B14F-4D97-AF65-F5344CB8AC3E}">
        <p14:creationId xmlns:p14="http://schemas.microsoft.com/office/powerpoint/2010/main" val="384625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71AFA2A2-6E0C-08DF-9384-A7AB76E34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F012CA35-F7B4-0E1A-DA1C-B26717EBFB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400" dirty="0"/>
              <a:t>Terminology in Software Security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D95284ED-3760-AFEE-03F4-4D646C282E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3"/>
            <a:ext cx="7886700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1800" b="1" dirty="0"/>
              <a:t>Software</a:t>
            </a:r>
            <a:r>
              <a:rPr lang="en-US" sz="1800" dirty="0"/>
              <a:t> is a </a:t>
            </a:r>
            <a:r>
              <a:rPr lang="en-US" sz="1800" dirty="0">
                <a:solidFill>
                  <a:srgbClr val="FF0000"/>
                </a:solidFill>
              </a:rPr>
              <a:t>collection of instructions and data </a:t>
            </a:r>
            <a:r>
              <a:rPr lang="en-US" sz="1800" dirty="0"/>
              <a:t>that tell a computer how to work.</a:t>
            </a:r>
          </a:p>
        </p:txBody>
      </p:sp>
      <p:pic>
        <p:nvPicPr>
          <p:cNvPr id="2050" name="Picture 2" descr="A Complete Guide to Different Types of Software | Coderus">
            <a:extLst>
              <a:ext uri="{FF2B5EF4-FFF2-40B4-BE49-F238E27FC236}">
                <a16:creationId xmlns:a16="http://schemas.microsoft.com/office/drawing/2014/main" id="{27584FD1-D2F0-BF52-AF1B-AC62CD3F4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48525"/>
            <a:ext cx="2902641" cy="193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A3958F-A349-9AD4-F050-3D08EC80C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781" y="1753058"/>
            <a:ext cx="4257207" cy="26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CDAC465A-BA61-52C0-F813-4C0DC8B74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CF63E9CD-0139-79EE-B5CE-5AF5AE021E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400" dirty="0"/>
              <a:t>Terminology in Software Security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BA5FF4AD-C86C-2483-2A7D-361754B80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3"/>
            <a:ext cx="7886700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1800" b="1" dirty="0"/>
              <a:t>Software development life cycle (SDLC) </a:t>
            </a:r>
            <a:r>
              <a:rPr lang="en-US" sz="1800" dirty="0"/>
              <a:t>describes phases of the software development cycle and the order in which those phases are executed. Each phase produces deliverables required by the next phase in the life cycle.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51AE65-E34E-0A63-3534-E541EDD2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09" t="3278" r="6786" b="5104"/>
          <a:stretch>
            <a:fillRect/>
          </a:stretch>
        </p:blipFill>
        <p:spPr>
          <a:xfrm>
            <a:off x="5870573" y="2211049"/>
            <a:ext cx="2532924" cy="2527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29C5AE-BA35-065B-83BF-01FC644A5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482444"/>
            <a:ext cx="5130071" cy="17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42647776-EE85-31D3-317C-5F3973D47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29" y="4164162"/>
            <a:ext cx="57815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[Source: Gary McGraw, </a:t>
            </a:r>
            <a:r>
              <a:rPr lang="en-GB" altLang="en-US" sz="1200" i="1"/>
              <a:t>Software security</a:t>
            </a:r>
            <a:r>
              <a:rPr lang="en-GB" altLang="en-US" sz="1200"/>
              <a:t>, Security &amp; Privacy Magazine, IEEE, Vol 2, No. 2, pp. 80-83, 2004. ]</a:t>
            </a:r>
          </a:p>
        </p:txBody>
      </p:sp>
    </p:spTree>
    <p:extLst>
      <p:ext uri="{BB962C8B-B14F-4D97-AF65-F5344CB8AC3E}">
        <p14:creationId xmlns:p14="http://schemas.microsoft.com/office/powerpoint/2010/main" val="187462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6111C47F-1AE3-7532-C22E-7585EC3B4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D2062DCF-49E6-A5FB-5ED8-1B0760067E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400" dirty="0"/>
              <a:t>Terminology in Software Security</a:t>
            </a:r>
            <a:endParaRPr sz="3400" dirty="0"/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7C1096A6-E3CA-BBC3-012A-4D4F4C6E77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3"/>
            <a:ext cx="7886700" cy="36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1800" b="1" dirty="0"/>
              <a:t>Software bugs </a:t>
            </a:r>
            <a:r>
              <a:rPr lang="en-US" sz="1800" dirty="0"/>
              <a:t>are errors, flaws, mistakes, or oversights in programs that result in unexpected and typically undesirable behavior.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1800" b="1" dirty="0"/>
              <a:t>Software vulnerabilities </a:t>
            </a:r>
            <a:r>
              <a:rPr lang="en-US" sz="1800" dirty="0"/>
              <a:t>are specific flaws or oversights in a piece of software that allow attackers to do something malicious – expose or alter sensitive information, disrupt or destroy a system, or take control of a computer system or program.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43D463-E843-4641-4A72-3F1A9166B450}"/>
              </a:ext>
            </a:extLst>
          </p:cNvPr>
          <p:cNvSpPr txBox="1"/>
          <p:nvPr/>
        </p:nvSpPr>
        <p:spPr>
          <a:xfrm>
            <a:off x="787695" y="3560882"/>
            <a:ext cx="539645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 bug is a mistake in code; a vulnerability is a bug that can be exploited to break security.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D06CF12-26E4-6005-4928-C7D2B3073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7" t="11954" r="20492" b="13599"/>
          <a:stretch>
            <a:fillRect/>
          </a:stretch>
        </p:blipFill>
        <p:spPr bwMode="auto">
          <a:xfrm>
            <a:off x="6343199" y="2907053"/>
            <a:ext cx="2172151" cy="155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5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2"/>
                </a:solidFill>
              </a:rPr>
              <a:t>How Common Are Software Vulnerabilities?</a:t>
            </a:r>
            <a:endParaRPr sz="3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>
                <a:solidFill>
                  <a:schemeClr val="dk2"/>
                </a:solidFill>
              </a:rPr>
              <a:t>A sampling (just a sample!) of recent issues...</a:t>
            </a:r>
            <a:endParaRPr i="1"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861650" y="1153969"/>
            <a:ext cx="36705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Website breaches are almost always due to programming errors…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Facebook breach</a:t>
            </a:r>
            <a:endParaRPr sz="1600" dirty="0"/>
          </a:p>
          <a:p>
            <a:pPr marL="342900" lvl="0" indent="-209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Combined 3 different bugs</a:t>
            </a:r>
            <a:endParaRPr sz="1500" dirty="0"/>
          </a:p>
          <a:p>
            <a:pPr marL="3429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 dirty="0"/>
              <a:t>Single sign-on magnifies effect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sz="1500" dirty="0"/>
          </a:p>
        </p:txBody>
      </p:sp>
      <p:pic>
        <p:nvPicPr>
          <p:cNvPr id="178" name="Google Shape;17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5910" y="1153975"/>
            <a:ext cx="3341915" cy="326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1"/>
          <p:cNvSpPr txBox="1"/>
          <p:nvPr/>
        </p:nvSpPr>
        <p:spPr>
          <a:xfrm>
            <a:off x="628650" y="4344744"/>
            <a:ext cx="78867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https://arstechnica.com/information-technology/2018/09/50-million-facebook-accounts-breached-by-an-access-token-harvesting-attack/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2"/>
                </a:solidFill>
              </a:rPr>
              <a:t>How Common Are Software Vulnerabilities?</a:t>
            </a:r>
            <a:endParaRPr sz="3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>
                <a:solidFill>
                  <a:schemeClr val="dk2"/>
                </a:solidFill>
              </a:rPr>
              <a:t>A sampling (just a sample!) of recent issues...</a:t>
            </a:r>
            <a:endParaRPr i="1"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1300713" y="1102756"/>
            <a:ext cx="2766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500" i="1" u="sng"/>
              <a:t>Zero-day</a:t>
            </a:r>
            <a:r>
              <a:rPr lang="en-US" sz="1500"/>
              <a:t>: Companies (vendors, anti-virus software, etc.) have had 0 days to create fixes or protections.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500"/>
          </a:p>
        </p:txBody>
      </p:sp>
      <p:pic>
        <p:nvPicPr>
          <p:cNvPr id="186" name="Google Shape;18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9850" y="1102756"/>
            <a:ext cx="3943031" cy="336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1412" y="2252713"/>
            <a:ext cx="1428919" cy="211693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2"/>
          <p:cNvSpPr txBox="1"/>
          <p:nvPr/>
        </p:nvSpPr>
        <p:spPr>
          <a:xfrm>
            <a:off x="1411548" y="4369650"/>
            <a:ext cx="74904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https://appleinsider.com/articles/18/09/24/zero-day-vulnerability-in-macos-mojave-bypasses-system-level-privacy-permissions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dk2"/>
                </a:solidFill>
              </a:rPr>
              <a:t>Finding Security Bugs Can Be Profitable!</a:t>
            </a:r>
            <a:endParaRPr sz="32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>
                <a:solidFill>
                  <a:schemeClr val="dk2"/>
                </a:solidFill>
              </a:rPr>
              <a:t>Bug Bounty Programs - amounts from March 2025</a:t>
            </a:r>
            <a:endParaRPr sz="2000" i="1" dirty="0">
              <a:solidFill>
                <a:schemeClr val="dk2"/>
              </a:solidFill>
            </a:endParaRPr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628650" y="1108935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Many groups offer rewards for finding vulnerabilities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Google -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Security Rewards Program</a:t>
            </a:r>
            <a:endParaRPr sz="1600"/>
          </a:p>
          <a:p>
            <a:pPr marL="40005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Programs for Google applications, Chrome, Android</a:t>
            </a:r>
            <a:endParaRPr sz="1400"/>
          </a:p>
          <a:p>
            <a:pPr marL="40005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Also for security improvements for open source software</a:t>
            </a:r>
            <a:endParaRPr sz="1400"/>
          </a:p>
          <a:p>
            <a:pPr marL="40005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Rewards up to $1,000,000 (for “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Pixel Titan M with Persistence, Zero click</a:t>
            </a:r>
            <a:r>
              <a:rPr lang="en-US" sz="1400"/>
              <a:t>”)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Microsoft - </a:t>
            </a:r>
            <a:r>
              <a:rPr lang="en-US" sz="1600" u="sng">
                <a:solidFill>
                  <a:schemeClr val="hlink"/>
                </a:solidFill>
                <a:hlinkClick r:id="rId5"/>
              </a:rPr>
              <a:t>Bug Bounty Program</a:t>
            </a:r>
            <a:endParaRPr sz="1600"/>
          </a:p>
          <a:p>
            <a:pPr marL="40005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Programs for MS Identity, Azure, Hyper-V, Mitigation Bypass, …</a:t>
            </a:r>
            <a:endParaRPr sz="1400"/>
          </a:p>
          <a:p>
            <a:pPr marL="40005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Rewards up to $250,000 (critical remote code execution in Hyper-V)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Other company programs: </a:t>
            </a:r>
            <a:r>
              <a:rPr lang="en-US" sz="1600" u="sng">
                <a:solidFill>
                  <a:schemeClr val="hlink"/>
                </a:solidFill>
                <a:hlinkClick r:id="rId6"/>
              </a:rPr>
              <a:t>Facebook</a:t>
            </a:r>
            <a:r>
              <a:rPr lang="en-US" sz="1600"/>
              <a:t>, </a:t>
            </a:r>
            <a:r>
              <a:rPr lang="en-US" sz="1600" u="sng">
                <a:solidFill>
                  <a:schemeClr val="hlink"/>
                </a:solidFill>
                <a:hlinkClick r:id="rId7"/>
              </a:rPr>
              <a:t>Mozilla</a:t>
            </a:r>
            <a:r>
              <a:rPr lang="en-US" sz="1600"/>
              <a:t>, …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Multi-company bug bounty management programs</a:t>
            </a:r>
            <a:endParaRPr sz="1600"/>
          </a:p>
          <a:p>
            <a:pPr marL="40005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Char char="•"/>
            </a:pPr>
            <a:r>
              <a:rPr lang="en-US" sz="1400" u="sng">
                <a:solidFill>
                  <a:schemeClr val="hlink"/>
                </a:solidFill>
                <a:hlinkClick r:id="rId8"/>
              </a:rPr>
              <a:t>HackerOne</a:t>
            </a:r>
            <a:r>
              <a:rPr lang="en-US" sz="1400"/>
              <a:t> - 461 active </a:t>
            </a:r>
            <a:r>
              <a:rPr lang="en-US" sz="1400" u="sng">
                <a:solidFill>
                  <a:schemeClr val="hlink"/>
                </a:solidFill>
                <a:hlinkClick r:id="rId9"/>
              </a:rPr>
              <a:t>bounty programs</a:t>
            </a:r>
            <a:r>
              <a:rPr lang="en-US" sz="1400"/>
              <a:t> as of March 19, 2025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400" i="1"/>
              <a:t>“Rewards up to …” is a little misleading - most are much smaller.</a:t>
            </a:r>
            <a:endParaRPr sz="1400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CG Navy Background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CG - CSC 581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1626</Words>
  <Application>Microsoft Office PowerPoint</Application>
  <PresentationFormat>On-screen Show (16:9)</PresentationFormat>
  <Paragraphs>198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Dreaming Outloud Pro</vt:lpstr>
      <vt:lpstr>Georgia</vt:lpstr>
      <vt:lpstr>Times New Roman</vt:lpstr>
      <vt:lpstr>Wingdings</vt:lpstr>
      <vt:lpstr>UNCG Navy Background</vt:lpstr>
      <vt:lpstr>UNCG - CSC 581</vt:lpstr>
      <vt:lpstr>Software Security</vt:lpstr>
      <vt:lpstr>Software Security vs. OS Security</vt:lpstr>
      <vt:lpstr>Software Security vs. OS Security</vt:lpstr>
      <vt:lpstr>Terminology in Software Security</vt:lpstr>
      <vt:lpstr>Terminology in Software Security</vt:lpstr>
      <vt:lpstr>Terminology in Software Security</vt:lpstr>
      <vt:lpstr>How Common Are Software Vulnerabilities? A sampling (just a sample!) of recent issues...</vt:lpstr>
      <vt:lpstr>How Common Are Software Vulnerabilities? A sampling (just a sample!) of recent issues...</vt:lpstr>
      <vt:lpstr>Finding Security Bugs Can Be Profitable! Bug Bounty Programs - amounts from March 2025</vt:lpstr>
      <vt:lpstr>Finding Bugs Can Be Profitable! And on the “Gray Market”...</vt:lpstr>
      <vt:lpstr>Terminology in Software Security</vt:lpstr>
      <vt:lpstr>Terminology in Software Security</vt:lpstr>
      <vt:lpstr>Terminology in Software Security</vt:lpstr>
      <vt:lpstr>How Do We Manage Vulnerabilities</vt:lpstr>
      <vt:lpstr>Secure Software Design Principles</vt:lpstr>
      <vt:lpstr>Secure Software Design Principles</vt:lpstr>
      <vt:lpstr>Secure Software Design Principles</vt:lpstr>
      <vt:lpstr>Secure Software Design Principles</vt:lpstr>
      <vt:lpstr>Secure Software Design Principles</vt:lpstr>
      <vt:lpstr>Secure Software Design Principles</vt:lpstr>
      <vt:lpstr>Secure Software Design Principles</vt:lpstr>
      <vt:lpstr>Secure Software Design Principles</vt:lpstr>
      <vt:lpstr>Secure Software Design Principles</vt:lpstr>
      <vt:lpstr>Secure Software Design Principles</vt:lpstr>
      <vt:lpstr>Secure Software Design Principles</vt:lpstr>
      <vt:lpstr>Secure Software Design Principles</vt:lpstr>
      <vt:lpstr>Secure Software Design Principles</vt:lpstr>
      <vt:lpstr>Secure Software Design Principles</vt:lpstr>
      <vt:lpstr>Secure Software Design Principles</vt:lpstr>
      <vt:lpstr>Secure Software Design Principles</vt:lpstr>
      <vt:lpstr>Secure Software Design Principles</vt:lpstr>
      <vt:lpstr>Secure Software Design Principles</vt:lpstr>
      <vt:lpstr>Secure Software Design Principles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xiaochen li</cp:lastModifiedBy>
  <cp:revision>2</cp:revision>
  <dcterms:modified xsi:type="dcterms:W3CDTF">2026-04-01T02:41:09Z</dcterms:modified>
</cp:coreProperties>
</file>