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58"/>
  </p:notesMasterIdLst>
  <p:sldIdLst>
    <p:sldId id="256" r:id="rId4"/>
    <p:sldId id="258" r:id="rId5"/>
    <p:sldId id="259" r:id="rId6"/>
    <p:sldId id="260" r:id="rId7"/>
    <p:sldId id="261" r:id="rId8"/>
    <p:sldId id="274" r:id="rId9"/>
    <p:sldId id="275" r:id="rId10"/>
    <p:sldId id="276" r:id="rId11"/>
    <p:sldId id="277" r:id="rId12"/>
    <p:sldId id="278" r:id="rId13"/>
    <p:sldId id="262" r:id="rId14"/>
    <p:sldId id="280" r:id="rId15"/>
    <p:sldId id="281" r:id="rId16"/>
    <p:sldId id="279" r:id="rId17"/>
    <p:sldId id="263" r:id="rId18"/>
    <p:sldId id="283" r:id="rId19"/>
    <p:sldId id="282" r:id="rId20"/>
    <p:sldId id="284" r:id="rId21"/>
    <p:sldId id="285" r:id="rId22"/>
    <p:sldId id="264" r:id="rId23"/>
    <p:sldId id="286" r:id="rId24"/>
    <p:sldId id="299" r:id="rId25"/>
    <p:sldId id="265" r:id="rId26"/>
    <p:sldId id="288" r:id="rId27"/>
    <p:sldId id="287" r:id="rId28"/>
    <p:sldId id="296" r:id="rId29"/>
    <p:sldId id="310" r:id="rId30"/>
    <p:sldId id="311" r:id="rId31"/>
    <p:sldId id="312" r:id="rId32"/>
    <p:sldId id="307" r:id="rId33"/>
    <p:sldId id="313" r:id="rId34"/>
    <p:sldId id="314" r:id="rId35"/>
    <p:sldId id="297" r:id="rId36"/>
    <p:sldId id="298" r:id="rId37"/>
    <p:sldId id="308" r:id="rId38"/>
    <p:sldId id="309" r:id="rId39"/>
    <p:sldId id="315" r:id="rId40"/>
    <p:sldId id="266" r:id="rId41"/>
    <p:sldId id="289" r:id="rId42"/>
    <p:sldId id="267" r:id="rId43"/>
    <p:sldId id="290" r:id="rId44"/>
    <p:sldId id="291" r:id="rId45"/>
    <p:sldId id="292" r:id="rId46"/>
    <p:sldId id="269" r:id="rId47"/>
    <p:sldId id="294" r:id="rId48"/>
    <p:sldId id="293" r:id="rId49"/>
    <p:sldId id="295" r:id="rId50"/>
    <p:sldId id="300" r:id="rId51"/>
    <p:sldId id="301" r:id="rId52"/>
    <p:sldId id="302" r:id="rId53"/>
    <p:sldId id="304" r:id="rId54"/>
    <p:sldId id="303" r:id="rId55"/>
    <p:sldId id="305" r:id="rId56"/>
    <p:sldId id="306" r:id="rId57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59"/>
      <p:bold r:id="rId60"/>
      <p:italic r:id="rId61"/>
      <p:boldItalic r:id="rId62"/>
    </p:embeddedFont>
    <p:embeddedFont>
      <p:font typeface="Consolas" panose="020B0609020204030204" pitchFamily="49" charset="0"/>
      <p:regular r:id="rId63"/>
      <p:bold r:id="rId64"/>
      <p:italic r:id="rId65"/>
      <p:boldItalic r:id="rId66"/>
    </p:embeddedFont>
    <p:embeddedFont>
      <p:font typeface="Georgia" panose="02040502050405020303" pitchFamily="18" charset="0"/>
      <p:regular r:id="rId67"/>
      <p:bold r:id="rId68"/>
      <p:italic r:id="rId69"/>
      <p:boldItalic r:id="rId70"/>
    </p:embeddedFont>
    <p:embeddedFont>
      <p:font typeface="Ubuntu Mono" panose="020B0509030602030204" pitchFamily="49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3">
          <p15:clr>
            <a:srgbClr val="9AA0A6"/>
          </p15:clr>
        </p15:guide>
        <p15:guide id="4" orient="horz" pos="114">
          <p15:clr>
            <a:srgbClr val="9AA0A6"/>
          </p15:clr>
        </p15:guide>
        <p15:guide id="5" orient="horz" pos="269">
          <p15:clr>
            <a:srgbClr val="9AA0A6"/>
          </p15:clr>
        </p15:guide>
        <p15:guide id="6" orient="horz" pos="216">
          <p15:clr>
            <a:srgbClr val="9AA0A6"/>
          </p15:clr>
        </p15:guide>
        <p15:guide id="7" orient="horz" pos="31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C1DD5-507A-46AE-AC69-EA8D5CCCDC44}" v="523" dt="2026-03-30T01:21:40.761"/>
  </p1510:revLst>
</p1510:revInfo>
</file>

<file path=ppt/tableStyles.xml><?xml version="1.0" encoding="utf-8"?>
<a:tblStyleLst xmlns:a="http://schemas.openxmlformats.org/drawingml/2006/main" def="{1B389B75-C22A-42C3-A9AA-264DCD7E959D}">
  <a:tblStyle styleId="{1B389B75-C22A-42C3-A9AA-264DCD7E95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9" autoAdjust="0"/>
  </p:normalViewPr>
  <p:slideViewPr>
    <p:cSldViewPr snapToGrid="0">
      <p:cViewPr varScale="1">
        <p:scale>
          <a:sx n="119" d="100"/>
          <a:sy n="119" d="100"/>
        </p:scale>
        <p:origin x="1374" y="102"/>
      </p:cViewPr>
      <p:guideLst>
        <p:guide orient="horz" pos="1620"/>
        <p:guide pos="2880"/>
        <p:guide orient="horz" pos="173"/>
        <p:guide orient="horz" pos="114"/>
        <p:guide orient="horz" pos="269"/>
        <p:guide orient="horz" pos="216"/>
        <p:guide orient="horz"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microsoft.com/office/2016/11/relationships/changesInfo" Target="changesInfos/changesInfo1.xml"/><Relationship Id="rId5" Type="http://schemas.openxmlformats.org/officeDocument/2006/relationships/slide" Target="slides/slide2.xml"/><Relationship Id="rId61" Type="http://schemas.openxmlformats.org/officeDocument/2006/relationships/font" Target="fonts/font3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4.fntdata"/><Relationship Id="rId80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6D3C1DD5-507A-46AE-AC69-EA8D5CCCDC44}"/>
    <pc:docChg chg="undo custSel addSld delSld modSld sldOrd modMainMaster">
      <pc:chgData name="xiaochen li" userId="50b582a8adf77086" providerId="LiveId" clId="{6D3C1DD5-507A-46AE-AC69-EA8D5CCCDC44}" dt="2026-03-30T02:16:30.351" v="1952" actId="1076"/>
      <pc:docMkLst>
        <pc:docMk/>
      </pc:docMkLst>
      <pc:sldChg chg="modSp mod">
        <pc:chgData name="xiaochen li" userId="50b582a8adf77086" providerId="LiveId" clId="{6D3C1DD5-507A-46AE-AC69-EA8D5CCCDC44}" dt="2026-03-12T19:28:53.235" v="4" actId="20577"/>
        <pc:sldMkLst>
          <pc:docMk/>
          <pc:sldMk cId="0" sldId="256"/>
        </pc:sldMkLst>
        <pc:spChg chg="mod">
          <ac:chgData name="xiaochen li" userId="50b582a8adf77086" providerId="LiveId" clId="{6D3C1DD5-507A-46AE-AC69-EA8D5CCCDC44}" dt="2026-03-12T19:28:48.968" v="0" actId="20577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xiaochen li" userId="50b582a8adf77086" providerId="LiveId" clId="{6D3C1DD5-507A-46AE-AC69-EA8D5CCCDC44}" dt="2026-03-12T19:28:53.235" v="4" actId="20577"/>
          <ac:spMkLst>
            <pc:docMk/>
            <pc:sldMk cId="0" sldId="256"/>
            <ac:spMk id="161" creationId="{00000000-0000-0000-0000-000000000000}"/>
          </ac:spMkLst>
        </pc:spChg>
      </pc:sldChg>
      <pc:sldChg chg="del">
        <pc:chgData name="xiaochen li" userId="50b582a8adf77086" providerId="LiveId" clId="{6D3C1DD5-507A-46AE-AC69-EA8D5CCCDC44}" dt="2026-03-12T19:29:17.274" v="5" actId="47"/>
        <pc:sldMkLst>
          <pc:docMk/>
          <pc:sldMk cId="0" sldId="257"/>
        </pc:sldMkLst>
      </pc:sldChg>
      <pc:sldChg chg="addSp delSp modSp mod modNotesTx">
        <pc:chgData name="xiaochen li" userId="50b582a8adf77086" providerId="LiveId" clId="{6D3C1DD5-507A-46AE-AC69-EA8D5CCCDC44}" dt="2026-03-23T01:47:47.067" v="1667" actId="20577"/>
        <pc:sldMkLst>
          <pc:docMk/>
          <pc:sldMk cId="0" sldId="258"/>
        </pc:sldMkLst>
        <pc:spChg chg="add mod">
          <ac:chgData name="xiaochen li" userId="50b582a8adf77086" providerId="LiveId" clId="{6D3C1DD5-507A-46AE-AC69-EA8D5CCCDC44}" dt="2026-03-12T19:38:57.222" v="15" actId="1076"/>
          <ac:spMkLst>
            <pc:docMk/>
            <pc:sldMk cId="0" sldId="258"/>
            <ac:spMk id="5" creationId="{5B4A8649-CDFB-1BD8-45EF-5E91B4004482}"/>
          </ac:spMkLst>
        </pc:spChg>
        <pc:spChg chg="add">
          <ac:chgData name="xiaochen li" userId="50b582a8adf77086" providerId="LiveId" clId="{6D3C1DD5-507A-46AE-AC69-EA8D5CCCDC44}" dt="2026-03-12T20:05:08.156" v="29"/>
          <ac:spMkLst>
            <pc:docMk/>
            <pc:sldMk cId="0" sldId="258"/>
            <ac:spMk id="6" creationId="{13832741-9C2C-6A26-CDFC-88558C315FE8}"/>
          </ac:spMkLst>
        </pc:spChg>
        <pc:spChg chg="add del mod">
          <ac:chgData name="xiaochen li" userId="50b582a8adf77086" providerId="LiveId" clId="{6D3C1DD5-507A-46AE-AC69-EA8D5CCCDC44}" dt="2026-03-12T20:05:23.407" v="32" actId="478"/>
          <ac:spMkLst>
            <pc:docMk/>
            <pc:sldMk cId="0" sldId="258"/>
            <ac:spMk id="7" creationId="{7247E1C0-DBC1-84F2-FEFE-4BCABAF50994}"/>
          </ac:spMkLst>
        </pc:spChg>
        <pc:spChg chg="add del mod">
          <ac:chgData name="xiaochen li" userId="50b582a8adf77086" providerId="LiveId" clId="{6D3C1DD5-507A-46AE-AC69-EA8D5CCCDC44}" dt="2026-03-23T01:42:40.739" v="1659" actId="1076"/>
          <ac:spMkLst>
            <pc:docMk/>
            <pc:sldMk cId="0" sldId="258"/>
            <ac:spMk id="173" creationId="{00000000-0000-0000-0000-000000000000}"/>
          </ac:spMkLst>
        </pc:spChg>
        <pc:picChg chg="add mod">
          <ac:chgData name="xiaochen li" userId="50b582a8adf77086" providerId="LiveId" clId="{6D3C1DD5-507A-46AE-AC69-EA8D5CCCDC44}" dt="2026-03-12T20:05:36.681" v="37" actId="1076"/>
          <ac:picMkLst>
            <pc:docMk/>
            <pc:sldMk cId="0" sldId="258"/>
            <ac:picMk id="10" creationId="{A6EFEFDD-1F95-0109-75C5-05BEBF3DEC00}"/>
          </ac:picMkLst>
        </pc:picChg>
      </pc:sldChg>
      <pc:sldChg chg="modNotesTx">
        <pc:chgData name="xiaochen li" userId="50b582a8adf77086" providerId="LiveId" clId="{6D3C1DD5-507A-46AE-AC69-EA8D5CCCDC44}" dt="2026-03-12T20:01:40.009" v="27" actId="20577"/>
        <pc:sldMkLst>
          <pc:docMk/>
          <pc:sldMk cId="0" sldId="259"/>
        </pc:sldMkLst>
      </pc:sldChg>
      <pc:sldChg chg="modSp mod">
        <pc:chgData name="xiaochen li" userId="50b582a8adf77086" providerId="LiveId" clId="{6D3C1DD5-507A-46AE-AC69-EA8D5CCCDC44}" dt="2026-03-12T20:04:17.850" v="28" actId="21"/>
        <pc:sldMkLst>
          <pc:docMk/>
          <pc:sldMk cId="0" sldId="260"/>
        </pc:sldMkLst>
        <pc:spChg chg="mod">
          <ac:chgData name="xiaochen li" userId="50b582a8adf77086" providerId="LiveId" clId="{6D3C1DD5-507A-46AE-AC69-EA8D5CCCDC44}" dt="2026-03-12T20:04:17.850" v="28" actId="21"/>
          <ac:spMkLst>
            <pc:docMk/>
            <pc:sldMk cId="0" sldId="260"/>
            <ac:spMk id="188" creationId="{00000000-0000-0000-0000-000000000000}"/>
          </ac:spMkLst>
        </pc:spChg>
      </pc:sldChg>
      <pc:sldChg chg="addSp delSp modSp mod modNotesTx">
        <pc:chgData name="xiaochen li" userId="50b582a8adf77086" providerId="LiveId" clId="{6D3C1DD5-507A-46AE-AC69-EA8D5CCCDC44}" dt="2026-03-25T00:52:47.912" v="1686" actId="20577"/>
        <pc:sldMkLst>
          <pc:docMk/>
          <pc:sldMk cId="0" sldId="261"/>
        </pc:sldMkLst>
        <pc:spChg chg="add mod">
          <ac:chgData name="xiaochen li" userId="50b582a8adf77086" providerId="LiveId" clId="{6D3C1DD5-507A-46AE-AC69-EA8D5CCCDC44}" dt="2026-03-12T20:10:27.608" v="45" actId="1076"/>
          <ac:spMkLst>
            <pc:docMk/>
            <pc:sldMk cId="0" sldId="261"/>
            <ac:spMk id="5" creationId="{2BC84B91-49AB-31DC-42BD-F846F97B7EA9}"/>
          </ac:spMkLst>
        </pc:spChg>
      </pc:sldChg>
      <pc:sldChg chg="addSp delSp modSp mod modNotesTx">
        <pc:chgData name="xiaochen li" userId="50b582a8adf77086" providerId="LiveId" clId="{6D3C1DD5-507A-46AE-AC69-EA8D5CCCDC44}" dt="2026-03-25T00:56:02.803" v="1688" actId="20577"/>
        <pc:sldMkLst>
          <pc:docMk/>
          <pc:sldMk cId="0" sldId="262"/>
        </pc:sldMkLst>
        <pc:spChg chg="add mod">
          <ac:chgData name="xiaochen li" userId="50b582a8adf77086" providerId="LiveId" clId="{6D3C1DD5-507A-46AE-AC69-EA8D5CCCDC44}" dt="2026-03-13T00:01:39.720" v="341" actId="14100"/>
          <ac:spMkLst>
            <pc:docMk/>
            <pc:sldMk cId="0" sldId="262"/>
            <ac:spMk id="5" creationId="{EF4E931C-706C-EC4E-6445-10AC3BF301F5}"/>
          </ac:spMkLst>
        </pc:spChg>
        <pc:spChg chg="mod">
          <ac:chgData name="xiaochen li" userId="50b582a8adf77086" providerId="LiveId" clId="{6D3C1DD5-507A-46AE-AC69-EA8D5CCCDC44}" dt="2026-03-12T23:59:22.635" v="292" actId="20577"/>
          <ac:spMkLst>
            <pc:docMk/>
            <pc:sldMk cId="0" sldId="262"/>
            <ac:spMk id="215" creationId="{00000000-0000-0000-0000-000000000000}"/>
          </ac:spMkLst>
        </pc:spChg>
        <pc:picChg chg="add mod">
          <ac:chgData name="xiaochen li" userId="50b582a8adf77086" providerId="LiveId" clId="{6D3C1DD5-507A-46AE-AC69-EA8D5CCCDC44}" dt="2026-03-13T00:00:18.298" v="324" actId="1076"/>
          <ac:picMkLst>
            <pc:docMk/>
            <pc:sldMk cId="0" sldId="262"/>
            <ac:picMk id="6146" creationId="{A14789C9-C04F-4632-C1AE-2F30278EF4FA}"/>
          </ac:picMkLst>
        </pc:picChg>
        <pc:cxnChg chg="add mod">
          <ac:chgData name="xiaochen li" userId="50b582a8adf77086" providerId="LiveId" clId="{6D3C1DD5-507A-46AE-AC69-EA8D5CCCDC44}" dt="2026-03-13T00:01:33.470" v="339" actId="1076"/>
          <ac:cxnSpMkLst>
            <pc:docMk/>
            <pc:sldMk cId="0" sldId="262"/>
            <ac:cxnSpMk id="6" creationId="{305C38B3-100F-566A-374F-A3B9108705AA}"/>
          </ac:cxnSpMkLst>
        </pc:cxnChg>
        <pc:cxnChg chg="add mod">
          <ac:chgData name="xiaochen li" userId="50b582a8adf77086" providerId="LiveId" clId="{6D3C1DD5-507A-46AE-AC69-EA8D5CCCDC44}" dt="2026-03-13T00:01:33.470" v="339" actId="1076"/>
          <ac:cxnSpMkLst>
            <pc:docMk/>
            <pc:sldMk cId="0" sldId="262"/>
            <ac:cxnSpMk id="7" creationId="{A673799C-2445-0744-D665-F6F03C53E40B}"/>
          </ac:cxnSpMkLst>
        </pc:cxnChg>
      </pc:sldChg>
      <pc:sldChg chg="addSp delSp modSp mod modNotesTx">
        <pc:chgData name="xiaochen li" userId="50b582a8adf77086" providerId="LiveId" clId="{6D3C1DD5-507A-46AE-AC69-EA8D5CCCDC44}" dt="2026-03-13T00:43:34.676" v="606" actId="20577"/>
        <pc:sldMkLst>
          <pc:docMk/>
          <pc:sldMk cId="0" sldId="263"/>
        </pc:sldMkLst>
        <pc:spChg chg="mod">
          <ac:chgData name="xiaochen li" userId="50b582a8adf77086" providerId="LiveId" clId="{6D3C1DD5-507A-46AE-AC69-EA8D5CCCDC44}" dt="2026-03-13T00:36:32.408" v="596" actId="20577"/>
          <ac:spMkLst>
            <pc:docMk/>
            <pc:sldMk cId="0" sldId="263"/>
            <ac:spMk id="234" creationId="{00000000-0000-0000-0000-000000000000}"/>
          </ac:spMkLst>
        </pc:spChg>
        <pc:picChg chg="add mod">
          <ac:chgData name="xiaochen li" userId="50b582a8adf77086" providerId="LiveId" clId="{6D3C1DD5-507A-46AE-AC69-EA8D5CCCDC44}" dt="2026-03-13T00:36:37.694" v="599" actId="1076"/>
          <ac:picMkLst>
            <pc:docMk/>
            <pc:sldMk cId="0" sldId="263"/>
            <ac:picMk id="3" creationId="{9BED4C1A-2DCC-F012-9B26-A1A126A1B9FD}"/>
          </ac:picMkLst>
        </pc:picChg>
        <pc:picChg chg="add mod">
          <ac:chgData name="xiaochen li" userId="50b582a8adf77086" providerId="LiveId" clId="{6D3C1DD5-507A-46AE-AC69-EA8D5CCCDC44}" dt="2026-03-13T00:38:57.409" v="602" actId="1076"/>
          <ac:picMkLst>
            <pc:docMk/>
            <pc:sldMk cId="0" sldId="263"/>
            <ac:picMk id="5" creationId="{C4003A17-FB83-AA49-7602-3BAE419AB51F}"/>
          </ac:picMkLst>
        </pc:picChg>
      </pc:sldChg>
      <pc:sldChg chg="delSp mod modNotesTx">
        <pc:chgData name="xiaochen li" userId="50b582a8adf77086" providerId="LiveId" clId="{6D3C1DD5-507A-46AE-AC69-EA8D5CCCDC44}" dt="2026-03-25T01:59:50.717" v="1716" actId="20577"/>
        <pc:sldMkLst>
          <pc:docMk/>
          <pc:sldMk cId="0" sldId="264"/>
        </pc:sldMkLst>
      </pc:sldChg>
      <pc:sldChg chg="addSp delSp modSp mod">
        <pc:chgData name="xiaochen li" userId="50b582a8adf77086" providerId="LiveId" clId="{6D3C1DD5-507A-46AE-AC69-EA8D5CCCDC44}" dt="2026-03-13T14:08:54.318" v="814" actId="1076"/>
        <pc:sldMkLst>
          <pc:docMk/>
          <pc:sldMk cId="0" sldId="265"/>
        </pc:sldMkLst>
        <pc:spChg chg="add mod">
          <ac:chgData name="xiaochen li" userId="50b582a8adf77086" providerId="LiveId" clId="{6D3C1DD5-507A-46AE-AC69-EA8D5CCCDC44}" dt="2026-03-13T14:08:52.189" v="813" actId="1076"/>
          <ac:spMkLst>
            <pc:docMk/>
            <pc:sldMk cId="0" sldId="265"/>
            <ac:spMk id="6" creationId="{7A1883B7-3DDE-F6DF-09DE-F92EA3F151F0}"/>
          </ac:spMkLst>
        </pc:spChg>
        <pc:spChg chg="add mod">
          <ac:chgData name="xiaochen li" userId="50b582a8adf77086" providerId="LiveId" clId="{6D3C1DD5-507A-46AE-AC69-EA8D5CCCDC44}" dt="2026-03-13T14:08:54.318" v="814" actId="1076"/>
          <ac:spMkLst>
            <pc:docMk/>
            <pc:sldMk cId="0" sldId="265"/>
            <ac:spMk id="7" creationId="{A02C5151-3D79-77CB-EF20-D4A890EC612A}"/>
          </ac:spMkLst>
        </pc:spChg>
        <pc:graphicFrameChg chg="add mod">
          <ac:chgData name="xiaochen li" userId="50b582a8adf77086" providerId="LiveId" clId="{6D3C1DD5-507A-46AE-AC69-EA8D5CCCDC44}" dt="2026-03-13T14:08:49.148" v="812" actId="1035"/>
          <ac:graphicFrameMkLst>
            <pc:docMk/>
            <pc:sldMk cId="0" sldId="265"/>
            <ac:graphicFrameMk id="2" creationId="{EA4687AB-E347-23C6-203C-3F86B652869D}"/>
          </ac:graphicFrameMkLst>
        </pc:graphicFrameChg>
        <pc:cxnChg chg="add mod">
          <ac:chgData name="xiaochen li" userId="50b582a8adf77086" providerId="LiveId" clId="{6D3C1DD5-507A-46AE-AC69-EA8D5CCCDC44}" dt="2026-03-13T14:08:49.148" v="812" actId="1035"/>
          <ac:cxnSpMkLst>
            <pc:docMk/>
            <pc:sldMk cId="0" sldId="265"/>
            <ac:cxnSpMk id="3" creationId="{8F20CFB4-F2DD-2865-B19A-6FB76A875D98}"/>
          </ac:cxnSpMkLst>
        </pc:cxnChg>
        <pc:cxnChg chg="add mod">
          <ac:chgData name="xiaochen li" userId="50b582a8adf77086" providerId="LiveId" clId="{6D3C1DD5-507A-46AE-AC69-EA8D5CCCDC44}" dt="2026-03-13T14:08:49.148" v="812" actId="1035"/>
          <ac:cxnSpMkLst>
            <pc:docMk/>
            <pc:sldMk cId="0" sldId="265"/>
            <ac:cxnSpMk id="4" creationId="{601C10FE-1A5A-BF5C-EE78-C06A855FA384}"/>
          </ac:cxnSpMkLst>
        </pc:cxnChg>
      </pc:sldChg>
      <pc:sldChg chg="addSp delSp modSp mod modNotesTx">
        <pc:chgData name="xiaochen li" userId="50b582a8adf77086" providerId="LiveId" clId="{6D3C1DD5-507A-46AE-AC69-EA8D5CCCDC44}" dt="2026-03-13T14:58:16.806" v="1068" actId="20577"/>
        <pc:sldMkLst>
          <pc:docMk/>
          <pc:sldMk cId="0" sldId="266"/>
        </pc:sldMkLst>
        <pc:spChg chg="add mod">
          <ac:chgData name="xiaochen li" userId="50b582a8adf77086" providerId="LiveId" clId="{6D3C1DD5-507A-46AE-AC69-EA8D5CCCDC44}" dt="2026-03-13T14:54:18.497" v="1065" actId="21"/>
          <ac:spMkLst>
            <pc:docMk/>
            <pc:sldMk cId="0" sldId="266"/>
            <ac:spMk id="3" creationId="{59DE6EB6-8F51-4353-AFC6-9442C1F570A5}"/>
          </ac:spMkLst>
        </pc:spChg>
      </pc:sldChg>
      <pc:sldChg chg="addSp modSp mod modNotesTx">
        <pc:chgData name="xiaochen li" userId="50b582a8adf77086" providerId="LiveId" clId="{6D3C1DD5-507A-46AE-AC69-EA8D5CCCDC44}" dt="2026-03-13T19:31:55.789" v="1117" actId="20577"/>
        <pc:sldMkLst>
          <pc:docMk/>
          <pc:sldMk cId="0" sldId="267"/>
        </pc:sldMkLst>
        <pc:spChg chg="add mod">
          <ac:chgData name="xiaochen li" userId="50b582a8adf77086" providerId="LiveId" clId="{6D3C1DD5-507A-46AE-AC69-EA8D5CCCDC44}" dt="2026-03-13T19:30:48.101" v="1115" actId="1076"/>
          <ac:spMkLst>
            <pc:docMk/>
            <pc:sldMk cId="0" sldId="267"/>
            <ac:spMk id="3" creationId="{C9583A05-2A83-5033-24D8-98DFF0BCB5B2}"/>
          </ac:spMkLst>
        </pc:spChg>
        <pc:spChg chg="mod">
          <ac:chgData name="xiaochen li" userId="50b582a8adf77086" providerId="LiveId" clId="{6D3C1DD5-507A-46AE-AC69-EA8D5CCCDC44}" dt="2026-03-13T19:28:06.745" v="1081" actId="20577"/>
          <ac:spMkLst>
            <pc:docMk/>
            <pc:sldMk cId="0" sldId="267"/>
            <ac:spMk id="351" creationId="{00000000-0000-0000-0000-000000000000}"/>
          </ac:spMkLst>
        </pc:spChg>
        <pc:picChg chg="add mod">
          <ac:chgData name="xiaochen li" userId="50b582a8adf77086" providerId="LiveId" clId="{6D3C1DD5-507A-46AE-AC69-EA8D5CCCDC44}" dt="2026-03-13T19:29:24.339" v="1086" actId="1076"/>
          <ac:picMkLst>
            <pc:docMk/>
            <pc:sldMk cId="0" sldId="267"/>
            <ac:picMk id="17410" creationId="{A421F780-E7AF-61F1-5732-28FFE458ED90}"/>
          </ac:picMkLst>
        </pc:picChg>
        <pc:picChg chg="add mod">
          <ac:chgData name="xiaochen li" userId="50b582a8adf77086" providerId="LiveId" clId="{6D3C1DD5-507A-46AE-AC69-EA8D5CCCDC44}" dt="2026-03-13T19:30:05.355" v="1089" actId="1076"/>
          <ac:picMkLst>
            <pc:docMk/>
            <pc:sldMk cId="0" sldId="267"/>
            <ac:picMk id="17412" creationId="{DD5F0270-EB37-03FF-4282-70EEC346B235}"/>
          </ac:picMkLst>
        </pc:picChg>
      </pc:sldChg>
      <pc:sldChg chg="del">
        <pc:chgData name="xiaochen li" userId="50b582a8adf77086" providerId="LiveId" clId="{6D3C1DD5-507A-46AE-AC69-EA8D5CCCDC44}" dt="2026-03-13T20:00:20.374" v="1243" actId="47"/>
        <pc:sldMkLst>
          <pc:docMk/>
          <pc:sldMk cId="0" sldId="268"/>
        </pc:sldMkLst>
      </pc:sldChg>
      <pc:sldChg chg="delSp modSp mod">
        <pc:chgData name="xiaochen li" userId="50b582a8adf77086" providerId="LiveId" clId="{6D3C1DD5-507A-46AE-AC69-EA8D5CCCDC44}" dt="2026-03-13T20:03:45.769" v="1273" actId="20577"/>
        <pc:sldMkLst>
          <pc:docMk/>
          <pc:sldMk cId="0" sldId="269"/>
        </pc:sldMkLst>
        <pc:spChg chg="mod">
          <ac:chgData name="xiaochen li" userId="50b582a8adf77086" providerId="LiveId" clId="{6D3C1DD5-507A-46AE-AC69-EA8D5CCCDC44}" dt="2026-03-13T20:03:45.769" v="1273" actId="20577"/>
          <ac:spMkLst>
            <pc:docMk/>
            <pc:sldMk cId="0" sldId="269"/>
            <ac:spMk id="363" creationId="{00000000-0000-0000-0000-000000000000}"/>
          </ac:spMkLst>
        </pc:spChg>
      </pc:sldChg>
      <pc:sldChg chg="del">
        <pc:chgData name="xiaochen li" userId="50b582a8adf77086" providerId="LiveId" clId="{6D3C1DD5-507A-46AE-AC69-EA8D5CCCDC44}" dt="2026-03-13T20:13:35.129" v="1309" actId="47"/>
        <pc:sldMkLst>
          <pc:docMk/>
          <pc:sldMk cId="0" sldId="270"/>
        </pc:sldMkLst>
      </pc:sldChg>
      <pc:sldChg chg="del">
        <pc:chgData name="xiaochen li" userId="50b582a8adf77086" providerId="LiveId" clId="{6D3C1DD5-507A-46AE-AC69-EA8D5CCCDC44}" dt="2026-03-13T01:29:31.642" v="743" actId="47"/>
        <pc:sldMkLst>
          <pc:docMk/>
          <pc:sldMk cId="0" sldId="271"/>
        </pc:sldMkLst>
      </pc:sldChg>
      <pc:sldChg chg="del">
        <pc:chgData name="xiaochen li" userId="50b582a8adf77086" providerId="LiveId" clId="{6D3C1DD5-507A-46AE-AC69-EA8D5CCCDC44}" dt="2026-03-13T20:13:32.641" v="1308" actId="47"/>
        <pc:sldMkLst>
          <pc:docMk/>
          <pc:sldMk cId="0" sldId="272"/>
        </pc:sldMkLst>
      </pc:sldChg>
      <pc:sldChg chg="del">
        <pc:chgData name="xiaochen li" userId="50b582a8adf77086" providerId="LiveId" clId="{6D3C1DD5-507A-46AE-AC69-EA8D5CCCDC44}" dt="2026-03-13T00:31:09.945" v="588" actId="47"/>
        <pc:sldMkLst>
          <pc:docMk/>
          <pc:sldMk cId="0" sldId="273"/>
        </pc:sldMkLst>
      </pc:sldChg>
      <pc:sldChg chg="addSp delSp modSp add mod modNotesTx">
        <pc:chgData name="xiaochen li" userId="50b582a8adf77086" providerId="LiveId" clId="{6D3C1DD5-507A-46AE-AC69-EA8D5CCCDC44}" dt="2026-03-23T02:18:14.740" v="1669" actId="20577"/>
        <pc:sldMkLst>
          <pc:docMk/>
          <pc:sldMk cId="2394036471" sldId="274"/>
        </pc:sldMkLst>
        <pc:spChg chg="mod">
          <ac:chgData name="xiaochen li" userId="50b582a8adf77086" providerId="LiveId" clId="{6D3C1DD5-507A-46AE-AC69-EA8D5CCCDC44}" dt="2026-03-12T20:20:55.663" v="128" actId="255"/>
          <ac:spMkLst>
            <pc:docMk/>
            <pc:sldMk cId="2394036471" sldId="274"/>
            <ac:spMk id="198" creationId="{D092FBED-A9A2-BC4F-E9EC-64A23F9AE6EE}"/>
          </ac:spMkLst>
        </pc:spChg>
        <pc:picChg chg="add mod">
          <ac:chgData name="xiaochen li" userId="50b582a8adf77086" providerId="LiveId" clId="{6D3C1DD5-507A-46AE-AC69-EA8D5CCCDC44}" dt="2026-03-12T20:21:01.671" v="131" actId="1076"/>
          <ac:picMkLst>
            <pc:docMk/>
            <pc:sldMk cId="2394036471" sldId="274"/>
            <ac:picMk id="2052" creationId="{A4BD98AD-CFF5-0F60-4192-F059FADEB5E3}"/>
          </ac:picMkLst>
        </pc:picChg>
      </pc:sldChg>
      <pc:sldChg chg="addSp delSp modSp add mod modNotesTx">
        <pc:chgData name="xiaochen li" userId="50b582a8adf77086" providerId="LiveId" clId="{6D3C1DD5-507A-46AE-AC69-EA8D5CCCDC44}" dt="2026-03-12T20:38:09.046" v="197" actId="20577"/>
        <pc:sldMkLst>
          <pc:docMk/>
          <pc:sldMk cId="1120900706" sldId="275"/>
        </pc:sldMkLst>
        <pc:spChg chg="add mod">
          <ac:chgData name="xiaochen li" userId="50b582a8adf77086" providerId="LiveId" clId="{6D3C1DD5-507A-46AE-AC69-EA8D5CCCDC44}" dt="2026-03-12T20:36:54.906" v="185" actId="1076"/>
          <ac:spMkLst>
            <pc:docMk/>
            <pc:sldMk cId="1120900706" sldId="275"/>
            <ac:spMk id="7" creationId="{A0D353DE-9679-2881-07EB-23677B7A4049}"/>
          </ac:spMkLst>
        </pc:spChg>
        <pc:spChg chg="mod">
          <ac:chgData name="xiaochen li" userId="50b582a8adf77086" providerId="LiveId" clId="{6D3C1DD5-507A-46AE-AC69-EA8D5CCCDC44}" dt="2026-03-12T20:35:31.699" v="169" actId="15"/>
          <ac:spMkLst>
            <pc:docMk/>
            <pc:sldMk cId="1120900706" sldId="275"/>
            <ac:spMk id="198" creationId="{FC567C59-38F8-C62E-DB80-573CE4B61BFA}"/>
          </ac:spMkLst>
        </pc:spChg>
      </pc:sldChg>
      <pc:sldChg chg="addSp delSp modSp add mod modNotesTx">
        <pc:chgData name="xiaochen li" userId="50b582a8adf77086" providerId="LiveId" clId="{6D3C1DD5-507A-46AE-AC69-EA8D5CCCDC44}" dt="2026-03-25T00:40:36.958" v="1677" actId="20577"/>
        <pc:sldMkLst>
          <pc:docMk/>
          <pc:sldMk cId="3498566393" sldId="276"/>
        </pc:sldMkLst>
        <pc:spChg chg="mod">
          <ac:chgData name="xiaochen li" userId="50b582a8adf77086" providerId="LiveId" clId="{6D3C1DD5-507A-46AE-AC69-EA8D5CCCDC44}" dt="2026-03-12T20:39:55.129" v="201" actId="20577"/>
          <ac:spMkLst>
            <pc:docMk/>
            <pc:sldMk cId="3498566393" sldId="276"/>
            <ac:spMk id="198" creationId="{618DEEFB-B9FD-1CEF-928E-62D053217187}"/>
          </ac:spMkLst>
        </pc:spChg>
        <pc:picChg chg="add mod">
          <ac:chgData name="xiaochen li" userId="50b582a8adf77086" providerId="LiveId" clId="{6D3C1DD5-507A-46AE-AC69-EA8D5CCCDC44}" dt="2026-03-12T20:45:11.285" v="224" actId="1076"/>
          <ac:picMkLst>
            <pc:docMk/>
            <pc:sldMk cId="3498566393" sldId="276"/>
            <ac:picMk id="3" creationId="{DB971FED-DFCB-3843-7131-26A30D42F9E0}"/>
          </ac:picMkLst>
        </pc:picChg>
        <pc:picChg chg="add mod">
          <ac:chgData name="xiaochen li" userId="50b582a8adf77086" providerId="LiveId" clId="{6D3C1DD5-507A-46AE-AC69-EA8D5CCCDC44}" dt="2026-03-12T20:44:53.910" v="221" actId="1076"/>
          <ac:picMkLst>
            <pc:docMk/>
            <pc:sldMk cId="3498566393" sldId="276"/>
            <ac:picMk id="3074" creationId="{3D31977E-4736-D34F-D96F-3149A1056B62}"/>
          </ac:picMkLst>
        </pc:picChg>
      </pc:sldChg>
      <pc:sldChg chg="addSp delSp modSp add mod modNotesTx">
        <pc:chgData name="xiaochen li" userId="50b582a8adf77086" providerId="LiveId" clId="{6D3C1DD5-507A-46AE-AC69-EA8D5CCCDC44}" dt="2026-03-12T20:51:32.977" v="266" actId="1076"/>
        <pc:sldMkLst>
          <pc:docMk/>
          <pc:sldMk cId="3591274903" sldId="277"/>
        </pc:sldMkLst>
        <pc:spChg chg="mod">
          <ac:chgData name="xiaochen li" userId="50b582a8adf77086" providerId="LiveId" clId="{6D3C1DD5-507A-46AE-AC69-EA8D5CCCDC44}" dt="2026-03-12T20:51:24.498" v="261" actId="20577"/>
          <ac:spMkLst>
            <pc:docMk/>
            <pc:sldMk cId="3591274903" sldId="277"/>
            <ac:spMk id="198" creationId="{56B881BD-9139-7754-FB84-854BE4364F0E}"/>
          </ac:spMkLst>
        </pc:spChg>
        <pc:picChg chg="add mod">
          <ac:chgData name="xiaochen li" userId="50b582a8adf77086" providerId="LiveId" clId="{6D3C1DD5-507A-46AE-AC69-EA8D5CCCDC44}" dt="2026-03-12T20:51:32.977" v="266" actId="1076"/>
          <ac:picMkLst>
            <pc:docMk/>
            <pc:sldMk cId="3591274903" sldId="277"/>
            <ac:picMk id="4098" creationId="{EE8DBCA5-DB1A-A117-1CF3-6C65B86F83CA}"/>
          </ac:picMkLst>
        </pc:picChg>
      </pc:sldChg>
      <pc:sldChg chg="addSp delSp modSp add mod modNotesTx">
        <pc:chgData name="xiaochen li" userId="50b582a8adf77086" providerId="LiveId" clId="{6D3C1DD5-507A-46AE-AC69-EA8D5CCCDC44}" dt="2026-03-25T00:49:13.574" v="1683" actId="20577"/>
        <pc:sldMkLst>
          <pc:docMk/>
          <pc:sldMk cId="2499647133" sldId="278"/>
        </pc:sldMkLst>
        <pc:picChg chg="add mod">
          <ac:chgData name="xiaochen li" userId="50b582a8adf77086" providerId="LiveId" clId="{6D3C1DD5-507A-46AE-AC69-EA8D5CCCDC44}" dt="2026-03-12T20:55:16.951" v="282" actId="1076"/>
          <ac:picMkLst>
            <pc:docMk/>
            <pc:sldMk cId="2499647133" sldId="278"/>
            <ac:picMk id="5122" creationId="{06ACD133-276A-979B-8CE7-DED63956027A}"/>
          </ac:picMkLst>
        </pc:picChg>
      </pc:sldChg>
      <pc:sldChg chg="addSp delSp modSp add mod modNotesTx">
        <pc:chgData name="xiaochen li" userId="50b582a8adf77086" providerId="LiveId" clId="{6D3C1DD5-507A-46AE-AC69-EA8D5CCCDC44}" dt="2026-03-13T00:27:55.507" v="587" actId="1036"/>
        <pc:sldMkLst>
          <pc:docMk/>
          <pc:sldMk cId="4120088973" sldId="279"/>
        </pc:sldMkLst>
        <pc:spChg chg="add mod">
          <ac:chgData name="xiaochen li" userId="50b582a8adf77086" providerId="LiveId" clId="{6D3C1DD5-507A-46AE-AC69-EA8D5CCCDC44}" dt="2026-03-13T00:23:33.237" v="528" actId="1076"/>
          <ac:spMkLst>
            <pc:docMk/>
            <pc:sldMk cId="4120088973" sldId="279"/>
            <ac:spMk id="7" creationId="{0EB3B1A5-C956-112F-6B13-2403A2BC9D3A}"/>
          </ac:spMkLst>
        </pc:spChg>
        <pc:spChg chg="add mod">
          <ac:chgData name="xiaochen li" userId="50b582a8adf77086" providerId="LiveId" clId="{6D3C1DD5-507A-46AE-AC69-EA8D5CCCDC44}" dt="2026-03-13T00:25:02.681" v="553" actId="1076"/>
          <ac:spMkLst>
            <pc:docMk/>
            <pc:sldMk cId="4120088973" sldId="279"/>
            <ac:spMk id="8" creationId="{E9471CBE-9447-72F8-0079-F07EF1C4059F}"/>
          </ac:spMkLst>
        </pc:spChg>
        <pc:spChg chg="add mod">
          <ac:chgData name="xiaochen li" userId="50b582a8adf77086" providerId="LiveId" clId="{6D3C1DD5-507A-46AE-AC69-EA8D5CCCDC44}" dt="2026-03-13T00:26:07.596" v="566" actId="1076"/>
          <ac:spMkLst>
            <pc:docMk/>
            <pc:sldMk cId="4120088973" sldId="279"/>
            <ac:spMk id="9" creationId="{0ACF6653-9D41-DAE9-FCC5-098A9C9B7EC2}"/>
          </ac:spMkLst>
        </pc:spChg>
        <pc:spChg chg="add mod">
          <ac:chgData name="xiaochen li" userId="50b582a8adf77086" providerId="LiveId" clId="{6D3C1DD5-507A-46AE-AC69-EA8D5CCCDC44}" dt="2026-03-13T00:26:23.299" v="572" actId="1076"/>
          <ac:spMkLst>
            <pc:docMk/>
            <pc:sldMk cId="4120088973" sldId="279"/>
            <ac:spMk id="11" creationId="{3CBB7598-392C-B243-4435-2B4C7EC6B6A4}"/>
          </ac:spMkLst>
        </pc:spChg>
        <pc:spChg chg="add mod">
          <ac:chgData name="xiaochen li" userId="50b582a8adf77086" providerId="LiveId" clId="{6D3C1DD5-507A-46AE-AC69-EA8D5CCCDC44}" dt="2026-03-13T00:27:00.391" v="582" actId="1076"/>
          <ac:spMkLst>
            <pc:docMk/>
            <pc:sldMk cId="4120088973" sldId="279"/>
            <ac:spMk id="18" creationId="{439AC8D0-DDF7-BB98-4D8A-9C57FBB9DC3C}"/>
          </ac:spMkLst>
        </pc:spChg>
        <pc:spChg chg="mod">
          <ac:chgData name="xiaochen li" userId="50b582a8adf77086" providerId="LiveId" clId="{6D3C1DD5-507A-46AE-AC69-EA8D5CCCDC44}" dt="2026-03-13T00:25:17.975" v="556" actId="1076"/>
          <ac:spMkLst>
            <pc:docMk/>
            <pc:sldMk cId="4120088973" sldId="279"/>
            <ac:spMk id="210" creationId="{41E67F90-DB1D-EC39-10B5-89A6F1C80CCE}"/>
          </ac:spMkLst>
        </pc:spChg>
        <pc:spChg chg="mod">
          <ac:chgData name="xiaochen li" userId="50b582a8adf77086" providerId="LiveId" clId="{6D3C1DD5-507A-46AE-AC69-EA8D5CCCDC44}" dt="2026-03-13T00:23:30.960" v="527" actId="1076"/>
          <ac:spMkLst>
            <pc:docMk/>
            <pc:sldMk cId="4120088973" sldId="279"/>
            <ac:spMk id="211" creationId="{2965ECD2-AC70-0712-3E4B-FB1AA310B1B1}"/>
          </ac:spMkLst>
        </pc:spChg>
        <pc:spChg chg="mod">
          <ac:chgData name="xiaochen li" userId="50b582a8adf77086" providerId="LiveId" clId="{6D3C1DD5-507A-46AE-AC69-EA8D5CCCDC44}" dt="2026-03-13T00:27:55.507" v="587" actId="1036"/>
          <ac:spMkLst>
            <pc:docMk/>
            <pc:sldMk cId="4120088973" sldId="279"/>
            <ac:spMk id="212" creationId="{AC3B4CFC-895C-0892-E59C-B2E5FB3A6A2A}"/>
          </ac:spMkLst>
        </pc:spChg>
        <pc:spChg chg="mod">
          <ac:chgData name="xiaochen li" userId="50b582a8adf77086" providerId="LiveId" clId="{6D3C1DD5-507A-46AE-AC69-EA8D5CCCDC44}" dt="2026-03-13T00:25:50.692" v="561" actId="1076"/>
          <ac:spMkLst>
            <pc:docMk/>
            <pc:sldMk cId="4120088973" sldId="279"/>
            <ac:spMk id="227" creationId="{0FC030F7-5987-8CF5-733A-9A6E17C8881C}"/>
          </ac:spMkLst>
        </pc:spChg>
        <pc:picChg chg="add mod">
          <ac:chgData name="xiaochen li" userId="50b582a8adf77086" providerId="LiveId" clId="{6D3C1DD5-507A-46AE-AC69-EA8D5CCCDC44}" dt="2026-03-13T00:23:23.907" v="525" actId="1076"/>
          <ac:picMkLst>
            <pc:docMk/>
            <pc:sldMk cId="4120088973" sldId="279"/>
            <ac:picMk id="7176" creationId="{A521888D-56B3-E2DE-52E3-722F43ADEF33}"/>
          </ac:picMkLst>
        </pc:picChg>
        <pc:picChg chg="add mod">
          <ac:chgData name="xiaochen li" userId="50b582a8adf77086" providerId="LiveId" clId="{6D3C1DD5-507A-46AE-AC69-EA8D5CCCDC44}" dt="2026-03-13T00:25:04.056" v="554" actId="1076"/>
          <ac:picMkLst>
            <pc:docMk/>
            <pc:sldMk cId="4120088973" sldId="279"/>
            <ac:picMk id="7178" creationId="{AADBEED2-0F03-7BB1-6246-B2AC55E282A4}"/>
          </ac:picMkLst>
        </pc:picChg>
        <pc:picChg chg="add mod">
          <ac:chgData name="xiaochen li" userId="50b582a8adf77086" providerId="LiveId" clId="{6D3C1DD5-507A-46AE-AC69-EA8D5CCCDC44}" dt="2026-03-13T00:25:19.966" v="557" actId="1076"/>
          <ac:picMkLst>
            <pc:docMk/>
            <pc:sldMk cId="4120088973" sldId="279"/>
            <ac:picMk id="7180" creationId="{7E9003F4-273C-1E28-51F0-4A7A6DD06993}"/>
          </ac:picMkLst>
        </pc:picChg>
        <pc:cxnChg chg="add">
          <ac:chgData name="xiaochen li" userId="50b582a8adf77086" providerId="LiveId" clId="{6D3C1DD5-507A-46AE-AC69-EA8D5CCCDC44}" dt="2026-03-13T00:26:31.101" v="573" actId="11529"/>
          <ac:cxnSpMkLst>
            <pc:docMk/>
            <pc:sldMk cId="4120088973" sldId="279"/>
            <ac:cxnSpMk id="13" creationId="{6881F4A6-64A1-4117-1273-228CC941B298}"/>
          </ac:cxnSpMkLst>
        </pc:cxnChg>
        <pc:cxnChg chg="add">
          <ac:chgData name="xiaochen li" userId="50b582a8adf77086" providerId="LiveId" clId="{6D3C1DD5-507A-46AE-AC69-EA8D5CCCDC44}" dt="2026-03-13T00:26:38.293" v="574" actId="11529"/>
          <ac:cxnSpMkLst>
            <pc:docMk/>
            <pc:sldMk cId="4120088973" sldId="279"/>
            <ac:cxnSpMk id="15" creationId="{5FD9780F-B7BF-AF06-ED44-E79BA9E3D04F}"/>
          </ac:cxnSpMkLst>
        </pc:cxnChg>
        <pc:cxnChg chg="add">
          <ac:chgData name="xiaochen li" userId="50b582a8adf77086" providerId="LiveId" clId="{6D3C1DD5-507A-46AE-AC69-EA8D5CCCDC44}" dt="2026-03-13T00:26:44.885" v="575" actId="11529"/>
          <ac:cxnSpMkLst>
            <pc:docMk/>
            <pc:sldMk cId="4120088973" sldId="279"/>
            <ac:cxnSpMk id="17" creationId="{4988744B-74A5-3089-3DA2-97131777D4D0}"/>
          </ac:cxnSpMkLst>
        </pc:cxnChg>
      </pc:sldChg>
      <pc:sldChg chg="addSp delSp modSp add mod">
        <pc:chgData name="xiaochen li" userId="50b582a8adf77086" providerId="LiveId" clId="{6D3C1DD5-507A-46AE-AC69-EA8D5CCCDC44}" dt="2026-03-13T00:16:59.544" v="375" actId="1076"/>
        <pc:sldMkLst>
          <pc:docMk/>
          <pc:sldMk cId="347190517" sldId="280"/>
        </pc:sldMkLst>
        <pc:spChg chg="add mod">
          <ac:chgData name="xiaochen li" userId="50b582a8adf77086" providerId="LiveId" clId="{6D3C1DD5-507A-46AE-AC69-EA8D5CCCDC44}" dt="2026-03-13T00:16:59.544" v="375" actId="1076"/>
          <ac:spMkLst>
            <pc:docMk/>
            <pc:sldMk cId="347190517" sldId="280"/>
            <ac:spMk id="10" creationId="{3BAD6A4A-C375-DDDC-4D42-8D222D04D18F}"/>
          </ac:spMkLst>
        </pc:spChg>
      </pc:sldChg>
      <pc:sldChg chg="modSp add mod modNotesTx">
        <pc:chgData name="xiaochen li" userId="50b582a8adf77086" providerId="LiveId" clId="{6D3C1DD5-507A-46AE-AC69-EA8D5CCCDC44}" dt="2026-03-25T01:01:28.489" v="1707" actId="20577"/>
        <pc:sldMkLst>
          <pc:docMk/>
          <pc:sldMk cId="2304276742" sldId="281"/>
        </pc:sldMkLst>
        <pc:spChg chg="mod">
          <ac:chgData name="xiaochen li" userId="50b582a8adf77086" providerId="LiveId" clId="{6D3C1DD5-507A-46AE-AC69-EA8D5CCCDC44}" dt="2026-03-13T00:18:10.259" v="390" actId="20577"/>
          <ac:spMkLst>
            <pc:docMk/>
            <pc:sldMk cId="2304276742" sldId="281"/>
            <ac:spMk id="10" creationId="{06A88A90-22A1-642F-48FB-FE3554B55872}"/>
          </ac:spMkLst>
        </pc:spChg>
      </pc:sldChg>
      <pc:sldChg chg="addSp delSp modSp add mod modNotesTx">
        <pc:chgData name="xiaochen li" userId="50b582a8adf77086" providerId="LiveId" clId="{6D3C1DD5-507A-46AE-AC69-EA8D5CCCDC44}" dt="2026-03-25T01:11:20.395" v="1708" actId="20577"/>
        <pc:sldMkLst>
          <pc:docMk/>
          <pc:sldMk cId="3607425777" sldId="282"/>
        </pc:sldMkLst>
        <pc:spChg chg="add mod">
          <ac:chgData name="xiaochen li" userId="50b582a8adf77086" providerId="LiveId" clId="{6D3C1DD5-507A-46AE-AC69-EA8D5CCCDC44}" dt="2026-03-13T00:54:01.203" v="642" actId="1076"/>
          <ac:spMkLst>
            <pc:docMk/>
            <pc:sldMk cId="3607425777" sldId="282"/>
            <ac:spMk id="7" creationId="{0BBC3545-2FDB-DF92-A78C-2D590487838A}"/>
          </ac:spMkLst>
        </pc:spChg>
        <pc:spChg chg="mod">
          <ac:chgData name="xiaochen li" userId="50b582a8adf77086" providerId="LiveId" clId="{6D3C1DD5-507A-46AE-AC69-EA8D5CCCDC44}" dt="2026-03-13T01:02:03.758" v="653" actId="113"/>
          <ac:spMkLst>
            <pc:docMk/>
            <pc:sldMk cId="3607425777" sldId="282"/>
            <ac:spMk id="234" creationId="{4CCCAEB8-916C-6711-1E8F-5777D2899B8A}"/>
          </ac:spMkLst>
        </pc:spChg>
        <pc:picChg chg="add mod">
          <ac:chgData name="xiaochen li" userId="50b582a8adf77086" providerId="LiveId" clId="{6D3C1DD5-507A-46AE-AC69-EA8D5CCCDC44}" dt="2026-03-13T00:57:07.037" v="646" actId="1076"/>
          <ac:picMkLst>
            <pc:docMk/>
            <pc:sldMk cId="3607425777" sldId="282"/>
            <ac:picMk id="9218" creationId="{B562FFDD-D33E-4310-64B5-587934D9075B}"/>
          </ac:picMkLst>
        </pc:picChg>
      </pc:sldChg>
      <pc:sldChg chg="addSp delSp modSp add mod modNotesTx">
        <pc:chgData name="xiaochen li" userId="50b582a8adf77086" providerId="LiveId" clId="{6D3C1DD5-507A-46AE-AC69-EA8D5CCCDC44}" dt="2026-03-25T01:11:25.249" v="1709" actId="20577"/>
        <pc:sldMkLst>
          <pc:docMk/>
          <pc:sldMk cId="1589176503" sldId="283"/>
        </pc:sldMkLst>
        <pc:picChg chg="add mod">
          <ac:chgData name="xiaochen li" userId="50b582a8adf77086" providerId="LiveId" clId="{6D3C1DD5-507A-46AE-AC69-EA8D5CCCDC44}" dt="2026-03-13T00:45:27.935" v="614" actId="1076"/>
          <ac:picMkLst>
            <pc:docMk/>
            <pc:sldMk cId="1589176503" sldId="283"/>
            <ac:picMk id="6" creationId="{09A282F4-54BB-0EAB-C7CC-2BF17DA10D42}"/>
          </ac:picMkLst>
        </pc:picChg>
      </pc:sldChg>
      <pc:sldChg chg="addSp delSp modSp add mod">
        <pc:chgData name="xiaochen li" userId="50b582a8adf77086" providerId="LiveId" clId="{6D3C1DD5-507A-46AE-AC69-EA8D5CCCDC44}" dt="2026-03-13T01:07:29.846" v="686" actId="14100"/>
        <pc:sldMkLst>
          <pc:docMk/>
          <pc:sldMk cId="2085694250" sldId="284"/>
        </pc:sldMkLst>
        <pc:spChg chg="mod">
          <ac:chgData name="xiaochen li" userId="50b582a8adf77086" providerId="LiveId" clId="{6D3C1DD5-507A-46AE-AC69-EA8D5CCCDC44}" dt="2026-03-13T01:07:26.210" v="685" actId="1076"/>
          <ac:spMkLst>
            <pc:docMk/>
            <pc:sldMk cId="2085694250" sldId="284"/>
            <ac:spMk id="234" creationId="{737118C1-D212-0B78-EFF0-1B9C1915BC40}"/>
          </ac:spMkLst>
        </pc:spChg>
        <pc:picChg chg="add mod">
          <ac:chgData name="xiaochen li" userId="50b582a8adf77086" providerId="LiveId" clId="{6D3C1DD5-507A-46AE-AC69-EA8D5CCCDC44}" dt="2026-03-13T01:07:29.846" v="686" actId="14100"/>
          <ac:picMkLst>
            <pc:docMk/>
            <pc:sldMk cId="2085694250" sldId="284"/>
            <ac:picMk id="10242" creationId="{4CDF5646-DBC6-F19D-A5F3-79CE53E10CF6}"/>
          </ac:picMkLst>
        </pc:picChg>
      </pc:sldChg>
      <pc:sldChg chg="delSp modSp add del mod">
        <pc:chgData name="xiaochen li" userId="50b582a8adf77086" providerId="LiveId" clId="{6D3C1DD5-507A-46AE-AC69-EA8D5CCCDC44}" dt="2026-03-13T01:02:52.602" v="655" actId="47"/>
        <pc:sldMkLst>
          <pc:docMk/>
          <pc:sldMk cId="493457021" sldId="285"/>
        </pc:sldMkLst>
      </pc:sldChg>
      <pc:sldChg chg="addSp delSp modSp add mod modNotesTx">
        <pc:chgData name="xiaochen li" userId="50b582a8adf77086" providerId="LiveId" clId="{6D3C1DD5-507A-46AE-AC69-EA8D5CCCDC44}" dt="2026-03-13T01:12:09.916" v="714" actId="1076"/>
        <pc:sldMkLst>
          <pc:docMk/>
          <pc:sldMk cId="2580452744" sldId="285"/>
        </pc:sldMkLst>
        <pc:spChg chg="add del mod">
          <ac:chgData name="xiaochen li" userId="50b582a8adf77086" providerId="LiveId" clId="{6D3C1DD5-507A-46AE-AC69-EA8D5CCCDC44}" dt="2026-03-13T01:11:52.435" v="711" actId="1076"/>
          <ac:spMkLst>
            <pc:docMk/>
            <pc:sldMk cId="2580452744" sldId="285"/>
            <ac:spMk id="234" creationId="{32536C28-F9C7-D344-48DF-4F4296D76C32}"/>
          </ac:spMkLst>
        </pc:spChg>
        <pc:picChg chg="add mod">
          <ac:chgData name="xiaochen li" userId="50b582a8adf77086" providerId="LiveId" clId="{6D3C1DD5-507A-46AE-AC69-EA8D5CCCDC44}" dt="2026-03-13T01:12:09.916" v="714" actId="1076"/>
          <ac:picMkLst>
            <pc:docMk/>
            <pc:sldMk cId="2580452744" sldId="285"/>
            <ac:picMk id="4" creationId="{942C8D6C-9BB4-1F5E-06AC-E4FA07DD0675}"/>
          </ac:picMkLst>
        </pc:picChg>
      </pc:sldChg>
      <pc:sldChg chg="addSp delSp modSp add mod modNotesTx">
        <pc:chgData name="xiaochen li" userId="50b582a8adf77086" providerId="LiveId" clId="{6D3C1DD5-507A-46AE-AC69-EA8D5CCCDC44}" dt="2026-03-25T02:05:06.935" v="1717" actId="20577"/>
        <pc:sldMkLst>
          <pc:docMk/>
          <pc:sldMk cId="2143838431" sldId="286"/>
        </pc:sldMkLst>
        <pc:spChg chg="add mod">
          <ac:chgData name="xiaochen li" userId="50b582a8adf77086" providerId="LiveId" clId="{6D3C1DD5-507A-46AE-AC69-EA8D5CCCDC44}" dt="2026-03-13T01:24:53.449" v="733" actId="1076"/>
          <ac:spMkLst>
            <pc:docMk/>
            <pc:sldMk cId="2143838431" sldId="286"/>
            <ac:spMk id="4" creationId="{242078DC-24AF-4A98-E1A7-7EF1B9DDAAF9}"/>
          </ac:spMkLst>
        </pc:spChg>
        <pc:spChg chg="mod">
          <ac:chgData name="xiaochen li" userId="50b582a8adf77086" providerId="LiveId" clId="{6D3C1DD5-507A-46AE-AC69-EA8D5CCCDC44}" dt="2026-03-13T01:25:26.135" v="742" actId="14100"/>
          <ac:spMkLst>
            <pc:docMk/>
            <pc:sldMk cId="2143838431" sldId="286"/>
            <ac:spMk id="240" creationId="{37E23E13-F1B7-B079-2B0E-306EE1D8787F}"/>
          </ac:spMkLst>
        </pc:spChg>
      </pc:sldChg>
      <pc:sldChg chg="add">
        <pc:chgData name="xiaochen li" userId="50b582a8adf77086" providerId="LiveId" clId="{6D3C1DD5-507A-46AE-AC69-EA8D5CCCDC44}" dt="2026-03-13T14:03:02.166" v="744" actId="2890"/>
        <pc:sldMkLst>
          <pc:docMk/>
          <pc:sldMk cId="2078960169" sldId="287"/>
        </pc:sldMkLst>
      </pc:sldChg>
      <pc:sldChg chg="addSp delSp modSp add mod modNotesTx">
        <pc:chgData name="xiaochen li" userId="50b582a8adf77086" providerId="LiveId" clId="{6D3C1DD5-507A-46AE-AC69-EA8D5CCCDC44}" dt="2026-03-13T14:20:42.664" v="852" actId="1076"/>
        <pc:sldMkLst>
          <pc:docMk/>
          <pc:sldMk cId="717688597" sldId="288"/>
        </pc:sldMkLst>
        <pc:picChg chg="add mod">
          <ac:chgData name="xiaochen li" userId="50b582a8adf77086" providerId="LiveId" clId="{6D3C1DD5-507A-46AE-AC69-EA8D5CCCDC44}" dt="2026-03-13T14:17:51.793" v="838" actId="1076"/>
          <ac:picMkLst>
            <pc:docMk/>
            <pc:sldMk cId="717688597" sldId="288"/>
            <ac:picMk id="13316" creationId="{0F57FEB3-5C9E-D1F7-9018-58C1DDDD6CAF}"/>
          </ac:picMkLst>
        </pc:picChg>
        <pc:picChg chg="add mod">
          <ac:chgData name="xiaochen li" userId="50b582a8adf77086" providerId="LiveId" clId="{6D3C1DD5-507A-46AE-AC69-EA8D5CCCDC44}" dt="2026-03-13T14:20:42.664" v="852" actId="1076"/>
          <ac:picMkLst>
            <pc:docMk/>
            <pc:sldMk cId="717688597" sldId="288"/>
            <ac:picMk id="13320" creationId="{9EF66978-30C3-EB01-E2EA-F57BFCAC3EEF}"/>
          </ac:picMkLst>
        </pc:picChg>
      </pc:sldChg>
      <pc:sldChg chg="addSp delSp modSp add mod">
        <pc:chgData name="xiaochen li" userId="50b582a8adf77086" providerId="LiveId" clId="{6D3C1DD5-507A-46AE-AC69-EA8D5CCCDC44}" dt="2026-03-13T15:01:06.855" v="1077" actId="1076"/>
        <pc:sldMkLst>
          <pc:docMk/>
          <pc:sldMk cId="702061236" sldId="289"/>
        </pc:sldMkLst>
        <pc:picChg chg="add mod">
          <ac:chgData name="xiaochen li" userId="50b582a8adf77086" providerId="LiveId" clId="{6D3C1DD5-507A-46AE-AC69-EA8D5CCCDC44}" dt="2026-03-13T15:01:06.855" v="1077" actId="1076"/>
          <ac:picMkLst>
            <pc:docMk/>
            <pc:sldMk cId="702061236" sldId="289"/>
            <ac:picMk id="16388" creationId="{CA1DF5A3-7D08-FD2B-8F43-CA62EB7E8C35}"/>
          </ac:picMkLst>
        </pc:picChg>
      </pc:sldChg>
      <pc:sldChg chg="addSp modSp add mod modNotesTx">
        <pc:chgData name="xiaochen li" userId="50b582a8adf77086" providerId="LiveId" clId="{6D3C1DD5-507A-46AE-AC69-EA8D5CCCDC44}" dt="2026-03-13T19:41:47.900" v="1149" actId="20577"/>
        <pc:sldMkLst>
          <pc:docMk/>
          <pc:sldMk cId="4178566479" sldId="290"/>
        </pc:sldMkLst>
        <pc:spChg chg="mod">
          <ac:chgData name="xiaochen li" userId="50b582a8adf77086" providerId="LiveId" clId="{6D3C1DD5-507A-46AE-AC69-EA8D5CCCDC44}" dt="2026-03-13T19:33:56.279" v="1126" actId="20577"/>
          <ac:spMkLst>
            <pc:docMk/>
            <pc:sldMk cId="4178566479" sldId="290"/>
            <ac:spMk id="351" creationId="{69171B6A-4217-5ACA-614C-DFBE2103FEE6}"/>
          </ac:spMkLst>
        </pc:spChg>
        <pc:picChg chg="add mod">
          <ac:chgData name="xiaochen li" userId="50b582a8adf77086" providerId="LiveId" clId="{6D3C1DD5-507A-46AE-AC69-EA8D5CCCDC44}" dt="2026-03-13T19:40:15.154" v="1146" actId="1076"/>
          <ac:picMkLst>
            <pc:docMk/>
            <pc:sldMk cId="4178566479" sldId="290"/>
            <ac:picMk id="18434" creationId="{6F2F7EDA-780B-A1FF-66B0-CD383C32492B}"/>
          </ac:picMkLst>
        </pc:picChg>
      </pc:sldChg>
      <pc:sldChg chg="addSp modSp add mod">
        <pc:chgData name="xiaochen li" userId="50b582a8adf77086" providerId="LiveId" clId="{6D3C1DD5-507A-46AE-AC69-EA8D5CCCDC44}" dt="2026-03-13T19:50:24.007" v="1193" actId="1076"/>
        <pc:sldMkLst>
          <pc:docMk/>
          <pc:sldMk cId="415342917" sldId="291"/>
        </pc:sldMkLst>
        <pc:spChg chg="mod">
          <ac:chgData name="xiaochen li" userId="50b582a8adf77086" providerId="LiveId" clId="{6D3C1DD5-507A-46AE-AC69-EA8D5CCCDC44}" dt="2026-03-13T19:48:42.734" v="1186" actId="20577"/>
          <ac:spMkLst>
            <pc:docMk/>
            <pc:sldMk cId="415342917" sldId="291"/>
            <ac:spMk id="351" creationId="{4DFB385B-7343-FFC2-2398-9EBB2DA149AB}"/>
          </ac:spMkLst>
        </pc:spChg>
        <pc:picChg chg="add mod">
          <ac:chgData name="xiaochen li" userId="50b582a8adf77086" providerId="LiveId" clId="{6D3C1DD5-507A-46AE-AC69-EA8D5CCCDC44}" dt="2026-03-13T19:50:24.007" v="1193" actId="1076"/>
          <ac:picMkLst>
            <pc:docMk/>
            <pc:sldMk cId="415342917" sldId="291"/>
            <ac:picMk id="19458" creationId="{B557939A-6CB2-A785-1FBD-A59E58482CB0}"/>
          </ac:picMkLst>
        </pc:picChg>
      </pc:sldChg>
      <pc:sldChg chg="addSp delSp modSp add mod modNotesTx">
        <pc:chgData name="xiaochen li" userId="50b582a8adf77086" providerId="LiveId" clId="{6D3C1DD5-507A-46AE-AC69-EA8D5CCCDC44}" dt="2026-03-13T19:59:06.627" v="1242" actId="20577"/>
        <pc:sldMkLst>
          <pc:docMk/>
          <pc:sldMk cId="1030096877" sldId="292"/>
        </pc:sldMkLst>
        <pc:spChg chg="mod">
          <ac:chgData name="xiaochen li" userId="50b582a8adf77086" providerId="LiveId" clId="{6D3C1DD5-507A-46AE-AC69-EA8D5CCCDC44}" dt="2026-03-13T19:57:24.727" v="1236" actId="12"/>
          <ac:spMkLst>
            <pc:docMk/>
            <pc:sldMk cId="1030096877" sldId="292"/>
            <ac:spMk id="351" creationId="{0AE7C0C2-05C3-5A8A-CC1C-93CCE151E656}"/>
          </ac:spMkLst>
        </pc:spChg>
        <pc:picChg chg="add mod">
          <ac:chgData name="xiaochen li" userId="50b582a8adf77086" providerId="LiveId" clId="{6D3C1DD5-507A-46AE-AC69-EA8D5CCCDC44}" dt="2026-03-13T19:57:49.112" v="1238" actId="1076"/>
          <ac:picMkLst>
            <pc:docMk/>
            <pc:sldMk cId="1030096877" sldId="292"/>
            <ac:picMk id="3" creationId="{8BD197A8-FA02-8E11-FB7B-99DCFE54D79E}"/>
          </ac:picMkLst>
        </pc:picChg>
      </pc:sldChg>
      <pc:sldChg chg="modSp add mod modNotesTx">
        <pc:chgData name="xiaochen li" userId="50b582a8adf77086" providerId="LiveId" clId="{6D3C1DD5-507A-46AE-AC69-EA8D5CCCDC44}" dt="2026-03-13T20:12:51.840" v="1307" actId="20577"/>
        <pc:sldMkLst>
          <pc:docMk/>
          <pc:sldMk cId="3464495785" sldId="293"/>
        </pc:sldMkLst>
        <pc:spChg chg="mod">
          <ac:chgData name="xiaochen li" userId="50b582a8adf77086" providerId="LiveId" clId="{6D3C1DD5-507A-46AE-AC69-EA8D5CCCDC44}" dt="2026-03-13T20:12:51.840" v="1307" actId="20577"/>
          <ac:spMkLst>
            <pc:docMk/>
            <pc:sldMk cId="3464495785" sldId="293"/>
            <ac:spMk id="363" creationId="{BFB69D4D-5854-C7FC-F384-1CA40CA407E1}"/>
          </ac:spMkLst>
        </pc:spChg>
      </pc:sldChg>
      <pc:sldChg chg="addSp modSp add mod">
        <pc:chgData name="xiaochen li" userId="50b582a8adf77086" providerId="LiveId" clId="{6D3C1DD5-507A-46AE-AC69-EA8D5CCCDC44}" dt="2026-03-30T02:16:30.351" v="1952" actId="1076"/>
        <pc:sldMkLst>
          <pc:docMk/>
          <pc:sldMk cId="195021478" sldId="294"/>
        </pc:sldMkLst>
        <pc:spChg chg="add mod">
          <ac:chgData name="xiaochen li" userId="50b582a8adf77086" providerId="LiveId" clId="{6D3C1DD5-507A-46AE-AC69-EA8D5CCCDC44}" dt="2026-03-30T02:16:30.351" v="1952" actId="1076"/>
          <ac:spMkLst>
            <pc:docMk/>
            <pc:sldMk cId="195021478" sldId="294"/>
            <ac:spMk id="3" creationId="{D1299C08-BD47-46C6-84AB-82DA54F2F9E3}"/>
          </ac:spMkLst>
        </pc:spChg>
        <pc:spChg chg="mod">
          <ac:chgData name="xiaochen li" userId="50b582a8adf77086" providerId="LiveId" clId="{6D3C1DD5-507A-46AE-AC69-EA8D5CCCDC44}" dt="2026-03-13T20:06:33.290" v="1290" actId="113"/>
          <ac:spMkLst>
            <pc:docMk/>
            <pc:sldMk cId="195021478" sldId="294"/>
            <ac:spMk id="363" creationId="{97EA881C-887C-3BDA-6E50-963EB7FCAA38}"/>
          </ac:spMkLst>
        </pc:spChg>
        <pc:picChg chg="add mod">
          <ac:chgData name="xiaochen li" userId="50b582a8adf77086" providerId="LiveId" clId="{6D3C1DD5-507A-46AE-AC69-EA8D5CCCDC44}" dt="2026-03-13T20:06:38.136" v="1291" actId="1076"/>
          <ac:picMkLst>
            <pc:docMk/>
            <pc:sldMk cId="195021478" sldId="294"/>
            <ac:picMk id="2" creationId="{0073A5E3-DC71-597D-C780-5B17FEFE4B75}"/>
          </ac:picMkLst>
        </pc:picChg>
      </pc:sldChg>
      <pc:sldChg chg="addSp delSp modSp add mod">
        <pc:chgData name="xiaochen li" userId="50b582a8adf77086" providerId="LiveId" clId="{6D3C1DD5-507A-46AE-AC69-EA8D5CCCDC44}" dt="2026-03-13T20:19:09.539" v="1323" actId="1076"/>
        <pc:sldMkLst>
          <pc:docMk/>
          <pc:sldMk cId="862792" sldId="295"/>
        </pc:sldMkLst>
        <pc:picChg chg="add mod">
          <ac:chgData name="xiaochen li" userId="50b582a8adf77086" providerId="LiveId" clId="{6D3C1DD5-507A-46AE-AC69-EA8D5CCCDC44}" dt="2026-03-13T20:19:03.847" v="1320" actId="1076"/>
          <ac:picMkLst>
            <pc:docMk/>
            <pc:sldMk cId="862792" sldId="295"/>
            <ac:picMk id="21506" creationId="{6FC30A21-8874-5DFF-1AC1-4B709DE9B4A5}"/>
          </ac:picMkLst>
        </pc:picChg>
        <pc:picChg chg="add mod">
          <ac:chgData name="xiaochen li" userId="50b582a8adf77086" providerId="LiveId" clId="{6D3C1DD5-507A-46AE-AC69-EA8D5CCCDC44}" dt="2026-03-13T20:19:09.539" v="1323" actId="1076"/>
          <ac:picMkLst>
            <pc:docMk/>
            <pc:sldMk cId="862792" sldId="295"/>
            <ac:picMk id="21508" creationId="{12BAE1AD-ADB2-7284-B180-1031C9F6C6D7}"/>
          </ac:picMkLst>
        </pc:picChg>
      </pc:sldChg>
      <pc:sldChg chg="addSp delSp modSp add mod modNotesTx">
        <pc:chgData name="xiaochen li" userId="50b582a8adf77086" providerId="LiveId" clId="{6D3C1DD5-507A-46AE-AC69-EA8D5CCCDC44}" dt="2026-03-30T00:49:22.875" v="1737" actId="1076"/>
        <pc:sldMkLst>
          <pc:docMk/>
          <pc:sldMk cId="4262946294" sldId="296"/>
        </pc:sldMkLst>
        <pc:spChg chg="add del mod">
          <ac:chgData name="xiaochen li" userId="50b582a8adf77086" providerId="LiveId" clId="{6D3C1DD5-507A-46AE-AC69-EA8D5CCCDC44}" dt="2026-03-30T00:48:02.330" v="1719" actId="478"/>
          <ac:spMkLst>
            <pc:docMk/>
            <pc:sldMk cId="4262946294" sldId="296"/>
            <ac:spMk id="7" creationId="{33EB55D3-2F77-1FDD-C34F-B70CAF75D399}"/>
          </ac:spMkLst>
        </pc:spChg>
        <pc:spChg chg="add del mod">
          <ac:chgData name="xiaochen li" userId="50b582a8adf77086" providerId="LiveId" clId="{6D3C1DD5-507A-46AE-AC69-EA8D5CCCDC44}" dt="2026-03-30T00:48:03.373" v="1720" actId="478"/>
          <ac:spMkLst>
            <pc:docMk/>
            <pc:sldMk cId="4262946294" sldId="296"/>
            <ac:spMk id="8" creationId="{F51EDC8E-746F-36B6-EE15-07B5E73E022B}"/>
          </ac:spMkLst>
        </pc:spChg>
        <pc:spChg chg="mod">
          <ac:chgData name="xiaochen li" userId="50b582a8adf77086" providerId="LiveId" clId="{6D3C1DD5-507A-46AE-AC69-EA8D5CCCDC44}" dt="2026-03-13T20:22:14.099" v="1335"/>
          <ac:spMkLst>
            <pc:docMk/>
            <pc:sldMk cId="4262946294" sldId="296"/>
            <ac:spMk id="335" creationId="{6948FA62-4653-C957-1C31-3AF62C04E81B}"/>
          </ac:spMkLst>
        </pc:spChg>
        <pc:picChg chg="add del mod">
          <ac:chgData name="xiaochen li" userId="50b582a8adf77086" providerId="LiveId" clId="{6D3C1DD5-507A-46AE-AC69-EA8D5CCCDC44}" dt="2026-03-30T00:48:04.939" v="1722" actId="478"/>
          <ac:picMkLst>
            <pc:docMk/>
            <pc:sldMk cId="4262946294" sldId="296"/>
            <ac:picMk id="3" creationId="{44B0BF95-FB1D-E2A0-083B-50E452337955}"/>
          </ac:picMkLst>
        </pc:picChg>
        <pc:picChg chg="add mod">
          <ac:chgData name="xiaochen li" userId="50b582a8adf77086" providerId="LiveId" clId="{6D3C1DD5-507A-46AE-AC69-EA8D5CCCDC44}" dt="2026-03-30T00:49:18.194" v="1734" actId="1076"/>
          <ac:picMkLst>
            <pc:docMk/>
            <pc:sldMk cId="4262946294" sldId="296"/>
            <ac:picMk id="4" creationId="{E033774F-29FE-087E-971F-201D1F88C1C9}"/>
          </ac:picMkLst>
        </pc:picChg>
        <pc:picChg chg="add mod">
          <ac:chgData name="xiaochen li" userId="50b582a8adf77086" providerId="LiveId" clId="{6D3C1DD5-507A-46AE-AC69-EA8D5CCCDC44}" dt="2026-03-30T00:49:22.875" v="1737" actId="1076"/>
          <ac:picMkLst>
            <pc:docMk/>
            <pc:sldMk cId="4262946294" sldId="296"/>
            <ac:picMk id="6" creationId="{CC1CB6AB-FEE0-DAA7-4122-CEA244366C0B}"/>
          </ac:picMkLst>
        </pc:picChg>
        <pc:picChg chg="add mod">
          <ac:chgData name="xiaochen li" userId="50b582a8adf77086" providerId="LiveId" clId="{6D3C1DD5-507A-46AE-AC69-EA8D5CCCDC44}" dt="2026-03-30T00:49:16.368" v="1733" actId="1076"/>
          <ac:picMkLst>
            <pc:docMk/>
            <pc:sldMk cId="4262946294" sldId="296"/>
            <ac:picMk id="11" creationId="{D5C5B5F4-1C76-CBF2-1DDC-F86F7B22519D}"/>
          </ac:picMkLst>
        </pc:picChg>
        <pc:cxnChg chg="add del">
          <ac:chgData name="xiaochen li" userId="50b582a8adf77086" providerId="LiveId" clId="{6D3C1DD5-507A-46AE-AC69-EA8D5CCCDC44}" dt="2026-03-30T00:48:04.319" v="1721" actId="478"/>
          <ac:cxnSpMkLst>
            <pc:docMk/>
            <pc:sldMk cId="4262946294" sldId="296"/>
            <ac:cxnSpMk id="10" creationId="{9D89E957-FC14-A496-39C3-3C0CFDA60CC3}"/>
          </ac:cxnSpMkLst>
        </pc:cxnChg>
      </pc:sldChg>
      <pc:sldChg chg="addSp delSp modSp add mod ord">
        <pc:chgData name="xiaochen li" userId="50b582a8adf77086" providerId="LiveId" clId="{6D3C1DD5-507A-46AE-AC69-EA8D5CCCDC44}" dt="2026-03-30T01:14:14.504" v="1858"/>
        <pc:sldMkLst>
          <pc:docMk/>
          <pc:sldMk cId="3202124190" sldId="297"/>
        </pc:sldMkLst>
        <pc:spChg chg="add mod">
          <ac:chgData name="xiaochen li" userId="50b582a8adf77086" providerId="LiveId" clId="{6D3C1DD5-507A-46AE-AC69-EA8D5CCCDC44}" dt="2026-03-13T21:00:52.769" v="1483" actId="1036"/>
          <ac:spMkLst>
            <pc:docMk/>
            <pc:sldMk cId="3202124190" sldId="297"/>
            <ac:spMk id="5" creationId="{5A50C993-1819-325E-6B21-7996078F44F5}"/>
          </ac:spMkLst>
        </pc:spChg>
        <pc:spChg chg="add mod">
          <ac:chgData name="xiaochen li" userId="50b582a8adf77086" providerId="LiveId" clId="{6D3C1DD5-507A-46AE-AC69-EA8D5CCCDC44}" dt="2026-03-13T21:01:10.410" v="1486" actId="1076"/>
          <ac:spMkLst>
            <pc:docMk/>
            <pc:sldMk cId="3202124190" sldId="297"/>
            <ac:spMk id="6" creationId="{44DA583B-1657-98C0-7830-0F9E1317164D}"/>
          </ac:spMkLst>
        </pc:spChg>
        <pc:picChg chg="add mod modCrop">
          <ac:chgData name="xiaochen li" userId="50b582a8adf77086" providerId="LiveId" clId="{6D3C1DD5-507A-46AE-AC69-EA8D5CCCDC44}" dt="2026-03-13T21:01:06.010" v="1485" actId="732"/>
          <ac:picMkLst>
            <pc:docMk/>
            <pc:sldMk cId="3202124190" sldId="297"/>
            <ac:picMk id="4" creationId="{7BB4E8B1-2465-89CD-AE1D-D7982DBBB37F}"/>
          </ac:picMkLst>
        </pc:picChg>
      </pc:sldChg>
      <pc:sldChg chg="addSp delSp modSp add mod ord">
        <pc:chgData name="xiaochen li" userId="50b582a8adf77086" providerId="LiveId" clId="{6D3C1DD5-507A-46AE-AC69-EA8D5CCCDC44}" dt="2026-03-30T01:14:17.464" v="1860"/>
        <pc:sldMkLst>
          <pc:docMk/>
          <pc:sldMk cId="3406295141" sldId="298"/>
        </pc:sldMkLst>
        <pc:picChg chg="add mod">
          <ac:chgData name="xiaochen li" userId="50b582a8adf77086" providerId="LiveId" clId="{6D3C1DD5-507A-46AE-AC69-EA8D5CCCDC44}" dt="2026-03-13T20:56:50.343" v="1400" actId="14100"/>
          <ac:picMkLst>
            <pc:docMk/>
            <pc:sldMk cId="3406295141" sldId="298"/>
            <ac:picMk id="22530" creationId="{C9B47640-705D-D7EF-7AD4-C516B37BEEF4}"/>
          </ac:picMkLst>
        </pc:picChg>
        <pc:picChg chg="add mod">
          <ac:chgData name="xiaochen li" userId="50b582a8adf77086" providerId="LiveId" clId="{6D3C1DD5-507A-46AE-AC69-EA8D5CCCDC44}" dt="2026-03-13T20:58:28.413" v="1438" actId="1038"/>
          <ac:picMkLst>
            <pc:docMk/>
            <pc:sldMk cId="3406295141" sldId="298"/>
            <ac:picMk id="22532" creationId="{CF7BEBE9-317E-B424-3BCD-45FC2DEFF11B}"/>
          </ac:picMkLst>
        </pc:picChg>
        <pc:picChg chg="add mod">
          <ac:chgData name="xiaochen li" userId="50b582a8adf77086" providerId="LiveId" clId="{6D3C1DD5-507A-46AE-AC69-EA8D5CCCDC44}" dt="2026-03-13T20:57:49.105" v="1414" actId="14100"/>
          <ac:picMkLst>
            <pc:docMk/>
            <pc:sldMk cId="3406295141" sldId="298"/>
            <ac:picMk id="22534" creationId="{5AE85FF5-8C4E-459F-6387-39FD3D2E9854}"/>
          </ac:picMkLst>
        </pc:picChg>
      </pc:sldChg>
      <pc:sldChg chg="addSp delSp modSp add mod modNotesTx">
        <pc:chgData name="xiaochen li" userId="50b582a8adf77086" providerId="LiveId" clId="{6D3C1DD5-507A-46AE-AC69-EA8D5CCCDC44}" dt="2026-03-13T21:14:55.379" v="1530"/>
        <pc:sldMkLst>
          <pc:docMk/>
          <pc:sldMk cId="2508579327" sldId="299"/>
        </pc:sldMkLst>
        <pc:spChg chg="add mod">
          <ac:chgData name="xiaochen li" userId="50b582a8adf77086" providerId="LiveId" clId="{6D3C1DD5-507A-46AE-AC69-EA8D5CCCDC44}" dt="2026-03-13T21:14:55.379" v="1530"/>
          <ac:spMkLst>
            <pc:docMk/>
            <pc:sldMk cId="2508579327" sldId="299"/>
            <ac:spMk id="7" creationId="{668116D6-04FA-1FBB-FD30-CAC24500DE56}"/>
          </ac:spMkLst>
        </pc:spChg>
      </pc:sldChg>
      <pc:sldChg chg="addSp delSp modSp add mod">
        <pc:chgData name="xiaochen li" userId="50b582a8adf77086" providerId="LiveId" clId="{6D3C1DD5-507A-46AE-AC69-EA8D5CCCDC44}" dt="2026-03-13T21:19:55.092" v="1539" actId="1076"/>
        <pc:sldMkLst>
          <pc:docMk/>
          <pc:sldMk cId="3967347663" sldId="300"/>
        </pc:sldMkLst>
        <pc:spChg chg="add mod">
          <ac:chgData name="xiaochen li" userId="50b582a8adf77086" providerId="LiveId" clId="{6D3C1DD5-507A-46AE-AC69-EA8D5CCCDC44}" dt="2026-03-13T21:19:55.092" v="1539" actId="1076"/>
          <ac:spMkLst>
            <pc:docMk/>
            <pc:sldMk cId="3967347663" sldId="300"/>
            <ac:spMk id="3" creationId="{E3A69D17-BB02-B4E5-E3BD-9808206E70B4}"/>
          </ac:spMkLst>
        </pc:spChg>
      </pc:sldChg>
      <pc:sldChg chg="add">
        <pc:chgData name="xiaochen li" userId="50b582a8adf77086" providerId="LiveId" clId="{6D3C1DD5-507A-46AE-AC69-EA8D5CCCDC44}" dt="2026-03-13T21:26:39.913" v="1540"/>
        <pc:sldMkLst>
          <pc:docMk/>
          <pc:sldMk cId="0" sldId="301"/>
        </pc:sldMkLst>
      </pc:sldChg>
      <pc:sldChg chg="addSp delSp modSp add del mod">
        <pc:chgData name="xiaochen li" userId="50b582a8adf77086" providerId="LiveId" clId="{6D3C1DD5-507A-46AE-AC69-EA8D5CCCDC44}" dt="2026-03-13T21:43:41.396" v="1592" actId="1037"/>
        <pc:sldMkLst>
          <pc:docMk/>
          <pc:sldMk cId="0" sldId="302"/>
        </pc:sldMkLst>
        <pc:spChg chg="add mod">
          <ac:chgData name="xiaochen li" userId="50b582a8adf77086" providerId="LiveId" clId="{6D3C1DD5-507A-46AE-AC69-EA8D5CCCDC44}" dt="2026-03-13T21:30:52.243" v="1566" actId="20577"/>
          <ac:spMkLst>
            <pc:docMk/>
            <pc:sldMk cId="0" sldId="302"/>
            <ac:spMk id="3" creationId="{F72AE185-7A54-52D9-8F71-8F9CAA7AF84B}"/>
          </ac:spMkLst>
        </pc:spChg>
        <pc:spChg chg="mod">
          <ac:chgData name="xiaochen li" userId="50b582a8adf77086" providerId="LiveId" clId="{6D3C1DD5-507A-46AE-AC69-EA8D5CCCDC44}" dt="2026-03-13T21:41:44.966" v="1579" actId="1076"/>
          <ac:spMkLst>
            <pc:docMk/>
            <pc:sldMk cId="0" sldId="302"/>
            <ac:spMk id="180" creationId="{00000000-0000-0000-0000-000000000000}"/>
          </ac:spMkLst>
        </pc:spChg>
        <pc:picChg chg="add mod">
          <ac:chgData name="xiaochen li" userId="50b582a8adf77086" providerId="LiveId" clId="{6D3C1DD5-507A-46AE-AC69-EA8D5CCCDC44}" dt="2026-03-13T21:43:41.396" v="1592" actId="1037"/>
          <ac:picMkLst>
            <pc:docMk/>
            <pc:sldMk cId="0" sldId="302"/>
            <ac:picMk id="24578" creationId="{88246EC7-80BB-06F6-A48A-D52CB4A89FDE}"/>
          </ac:picMkLst>
        </pc:picChg>
      </pc:sldChg>
      <pc:sldChg chg="addSp delSp modSp add modNotes">
        <pc:chgData name="xiaochen li" userId="50b582a8adf77086" providerId="LiveId" clId="{6D3C1DD5-507A-46AE-AC69-EA8D5CCCDC44}" dt="2026-03-13T21:51:10.670" v="1615" actId="1076"/>
        <pc:sldMkLst>
          <pc:docMk/>
          <pc:sldMk cId="0" sldId="303"/>
        </pc:sldMkLst>
        <pc:picChg chg="add mod">
          <ac:chgData name="xiaochen li" userId="50b582a8adf77086" providerId="LiveId" clId="{6D3C1DD5-507A-46AE-AC69-EA8D5CCCDC44}" dt="2026-03-13T21:51:10.670" v="1615" actId="1076"/>
          <ac:picMkLst>
            <pc:docMk/>
            <pc:sldMk cId="0" sldId="303"/>
            <ac:picMk id="26628" creationId="{209B61F2-7B3F-AC71-1B02-8D7FEBC09973}"/>
          </ac:picMkLst>
        </pc:picChg>
      </pc:sldChg>
      <pc:sldChg chg="add del">
        <pc:chgData name="xiaochen li" userId="50b582a8adf77086" providerId="LiveId" clId="{6D3C1DD5-507A-46AE-AC69-EA8D5CCCDC44}" dt="2026-03-13T21:29:10.768" v="1546" actId="47"/>
        <pc:sldMkLst>
          <pc:docMk/>
          <pc:sldMk cId="3286728812" sldId="303"/>
        </pc:sldMkLst>
      </pc:sldChg>
      <pc:sldChg chg="addSp delSp modSp add mod">
        <pc:chgData name="xiaochen li" userId="50b582a8adf77086" providerId="LiveId" clId="{6D3C1DD5-507A-46AE-AC69-EA8D5CCCDC44}" dt="2026-03-13T21:56:44.964" v="1646" actId="1076"/>
        <pc:sldMkLst>
          <pc:docMk/>
          <pc:sldMk cId="0" sldId="304"/>
        </pc:sldMkLst>
        <pc:spChg chg="mod">
          <ac:chgData name="xiaochen li" userId="50b582a8adf77086" providerId="LiveId" clId="{6D3C1DD5-507A-46AE-AC69-EA8D5CCCDC44}" dt="2026-03-13T21:44:49.246" v="1600" actId="20577"/>
          <ac:spMkLst>
            <pc:docMk/>
            <pc:sldMk cId="0" sldId="304"/>
            <ac:spMk id="200" creationId="{00000000-0000-0000-0000-000000000000}"/>
          </ac:spMkLst>
        </pc:spChg>
        <pc:picChg chg="add mod">
          <ac:chgData name="xiaochen li" userId="50b582a8adf77086" providerId="LiveId" clId="{6D3C1DD5-507A-46AE-AC69-EA8D5CCCDC44}" dt="2026-03-13T21:56:44.964" v="1646" actId="1076"/>
          <ac:picMkLst>
            <pc:docMk/>
            <pc:sldMk cId="0" sldId="304"/>
            <ac:picMk id="25606" creationId="{604C9C4C-28FA-F3C4-8492-CB497D18D2CA}"/>
          </ac:picMkLst>
        </pc:picChg>
      </pc:sldChg>
      <pc:sldChg chg="add del">
        <pc:chgData name="xiaochen li" userId="50b582a8adf77086" providerId="LiveId" clId="{6D3C1DD5-507A-46AE-AC69-EA8D5CCCDC44}" dt="2026-03-13T21:29:11.586" v="1547" actId="47"/>
        <pc:sldMkLst>
          <pc:docMk/>
          <pc:sldMk cId="3248403858" sldId="304"/>
        </pc:sldMkLst>
      </pc:sldChg>
      <pc:sldChg chg="addSp delSp modSp add mod">
        <pc:chgData name="xiaochen li" userId="50b582a8adf77086" providerId="LiveId" clId="{6D3C1DD5-507A-46AE-AC69-EA8D5CCCDC44}" dt="2026-03-13T21:57:34.699" v="1648"/>
        <pc:sldMkLst>
          <pc:docMk/>
          <pc:sldMk cId="2099090869" sldId="305"/>
        </pc:sldMkLst>
        <pc:spChg chg="mod">
          <ac:chgData name="xiaochen li" userId="50b582a8adf77086" providerId="LiveId" clId="{6D3C1DD5-507A-46AE-AC69-EA8D5CCCDC44}" dt="2026-03-13T21:57:34.699" v="1648"/>
          <ac:spMkLst>
            <pc:docMk/>
            <pc:sldMk cId="2099090869" sldId="305"/>
            <ac:spMk id="232" creationId="{E5A8EB22-42F0-F51A-F0BA-E8CBC03BEB1B}"/>
          </ac:spMkLst>
        </pc:spChg>
        <pc:graphicFrameChg chg="add mod modGraphic">
          <ac:chgData name="xiaochen li" userId="50b582a8adf77086" providerId="LiveId" clId="{6D3C1DD5-507A-46AE-AC69-EA8D5CCCDC44}" dt="2026-03-13T21:53:37.685" v="1633" actId="113"/>
          <ac:graphicFrameMkLst>
            <pc:docMk/>
            <pc:sldMk cId="2099090869" sldId="305"/>
            <ac:graphicFrameMk id="4" creationId="{2C4C901C-C368-A08E-AD97-E2A392000D9E}"/>
          </ac:graphicFrameMkLst>
        </pc:graphicFrameChg>
      </pc:sldChg>
      <pc:sldChg chg="addSp delSp modSp add mod">
        <pc:chgData name="xiaochen li" userId="50b582a8adf77086" providerId="LiveId" clId="{6D3C1DD5-507A-46AE-AC69-EA8D5CCCDC44}" dt="2026-03-13T21:55:00.633" v="1640" actId="1076"/>
        <pc:sldMkLst>
          <pc:docMk/>
          <pc:sldMk cId="2672572683" sldId="306"/>
        </pc:sldMkLst>
        <pc:picChg chg="add mod">
          <ac:chgData name="xiaochen li" userId="50b582a8adf77086" providerId="LiveId" clId="{6D3C1DD5-507A-46AE-AC69-EA8D5CCCDC44}" dt="2026-03-13T21:55:00.633" v="1640" actId="1076"/>
          <ac:picMkLst>
            <pc:docMk/>
            <pc:sldMk cId="2672572683" sldId="306"/>
            <ac:picMk id="28674" creationId="{80651AAF-C3D0-D5D8-E326-E2E26BBC6C8F}"/>
          </ac:picMkLst>
        </pc:picChg>
      </pc:sldChg>
      <pc:sldChg chg="add ord">
        <pc:chgData name="xiaochen li" userId="50b582a8adf77086" providerId="LiveId" clId="{6D3C1DD5-507A-46AE-AC69-EA8D5CCCDC44}" dt="2026-03-30T01:14:11.215" v="1856"/>
        <pc:sldMkLst>
          <pc:docMk/>
          <pc:sldMk cId="1188482878" sldId="307"/>
        </pc:sldMkLst>
      </pc:sldChg>
      <pc:sldChg chg="addSp delSp modSp add mod modNotesTx">
        <pc:chgData name="xiaochen li" userId="50b582a8adf77086" providerId="LiveId" clId="{6D3C1DD5-507A-46AE-AC69-EA8D5CCCDC44}" dt="2026-03-30T01:04:05.384" v="1761" actId="20577"/>
        <pc:sldMkLst>
          <pc:docMk/>
          <pc:sldMk cId="2283159419" sldId="308"/>
        </pc:sldMkLst>
        <pc:spChg chg="add">
          <ac:chgData name="xiaochen li" userId="50b582a8adf77086" providerId="LiveId" clId="{6D3C1DD5-507A-46AE-AC69-EA8D5CCCDC44}" dt="2026-03-30T00:54:04.472" v="1745"/>
          <ac:spMkLst>
            <pc:docMk/>
            <pc:sldMk cId="2283159419" sldId="308"/>
            <ac:spMk id="5" creationId="{0BD3328A-A09E-199D-F42F-BEB382775CA4}"/>
          </ac:spMkLst>
        </pc:spChg>
        <pc:spChg chg="add mod">
          <ac:chgData name="xiaochen li" userId="50b582a8adf77086" providerId="LiveId" clId="{6D3C1DD5-507A-46AE-AC69-EA8D5CCCDC44}" dt="2026-03-30T00:54:32.256" v="1752" actId="1076"/>
          <ac:spMkLst>
            <pc:docMk/>
            <pc:sldMk cId="2283159419" sldId="308"/>
            <ac:spMk id="8" creationId="{B633E2F6-2F1E-80F9-EE4E-2B8696A6F597}"/>
          </ac:spMkLst>
        </pc:spChg>
        <pc:spChg chg="add del">
          <ac:chgData name="xiaochen li" userId="50b582a8adf77086" providerId="LiveId" clId="{6D3C1DD5-507A-46AE-AC69-EA8D5CCCDC44}" dt="2026-03-30T00:54:53.860" v="1754" actId="22"/>
          <ac:spMkLst>
            <pc:docMk/>
            <pc:sldMk cId="2283159419" sldId="308"/>
            <ac:spMk id="10" creationId="{DBA4E6FA-BBA8-35F2-BBFF-546215D858BB}"/>
          </ac:spMkLst>
        </pc:spChg>
        <pc:spChg chg="add mod">
          <ac:chgData name="xiaochen li" userId="50b582a8adf77086" providerId="LiveId" clId="{6D3C1DD5-507A-46AE-AC69-EA8D5CCCDC44}" dt="2026-03-30T00:55:05.340" v="1760" actId="20577"/>
          <ac:spMkLst>
            <pc:docMk/>
            <pc:sldMk cId="2283159419" sldId="308"/>
            <ac:spMk id="13" creationId="{7206F321-D721-9ADC-A84E-4BAD310CA4CC}"/>
          </ac:spMkLst>
        </pc:spChg>
        <pc:picChg chg="add mod">
          <ac:chgData name="xiaochen li" userId="50b582a8adf77086" providerId="LiveId" clId="{6D3C1DD5-507A-46AE-AC69-EA8D5CCCDC44}" dt="2026-03-30T00:50:45.706" v="1744" actId="1076"/>
          <ac:picMkLst>
            <pc:docMk/>
            <pc:sldMk cId="2283159419" sldId="308"/>
            <ac:picMk id="3" creationId="{5FCC4154-2757-B087-A3E1-2361FF75D512}"/>
          </ac:picMkLst>
        </pc:picChg>
        <pc:picChg chg="del">
          <ac:chgData name="xiaochen li" userId="50b582a8adf77086" providerId="LiveId" clId="{6D3C1DD5-507A-46AE-AC69-EA8D5CCCDC44}" dt="2026-03-30T00:50:17.062" v="1739" actId="478"/>
          <ac:picMkLst>
            <pc:docMk/>
            <pc:sldMk cId="2283159419" sldId="308"/>
            <ac:picMk id="4" creationId="{B081AAF5-B16F-B37A-D2A2-D7F9B14006FA}"/>
          </ac:picMkLst>
        </pc:picChg>
        <pc:picChg chg="del">
          <ac:chgData name="xiaochen li" userId="50b582a8adf77086" providerId="LiveId" clId="{6D3C1DD5-507A-46AE-AC69-EA8D5CCCDC44}" dt="2026-03-30T00:50:17.620" v="1740" actId="478"/>
          <ac:picMkLst>
            <pc:docMk/>
            <pc:sldMk cId="2283159419" sldId="308"/>
            <ac:picMk id="6" creationId="{92C19C29-7BE5-67D0-B354-1F6A88C96A5E}"/>
          </ac:picMkLst>
        </pc:picChg>
        <pc:picChg chg="del">
          <ac:chgData name="xiaochen li" userId="50b582a8adf77086" providerId="LiveId" clId="{6D3C1DD5-507A-46AE-AC69-EA8D5CCCDC44}" dt="2026-03-30T00:50:18.420" v="1741" actId="478"/>
          <ac:picMkLst>
            <pc:docMk/>
            <pc:sldMk cId="2283159419" sldId="308"/>
            <ac:picMk id="11" creationId="{1093FA0F-62AC-AD28-14FF-D24535621A37}"/>
          </ac:picMkLst>
        </pc:picChg>
      </pc:sldChg>
      <pc:sldChg chg="addSp delSp modSp add mod">
        <pc:chgData name="xiaochen li" userId="50b582a8adf77086" providerId="LiveId" clId="{6D3C1DD5-507A-46AE-AC69-EA8D5CCCDC44}" dt="2026-03-30T01:07:10.718" v="1768" actId="1076"/>
        <pc:sldMkLst>
          <pc:docMk/>
          <pc:sldMk cId="775469663" sldId="309"/>
        </pc:sldMkLst>
        <pc:spChg chg="del">
          <ac:chgData name="xiaochen li" userId="50b582a8adf77086" providerId="LiveId" clId="{6D3C1DD5-507A-46AE-AC69-EA8D5CCCDC44}" dt="2026-03-30T01:07:05.551" v="1765" actId="478"/>
          <ac:spMkLst>
            <pc:docMk/>
            <pc:sldMk cId="775469663" sldId="309"/>
            <ac:spMk id="8" creationId="{7FEFFF48-4A0E-D9D0-2537-284A173B4042}"/>
          </ac:spMkLst>
        </pc:spChg>
        <pc:spChg chg="del">
          <ac:chgData name="xiaochen li" userId="50b582a8adf77086" providerId="LiveId" clId="{6D3C1DD5-507A-46AE-AC69-EA8D5CCCDC44}" dt="2026-03-30T01:07:04.562" v="1764" actId="478"/>
          <ac:spMkLst>
            <pc:docMk/>
            <pc:sldMk cId="775469663" sldId="309"/>
            <ac:spMk id="13" creationId="{A18EE383-3F19-8001-2277-F5FB352FA73D}"/>
          </ac:spMkLst>
        </pc:spChg>
        <pc:picChg chg="del">
          <ac:chgData name="xiaochen li" userId="50b582a8adf77086" providerId="LiveId" clId="{6D3C1DD5-507A-46AE-AC69-EA8D5CCCDC44}" dt="2026-03-30T01:06:46.237" v="1763" actId="478"/>
          <ac:picMkLst>
            <pc:docMk/>
            <pc:sldMk cId="775469663" sldId="309"/>
            <ac:picMk id="3" creationId="{CAAFBC38-A516-7F46-8C6F-2E13B5EA6A39}"/>
          </ac:picMkLst>
        </pc:picChg>
        <pc:picChg chg="add mod">
          <ac:chgData name="xiaochen li" userId="50b582a8adf77086" providerId="LiveId" clId="{6D3C1DD5-507A-46AE-AC69-EA8D5CCCDC44}" dt="2026-03-30T01:07:10.718" v="1768" actId="1076"/>
          <ac:picMkLst>
            <pc:docMk/>
            <pc:sldMk cId="775469663" sldId="309"/>
            <ac:picMk id="2050" creationId="{E23BDE62-2C84-1900-CED4-CB2EAF63E408}"/>
          </ac:picMkLst>
        </pc:picChg>
      </pc:sldChg>
      <pc:sldChg chg="addSp delSp modSp add mod">
        <pc:chgData name="xiaochen li" userId="50b582a8adf77086" providerId="LiveId" clId="{6D3C1DD5-507A-46AE-AC69-EA8D5CCCDC44}" dt="2026-03-30T01:11:08.717" v="1807" actId="1076"/>
        <pc:sldMkLst>
          <pc:docMk/>
          <pc:sldMk cId="1188351672" sldId="310"/>
        </pc:sldMkLst>
        <pc:spChg chg="add del">
          <ac:chgData name="xiaochen li" userId="50b582a8adf77086" providerId="LiveId" clId="{6D3C1DD5-507A-46AE-AC69-EA8D5CCCDC44}" dt="2026-03-30T01:10:58.599" v="1799" actId="22"/>
          <ac:spMkLst>
            <pc:docMk/>
            <pc:sldMk cId="1188351672" sldId="310"/>
            <ac:spMk id="12" creationId="{863D5CDB-9723-1F0B-7F19-7B00345F8930}"/>
          </ac:spMkLst>
        </pc:spChg>
        <pc:spChg chg="add mod">
          <ac:chgData name="xiaochen li" userId="50b582a8adf77086" providerId="LiveId" clId="{6D3C1DD5-507A-46AE-AC69-EA8D5CCCDC44}" dt="2026-03-30T01:11:08.717" v="1807" actId="1076"/>
          <ac:spMkLst>
            <pc:docMk/>
            <pc:sldMk cId="1188351672" sldId="310"/>
            <ac:spMk id="14" creationId="{4D7777CF-458A-F75B-0219-5109D6AA9C0C}"/>
          </ac:spMkLst>
        </pc:spChg>
        <pc:picChg chg="add mod">
          <ac:chgData name="xiaochen li" userId="50b582a8adf77086" providerId="LiveId" clId="{6D3C1DD5-507A-46AE-AC69-EA8D5CCCDC44}" dt="2026-03-30T01:09:56.038" v="1776" actId="14100"/>
          <ac:picMkLst>
            <pc:docMk/>
            <pc:sldMk cId="1188351672" sldId="310"/>
            <ac:picMk id="3" creationId="{B08C57F5-DE9E-C545-3401-1C32B7AE54F1}"/>
          </ac:picMkLst>
        </pc:picChg>
        <pc:picChg chg="del">
          <ac:chgData name="xiaochen li" userId="50b582a8adf77086" providerId="LiveId" clId="{6D3C1DD5-507A-46AE-AC69-EA8D5CCCDC44}" dt="2026-03-30T01:09:28.599" v="1770" actId="478"/>
          <ac:picMkLst>
            <pc:docMk/>
            <pc:sldMk cId="1188351672" sldId="310"/>
            <ac:picMk id="4" creationId="{81EEDFE5-4658-C4D5-96DD-1FEA95D692C1}"/>
          </ac:picMkLst>
        </pc:picChg>
        <pc:picChg chg="del">
          <ac:chgData name="xiaochen li" userId="50b582a8adf77086" providerId="LiveId" clId="{6D3C1DD5-507A-46AE-AC69-EA8D5CCCDC44}" dt="2026-03-30T01:09:29.147" v="1771" actId="478"/>
          <ac:picMkLst>
            <pc:docMk/>
            <pc:sldMk cId="1188351672" sldId="310"/>
            <ac:picMk id="6" creationId="{EF2B6E05-C1CF-5DA4-3480-2E279A37C4AB}"/>
          </ac:picMkLst>
        </pc:picChg>
        <pc:picChg chg="add del mod">
          <ac:chgData name="xiaochen li" userId="50b582a8adf77086" providerId="LiveId" clId="{6D3C1DD5-507A-46AE-AC69-EA8D5CCCDC44}" dt="2026-03-30T01:10:06.450" v="1779" actId="478"/>
          <ac:picMkLst>
            <pc:docMk/>
            <pc:sldMk cId="1188351672" sldId="310"/>
            <ac:picMk id="7" creationId="{AE6D8483-698B-1C96-B048-F26A2217B1CF}"/>
          </ac:picMkLst>
        </pc:picChg>
        <pc:picChg chg="add mod">
          <ac:chgData name="xiaochen li" userId="50b582a8adf77086" providerId="LiveId" clId="{6D3C1DD5-507A-46AE-AC69-EA8D5CCCDC44}" dt="2026-03-30T01:10:32.153" v="1796" actId="1035"/>
          <ac:picMkLst>
            <pc:docMk/>
            <pc:sldMk cId="1188351672" sldId="310"/>
            <ac:picMk id="9" creationId="{0D57D2A2-006F-C44D-C9AE-8F57AFF8EE24}"/>
          </ac:picMkLst>
        </pc:picChg>
        <pc:picChg chg="del">
          <ac:chgData name="xiaochen li" userId="50b582a8adf77086" providerId="LiveId" clId="{6D3C1DD5-507A-46AE-AC69-EA8D5CCCDC44}" dt="2026-03-30T01:09:29.571" v="1772" actId="478"/>
          <ac:picMkLst>
            <pc:docMk/>
            <pc:sldMk cId="1188351672" sldId="310"/>
            <ac:picMk id="11" creationId="{554695D2-4DBB-FD3B-59D8-24B1C0DFE65A}"/>
          </ac:picMkLst>
        </pc:picChg>
      </pc:sldChg>
      <pc:sldChg chg="addSp modSp add mod">
        <pc:chgData name="xiaochen li" userId="50b582a8adf77086" providerId="LiveId" clId="{6D3C1DD5-507A-46AE-AC69-EA8D5CCCDC44}" dt="2026-03-30T01:12:00.789" v="1815"/>
        <pc:sldMkLst>
          <pc:docMk/>
          <pc:sldMk cId="3376464585" sldId="311"/>
        </pc:sldMkLst>
        <pc:grpChg chg="mod">
          <ac:chgData name="xiaochen li" userId="50b582a8adf77086" providerId="LiveId" clId="{6D3C1DD5-507A-46AE-AC69-EA8D5CCCDC44}" dt="2026-03-30T01:12:00.789" v="1815"/>
          <ac:grpSpMkLst>
            <pc:docMk/>
            <pc:sldMk cId="3376464585" sldId="311"/>
            <ac:grpSpMk id="8" creationId="{DBE883BC-4630-2633-70B9-12014977DA2F}"/>
          </ac:grpSpMkLst>
        </pc:grpChg>
        <pc:picChg chg="add mod">
          <ac:chgData name="xiaochen li" userId="50b582a8adf77086" providerId="LiveId" clId="{6D3C1DD5-507A-46AE-AC69-EA8D5CCCDC44}" dt="2026-03-30T01:11:44.496" v="1811" actId="1076"/>
          <ac:picMkLst>
            <pc:docMk/>
            <pc:sldMk cId="3376464585" sldId="311"/>
            <ac:picMk id="4" creationId="{2F7E9FB6-03D8-A23D-8827-07ACE499A26A}"/>
          </ac:picMkLst>
        </pc:picChg>
        <pc:inkChg chg="add mod">
          <ac:chgData name="xiaochen li" userId="50b582a8adf77086" providerId="LiveId" clId="{6D3C1DD5-507A-46AE-AC69-EA8D5CCCDC44}" dt="2026-03-30T01:12:00.789" v="1815"/>
          <ac:inkMkLst>
            <pc:docMk/>
            <pc:sldMk cId="3376464585" sldId="311"/>
            <ac:inkMk id="5" creationId="{FCE7C43C-0593-1DC8-55CA-E749D2A7F53B}"/>
          </ac:inkMkLst>
        </pc:inkChg>
        <pc:inkChg chg="add mod">
          <ac:chgData name="xiaochen li" userId="50b582a8adf77086" providerId="LiveId" clId="{6D3C1DD5-507A-46AE-AC69-EA8D5CCCDC44}" dt="2026-03-30T01:12:00.789" v="1815"/>
          <ac:inkMkLst>
            <pc:docMk/>
            <pc:sldMk cId="3376464585" sldId="311"/>
            <ac:inkMk id="6" creationId="{CDC7FD84-A534-73B0-1420-EB3AF7D5A147}"/>
          </ac:inkMkLst>
        </pc:inkChg>
        <pc:inkChg chg="add mod">
          <ac:chgData name="xiaochen li" userId="50b582a8adf77086" providerId="LiveId" clId="{6D3C1DD5-507A-46AE-AC69-EA8D5CCCDC44}" dt="2026-03-30T01:12:00.789" v="1815"/>
          <ac:inkMkLst>
            <pc:docMk/>
            <pc:sldMk cId="3376464585" sldId="311"/>
            <ac:inkMk id="7" creationId="{FD9E7EEF-89C2-D20F-14A1-0A2C98E3B4B5}"/>
          </ac:inkMkLst>
        </pc:inkChg>
      </pc:sldChg>
      <pc:sldChg chg="addSp delSp modSp add mod">
        <pc:chgData name="xiaochen li" userId="50b582a8adf77086" providerId="LiveId" clId="{6D3C1DD5-507A-46AE-AC69-EA8D5CCCDC44}" dt="2026-03-30T01:13:56.356" v="1854" actId="1076"/>
        <pc:sldMkLst>
          <pc:docMk/>
          <pc:sldMk cId="3280694958" sldId="312"/>
        </pc:sldMkLst>
        <pc:spChg chg="add del mod">
          <ac:chgData name="xiaochen li" userId="50b582a8adf77086" providerId="LiveId" clId="{6D3C1DD5-507A-46AE-AC69-EA8D5CCCDC44}" dt="2026-03-30T01:13:33.358" v="1839" actId="22"/>
          <ac:spMkLst>
            <pc:docMk/>
            <pc:sldMk cId="3280694958" sldId="312"/>
            <ac:spMk id="18" creationId="{7A027CD0-24D9-1C59-1CEF-0DB801409A05}"/>
          </ac:spMkLst>
        </pc:spChg>
        <pc:spChg chg="add del">
          <ac:chgData name="xiaochen li" userId="50b582a8adf77086" providerId="LiveId" clId="{6D3C1DD5-507A-46AE-AC69-EA8D5CCCDC44}" dt="2026-03-30T01:13:36.065" v="1841" actId="22"/>
          <ac:spMkLst>
            <pc:docMk/>
            <pc:sldMk cId="3280694958" sldId="312"/>
            <ac:spMk id="20" creationId="{A6488690-EB6A-4F28-B7C2-C8E9B9F18A94}"/>
          </ac:spMkLst>
        </pc:spChg>
        <pc:spChg chg="add mod">
          <ac:chgData name="xiaochen li" userId="50b582a8adf77086" providerId="LiveId" clId="{6D3C1DD5-507A-46AE-AC69-EA8D5CCCDC44}" dt="2026-03-30T01:13:56.356" v="1854" actId="1076"/>
          <ac:spMkLst>
            <pc:docMk/>
            <pc:sldMk cId="3280694958" sldId="312"/>
            <ac:spMk id="22" creationId="{8EE4C8E9-6FF5-AC4E-2017-F91097F11A31}"/>
          </ac:spMkLst>
        </pc:spChg>
        <pc:grpChg chg="mod">
          <ac:chgData name="xiaochen li" userId="50b582a8adf77086" providerId="LiveId" clId="{6D3C1DD5-507A-46AE-AC69-EA8D5CCCDC44}" dt="2026-03-30T01:12:42.079" v="1824"/>
          <ac:grpSpMkLst>
            <pc:docMk/>
            <pc:sldMk cId="3280694958" sldId="312"/>
            <ac:grpSpMk id="14" creationId="{D4030B88-28E9-3053-4BD4-B1412C98884C}"/>
          </ac:grpSpMkLst>
        </pc:grpChg>
        <pc:picChg chg="add mod">
          <ac:chgData name="xiaochen li" userId="50b582a8adf77086" providerId="LiveId" clId="{6D3C1DD5-507A-46AE-AC69-EA8D5CCCDC44}" dt="2026-03-30T01:12:26.379" v="1820" actId="1076"/>
          <ac:picMkLst>
            <pc:docMk/>
            <pc:sldMk cId="3280694958" sldId="312"/>
            <ac:picMk id="10" creationId="{9824B9DF-1570-B66E-BAC2-5FCCAF4FCD71}"/>
          </ac:picMkLst>
        </pc:picChg>
        <pc:picChg chg="add mod">
          <ac:chgData name="xiaochen li" userId="50b582a8adf77086" providerId="LiveId" clId="{6D3C1DD5-507A-46AE-AC69-EA8D5CCCDC44}" dt="2026-03-30T01:13:06.229" v="1831" actId="1076"/>
          <ac:picMkLst>
            <pc:docMk/>
            <pc:sldMk cId="3280694958" sldId="312"/>
            <ac:picMk id="16" creationId="{B220055F-75EB-38D8-DBCE-AB41D18C739B}"/>
          </ac:picMkLst>
        </pc:picChg>
        <pc:inkChg chg="add">
          <ac:chgData name="xiaochen li" userId="50b582a8adf77086" providerId="LiveId" clId="{6D3C1DD5-507A-46AE-AC69-EA8D5CCCDC44}" dt="2026-03-30T01:12:36.441" v="1821" actId="9405"/>
          <ac:inkMkLst>
            <pc:docMk/>
            <pc:sldMk cId="3280694958" sldId="312"/>
            <ac:inkMk id="11" creationId="{6490A077-27CA-8AD7-6CA4-B068AD19BFFB}"/>
          </ac:inkMkLst>
        </pc:inkChg>
        <pc:inkChg chg="add mod">
          <ac:chgData name="xiaochen li" userId="50b582a8adf77086" providerId="LiveId" clId="{6D3C1DD5-507A-46AE-AC69-EA8D5CCCDC44}" dt="2026-03-30T01:12:42.079" v="1824"/>
          <ac:inkMkLst>
            <pc:docMk/>
            <pc:sldMk cId="3280694958" sldId="312"/>
            <ac:inkMk id="12" creationId="{0E0C1A24-68D6-0E29-599D-C981DF6F2C0C}"/>
          </ac:inkMkLst>
        </pc:inkChg>
        <pc:inkChg chg="add mod">
          <ac:chgData name="xiaochen li" userId="50b582a8adf77086" providerId="LiveId" clId="{6D3C1DD5-507A-46AE-AC69-EA8D5CCCDC44}" dt="2026-03-30T01:12:42.079" v="1824"/>
          <ac:inkMkLst>
            <pc:docMk/>
            <pc:sldMk cId="3280694958" sldId="312"/>
            <ac:inkMk id="13" creationId="{6D5BE21F-0583-EF61-A3B3-EA156D4D1C56}"/>
          </ac:inkMkLst>
        </pc:inkChg>
      </pc:sldChg>
      <pc:sldChg chg="addSp delSp modSp add mod ord">
        <pc:chgData name="xiaochen li" userId="50b582a8adf77086" providerId="LiveId" clId="{6D3C1DD5-507A-46AE-AC69-EA8D5CCCDC44}" dt="2026-03-30T01:16:20.357" v="1869"/>
        <pc:sldMkLst>
          <pc:docMk/>
          <pc:sldMk cId="3555137286" sldId="313"/>
        </pc:sldMkLst>
        <pc:picChg chg="add mod">
          <ac:chgData name="xiaochen li" userId="50b582a8adf77086" providerId="LiveId" clId="{6D3C1DD5-507A-46AE-AC69-EA8D5CCCDC44}" dt="2026-03-30T01:15:15.347" v="1867" actId="1076"/>
          <ac:picMkLst>
            <pc:docMk/>
            <pc:sldMk cId="3555137286" sldId="313"/>
            <ac:picMk id="3" creationId="{37C0F296-5671-1971-15EF-1D754CBA76EE}"/>
          </ac:picMkLst>
        </pc:picChg>
        <pc:picChg chg="del">
          <ac:chgData name="xiaochen li" userId="50b582a8adf77086" providerId="LiveId" clId="{6D3C1DD5-507A-46AE-AC69-EA8D5CCCDC44}" dt="2026-03-30T01:15:08.354" v="1862" actId="478"/>
          <ac:picMkLst>
            <pc:docMk/>
            <pc:sldMk cId="3555137286" sldId="313"/>
            <ac:picMk id="22530" creationId="{F45C9F15-5F7E-4FA8-3FCC-FDDA889339F3}"/>
          </ac:picMkLst>
        </pc:picChg>
        <pc:picChg chg="del">
          <ac:chgData name="xiaochen li" userId="50b582a8adf77086" providerId="LiveId" clId="{6D3C1DD5-507A-46AE-AC69-EA8D5CCCDC44}" dt="2026-03-30T01:15:08.824" v="1863" actId="478"/>
          <ac:picMkLst>
            <pc:docMk/>
            <pc:sldMk cId="3555137286" sldId="313"/>
            <ac:picMk id="22532" creationId="{8A5FD967-B225-027F-7ADA-15B53BA60827}"/>
          </ac:picMkLst>
        </pc:picChg>
        <pc:picChg chg="del">
          <ac:chgData name="xiaochen li" userId="50b582a8adf77086" providerId="LiveId" clId="{6D3C1DD5-507A-46AE-AC69-EA8D5CCCDC44}" dt="2026-03-30T01:15:09.378" v="1864" actId="478"/>
          <ac:picMkLst>
            <pc:docMk/>
            <pc:sldMk cId="3555137286" sldId="313"/>
            <ac:picMk id="22534" creationId="{309DB3A1-7532-8092-4A93-6AF24C81338D}"/>
          </ac:picMkLst>
        </pc:picChg>
      </pc:sldChg>
      <pc:sldChg chg="addSp delSp modSp add mod">
        <pc:chgData name="xiaochen li" userId="50b582a8adf77086" providerId="LiveId" clId="{6D3C1DD5-507A-46AE-AC69-EA8D5CCCDC44}" dt="2026-03-30T01:16:45.521" v="1874" actId="1076"/>
        <pc:sldMkLst>
          <pc:docMk/>
          <pc:sldMk cId="2240373573" sldId="314"/>
        </pc:sldMkLst>
        <pc:picChg chg="del">
          <ac:chgData name="xiaochen li" userId="50b582a8adf77086" providerId="LiveId" clId="{6D3C1DD5-507A-46AE-AC69-EA8D5CCCDC44}" dt="2026-03-30T01:16:40.402" v="1871" actId="478"/>
          <ac:picMkLst>
            <pc:docMk/>
            <pc:sldMk cId="2240373573" sldId="314"/>
            <ac:picMk id="3" creationId="{AA8975B1-4F2B-62F1-5944-DAD4598AD86A}"/>
          </ac:picMkLst>
        </pc:picChg>
        <pc:picChg chg="add mod">
          <ac:chgData name="xiaochen li" userId="50b582a8adf77086" providerId="LiveId" clId="{6D3C1DD5-507A-46AE-AC69-EA8D5CCCDC44}" dt="2026-03-30T01:16:45.521" v="1874" actId="1076"/>
          <ac:picMkLst>
            <pc:docMk/>
            <pc:sldMk cId="2240373573" sldId="314"/>
            <ac:picMk id="4" creationId="{1384CBFC-EC96-15BF-2542-20DAE85FC878}"/>
          </ac:picMkLst>
        </pc:picChg>
      </pc:sldChg>
      <pc:sldChg chg="addSp delSp modSp add mod modNotesTx">
        <pc:chgData name="xiaochen li" userId="50b582a8adf77086" providerId="LiveId" clId="{6D3C1DD5-507A-46AE-AC69-EA8D5CCCDC44}" dt="2026-03-30T01:21:40.475" v="1951" actId="20577"/>
        <pc:sldMkLst>
          <pc:docMk/>
          <pc:sldMk cId="3784458099" sldId="315"/>
        </pc:sldMkLst>
        <pc:spChg chg="add mod">
          <ac:chgData name="xiaochen li" userId="50b582a8adf77086" providerId="LiveId" clId="{6D3C1DD5-507A-46AE-AC69-EA8D5CCCDC44}" dt="2026-03-30T01:18:34.102" v="1906" actId="255"/>
          <ac:spMkLst>
            <pc:docMk/>
            <pc:sldMk cId="3784458099" sldId="315"/>
            <ac:spMk id="3" creationId="{9283C359-7A2F-49E9-9E22-9FADCCC9AC52}"/>
          </ac:spMkLst>
        </pc:spChg>
        <pc:spChg chg="add del">
          <ac:chgData name="xiaochen li" userId="50b582a8adf77086" providerId="LiveId" clId="{6D3C1DD5-507A-46AE-AC69-EA8D5CCCDC44}" dt="2026-03-30T01:18:49.418" v="1908" actId="22"/>
          <ac:spMkLst>
            <pc:docMk/>
            <pc:sldMk cId="3784458099" sldId="315"/>
            <ac:spMk id="7" creationId="{9B822994-18FC-B27F-67C4-5F799DFE0335}"/>
          </ac:spMkLst>
        </pc:spChg>
        <pc:spChg chg="add mod">
          <ac:chgData name="xiaochen li" userId="50b582a8adf77086" providerId="LiveId" clId="{6D3C1DD5-507A-46AE-AC69-EA8D5CCCDC44}" dt="2026-03-30T01:19:04.688" v="1915" actId="1076"/>
          <ac:spMkLst>
            <pc:docMk/>
            <pc:sldMk cId="3784458099" sldId="315"/>
            <ac:spMk id="9" creationId="{3F5E2856-00A2-26C7-4843-0F57AE6C77F3}"/>
          </ac:spMkLst>
        </pc:spChg>
        <pc:spChg chg="add mod">
          <ac:chgData name="xiaochen li" userId="50b582a8adf77086" providerId="LiveId" clId="{6D3C1DD5-507A-46AE-AC69-EA8D5CCCDC44}" dt="2026-03-30T01:20:22.213" v="1928" actId="1037"/>
          <ac:spMkLst>
            <pc:docMk/>
            <pc:sldMk cId="3784458099" sldId="315"/>
            <ac:spMk id="11" creationId="{7422DA99-D1C4-9A65-3295-5396A55AC1EC}"/>
          </ac:spMkLst>
        </pc:spChg>
        <pc:spChg chg="add mod">
          <ac:chgData name="xiaochen li" userId="50b582a8adf77086" providerId="LiveId" clId="{6D3C1DD5-507A-46AE-AC69-EA8D5CCCDC44}" dt="2026-03-30T01:21:21.708" v="1949" actId="1036"/>
          <ac:spMkLst>
            <pc:docMk/>
            <pc:sldMk cId="3784458099" sldId="315"/>
            <ac:spMk id="13" creationId="{67DF5A20-E3A7-638B-465F-1BD504342F82}"/>
          </ac:spMkLst>
        </pc:spChg>
        <pc:picChg chg="add mod modCrop">
          <ac:chgData name="xiaochen li" userId="50b582a8adf77086" providerId="LiveId" clId="{6D3C1DD5-507A-46AE-AC69-EA8D5CCCDC44}" dt="2026-03-30T01:17:33.026" v="1879" actId="1076"/>
          <ac:picMkLst>
            <pc:docMk/>
            <pc:sldMk cId="3784458099" sldId="315"/>
            <ac:picMk id="2" creationId="{C594AA2A-DBA2-FAA6-754B-A374C4033704}"/>
          </ac:picMkLst>
        </pc:picChg>
        <pc:picChg chg="del">
          <ac:chgData name="xiaochen li" userId="50b582a8adf77086" providerId="LiveId" clId="{6D3C1DD5-507A-46AE-AC69-EA8D5CCCDC44}" dt="2026-03-30T01:16:57.234" v="1876" actId="478"/>
          <ac:picMkLst>
            <pc:docMk/>
            <pc:sldMk cId="3784458099" sldId="315"/>
            <ac:picMk id="2050" creationId="{EFADE62B-6DDA-351E-EFA8-B23DC98EFEAF}"/>
          </ac:picMkLst>
        </pc:picChg>
        <pc:cxnChg chg="add mod">
          <ac:chgData name="xiaochen li" userId="50b582a8adf77086" providerId="LiveId" clId="{6D3C1DD5-507A-46AE-AC69-EA8D5CCCDC44}" dt="2026-03-30T01:18:26.495" v="1905" actId="13822"/>
          <ac:cxnSpMkLst>
            <pc:docMk/>
            <pc:sldMk cId="3784458099" sldId="315"/>
            <ac:cxnSpMk id="5" creationId="{E3716892-669C-AF28-7F80-BFB49EB2122E}"/>
          </ac:cxnSpMkLst>
        </pc:cxnChg>
        <pc:cxnChg chg="add mod">
          <ac:chgData name="xiaochen li" userId="50b582a8adf77086" providerId="LiveId" clId="{6D3C1DD5-507A-46AE-AC69-EA8D5CCCDC44}" dt="2026-03-30T01:19:01.773" v="1914" actId="1035"/>
          <ac:cxnSpMkLst>
            <pc:docMk/>
            <pc:sldMk cId="3784458099" sldId="315"/>
            <ac:cxnSpMk id="10" creationId="{EB9D469F-D866-76D2-C54E-C46FD7521408}"/>
          </ac:cxnSpMkLst>
        </pc:cxnChg>
        <pc:cxnChg chg="add mod">
          <ac:chgData name="xiaochen li" userId="50b582a8adf77086" providerId="LiveId" clId="{6D3C1DD5-507A-46AE-AC69-EA8D5CCCDC44}" dt="2026-03-30T01:20:55.197" v="1934" actId="1076"/>
          <ac:cxnSpMkLst>
            <pc:docMk/>
            <pc:sldMk cId="3784458099" sldId="315"/>
            <ac:cxnSpMk id="14" creationId="{9F5BF7E5-BDD7-688E-FA5A-F8C7CB7351F8}"/>
          </ac:cxnSpMkLst>
        </pc:cxnChg>
      </pc:sldChg>
      <pc:sldMasterChg chg="modSp mod">
        <pc:chgData name="xiaochen li" userId="50b582a8adf77086" providerId="LiveId" clId="{6D3C1DD5-507A-46AE-AC69-EA8D5CCCDC44}" dt="2026-03-13T22:00:05.065" v="1657" actId="20577"/>
        <pc:sldMasterMkLst>
          <pc:docMk/>
          <pc:sldMasterMk cId="0" sldId="2147483677"/>
        </pc:sldMasterMkLst>
        <pc:spChg chg="mod">
          <ac:chgData name="xiaochen li" userId="50b582a8adf77086" providerId="LiveId" clId="{6D3C1DD5-507A-46AE-AC69-EA8D5CCCDC44}" dt="2026-03-13T22:00:05.065" v="1657" actId="20577"/>
          <ac:spMkLst>
            <pc:docMk/>
            <pc:sldMasterMk cId="0" sldId="2147483677"/>
            <ac:spMk id="75" creationId="{00000000-0000-0000-0000-000000000000}"/>
          </ac:spMkLst>
        </pc:sp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1:56.8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24575,'54'0'0,"-3"-1"0,1 2 0,83 13 0,-78-7 0,0-2 0,0-3 0,60-5 0,-5 0 0,3030 3 0,-3115 3 0,-1 1 0,1 1 0,-1 1 0,0 2 0,-1 0 0,46 22 0,-57-23 0,130 71 0,-130-69 0,0 1 0,0 0 0,-1 1 0,21 22 0,-14-14 0,8 10 0,30 40 0,-9-11 0,-39-48 0,0-1 0,1 0 0,0 0 0,0-1 0,1-1 0,0 0 0,1-1 0,0 0 0,0 0 0,0-2 0,0 0 0,1 0 0,23 3 0,13 2 0,-30-5 0,0-1 0,24 2 0,42 6 0,-63-7 0,46 3 0,-44-6 0,-1 2 0,24 5 0,12 2 0,3-1 0,-18-3 0,70 2 0,-88-7 0,1 1 0,39 8 0,-50-7 0,76 5 0,-69-8 0,1 2 0,37 7 0,-38-5 0,0-1 0,28 1 0,-28-3 0,1 1 0,26 6 0,-10 2 0,0-2 0,0-2 0,72 1 0,199-7-1365,-293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1:59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2 24575,'65'-1'0,"71"3"0,-134-2 0,0 0 0,0 0 0,0 0 0,0 1 0,0-1 0,0 1 0,0-1 0,0 1 0,0 0 0,0 0 0,0 0 0,-1 0 0,1 0 0,0 0 0,-1 1 0,1-1 0,0 0 0,-1 1 0,0-1 0,1 1 0,-1 0 0,0-1 0,0 1 0,0 0 0,0 0 0,0 0 0,0 0 0,-1 0 0,1 0 0,-1 0 0,1 0 0,-1 0 0,0 0 0,0 0 0,1 0 0,-2 2 0,1 9 0,-2 0 0,0-1 0,0 1 0,-8 22 0,4-15 0,5-17 0,0 0 0,-1 1 0,0-1 0,1 0 0,-1 0 0,0 0 0,0 0 0,-1 0 0,1 0 0,-1-1 0,1 1 0,-1-1 0,0 0 0,0 0 0,0 0 0,0 0 0,0 0 0,-1 0 0,-5 1 0,-8 3 0,0-1 0,-33 5 0,20-4 0,22-5-85,-1 1 0,1 1-1,0-1 1,0 1 0,0 1-1,0-1 1,0 1 0,1 1-1,-1 0 1,1 0 0,0 0-1,1 0 1,0 1 0,-1 1-1,-5 7 1,3-3-6741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2:00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 24575,'4'0'0,"5"0"0,4 0 0,5 0 0,2 0 0,2 0 0,-3-4 0,-1-1 0,1 0 0,0 1 0,1 2 0,-3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1:56.8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24575,'54'0'0,"-3"-1"0,1 2 0,83 13 0,-78-7 0,0-2 0,0-3 0,60-5 0,-5 0 0,3030 3 0,-3115 3 0,-1 1 0,1 1 0,-1 1 0,0 2 0,-1 0 0,46 22 0,-57-23 0,130 71 0,-130-69 0,0 1 0,0 0 0,-1 1 0,21 22 0,-14-14 0,8 10 0,30 40 0,-9-11 0,-39-48 0,0-1 0,1 0 0,0 0 0,0-1 0,1-1 0,0 0 0,1-1 0,0 0 0,0 0 0,0-2 0,0 0 0,1 0 0,23 3 0,13 2 0,-30-5 0,0-1 0,24 2 0,42 6 0,-63-7 0,46 3 0,-44-6 0,-1 2 0,24 5 0,12 2 0,3-1 0,-18-3 0,70 2 0,-88-7 0,1 1 0,39 8 0,-50-7 0,76 5 0,-69-8 0,1 2 0,37 7 0,-38-5 0,0-1 0,28 1 0,-28-3 0,1 1 0,26 6 0,-10 2 0,0-2 0,0-2 0,72 1 0,199-7-1365,-293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1:59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2 24575,'65'-1'0,"71"3"0,-134-2 0,0 0 0,0 0 0,0 0 0,0 1 0,0-1 0,0 1 0,0-1 0,0 1 0,0 0 0,0 0 0,0 0 0,-1 0 0,1 0 0,0 0 0,-1 1 0,1-1 0,0 0 0,-1 1 0,0-1 0,1 1 0,-1 0 0,0-1 0,0 1 0,0 0 0,0 0 0,0 0 0,0 0 0,-1 0 0,1 0 0,-1 0 0,1 0 0,-1 0 0,0 0 0,0 0 0,1 0 0,-2 2 0,1 9 0,-2 0 0,0-1 0,0 1 0,-8 22 0,4-15 0,5-17 0,0 0 0,-1 1 0,0-1 0,1 0 0,-1 0 0,0 0 0,0 0 0,-1 0 0,1 0 0,-1-1 0,1 1 0,-1-1 0,0 0 0,0 0 0,0 0 0,0 0 0,0 0 0,-1 0 0,-5 1 0,-8 3 0,0-1 0,-33 5 0,20-4 0,22-5-85,-1 1 0,1 1-1,0-1 1,0 1 0,0 1-1,0-1 1,0 1 0,1 1-1,-1 0 1,1 0 0,0 0-1,1 0 1,0 1 0,-1 1-1,-5 7 1,3-3-6741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2:00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 24575,'4'0'0,"5"0"0,4 0 0,5 0 0,2 0 0,2 0 0,-3-4 0,-1-1 0,1 0 0,0 1 0,1 2 0,-3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2:36.4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 24575,'61'-1'0,"-24"0"0,0 1 0,0 2 0,69 11 0,-80-8 0,-1-2 0,2 0 0,39-3 0,-39 0 0,-1 0 0,0 2 0,40 7 0,-38-4 0,1-1 0,-1-2 0,1-1 0,37-3 0,-25 0 0,41 4 0,51 20 0,0 1 0,1 0 0,1 2 0,-74-8 0,-44-11 0,1-1 0,0 0 0,0-2 0,28 2 0,40 6 0,6 0 0,16 0 0,-75-6 0,49 1 0,721-7 0,-773-1 0,0-2 0,0-1 0,0-1 0,-1-2 0,0-1 0,0-1 0,28-15 0,-29 9-1365,-18 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2:40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1 403 24575,'42'-2'0,"49"-8"0,-49 4 0,51 0 0,-71 5 0,-1-1 0,25-6 0,38-3 0,404 10 0,-235 3 0,-231-4 0,1 0 0,29-8 0,5 0 0,40-12 0,-71 15 0,52-8 0,101-7 0,-103 12 0,-42 4 0,57-1 0,-37 8 0,-5 0 0,1-2 0,86-12 0,-37 3 0,-72 9 0,1-2 0,28-6 0,-32 5 0,0 1 0,28-1 0,-28 3 0,1-1 0,26-6 0,-9 2 0,0 1 0,0 3 0,83 4 0,-28 1 0,1351-3 0,-1425-2 0,-1 0 0,31-7 0,4-1 0,-44 7 0,0 0 0,0 0 0,22-10 0,-25 8 0,1 1 0,0 0 0,1 1 0,-1 0 0,17-1 0,155-21 0,-55 5 0,-31-1 0,-75 15 0,0 0 0,-1 2 0,40-3 0,45-4 0,-72 6 0,49-1 0,786 7-1365,-850-1-5461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30T01:12:41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487 1 24575,'12'-1'0,"-1"1"0,1 1 0,-1 0 0,1 0 0,-1 1 0,0 1 0,0 0 0,0 1 0,0 0 0,0 0 0,-1 1 0,1 0 0,-2 1 0,1 0 0,11 10 0,-5-2 0,0-1 0,31 18 0,-29-20 0,0 1 0,22 20 0,-32-27 0,-1 1 0,1-1 0,0 0 0,11 4 0,-13-7 0,-1 0 0,1 1 0,-1-1 0,0 1 0,0 1 0,0-1 0,-1 0 0,1 1 0,-1 0 0,0 0 0,0 1 0,6 7 0,-10-11 0,1 0 0,-1 0 0,0 0 0,1 0 0,-1 0 0,0-1 0,0 1 0,0 0 0,0 0 0,0 0 0,0 0 0,0 0 0,0 0 0,0 0 0,0 0 0,-1-1 0,1 1 0,0 0 0,-1 0 0,1 0 0,0 0 0,-1-1 0,1 1 0,-1 0 0,1 0 0,-1-1 0,0 2 0,-27 14 0,-38 0 0,62-15 0,-287 65 0,113-42 0,138-18 0,-50 12 0,-3 2 0,45-11 12,29-5-471,0 0 0,-27 1 0,27-5-6367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0756F534-CC9E-AE85-6CBC-EB61C3C16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>
            <a:extLst>
              <a:ext uri="{FF2B5EF4-FFF2-40B4-BE49-F238E27FC236}">
                <a16:creationId xmlns:a16="http://schemas.microsoft.com/office/drawing/2014/main" id="{F62EF4D8-F7E1-C5BC-8B02-F9C4314298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p6:notes">
            <a:extLst>
              <a:ext uri="{FF2B5EF4-FFF2-40B4-BE49-F238E27FC236}">
                <a16:creationId xmlns:a16="http://schemas.microsoft.com/office/drawing/2014/main" id="{397CC00B-9EDA-6D1F-90A9-3EDE2DA73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355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5FE142FB-86DA-4CA5-2C7F-E3917E75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>
            <a:extLst>
              <a:ext uri="{FF2B5EF4-FFF2-40B4-BE49-F238E27FC236}">
                <a16:creationId xmlns:a16="http://schemas.microsoft.com/office/drawing/2014/main" id="{335138E4-BA7E-B08B-FB40-9E82A12DE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p7:notes">
            <a:extLst>
              <a:ext uri="{FF2B5EF4-FFF2-40B4-BE49-F238E27FC236}">
                <a16:creationId xmlns:a16="http://schemas.microsoft.com/office/drawing/2014/main" id="{1F76B5D9-80CD-8576-D9BE-5D6889C4A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704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FBCE01F2-3249-1611-CDB6-4A5436CB3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>
            <a:extLst>
              <a:ext uri="{FF2B5EF4-FFF2-40B4-BE49-F238E27FC236}">
                <a16:creationId xmlns:a16="http://schemas.microsoft.com/office/drawing/2014/main" id="{30EB3FB4-6A38-4D9D-4F59-EB2B2662FA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p7:notes">
            <a:extLst>
              <a:ext uri="{FF2B5EF4-FFF2-40B4-BE49-F238E27FC236}">
                <a16:creationId xmlns:a16="http://schemas.microsoft.com/office/drawing/2014/main" id="{C523680C-D34A-379B-AB39-72A6F1CD5D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322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>
          <a:extLst>
            <a:ext uri="{FF2B5EF4-FFF2-40B4-BE49-F238E27FC236}">
              <a16:creationId xmlns:a16="http://schemas.microsoft.com/office/drawing/2014/main" id="{930FD744-CF3C-D591-DBAA-F3429E064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>
            <a:extLst>
              <a:ext uri="{FF2B5EF4-FFF2-40B4-BE49-F238E27FC236}">
                <a16:creationId xmlns:a16="http://schemas.microsoft.com/office/drawing/2014/main" id="{C95C7CC5-2E36-8C60-DF52-1EF3391D6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p7:notes">
            <a:extLst>
              <a:ext uri="{FF2B5EF4-FFF2-40B4-BE49-F238E27FC236}">
                <a16:creationId xmlns:a16="http://schemas.microsoft.com/office/drawing/2014/main" id="{F8ED48E9-8A6B-D529-3166-914AD727EC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929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5320D998-2AEB-AB99-8718-BF2445F7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>
            <a:extLst>
              <a:ext uri="{FF2B5EF4-FFF2-40B4-BE49-F238E27FC236}">
                <a16:creationId xmlns:a16="http://schemas.microsoft.com/office/drawing/2014/main" id="{AAF902E5-C88E-66A2-5BCF-DC14BB28B3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>
            <a:extLst>
              <a:ext uri="{FF2B5EF4-FFF2-40B4-BE49-F238E27FC236}">
                <a16:creationId xmlns:a16="http://schemas.microsoft.com/office/drawing/2014/main" id="{1D8828EC-3DBD-ABAC-8CD2-FF5ED7DB0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29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7A51BD7F-8E99-5E5D-D12C-88D7E6DA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>
            <a:extLst>
              <a:ext uri="{FF2B5EF4-FFF2-40B4-BE49-F238E27FC236}">
                <a16:creationId xmlns:a16="http://schemas.microsoft.com/office/drawing/2014/main" id="{166F61D1-495E-BE82-B000-4515A145B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>
            <a:extLst>
              <a:ext uri="{FF2B5EF4-FFF2-40B4-BE49-F238E27FC236}">
                <a16:creationId xmlns:a16="http://schemas.microsoft.com/office/drawing/2014/main" id="{0214552B-C0FE-83F7-4963-438B2AC6D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516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2FCFBFC1-470C-775D-EC9E-ED52FCF44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>
            <a:extLst>
              <a:ext uri="{FF2B5EF4-FFF2-40B4-BE49-F238E27FC236}">
                <a16:creationId xmlns:a16="http://schemas.microsoft.com/office/drawing/2014/main" id="{7A8A3522-77FB-9632-8178-1F81F5029D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>
            <a:extLst>
              <a:ext uri="{FF2B5EF4-FFF2-40B4-BE49-F238E27FC236}">
                <a16:creationId xmlns:a16="http://schemas.microsoft.com/office/drawing/2014/main" id="{6571261F-9E63-E053-2FAA-6727BD9FE6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3927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BC7856AC-570C-8077-F1F4-AB12EFE9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>
            <a:extLst>
              <a:ext uri="{FF2B5EF4-FFF2-40B4-BE49-F238E27FC236}">
                <a16:creationId xmlns:a16="http://schemas.microsoft.com/office/drawing/2014/main" id="{707E9F73-B2E5-CEAA-5D28-5472B700A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>
            <a:extLst>
              <a:ext uri="{FF2B5EF4-FFF2-40B4-BE49-F238E27FC236}">
                <a16:creationId xmlns:a16="http://schemas.microsoft.com/office/drawing/2014/main" id="{DB7AAF43-52DF-A009-7AC1-FA4EE7CC3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6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310430C6-EACF-2AA7-B47B-723E8DB39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>
            <a:extLst>
              <a:ext uri="{FF2B5EF4-FFF2-40B4-BE49-F238E27FC236}">
                <a16:creationId xmlns:a16="http://schemas.microsoft.com/office/drawing/2014/main" id="{78476F20-5D84-B247-7E01-005FA320ED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>
            <a:extLst>
              <a:ext uri="{FF2B5EF4-FFF2-40B4-BE49-F238E27FC236}">
                <a16:creationId xmlns:a16="http://schemas.microsoft.com/office/drawing/2014/main" id="{C737D93B-1801-8225-F351-6D82E56334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799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F2447A1E-9953-A27D-9080-2861A0448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>
            <a:extLst>
              <a:ext uri="{FF2B5EF4-FFF2-40B4-BE49-F238E27FC236}">
                <a16:creationId xmlns:a16="http://schemas.microsoft.com/office/drawing/2014/main" id="{4242A349-1602-F3D1-44C6-00E96189C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>
            <a:extLst>
              <a:ext uri="{FF2B5EF4-FFF2-40B4-BE49-F238E27FC236}">
                <a16:creationId xmlns:a16="http://schemas.microsoft.com/office/drawing/2014/main" id="{C9547A31-E4DE-8EE2-D076-97576AEC2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960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i="0" u="none" strike="noStrike" cap="non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3198F38F-3857-810C-80AA-38BC0D2F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1D19CCEC-D7C5-3835-BC93-CC4F1204B3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1F46406E-A064-7BDE-34A7-166286DEC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812899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6CEA8B67-5276-7D76-B154-10A1C012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5A62319A-358E-9F37-5411-5E09B3C1A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B505DD1B-B6E8-69D5-F852-3CBE13FB9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835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C1F97A3B-F231-39C0-E1CB-1FF269D4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10CC9B21-628A-3DD5-242F-528A2AFDD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A07F7C20-925A-ECC3-694F-128782AE38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271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1FCB7142-9049-3A67-B1B5-A492434A2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4CBF5631-B012-9CEF-E631-9999E7644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B2E76E8D-95E4-66AE-D128-2709E39BA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667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145A9682-71D7-2B53-3834-300EA3467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D18B2CD7-C60D-B1F6-D576-1A2DEF8F1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F6CE218E-132C-0194-C738-647F67C9B6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601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ED9E6506-5896-668C-281A-C34A1797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7ACF26BE-9E07-8DBF-EC9D-91BF83AF5E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163EC3F1-5459-FBF0-D17B-306F3A9A4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88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6E3392DD-80E6-F80A-BBF5-312D7396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740E2A3D-BE3C-5A47-0042-4D8FA8B7C5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B10E6FA0-F814-3A90-FFA8-0507594D2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559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B454A352-B227-A22B-AC5D-D5EB2A2C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D69385BD-002F-5ED5-0DDF-602348F301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DFCC9DE3-253E-29D3-279C-127214A202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024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6AD674A2-E00F-6A55-4602-AA55593A0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93E0E48D-85C9-DE51-AB68-2FBF3FF692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233115E2-F4EA-2312-075E-3B2BD00062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528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07DAC4DB-16C3-E777-B969-D3E7352FF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561532C9-970C-A98E-146C-7B8A50281A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950523D0-FC7C-C435-EAE1-0641CCDB7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22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372F0005-F326-E576-3BD6-0D633D13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850D7BD1-1D2C-B231-0878-208D35F5B1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D5571F72-AD8F-D764-3BE4-530EB035DF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848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D6737C45-E5BA-D2B3-66E1-5B60571B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ABAA17D6-CDE9-6AFE-7FD9-E23928ED26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70F14D36-1943-1774-D14E-5EDA6F1FC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50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36D7B8A6-C3CF-F5C3-D200-2851711A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BBDF1A1E-C8D4-8381-A62F-E439BECB2F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4A7BF7AB-E00F-5954-6257-8CBA55345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71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77E771E3-C435-2D2C-E30F-4CB896E4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>
            <a:extLst>
              <a:ext uri="{FF2B5EF4-FFF2-40B4-BE49-F238E27FC236}">
                <a16:creationId xmlns:a16="http://schemas.microsoft.com/office/drawing/2014/main" id="{D688C366-27C0-98B4-8C44-993DC7DC28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8" name="Google Shape;248;p10:notes">
            <a:extLst>
              <a:ext uri="{FF2B5EF4-FFF2-40B4-BE49-F238E27FC236}">
                <a16:creationId xmlns:a16="http://schemas.microsoft.com/office/drawing/2014/main" id="{A37959AE-9001-EA7B-E50F-A4CEDFBE6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15875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008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>
          <a:extLst>
            <a:ext uri="{FF2B5EF4-FFF2-40B4-BE49-F238E27FC236}">
              <a16:creationId xmlns:a16="http://schemas.microsoft.com/office/drawing/2014/main" id="{060B1D99-FCE1-6B70-6A6D-9175B7E28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>
            <a:extLst>
              <a:ext uri="{FF2B5EF4-FFF2-40B4-BE49-F238E27FC236}">
                <a16:creationId xmlns:a16="http://schemas.microsoft.com/office/drawing/2014/main" id="{DA1235AE-4354-43E4-E98A-1D620B4D0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1:notes">
            <a:extLst>
              <a:ext uri="{FF2B5EF4-FFF2-40B4-BE49-F238E27FC236}">
                <a16:creationId xmlns:a16="http://schemas.microsoft.com/office/drawing/2014/main" id="{D745F2E6-CE5F-5CB9-AB6D-89B841BF3B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42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>
          <a:extLst>
            <a:ext uri="{FF2B5EF4-FFF2-40B4-BE49-F238E27FC236}">
              <a16:creationId xmlns:a16="http://schemas.microsoft.com/office/drawing/2014/main" id="{5D70210D-42F7-4600-CF74-92B5BAAC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>
            <a:extLst>
              <a:ext uri="{FF2B5EF4-FFF2-40B4-BE49-F238E27FC236}">
                <a16:creationId xmlns:a16="http://schemas.microsoft.com/office/drawing/2014/main" id="{80362AE3-81B2-F89C-DE28-BD1AF790C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>
            <a:extLst>
              <a:ext uri="{FF2B5EF4-FFF2-40B4-BE49-F238E27FC236}">
                <a16:creationId xmlns:a16="http://schemas.microsoft.com/office/drawing/2014/main" id="{43CD1D3F-69C7-5107-0331-684570C105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607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>
          <a:extLst>
            <a:ext uri="{FF2B5EF4-FFF2-40B4-BE49-F238E27FC236}">
              <a16:creationId xmlns:a16="http://schemas.microsoft.com/office/drawing/2014/main" id="{9A94D922-19F1-D6E5-5D04-4151BF7D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>
            <a:extLst>
              <a:ext uri="{FF2B5EF4-FFF2-40B4-BE49-F238E27FC236}">
                <a16:creationId xmlns:a16="http://schemas.microsoft.com/office/drawing/2014/main" id="{1D78B95A-95FE-62C9-3E36-042CFE8CD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>
            <a:extLst>
              <a:ext uri="{FF2B5EF4-FFF2-40B4-BE49-F238E27FC236}">
                <a16:creationId xmlns:a16="http://schemas.microsoft.com/office/drawing/2014/main" id="{0185738A-986D-BC32-416E-4CCF42256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61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>
          <a:extLst>
            <a:ext uri="{FF2B5EF4-FFF2-40B4-BE49-F238E27FC236}">
              <a16:creationId xmlns:a16="http://schemas.microsoft.com/office/drawing/2014/main" id="{74B3EDAE-1933-B615-D3FC-BE34A906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>
            <a:extLst>
              <a:ext uri="{FF2B5EF4-FFF2-40B4-BE49-F238E27FC236}">
                <a16:creationId xmlns:a16="http://schemas.microsoft.com/office/drawing/2014/main" id="{31C90F5D-04AF-1B76-D9B0-0004826DE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>
            <a:extLst>
              <a:ext uri="{FF2B5EF4-FFF2-40B4-BE49-F238E27FC236}">
                <a16:creationId xmlns:a16="http://schemas.microsoft.com/office/drawing/2014/main" id="{51B6027B-3E9E-88EA-FF53-CBD6880ADE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679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F3B38D47-7BD8-6E1B-EF02-A931CE34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>
            <a:extLst>
              <a:ext uri="{FF2B5EF4-FFF2-40B4-BE49-F238E27FC236}">
                <a16:creationId xmlns:a16="http://schemas.microsoft.com/office/drawing/2014/main" id="{778026CC-EE31-ECB1-15BE-35B53094F7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4:notes">
            <a:extLst>
              <a:ext uri="{FF2B5EF4-FFF2-40B4-BE49-F238E27FC236}">
                <a16:creationId xmlns:a16="http://schemas.microsoft.com/office/drawing/2014/main" id="{E12F54C3-8858-E074-1F36-9F6EA9ED58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679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9EE4176A-4213-08B5-899F-949EDBC4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>
            <a:extLst>
              <a:ext uri="{FF2B5EF4-FFF2-40B4-BE49-F238E27FC236}">
                <a16:creationId xmlns:a16="http://schemas.microsoft.com/office/drawing/2014/main" id="{F77C549E-DBC7-A25E-1330-CF51314BFA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4:notes">
            <a:extLst>
              <a:ext uri="{FF2B5EF4-FFF2-40B4-BE49-F238E27FC236}">
                <a16:creationId xmlns:a16="http://schemas.microsoft.com/office/drawing/2014/main" id="{D97BC909-2FB3-D552-13E3-1541F37FF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0610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945660D8-7E7B-6EC0-58E2-D9D1E4EF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>
            <a:extLst>
              <a:ext uri="{FF2B5EF4-FFF2-40B4-BE49-F238E27FC236}">
                <a16:creationId xmlns:a16="http://schemas.microsoft.com/office/drawing/2014/main" id="{3E251C1F-52CD-D7E6-99D2-0DA333C716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4:notes">
            <a:extLst>
              <a:ext uri="{FF2B5EF4-FFF2-40B4-BE49-F238E27FC236}">
                <a16:creationId xmlns:a16="http://schemas.microsoft.com/office/drawing/2014/main" id="{A0326156-0AFB-18B8-9D76-1434DCF3C3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187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29FF4511-E767-9DE5-97B2-9C192981E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>
            <a:extLst>
              <a:ext uri="{FF2B5EF4-FFF2-40B4-BE49-F238E27FC236}">
                <a16:creationId xmlns:a16="http://schemas.microsoft.com/office/drawing/2014/main" id="{566EDE46-6562-DC0E-4ED7-F1A606B536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4:notes">
            <a:extLst>
              <a:ext uri="{FF2B5EF4-FFF2-40B4-BE49-F238E27FC236}">
                <a16:creationId xmlns:a16="http://schemas.microsoft.com/office/drawing/2014/main" id="{B7D5F746-091A-574A-B054-2DAE7E3E1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6269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>
          <a:extLst>
            <a:ext uri="{FF2B5EF4-FFF2-40B4-BE49-F238E27FC236}">
              <a16:creationId xmlns:a16="http://schemas.microsoft.com/office/drawing/2014/main" id="{2DD4E5FE-1B18-3C24-8EC1-397AE9241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>
            <a:extLst>
              <a:ext uri="{FF2B5EF4-FFF2-40B4-BE49-F238E27FC236}">
                <a16:creationId xmlns:a16="http://schemas.microsoft.com/office/drawing/2014/main" id="{563A3369-A33E-8760-8045-A2CD620727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>
            <a:extLst>
              <a:ext uri="{FF2B5EF4-FFF2-40B4-BE49-F238E27FC236}">
                <a16:creationId xmlns:a16="http://schemas.microsoft.com/office/drawing/2014/main" id="{33BF5C95-7E4B-857B-324A-FDD563296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285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>
          <a:extLst>
            <a:ext uri="{FF2B5EF4-FFF2-40B4-BE49-F238E27FC236}">
              <a16:creationId xmlns:a16="http://schemas.microsoft.com/office/drawing/2014/main" id="{4E13F750-E3D6-D182-5F61-A0A5D067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>
            <a:extLst>
              <a:ext uri="{FF2B5EF4-FFF2-40B4-BE49-F238E27FC236}">
                <a16:creationId xmlns:a16="http://schemas.microsoft.com/office/drawing/2014/main" id="{DC360E10-173A-F031-650F-CADCAA4B39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>
            <a:extLst>
              <a:ext uri="{FF2B5EF4-FFF2-40B4-BE49-F238E27FC236}">
                <a16:creationId xmlns:a16="http://schemas.microsoft.com/office/drawing/2014/main" id="{2EE743CD-B267-872E-B2FD-74CE86074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48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EBB2CC63-E297-4CB0-869A-67E1DB77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>
            <a:extLst>
              <a:ext uri="{FF2B5EF4-FFF2-40B4-BE49-F238E27FC236}">
                <a16:creationId xmlns:a16="http://schemas.microsoft.com/office/drawing/2014/main" id="{32AA98D4-F9E4-00DD-2AAC-32D723CAC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p6:notes">
            <a:extLst>
              <a:ext uri="{FF2B5EF4-FFF2-40B4-BE49-F238E27FC236}">
                <a16:creationId xmlns:a16="http://schemas.microsoft.com/office/drawing/2014/main" id="{DF146A59-803A-43A6-94DC-8EECEC7D8C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01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FCE4A5CA-A745-3130-16BB-4498D1C05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>
            <a:extLst>
              <a:ext uri="{FF2B5EF4-FFF2-40B4-BE49-F238E27FC236}">
                <a16:creationId xmlns:a16="http://schemas.microsoft.com/office/drawing/2014/main" id="{BA4023AE-B248-8479-A522-82D20405DF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p6:notes">
            <a:extLst>
              <a:ext uri="{FF2B5EF4-FFF2-40B4-BE49-F238E27FC236}">
                <a16:creationId xmlns:a16="http://schemas.microsoft.com/office/drawing/2014/main" id="{0081CCAC-0574-3859-36F9-7F029CAD7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278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03E54CBD-1F3D-80CE-33B4-8CFAEC1D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>
            <a:extLst>
              <a:ext uri="{FF2B5EF4-FFF2-40B4-BE49-F238E27FC236}">
                <a16:creationId xmlns:a16="http://schemas.microsoft.com/office/drawing/2014/main" id="{5FDA0A89-26B1-DD1B-3A45-3F9D5B25C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p6:notes">
            <a:extLst>
              <a:ext uri="{FF2B5EF4-FFF2-40B4-BE49-F238E27FC236}">
                <a16:creationId xmlns:a16="http://schemas.microsoft.com/office/drawing/2014/main" id="{D72FC33F-358E-D0B2-9F01-324C1E8FC7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96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C2EF8BD8-39C0-9B10-5B4C-02AD95B9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>
            <a:extLst>
              <a:ext uri="{FF2B5EF4-FFF2-40B4-BE49-F238E27FC236}">
                <a16:creationId xmlns:a16="http://schemas.microsoft.com/office/drawing/2014/main" id="{C561032C-FDA7-65FA-25C0-0CC3560792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191" name="Google Shape;191;p6:notes">
            <a:extLst>
              <a:ext uri="{FF2B5EF4-FFF2-40B4-BE49-F238E27FC236}">
                <a16:creationId xmlns:a16="http://schemas.microsoft.com/office/drawing/2014/main" id="{C2FB06FA-7D88-303F-D75A-AF8938730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168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Navy">
  <p:cSld name="Cover-Projection Nav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1700001"/>
            <a:ext cx="4160286" cy="140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vy Cover-Title with Logo ">
  <p:cSld name="Navy Cover-Title with Logo 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1143000" y="3363679"/>
            <a:ext cx="6858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2"/>
          </p:nvPr>
        </p:nvSpPr>
        <p:spPr>
          <a:xfrm>
            <a:off x="1143001" y="2273300"/>
            <a:ext cx="685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7786" y="874438"/>
            <a:ext cx="3149141" cy="106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Projection White">
  <p:cSld name="Cover-Projection White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9620" y="1669795"/>
            <a:ext cx="4127956" cy="134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-Title with Logo">
  <p:cSld name="White Cover-Title with Logo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1143000" y="3363679"/>
            <a:ext cx="68580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2"/>
          </p:nvPr>
        </p:nvSpPr>
        <p:spPr>
          <a:xfrm>
            <a:off x="1143000" y="2355850"/>
            <a:ext cx="68580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Google Shape;15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3388" y="898274"/>
            <a:ext cx="3149139" cy="102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OS Security</a:t>
            </a:r>
            <a:endParaRPr sz="12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3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.xml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customXml" Target="../ink/ink8.xml"/><Relationship Id="rId10" Type="http://schemas.openxmlformats.org/officeDocument/2006/relationships/customXml" Target="../ink/ink6.xml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ctrTitle"/>
          </p:nvPr>
        </p:nvSpPr>
        <p:spPr>
          <a:xfrm>
            <a:off x="714150" y="841781"/>
            <a:ext cx="7698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dirty="0"/>
              <a:t>Operating System Security</a:t>
            </a:r>
            <a:endParaRPr sz="4800" dirty="0"/>
          </a:p>
        </p:txBody>
      </p:sp>
      <p:sp>
        <p:nvSpPr>
          <p:cNvPr id="161" name="Google Shape;161;p32"/>
          <p:cNvSpPr txBox="1">
            <a:spLocks noGrp="1"/>
          </p:cNvSpPr>
          <p:nvPr>
            <p:ph type="subTitle" idx="1"/>
          </p:nvPr>
        </p:nvSpPr>
        <p:spPr>
          <a:xfrm>
            <a:off x="801850" y="2701553"/>
            <a:ext cx="7610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Reference: Goodrich and </a:t>
            </a:r>
            <a:r>
              <a:rPr lang="en-US" sz="1600" i="1" dirty="0" err="1"/>
              <a:t>Tamassia</a:t>
            </a:r>
            <a:r>
              <a:rPr lang="en-US" sz="1600" i="1" dirty="0"/>
              <a:t> Sections 3.1-3.3 (and other sources)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AEE1369B-2942-D31D-BF74-2345D4818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>
            <a:extLst>
              <a:ext uri="{FF2B5EF4-FFF2-40B4-BE49-F238E27FC236}">
                <a16:creationId xmlns:a16="http://schemas.microsoft.com/office/drawing/2014/main" id="{D3948189-6BB3-EF78-52AA-0504873E5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Common Design:  Rings of Abstraction</a:t>
            </a:r>
            <a:endParaRPr sz="3400">
              <a:solidFill>
                <a:schemeClr val="dk2"/>
              </a:solidFill>
            </a:endParaRPr>
          </a:p>
        </p:txBody>
      </p:sp>
      <p:pic>
        <p:nvPicPr>
          <p:cNvPr id="5122" name="Picture 2" descr="3.2 Background | Kernel Internals in Operating Systems | InformIT">
            <a:extLst>
              <a:ext uri="{FF2B5EF4-FFF2-40B4-BE49-F238E27FC236}">
                <a16:creationId xmlns:a16="http://schemas.microsoft.com/office/drawing/2014/main" id="{06ACD133-276A-979B-8CE7-DED63956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1412286"/>
            <a:ext cx="73818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4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628650" y="317831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Hardware Support for Ring Design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832575" y="1254250"/>
            <a:ext cx="72708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Protection rings: 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are a hardware-based security mechanism implemented by CPUs to control which code is allowed to perform sensitive operations.</a:t>
            </a:r>
            <a:endParaRPr b="0" i="0" u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9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Protection ring - Wikipedia">
            <a:extLst>
              <a:ext uri="{FF2B5EF4-FFF2-40B4-BE49-F238E27FC236}">
                <a16:creationId xmlns:a16="http://schemas.microsoft.com/office/drawing/2014/main" id="{A14789C9-C04F-4632-C1AE-2F30278E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31" y="2152668"/>
            <a:ext cx="3214007" cy="23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E931C-706C-EC4E-6445-10AC3BF301F5}"/>
              </a:ext>
            </a:extLst>
          </p:cNvPr>
          <p:cNvSpPr txBox="1"/>
          <p:nvPr/>
        </p:nvSpPr>
        <p:spPr>
          <a:xfrm>
            <a:off x="2459615" y="2886809"/>
            <a:ext cx="2408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Operating System Services</a:t>
            </a:r>
          </a:p>
        </p:txBody>
      </p:sp>
      <p:cxnSp>
        <p:nvCxnSpPr>
          <p:cNvPr id="6" name="Google Shape;224;p38">
            <a:extLst>
              <a:ext uri="{FF2B5EF4-FFF2-40B4-BE49-F238E27FC236}">
                <a16:creationId xmlns:a16="http://schemas.microsoft.com/office/drawing/2014/main" id="{305C38B3-100F-566A-374F-A3B9108705AA}"/>
              </a:ext>
            </a:extLst>
          </p:cNvPr>
          <p:cNvCxnSpPr/>
          <p:nvPr/>
        </p:nvCxnSpPr>
        <p:spPr>
          <a:xfrm>
            <a:off x="3770850" y="3273199"/>
            <a:ext cx="1605000" cy="217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225;p38">
            <a:extLst>
              <a:ext uri="{FF2B5EF4-FFF2-40B4-BE49-F238E27FC236}">
                <a16:creationId xmlns:a16="http://schemas.microsoft.com/office/drawing/2014/main" id="{A673799C-2445-0744-D665-F6F03C53E40B}"/>
              </a:ext>
            </a:extLst>
          </p:cNvPr>
          <p:cNvCxnSpPr/>
          <p:nvPr/>
        </p:nvCxnSpPr>
        <p:spPr>
          <a:xfrm>
            <a:off x="3770850" y="3273199"/>
            <a:ext cx="1602300" cy="49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>
          <a:extLst>
            <a:ext uri="{FF2B5EF4-FFF2-40B4-BE49-F238E27FC236}">
              <a16:creationId xmlns:a16="http://schemas.microsoft.com/office/drawing/2014/main" id="{E1356803-5285-AF42-CE9A-2D0338BA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>
            <a:extLst>
              <a:ext uri="{FF2B5EF4-FFF2-40B4-BE49-F238E27FC236}">
                <a16:creationId xmlns:a16="http://schemas.microsoft.com/office/drawing/2014/main" id="{A9E5AFF2-DC0F-A1F5-37B9-417C6E848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17831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Hardware Support for Ring Design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215" name="Google Shape;215;p38">
            <a:extLst>
              <a:ext uri="{FF2B5EF4-FFF2-40B4-BE49-F238E27FC236}">
                <a16:creationId xmlns:a16="http://schemas.microsoft.com/office/drawing/2014/main" id="{FEB573B0-9501-AD31-1F54-662167E94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2575" y="1254250"/>
            <a:ext cx="72708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Protection rings: 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are a hardware-based security mechanism implemented by CPUs to control which code is allowed to perform sensitive operations.</a:t>
            </a:r>
            <a:endParaRPr b="0" i="0" u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9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Protection ring - Wikipedia">
            <a:extLst>
              <a:ext uri="{FF2B5EF4-FFF2-40B4-BE49-F238E27FC236}">
                <a16:creationId xmlns:a16="http://schemas.microsoft.com/office/drawing/2014/main" id="{BE31B66F-FBD8-E772-19F9-342668C8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31" y="2152668"/>
            <a:ext cx="3214007" cy="23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F9D63-1EF5-44FD-6010-1D100789C73B}"/>
              </a:ext>
            </a:extLst>
          </p:cNvPr>
          <p:cNvSpPr txBox="1"/>
          <p:nvPr/>
        </p:nvSpPr>
        <p:spPr>
          <a:xfrm>
            <a:off x="2459615" y="2886809"/>
            <a:ext cx="2408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Operating System Services</a:t>
            </a:r>
          </a:p>
        </p:txBody>
      </p:sp>
      <p:cxnSp>
        <p:nvCxnSpPr>
          <p:cNvPr id="6" name="Google Shape;224;p38">
            <a:extLst>
              <a:ext uri="{FF2B5EF4-FFF2-40B4-BE49-F238E27FC236}">
                <a16:creationId xmlns:a16="http://schemas.microsoft.com/office/drawing/2014/main" id="{A48CB68F-1C03-7DAC-DB29-4996883D510D}"/>
              </a:ext>
            </a:extLst>
          </p:cNvPr>
          <p:cNvCxnSpPr/>
          <p:nvPr/>
        </p:nvCxnSpPr>
        <p:spPr>
          <a:xfrm>
            <a:off x="3770850" y="3273199"/>
            <a:ext cx="1605000" cy="217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225;p38">
            <a:extLst>
              <a:ext uri="{FF2B5EF4-FFF2-40B4-BE49-F238E27FC236}">
                <a16:creationId xmlns:a16="http://schemas.microsoft.com/office/drawing/2014/main" id="{438E4653-F117-93EC-9C4C-B7DEC074B9E0}"/>
              </a:ext>
            </a:extLst>
          </p:cNvPr>
          <p:cNvCxnSpPr/>
          <p:nvPr/>
        </p:nvCxnSpPr>
        <p:spPr>
          <a:xfrm>
            <a:off x="3770850" y="3273199"/>
            <a:ext cx="1602300" cy="49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AD6A4A-C375-DDDC-4D42-8D222D04D18F}"/>
              </a:ext>
            </a:extLst>
          </p:cNvPr>
          <p:cNvSpPr txBox="1"/>
          <p:nvPr/>
        </p:nvSpPr>
        <p:spPr>
          <a:xfrm>
            <a:off x="628650" y="3619486"/>
            <a:ext cx="386373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2"/>
                </a:solidFill>
              </a:rPr>
              <a:t>If a normal application in Ring 3 tries to execute a privileged instruction, the CPU will block it and raise an exception.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>
          <a:extLst>
            <a:ext uri="{FF2B5EF4-FFF2-40B4-BE49-F238E27FC236}">
              <a16:creationId xmlns:a16="http://schemas.microsoft.com/office/drawing/2014/main" id="{973234CE-CE5C-14E5-F40E-B4946D26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>
            <a:extLst>
              <a:ext uri="{FF2B5EF4-FFF2-40B4-BE49-F238E27FC236}">
                <a16:creationId xmlns:a16="http://schemas.microsoft.com/office/drawing/2014/main" id="{982967FC-76CF-506F-DB28-802079516C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17831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Hardware Support for Ring Design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215" name="Google Shape;215;p38">
            <a:extLst>
              <a:ext uri="{FF2B5EF4-FFF2-40B4-BE49-F238E27FC236}">
                <a16:creationId xmlns:a16="http://schemas.microsoft.com/office/drawing/2014/main" id="{28E20A45-EB46-4A84-7461-93FC1A496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2575" y="1254250"/>
            <a:ext cx="72708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Protection rings: 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are a hardware-based security mechanism implemented by CPUs to control which code is allowed to perform sensitive operations.</a:t>
            </a:r>
            <a:endParaRPr b="0" i="0" u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9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Protection ring - Wikipedia">
            <a:extLst>
              <a:ext uri="{FF2B5EF4-FFF2-40B4-BE49-F238E27FC236}">
                <a16:creationId xmlns:a16="http://schemas.microsoft.com/office/drawing/2014/main" id="{A5E3F274-1382-E4D1-244F-993436EE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31" y="2152668"/>
            <a:ext cx="3214007" cy="23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139BD-71CB-D6A0-DEF4-A9633076EE73}"/>
              </a:ext>
            </a:extLst>
          </p:cNvPr>
          <p:cNvSpPr txBox="1"/>
          <p:nvPr/>
        </p:nvSpPr>
        <p:spPr>
          <a:xfrm>
            <a:off x="2459615" y="2886809"/>
            <a:ext cx="2408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Operating System Services</a:t>
            </a:r>
          </a:p>
        </p:txBody>
      </p:sp>
      <p:cxnSp>
        <p:nvCxnSpPr>
          <p:cNvPr id="6" name="Google Shape;224;p38">
            <a:extLst>
              <a:ext uri="{FF2B5EF4-FFF2-40B4-BE49-F238E27FC236}">
                <a16:creationId xmlns:a16="http://schemas.microsoft.com/office/drawing/2014/main" id="{A285213A-5D20-F24C-79CD-2681A1635C1D}"/>
              </a:ext>
            </a:extLst>
          </p:cNvPr>
          <p:cNvCxnSpPr/>
          <p:nvPr/>
        </p:nvCxnSpPr>
        <p:spPr>
          <a:xfrm>
            <a:off x="3770850" y="3273199"/>
            <a:ext cx="1605000" cy="217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" name="Google Shape;225;p38">
            <a:extLst>
              <a:ext uri="{FF2B5EF4-FFF2-40B4-BE49-F238E27FC236}">
                <a16:creationId xmlns:a16="http://schemas.microsoft.com/office/drawing/2014/main" id="{602A508C-21F8-C325-B620-3CA3999AF5A3}"/>
              </a:ext>
            </a:extLst>
          </p:cNvPr>
          <p:cNvCxnSpPr/>
          <p:nvPr/>
        </p:nvCxnSpPr>
        <p:spPr>
          <a:xfrm>
            <a:off x="3770850" y="3273199"/>
            <a:ext cx="1602300" cy="49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A88A90-22A1-642F-48FB-FE3554B55872}"/>
              </a:ext>
            </a:extLst>
          </p:cNvPr>
          <p:cNvSpPr txBox="1"/>
          <p:nvPr/>
        </p:nvSpPr>
        <p:spPr>
          <a:xfrm>
            <a:off x="628650" y="3619486"/>
            <a:ext cx="386373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2"/>
                </a:solidFill>
              </a:rPr>
              <a:t>A program can only enter a higher privilege level through a well-controlled gate, such as a system call, Software interrupt, Trap.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7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>
          <a:extLst>
            <a:ext uri="{FF2B5EF4-FFF2-40B4-BE49-F238E27FC236}">
              <a16:creationId xmlns:a16="http://schemas.microsoft.com/office/drawing/2014/main" id="{391A2E27-9D02-A56A-4D5E-2AA3C56A0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>
            <a:extLst>
              <a:ext uri="{FF2B5EF4-FFF2-40B4-BE49-F238E27FC236}">
                <a16:creationId xmlns:a16="http://schemas.microsoft.com/office/drawing/2014/main" id="{41E67F90-DB1D-EC39-10B5-89A6F1C80CCE}"/>
              </a:ext>
            </a:extLst>
          </p:cNvPr>
          <p:cNvSpPr/>
          <p:nvPr/>
        </p:nvSpPr>
        <p:spPr>
          <a:xfrm>
            <a:off x="2831631" y="1466692"/>
            <a:ext cx="2631473" cy="255603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8">
            <a:extLst>
              <a:ext uri="{FF2B5EF4-FFF2-40B4-BE49-F238E27FC236}">
                <a16:creationId xmlns:a16="http://schemas.microsoft.com/office/drawing/2014/main" id="{2965ECD2-AC70-0712-3E4B-FB1AA310B1B1}"/>
              </a:ext>
            </a:extLst>
          </p:cNvPr>
          <p:cNvSpPr/>
          <p:nvPr/>
        </p:nvSpPr>
        <p:spPr>
          <a:xfrm>
            <a:off x="3458196" y="2192753"/>
            <a:ext cx="1335520" cy="133829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8">
            <a:extLst>
              <a:ext uri="{FF2B5EF4-FFF2-40B4-BE49-F238E27FC236}">
                <a16:creationId xmlns:a16="http://schemas.microsoft.com/office/drawing/2014/main" id="{AC3B4CFC-895C-0892-E59C-B2E5FB3A6A2A}"/>
              </a:ext>
            </a:extLst>
          </p:cNvPr>
          <p:cNvSpPr/>
          <p:nvPr/>
        </p:nvSpPr>
        <p:spPr>
          <a:xfrm>
            <a:off x="2353185" y="1086426"/>
            <a:ext cx="3544064" cy="354148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38">
            <a:extLst>
              <a:ext uri="{FF2B5EF4-FFF2-40B4-BE49-F238E27FC236}">
                <a16:creationId xmlns:a16="http://schemas.microsoft.com/office/drawing/2014/main" id="{79B683F7-3C80-9358-C2D0-6BF31317E9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17831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Hardware Support for Ring Design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227" name="Google Shape;227;p38">
            <a:extLst>
              <a:ext uri="{FF2B5EF4-FFF2-40B4-BE49-F238E27FC236}">
                <a16:creationId xmlns:a16="http://schemas.microsoft.com/office/drawing/2014/main" id="{0FC030F7-5987-8CF5-733A-9A6E17C8881C}"/>
              </a:ext>
            </a:extLst>
          </p:cNvPr>
          <p:cNvSpPr txBox="1"/>
          <p:nvPr/>
        </p:nvSpPr>
        <p:spPr>
          <a:xfrm>
            <a:off x="5792745" y="2822330"/>
            <a:ext cx="2618101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en-US" dirty="0"/>
              <a:t>System administrator room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6" name="Picture 8" descr="大型現代安全系統控制室工作站的空白內部,有多個顯示器的監控室,安全數據中心的空白辦公室桌子和椅子| Premium AI 生成圖片">
            <a:extLst>
              <a:ext uri="{FF2B5EF4-FFF2-40B4-BE49-F238E27FC236}">
                <a16:creationId xmlns:a16="http://schemas.microsoft.com/office/drawing/2014/main" id="{A521888D-56B3-E2DE-52E3-722F43AD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13" y="2526498"/>
            <a:ext cx="1007012" cy="6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B3B1A5-C956-112F-6B13-2403A2BC9D3A}"/>
              </a:ext>
            </a:extLst>
          </p:cNvPr>
          <p:cNvSpPr txBox="1"/>
          <p:nvPr/>
        </p:nvSpPr>
        <p:spPr>
          <a:xfrm>
            <a:off x="3774001" y="319730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0</a:t>
            </a:r>
          </a:p>
        </p:txBody>
      </p:sp>
      <p:pic>
        <p:nvPicPr>
          <p:cNvPr id="7178" name="Picture 10" descr="Staff only area notice sign text staff only sticker notification sign on  dark glass door in white building gate for staff who authorized person  working in this place | Premium Photo">
            <a:extLst>
              <a:ext uri="{FF2B5EF4-FFF2-40B4-BE49-F238E27FC236}">
                <a16:creationId xmlns:a16="http://schemas.microsoft.com/office/drawing/2014/main" id="{AADBEED2-0F03-7BB1-6246-B2AC55E2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81" y="1542349"/>
            <a:ext cx="829069" cy="6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71CBE-9447-72F8-0079-F07EF1C4059F}"/>
              </a:ext>
            </a:extLst>
          </p:cNvPr>
          <p:cNvSpPr txBox="1"/>
          <p:nvPr/>
        </p:nvSpPr>
        <p:spPr>
          <a:xfrm>
            <a:off x="3711098" y="35869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1-2</a:t>
            </a:r>
          </a:p>
        </p:txBody>
      </p:sp>
      <p:pic>
        <p:nvPicPr>
          <p:cNvPr id="7180" name="Picture 12" descr="The Public Lobby - Redstone Architects Inc.">
            <a:extLst>
              <a:ext uri="{FF2B5EF4-FFF2-40B4-BE49-F238E27FC236}">
                <a16:creationId xmlns:a16="http://schemas.microsoft.com/office/drawing/2014/main" id="{7E9003F4-273C-1E28-51F0-4A7A6DD0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73" y="4050664"/>
            <a:ext cx="1183543" cy="4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27;p38">
            <a:extLst>
              <a:ext uri="{FF2B5EF4-FFF2-40B4-BE49-F238E27FC236}">
                <a16:creationId xmlns:a16="http://schemas.microsoft.com/office/drawing/2014/main" id="{0ACF6653-9D41-DAE9-FCC5-098A9C9B7EC2}"/>
              </a:ext>
            </a:extLst>
          </p:cNvPr>
          <p:cNvSpPr txBox="1"/>
          <p:nvPr/>
        </p:nvSpPr>
        <p:spPr>
          <a:xfrm>
            <a:off x="5467248" y="1727281"/>
            <a:ext cx="2618101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en-US" dirty="0"/>
              <a:t>Staff-only areas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B7598-392C-B243-4435-2B4C7EC6B6A4}"/>
              </a:ext>
            </a:extLst>
          </p:cNvPr>
          <p:cNvSpPr txBox="1"/>
          <p:nvPr/>
        </p:nvSpPr>
        <p:spPr>
          <a:xfrm>
            <a:off x="5499709" y="4144119"/>
            <a:ext cx="1898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Public lobby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81F4A6-64A1-4117-1273-228CC941B298}"/>
              </a:ext>
            </a:extLst>
          </p:cNvPr>
          <p:cNvCxnSpPr/>
          <p:nvPr/>
        </p:nvCxnSpPr>
        <p:spPr>
          <a:xfrm flipV="1">
            <a:off x="4628725" y="1853581"/>
            <a:ext cx="1449858" cy="12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D9780F-B7BF-AF06-ED44-E79BA9E3D04F}"/>
              </a:ext>
            </a:extLst>
          </p:cNvPr>
          <p:cNvCxnSpPr>
            <a:stCxn id="211" idx="6"/>
          </p:cNvCxnSpPr>
          <p:nvPr/>
        </p:nvCxnSpPr>
        <p:spPr>
          <a:xfrm>
            <a:off x="4793716" y="2861900"/>
            <a:ext cx="1180364" cy="86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8744B-74A5-3089-3DA2-97131777D4D0}"/>
              </a:ext>
            </a:extLst>
          </p:cNvPr>
          <p:cNvCxnSpPr>
            <a:endCxn id="11" idx="1"/>
          </p:cNvCxnSpPr>
          <p:nvPr/>
        </p:nvCxnSpPr>
        <p:spPr>
          <a:xfrm>
            <a:off x="4885509" y="4232366"/>
            <a:ext cx="614200" cy="65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9AC8D0-DDF7-BB98-4D8A-9C57FBB9DC3C}"/>
              </a:ext>
            </a:extLst>
          </p:cNvPr>
          <p:cNvSpPr txBox="1"/>
          <p:nvPr/>
        </p:nvSpPr>
        <p:spPr>
          <a:xfrm>
            <a:off x="3789475" y="111119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412008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Processes</a:t>
            </a:r>
            <a:endParaRPr sz="3400"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A process is an instance of a running program.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D4C1A-2DCC-F012-9B26-A1A126A1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41" y="1650181"/>
            <a:ext cx="3631123" cy="2549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03A17-FB83-AA49-7602-3BAE419AB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994" y="1880752"/>
            <a:ext cx="4635634" cy="21269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AB376B67-CA5E-882D-7F1C-AC4900992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>
            <a:extLst>
              <a:ext uri="{FF2B5EF4-FFF2-40B4-BE49-F238E27FC236}">
                <a16:creationId xmlns:a16="http://schemas.microsoft.com/office/drawing/2014/main" id="{9F0FA3C5-3067-E960-376B-681ACC9DB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Processes</a:t>
            </a:r>
            <a:endParaRPr sz="3400"/>
          </a:p>
        </p:txBody>
      </p:sp>
      <p:sp>
        <p:nvSpPr>
          <p:cNvPr id="234" name="Google Shape;234;p39">
            <a:extLst>
              <a:ext uri="{FF2B5EF4-FFF2-40B4-BE49-F238E27FC236}">
                <a16:creationId xmlns:a16="http://schemas.microsoft.com/office/drawing/2014/main" id="{34312A7E-277C-3B3B-708B-39D5F2BC6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A process is an instance of a running program.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282F4-54BB-0EAB-C7CC-2BF17DA1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51" y="1592453"/>
            <a:ext cx="4221898" cy="2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16D8EC97-CBFA-5706-8D4F-11FBB8A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>
            <a:extLst>
              <a:ext uri="{FF2B5EF4-FFF2-40B4-BE49-F238E27FC236}">
                <a16:creationId xmlns:a16="http://schemas.microsoft.com/office/drawing/2014/main" id="{735403E7-7156-48AD-A84B-11CA13A65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Processes</a:t>
            </a:r>
            <a:endParaRPr sz="3400"/>
          </a:p>
        </p:txBody>
      </p:sp>
      <p:sp>
        <p:nvSpPr>
          <p:cNvPr id="234" name="Google Shape;234;p39">
            <a:extLst>
              <a:ext uri="{FF2B5EF4-FFF2-40B4-BE49-F238E27FC236}">
                <a16:creationId xmlns:a16="http://schemas.microsoft.com/office/drawing/2014/main" id="{4CCCAEB8-916C-6711-1E8F-5777D2899B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Resources included:</a:t>
            </a:r>
            <a:endParaRPr sz="1800" dirty="0"/>
          </a:p>
          <a:p>
            <a:pPr marL="400050" lvl="0" indent="-203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CPU state (register values, etc.)</a:t>
            </a:r>
            <a:endParaRPr sz="1400" dirty="0"/>
          </a:p>
          <a:p>
            <a:pPr marL="400050" lvl="0" indent="-203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Memory - allocated pages of RAM</a:t>
            </a:r>
            <a:endParaRPr sz="1400" dirty="0"/>
          </a:p>
          <a:p>
            <a:pPr marL="400050" lvl="0" indent="-203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Files - open file handles</a:t>
            </a:r>
            <a:endParaRPr sz="1400" dirty="0"/>
          </a:p>
          <a:p>
            <a:pPr marL="400050" lvl="0" indent="-203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“Owner” (user and groups)</a:t>
            </a:r>
            <a:endParaRPr sz="1400" dirty="0"/>
          </a:p>
          <a:p>
            <a:pPr marL="400050" lvl="0" indent="-2032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Much more...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C3545-2FDB-DF92-A78C-2D590487838A}"/>
              </a:ext>
            </a:extLst>
          </p:cNvPr>
          <p:cNvSpPr txBox="1"/>
          <p:nvPr/>
        </p:nvSpPr>
        <p:spPr>
          <a:xfrm>
            <a:off x="4323806" y="1340767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operating system must remember exactly where the process stopped so it can resume execution later.</a:t>
            </a:r>
          </a:p>
        </p:txBody>
      </p:sp>
      <p:pic>
        <p:nvPicPr>
          <p:cNvPr id="9218" name="Picture 2" descr="Difference Between Symmetric and Asymmetric Multiprocessor (with Comparison  chart) - Circuit Globe">
            <a:extLst>
              <a:ext uri="{FF2B5EF4-FFF2-40B4-BE49-F238E27FC236}">
                <a16:creationId xmlns:a16="http://schemas.microsoft.com/office/drawing/2014/main" id="{B562FFDD-D33E-4310-64B5-587934D9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73" y="2217210"/>
            <a:ext cx="3220266" cy="18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2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2FE99F3A-146D-93AF-A4A7-CBEDF3D0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perating Systems: Processes">
            <a:extLst>
              <a:ext uri="{FF2B5EF4-FFF2-40B4-BE49-F238E27FC236}">
                <a16:creationId xmlns:a16="http://schemas.microsoft.com/office/drawing/2014/main" id="{4CDF5646-DBC6-F19D-A5F3-79CE53E1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98" y="1907177"/>
            <a:ext cx="4296387" cy="20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Google Shape;233;p39">
            <a:extLst>
              <a:ext uri="{FF2B5EF4-FFF2-40B4-BE49-F238E27FC236}">
                <a16:creationId xmlns:a16="http://schemas.microsoft.com/office/drawing/2014/main" id="{F0B46D93-1562-0763-8DFE-84A8BE0F74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Processes</a:t>
            </a:r>
            <a:endParaRPr sz="3400"/>
          </a:p>
        </p:txBody>
      </p:sp>
      <p:sp>
        <p:nvSpPr>
          <p:cNvPr id="234" name="Google Shape;234;p39">
            <a:extLst>
              <a:ext uri="{FF2B5EF4-FFF2-40B4-BE49-F238E27FC236}">
                <a16:creationId xmlns:a16="http://schemas.microsoft.com/office/drawing/2014/main" id="{737118C1-D212-0B78-EFF0-1B9C1915B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4147" y="987544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Process tree</a:t>
            </a:r>
            <a:endParaRPr sz="2000" dirty="0"/>
          </a:p>
          <a:p>
            <a:pPr marL="40005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600" dirty="0"/>
              <a:t>Processes started by other processes</a:t>
            </a:r>
            <a:endParaRPr sz="1600" dirty="0"/>
          </a:p>
          <a:p>
            <a:pPr marL="685800" lvl="1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“Parent process” creates “child” - naturally makes a tree</a:t>
            </a:r>
            <a:endParaRPr sz="1400" dirty="0"/>
          </a:p>
          <a:p>
            <a:pPr marL="685800" lvl="1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Root of tree is special “</a:t>
            </a:r>
            <a:r>
              <a:rPr lang="en-US" sz="1400" dirty="0" err="1"/>
              <a:t>init</a:t>
            </a:r>
            <a:r>
              <a:rPr lang="en-US" sz="1400" dirty="0"/>
              <a:t>” process in Linux</a:t>
            </a:r>
            <a:endParaRPr sz="1400" dirty="0"/>
          </a:p>
          <a:p>
            <a:pPr marL="400050" lvl="0" indent="-2032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600" dirty="0"/>
              <a:t>Child process generally inherits resources from parent</a:t>
            </a:r>
          </a:p>
          <a:p>
            <a:pPr marL="857250" lvl="1" indent="-203200">
              <a:lnSpc>
                <a:spcPct val="150000"/>
              </a:lnSpc>
              <a:spcBef>
                <a:spcPts val="200"/>
              </a:spcBef>
              <a:buSzPts val="1400"/>
            </a:pPr>
            <a:r>
              <a:rPr lang="en-US" sz="1200" dirty="0"/>
              <a:t>open files</a:t>
            </a:r>
          </a:p>
          <a:p>
            <a:pPr marL="857250" lvl="1" indent="-203200">
              <a:lnSpc>
                <a:spcPct val="150000"/>
              </a:lnSpc>
              <a:spcBef>
                <a:spcPts val="200"/>
              </a:spcBef>
              <a:buSzPts val="1400"/>
            </a:pPr>
            <a:r>
              <a:rPr lang="en-US" sz="1200" dirty="0"/>
              <a:t>environment variables</a:t>
            </a:r>
          </a:p>
          <a:p>
            <a:pPr marL="857250" lvl="1" indent="-203200">
              <a:lnSpc>
                <a:spcPct val="150000"/>
              </a:lnSpc>
              <a:spcBef>
                <a:spcPts val="200"/>
              </a:spcBef>
              <a:buSzPts val="1400"/>
            </a:pPr>
            <a:r>
              <a:rPr lang="en-US" sz="1200" dirty="0"/>
              <a:t>permissions</a:t>
            </a:r>
          </a:p>
          <a:p>
            <a:pPr marL="857250" lvl="1" indent="-203200">
              <a:lnSpc>
                <a:spcPct val="150000"/>
              </a:lnSpc>
              <a:spcBef>
                <a:spcPts val="200"/>
              </a:spcBef>
              <a:buSzPts val="1400"/>
            </a:pPr>
            <a:r>
              <a:rPr lang="en-US" sz="1200" dirty="0"/>
              <a:t>working directory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208569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94685E6D-1644-4632-EA16-3B3235583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>
            <a:extLst>
              <a:ext uri="{FF2B5EF4-FFF2-40B4-BE49-F238E27FC236}">
                <a16:creationId xmlns:a16="http://schemas.microsoft.com/office/drawing/2014/main" id="{538C088A-13BD-2F29-5D39-960494502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Processes</a:t>
            </a:r>
            <a:endParaRPr sz="3400"/>
          </a:p>
        </p:txBody>
      </p:sp>
      <p:sp>
        <p:nvSpPr>
          <p:cNvPr id="234" name="Google Shape;234;p39">
            <a:extLst>
              <a:ext uri="{FF2B5EF4-FFF2-40B4-BE49-F238E27FC236}">
                <a16:creationId xmlns:a16="http://schemas.microsoft.com/office/drawing/2014/main" id="{32536C28-F9C7-D344-48DF-4F4296D76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564" y="119655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A process creates another process when it needs a separate program environment, but it creates threads when it wants multiple tasks to run concurrently within the same program.</a:t>
            </a:r>
            <a:endParaRPr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C8D6C-9BB4-1F5E-06AC-E4FA07DD0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2" y="2229385"/>
            <a:ext cx="5103223" cy="22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Operating Systems</a:t>
            </a:r>
            <a:endParaRPr sz="3400"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1"/>
          </p:nvPr>
        </p:nvSpPr>
        <p:spPr>
          <a:xfrm>
            <a:off x="628650" y="1135816"/>
            <a:ext cx="7886700" cy="2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From the textbook: “An </a:t>
            </a:r>
            <a:r>
              <a:rPr lang="en-US" sz="1800" b="1" u="sng" dirty="0"/>
              <a:t>operating system</a:t>
            </a:r>
            <a:r>
              <a:rPr lang="en-US" sz="1800" dirty="0"/>
              <a:t> provides the interface between the users of a computer and that computer’s hardware.”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Important features:</a:t>
            </a:r>
            <a:endParaRPr sz="1800" dirty="0"/>
          </a:p>
          <a:p>
            <a:pPr marL="400050" lvl="0" indent="-2095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Abstracts hardware details for easier programming (API)</a:t>
            </a:r>
            <a:endParaRPr sz="1500" dirty="0"/>
          </a:p>
          <a:p>
            <a:pPr marL="400050" lvl="0" indent="-2095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Manages resources (memory, disk space, CPU time)</a:t>
            </a:r>
            <a:endParaRPr sz="1500" dirty="0"/>
          </a:p>
          <a:p>
            <a:pPr marL="400050" lvl="0" indent="-2095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Keeps programs, users, devices from interfering with each other</a:t>
            </a:r>
            <a:endParaRPr sz="1500" dirty="0"/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But also: Coordinates sharing/cooperation when necessary</a:t>
            </a:r>
            <a:endParaRPr sz="1300" dirty="0"/>
          </a:p>
          <a:p>
            <a:pPr marL="400050" lvl="0" indent="-2095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Manages/Authenticates users</a:t>
            </a:r>
            <a:endParaRPr sz="1500" dirty="0"/>
          </a:p>
          <a:p>
            <a:pPr marL="400050" lvl="0" indent="-2095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Monitors and logs operations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A8649-CDFB-1BD8-45EF-5E91B4004482}"/>
              </a:ext>
            </a:extLst>
          </p:cNvPr>
          <p:cNvSpPr txBox="1"/>
          <p:nvPr/>
        </p:nvSpPr>
        <p:spPr>
          <a:xfrm>
            <a:off x="2286000" y="3815089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F2044"/>
                </a:solidFill>
              </a:rPr>
              <a:t>The operating system acts as a bridge between users, applications, and hardware.</a:t>
            </a:r>
          </a:p>
        </p:txBody>
      </p:sp>
      <p:sp>
        <p:nvSpPr>
          <p:cNvPr id="6" name="AutoShape 2" descr="Operating system - Wikipedia">
            <a:extLst>
              <a:ext uri="{FF2B5EF4-FFF2-40B4-BE49-F238E27FC236}">
                <a16:creationId xmlns:a16="http://schemas.microsoft.com/office/drawing/2014/main" id="{13832741-9C2C-6A26-CDFC-88558C315F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Operating system - Wikipedia">
            <a:extLst>
              <a:ext uri="{FF2B5EF4-FFF2-40B4-BE49-F238E27FC236}">
                <a16:creationId xmlns:a16="http://schemas.microsoft.com/office/drawing/2014/main" id="{7247E1C0-DBC1-84F2-FEFE-4BCABAF50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EFEFDD-1F95-0109-75C5-05BEBF3D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692" y="1740868"/>
            <a:ext cx="1549058" cy="23261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628650" y="1135825"/>
            <a:ext cx="47967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A process sees its entire address space as if it was the only thing running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Important concept: Process isolation (separation!)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Stack: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Function-call specific data (incl local vars) goes here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Organized in “Stack frames” or “Activation records”</a:t>
            </a:r>
            <a:endParaRPr sz="1400" dirty="0"/>
          </a:p>
          <a:p>
            <a:pPr marL="571500" lvl="1" indent="-196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Char char="•"/>
            </a:pPr>
            <a:r>
              <a:rPr lang="en-US" sz="1300" i="1" dirty="0"/>
              <a:t>We’ll dig into this more in the “software security” topic</a:t>
            </a:r>
            <a:endParaRPr sz="1300" i="1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Heap: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Every “</a:t>
            </a:r>
            <a:r>
              <a:rPr lang="en-US" sz="1400" dirty="0">
                <a:latin typeface="Consolas"/>
                <a:ea typeface="Consolas"/>
                <a:cs typeface="Consolas"/>
                <a:sym typeface="Consolas"/>
              </a:rPr>
              <a:t>malloc</a:t>
            </a:r>
            <a:r>
              <a:rPr lang="en-US" sz="1400" dirty="0"/>
              <a:t>” or “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new</a:t>
            </a:r>
            <a:r>
              <a:rPr lang="en-US" sz="1400" dirty="0"/>
              <a:t>” statement allocates here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Storage persists across function calls</a:t>
            </a:r>
            <a:endParaRPr sz="1800" dirty="0"/>
          </a:p>
        </p:txBody>
      </p:sp>
      <p:graphicFrame>
        <p:nvGraphicFramePr>
          <p:cNvPr id="241" name="Google Shape;241;p40"/>
          <p:cNvGraphicFramePr/>
          <p:nvPr/>
        </p:nvGraphicFramePr>
        <p:xfrm>
          <a:off x="5562500" y="1228519"/>
          <a:ext cx="2883500" cy="3151830"/>
        </p:xfrm>
        <a:graphic>
          <a:graphicData uri="http://schemas.openxmlformats.org/drawingml/2006/table">
            <a:tbl>
              <a:tblPr>
                <a:noFill/>
                <a:tableStyleId>{1B389B75-C22A-42C3-A9AA-264DCD7E959D}</a:tableStyleId>
              </a:tblPr>
              <a:tblGrid>
                <a:gridCol w="28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O.S. Kernel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(for efficiency - not readable by user*)</a:t>
                      </a:r>
                      <a:endParaRPr sz="900" u="none" strike="noStrike" cap="none"/>
                    </a:p>
                  </a:txBody>
                  <a:tcPr marL="91425" marR="91425" marT="68575" marB="685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Stack [RW - X?]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(grows down)</a:t>
                      </a:r>
                      <a:endParaRPr sz="1200" u="none" strike="noStrike" cap="none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&lt;&lt; Unused &gt;&gt;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Heap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(grows up)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Data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Code [RX]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2" name="Google Shape;242;p40"/>
          <p:cNvCxnSpPr/>
          <p:nvPr/>
        </p:nvCxnSpPr>
        <p:spPr>
          <a:xfrm>
            <a:off x="5630775" y="2328919"/>
            <a:ext cx="0" cy="2283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40"/>
          <p:cNvCxnSpPr/>
          <p:nvPr/>
        </p:nvCxnSpPr>
        <p:spPr>
          <a:xfrm rot="10800000">
            <a:off x="5630775" y="2672419"/>
            <a:ext cx="0" cy="2526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 Memory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What a process sees (simplified model)</a:t>
            </a:r>
            <a:endParaRPr sz="20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46D22852-91BF-E7FE-9BA7-82F4F0F05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>
            <a:extLst>
              <a:ext uri="{FF2B5EF4-FFF2-40B4-BE49-F238E27FC236}">
                <a16:creationId xmlns:a16="http://schemas.microsoft.com/office/drawing/2014/main" id="{37E23E13-F1B7-B079-2B0E-306EE1D87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2550769"/>
            <a:ext cx="3882390" cy="1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/>
              <a:t>Code: </a:t>
            </a:r>
            <a:r>
              <a:rPr lang="en-US" sz="1600" dirty="0"/>
              <a:t>program instructions</a:t>
            </a:r>
          </a:p>
          <a:p>
            <a:pPr marL="0" lvl="0" indent="0">
              <a:buNone/>
            </a:pPr>
            <a:r>
              <a:rPr lang="en-US" sz="1600" b="1" dirty="0"/>
              <a:t>Data: </a:t>
            </a:r>
            <a:r>
              <a:rPr lang="en-US" sz="1600" dirty="0" err="1"/>
              <a:t>global_var</a:t>
            </a:r>
            <a:endParaRPr lang="en-US" sz="1600" dirty="0"/>
          </a:p>
          <a:p>
            <a:pPr marL="0" lvl="0" indent="0">
              <a:buNone/>
            </a:pPr>
            <a:r>
              <a:rPr lang="en-US" sz="1600" b="1" dirty="0"/>
              <a:t>Stack: </a:t>
            </a:r>
            <a:r>
              <a:rPr lang="en-US" sz="1600" dirty="0"/>
              <a:t>x</a:t>
            </a:r>
          </a:p>
          <a:p>
            <a:pPr marL="0" lvl="0" indent="0">
              <a:buNone/>
            </a:pPr>
            <a:r>
              <a:rPr lang="en-US" sz="1600" b="1" dirty="0"/>
              <a:t>Heap: </a:t>
            </a:r>
            <a:r>
              <a:rPr lang="en-US" sz="1600" dirty="0"/>
              <a:t>memory from malloc</a:t>
            </a:r>
            <a:endParaRPr sz="1800" dirty="0"/>
          </a:p>
        </p:txBody>
      </p:sp>
      <p:graphicFrame>
        <p:nvGraphicFramePr>
          <p:cNvPr id="241" name="Google Shape;241;p40">
            <a:extLst>
              <a:ext uri="{FF2B5EF4-FFF2-40B4-BE49-F238E27FC236}">
                <a16:creationId xmlns:a16="http://schemas.microsoft.com/office/drawing/2014/main" id="{805FD621-9377-4641-CA75-CFF0A3563F12}"/>
              </a:ext>
            </a:extLst>
          </p:cNvPr>
          <p:cNvGraphicFramePr/>
          <p:nvPr/>
        </p:nvGraphicFramePr>
        <p:xfrm>
          <a:off x="5562500" y="1228519"/>
          <a:ext cx="2883500" cy="3151830"/>
        </p:xfrm>
        <a:graphic>
          <a:graphicData uri="http://schemas.openxmlformats.org/drawingml/2006/table">
            <a:tbl>
              <a:tblPr>
                <a:noFill/>
                <a:tableStyleId>{1B389B75-C22A-42C3-A9AA-264DCD7E959D}</a:tableStyleId>
              </a:tblPr>
              <a:tblGrid>
                <a:gridCol w="28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O.S. Kernel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(for efficiency - not readable by user*)</a:t>
                      </a:r>
                      <a:endParaRPr sz="900" u="none" strike="noStrike" cap="none"/>
                    </a:p>
                  </a:txBody>
                  <a:tcPr marL="91425" marR="91425" marT="68575" marB="685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Stack [RW - X?]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(grows down)</a:t>
                      </a:r>
                      <a:endParaRPr sz="1200" u="none" strike="noStrike" cap="none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&lt;&lt; Unused &gt;&gt;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Heap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(grows up)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Data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Code [RX]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2" name="Google Shape;242;p40">
            <a:extLst>
              <a:ext uri="{FF2B5EF4-FFF2-40B4-BE49-F238E27FC236}">
                <a16:creationId xmlns:a16="http://schemas.microsoft.com/office/drawing/2014/main" id="{A317E056-62B4-FBE7-7656-FFBFBB11B6D4}"/>
              </a:ext>
            </a:extLst>
          </p:cNvPr>
          <p:cNvCxnSpPr/>
          <p:nvPr/>
        </p:nvCxnSpPr>
        <p:spPr>
          <a:xfrm>
            <a:off x="5630775" y="2328919"/>
            <a:ext cx="0" cy="2283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40">
            <a:extLst>
              <a:ext uri="{FF2B5EF4-FFF2-40B4-BE49-F238E27FC236}">
                <a16:creationId xmlns:a16="http://schemas.microsoft.com/office/drawing/2014/main" id="{00025594-C059-8E3B-FE93-C808226DABD3}"/>
              </a:ext>
            </a:extLst>
          </p:cNvPr>
          <p:cNvCxnSpPr/>
          <p:nvPr/>
        </p:nvCxnSpPr>
        <p:spPr>
          <a:xfrm rot="10800000">
            <a:off x="5630775" y="2672419"/>
            <a:ext cx="0" cy="2526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5" name="Google Shape;245;p40">
            <a:extLst>
              <a:ext uri="{FF2B5EF4-FFF2-40B4-BE49-F238E27FC236}">
                <a16:creationId xmlns:a16="http://schemas.microsoft.com/office/drawing/2014/main" id="{97BE6CA6-B325-6740-55DC-F268F1CB5F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 Memory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What a process sees (simplified model)</a:t>
            </a:r>
            <a:endParaRPr sz="20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078DC-24AF-4A98-E1A7-7EF1B9DDAAF9}"/>
              </a:ext>
            </a:extLst>
          </p:cNvPr>
          <p:cNvSpPr txBox="1"/>
          <p:nvPr/>
        </p:nvSpPr>
        <p:spPr>
          <a:xfrm>
            <a:off x="698000" y="1184381"/>
            <a:ext cx="253854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400" dirty="0">
                <a:latin typeface="Candara" panose="020E0502030303020204" pitchFamily="34" charset="0"/>
              </a:rPr>
              <a:t>int </a:t>
            </a:r>
            <a:r>
              <a:rPr lang="en-US" sz="1400" dirty="0" err="1">
                <a:latin typeface="Candara" panose="020E0502030303020204" pitchFamily="34" charset="0"/>
              </a:rPr>
              <a:t>global_var</a:t>
            </a:r>
            <a:r>
              <a:rPr lang="en-US" sz="1400" dirty="0">
                <a:latin typeface="Candara" panose="020E0502030303020204" pitchFamily="34" charset="0"/>
              </a:rPr>
              <a:t> = 10;</a:t>
            </a:r>
          </a:p>
          <a:p>
            <a:pPr marL="0" lvl="0" indent="0">
              <a:buNone/>
            </a:pPr>
            <a:r>
              <a:rPr lang="en-US" sz="1400" dirty="0">
                <a:latin typeface="Candara" panose="020E0502030303020204" pitchFamily="34" charset="0"/>
              </a:rPr>
              <a:t>void </a:t>
            </a:r>
            <a:r>
              <a:rPr lang="en-US" sz="1400" dirty="0" err="1">
                <a:latin typeface="Candara" panose="020E0502030303020204" pitchFamily="34" charset="0"/>
              </a:rPr>
              <a:t>func</a:t>
            </a:r>
            <a:r>
              <a:rPr lang="en-US" sz="1400" dirty="0">
                <a:latin typeface="Candara" panose="020E0502030303020204" pitchFamily="34" charset="0"/>
              </a:rPr>
              <a:t>() {</a:t>
            </a:r>
          </a:p>
          <a:p>
            <a:pPr marL="0" lvl="0" indent="0">
              <a:buNone/>
            </a:pPr>
            <a:r>
              <a:rPr lang="en-US" sz="1400" dirty="0">
                <a:latin typeface="Candara" panose="020E0502030303020204" pitchFamily="34" charset="0"/>
              </a:rPr>
              <a:t>    int x = 5;</a:t>
            </a:r>
          </a:p>
          <a:p>
            <a:pPr marL="0" lvl="0" indent="0">
              <a:buNone/>
            </a:pPr>
            <a:r>
              <a:rPr lang="en-US" sz="1400" dirty="0">
                <a:latin typeface="Candara" panose="020E0502030303020204" pitchFamily="34" charset="0"/>
              </a:rPr>
              <a:t>    int *p = malloc(</a:t>
            </a:r>
            <a:r>
              <a:rPr lang="en-US" sz="1400" dirty="0" err="1">
                <a:latin typeface="Candara" panose="020E0502030303020204" pitchFamily="34" charset="0"/>
              </a:rPr>
              <a:t>sizeof</a:t>
            </a:r>
            <a:r>
              <a:rPr lang="en-US" sz="1400" dirty="0">
                <a:latin typeface="Candara" panose="020E0502030303020204" pitchFamily="34" charset="0"/>
              </a:rPr>
              <a:t>(int));</a:t>
            </a:r>
          </a:p>
          <a:p>
            <a:pPr marL="0" lvl="0" indent="0">
              <a:buNone/>
            </a:pPr>
            <a:r>
              <a:rPr lang="en-US" sz="1400" dirty="0">
                <a:latin typeface="Candara" panose="020E0502030303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3838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A49AD75F-4477-F339-41A1-A101016B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40">
            <a:extLst>
              <a:ext uri="{FF2B5EF4-FFF2-40B4-BE49-F238E27FC236}">
                <a16:creationId xmlns:a16="http://schemas.microsoft.com/office/drawing/2014/main" id="{DCC7BD40-BC1E-B908-D3BD-66DE4B99B570}"/>
              </a:ext>
            </a:extLst>
          </p:cNvPr>
          <p:cNvGraphicFramePr/>
          <p:nvPr/>
        </p:nvGraphicFramePr>
        <p:xfrm>
          <a:off x="5562500" y="1228519"/>
          <a:ext cx="2883500" cy="3151830"/>
        </p:xfrm>
        <a:graphic>
          <a:graphicData uri="http://schemas.openxmlformats.org/drawingml/2006/table">
            <a:tbl>
              <a:tblPr>
                <a:noFill/>
                <a:tableStyleId>{1B389B75-C22A-42C3-A9AA-264DCD7E959D}</a:tableStyleId>
              </a:tblPr>
              <a:tblGrid>
                <a:gridCol w="28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O.S. Kernel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(for efficiency - not readable by user*)</a:t>
                      </a:r>
                      <a:endParaRPr sz="900" u="none" strike="noStrike" cap="none"/>
                    </a:p>
                  </a:txBody>
                  <a:tcPr marL="91425" marR="91425" marT="68575" marB="685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Stack [RW - X?]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(grows down)</a:t>
                      </a:r>
                      <a:endParaRPr sz="1200" u="none" strike="noStrike" cap="none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&lt;&lt; Unused &gt;&gt;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Heap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(grows up)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Data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Code [RX]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2" name="Google Shape;242;p40">
            <a:extLst>
              <a:ext uri="{FF2B5EF4-FFF2-40B4-BE49-F238E27FC236}">
                <a16:creationId xmlns:a16="http://schemas.microsoft.com/office/drawing/2014/main" id="{A7F5CBF2-36A1-4A88-F841-FBF9ACA48C5C}"/>
              </a:ext>
            </a:extLst>
          </p:cNvPr>
          <p:cNvCxnSpPr/>
          <p:nvPr/>
        </p:nvCxnSpPr>
        <p:spPr>
          <a:xfrm>
            <a:off x="5630775" y="2328919"/>
            <a:ext cx="0" cy="2283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40">
            <a:extLst>
              <a:ext uri="{FF2B5EF4-FFF2-40B4-BE49-F238E27FC236}">
                <a16:creationId xmlns:a16="http://schemas.microsoft.com/office/drawing/2014/main" id="{D44384A2-6B79-CE8D-D017-78FE86EFD88A}"/>
              </a:ext>
            </a:extLst>
          </p:cNvPr>
          <p:cNvCxnSpPr/>
          <p:nvPr/>
        </p:nvCxnSpPr>
        <p:spPr>
          <a:xfrm rot="10800000">
            <a:off x="5630775" y="2672419"/>
            <a:ext cx="0" cy="2526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5" name="Google Shape;245;p40">
            <a:extLst>
              <a:ext uri="{FF2B5EF4-FFF2-40B4-BE49-F238E27FC236}">
                <a16:creationId xmlns:a16="http://schemas.microsoft.com/office/drawing/2014/main" id="{9DE21A9E-87BB-8E17-73C6-795D3554A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Process Memory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What a process sees (simplified model)</a:t>
            </a:r>
            <a:endParaRPr sz="20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116D6-04FA-1FBB-FD30-CAC24500DE56}"/>
              </a:ext>
            </a:extLst>
          </p:cNvPr>
          <p:cNvSpPr txBox="1"/>
          <p:nvPr/>
        </p:nvSpPr>
        <p:spPr>
          <a:xfrm>
            <a:off x="941840" y="1370748"/>
            <a:ext cx="2538548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#include &lt;</a:t>
            </a:r>
            <a:r>
              <a:rPr lang="en-US" dirty="0" err="1">
                <a:latin typeface="Candara" panose="020E0502030303020204" pitchFamily="34" charset="0"/>
              </a:rPr>
              <a:t>stdio.h</a:t>
            </a:r>
            <a:r>
              <a:rPr lang="en-US" dirty="0">
                <a:latin typeface="Candara" panose="020E0502030303020204" pitchFamily="34" charset="0"/>
              </a:rPr>
              <a:t>&gt;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#include &lt;</a:t>
            </a:r>
            <a:r>
              <a:rPr lang="en-US" dirty="0" err="1">
                <a:latin typeface="Candara" panose="020E0502030303020204" pitchFamily="34" charset="0"/>
              </a:rPr>
              <a:t>stdlib.h</a:t>
            </a:r>
            <a:r>
              <a:rPr lang="en-US" dirty="0">
                <a:latin typeface="Candara" panose="020E0502030303020204" pitchFamily="34" charset="0"/>
              </a:rPr>
              <a:t>&gt;</a:t>
            </a:r>
          </a:p>
          <a:p>
            <a:pPr marL="0" lv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int </a:t>
            </a:r>
            <a:r>
              <a:rPr lang="en-US" dirty="0" err="1">
                <a:latin typeface="Candara" panose="020E0502030303020204" pitchFamily="34" charset="0"/>
              </a:rPr>
              <a:t>global_counter</a:t>
            </a:r>
            <a:r>
              <a:rPr lang="en-US" dirty="0">
                <a:latin typeface="Candara" panose="020E0502030303020204" pitchFamily="34" charset="0"/>
              </a:rPr>
              <a:t> = 0;</a:t>
            </a:r>
          </a:p>
          <a:p>
            <a:pPr marL="0" lv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void </a:t>
            </a:r>
            <a:r>
              <a:rPr lang="en-US" dirty="0" err="1">
                <a:latin typeface="Candara" panose="020E0502030303020204" pitchFamily="34" charset="0"/>
              </a:rPr>
              <a:t>func</a:t>
            </a:r>
            <a:r>
              <a:rPr lang="en-US" dirty="0">
                <a:latin typeface="Candara" panose="020E0502030303020204" pitchFamily="34" charset="0"/>
              </a:rPr>
              <a:t>() {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    int x = 5;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    char buffer[32];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    int *p = malloc(</a:t>
            </a:r>
            <a:r>
              <a:rPr lang="en-US" dirty="0" err="1">
                <a:latin typeface="Candara" panose="020E0502030303020204" pitchFamily="34" charset="0"/>
              </a:rPr>
              <a:t>sizeof</a:t>
            </a:r>
            <a:r>
              <a:rPr lang="en-US" dirty="0">
                <a:latin typeface="Candara" panose="020E0502030303020204" pitchFamily="34" charset="0"/>
              </a:rPr>
              <a:t>(int));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}</a:t>
            </a:r>
          </a:p>
          <a:p>
            <a:pPr marL="0" lv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int main() {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    </a:t>
            </a:r>
            <a:r>
              <a:rPr lang="en-US" dirty="0" err="1">
                <a:latin typeface="Candara" panose="020E0502030303020204" pitchFamily="34" charset="0"/>
              </a:rPr>
              <a:t>func</a:t>
            </a:r>
            <a:r>
              <a:rPr lang="en-US" dirty="0">
                <a:latin typeface="Candara" panose="020E0502030303020204" pitchFamily="34" charset="0"/>
              </a:rPr>
              <a:t>();</a:t>
            </a:r>
          </a:p>
          <a:p>
            <a:pPr marL="0" lvl="0" indent="0">
              <a:buNone/>
            </a:pPr>
            <a:r>
              <a:rPr lang="en-US" dirty="0">
                <a:latin typeface="Candara" panose="020E0502030303020204" pitchFamily="34" charset="0"/>
              </a:rPr>
              <a:t>}</a:t>
            </a:r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7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Virtual Memory</a:t>
            </a:r>
            <a:r>
              <a:rPr lang="en-US" sz="3400" i="0" u="none" strike="noStrike" cap="none" dirty="0">
                <a:solidFill>
                  <a:schemeClr val="dk2"/>
                </a:solidFill>
              </a:rPr>
              <a:t>: Pa</a:t>
            </a:r>
            <a:r>
              <a:rPr lang="en-US" sz="3400" dirty="0">
                <a:solidFill>
                  <a:schemeClr val="dk2"/>
                </a:solidFill>
              </a:rPr>
              <a:t>ge Mapping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What memory really looks like</a:t>
            </a:r>
            <a:endParaRPr sz="2000" i="1" dirty="0">
              <a:solidFill>
                <a:schemeClr val="dk2"/>
              </a:solidFill>
            </a:endParaRPr>
          </a:p>
        </p:txBody>
      </p:sp>
      <p:graphicFrame>
        <p:nvGraphicFramePr>
          <p:cNvPr id="2" name="Google Shape;241;p40">
            <a:extLst>
              <a:ext uri="{FF2B5EF4-FFF2-40B4-BE49-F238E27FC236}">
                <a16:creationId xmlns:a16="http://schemas.microsoft.com/office/drawing/2014/main" id="{EA4687AB-E347-23C6-203C-3F86B6528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135824"/>
              </p:ext>
            </p:extLst>
          </p:nvPr>
        </p:nvGraphicFramePr>
        <p:xfrm>
          <a:off x="5858591" y="1341729"/>
          <a:ext cx="2883500" cy="3151830"/>
        </p:xfrm>
        <a:graphic>
          <a:graphicData uri="http://schemas.openxmlformats.org/drawingml/2006/table">
            <a:tbl>
              <a:tblPr>
                <a:noFill/>
                <a:tableStyleId>{1B389B75-C22A-42C3-A9AA-264DCD7E959D}</a:tableStyleId>
              </a:tblPr>
              <a:tblGrid>
                <a:gridCol w="28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O.S. Kernel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/>
                        <a:t>(for efficiency - not readable by user*)</a:t>
                      </a:r>
                      <a:endParaRPr sz="900" u="none" strike="noStrike" cap="none"/>
                    </a:p>
                  </a:txBody>
                  <a:tcPr marL="91425" marR="91425" marT="68575" marB="685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Stack [RW - X?]</a:t>
                      </a:r>
                      <a:endParaRPr sz="12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(grows down)</a:t>
                      </a:r>
                      <a:endParaRPr sz="1200" u="none" strike="noStrike" cap="none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FF0000"/>
                          </a:solidFill>
                        </a:rPr>
                        <a:t>&lt;&lt; Unused &gt;&gt;</a:t>
                      </a:r>
                      <a:endParaRPr sz="12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Heap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(grows up)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Data [RW]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Code [RX]</a:t>
                      </a:r>
                      <a:endParaRPr sz="12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(fixed size)</a:t>
                      </a:r>
                      <a:endParaRPr sz="1200" u="none" strike="noStrike" cap="none" dirty="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Google Shape;242;p40">
            <a:extLst>
              <a:ext uri="{FF2B5EF4-FFF2-40B4-BE49-F238E27FC236}">
                <a16:creationId xmlns:a16="http://schemas.microsoft.com/office/drawing/2014/main" id="{8F20CFB4-F2DD-2865-B19A-6FB76A875D98}"/>
              </a:ext>
            </a:extLst>
          </p:cNvPr>
          <p:cNvCxnSpPr/>
          <p:nvPr/>
        </p:nvCxnSpPr>
        <p:spPr>
          <a:xfrm>
            <a:off x="5926866" y="2442129"/>
            <a:ext cx="0" cy="2283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" name="Google Shape;243;p40">
            <a:extLst>
              <a:ext uri="{FF2B5EF4-FFF2-40B4-BE49-F238E27FC236}">
                <a16:creationId xmlns:a16="http://schemas.microsoft.com/office/drawing/2014/main" id="{601C10FE-1A5A-BF5C-EE78-C06A855FA384}"/>
              </a:ext>
            </a:extLst>
          </p:cNvPr>
          <p:cNvCxnSpPr/>
          <p:nvPr/>
        </p:nvCxnSpPr>
        <p:spPr>
          <a:xfrm rot="10800000">
            <a:off x="5926866" y="2785629"/>
            <a:ext cx="0" cy="252600"/>
          </a:xfrm>
          <a:prstGeom prst="straightConnector1">
            <a:avLst/>
          </a:prstGeom>
          <a:noFill/>
          <a:ln w="19050" cap="flat" cmpd="sng">
            <a:solidFill>
              <a:srgbClr val="5B595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1883B7-3DDE-F6DF-09DE-F92EA3F151F0}"/>
              </a:ext>
            </a:extLst>
          </p:cNvPr>
          <p:cNvSpPr txBox="1"/>
          <p:nvPr/>
        </p:nvSpPr>
        <p:spPr>
          <a:xfrm>
            <a:off x="502983" y="2033059"/>
            <a:ext cx="50807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Programs may need a large continuous memory space, but the physical RAM is limited and shared by many programs.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C5151-3D79-77CB-EF20-D4A890EC612A}"/>
              </a:ext>
            </a:extLst>
          </p:cNvPr>
          <p:cNvSpPr txBox="1"/>
          <p:nvPr/>
        </p:nvSpPr>
        <p:spPr>
          <a:xfrm>
            <a:off x="1795281" y="3294017"/>
            <a:ext cx="201907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Memory Fragmentation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E475E4EA-F08F-528B-03FC-8CF71D986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>
            <a:extLst>
              <a:ext uri="{FF2B5EF4-FFF2-40B4-BE49-F238E27FC236}">
                <a16:creationId xmlns:a16="http://schemas.microsoft.com/office/drawing/2014/main" id="{721D29E9-C232-EC2B-10C6-B4C1B3FA30D1}"/>
              </a:ext>
            </a:extLst>
          </p:cNvPr>
          <p:cNvSpPr txBox="1"/>
          <p:nvPr/>
        </p:nvSpPr>
        <p:spPr>
          <a:xfrm>
            <a:off x="628650" y="1216534"/>
            <a:ext cx="7886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Virtual memory </a:t>
            </a:r>
            <a:r>
              <a:rPr lang="en-US" sz="18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is a technique that gives each process the illusion that it has its own private memory space.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ACBC7D73-E884-7D57-A007-C13D0B1CF6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Virtual Memory</a:t>
            </a:r>
            <a:r>
              <a:rPr lang="en-US" sz="3400" i="0" u="none" strike="noStrike" cap="none" dirty="0">
                <a:solidFill>
                  <a:schemeClr val="dk2"/>
                </a:solidFill>
              </a:rPr>
              <a:t>: Pa</a:t>
            </a:r>
            <a:r>
              <a:rPr lang="en-US" sz="3400" dirty="0">
                <a:solidFill>
                  <a:schemeClr val="dk2"/>
                </a:solidFill>
              </a:rPr>
              <a:t>ge Mapping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What memory really looks like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13316" name="Picture 4" descr="Operating Systems: Virtual Memory">
            <a:extLst>
              <a:ext uri="{FF2B5EF4-FFF2-40B4-BE49-F238E27FC236}">
                <a16:creationId xmlns:a16="http://schemas.microsoft.com/office/drawing/2014/main" id="{0F57FEB3-5C9E-D1F7-9018-58C1DDDD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92" y="1863634"/>
            <a:ext cx="3376746" cy="27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The Hidden Cost: Physical Memory Requirements of Virtual Memory Systems">
            <a:extLst>
              <a:ext uri="{FF2B5EF4-FFF2-40B4-BE49-F238E27FC236}">
                <a16:creationId xmlns:a16="http://schemas.microsoft.com/office/drawing/2014/main" id="{9EF66978-30C3-EB01-E2EA-F57BFCAC3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/>
          <a:stretch>
            <a:fillRect/>
          </a:stretch>
        </p:blipFill>
        <p:spPr bwMode="auto">
          <a:xfrm>
            <a:off x="385898" y="2098764"/>
            <a:ext cx="4291694" cy="21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8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BB4835C9-4DF3-0DCC-C973-06B3F9290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>
            <a:extLst>
              <a:ext uri="{FF2B5EF4-FFF2-40B4-BE49-F238E27FC236}">
                <a16:creationId xmlns:a16="http://schemas.microsoft.com/office/drawing/2014/main" id="{EF2257F7-E207-22C5-1060-BB70595C0784}"/>
              </a:ext>
            </a:extLst>
          </p:cNvPr>
          <p:cNvSpPr txBox="1"/>
          <p:nvPr/>
        </p:nvSpPr>
        <p:spPr>
          <a:xfrm>
            <a:off x="3799925" y="4104965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0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1">
            <a:extLst>
              <a:ext uri="{FF2B5EF4-FFF2-40B4-BE49-F238E27FC236}">
                <a16:creationId xmlns:a16="http://schemas.microsoft.com/office/drawing/2014/main" id="{F6D6BB23-115B-BBDB-5075-B8EC9D1349E1}"/>
              </a:ext>
            </a:extLst>
          </p:cNvPr>
          <p:cNvSpPr txBox="1"/>
          <p:nvPr/>
        </p:nvSpPr>
        <p:spPr>
          <a:xfrm>
            <a:off x="3799925" y="3900178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1">
            <a:extLst>
              <a:ext uri="{FF2B5EF4-FFF2-40B4-BE49-F238E27FC236}">
                <a16:creationId xmlns:a16="http://schemas.microsoft.com/office/drawing/2014/main" id="{A20AD638-F447-28BA-7054-6522BB31DC70}"/>
              </a:ext>
            </a:extLst>
          </p:cNvPr>
          <p:cNvSpPr txBox="1"/>
          <p:nvPr/>
        </p:nvSpPr>
        <p:spPr>
          <a:xfrm>
            <a:off x="3799925" y="3695390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>
            <a:extLst>
              <a:ext uri="{FF2B5EF4-FFF2-40B4-BE49-F238E27FC236}">
                <a16:creationId xmlns:a16="http://schemas.microsoft.com/office/drawing/2014/main" id="{2AA3C466-65CD-F6E0-3761-457242DD69F9}"/>
              </a:ext>
            </a:extLst>
          </p:cNvPr>
          <p:cNvSpPr txBox="1"/>
          <p:nvPr/>
        </p:nvSpPr>
        <p:spPr>
          <a:xfrm>
            <a:off x="3799925" y="3490603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1">
            <a:extLst>
              <a:ext uri="{FF2B5EF4-FFF2-40B4-BE49-F238E27FC236}">
                <a16:creationId xmlns:a16="http://schemas.microsoft.com/office/drawing/2014/main" id="{0ADDE750-5165-7F3A-7BB0-8A2620ADC8CD}"/>
              </a:ext>
            </a:extLst>
          </p:cNvPr>
          <p:cNvSpPr txBox="1"/>
          <p:nvPr/>
        </p:nvSpPr>
        <p:spPr>
          <a:xfrm>
            <a:off x="3799925" y="3285815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1">
            <a:extLst>
              <a:ext uri="{FF2B5EF4-FFF2-40B4-BE49-F238E27FC236}">
                <a16:creationId xmlns:a16="http://schemas.microsoft.com/office/drawing/2014/main" id="{7C81541A-A2D3-75DD-A46A-1A74D0490C7B}"/>
              </a:ext>
            </a:extLst>
          </p:cNvPr>
          <p:cNvSpPr txBox="1"/>
          <p:nvPr/>
        </p:nvSpPr>
        <p:spPr>
          <a:xfrm>
            <a:off x="3799925" y="3081028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1">
            <a:extLst>
              <a:ext uri="{FF2B5EF4-FFF2-40B4-BE49-F238E27FC236}">
                <a16:creationId xmlns:a16="http://schemas.microsoft.com/office/drawing/2014/main" id="{DD6EBC3F-ED68-9585-D3F6-5F46FEA40A22}"/>
              </a:ext>
            </a:extLst>
          </p:cNvPr>
          <p:cNvSpPr txBox="1"/>
          <p:nvPr/>
        </p:nvSpPr>
        <p:spPr>
          <a:xfrm>
            <a:off x="3799925" y="2876240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6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1">
            <a:extLst>
              <a:ext uri="{FF2B5EF4-FFF2-40B4-BE49-F238E27FC236}">
                <a16:creationId xmlns:a16="http://schemas.microsoft.com/office/drawing/2014/main" id="{5E51AF33-059E-9C0E-40FD-1E948FF4F061}"/>
              </a:ext>
            </a:extLst>
          </p:cNvPr>
          <p:cNvSpPr txBox="1"/>
          <p:nvPr/>
        </p:nvSpPr>
        <p:spPr>
          <a:xfrm>
            <a:off x="3799925" y="2671453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1">
            <a:extLst>
              <a:ext uri="{FF2B5EF4-FFF2-40B4-BE49-F238E27FC236}">
                <a16:creationId xmlns:a16="http://schemas.microsoft.com/office/drawing/2014/main" id="{9A2CCCF2-DEFE-7833-9E73-7D683E5E8D29}"/>
              </a:ext>
            </a:extLst>
          </p:cNvPr>
          <p:cNvSpPr txBox="1"/>
          <p:nvPr/>
        </p:nvSpPr>
        <p:spPr>
          <a:xfrm>
            <a:off x="3799925" y="2466665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8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1">
            <a:extLst>
              <a:ext uri="{FF2B5EF4-FFF2-40B4-BE49-F238E27FC236}">
                <a16:creationId xmlns:a16="http://schemas.microsoft.com/office/drawing/2014/main" id="{1B6D852B-7E35-B822-B654-77F4DE3B1F3C}"/>
              </a:ext>
            </a:extLst>
          </p:cNvPr>
          <p:cNvSpPr txBox="1"/>
          <p:nvPr/>
        </p:nvSpPr>
        <p:spPr>
          <a:xfrm>
            <a:off x="3799925" y="2261878"/>
            <a:ext cx="11430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41">
            <a:extLst>
              <a:ext uri="{FF2B5EF4-FFF2-40B4-BE49-F238E27FC236}">
                <a16:creationId xmlns:a16="http://schemas.microsoft.com/office/drawing/2014/main" id="{5141509C-5183-5850-B8AC-371F633F4759}"/>
              </a:ext>
            </a:extLst>
          </p:cNvPr>
          <p:cNvCxnSpPr/>
          <p:nvPr/>
        </p:nvCxnSpPr>
        <p:spPr>
          <a:xfrm>
            <a:off x="3799925" y="2261878"/>
            <a:ext cx="1143000" cy="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41">
            <a:extLst>
              <a:ext uri="{FF2B5EF4-FFF2-40B4-BE49-F238E27FC236}">
                <a16:creationId xmlns:a16="http://schemas.microsoft.com/office/drawing/2014/main" id="{2D538696-E196-6D9F-6151-D4C30BC3D815}"/>
              </a:ext>
            </a:extLst>
          </p:cNvPr>
          <p:cNvCxnSpPr/>
          <p:nvPr/>
        </p:nvCxnSpPr>
        <p:spPr>
          <a:xfrm>
            <a:off x="3799925" y="2466665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41">
            <a:extLst>
              <a:ext uri="{FF2B5EF4-FFF2-40B4-BE49-F238E27FC236}">
                <a16:creationId xmlns:a16="http://schemas.microsoft.com/office/drawing/2014/main" id="{1D8C255D-B3AD-9823-2093-F591751D033F}"/>
              </a:ext>
            </a:extLst>
          </p:cNvPr>
          <p:cNvCxnSpPr/>
          <p:nvPr/>
        </p:nvCxnSpPr>
        <p:spPr>
          <a:xfrm>
            <a:off x="3799925" y="2671453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41">
            <a:extLst>
              <a:ext uri="{FF2B5EF4-FFF2-40B4-BE49-F238E27FC236}">
                <a16:creationId xmlns:a16="http://schemas.microsoft.com/office/drawing/2014/main" id="{5DC2990A-40B2-1B54-3C8E-246C1C1A058C}"/>
              </a:ext>
            </a:extLst>
          </p:cNvPr>
          <p:cNvCxnSpPr/>
          <p:nvPr/>
        </p:nvCxnSpPr>
        <p:spPr>
          <a:xfrm>
            <a:off x="3799925" y="2876240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41">
            <a:extLst>
              <a:ext uri="{FF2B5EF4-FFF2-40B4-BE49-F238E27FC236}">
                <a16:creationId xmlns:a16="http://schemas.microsoft.com/office/drawing/2014/main" id="{23A6AAD2-D691-C5CA-37C4-36117D618786}"/>
              </a:ext>
            </a:extLst>
          </p:cNvPr>
          <p:cNvCxnSpPr/>
          <p:nvPr/>
        </p:nvCxnSpPr>
        <p:spPr>
          <a:xfrm>
            <a:off x="3799925" y="3081028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41">
            <a:extLst>
              <a:ext uri="{FF2B5EF4-FFF2-40B4-BE49-F238E27FC236}">
                <a16:creationId xmlns:a16="http://schemas.microsoft.com/office/drawing/2014/main" id="{5898F95B-62FC-A734-8545-85F905D11FF5}"/>
              </a:ext>
            </a:extLst>
          </p:cNvPr>
          <p:cNvCxnSpPr/>
          <p:nvPr/>
        </p:nvCxnSpPr>
        <p:spPr>
          <a:xfrm>
            <a:off x="3799925" y="3285815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41">
            <a:extLst>
              <a:ext uri="{FF2B5EF4-FFF2-40B4-BE49-F238E27FC236}">
                <a16:creationId xmlns:a16="http://schemas.microsoft.com/office/drawing/2014/main" id="{512CF799-141C-C4E3-075E-E9FE389E7090}"/>
              </a:ext>
            </a:extLst>
          </p:cNvPr>
          <p:cNvCxnSpPr/>
          <p:nvPr/>
        </p:nvCxnSpPr>
        <p:spPr>
          <a:xfrm>
            <a:off x="3799925" y="3490603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41">
            <a:extLst>
              <a:ext uri="{FF2B5EF4-FFF2-40B4-BE49-F238E27FC236}">
                <a16:creationId xmlns:a16="http://schemas.microsoft.com/office/drawing/2014/main" id="{5D783FBE-D8B6-4C31-9046-6C8FA0F71C79}"/>
              </a:ext>
            </a:extLst>
          </p:cNvPr>
          <p:cNvCxnSpPr/>
          <p:nvPr/>
        </p:nvCxnSpPr>
        <p:spPr>
          <a:xfrm>
            <a:off x="3799925" y="3695390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41">
            <a:extLst>
              <a:ext uri="{FF2B5EF4-FFF2-40B4-BE49-F238E27FC236}">
                <a16:creationId xmlns:a16="http://schemas.microsoft.com/office/drawing/2014/main" id="{EC574577-FE5F-A771-12E2-C1917A3F1E01}"/>
              </a:ext>
            </a:extLst>
          </p:cNvPr>
          <p:cNvCxnSpPr/>
          <p:nvPr/>
        </p:nvCxnSpPr>
        <p:spPr>
          <a:xfrm>
            <a:off x="3799925" y="3900178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41">
            <a:extLst>
              <a:ext uri="{FF2B5EF4-FFF2-40B4-BE49-F238E27FC236}">
                <a16:creationId xmlns:a16="http://schemas.microsoft.com/office/drawing/2014/main" id="{42B00046-9A7E-AB04-DD7B-9A03E9EE0F39}"/>
              </a:ext>
            </a:extLst>
          </p:cNvPr>
          <p:cNvCxnSpPr/>
          <p:nvPr/>
        </p:nvCxnSpPr>
        <p:spPr>
          <a:xfrm>
            <a:off x="3799925" y="4104965"/>
            <a:ext cx="1143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41">
            <a:extLst>
              <a:ext uri="{FF2B5EF4-FFF2-40B4-BE49-F238E27FC236}">
                <a16:creationId xmlns:a16="http://schemas.microsoft.com/office/drawing/2014/main" id="{944B7CA5-9F38-333F-860F-4178E86C5830}"/>
              </a:ext>
            </a:extLst>
          </p:cNvPr>
          <p:cNvCxnSpPr/>
          <p:nvPr/>
        </p:nvCxnSpPr>
        <p:spPr>
          <a:xfrm>
            <a:off x="3799925" y="4309753"/>
            <a:ext cx="1143000" cy="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41">
            <a:extLst>
              <a:ext uri="{FF2B5EF4-FFF2-40B4-BE49-F238E27FC236}">
                <a16:creationId xmlns:a16="http://schemas.microsoft.com/office/drawing/2014/main" id="{5E8DB16F-FCB7-5924-FBD8-30C2A1CD0762}"/>
              </a:ext>
            </a:extLst>
          </p:cNvPr>
          <p:cNvCxnSpPr/>
          <p:nvPr/>
        </p:nvCxnSpPr>
        <p:spPr>
          <a:xfrm>
            <a:off x="3799925" y="2261878"/>
            <a:ext cx="0" cy="204810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41">
            <a:extLst>
              <a:ext uri="{FF2B5EF4-FFF2-40B4-BE49-F238E27FC236}">
                <a16:creationId xmlns:a16="http://schemas.microsoft.com/office/drawing/2014/main" id="{05A20CF6-E589-3412-B33E-F7B315E66633}"/>
              </a:ext>
            </a:extLst>
          </p:cNvPr>
          <p:cNvCxnSpPr/>
          <p:nvPr/>
        </p:nvCxnSpPr>
        <p:spPr>
          <a:xfrm>
            <a:off x="4942925" y="2261878"/>
            <a:ext cx="0" cy="204810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41">
            <a:extLst>
              <a:ext uri="{FF2B5EF4-FFF2-40B4-BE49-F238E27FC236}">
                <a16:creationId xmlns:a16="http://schemas.microsoft.com/office/drawing/2014/main" id="{D75888BE-5C14-0858-DFCA-02C8B10A3562}"/>
              </a:ext>
            </a:extLst>
          </p:cNvPr>
          <p:cNvSpPr txBox="1"/>
          <p:nvPr/>
        </p:nvSpPr>
        <p:spPr>
          <a:xfrm>
            <a:off x="1590125" y="3490603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Ptr Page 4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1">
            <a:extLst>
              <a:ext uri="{FF2B5EF4-FFF2-40B4-BE49-F238E27FC236}">
                <a16:creationId xmlns:a16="http://schemas.microsoft.com/office/drawing/2014/main" id="{8E537B2F-8501-558F-7F6A-7743DA290BE9}"/>
              </a:ext>
            </a:extLst>
          </p:cNvPr>
          <p:cNvSpPr txBox="1"/>
          <p:nvPr/>
        </p:nvSpPr>
        <p:spPr>
          <a:xfrm>
            <a:off x="1056725" y="3490603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1">
            <a:extLst>
              <a:ext uri="{FF2B5EF4-FFF2-40B4-BE49-F238E27FC236}">
                <a16:creationId xmlns:a16="http://schemas.microsoft.com/office/drawing/2014/main" id="{E912472E-D349-BA7D-7E7B-A6BD7998C02E}"/>
              </a:ext>
            </a:extLst>
          </p:cNvPr>
          <p:cNvSpPr txBox="1"/>
          <p:nvPr/>
        </p:nvSpPr>
        <p:spPr>
          <a:xfrm>
            <a:off x="1590125" y="3285815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Ptr Page 5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1">
            <a:extLst>
              <a:ext uri="{FF2B5EF4-FFF2-40B4-BE49-F238E27FC236}">
                <a16:creationId xmlns:a16="http://schemas.microsoft.com/office/drawing/2014/main" id="{2116B090-7641-1CCC-846A-6F6666E74BC8}"/>
              </a:ext>
            </a:extLst>
          </p:cNvPr>
          <p:cNvSpPr txBox="1"/>
          <p:nvPr/>
        </p:nvSpPr>
        <p:spPr>
          <a:xfrm>
            <a:off x="1056725" y="3285815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1">
            <a:extLst>
              <a:ext uri="{FF2B5EF4-FFF2-40B4-BE49-F238E27FC236}">
                <a16:creationId xmlns:a16="http://schemas.microsoft.com/office/drawing/2014/main" id="{6E8D3A67-4A8E-BD00-3ABC-C5A070B61FC5}"/>
              </a:ext>
            </a:extLst>
          </p:cNvPr>
          <p:cNvSpPr txBox="1"/>
          <p:nvPr/>
        </p:nvSpPr>
        <p:spPr>
          <a:xfrm>
            <a:off x="1590125" y="3081028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Ptr Page 2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1">
            <a:extLst>
              <a:ext uri="{FF2B5EF4-FFF2-40B4-BE49-F238E27FC236}">
                <a16:creationId xmlns:a16="http://schemas.microsoft.com/office/drawing/2014/main" id="{60D3A538-3D40-2B4C-4660-F103B70EB030}"/>
              </a:ext>
            </a:extLst>
          </p:cNvPr>
          <p:cNvSpPr txBox="1"/>
          <p:nvPr/>
        </p:nvSpPr>
        <p:spPr>
          <a:xfrm>
            <a:off x="1056725" y="3081028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RW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A73C8000-D9EB-B6F8-AEDA-A71697AF0FF9}"/>
              </a:ext>
            </a:extLst>
          </p:cNvPr>
          <p:cNvSpPr txBox="1"/>
          <p:nvPr/>
        </p:nvSpPr>
        <p:spPr>
          <a:xfrm>
            <a:off x="1590125" y="2876240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Ptr Page 9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1">
            <a:extLst>
              <a:ext uri="{FF2B5EF4-FFF2-40B4-BE49-F238E27FC236}">
                <a16:creationId xmlns:a16="http://schemas.microsoft.com/office/drawing/2014/main" id="{7995DEFF-599D-B487-828A-3E7C2CE083B1}"/>
              </a:ext>
            </a:extLst>
          </p:cNvPr>
          <p:cNvSpPr txBox="1"/>
          <p:nvPr/>
        </p:nvSpPr>
        <p:spPr>
          <a:xfrm>
            <a:off x="1056725" y="2876240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RW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1">
            <a:extLst>
              <a:ext uri="{FF2B5EF4-FFF2-40B4-BE49-F238E27FC236}">
                <a16:creationId xmlns:a16="http://schemas.microsoft.com/office/drawing/2014/main" id="{B3ACB34F-1D5B-B0B0-9601-813393A8E35B}"/>
              </a:ext>
            </a:extLst>
          </p:cNvPr>
          <p:cNvSpPr txBox="1"/>
          <p:nvPr/>
        </p:nvSpPr>
        <p:spPr>
          <a:xfrm>
            <a:off x="1590125" y="2671453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Ptr Page 8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>
            <a:extLst>
              <a:ext uri="{FF2B5EF4-FFF2-40B4-BE49-F238E27FC236}">
                <a16:creationId xmlns:a16="http://schemas.microsoft.com/office/drawing/2014/main" id="{EBB09022-C4E2-5BB2-00C5-3F807D5A1885}"/>
              </a:ext>
            </a:extLst>
          </p:cNvPr>
          <p:cNvSpPr txBox="1"/>
          <p:nvPr/>
        </p:nvSpPr>
        <p:spPr>
          <a:xfrm>
            <a:off x="1056725" y="2671453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>
            <a:extLst>
              <a:ext uri="{FF2B5EF4-FFF2-40B4-BE49-F238E27FC236}">
                <a16:creationId xmlns:a16="http://schemas.microsoft.com/office/drawing/2014/main" id="{A2CD9827-09F7-5124-4784-410F42BC869E}"/>
              </a:ext>
            </a:extLst>
          </p:cNvPr>
          <p:cNvSpPr txBox="1"/>
          <p:nvPr/>
        </p:nvSpPr>
        <p:spPr>
          <a:xfrm>
            <a:off x="1590125" y="2466665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Ptr Page 3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1">
            <a:extLst>
              <a:ext uri="{FF2B5EF4-FFF2-40B4-BE49-F238E27FC236}">
                <a16:creationId xmlns:a16="http://schemas.microsoft.com/office/drawing/2014/main" id="{70A5CAD9-F1F4-38DD-EAB9-0391B32CA5DB}"/>
              </a:ext>
            </a:extLst>
          </p:cNvPr>
          <p:cNvSpPr txBox="1"/>
          <p:nvPr/>
        </p:nvSpPr>
        <p:spPr>
          <a:xfrm>
            <a:off x="1056725" y="2466665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RW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41">
            <a:extLst>
              <a:ext uri="{FF2B5EF4-FFF2-40B4-BE49-F238E27FC236}">
                <a16:creationId xmlns:a16="http://schemas.microsoft.com/office/drawing/2014/main" id="{AA367898-825B-BE10-E2A3-F84CECE09A7B}"/>
              </a:ext>
            </a:extLst>
          </p:cNvPr>
          <p:cNvCxnSpPr/>
          <p:nvPr/>
        </p:nvCxnSpPr>
        <p:spPr>
          <a:xfrm>
            <a:off x="1056725" y="2466665"/>
            <a:ext cx="1600200" cy="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41">
            <a:extLst>
              <a:ext uri="{FF2B5EF4-FFF2-40B4-BE49-F238E27FC236}">
                <a16:creationId xmlns:a16="http://schemas.microsoft.com/office/drawing/2014/main" id="{C6E45BC9-4CB2-B7CB-8263-50D6CFC8F6A3}"/>
              </a:ext>
            </a:extLst>
          </p:cNvPr>
          <p:cNvCxnSpPr/>
          <p:nvPr/>
        </p:nvCxnSpPr>
        <p:spPr>
          <a:xfrm>
            <a:off x="1056725" y="2671453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41">
            <a:extLst>
              <a:ext uri="{FF2B5EF4-FFF2-40B4-BE49-F238E27FC236}">
                <a16:creationId xmlns:a16="http://schemas.microsoft.com/office/drawing/2014/main" id="{97FD4C73-753E-BC93-1D00-08723358B736}"/>
              </a:ext>
            </a:extLst>
          </p:cNvPr>
          <p:cNvCxnSpPr/>
          <p:nvPr/>
        </p:nvCxnSpPr>
        <p:spPr>
          <a:xfrm>
            <a:off x="1056725" y="2876240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41">
            <a:extLst>
              <a:ext uri="{FF2B5EF4-FFF2-40B4-BE49-F238E27FC236}">
                <a16:creationId xmlns:a16="http://schemas.microsoft.com/office/drawing/2014/main" id="{7E3647E1-B6A5-2251-419D-6F9052317116}"/>
              </a:ext>
            </a:extLst>
          </p:cNvPr>
          <p:cNvCxnSpPr/>
          <p:nvPr/>
        </p:nvCxnSpPr>
        <p:spPr>
          <a:xfrm>
            <a:off x="1056725" y="3081028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41">
            <a:extLst>
              <a:ext uri="{FF2B5EF4-FFF2-40B4-BE49-F238E27FC236}">
                <a16:creationId xmlns:a16="http://schemas.microsoft.com/office/drawing/2014/main" id="{B6D82987-4AE5-BD8D-38B0-397D080119A8}"/>
              </a:ext>
            </a:extLst>
          </p:cNvPr>
          <p:cNvCxnSpPr/>
          <p:nvPr/>
        </p:nvCxnSpPr>
        <p:spPr>
          <a:xfrm>
            <a:off x="1056725" y="3285815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41">
            <a:extLst>
              <a:ext uri="{FF2B5EF4-FFF2-40B4-BE49-F238E27FC236}">
                <a16:creationId xmlns:a16="http://schemas.microsoft.com/office/drawing/2014/main" id="{EAB88D9F-81AB-EA38-8F46-A55294DE4B46}"/>
              </a:ext>
            </a:extLst>
          </p:cNvPr>
          <p:cNvCxnSpPr/>
          <p:nvPr/>
        </p:nvCxnSpPr>
        <p:spPr>
          <a:xfrm>
            <a:off x="1056725" y="3490603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41">
            <a:extLst>
              <a:ext uri="{FF2B5EF4-FFF2-40B4-BE49-F238E27FC236}">
                <a16:creationId xmlns:a16="http://schemas.microsoft.com/office/drawing/2014/main" id="{37243590-331B-A35D-506E-977EA12DC66B}"/>
              </a:ext>
            </a:extLst>
          </p:cNvPr>
          <p:cNvCxnSpPr/>
          <p:nvPr/>
        </p:nvCxnSpPr>
        <p:spPr>
          <a:xfrm>
            <a:off x="1056725" y="3695390"/>
            <a:ext cx="1600200" cy="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41">
            <a:extLst>
              <a:ext uri="{FF2B5EF4-FFF2-40B4-BE49-F238E27FC236}">
                <a16:creationId xmlns:a16="http://schemas.microsoft.com/office/drawing/2014/main" id="{65B1F7AE-8068-35D1-83F6-82A9F5E53630}"/>
              </a:ext>
            </a:extLst>
          </p:cNvPr>
          <p:cNvCxnSpPr/>
          <p:nvPr/>
        </p:nvCxnSpPr>
        <p:spPr>
          <a:xfrm>
            <a:off x="1056725" y="2466665"/>
            <a:ext cx="0" cy="122880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41">
            <a:extLst>
              <a:ext uri="{FF2B5EF4-FFF2-40B4-BE49-F238E27FC236}">
                <a16:creationId xmlns:a16="http://schemas.microsoft.com/office/drawing/2014/main" id="{B8EF4CD3-32D1-A224-8A64-FB54FE991306}"/>
              </a:ext>
            </a:extLst>
          </p:cNvPr>
          <p:cNvCxnSpPr/>
          <p:nvPr/>
        </p:nvCxnSpPr>
        <p:spPr>
          <a:xfrm>
            <a:off x="1590125" y="2466665"/>
            <a:ext cx="0" cy="12288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41">
            <a:extLst>
              <a:ext uri="{FF2B5EF4-FFF2-40B4-BE49-F238E27FC236}">
                <a16:creationId xmlns:a16="http://schemas.microsoft.com/office/drawing/2014/main" id="{8C5115BA-60B6-E472-FBC6-256E4DE8DEE1}"/>
              </a:ext>
            </a:extLst>
          </p:cNvPr>
          <p:cNvCxnSpPr/>
          <p:nvPr/>
        </p:nvCxnSpPr>
        <p:spPr>
          <a:xfrm>
            <a:off x="2656925" y="2466665"/>
            <a:ext cx="0" cy="122880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41">
            <a:extLst>
              <a:ext uri="{FF2B5EF4-FFF2-40B4-BE49-F238E27FC236}">
                <a16:creationId xmlns:a16="http://schemas.microsoft.com/office/drawing/2014/main" id="{C2A443BE-27DB-5198-320C-CE30AA0D2BA9}"/>
              </a:ext>
            </a:extLst>
          </p:cNvPr>
          <p:cNvCxnSpPr/>
          <p:nvPr/>
        </p:nvCxnSpPr>
        <p:spPr>
          <a:xfrm rot="10800000" flipH="1">
            <a:off x="2656925" y="3388397"/>
            <a:ext cx="1143000" cy="2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6" name="Google Shape;296;p41">
            <a:extLst>
              <a:ext uri="{FF2B5EF4-FFF2-40B4-BE49-F238E27FC236}">
                <a16:creationId xmlns:a16="http://schemas.microsoft.com/office/drawing/2014/main" id="{3ED7DC1C-A431-5BFE-95A9-64B4C66EEF7D}"/>
              </a:ext>
            </a:extLst>
          </p:cNvPr>
          <p:cNvCxnSpPr/>
          <p:nvPr/>
        </p:nvCxnSpPr>
        <p:spPr>
          <a:xfrm rot="10800000" flipH="1">
            <a:off x="2656925" y="3183609"/>
            <a:ext cx="1143000" cy="2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p41">
            <a:extLst>
              <a:ext uri="{FF2B5EF4-FFF2-40B4-BE49-F238E27FC236}">
                <a16:creationId xmlns:a16="http://schemas.microsoft.com/office/drawing/2014/main" id="{26E55883-98D1-36F8-803C-2402F3D19044}"/>
              </a:ext>
            </a:extLst>
          </p:cNvPr>
          <p:cNvCxnSpPr/>
          <p:nvPr/>
        </p:nvCxnSpPr>
        <p:spPr>
          <a:xfrm>
            <a:off x="2656925" y="3183422"/>
            <a:ext cx="11430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8" name="Google Shape;298;p41">
            <a:extLst>
              <a:ext uri="{FF2B5EF4-FFF2-40B4-BE49-F238E27FC236}">
                <a16:creationId xmlns:a16="http://schemas.microsoft.com/office/drawing/2014/main" id="{A38B6E76-3B2B-E789-1001-E89629E3ECC1}"/>
              </a:ext>
            </a:extLst>
          </p:cNvPr>
          <p:cNvCxnSpPr/>
          <p:nvPr/>
        </p:nvCxnSpPr>
        <p:spPr>
          <a:xfrm rot="10800000" flipH="1">
            <a:off x="2656925" y="2364234"/>
            <a:ext cx="114300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9" name="Google Shape;299;p41">
            <a:extLst>
              <a:ext uri="{FF2B5EF4-FFF2-40B4-BE49-F238E27FC236}">
                <a16:creationId xmlns:a16="http://schemas.microsoft.com/office/drawing/2014/main" id="{0FE1C73C-06DB-21F0-ED32-3715822C1735}"/>
              </a:ext>
            </a:extLst>
          </p:cNvPr>
          <p:cNvCxnSpPr/>
          <p:nvPr/>
        </p:nvCxnSpPr>
        <p:spPr>
          <a:xfrm rot="10800000" flipH="1">
            <a:off x="2656925" y="2569247"/>
            <a:ext cx="1143000" cy="2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300;p41">
            <a:extLst>
              <a:ext uri="{FF2B5EF4-FFF2-40B4-BE49-F238E27FC236}">
                <a16:creationId xmlns:a16="http://schemas.microsoft.com/office/drawing/2014/main" id="{0EAE5409-7DEF-3BC8-374D-0A038AD0DD10}"/>
              </a:ext>
            </a:extLst>
          </p:cNvPr>
          <p:cNvCxnSpPr/>
          <p:nvPr/>
        </p:nvCxnSpPr>
        <p:spPr>
          <a:xfrm>
            <a:off x="2656925" y="2569059"/>
            <a:ext cx="1143000" cy="10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1" name="Google Shape;301;p41">
            <a:extLst>
              <a:ext uri="{FF2B5EF4-FFF2-40B4-BE49-F238E27FC236}">
                <a16:creationId xmlns:a16="http://schemas.microsoft.com/office/drawing/2014/main" id="{BC2F7FAB-A061-4AB9-D467-47DE3039F5F9}"/>
              </a:ext>
            </a:extLst>
          </p:cNvPr>
          <p:cNvSpPr txBox="1"/>
          <p:nvPr/>
        </p:nvSpPr>
        <p:spPr>
          <a:xfrm>
            <a:off x="709437" y="2214065"/>
            <a:ext cx="2192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 A Virtual Memory</a:t>
            </a:r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1">
            <a:extLst>
              <a:ext uri="{FF2B5EF4-FFF2-40B4-BE49-F238E27FC236}">
                <a16:creationId xmlns:a16="http://schemas.microsoft.com/office/drawing/2014/main" id="{95449EE2-3DF0-4896-95A5-429F3B989A85}"/>
              </a:ext>
            </a:extLst>
          </p:cNvPr>
          <p:cNvSpPr txBox="1"/>
          <p:nvPr/>
        </p:nvSpPr>
        <p:spPr>
          <a:xfrm>
            <a:off x="6466925" y="3616809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 Page 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1">
            <a:extLst>
              <a:ext uri="{FF2B5EF4-FFF2-40B4-BE49-F238E27FC236}">
                <a16:creationId xmlns:a16="http://schemas.microsoft.com/office/drawing/2014/main" id="{A85E8215-76E3-ACE9-CE03-70C058D28BA9}"/>
              </a:ext>
            </a:extLst>
          </p:cNvPr>
          <p:cNvSpPr txBox="1"/>
          <p:nvPr/>
        </p:nvSpPr>
        <p:spPr>
          <a:xfrm>
            <a:off x="5933525" y="3616809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1">
            <a:extLst>
              <a:ext uri="{FF2B5EF4-FFF2-40B4-BE49-F238E27FC236}">
                <a16:creationId xmlns:a16="http://schemas.microsoft.com/office/drawing/2014/main" id="{1EF7A315-39D0-DF63-5939-27C83918D5B9}"/>
              </a:ext>
            </a:extLst>
          </p:cNvPr>
          <p:cNvSpPr txBox="1"/>
          <p:nvPr/>
        </p:nvSpPr>
        <p:spPr>
          <a:xfrm>
            <a:off x="6466925" y="3412022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 Page 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1">
            <a:extLst>
              <a:ext uri="{FF2B5EF4-FFF2-40B4-BE49-F238E27FC236}">
                <a16:creationId xmlns:a16="http://schemas.microsoft.com/office/drawing/2014/main" id="{10BF9917-6B79-CD63-0176-820B9629814C}"/>
              </a:ext>
            </a:extLst>
          </p:cNvPr>
          <p:cNvSpPr txBox="1"/>
          <p:nvPr/>
        </p:nvSpPr>
        <p:spPr>
          <a:xfrm>
            <a:off x="5933525" y="3412022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1">
            <a:extLst>
              <a:ext uri="{FF2B5EF4-FFF2-40B4-BE49-F238E27FC236}">
                <a16:creationId xmlns:a16="http://schemas.microsoft.com/office/drawing/2014/main" id="{FF1565BE-DDD1-5135-EDA2-7CDB8FAD8E5D}"/>
              </a:ext>
            </a:extLst>
          </p:cNvPr>
          <p:cNvSpPr txBox="1"/>
          <p:nvPr/>
        </p:nvSpPr>
        <p:spPr>
          <a:xfrm>
            <a:off x="6466925" y="3207234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 Page 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1">
            <a:extLst>
              <a:ext uri="{FF2B5EF4-FFF2-40B4-BE49-F238E27FC236}">
                <a16:creationId xmlns:a16="http://schemas.microsoft.com/office/drawing/2014/main" id="{BFF25AD4-E93F-CFF0-0C09-F188A2003F72}"/>
              </a:ext>
            </a:extLst>
          </p:cNvPr>
          <p:cNvSpPr txBox="1"/>
          <p:nvPr/>
        </p:nvSpPr>
        <p:spPr>
          <a:xfrm>
            <a:off x="5933525" y="3207234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>
            <a:extLst>
              <a:ext uri="{FF2B5EF4-FFF2-40B4-BE49-F238E27FC236}">
                <a16:creationId xmlns:a16="http://schemas.microsoft.com/office/drawing/2014/main" id="{1C45BC3A-4AF4-98AA-4085-2CD29FF38A17}"/>
              </a:ext>
            </a:extLst>
          </p:cNvPr>
          <p:cNvSpPr txBox="1"/>
          <p:nvPr/>
        </p:nvSpPr>
        <p:spPr>
          <a:xfrm>
            <a:off x="6466925" y="3002447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 Page 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>
            <a:extLst>
              <a:ext uri="{FF2B5EF4-FFF2-40B4-BE49-F238E27FC236}">
                <a16:creationId xmlns:a16="http://schemas.microsoft.com/office/drawing/2014/main" id="{F7795074-AFAD-50C3-AB90-DC23CFE407F9}"/>
              </a:ext>
            </a:extLst>
          </p:cNvPr>
          <p:cNvSpPr txBox="1"/>
          <p:nvPr/>
        </p:nvSpPr>
        <p:spPr>
          <a:xfrm>
            <a:off x="5933525" y="3002447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1">
            <a:extLst>
              <a:ext uri="{FF2B5EF4-FFF2-40B4-BE49-F238E27FC236}">
                <a16:creationId xmlns:a16="http://schemas.microsoft.com/office/drawing/2014/main" id="{8BD54BA7-5D95-4A16-6D41-5FB8911A7657}"/>
              </a:ext>
            </a:extLst>
          </p:cNvPr>
          <p:cNvSpPr txBox="1"/>
          <p:nvPr/>
        </p:nvSpPr>
        <p:spPr>
          <a:xfrm>
            <a:off x="6466925" y="2797659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 Page 8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>
            <a:extLst>
              <a:ext uri="{FF2B5EF4-FFF2-40B4-BE49-F238E27FC236}">
                <a16:creationId xmlns:a16="http://schemas.microsoft.com/office/drawing/2014/main" id="{7BFC1E95-3C24-E972-3641-26B3E872EE5E}"/>
              </a:ext>
            </a:extLst>
          </p:cNvPr>
          <p:cNvSpPr txBox="1"/>
          <p:nvPr/>
        </p:nvSpPr>
        <p:spPr>
          <a:xfrm>
            <a:off x="5933525" y="2797659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>
            <a:extLst>
              <a:ext uri="{FF2B5EF4-FFF2-40B4-BE49-F238E27FC236}">
                <a16:creationId xmlns:a16="http://schemas.microsoft.com/office/drawing/2014/main" id="{D3E65E6A-4478-282F-CD78-F957CB65ABF2}"/>
              </a:ext>
            </a:extLst>
          </p:cNvPr>
          <p:cNvSpPr txBox="1"/>
          <p:nvPr/>
        </p:nvSpPr>
        <p:spPr>
          <a:xfrm>
            <a:off x="6466925" y="2592872"/>
            <a:ext cx="10668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 Page 6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1">
            <a:extLst>
              <a:ext uri="{FF2B5EF4-FFF2-40B4-BE49-F238E27FC236}">
                <a16:creationId xmlns:a16="http://schemas.microsoft.com/office/drawing/2014/main" id="{D22DDA13-570E-5A75-5F5D-C3463065FA94}"/>
              </a:ext>
            </a:extLst>
          </p:cNvPr>
          <p:cNvSpPr txBox="1"/>
          <p:nvPr/>
        </p:nvSpPr>
        <p:spPr>
          <a:xfrm>
            <a:off x="5933525" y="2592872"/>
            <a:ext cx="533400" cy="20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41">
            <a:extLst>
              <a:ext uri="{FF2B5EF4-FFF2-40B4-BE49-F238E27FC236}">
                <a16:creationId xmlns:a16="http://schemas.microsoft.com/office/drawing/2014/main" id="{F3C93A8E-D9BA-F489-5507-6DAF677CCE73}"/>
              </a:ext>
            </a:extLst>
          </p:cNvPr>
          <p:cNvCxnSpPr/>
          <p:nvPr/>
        </p:nvCxnSpPr>
        <p:spPr>
          <a:xfrm>
            <a:off x="5933525" y="2592872"/>
            <a:ext cx="1600200" cy="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>
            <a:extLst>
              <a:ext uri="{FF2B5EF4-FFF2-40B4-BE49-F238E27FC236}">
                <a16:creationId xmlns:a16="http://schemas.microsoft.com/office/drawing/2014/main" id="{75C61FFD-5A5D-19FC-BD36-EA49822C81C6}"/>
              </a:ext>
            </a:extLst>
          </p:cNvPr>
          <p:cNvCxnSpPr/>
          <p:nvPr/>
        </p:nvCxnSpPr>
        <p:spPr>
          <a:xfrm>
            <a:off x="5933525" y="2797659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41">
            <a:extLst>
              <a:ext uri="{FF2B5EF4-FFF2-40B4-BE49-F238E27FC236}">
                <a16:creationId xmlns:a16="http://schemas.microsoft.com/office/drawing/2014/main" id="{76A55A48-5212-8515-B6F8-8990DAD4FB10}"/>
              </a:ext>
            </a:extLst>
          </p:cNvPr>
          <p:cNvCxnSpPr/>
          <p:nvPr/>
        </p:nvCxnSpPr>
        <p:spPr>
          <a:xfrm>
            <a:off x="5933525" y="3002447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41">
            <a:extLst>
              <a:ext uri="{FF2B5EF4-FFF2-40B4-BE49-F238E27FC236}">
                <a16:creationId xmlns:a16="http://schemas.microsoft.com/office/drawing/2014/main" id="{EB9EB983-35C5-2D1C-91A6-554E92A76F01}"/>
              </a:ext>
            </a:extLst>
          </p:cNvPr>
          <p:cNvCxnSpPr/>
          <p:nvPr/>
        </p:nvCxnSpPr>
        <p:spPr>
          <a:xfrm>
            <a:off x="5933525" y="3207234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41">
            <a:extLst>
              <a:ext uri="{FF2B5EF4-FFF2-40B4-BE49-F238E27FC236}">
                <a16:creationId xmlns:a16="http://schemas.microsoft.com/office/drawing/2014/main" id="{900BD579-8DF4-A3DB-C0AF-685E86B02D17}"/>
              </a:ext>
            </a:extLst>
          </p:cNvPr>
          <p:cNvCxnSpPr/>
          <p:nvPr/>
        </p:nvCxnSpPr>
        <p:spPr>
          <a:xfrm>
            <a:off x="5933525" y="3412022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41">
            <a:extLst>
              <a:ext uri="{FF2B5EF4-FFF2-40B4-BE49-F238E27FC236}">
                <a16:creationId xmlns:a16="http://schemas.microsoft.com/office/drawing/2014/main" id="{89765812-E22C-0DAF-187B-4AE232F8DA13}"/>
              </a:ext>
            </a:extLst>
          </p:cNvPr>
          <p:cNvCxnSpPr/>
          <p:nvPr/>
        </p:nvCxnSpPr>
        <p:spPr>
          <a:xfrm>
            <a:off x="5933525" y="3616809"/>
            <a:ext cx="16002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41">
            <a:extLst>
              <a:ext uri="{FF2B5EF4-FFF2-40B4-BE49-F238E27FC236}">
                <a16:creationId xmlns:a16="http://schemas.microsoft.com/office/drawing/2014/main" id="{451BC8C1-8163-C669-52EE-860658637B10}"/>
              </a:ext>
            </a:extLst>
          </p:cNvPr>
          <p:cNvCxnSpPr/>
          <p:nvPr/>
        </p:nvCxnSpPr>
        <p:spPr>
          <a:xfrm>
            <a:off x="5933525" y="3821597"/>
            <a:ext cx="1600200" cy="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41">
            <a:extLst>
              <a:ext uri="{FF2B5EF4-FFF2-40B4-BE49-F238E27FC236}">
                <a16:creationId xmlns:a16="http://schemas.microsoft.com/office/drawing/2014/main" id="{069D9F0F-AAB2-9DE4-7573-0367D12D1791}"/>
              </a:ext>
            </a:extLst>
          </p:cNvPr>
          <p:cNvCxnSpPr/>
          <p:nvPr/>
        </p:nvCxnSpPr>
        <p:spPr>
          <a:xfrm>
            <a:off x="5933525" y="2592872"/>
            <a:ext cx="0" cy="122880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41">
            <a:extLst>
              <a:ext uri="{FF2B5EF4-FFF2-40B4-BE49-F238E27FC236}">
                <a16:creationId xmlns:a16="http://schemas.microsoft.com/office/drawing/2014/main" id="{6F29D57F-AD0B-586F-D2EC-5F4B1FA2BD12}"/>
              </a:ext>
            </a:extLst>
          </p:cNvPr>
          <p:cNvCxnSpPr/>
          <p:nvPr/>
        </p:nvCxnSpPr>
        <p:spPr>
          <a:xfrm>
            <a:off x="6466925" y="2592872"/>
            <a:ext cx="0" cy="12288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1">
            <a:extLst>
              <a:ext uri="{FF2B5EF4-FFF2-40B4-BE49-F238E27FC236}">
                <a16:creationId xmlns:a16="http://schemas.microsoft.com/office/drawing/2014/main" id="{D90CBBB1-83DF-80EF-15B3-1D9DF3FD9915}"/>
              </a:ext>
            </a:extLst>
          </p:cNvPr>
          <p:cNvCxnSpPr/>
          <p:nvPr/>
        </p:nvCxnSpPr>
        <p:spPr>
          <a:xfrm>
            <a:off x="7533725" y="2592872"/>
            <a:ext cx="0" cy="1228800"/>
          </a:xfrm>
          <a:prstGeom prst="straightConnector1">
            <a:avLst/>
          </a:prstGeom>
          <a:noFill/>
          <a:ln w="28575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41">
            <a:extLst>
              <a:ext uri="{FF2B5EF4-FFF2-40B4-BE49-F238E27FC236}">
                <a16:creationId xmlns:a16="http://schemas.microsoft.com/office/drawing/2014/main" id="{1746492F-8076-646F-A8A7-6A85C21F5FEB}"/>
              </a:ext>
            </a:extLst>
          </p:cNvPr>
          <p:cNvSpPr txBox="1"/>
          <p:nvPr/>
        </p:nvSpPr>
        <p:spPr>
          <a:xfrm>
            <a:off x="5641425" y="2313034"/>
            <a:ext cx="21147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 B Virtual Memory</a:t>
            </a:r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41">
            <a:extLst>
              <a:ext uri="{FF2B5EF4-FFF2-40B4-BE49-F238E27FC236}">
                <a16:creationId xmlns:a16="http://schemas.microsoft.com/office/drawing/2014/main" id="{559BBEA5-ED3F-CF63-6937-F7613AFBFC90}"/>
              </a:ext>
            </a:extLst>
          </p:cNvPr>
          <p:cNvCxnSpPr/>
          <p:nvPr/>
        </p:nvCxnSpPr>
        <p:spPr>
          <a:xfrm flipH="1">
            <a:off x="4942925" y="3719203"/>
            <a:ext cx="990600" cy="4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41">
            <a:extLst>
              <a:ext uri="{FF2B5EF4-FFF2-40B4-BE49-F238E27FC236}">
                <a16:creationId xmlns:a16="http://schemas.microsoft.com/office/drawing/2014/main" id="{2F93F33E-230A-07ED-8A83-CA40682D7F49}"/>
              </a:ext>
            </a:extLst>
          </p:cNvPr>
          <p:cNvCxnSpPr/>
          <p:nvPr/>
        </p:nvCxnSpPr>
        <p:spPr>
          <a:xfrm flipH="1">
            <a:off x="4942925" y="3514415"/>
            <a:ext cx="990600" cy="4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7" name="Google Shape;327;p41">
            <a:extLst>
              <a:ext uri="{FF2B5EF4-FFF2-40B4-BE49-F238E27FC236}">
                <a16:creationId xmlns:a16="http://schemas.microsoft.com/office/drawing/2014/main" id="{CE731548-F52C-CDEC-D91A-5BDE6BFFE246}"/>
              </a:ext>
            </a:extLst>
          </p:cNvPr>
          <p:cNvCxnSpPr/>
          <p:nvPr/>
        </p:nvCxnSpPr>
        <p:spPr>
          <a:xfrm flipH="1">
            <a:off x="4942925" y="2695265"/>
            <a:ext cx="990600" cy="2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8" name="Google Shape;328;p41">
            <a:extLst>
              <a:ext uri="{FF2B5EF4-FFF2-40B4-BE49-F238E27FC236}">
                <a16:creationId xmlns:a16="http://schemas.microsoft.com/office/drawing/2014/main" id="{7369D33F-ACA0-EBF9-1FD1-413A050C1F6C}"/>
              </a:ext>
            </a:extLst>
          </p:cNvPr>
          <p:cNvCxnSpPr/>
          <p:nvPr/>
        </p:nvCxnSpPr>
        <p:spPr>
          <a:xfrm rot="10800000">
            <a:off x="4942925" y="2569153"/>
            <a:ext cx="990600" cy="33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9" name="Google Shape;329;p41">
            <a:extLst>
              <a:ext uri="{FF2B5EF4-FFF2-40B4-BE49-F238E27FC236}">
                <a16:creationId xmlns:a16="http://schemas.microsoft.com/office/drawing/2014/main" id="{FF016D5F-5F5A-7611-931B-D26EACBD7A56}"/>
              </a:ext>
            </a:extLst>
          </p:cNvPr>
          <p:cNvCxnSpPr/>
          <p:nvPr/>
        </p:nvCxnSpPr>
        <p:spPr>
          <a:xfrm rot="10800000">
            <a:off x="4942925" y="2364440"/>
            <a:ext cx="990600" cy="7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0" name="Google Shape;330;p41">
            <a:extLst>
              <a:ext uri="{FF2B5EF4-FFF2-40B4-BE49-F238E27FC236}">
                <a16:creationId xmlns:a16="http://schemas.microsoft.com/office/drawing/2014/main" id="{A83F5CBC-F368-5DF3-6429-269863B55A70}"/>
              </a:ext>
            </a:extLst>
          </p:cNvPr>
          <p:cNvCxnSpPr/>
          <p:nvPr/>
        </p:nvCxnSpPr>
        <p:spPr>
          <a:xfrm rot="10800000">
            <a:off x="4942925" y="2773828"/>
            <a:ext cx="990600" cy="53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1" name="Google Shape;331;p41">
            <a:extLst>
              <a:ext uri="{FF2B5EF4-FFF2-40B4-BE49-F238E27FC236}">
                <a16:creationId xmlns:a16="http://schemas.microsoft.com/office/drawing/2014/main" id="{1EE16C5B-6138-71A9-331B-833AE064887E}"/>
              </a:ext>
            </a:extLst>
          </p:cNvPr>
          <p:cNvSpPr txBox="1"/>
          <p:nvPr/>
        </p:nvSpPr>
        <p:spPr>
          <a:xfrm>
            <a:off x="3526025" y="1981125"/>
            <a:ext cx="16908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Physical Memory</a:t>
            </a:r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1">
            <a:extLst>
              <a:ext uri="{FF2B5EF4-FFF2-40B4-BE49-F238E27FC236}">
                <a16:creationId xmlns:a16="http://schemas.microsoft.com/office/drawing/2014/main" id="{20E7ADDC-B379-D0F4-A133-7439792D98C3}"/>
              </a:ext>
            </a:extLst>
          </p:cNvPr>
          <p:cNvSpPr txBox="1"/>
          <p:nvPr/>
        </p:nvSpPr>
        <p:spPr>
          <a:xfrm>
            <a:off x="532475" y="4002625"/>
            <a:ext cx="2922000" cy="46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These processes have private pages for code and data segments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1">
            <a:extLst>
              <a:ext uri="{FF2B5EF4-FFF2-40B4-BE49-F238E27FC236}">
                <a16:creationId xmlns:a16="http://schemas.microsoft.com/office/drawing/2014/main" id="{84A1B207-E32C-BDB5-7327-E931967D2E25}"/>
              </a:ext>
            </a:extLst>
          </p:cNvPr>
          <p:cNvSpPr txBox="1"/>
          <p:nvPr/>
        </p:nvSpPr>
        <p:spPr>
          <a:xfrm>
            <a:off x="5512425" y="4026375"/>
            <a:ext cx="3354000" cy="46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share phys page 8 R (shared data?)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share phys page 9 RW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1">
            <a:extLst>
              <a:ext uri="{FF2B5EF4-FFF2-40B4-BE49-F238E27FC236}">
                <a16:creationId xmlns:a16="http://schemas.microsoft.com/office/drawing/2014/main" id="{127A3F14-3E6F-4461-8CC0-46D709790F02}"/>
              </a:ext>
            </a:extLst>
          </p:cNvPr>
          <p:cNvSpPr txBox="1"/>
          <p:nvPr/>
        </p:nvSpPr>
        <p:spPr>
          <a:xfrm>
            <a:off x="628650" y="1042363"/>
            <a:ext cx="7886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Each page in a process’s memory space is independently mapped to RAM</a:t>
            </a:r>
            <a:endParaRPr sz="18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Page tables map from virtual to real addresses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Each page has its own permissions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–"/>
            </a:pPr>
            <a:r>
              <a:rPr lang="en-US" sz="15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User programs are unaware of page mappings  [may even be swapped]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EA775C41-E5B3-3FCE-CB28-ED4694716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Virtual Memory</a:t>
            </a:r>
            <a:r>
              <a:rPr lang="en-US" sz="3400" i="0" u="none" strike="noStrike" cap="none" dirty="0">
                <a:solidFill>
                  <a:schemeClr val="dk2"/>
                </a:solidFill>
              </a:rPr>
              <a:t>: Pa</a:t>
            </a:r>
            <a:r>
              <a:rPr lang="en-US" sz="3400" dirty="0">
                <a:solidFill>
                  <a:schemeClr val="dk2"/>
                </a:solidFill>
              </a:rPr>
              <a:t>ge Mapping</a:t>
            </a:r>
            <a:endParaRPr sz="34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What memory really looks like</a:t>
            </a:r>
            <a:endParaRPr sz="2000" i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6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42FAA0B2-F40B-1274-56CA-2459AAF3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6948FA62-4653-C957-1C31-3AF62C04E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3774F-29FE-087E-971F-201D1F88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92" y="1181278"/>
            <a:ext cx="3009251" cy="18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CB6AB-FEE0-DAA7-4122-CEA244366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92" y="3241737"/>
            <a:ext cx="1752508" cy="1264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5B5F4-1C76-CBF2-1DDC-F86F7B225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158" y="1181278"/>
            <a:ext cx="2523970" cy="33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46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ECE21814-D095-8BB3-8A57-4163CA62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07A4A2A7-9AAC-C34A-33BE-E62C5CC11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C57F5-DE9E-C545-3401-1C32B7AE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7708"/>
            <a:ext cx="3213434" cy="3526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7D2A2-006F-C44D-C9AE-8F57AFF8E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084" y="2096005"/>
            <a:ext cx="4444550" cy="903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7777CF-458A-F75B-0219-5109D6AA9C0C}"/>
              </a:ext>
            </a:extLst>
          </p:cNvPr>
          <p:cNvSpPr txBox="1"/>
          <p:nvPr/>
        </p:nvSpPr>
        <p:spPr>
          <a:xfrm>
            <a:off x="4035476" y="3123597"/>
            <a:ext cx="4988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Storing the file contents into a str variable of size 517 bytes</a:t>
            </a:r>
          </a:p>
        </p:txBody>
      </p:sp>
    </p:spTree>
    <p:extLst>
      <p:ext uri="{BB962C8B-B14F-4D97-AF65-F5344CB8AC3E}">
        <p14:creationId xmlns:p14="http://schemas.microsoft.com/office/powerpoint/2010/main" val="118835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A6D59EA8-A508-E457-07A1-38D71F5D4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9D9A7B56-8D55-4D1A-33A6-58C8F3F73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B231E-F66D-37EA-2024-55438B29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7708"/>
            <a:ext cx="3213434" cy="3526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F88C8-049C-CFCE-EDDB-43CF8F70A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084" y="2096005"/>
            <a:ext cx="4444550" cy="903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7E9FB6-03D8-A23D-8827-07ACE499A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031" y="3204466"/>
            <a:ext cx="3213434" cy="6891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E883BC-4630-2633-70B9-12014977DA2F}"/>
              </a:ext>
            </a:extLst>
          </p:cNvPr>
          <p:cNvGrpSpPr/>
          <p:nvPr/>
        </p:nvGrpSpPr>
        <p:grpSpPr>
          <a:xfrm>
            <a:off x="1860739" y="3295882"/>
            <a:ext cx="2399760" cy="309600"/>
            <a:chOff x="1860739" y="3295882"/>
            <a:chExt cx="23997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E7C43C-0593-1DC8-55CA-E749D2A7F53B}"/>
                    </a:ext>
                  </a:extLst>
                </p14:cNvPr>
                <p14:cNvContentPartPr/>
                <p14:nvPr/>
              </p14:nvContentPartPr>
              <p14:xfrm>
                <a:off x="1860739" y="3295882"/>
                <a:ext cx="2325600" cy="249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E7C43C-0593-1DC8-55CA-E749D2A7F5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619" y="3289762"/>
                  <a:ext cx="2337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C7FD84-A534-73B0-1420-EB3AF7D5A147}"/>
                    </a:ext>
                  </a:extLst>
                </p14:cNvPr>
                <p14:cNvContentPartPr/>
                <p14:nvPr/>
              </p14:nvContentPartPr>
              <p14:xfrm>
                <a:off x="4143139" y="3488482"/>
                <a:ext cx="117360" cy="11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C7FD84-A534-73B0-1420-EB3AF7D5A1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7019" y="3482362"/>
                  <a:ext cx="129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9E7EEF-89C2-D20F-14A1-0A2C98E3B4B5}"/>
                    </a:ext>
                  </a:extLst>
                </p14:cNvPr>
                <p14:cNvContentPartPr/>
                <p14:nvPr/>
              </p14:nvContentPartPr>
              <p14:xfrm>
                <a:off x="4138459" y="3537082"/>
                <a:ext cx="72000" cy="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9E7EEF-89C2-D20F-14A1-0A2C98E3B4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32339" y="3530962"/>
                  <a:ext cx="84240" cy="2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646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55FA2E41-6350-59E3-2540-C6ECA34D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50010099-6691-33DE-8899-FF660D6B96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04EA3-6568-850E-935A-80499175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7708"/>
            <a:ext cx="3213434" cy="3526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C36D5-4625-E8F3-1D6B-E250C9A8E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084" y="2096005"/>
            <a:ext cx="4444550" cy="903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BC84C-A5EC-EDB1-9A81-5A70593E0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031" y="3204466"/>
            <a:ext cx="3213434" cy="6891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29C8E54-7A2C-19D8-3913-6372E7C0C893}"/>
              </a:ext>
            </a:extLst>
          </p:cNvPr>
          <p:cNvGrpSpPr/>
          <p:nvPr/>
        </p:nvGrpSpPr>
        <p:grpSpPr>
          <a:xfrm>
            <a:off x="1860739" y="3295882"/>
            <a:ext cx="2399760" cy="309600"/>
            <a:chOff x="1860739" y="3295882"/>
            <a:chExt cx="23997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0EAA69-8BDD-1680-F724-1D011D5C6734}"/>
                    </a:ext>
                  </a:extLst>
                </p14:cNvPr>
                <p14:cNvContentPartPr/>
                <p14:nvPr/>
              </p14:nvContentPartPr>
              <p14:xfrm>
                <a:off x="1860739" y="3295882"/>
                <a:ext cx="2325600" cy="249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0EAA69-8BDD-1680-F724-1D011D5C67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619" y="3289753"/>
                  <a:ext cx="2337840" cy="262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98FB31-5C26-B505-BA81-EE5F22B1DDD1}"/>
                    </a:ext>
                  </a:extLst>
                </p14:cNvPr>
                <p14:cNvContentPartPr/>
                <p14:nvPr/>
              </p14:nvContentPartPr>
              <p14:xfrm>
                <a:off x="4143139" y="3488482"/>
                <a:ext cx="117360" cy="11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98FB31-5C26-B505-BA81-EE5F22B1DD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7019" y="3482362"/>
                  <a:ext cx="129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A93529-3A82-7623-3CBC-86EB3DC92139}"/>
                    </a:ext>
                  </a:extLst>
                </p14:cNvPr>
                <p14:cNvContentPartPr/>
                <p14:nvPr/>
              </p14:nvContentPartPr>
              <p14:xfrm>
                <a:off x="4138459" y="3537082"/>
                <a:ext cx="72000" cy="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A93529-3A82-7623-3CBC-86EB3DC921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32308" y="3530962"/>
                  <a:ext cx="84302" cy="20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824B9DF-1570-B66E-BAC2-5FCCAF4FCD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1789" y="1374042"/>
            <a:ext cx="2901870" cy="721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490A077-27CA-8AD7-6CA4-B068AD19BFFB}"/>
                  </a:ext>
                </a:extLst>
              </p14:cNvPr>
              <p14:cNvContentPartPr/>
              <p14:nvPr/>
            </p14:nvContentPartPr>
            <p14:xfrm>
              <a:off x="794059" y="1739602"/>
              <a:ext cx="1112400" cy="8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490A077-27CA-8AD7-6CA4-B068AD19BF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7939" y="1733482"/>
                <a:ext cx="112464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4030B88-28E9-3053-4BD4-B1412C98884C}"/>
              </a:ext>
            </a:extLst>
          </p:cNvPr>
          <p:cNvGrpSpPr/>
          <p:nvPr/>
        </p:nvGrpSpPr>
        <p:grpSpPr>
          <a:xfrm>
            <a:off x="1884859" y="1507762"/>
            <a:ext cx="2436120" cy="225000"/>
            <a:chOff x="1884859" y="1507762"/>
            <a:chExt cx="24361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0C1A24-68D6-0E29-599D-C981DF6F2C0C}"/>
                    </a:ext>
                  </a:extLst>
                </p14:cNvPr>
                <p14:cNvContentPartPr/>
                <p14:nvPr/>
              </p14:nvContentPartPr>
              <p14:xfrm>
                <a:off x="1884859" y="1587682"/>
                <a:ext cx="2293200" cy="14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0C1A24-68D6-0E29-599D-C981DF6F2C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78739" y="1581562"/>
                  <a:ext cx="2305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5BE21F-0583-EF61-A3B3-EA156D4D1C56}"/>
                    </a:ext>
                  </a:extLst>
                </p14:cNvPr>
                <p14:cNvContentPartPr/>
                <p14:nvPr/>
              </p14:nvContentPartPr>
              <p14:xfrm>
                <a:off x="3979699" y="1507762"/>
                <a:ext cx="341280" cy="169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5BE21F-0583-EF61-A3B3-EA156D4D1C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73579" y="1501642"/>
                  <a:ext cx="353520" cy="181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220055F-75EB-38D8-DBCE-AB41D18C73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0787" y="1890908"/>
            <a:ext cx="2713204" cy="5683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E4C8E9-6FF5-AC4E-2017-F91097F11A31}"/>
              </a:ext>
            </a:extLst>
          </p:cNvPr>
          <p:cNvSpPr txBox="1"/>
          <p:nvPr/>
        </p:nvSpPr>
        <p:spPr>
          <a:xfrm>
            <a:off x="4138459" y="4034835"/>
            <a:ext cx="4572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Buffer is a stack variable, so we can overwrite other values on the stack with a buffer overflow!</a:t>
            </a:r>
          </a:p>
        </p:txBody>
      </p:sp>
    </p:spTree>
    <p:extLst>
      <p:ext uri="{BB962C8B-B14F-4D97-AF65-F5344CB8AC3E}">
        <p14:creationId xmlns:p14="http://schemas.microsoft.com/office/powerpoint/2010/main" val="328069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>
                <a:solidFill>
                  <a:schemeClr val="dk2"/>
                </a:solidFill>
              </a:rPr>
              <a:t>A Little Warning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628650" y="1135800"/>
            <a:ext cx="78867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Basic concepts come from Unix – dates back to 1969.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As you can imagine, 50 years of evolution leading to a modern OS (Windows or Linux) have led to a very complex system.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However, understanding an underlying simplified core is all that’s necessary to understanding most issues.</a:t>
            </a:r>
            <a:endParaRPr sz="1800" dirty="0"/>
          </a:p>
        </p:txBody>
      </p:sp>
      <p:sp>
        <p:nvSpPr>
          <p:cNvPr id="181" name="Google Shape;181;p35"/>
          <p:cNvSpPr txBox="1"/>
          <p:nvPr/>
        </p:nvSpPr>
        <p:spPr>
          <a:xfrm>
            <a:off x="1304625" y="3322525"/>
            <a:ext cx="6600300" cy="828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more direct terms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Some of what I’ll be describing to you is basically a lie. All are carefully-chosen lies</a:t>
            </a:r>
            <a:r>
              <a:rPr lang="en-US" sz="1600" b="0" i="0" u="none" strike="noStrike" cap="none" baseline="30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so that you can understand the concepts, even if not all of the (usually unnecessary) details. 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628650" y="4339219"/>
            <a:ext cx="7510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actual truths were harmed in the making of these slides.</a:t>
            </a:r>
            <a:endParaRPr sz="10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BA279310-E401-63D1-8366-F302B6417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D043087C-6CFA-B545-4236-954E82BD1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1217B-066C-D399-ED1F-43D471A4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77" y="1154942"/>
            <a:ext cx="3991908" cy="3044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33F0F7-726D-61EE-6055-0CF7AFC6649E}"/>
              </a:ext>
            </a:extLst>
          </p:cNvPr>
          <p:cNvSpPr txBox="1"/>
          <p:nvPr/>
        </p:nvSpPr>
        <p:spPr>
          <a:xfrm>
            <a:off x="1528354" y="2841860"/>
            <a:ext cx="21902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char password[32];</a:t>
            </a:r>
          </a:p>
          <a:p>
            <a:r>
              <a:rPr lang="en-US" dirty="0" err="1"/>
              <a:t>scanf</a:t>
            </a:r>
            <a:r>
              <a:rPr lang="en-US" dirty="0"/>
              <a:t>("%s", password);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B3988-540E-CEA5-043A-289FB096E2DF}"/>
              </a:ext>
            </a:extLst>
          </p:cNvPr>
          <p:cNvSpPr txBox="1"/>
          <p:nvPr/>
        </p:nvSpPr>
        <p:spPr>
          <a:xfrm>
            <a:off x="383543" y="3483428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buffer temporarily stores the </a:t>
            </a:r>
            <a:r>
              <a:rPr lang="en-US" altLang="zh-CN" dirty="0"/>
              <a:t>local variables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90DFBC-E511-A6FE-E8CA-A329C063034D}"/>
              </a:ext>
            </a:extLst>
          </p:cNvPr>
          <p:cNvCxnSpPr/>
          <p:nvPr/>
        </p:nvCxnSpPr>
        <p:spPr>
          <a:xfrm flipH="1">
            <a:off x="4458789" y="3365080"/>
            <a:ext cx="1497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8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82E53F8D-9444-249D-92E4-E3D7F1C6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10CB6AC2-166C-2733-6D9F-FF638479B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0F296-5671-1971-15EF-1D754CBA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30" y="1214509"/>
            <a:ext cx="5951339" cy="34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1B47F95C-FF7D-33F1-3D7B-32457E048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32F5D87D-509D-E1D0-C966-E6F224044F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4CBFC-EC96-15BF-2542-20DAE85F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47" y="1229947"/>
            <a:ext cx="6440905" cy="33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4FB24569-D986-A2BC-7CFF-329B2557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929E0BC1-7B8D-DC85-2E79-64BC1A990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4E8B1-2465-89CD-AE1D-D7982DBB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12"/>
          <a:stretch>
            <a:fillRect/>
          </a:stretch>
        </p:blipFill>
        <p:spPr>
          <a:xfrm>
            <a:off x="628651" y="1514572"/>
            <a:ext cx="3882390" cy="24861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50C993-1819-325E-6B21-7996078F44F5}"/>
              </a:ext>
            </a:extLst>
          </p:cNvPr>
          <p:cNvSpPr/>
          <p:nvPr/>
        </p:nvSpPr>
        <p:spPr>
          <a:xfrm>
            <a:off x="914400" y="2464255"/>
            <a:ext cx="3474720" cy="31949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4DA583B-1657-98C0-7830-0F9E1317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0343" y="2449559"/>
            <a:ext cx="3957815" cy="9971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00040"/>
                </a:solidFill>
                <a:effectLst/>
                <a:latin typeface="Arial Unicode MS"/>
                <a:ea typeface="Courier New" panose="02070309020205020404" pitchFamily="49" charset="0"/>
              </a:rPr>
              <a:t>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Arial Unicode MS"/>
                <a:ea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  <a:ea typeface="Courier New" panose="02070309020205020404" pitchFamily="49" charset="0"/>
              </a:rPr>
              <a:t>main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00040"/>
                </a:solidFill>
                <a:effectLst/>
                <a:latin typeface="Arial Unicode MS"/>
                <a:ea typeface="Courier New" panose="02070309020205020404" pitchFamily="49" charset="0"/>
              </a:rPr>
              <a:t>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Arial Unicode MS"/>
                <a:ea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argc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Arial Unicode MS"/>
                <a:ea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00040"/>
                </a:solidFill>
                <a:effectLst/>
                <a:latin typeface="Arial Unicode MS"/>
                <a:ea typeface="Courier New" panose="02070309020205020404" pitchFamily="49" charset="0"/>
              </a:rPr>
              <a:t>char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*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Arial Unicode MS"/>
                <a:ea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argv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[])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Arial Unicode MS"/>
                <a:ea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Courier New" panose="02070309020205020404" pitchFamily="49" charset="0"/>
              </a:rPr>
              <a:t>“AAAAAAAAAAAAAAAAAAAAAA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AA5D1F"/>
                </a:solidFill>
                <a:effectLst/>
                <a:latin typeface="Arial Unicode MS"/>
                <a:ea typeface="Courier New" panose="02070309020205020404" pitchFamily="49" charset="0"/>
              </a:rPr>
              <a:t>\x08\x35\xc0\x80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Courier New" panose="02070309020205020404" pitchFamily="49" charset="0"/>
              </a:rPr>
              <a:t>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/>
                <a:ea typeface="Courier New" panose="02070309020205020404" pitchFamily="49" charset="0"/>
              </a:rPr>
              <a:t>return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Arial Unicode MS"/>
                <a:ea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 Unicode MS"/>
                <a:ea typeface="Courier New" panose="02070309020205020404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01418"/>
                </a:solidFill>
                <a:effectLst/>
                <a:latin typeface="Arial Unicode MS"/>
                <a:ea typeface="Courier New" panose="02070309020205020404" pitchFamily="49" charset="0"/>
              </a:rPr>
              <a:t>}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4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507CEDCE-1B04-C1A4-75C8-0706F4B5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66484C95-3E6C-F383-3036-A919184C7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22530" name="Picture 2" descr="undefined">
            <a:extLst>
              <a:ext uri="{FF2B5EF4-FFF2-40B4-BE49-F238E27FC236}">
                <a16:creationId xmlns:a16="http://schemas.microsoft.com/office/drawing/2014/main" id="{C9B47640-705D-D7EF-7AD4-C516B37BE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"/>
          <a:stretch>
            <a:fillRect/>
          </a:stretch>
        </p:blipFill>
        <p:spPr bwMode="auto">
          <a:xfrm>
            <a:off x="628650" y="1183831"/>
            <a:ext cx="2454184" cy="33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undefined">
            <a:extLst>
              <a:ext uri="{FF2B5EF4-FFF2-40B4-BE49-F238E27FC236}">
                <a16:creationId xmlns:a16="http://schemas.microsoft.com/office/drawing/2014/main" id="{CF7BEBE9-317E-B424-3BCD-45FC2DEFF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"/>
          <a:stretch>
            <a:fillRect/>
          </a:stretch>
        </p:blipFill>
        <p:spPr bwMode="auto">
          <a:xfrm>
            <a:off x="3222471" y="1144910"/>
            <a:ext cx="2512451" cy="34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undefined">
            <a:extLst>
              <a:ext uri="{FF2B5EF4-FFF2-40B4-BE49-F238E27FC236}">
                <a16:creationId xmlns:a16="http://schemas.microsoft.com/office/drawing/2014/main" id="{5AE85FF5-8C4E-459F-6387-39FD3D2E9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"/>
          <a:stretch>
            <a:fillRect/>
          </a:stretch>
        </p:blipFill>
        <p:spPr bwMode="auto">
          <a:xfrm>
            <a:off x="5648020" y="1183832"/>
            <a:ext cx="2965495" cy="33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95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87188D5B-67A9-7F16-9D61-11527E56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3CD3177E-0261-E689-F04F-E88CA72C7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C4154-2757-B087-A3E1-2361FF75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00" y="1155031"/>
            <a:ext cx="2791265" cy="3435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33E2F6-2F1E-80F9-EE4E-2B8696A6F597}"/>
              </a:ext>
            </a:extLst>
          </p:cNvPr>
          <p:cNvSpPr txBox="1"/>
          <p:nvPr/>
        </p:nvSpPr>
        <p:spPr>
          <a:xfrm>
            <a:off x="3813652" y="1961347"/>
            <a:ext cx="50496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EBP (Base Pointer) </a:t>
            </a:r>
            <a:r>
              <a:rPr lang="en-US" dirty="0"/>
              <a:t>→ fixed reference point for the current stack frame</a:t>
            </a:r>
          </a:p>
          <a:p>
            <a:r>
              <a:rPr lang="en-US" b="1" dirty="0"/>
              <a:t>ESP (Stack Pointer) </a:t>
            </a:r>
            <a:r>
              <a:rPr lang="en-US" dirty="0"/>
              <a:t>→ top of the stack (changes frequently)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6F321-D721-9ADC-A84E-4BAD310CA4CC}"/>
              </a:ext>
            </a:extLst>
          </p:cNvPr>
          <p:cNvSpPr txBox="1"/>
          <p:nvPr/>
        </p:nvSpPr>
        <p:spPr>
          <a:xfrm>
            <a:off x="3943350" y="3476200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Use EBP to locate the return address, and compare it with the buffer address.</a:t>
            </a:r>
          </a:p>
        </p:txBody>
      </p:sp>
    </p:spTree>
    <p:extLst>
      <p:ext uri="{BB962C8B-B14F-4D97-AF65-F5344CB8AC3E}">
        <p14:creationId xmlns:p14="http://schemas.microsoft.com/office/powerpoint/2010/main" val="2283159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C49AFE7B-B3BA-5C0B-6884-FDF51B8C1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3F0F6182-1128-9BA9-4BF2-F2C8A0E85D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3BDE62-2C84-1900-CED4-CB2EAF63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19" y="1170037"/>
            <a:ext cx="4690562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69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17F75006-71A4-7ECC-A8CC-B7C46E33C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>
            <a:extLst>
              <a:ext uri="{FF2B5EF4-FFF2-40B4-BE49-F238E27FC236}">
                <a16:creationId xmlns:a16="http://schemas.microsoft.com/office/drawing/2014/main" id="{9AD35DEC-470D-087E-A2FE-AFED3BCC14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sz="3200" dirty="0"/>
              <a:t>Buffer overflow</a:t>
            </a:r>
            <a:endParaRPr sz="2000" i="1" dirty="0">
              <a:solidFill>
                <a:schemeClr val="dk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4AA2A-DBA2-FAA6-754B-A374C403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167"/>
          <a:stretch>
            <a:fillRect/>
          </a:stretch>
        </p:blipFill>
        <p:spPr>
          <a:xfrm>
            <a:off x="894705" y="1155031"/>
            <a:ext cx="2032979" cy="3435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3C359-7A2F-49E9-9E22-9FADCCC9AC52}"/>
              </a:ext>
            </a:extLst>
          </p:cNvPr>
          <p:cNvSpPr txBox="1"/>
          <p:nvPr/>
        </p:nvSpPr>
        <p:spPr>
          <a:xfrm>
            <a:off x="3216441" y="279083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Ebp</a:t>
            </a:r>
            <a:r>
              <a:rPr lang="en-US" sz="1800" dirty="0"/>
              <a:t> = 0xffffd1d8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716892-669C-AF28-7F80-BFB49EB2122E}"/>
              </a:ext>
            </a:extLst>
          </p:cNvPr>
          <p:cNvCxnSpPr>
            <a:cxnSpLocks/>
          </p:cNvCxnSpPr>
          <p:nvPr/>
        </p:nvCxnSpPr>
        <p:spPr>
          <a:xfrm flipH="1" flipV="1">
            <a:off x="2927684" y="2984832"/>
            <a:ext cx="288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5E2856-00A2-26C7-4843-0F57AE6C77F3}"/>
              </a:ext>
            </a:extLst>
          </p:cNvPr>
          <p:cNvSpPr txBox="1"/>
          <p:nvPr/>
        </p:nvSpPr>
        <p:spPr>
          <a:xfrm>
            <a:off x="3216441" y="25647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return address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9D469F-D866-76D2-C54E-C46FD7521408}"/>
              </a:ext>
            </a:extLst>
          </p:cNvPr>
          <p:cNvCxnSpPr>
            <a:cxnSpLocks/>
          </p:cNvCxnSpPr>
          <p:nvPr/>
        </p:nvCxnSpPr>
        <p:spPr>
          <a:xfrm flipH="1" flipV="1">
            <a:off x="2927684" y="2774796"/>
            <a:ext cx="288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2DA99-D1C4-9A65-3295-5396A55AC1EC}"/>
              </a:ext>
            </a:extLst>
          </p:cNvPr>
          <p:cNvSpPr/>
          <p:nvPr/>
        </p:nvSpPr>
        <p:spPr>
          <a:xfrm>
            <a:off x="954505" y="3457074"/>
            <a:ext cx="1957137" cy="577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F5A20-E3A7-638B-465F-1BD504342F82}"/>
              </a:ext>
            </a:extLst>
          </p:cNvPr>
          <p:cNvSpPr txBox="1"/>
          <p:nvPr/>
        </p:nvSpPr>
        <p:spPr>
          <a:xfrm>
            <a:off x="3232483" y="3818019"/>
            <a:ext cx="122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0xffffd1a0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BF7E5-BDD7-688E-FA5A-F8C7CB7351F8}"/>
              </a:ext>
            </a:extLst>
          </p:cNvPr>
          <p:cNvCxnSpPr>
            <a:cxnSpLocks/>
          </p:cNvCxnSpPr>
          <p:nvPr/>
        </p:nvCxnSpPr>
        <p:spPr>
          <a:xfrm flipH="1" flipV="1">
            <a:off x="2927684" y="4033461"/>
            <a:ext cx="2887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58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Boot Sequence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….  (Simplified)</a:t>
            </a:r>
            <a:endParaRPr sz="2000" i="1" dirty="0"/>
          </a:p>
        </p:txBody>
      </p:sp>
      <p:sp>
        <p:nvSpPr>
          <p:cNvPr id="3" name="Google Shape;334;p41">
            <a:extLst>
              <a:ext uri="{FF2B5EF4-FFF2-40B4-BE49-F238E27FC236}">
                <a16:creationId xmlns:a16="http://schemas.microsoft.com/office/drawing/2014/main" id="{59DE6EB6-8F51-4353-AFC6-9442C1F570A5}"/>
              </a:ext>
            </a:extLst>
          </p:cNvPr>
          <p:cNvSpPr txBox="1"/>
          <p:nvPr/>
        </p:nvSpPr>
        <p:spPr>
          <a:xfrm>
            <a:off x="628650" y="1309511"/>
            <a:ext cx="7886700" cy="31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When you press the power button, how does the computer know how to start the operating system?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Power 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Firmware (BIOS/UEFI)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dirty="0">
                <a:solidFill>
                  <a:srgbClr val="0F2044"/>
                </a:solidFill>
              </a:rPr>
              <a:t>     Initialize hardware, perform Power-On Self Test (POST), detect devices, locate a bootable device</a:t>
            </a:r>
            <a:endParaRPr lang="en-US" sz="16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Bootloader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dirty="0">
                <a:solidFill>
                  <a:srgbClr val="0F2044"/>
                </a:solidFill>
              </a:rPr>
              <a:t>     L</a:t>
            </a:r>
            <a:r>
              <a:rPr lang="en-US" sz="160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oad the operating system kernel into memory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Operating System Kernel</a:t>
            </a:r>
          </a:p>
          <a:p>
            <a:pPr lvl="0">
              <a:buSzPts val="1800"/>
            </a:pPr>
            <a:r>
              <a:rPr lang="en-US" sz="1600" dirty="0">
                <a:solidFill>
                  <a:srgbClr val="0F2044"/>
                </a:solidFill>
              </a:rPr>
              <a:t>     Initializes memory management, process scheduler, device drivers, file systems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Starting the First Process</a:t>
            </a:r>
          </a:p>
          <a:p>
            <a:pPr lvl="0">
              <a:buSzPts val="1800"/>
            </a:pPr>
            <a:r>
              <a:rPr lang="en-US" sz="1600" b="1" dirty="0">
                <a:solidFill>
                  <a:srgbClr val="0F2044"/>
                </a:solidFill>
              </a:rPr>
              <a:t>     </a:t>
            </a:r>
            <a:r>
              <a:rPr lang="en-US" sz="1600" dirty="0">
                <a:solidFill>
                  <a:srgbClr val="0F2044"/>
                </a:solidFill>
              </a:rPr>
              <a:t>The kernel launches the first user-space process, called </a:t>
            </a:r>
            <a:r>
              <a:rPr lang="en-US" sz="1600" dirty="0" err="1">
                <a:solidFill>
                  <a:srgbClr val="0F2044"/>
                </a:solidFill>
              </a:rPr>
              <a:t>init.</a:t>
            </a:r>
            <a:r>
              <a:rPr lang="en-US" sz="1600" dirty="0">
                <a:solidFill>
                  <a:srgbClr val="0F2044"/>
                </a:solidFill>
              </a:rPr>
              <a:t> </a:t>
            </a:r>
            <a:endParaRPr lang="en-US" sz="160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>
          <a:extLst>
            <a:ext uri="{FF2B5EF4-FFF2-40B4-BE49-F238E27FC236}">
              <a16:creationId xmlns:a16="http://schemas.microsoft.com/office/drawing/2014/main" id="{5217E26A-C505-0755-35CD-557A7043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>
            <a:extLst>
              <a:ext uri="{FF2B5EF4-FFF2-40B4-BE49-F238E27FC236}">
                <a16:creationId xmlns:a16="http://schemas.microsoft.com/office/drawing/2014/main" id="{FFF3D0B9-B818-CF76-1829-7A813CB40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Boot Sequence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….  (Simplified)</a:t>
            </a:r>
            <a:endParaRPr sz="2000" i="1" dirty="0"/>
          </a:p>
        </p:txBody>
      </p:sp>
      <p:pic>
        <p:nvPicPr>
          <p:cNvPr id="16388" name="Picture 4" descr="Android Boot Process and Optimization">
            <a:extLst>
              <a:ext uri="{FF2B5EF4-FFF2-40B4-BE49-F238E27FC236}">
                <a16:creationId xmlns:a16="http://schemas.microsoft.com/office/drawing/2014/main" id="{CA1DF5A3-7D08-FD2B-8F43-CA62EB7E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45" y="1213616"/>
            <a:ext cx="4762110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6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Separation, Separation, Separation</a:t>
            </a:r>
            <a:endParaRPr sz="3400" i="0" u="none" strike="noStrike" cap="none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A vital concept for security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Separate processes from each other</a:t>
            </a:r>
            <a:endParaRPr sz="2000" dirty="0">
              <a:solidFill>
                <a:schemeClr val="dk2"/>
              </a:solidFill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process should not be able to interfere with an independent process</a:t>
            </a:r>
            <a:endParaRPr sz="1600" dirty="0">
              <a:solidFill>
                <a:schemeClr val="dk2"/>
              </a:solidFill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process should not be able to spy on another</a:t>
            </a:r>
            <a:endParaRPr sz="1600" dirty="0">
              <a:solidFill>
                <a:schemeClr val="dk2"/>
              </a:solidFill>
            </a:endParaRPr>
          </a:p>
          <a:p>
            <a:pPr marL="628650" marR="0" lvl="1" indent="-1143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Separate applications from OS</a:t>
            </a:r>
            <a:endParaRPr sz="2000" dirty="0">
              <a:solidFill>
                <a:schemeClr val="dk2"/>
              </a:solidFill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Must maintain integrity of OS code and data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Separate applications from hardware</a:t>
            </a:r>
            <a:endParaRPr sz="2000" dirty="0">
              <a:solidFill>
                <a:schemeClr val="dk2"/>
              </a:solidFill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dirty="0">
                <a:solidFill>
                  <a:schemeClr val="dk2"/>
                </a:solidFill>
              </a:rPr>
              <a:t>For security: 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Force applications to go through access controls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dirty="0">
                <a:solidFill>
                  <a:schemeClr val="dk2"/>
                </a:solidFill>
              </a:rPr>
              <a:t>For functionality: Abstract hardware to generic API</a:t>
            </a:r>
            <a:endParaRPr sz="1600" dirty="0">
              <a:solidFill>
                <a:schemeClr val="dk2"/>
              </a:solidFill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Attacking the Boot Sequence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A few prominent examples</a:t>
            </a:r>
            <a:endParaRPr sz="2000" i="1" dirty="0"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Blue Pill (2006)  [</a:t>
            </a:r>
            <a:r>
              <a:rPr lang="en-US" sz="1800" i="1" dirty="0"/>
              <a:t>Matrix</a:t>
            </a:r>
            <a:r>
              <a:rPr lang="en-US" sz="1800" dirty="0"/>
              <a:t> ref!]</a:t>
            </a:r>
            <a:endParaRPr sz="18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By Joanna Rutkowska (“Evil Maid Attack”)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Sets up VM to fool OS that it is in control...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300" dirty="0"/>
          </a:p>
        </p:txBody>
      </p:sp>
      <p:pic>
        <p:nvPicPr>
          <p:cNvPr id="17410" name="Picture 2" descr="GitHub - Nadharm/CoVirt: A dynamically loadable virtual-machine based  rootkit designed for Linux Kernel v5.13.0 using AMD-V (SVM).">
            <a:extLst>
              <a:ext uri="{FF2B5EF4-FFF2-40B4-BE49-F238E27FC236}">
                <a16:creationId xmlns:a16="http://schemas.microsoft.com/office/drawing/2014/main" id="{A421F780-E7AF-61F1-5732-28FFE458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" y="2211977"/>
            <a:ext cx="3750478" cy="21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The Biggest 'Matrix' Question of All: Red Pill or Blue Pill? | WIRED">
            <a:extLst>
              <a:ext uri="{FF2B5EF4-FFF2-40B4-BE49-F238E27FC236}">
                <a16:creationId xmlns:a16="http://schemas.microsoft.com/office/drawing/2014/main" id="{DD5F0270-EB37-03FF-4282-70EEC346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90" y="143594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83A05-2A83-5033-24D8-98DFF0BCB5B2}"/>
              </a:ext>
            </a:extLst>
          </p:cNvPr>
          <p:cNvSpPr txBox="1"/>
          <p:nvPr/>
        </p:nvSpPr>
        <p:spPr>
          <a:xfrm>
            <a:off x="5681429" y="4069777"/>
            <a:ext cx="1990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Movie: The Matrix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>
          <a:extLst>
            <a:ext uri="{FF2B5EF4-FFF2-40B4-BE49-F238E27FC236}">
              <a16:creationId xmlns:a16="http://schemas.microsoft.com/office/drawing/2014/main" id="{90129D1B-68A2-1188-1A7A-99853853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>
            <a:extLst>
              <a:ext uri="{FF2B5EF4-FFF2-40B4-BE49-F238E27FC236}">
                <a16:creationId xmlns:a16="http://schemas.microsoft.com/office/drawing/2014/main" id="{89F01378-B83A-444F-C314-43AE5CEAF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Attacking the Boot Sequence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 few prominent examples</a:t>
            </a:r>
            <a:endParaRPr sz="2000" i="1"/>
          </a:p>
        </p:txBody>
      </p:sp>
      <p:sp>
        <p:nvSpPr>
          <p:cNvPr id="351" name="Google Shape;351;p43">
            <a:extLst>
              <a:ext uri="{FF2B5EF4-FFF2-40B4-BE49-F238E27FC236}">
                <a16:creationId xmlns:a16="http://schemas.microsoft.com/office/drawing/2014/main" id="{69171B6A-4217-5ACA-614C-DFBE2103FE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Mobile: Unlocking bootloaders</a:t>
            </a:r>
            <a:endParaRPr sz="18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Many Android bootloaders only boot approved versions</a:t>
            </a:r>
            <a:endParaRPr sz="1400" dirty="0"/>
          </a:p>
          <a:p>
            <a:pPr marL="342900" lvl="0" indent="-203200">
              <a:spcBef>
                <a:spcPts val="200"/>
              </a:spcBef>
              <a:buSzPts val="1400"/>
            </a:pPr>
            <a:r>
              <a:rPr lang="en-US" sz="1400" dirty="0"/>
              <a:t>Unlocked bootloaders allow any OS (e.g., custom Android OS: </a:t>
            </a:r>
            <a:r>
              <a:rPr lang="en-US" sz="1400" dirty="0" err="1"/>
              <a:t>LineageOS</a:t>
            </a:r>
            <a:r>
              <a:rPr lang="en-US" sz="1400" dirty="0"/>
              <a:t>)</a:t>
            </a:r>
            <a:endParaRPr sz="1400" dirty="0"/>
          </a:p>
        </p:txBody>
      </p:sp>
      <p:pic>
        <p:nvPicPr>
          <p:cNvPr id="18434" name="Picture 2" descr="Boot flow | Android Open Source Project">
            <a:extLst>
              <a:ext uri="{FF2B5EF4-FFF2-40B4-BE49-F238E27FC236}">
                <a16:creationId xmlns:a16="http://schemas.microsoft.com/office/drawing/2014/main" id="{6F2F7EDA-780B-A1FF-66B0-CD383C32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91" y="1993538"/>
            <a:ext cx="4741817" cy="25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66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>
          <a:extLst>
            <a:ext uri="{FF2B5EF4-FFF2-40B4-BE49-F238E27FC236}">
              <a16:creationId xmlns:a16="http://schemas.microsoft.com/office/drawing/2014/main" id="{EE641E2E-0735-3740-509D-36E93D745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>
            <a:extLst>
              <a:ext uri="{FF2B5EF4-FFF2-40B4-BE49-F238E27FC236}">
                <a16:creationId xmlns:a16="http://schemas.microsoft.com/office/drawing/2014/main" id="{0AB1765A-D867-983E-BBA8-074D243B5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Attacking the Boot Sequence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 few prominent examples</a:t>
            </a:r>
            <a:endParaRPr sz="2000" i="1"/>
          </a:p>
        </p:txBody>
      </p:sp>
      <p:sp>
        <p:nvSpPr>
          <p:cNvPr id="351" name="Google Shape;351;p43">
            <a:extLst>
              <a:ext uri="{FF2B5EF4-FFF2-40B4-BE49-F238E27FC236}">
                <a16:creationId xmlns:a16="http://schemas.microsoft.com/office/drawing/2014/main" id="{4DFB385B-7343-FFC2-2398-9EBB2DA14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Hacking the X-Box</a:t>
            </a:r>
            <a:endParaRPr sz="18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Project by Andrew “</a:t>
            </a:r>
            <a:r>
              <a:rPr lang="en-US" sz="1400" dirty="0" err="1"/>
              <a:t>bunnie</a:t>
            </a:r>
            <a:r>
              <a:rPr lang="en-US" sz="1400" dirty="0"/>
              <a:t>” Huang to boot alternative OS</a:t>
            </a:r>
            <a:endParaRPr sz="1400" dirty="0"/>
          </a:p>
          <a:p>
            <a:pPr marL="685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Electrical Engineering PhD student @MIT</a:t>
            </a:r>
            <a:endParaRPr sz="1200" dirty="0"/>
          </a:p>
          <a:p>
            <a:pPr marL="34290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Involved very intricate HW and SW exploits</a:t>
            </a:r>
            <a:endParaRPr sz="1400" dirty="0"/>
          </a:p>
          <a:p>
            <a:pPr marL="342900" lvl="0" indent="-203200">
              <a:spcBef>
                <a:spcPts val="200"/>
              </a:spcBef>
              <a:buSzPts val="1400"/>
            </a:pPr>
            <a:r>
              <a:rPr lang="en-US" sz="1400" dirty="0"/>
              <a:t>The goal was to run an </a:t>
            </a:r>
            <a:r>
              <a:rPr lang="en-US" sz="1400" b="1" dirty="0"/>
              <a:t>alternative operating system</a:t>
            </a:r>
            <a:r>
              <a:rPr lang="en-US" sz="1400" dirty="0"/>
              <a:t> on the Xbox instead of the official gaming software, such as Linux on Xbox hardware.</a:t>
            </a:r>
            <a:endParaRPr sz="1400" dirty="0"/>
          </a:p>
        </p:txBody>
      </p:sp>
      <p:pic>
        <p:nvPicPr>
          <p:cNvPr id="19458" name="Picture 2" descr="Hacking the Xbox: An Introduction to Reverse Engineering: Huang, Andrew  Bunnie: 9781593270292: Amazon.com: Books">
            <a:extLst>
              <a:ext uri="{FF2B5EF4-FFF2-40B4-BE49-F238E27FC236}">
                <a16:creationId xmlns:a16="http://schemas.microsoft.com/office/drawing/2014/main" id="{B557939A-6CB2-A785-1FBD-A59E5848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12" y="2426645"/>
            <a:ext cx="1361362" cy="20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2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>
          <a:extLst>
            <a:ext uri="{FF2B5EF4-FFF2-40B4-BE49-F238E27FC236}">
              <a16:creationId xmlns:a16="http://schemas.microsoft.com/office/drawing/2014/main" id="{651DD759-7512-694A-CC30-90AA1FC9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>
            <a:extLst>
              <a:ext uri="{FF2B5EF4-FFF2-40B4-BE49-F238E27FC236}">
                <a16:creationId xmlns:a16="http://schemas.microsoft.com/office/drawing/2014/main" id="{3EFB3324-266C-030E-B0FB-F1D6FF11D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Attacking the Boot Sequence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 few prominent examples</a:t>
            </a:r>
            <a:endParaRPr sz="2000" i="1"/>
          </a:p>
        </p:txBody>
      </p:sp>
      <p:sp>
        <p:nvSpPr>
          <p:cNvPr id="351" name="Google Shape;351;p43">
            <a:extLst>
              <a:ext uri="{FF2B5EF4-FFF2-40B4-BE49-F238E27FC236}">
                <a16:creationId xmlns:a16="http://schemas.microsoft.com/office/drawing/2014/main" id="{0AE7C0C2-05C3-5A8A-CC1C-93CCE151E6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Secure Boot</a:t>
            </a:r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Step 1: Initialization of UEFI Firmware</a:t>
            </a:r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Step 2: Verification of Firmware Integrity</a:t>
            </a:r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Step 3: Signature Checking</a:t>
            </a:r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Step 4: Loading the Bootloader</a:t>
            </a:r>
          </a:p>
          <a:p>
            <a:pPr marL="285750" indent="-285750">
              <a:spcBef>
                <a:spcPts val="0"/>
              </a:spcBef>
            </a:pPr>
            <a:r>
              <a:rPr lang="en-US" sz="1600" dirty="0"/>
              <a:t>Step 5: Operating System Verification</a:t>
            </a: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197A8-FA02-8E11-FB7B-99DCFE54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042" y="1227459"/>
            <a:ext cx="2189117" cy="33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6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Filesystems</a:t>
            </a:r>
            <a:endParaRPr sz="3400"/>
          </a:p>
        </p:txBody>
      </p:sp>
      <p:sp>
        <p:nvSpPr>
          <p:cNvPr id="363" name="Google Shape;363;p45"/>
          <p:cNvSpPr txBox="1">
            <a:spLocks noGrp="1"/>
          </p:cNvSpPr>
          <p:nvPr>
            <p:ph type="body" idx="1"/>
          </p:nvPr>
        </p:nvSpPr>
        <p:spPr>
          <a:xfrm>
            <a:off x="628649" y="1135750"/>
            <a:ext cx="7583533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000" dirty="0"/>
              <a:t>A filesystem is the way an operating system organizes and stores data on storage devices such as disks or SSDs.</a:t>
            </a: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filesystems manage:</a:t>
            </a:r>
          </a:p>
          <a:p>
            <a:pPr marL="285750" indent="-285750">
              <a:spcBef>
                <a:spcPts val="200"/>
              </a:spcBef>
            </a:pPr>
            <a:r>
              <a:rPr lang="en-US" sz="1600" dirty="0"/>
              <a:t>Files</a:t>
            </a:r>
          </a:p>
          <a:p>
            <a:pPr marL="285750" indent="-285750">
              <a:spcBef>
                <a:spcPts val="200"/>
              </a:spcBef>
            </a:pPr>
            <a:r>
              <a:rPr lang="en-US" sz="1600" dirty="0"/>
              <a:t>directories (folders)</a:t>
            </a:r>
          </a:p>
          <a:p>
            <a:pPr marL="285750" indent="-285750">
              <a:spcBef>
                <a:spcPts val="200"/>
              </a:spcBef>
            </a:pPr>
            <a:r>
              <a:rPr lang="en-US" sz="1600" dirty="0"/>
              <a:t>Metadata</a:t>
            </a:r>
          </a:p>
          <a:p>
            <a:pPr marL="285750" indent="-285750">
              <a:spcBef>
                <a:spcPts val="200"/>
              </a:spcBef>
            </a:pPr>
            <a:r>
              <a:rPr lang="en-US" sz="1600" dirty="0"/>
              <a:t>Permissions</a:t>
            </a:r>
          </a:p>
          <a:p>
            <a:pPr marL="285750" indent="-285750">
              <a:spcBef>
                <a:spcPts val="200"/>
              </a:spcBef>
            </a:pPr>
            <a:r>
              <a:rPr lang="en-US" sz="1600" dirty="0"/>
              <a:t>storage allocation</a:t>
            </a: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Examples of filesystems: ext4 (Linux), NTFS (Windows), APFS (macOS)</a:t>
            </a:r>
            <a:endParaRPr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E223744C-EB59-6BB0-E6F4-8FBFFEBAC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>
            <a:extLst>
              <a:ext uri="{FF2B5EF4-FFF2-40B4-BE49-F238E27FC236}">
                <a16:creationId xmlns:a16="http://schemas.microsoft.com/office/drawing/2014/main" id="{E3E13AF5-C8BB-A89F-9FD7-368A92080A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Filesystems</a:t>
            </a:r>
            <a:endParaRPr sz="3400"/>
          </a:p>
        </p:txBody>
      </p:sp>
      <p:sp>
        <p:nvSpPr>
          <p:cNvPr id="363" name="Google Shape;363;p45">
            <a:extLst>
              <a:ext uri="{FF2B5EF4-FFF2-40B4-BE49-F238E27FC236}">
                <a16:creationId xmlns:a16="http://schemas.microsoft.com/office/drawing/2014/main" id="{97EA881C-887C-3BDA-6E50-963EB7FCA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750"/>
            <a:ext cx="4448448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000" dirty="0"/>
              <a:t>Filesystems are tree-structured.</a:t>
            </a:r>
          </a:p>
          <a:p>
            <a:pPr marL="800100" lvl="1" indent="-342900">
              <a:spcBef>
                <a:spcPts val="200"/>
              </a:spcBef>
            </a:pPr>
            <a:r>
              <a:rPr lang="en-US" sz="1600" dirty="0"/>
              <a:t>An </a:t>
            </a:r>
            <a:r>
              <a:rPr lang="en-US" sz="1600" b="1" dirty="0"/>
              <a:t>absolute path </a:t>
            </a:r>
            <a:r>
              <a:rPr lang="en-US" sz="1600" dirty="0"/>
              <a:t>starts from the root directory.</a:t>
            </a:r>
          </a:p>
          <a:p>
            <a:pPr marL="800100" lvl="1" indent="-342900">
              <a:spcBef>
                <a:spcPts val="200"/>
              </a:spcBef>
            </a:pPr>
            <a:r>
              <a:rPr lang="en-US" sz="1600" dirty="0"/>
              <a:t>A </a:t>
            </a:r>
            <a:r>
              <a:rPr lang="en-US" sz="1600" b="1" dirty="0"/>
              <a:t>relative path</a:t>
            </a:r>
            <a:r>
              <a:rPr lang="en-US" sz="1600" dirty="0"/>
              <a:t> starts from the current working directory (CWD).</a:t>
            </a:r>
            <a:endParaRPr sz="1600" dirty="0"/>
          </a:p>
        </p:txBody>
      </p:sp>
      <p:pic>
        <p:nvPicPr>
          <p:cNvPr id="2" name="Google Shape;364;p45">
            <a:extLst>
              <a:ext uri="{FF2B5EF4-FFF2-40B4-BE49-F238E27FC236}">
                <a16:creationId xmlns:a16="http://schemas.microsoft.com/office/drawing/2014/main" id="{0073A5E3-DC71-597D-C780-5B17FEFE4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6042" y="1247953"/>
            <a:ext cx="3083794" cy="327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1299C08-BD47-46C6-84AB-82DA54F2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34" y="2884300"/>
            <a:ext cx="314216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current directory 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/home/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alice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Then the file can be accessed 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file.txt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./file.txt</a:t>
            </a:r>
          </a:p>
        </p:txBody>
      </p:sp>
    </p:spTree>
    <p:extLst>
      <p:ext uri="{BB962C8B-B14F-4D97-AF65-F5344CB8AC3E}">
        <p14:creationId xmlns:p14="http://schemas.microsoft.com/office/powerpoint/2010/main" val="195021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C689EAA0-519E-66EB-A418-70AE801E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>
            <a:extLst>
              <a:ext uri="{FF2B5EF4-FFF2-40B4-BE49-F238E27FC236}">
                <a16:creationId xmlns:a16="http://schemas.microsoft.com/office/drawing/2014/main" id="{B151024E-B6E6-BBF8-FA96-2C87CE016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Filesystems</a:t>
            </a:r>
            <a:endParaRPr sz="3400"/>
          </a:p>
        </p:txBody>
      </p:sp>
      <p:sp>
        <p:nvSpPr>
          <p:cNvPr id="363" name="Google Shape;363;p45">
            <a:extLst>
              <a:ext uri="{FF2B5EF4-FFF2-40B4-BE49-F238E27FC236}">
                <a16:creationId xmlns:a16="http://schemas.microsoft.com/office/drawing/2014/main" id="{BFB69D4D-5854-C7FC-F384-1CA40CA407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750"/>
            <a:ext cx="39501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Path-based access (Linux)</a:t>
            </a:r>
            <a:endParaRPr sz="1600" dirty="0"/>
          </a:p>
          <a:p>
            <a:pPr marL="40005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Each directory/file has permissions</a:t>
            </a:r>
            <a:endParaRPr sz="1400" dirty="0"/>
          </a:p>
          <a:p>
            <a:pPr marL="40005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Must have permissions all along canonical path to access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File-focused (Windows)</a:t>
            </a:r>
            <a:endParaRPr sz="1600" dirty="0"/>
          </a:p>
          <a:p>
            <a:pPr marL="40005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Perms </a:t>
            </a:r>
            <a:r>
              <a:rPr lang="en-US" sz="1400" i="1" dirty="0"/>
              <a:t>can</a:t>
            </a:r>
            <a:r>
              <a:rPr lang="en-US" sz="1400" dirty="0"/>
              <a:t> be inherited from parent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Permissions</a:t>
            </a:r>
            <a:endParaRPr sz="1600" dirty="0"/>
          </a:p>
          <a:p>
            <a:pPr marL="40005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Linux - traditional “Unix triple” or ACL</a:t>
            </a:r>
            <a:endParaRPr sz="1400" dirty="0"/>
          </a:p>
          <a:p>
            <a:pPr marL="400050" lvl="0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Windows - fully ACL based</a:t>
            </a:r>
            <a:endParaRPr sz="2000" dirty="0"/>
          </a:p>
        </p:txBody>
      </p:sp>
      <p:pic>
        <p:nvPicPr>
          <p:cNvPr id="364" name="Google Shape;364;p45">
            <a:extLst>
              <a:ext uri="{FF2B5EF4-FFF2-40B4-BE49-F238E27FC236}">
                <a16:creationId xmlns:a16="http://schemas.microsoft.com/office/drawing/2014/main" id="{7BBECFEB-B23C-5795-97D1-D552969244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150" y="1247944"/>
            <a:ext cx="3083794" cy="327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495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DC8CF2C7-BD31-809B-A9F1-C6C43E98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>
            <a:extLst>
              <a:ext uri="{FF2B5EF4-FFF2-40B4-BE49-F238E27FC236}">
                <a16:creationId xmlns:a16="http://schemas.microsoft.com/office/drawing/2014/main" id="{1EECEC40-0B1B-F9E2-D881-0DA0E888AA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Filesystems</a:t>
            </a:r>
            <a:endParaRPr sz="3400"/>
          </a:p>
        </p:txBody>
      </p:sp>
      <p:pic>
        <p:nvPicPr>
          <p:cNvPr id="21506" name="Picture 2" descr="ByteByteGo | Linux File Permissions Illustrated">
            <a:extLst>
              <a:ext uri="{FF2B5EF4-FFF2-40B4-BE49-F238E27FC236}">
                <a16:creationId xmlns:a16="http://schemas.microsoft.com/office/drawing/2014/main" id="{6FC30A21-8874-5DFF-1AC1-4B709DE9B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6"/>
          <a:stretch>
            <a:fillRect/>
          </a:stretch>
        </p:blipFill>
        <p:spPr bwMode="auto">
          <a:xfrm>
            <a:off x="356121" y="1102740"/>
            <a:ext cx="4565151" cy="35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Managing file permissions - MSU HPCC User Documentation">
            <a:extLst>
              <a:ext uri="{FF2B5EF4-FFF2-40B4-BE49-F238E27FC236}">
                <a16:creationId xmlns:a16="http://schemas.microsoft.com/office/drawing/2014/main" id="{12BAE1AD-ADB2-7284-B180-1031C9F6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2" y="1294012"/>
            <a:ext cx="4095583" cy="31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DB719A67-BDE6-8E8D-AB15-3553A00A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>
            <a:extLst>
              <a:ext uri="{FF2B5EF4-FFF2-40B4-BE49-F238E27FC236}">
                <a16:creationId xmlns:a16="http://schemas.microsoft.com/office/drawing/2014/main" id="{62FA27EA-7E4C-F19B-D4C0-46BCA0DE9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Filesystems</a:t>
            </a:r>
            <a:endParaRPr sz="3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69D17-BB02-B4E5-E3BD-9808206E70B4}"/>
              </a:ext>
            </a:extLst>
          </p:cNvPr>
          <p:cNvSpPr txBox="1"/>
          <p:nvPr/>
        </p:nvSpPr>
        <p:spPr>
          <a:xfrm>
            <a:off x="628650" y="1348528"/>
            <a:ext cx="73630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Which octal number represents this permission set: User = </a:t>
            </a:r>
            <a:r>
              <a:rPr lang="en-US" dirty="0" err="1"/>
              <a:t>rwx</a:t>
            </a:r>
            <a:r>
              <a:rPr lang="en-US" dirty="0"/>
              <a:t>, Group = r-x, Others = r-- ?</a:t>
            </a:r>
          </a:p>
        </p:txBody>
      </p:sp>
    </p:spTree>
    <p:extLst>
      <p:ext uri="{BB962C8B-B14F-4D97-AF65-F5344CB8AC3E}">
        <p14:creationId xmlns:p14="http://schemas.microsoft.com/office/powerpoint/2010/main" val="3967347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Isolation: Limit Damage!</a:t>
            </a:r>
            <a:endParaRPr sz="3400"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1"/>
          </p:nvPr>
        </p:nvSpPr>
        <p:spPr>
          <a:xfrm>
            <a:off x="628650" y="1135818"/>
            <a:ext cx="78867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What is an exploit, really?</a:t>
            </a:r>
            <a:endParaRPr sz="1800"/>
          </a:p>
          <a:p>
            <a:pPr marL="4000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An attacker subverts a program or process for their use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Attacker then has access to everything that process could see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u="sng"/>
              <a:t>Example (typical!)</a:t>
            </a:r>
            <a:r>
              <a:rPr lang="en-US" sz="1800"/>
              <a:t>: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i="1"/>
              <a:t>An attacker finds a vulnerability in a mail server that allows the attacker to take over the mail server program.</a:t>
            </a:r>
            <a:endParaRPr sz="16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u="sng"/>
              <a:t>Questions</a:t>
            </a:r>
            <a:r>
              <a:rPr lang="en-US" sz="1800"/>
              <a:t>:</a:t>
            </a:r>
            <a:endParaRPr sz="1800"/>
          </a:p>
          <a:p>
            <a:pPr marL="4000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Can the mail server see all public files? Other processes?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Or worse: Does it run as root and can see </a:t>
            </a:r>
            <a:r>
              <a:rPr lang="en-US" sz="1600" i="1"/>
              <a:t>everything</a:t>
            </a:r>
            <a:r>
              <a:rPr lang="en-US" sz="1600"/>
              <a:t>?</a:t>
            </a:r>
            <a:endParaRPr sz="1600"/>
          </a:p>
        </p:txBody>
      </p:sp>
      <p:sp>
        <p:nvSpPr>
          <p:cNvPr id="174" name="Google Shape;174;p34"/>
          <p:cNvSpPr txBox="1"/>
          <p:nvPr/>
        </p:nvSpPr>
        <p:spPr>
          <a:xfrm>
            <a:off x="2529750" y="4144069"/>
            <a:ext cx="4084500" cy="381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to do: Isolate processes!!</a:t>
            </a:r>
            <a:endParaRPr sz="18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5145550" y="1369825"/>
            <a:ext cx="2880300" cy="2878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7"/>
          <p:cNvSpPr/>
          <p:nvPr/>
        </p:nvSpPr>
        <p:spPr>
          <a:xfrm>
            <a:off x="5419900" y="1643575"/>
            <a:ext cx="2331600" cy="2331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5718850" y="1940575"/>
            <a:ext cx="1733700" cy="1737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7"/>
          <p:cNvSpPr/>
          <p:nvPr/>
        </p:nvSpPr>
        <p:spPr>
          <a:xfrm>
            <a:off x="5968450" y="2192425"/>
            <a:ext cx="1234500" cy="1233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Common Design:  Rings of Abstraction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628650" y="1135825"/>
            <a:ext cx="44019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7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Sometimes called the “onion model”</a:t>
            </a:r>
            <a:endParaRPr sz="1700" dirty="0">
              <a:solidFill>
                <a:schemeClr val="dk2"/>
              </a:solidFill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3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>
                <a:solidFill>
                  <a:schemeClr val="dk2"/>
                </a:solidFill>
              </a:rPr>
              <a:t>Each layer abstracts inner one(s)</a:t>
            </a:r>
            <a:endParaRPr sz="1700" dirty="0">
              <a:solidFill>
                <a:schemeClr val="dk2"/>
              </a:solidFill>
            </a:endParaRPr>
          </a:p>
          <a:p>
            <a:pPr marL="3429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Only the kernel directly accesses HW</a:t>
            </a:r>
            <a:endParaRPr sz="1500" dirty="0">
              <a:solidFill>
                <a:schemeClr val="dk2"/>
              </a:solidFill>
            </a:endParaRPr>
          </a:p>
          <a:p>
            <a:pPr marL="3429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Services access OS through </a:t>
            </a:r>
            <a:r>
              <a:rPr lang="en-US" sz="1500" dirty="0" err="1">
                <a:solidFill>
                  <a:schemeClr val="dk2"/>
                </a:solidFill>
              </a:rPr>
              <a:t>syscalls</a:t>
            </a:r>
            <a:endParaRPr sz="1500" dirty="0">
              <a:solidFill>
                <a:schemeClr val="dk2"/>
              </a:solidFill>
            </a:endParaRPr>
          </a:p>
          <a:p>
            <a:pPr marL="3429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Applications use high-level API</a:t>
            </a:r>
            <a:endParaRPr sz="1500" dirty="0">
              <a:solidFill>
                <a:schemeClr val="dk2"/>
              </a:solidFill>
            </a:endParaRPr>
          </a:p>
          <a:p>
            <a:pPr marL="74295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dirty="0">
                <a:solidFill>
                  <a:schemeClr val="dk2"/>
                </a:solidFill>
              </a:rPr>
              <a:t>Example: Standard C library</a:t>
            </a:r>
            <a:endParaRPr sz="1500" dirty="0">
              <a:solidFill>
                <a:schemeClr val="dk2"/>
              </a:solidFill>
            </a:endParaRPr>
          </a:p>
          <a:p>
            <a:pPr marL="742950" marR="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dirty="0" err="1">
                <a:solidFill>
                  <a:schemeClr val="dk2"/>
                </a:solidFill>
              </a:rPr>
              <a:t>fopen</a:t>
            </a:r>
            <a:r>
              <a:rPr lang="en-US" sz="1500" dirty="0">
                <a:solidFill>
                  <a:schemeClr val="dk2"/>
                </a:solidFill>
              </a:rPr>
              <a:t>, </a:t>
            </a:r>
            <a:r>
              <a:rPr lang="en-US" sz="1500" dirty="0" err="1">
                <a:solidFill>
                  <a:schemeClr val="dk2"/>
                </a:solidFill>
              </a:rPr>
              <a:t>fread</a:t>
            </a:r>
            <a:r>
              <a:rPr lang="en-US" sz="1500" dirty="0">
                <a:solidFill>
                  <a:schemeClr val="dk2"/>
                </a:solidFill>
              </a:rPr>
              <a:t>, </a:t>
            </a:r>
            <a:r>
              <a:rPr lang="en-US" sz="1500" dirty="0" err="1">
                <a:solidFill>
                  <a:schemeClr val="dk2"/>
                </a:solidFill>
              </a:rPr>
              <a:t>fwrite</a:t>
            </a:r>
            <a:r>
              <a:rPr lang="en-US" sz="1500" dirty="0">
                <a:solidFill>
                  <a:schemeClr val="dk2"/>
                </a:solidFill>
              </a:rPr>
              <a:t>, </a:t>
            </a:r>
            <a:r>
              <a:rPr lang="en-US" sz="1500" dirty="0" err="1">
                <a:solidFill>
                  <a:schemeClr val="dk2"/>
                </a:solidFill>
              </a:rPr>
              <a:t>fclose</a:t>
            </a:r>
            <a:r>
              <a:rPr lang="en-US" sz="1500" dirty="0">
                <a:solidFill>
                  <a:schemeClr val="dk2"/>
                </a:solidFill>
              </a:rPr>
              <a:t>, …</a:t>
            </a:r>
            <a:endParaRPr sz="15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>
                <a:solidFill>
                  <a:schemeClr val="dk2"/>
                </a:solidFill>
              </a:rPr>
              <a:t>Layers of abstraction provide:</a:t>
            </a:r>
            <a:endParaRPr sz="1700" dirty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Simplicity for thorough analysis</a:t>
            </a:r>
            <a:endParaRPr sz="1500" dirty="0">
              <a:solidFill>
                <a:schemeClr val="dk2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L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eads to a higher level of assurance</a:t>
            </a: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199" name="Google Shape;199;p37"/>
          <p:cNvSpPr/>
          <p:nvPr/>
        </p:nvSpPr>
        <p:spPr>
          <a:xfrm>
            <a:off x="6242800" y="2466325"/>
            <a:ext cx="685800" cy="685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6039550" y="2705700"/>
            <a:ext cx="1092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5953900" y="1440581"/>
            <a:ext cx="1263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7"/>
          <p:cNvSpPr txBox="1"/>
          <p:nvPr/>
        </p:nvSpPr>
        <p:spPr>
          <a:xfrm>
            <a:off x="6081550" y="1622597"/>
            <a:ext cx="1008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5892550" y="1918706"/>
            <a:ext cx="1386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Syscalls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6039550" y="2214806"/>
            <a:ext cx="1092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Kernel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84B91-49AB-31DC-42BD-F846F97B7EA9}"/>
              </a:ext>
            </a:extLst>
          </p:cNvPr>
          <p:cNvSpPr txBox="1"/>
          <p:nvPr/>
        </p:nvSpPr>
        <p:spPr>
          <a:xfrm>
            <a:off x="4470666" y="4319035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F2044"/>
                </a:solidFill>
              </a:rPr>
              <a:t>Each layer hides the complexity of the inner layer and provides a simpler interface to the layer above it.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216750" y="1161886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/>
              <a:t>What happens if you run a program you don't fully trust?</a:t>
            </a:r>
            <a:endParaRPr sz="1500" dirty="0"/>
          </a:p>
          <a:p>
            <a:pPr marL="285750" indent="-285750">
              <a:spcBef>
                <a:spcPts val="0"/>
              </a:spcBef>
            </a:pPr>
            <a:r>
              <a:rPr lang="en-US" sz="1800" dirty="0"/>
              <a:t>Java - JVM sandbox:</a:t>
            </a:r>
            <a:endParaRPr sz="1800" dirty="0"/>
          </a:p>
          <a:p>
            <a:pPr marL="45720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Bytecode is interpreted</a:t>
            </a:r>
            <a:endParaRPr sz="1600" dirty="0"/>
          </a:p>
          <a:p>
            <a:pPr marL="457200" lvl="0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All sensitive operations go through </a:t>
            </a:r>
            <a:r>
              <a:rPr lang="en-US" sz="1600" dirty="0" err="1"/>
              <a:t>SecurityManager</a:t>
            </a:r>
            <a:endParaRPr sz="1600" dirty="0"/>
          </a:p>
          <a:p>
            <a:pPr marL="80010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Ex: Does not allow files to be opened on remote-sourced applets</a:t>
            </a:r>
            <a:endParaRPr sz="1400" dirty="0"/>
          </a:p>
          <a:p>
            <a:pPr marL="457200" lvl="0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Signed applets (trusted) can run with higher capabilities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00" dirty="0"/>
          </a:p>
          <a:p>
            <a:pPr marL="285750" indent="-285750">
              <a:spcBef>
                <a:spcPts val="0"/>
              </a:spcBef>
            </a:pPr>
            <a:r>
              <a:rPr lang="en-US" sz="1800" dirty="0"/>
              <a:t>Chrome Native Client (NaCl) sandbox:</a:t>
            </a:r>
            <a:endParaRPr sz="1800" dirty="0"/>
          </a:p>
          <a:p>
            <a:pPr marL="457200" lvl="0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Uses a subset of native machine language</a:t>
            </a:r>
            <a:endParaRPr sz="1600" dirty="0"/>
          </a:p>
          <a:p>
            <a:pPr marL="457200" lvl="0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Special compiler outputs structured code that can be analyzed</a:t>
            </a:r>
            <a:endParaRPr sz="1600" dirty="0"/>
          </a:p>
          <a:p>
            <a:pPr marL="457200" lvl="0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Validator analyzes and ensures security rules are followed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sp>
        <p:nvSpPr>
          <p:cNvPr id="3" name="Google Shape;198;p38">
            <a:extLst>
              <a:ext uri="{FF2B5EF4-FFF2-40B4-BE49-F238E27FC236}">
                <a16:creationId xmlns:a16="http://schemas.microsoft.com/office/drawing/2014/main" id="{F72AE185-7A54-52D9-8F71-8F9CAA7AF8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98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Sandboxes</a:t>
            </a:r>
            <a:endParaRPr sz="3400" dirty="0"/>
          </a:p>
        </p:txBody>
      </p:sp>
      <p:pic>
        <p:nvPicPr>
          <p:cNvPr id="24578" name="Picture 2" descr="PDF] Security Issues of the Sandbox inside Java Virtual Machine (JVM) |  Semantic Scholar">
            <a:extLst>
              <a:ext uri="{FF2B5EF4-FFF2-40B4-BE49-F238E27FC236}">
                <a16:creationId xmlns:a16="http://schemas.microsoft.com/office/drawing/2014/main" id="{88246EC7-80BB-06F6-A48A-D52CB4A89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25905" r="2877" b="9927"/>
          <a:stretch>
            <a:fillRect/>
          </a:stretch>
        </p:blipFill>
        <p:spPr bwMode="auto">
          <a:xfrm>
            <a:off x="6207247" y="2183830"/>
            <a:ext cx="2875790" cy="14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98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Virtual Machines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Okay, Operating System - you see what I want you to see...</a:t>
            </a:r>
            <a:endParaRPr sz="2000" i="1" dirty="0"/>
          </a:p>
        </p:txBody>
      </p:sp>
      <p:sp>
        <p:nvSpPr>
          <p:cNvPr id="199" name="Google Shape;199;p38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Idea: Capture HW accesses and simulate responses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The OS “sees” what it thinks is real hardware</a:t>
            </a:r>
            <a:endParaRPr sz="1800" dirty="0"/>
          </a:p>
          <a:p>
            <a:pPr marL="457200" lvl="0" indent="-266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Just an illusion!</a:t>
            </a:r>
            <a:endParaRPr sz="1500" dirty="0"/>
          </a:p>
          <a:p>
            <a:pPr marL="457200" lvl="0" indent="-266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Can run multiple virtual machines on one real machine</a:t>
            </a:r>
            <a:endParaRPr sz="1500" dirty="0"/>
          </a:p>
          <a:p>
            <a:pPr marL="457200" lvl="0" indent="-266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Widely used in datacenters and cloud computing</a:t>
            </a:r>
            <a:endParaRPr sz="1500" dirty="0"/>
          </a:p>
          <a:p>
            <a:pPr marL="8001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Real machines these days can be very fast</a:t>
            </a:r>
            <a:endParaRPr sz="1300" dirty="0"/>
          </a:p>
          <a:p>
            <a:pPr marL="8001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Often don’t use all the resources all the time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From a security standpoint:</a:t>
            </a:r>
            <a:endParaRPr sz="1800" dirty="0"/>
          </a:p>
          <a:p>
            <a:pPr marL="457200" lvl="0" indent="-266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Locked into a simulated environment</a:t>
            </a:r>
            <a:endParaRPr sz="1500" dirty="0"/>
          </a:p>
          <a:p>
            <a:pPr marL="457200" lvl="0" indent="-266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No way to directly access real resources</a:t>
            </a:r>
            <a:endParaRPr sz="1500" dirty="0"/>
          </a:p>
          <a:p>
            <a:pPr marL="457200" lvl="0" indent="-266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root/Administrator is only all-powerful in fake world!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 dirty="0"/>
          </a:p>
        </p:txBody>
      </p:sp>
      <p:sp>
        <p:nvSpPr>
          <p:cNvPr id="200" name="Google Shape;200;p38"/>
          <p:cNvSpPr txBox="1"/>
          <p:nvPr/>
        </p:nvSpPr>
        <p:spPr>
          <a:xfrm>
            <a:off x="1051050" y="4176975"/>
            <a:ext cx="7041900" cy="365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54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you’re using the SEEDLAB VM, you have full root access!  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06" name="Picture 6" descr="Purpose of performance monitoring using PFM - Agent for Virtual Machine">
            <a:extLst>
              <a:ext uri="{FF2B5EF4-FFF2-40B4-BE49-F238E27FC236}">
                <a16:creationId xmlns:a16="http://schemas.microsoft.com/office/drawing/2014/main" id="{604C9C4C-28FA-F3C4-8492-CB497D18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17" y="1654629"/>
            <a:ext cx="3219711" cy="20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Modern Containers: Docker</a:t>
            </a:r>
            <a:endParaRPr sz="3400"/>
          </a:p>
        </p:txBody>
      </p:sp>
      <p:sp>
        <p:nvSpPr>
          <p:cNvPr id="233" name="Google Shape;233;p43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Docker is a “packaged container”</a:t>
            </a:r>
            <a:endParaRPr sz="18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Packaged with necessary libraries, etc.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Docker most popular for containerized services</a:t>
            </a:r>
            <a:endParaRPr sz="18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Similar to VM “appliances” but more lightweight (and modular)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Easy to (and often are) run in conjunction with each other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Standard components available through hub.docker.com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Ease of scaling a big selling point (not really a security issue)</a:t>
            </a:r>
            <a:endParaRPr sz="18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Docker swarms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Kubernetes</a:t>
            </a:r>
            <a:endParaRPr sz="1600"/>
          </a:p>
        </p:txBody>
      </p:sp>
      <p:pic>
        <p:nvPicPr>
          <p:cNvPr id="234" name="Google Shape;234;p43" descr="https://upload.wikimedia.org/wikipedia/commons/thumb/4/4e/Docker_%28container_engine%29_logo.svg/500px-Docker_%28container_engine%29_logo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725" y="1219369"/>
            <a:ext cx="2524219" cy="60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8" name="Picture 4" descr="Container-based virtualization architecture. | Download Scientific Diagram">
            <a:extLst>
              <a:ext uri="{FF2B5EF4-FFF2-40B4-BE49-F238E27FC236}">
                <a16:creationId xmlns:a16="http://schemas.microsoft.com/office/drawing/2014/main" id="{209B61F2-7B3F-AC71-1B02-8D7FEBC0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98" y="2177142"/>
            <a:ext cx="1686292" cy="19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>
          <a:extLst>
            <a:ext uri="{FF2B5EF4-FFF2-40B4-BE49-F238E27FC236}">
              <a16:creationId xmlns:a16="http://schemas.microsoft.com/office/drawing/2014/main" id="{3DF09392-E625-3455-2FCB-CA8AA4F4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>
            <a:extLst>
              <a:ext uri="{FF2B5EF4-FFF2-40B4-BE49-F238E27FC236}">
                <a16:creationId xmlns:a16="http://schemas.microsoft.com/office/drawing/2014/main" id="{E5A8EB22-42F0-F51A-F0BA-E8CBC03BEB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Big Picture</a:t>
            </a:r>
            <a:endParaRPr sz="3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4C901C-C368-A08E-AD97-E2A392000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35636"/>
              </p:ext>
            </p:extLst>
          </p:nvPr>
        </p:nvGraphicFramePr>
        <p:xfrm>
          <a:off x="698318" y="1550670"/>
          <a:ext cx="7886700" cy="2042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76824205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9108399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70457503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482638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Sandbox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Container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Virtual Machine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793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Isolation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Application restrictions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OS-level isolation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Hardware-level isolation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619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OS Kernel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Shared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Shared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Separate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500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Resource 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Heavy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4371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Security Strength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Medium–High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510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Startup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96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090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>
          <a:extLst>
            <a:ext uri="{FF2B5EF4-FFF2-40B4-BE49-F238E27FC236}">
              <a16:creationId xmlns:a16="http://schemas.microsoft.com/office/drawing/2014/main" id="{EAEC790B-A5C7-AF5E-C949-B01E0035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>
            <a:extLst>
              <a:ext uri="{FF2B5EF4-FFF2-40B4-BE49-F238E27FC236}">
                <a16:creationId xmlns:a16="http://schemas.microsoft.com/office/drawing/2014/main" id="{44925E6A-CA29-9FA6-4622-ACDD18F31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Modern Containers: Docker</a:t>
            </a:r>
            <a:endParaRPr sz="3400" dirty="0"/>
          </a:p>
        </p:txBody>
      </p:sp>
      <p:pic>
        <p:nvPicPr>
          <p:cNvPr id="28674" name="Picture 2" descr="Sandboxing Code Execution | Behrad's Blog">
            <a:extLst>
              <a:ext uri="{FF2B5EF4-FFF2-40B4-BE49-F238E27FC236}">
                <a16:creationId xmlns:a16="http://schemas.microsoft.com/office/drawing/2014/main" id="{80651AAF-C3D0-D5D8-E326-E2E26BBC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03" y="1284622"/>
            <a:ext cx="6801394" cy="33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7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4D5349E3-5CDC-2273-123B-DBF9958AD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>
            <a:extLst>
              <a:ext uri="{FF2B5EF4-FFF2-40B4-BE49-F238E27FC236}">
                <a16:creationId xmlns:a16="http://schemas.microsoft.com/office/drawing/2014/main" id="{69E3C25E-3190-2CAF-CAFE-33BF7EFE6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Common Design:  Rings of Abstraction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98" name="Google Shape;198;p37">
            <a:extLst>
              <a:ext uri="{FF2B5EF4-FFF2-40B4-BE49-F238E27FC236}">
                <a16:creationId xmlns:a16="http://schemas.microsoft.com/office/drawing/2014/main" id="{D092FBED-A9A2-BC4F-E9EC-64A23F9AE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9" y="1135825"/>
            <a:ext cx="8402139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Hardware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600" dirty="0"/>
              <a:t>      </a:t>
            </a:r>
            <a:r>
              <a:rPr lang="en-US" sz="1800" dirty="0"/>
              <a:t>Hardware is very complicated and difficult to control directly.</a:t>
            </a:r>
            <a:endParaRPr lang="en-US" sz="1800" dirty="0">
              <a:solidFill>
                <a:schemeClr val="dk2"/>
              </a:solidFill>
            </a:endParaRPr>
          </a:p>
        </p:txBody>
      </p:sp>
      <p:pic>
        <p:nvPicPr>
          <p:cNvPr id="2052" name="Picture 4" descr="List Three Hardware Components Commonly Installed On A Desktop Computer -  namesentrancement">
            <a:extLst>
              <a:ext uri="{FF2B5EF4-FFF2-40B4-BE49-F238E27FC236}">
                <a16:creationId xmlns:a16="http://schemas.microsoft.com/office/drawing/2014/main" id="{A4BD98AD-CFF5-0F60-4192-F059FADE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5" y="2164812"/>
            <a:ext cx="3208930" cy="22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3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BA58AA16-1CE5-3933-135A-5866D501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>
            <a:extLst>
              <a:ext uri="{FF2B5EF4-FFF2-40B4-BE49-F238E27FC236}">
                <a16:creationId xmlns:a16="http://schemas.microsoft.com/office/drawing/2014/main" id="{80436807-6548-22E1-F847-4695157D2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Common Design:  Rings of Abstraction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98" name="Google Shape;198;p37">
            <a:extLst>
              <a:ext uri="{FF2B5EF4-FFF2-40B4-BE49-F238E27FC236}">
                <a16:creationId xmlns:a16="http://schemas.microsoft.com/office/drawing/2014/main" id="{FC567C59-38F8-C62E-DB80-573CE4B61B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9" y="1135825"/>
            <a:ext cx="8402139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K</a:t>
            </a:r>
            <a:r>
              <a:rPr lang="en-US" altLang="zh-CN" sz="2000" dirty="0">
                <a:solidFill>
                  <a:schemeClr val="dk2"/>
                </a:solidFill>
              </a:rPr>
              <a:t>ernel</a:t>
            </a:r>
            <a:endParaRPr lang="en-US" sz="2000" dirty="0">
              <a:solidFill>
                <a:schemeClr val="dk2"/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1600" dirty="0"/>
              <a:t>      The kernel is the core of the operating system. 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Process Management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Memory Management 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Device Management 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File System Management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Resource Management 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Security and Access Control </a:t>
            </a:r>
          </a:p>
          <a:p>
            <a:pPr marL="742950" lvl="1" indent="-285750"/>
            <a:r>
              <a:rPr lang="en-US" sz="1400" dirty="0">
                <a:solidFill>
                  <a:schemeClr val="dk2"/>
                </a:solidFill>
              </a:rPr>
              <a:t>Inter-Process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353DE-9679-2881-07EB-23677B7A4049}"/>
              </a:ext>
            </a:extLst>
          </p:cNvPr>
          <p:cNvSpPr txBox="1"/>
          <p:nvPr/>
        </p:nvSpPr>
        <p:spPr>
          <a:xfrm>
            <a:off x="4184469" y="2692225"/>
            <a:ext cx="4572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It is the first program that is loaded by the bootloader when the computer is switched on. It remains in the memory till the system is shut down.</a:t>
            </a:r>
          </a:p>
        </p:txBody>
      </p:sp>
    </p:spTree>
    <p:extLst>
      <p:ext uri="{BB962C8B-B14F-4D97-AF65-F5344CB8AC3E}">
        <p14:creationId xmlns:p14="http://schemas.microsoft.com/office/powerpoint/2010/main" val="112090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3ED07415-6A33-F821-BC46-ED38B99AC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>
            <a:extLst>
              <a:ext uri="{FF2B5EF4-FFF2-40B4-BE49-F238E27FC236}">
                <a16:creationId xmlns:a16="http://schemas.microsoft.com/office/drawing/2014/main" id="{6CA28477-4E65-3046-FECF-115D77675E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Common Design:  Rings of Abstraction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98" name="Google Shape;198;p37">
            <a:extLst>
              <a:ext uri="{FF2B5EF4-FFF2-40B4-BE49-F238E27FC236}">
                <a16:creationId xmlns:a16="http://schemas.microsoft.com/office/drawing/2014/main" id="{618DEEFB-B9FD-1CEF-928E-62D053217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9" y="1135825"/>
            <a:ext cx="8402139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System Calls</a:t>
            </a:r>
            <a:r>
              <a:rPr lang="en-US" sz="1600" dirty="0"/>
              <a:t>    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600" dirty="0"/>
              <a:t>      The official interface between user programs and the operating system kernel.</a:t>
            </a:r>
          </a:p>
        </p:txBody>
      </p:sp>
      <p:pic>
        <p:nvPicPr>
          <p:cNvPr id="3074" name="Picture 2" descr="System Calls in OS: Functions, Types &amp; How They Work">
            <a:extLst>
              <a:ext uri="{FF2B5EF4-FFF2-40B4-BE49-F238E27FC236}">
                <a16:creationId xmlns:a16="http://schemas.microsoft.com/office/drawing/2014/main" id="{3D31977E-4736-D34F-D96F-3149A105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6" y="1997704"/>
            <a:ext cx="3033418" cy="25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71FED-DFCB-3843-7131-26A30D42F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668" y="2186262"/>
            <a:ext cx="3696817" cy="23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6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>
          <a:extLst>
            <a:ext uri="{FF2B5EF4-FFF2-40B4-BE49-F238E27FC236}">
              <a16:creationId xmlns:a16="http://schemas.microsoft.com/office/drawing/2014/main" id="{F6EFDE22-F1EB-8AA6-B4FC-1EBC45FAE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>
            <a:extLst>
              <a:ext uri="{FF2B5EF4-FFF2-40B4-BE49-F238E27FC236}">
                <a16:creationId xmlns:a16="http://schemas.microsoft.com/office/drawing/2014/main" id="{9D1AD09E-8F84-F2BB-B346-7CCA68B39C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>
                <a:solidFill>
                  <a:schemeClr val="dk2"/>
                </a:solidFill>
              </a:rPr>
              <a:t>Common Design:  Rings of Abstraction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98" name="Google Shape;198;p37">
            <a:extLst>
              <a:ext uri="{FF2B5EF4-FFF2-40B4-BE49-F238E27FC236}">
                <a16:creationId xmlns:a16="http://schemas.microsoft.com/office/drawing/2014/main" id="{56B881BD-9139-7754-FB84-854BE4364F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9" y="1135825"/>
            <a:ext cx="8402139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2"/>
                </a:solidFill>
              </a:rPr>
              <a:t>APIs</a:t>
            </a:r>
            <a:r>
              <a:rPr lang="en-US" sz="1600" dirty="0"/>
              <a:t>      </a:t>
            </a:r>
          </a:p>
          <a:p>
            <a:pPr marL="457200" lvl="1" indent="0">
              <a:buNone/>
            </a:pPr>
            <a:r>
              <a:rPr lang="en-US" sz="1600" dirty="0"/>
              <a:t>A set of functions that programmers use to interact with the operating system.</a:t>
            </a:r>
          </a:p>
          <a:p>
            <a:pPr marL="742950" lvl="1" indent="-285750"/>
            <a:r>
              <a:rPr lang="en-US" sz="1600" dirty="0"/>
              <a:t>It would be a pain to have to remember the unique ID associated with each </a:t>
            </a:r>
            <a:r>
              <a:rPr lang="en-US" sz="1600" dirty="0" err="1"/>
              <a:t>syscall</a:t>
            </a:r>
            <a:r>
              <a:rPr lang="en-US" sz="1600" dirty="0"/>
              <a:t>.</a:t>
            </a:r>
          </a:p>
          <a:p>
            <a:pPr marL="742950" lvl="1" indent="-285750"/>
            <a:r>
              <a:rPr lang="en-US" sz="1600" dirty="0"/>
              <a:t>Different OS's have different IDs for different </a:t>
            </a:r>
            <a:r>
              <a:rPr lang="en-US" sz="1600" dirty="0" err="1"/>
              <a:t>syscalls</a:t>
            </a:r>
            <a:r>
              <a:rPr lang="en-US" sz="1600" dirty="0"/>
              <a:t>.</a:t>
            </a:r>
          </a:p>
          <a:p>
            <a:pPr marL="742950" lvl="1" indent="-285750"/>
            <a:r>
              <a:rPr lang="en-US" sz="1600" dirty="0" err="1"/>
              <a:t>Syscalls</a:t>
            </a:r>
            <a:r>
              <a:rPr lang="en-US" sz="1600" dirty="0"/>
              <a:t> may involve a variety of required parameters.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8DBCA5-DB1A-A117-1CF3-6C65B86F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1" y="2290354"/>
            <a:ext cx="2186487" cy="22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74903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481/6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CG Cover-Projection Slides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2492</Words>
  <Application>Microsoft Office PowerPoint</Application>
  <PresentationFormat>On-screen Show (16:9)</PresentationFormat>
  <Paragraphs>443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Times New Roman</vt:lpstr>
      <vt:lpstr>Ubuntu Mono</vt:lpstr>
      <vt:lpstr>Candara</vt:lpstr>
      <vt:lpstr>Consolas</vt:lpstr>
      <vt:lpstr>Georgia</vt:lpstr>
      <vt:lpstr>Wingdings</vt:lpstr>
      <vt:lpstr>Arial Unicode MS</vt:lpstr>
      <vt:lpstr>UNCG Navy Background</vt:lpstr>
      <vt:lpstr>UNCG - CSC 481/681</vt:lpstr>
      <vt:lpstr>UNCG Cover-Projection Slides</vt:lpstr>
      <vt:lpstr>Operating System Security</vt:lpstr>
      <vt:lpstr>Operating Systems</vt:lpstr>
      <vt:lpstr>A Little Warning</vt:lpstr>
      <vt:lpstr>Separation, Separation, Separation A vital concept for security</vt:lpstr>
      <vt:lpstr>Common Design:  Rings of Abstraction</vt:lpstr>
      <vt:lpstr>Common Design:  Rings of Abstraction</vt:lpstr>
      <vt:lpstr>Common Design:  Rings of Abstraction</vt:lpstr>
      <vt:lpstr>Common Design:  Rings of Abstraction</vt:lpstr>
      <vt:lpstr>Common Design:  Rings of Abstraction</vt:lpstr>
      <vt:lpstr>Common Design:  Rings of Abstraction</vt:lpstr>
      <vt:lpstr>Hardware Support for Ring Design</vt:lpstr>
      <vt:lpstr>Hardware Support for Ring Design</vt:lpstr>
      <vt:lpstr>Hardware Support for Ring Design</vt:lpstr>
      <vt:lpstr>Hardware Support for Ring Design</vt:lpstr>
      <vt:lpstr>Processes</vt:lpstr>
      <vt:lpstr>Processes</vt:lpstr>
      <vt:lpstr>Processes</vt:lpstr>
      <vt:lpstr>Processes</vt:lpstr>
      <vt:lpstr>Processes</vt:lpstr>
      <vt:lpstr>Process Memory What a process sees (simplified model)</vt:lpstr>
      <vt:lpstr>Process Memory What a process sees (simplified model)</vt:lpstr>
      <vt:lpstr>Process Memory What a process sees (simplified model)</vt:lpstr>
      <vt:lpstr>Virtual Memory: Page Mapping What memory really looks like</vt:lpstr>
      <vt:lpstr>Virtual Memory: Page Mapping What memory really looks like</vt:lpstr>
      <vt:lpstr>Virtual Memory: Page Mapping What memory really looks like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Boot Sequence ….  (Simplified)</vt:lpstr>
      <vt:lpstr>Boot Sequence ….  (Simplified)</vt:lpstr>
      <vt:lpstr>Attacking the Boot Sequence A few prominent examples</vt:lpstr>
      <vt:lpstr>Attacking the Boot Sequence A few prominent examples</vt:lpstr>
      <vt:lpstr>Attacking the Boot Sequence A few prominent examples</vt:lpstr>
      <vt:lpstr>Attacking the Boot Sequence A few prominent examples</vt:lpstr>
      <vt:lpstr>Filesystems</vt:lpstr>
      <vt:lpstr>Filesystems</vt:lpstr>
      <vt:lpstr>Filesystems</vt:lpstr>
      <vt:lpstr>Filesystems</vt:lpstr>
      <vt:lpstr>Filesystems</vt:lpstr>
      <vt:lpstr>Isolation: Limit Damage!</vt:lpstr>
      <vt:lpstr>Sandboxes</vt:lpstr>
      <vt:lpstr>Virtual Machines Okay, Operating System - you see what I want you to see...</vt:lpstr>
      <vt:lpstr>Modern Containers: Docker</vt:lpstr>
      <vt:lpstr>Big Picture</vt:lpstr>
      <vt:lpstr>Modern Containers: Docker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2026-03-30T02:22:14Z</dcterms:modified>
</cp:coreProperties>
</file>