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8"/>
  </p:notesMasterIdLst>
  <p:sldIdLst>
    <p:sldId id="256" r:id="rId3"/>
    <p:sldId id="293" r:id="rId4"/>
    <p:sldId id="295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4" r:id="rId14"/>
    <p:sldId id="305" r:id="rId15"/>
    <p:sldId id="303" r:id="rId16"/>
    <p:sldId id="306" r:id="rId1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72369-05E0-4E0F-BF58-B41E27CF7079}" v="41" dt="2026-03-15T16:08:41.378"/>
  </p1510:revLst>
</p1510:revInfo>
</file>

<file path=ppt/tableStyles.xml><?xml version="1.0" encoding="utf-8"?>
<a:tblStyleLst xmlns:a="http://schemas.openxmlformats.org/drawingml/2006/main" def="{3ECC851D-DD5D-4DF8-B413-6074A9AF4CA5}">
  <a:tblStyle styleId="{3ECC851D-DD5D-4DF8-B413-6074A9AF4C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82" autoAdjust="0"/>
  </p:normalViewPr>
  <p:slideViewPr>
    <p:cSldViewPr snapToGrid="0">
      <p:cViewPr varScale="1">
        <p:scale>
          <a:sx n="116" d="100"/>
          <a:sy n="116" d="100"/>
        </p:scale>
        <p:origin x="14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90372369-05E0-4E0F-BF58-B41E27CF7079}"/>
    <pc:docChg chg="undo custSel delSld modSld">
      <pc:chgData name="xiaochen li" userId="50b582a8adf77086" providerId="LiveId" clId="{90372369-05E0-4E0F-BF58-B41E27CF7079}" dt="2026-03-15T15:58:42.368" v="147" actId="20577"/>
      <pc:docMkLst>
        <pc:docMk/>
      </pc:docMkLst>
      <pc:sldChg chg="modSp mod">
        <pc:chgData name="xiaochen li" userId="50b582a8adf77086" providerId="LiveId" clId="{90372369-05E0-4E0F-BF58-B41E27CF7079}" dt="2026-03-02T01:41:31.676" v="3" actId="20577"/>
        <pc:sldMkLst>
          <pc:docMk/>
          <pc:sldMk cId="0" sldId="256"/>
        </pc:sldMkLst>
        <pc:spChg chg="mod">
          <ac:chgData name="xiaochen li" userId="50b582a8adf77086" providerId="LiveId" clId="{90372369-05E0-4E0F-BF58-B41E27CF7079}" dt="2026-03-02T01:41:31.676" v="3" actId="20577"/>
          <ac:spMkLst>
            <pc:docMk/>
            <pc:sldMk cId="0" sldId="256"/>
            <ac:spMk id="149" creationId="{00000000-0000-0000-0000-000000000000}"/>
          </ac:spMkLst>
        </pc:spChg>
      </pc:sldChg>
      <pc:sldChg chg="del">
        <pc:chgData name="xiaochen li" userId="50b582a8adf77086" providerId="LiveId" clId="{90372369-05E0-4E0F-BF58-B41E27CF7079}" dt="2026-03-02T01:41:46.255" v="4" actId="47"/>
        <pc:sldMkLst>
          <pc:docMk/>
          <pc:sldMk cId="0" sldId="257"/>
        </pc:sldMkLst>
      </pc:sldChg>
      <pc:sldChg chg="modSp">
        <pc:chgData name="xiaochen li" userId="50b582a8adf77086" providerId="LiveId" clId="{90372369-05E0-4E0F-BF58-B41E27CF7079}" dt="2026-03-02T02:53:34.394" v="16" actId="20577"/>
        <pc:sldMkLst>
          <pc:docMk/>
          <pc:sldMk cId="1111016949" sldId="282"/>
        </pc:sldMkLst>
        <pc:spChg chg="mod">
          <ac:chgData name="xiaochen li" userId="50b582a8adf77086" providerId="LiveId" clId="{90372369-05E0-4E0F-BF58-B41E27CF7079}" dt="2026-03-02T02:53:34.394" v="16" actId="20577"/>
          <ac:spMkLst>
            <pc:docMk/>
            <pc:sldMk cId="1111016949" sldId="282"/>
            <ac:spMk id="3" creationId="{B1FA7165-A931-D453-CA79-D25743AE673A}"/>
          </ac:spMkLst>
        </pc:spChg>
      </pc:sldChg>
      <pc:sldChg chg="modNotesTx">
        <pc:chgData name="xiaochen li" userId="50b582a8adf77086" providerId="LiveId" clId="{90372369-05E0-4E0F-BF58-B41E27CF7079}" dt="2026-03-02T03:03:17.262" v="18" actId="20577"/>
        <pc:sldMkLst>
          <pc:docMk/>
          <pc:sldMk cId="92551139" sldId="283"/>
        </pc:sldMkLst>
      </pc:sldChg>
      <pc:sldChg chg="modNotesTx">
        <pc:chgData name="xiaochen li" userId="50b582a8adf77086" providerId="LiveId" clId="{90372369-05E0-4E0F-BF58-B41E27CF7079}" dt="2026-03-02T03:24:18.540" v="24" actId="20577"/>
        <pc:sldMkLst>
          <pc:docMk/>
          <pc:sldMk cId="1592205565" sldId="286"/>
        </pc:sldMkLst>
      </pc:sldChg>
      <pc:sldChg chg="modSp">
        <pc:chgData name="xiaochen li" userId="50b582a8adf77086" providerId="LiveId" clId="{90372369-05E0-4E0F-BF58-B41E27CF7079}" dt="2026-03-02T03:25:14.765" v="25"/>
        <pc:sldMkLst>
          <pc:docMk/>
          <pc:sldMk cId="2512017856" sldId="287"/>
        </pc:sldMkLst>
        <pc:spChg chg="mod">
          <ac:chgData name="xiaochen li" userId="50b582a8adf77086" providerId="LiveId" clId="{90372369-05E0-4E0F-BF58-B41E27CF7079}" dt="2026-03-02T03:25:14.765" v="25"/>
          <ac:spMkLst>
            <pc:docMk/>
            <pc:sldMk cId="2512017856" sldId="287"/>
            <ac:spMk id="4" creationId="{A39E1CD6-840D-F46B-D2E9-E513F8D3FB21}"/>
          </ac:spMkLst>
        </pc:spChg>
      </pc:sldChg>
      <pc:sldChg chg="delSp del mod">
        <pc:chgData name="xiaochen li" userId="50b582a8adf77086" providerId="LiveId" clId="{90372369-05E0-4E0F-BF58-B41E27CF7079}" dt="2026-03-02T20:00:49.314" v="46" actId="47"/>
        <pc:sldMkLst>
          <pc:docMk/>
          <pc:sldMk cId="678366276" sldId="290"/>
        </pc:sldMkLst>
      </pc:sldChg>
      <pc:sldChg chg="modSp mod modNotesTx">
        <pc:chgData name="xiaochen li" userId="50b582a8adf77086" providerId="LiveId" clId="{90372369-05E0-4E0F-BF58-B41E27CF7079}" dt="2026-03-02T20:05:06.733" v="61" actId="20577"/>
        <pc:sldMkLst>
          <pc:docMk/>
          <pc:sldMk cId="1874143316" sldId="291"/>
        </pc:sldMkLst>
        <pc:spChg chg="mod">
          <ac:chgData name="xiaochen li" userId="50b582a8adf77086" providerId="LiveId" clId="{90372369-05E0-4E0F-BF58-B41E27CF7079}" dt="2026-03-02T20:05:06.733" v="61" actId="20577"/>
          <ac:spMkLst>
            <pc:docMk/>
            <pc:sldMk cId="1874143316" sldId="291"/>
            <ac:spMk id="6" creationId="{F07599E1-C369-CBAA-5FFB-B18AE4C4ED6E}"/>
          </ac:spMkLst>
        </pc:spChg>
      </pc:sldChg>
      <pc:sldChg chg="modSp del mod modNotesTx">
        <pc:chgData name="xiaochen li" userId="50b582a8adf77086" providerId="LiveId" clId="{90372369-05E0-4E0F-BF58-B41E27CF7079}" dt="2026-03-02T03:40:26.183" v="44" actId="47"/>
        <pc:sldMkLst>
          <pc:docMk/>
          <pc:sldMk cId="798572928" sldId="292"/>
        </pc:sldMkLst>
      </pc:sldChg>
      <pc:sldChg chg="modNotesTx">
        <pc:chgData name="xiaochen li" userId="50b582a8adf77086" providerId="LiveId" clId="{90372369-05E0-4E0F-BF58-B41E27CF7079}" dt="2026-03-15T14:49:54.526" v="66" actId="20577"/>
        <pc:sldMkLst>
          <pc:docMk/>
          <pc:sldMk cId="2089662028" sldId="293"/>
        </pc:sldMkLst>
      </pc:sldChg>
      <pc:sldChg chg="modNotesTx">
        <pc:chgData name="xiaochen li" userId="50b582a8adf77086" providerId="LiveId" clId="{90372369-05E0-4E0F-BF58-B41E27CF7079}" dt="2026-03-15T15:08:10.216" v="80" actId="20577"/>
        <pc:sldMkLst>
          <pc:docMk/>
          <pc:sldMk cId="4088498233" sldId="294"/>
        </pc:sldMkLst>
      </pc:sldChg>
      <pc:sldChg chg="modSp mod modNotesTx">
        <pc:chgData name="xiaochen li" userId="50b582a8adf77086" providerId="LiveId" clId="{90372369-05E0-4E0F-BF58-B41E27CF7079}" dt="2026-03-15T14:59:26.799" v="71" actId="20577"/>
        <pc:sldMkLst>
          <pc:docMk/>
          <pc:sldMk cId="2968649806" sldId="295"/>
        </pc:sldMkLst>
        <pc:spChg chg="mod">
          <ac:chgData name="xiaochen li" userId="50b582a8adf77086" providerId="LiveId" clId="{90372369-05E0-4E0F-BF58-B41E27CF7079}" dt="2026-03-15T14:59:26.799" v="71" actId="20577"/>
          <ac:spMkLst>
            <pc:docMk/>
            <pc:sldMk cId="2968649806" sldId="295"/>
            <ac:spMk id="3" creationId="{CE171B54-5C4E-2D0D-083B-D69656ED91A9}"/>
          </ac:spMkLst>
        </pc:spChg>
      </pc:sldChg>
      <pc:sldChg chg="modNotesTx">
        <pc:chgData name="xiaochen li" userId="50b582a8adf77086" providerId="LiveId" clId="{90372369-05E0-4E0F-BF58-B41E27CF7079}" dt="2026-03-15T15:32:56.819" v="95" actId="20577"/>
        <pc:sldMkLst>
          <pc:docMk/>
          <pc:sldMk cId="1675823054" sldId="297"/>
        </pc:sldMkLst>
      </pc:sldChg>
      <pc:sldChg chg="addSp modSp mod modNotesTx">
        <pc:chgData name="xiaochen li" userId="50b582a8adf77086" providerId="LiveId" clId="{90372369-05E0-4E0F-BF58-B41E27CF7079}" dt="2026-03-15T15:56:15.648" v="102" actId="20577"/>
        <pc:sldMkLst>
          <pc:docMk/>
          <pc:sldMk cId="3904415412" sldId="298"/>
        </pc:sldMkLst>
        <pc:grpChg chg="mod">
          <ac:chgData name="xiaochen li" userId="50b582a8adf77086" providerId="LiveId" clId="{90372369-05E0-4E0F-BF58-B41E27CF7079}" dt="2026-03-15T15:22:25.722" v="94" actId="14100"/>
          <ac:grpSpMkLst>
            <pc:docMk/>
            <pc:sldMk cId="3904415412" sldId="298"/>
            <ac:grpSpMk id="8" creationId="{B3760258-DFE8-4B37-5419-8548433F2AA2}"/>
          </ac:grpSpMkLst>
        </pc:grpChg>
        <pc:picChg chg="add mod">
          <ac:chgData name="xiaochen li" userId="50b582a8adf77086" providerId="LiveId" clId="{90372369-05E0-4E0F-BF58-B41E27CF7079}" dt="2026-03-15T15:53:32.282" v="100" actId="1076"/>
          <ac:picMkLst>
            <pc:docMk/>
            <pc:sldMk cId="3904415412" sldId="298"/>
            <ac:picMk id="4" creationId="{6068D645-8F8A-B127-37B5-B1B22E94848D}"/>
          </ac:picMkLst>
        </pc:picChg>
      </pc:sldChg>
      <pc:sldChg chg="modNotesTx">
        <pc:chgData name="xiaochen li" userId="50b582a8adf77086" providerId="LiveId" clId="{90372369-05E0-4E0F-BF58-B41E27CF7079}" dt="2026-03-15T15:58:42.368" v="147" actId="20577"/>
        <pc:sldMkLst>
          <pc:docMk/>
          <pc:sldMk cId="1043086714" sldId="300"/>
        </pc:sldMkLst>
      </pc:sldChg>
    </pc:docChg>
  </pc:docChgLst>
  <pc:docChgLst>
    <pc:chgData name="xiaochen li" userId="50b582a8adf77086" providerId="LiveId" clId="{2BE563BA-E425-43B7-9A8E-5FFC49AC0556}"/>
    <pc:docChg chg="custSel addSld modSld sldOrd">
      <pc:chgData name="xiaochen li" userId="50b582a8adf77086" providerId="LiveId" clId="{2BE563BA-E425-43B7-9A8E-5FFC49AC0556}" dt="2025-11-27T03:42:53.050" v="630" actId="478"/>
      <pc:docMkLst>
        <pc:docMk/>
      </pc:docMkLst>
      <pc:sldChg chg="addSp delSp modSp add mod">
        <pc:chgData name="xiaochen li" userId="50b582a8adf77086" providerId="LiveId" clId="{2BE563BA-E425-43B7-9A8E-5FFC49AC0556}" dt="2025-11-27T02:44:17.423" v="24" actId="1076"/>
        <pc:sldMkLst>
          <pc:docMk/>
          <pc:sldMk cId="2793745129" sldId="301"/>
        </pc:sldMkLst>
      </pc:sldChg>
      <pc:sldChg chg="addSp delSp modSp add mod">
        <pc:chgData name="xiaochen li" userId="50b582a8adf77086" providerId="LiveId" clId="{2BE563BA-E425-43B7-9A8E-5FFC49AC0556}" dt="2025-11-27T02:59:12.163" v="117" actId="1076"/>
        <pc:sldMkLst>
          <pc:docMk/>
          <pc:sldMk cId="964219628" sldId="302"/>
        </pc:sldMkLst>
      </pc:sldChg>
      <pc:sldChg chg="addSp delSp modSp add mod ord">
        <pc:chgData name="xiaochen li" userId="50b582a8adf77086" providerId="LiveId" clId="{2BE563BA-E425-43B7-9A8E-5FFC49AC0556}" dt="2025-11-27T03:40:56.136" v="618"/>
        <pc:sldMkLst>
          <pc:docMk/>
          <pc:sldMk cId="4060456765" sldId="303"/>
        </pc:sldMkLst>
      </pc:sldChg>
      <pc:sldChg chg="addSp delSp modSp add mod">
        <pc:chgData name="xiaochen li" userId="50b582a8adf77086" providerId="LiveId" clId="{2BE563BA-E425-43B7-9A8E-5FFC49AC0556}" dt="2025-11-27T03:29:32.742" v="436" actId="1076"/>
        <pc:sldMkLst>
          <pc:docMk/>
          <pc:sldMk cId="2865136957" sldId="304"/>
        </pc:sldMkLst>
      </pc:sldChg>
      <pc:sldChg chg="addSp delSp modSp add mod">
        <pc:chgData name="xiaochen li" userId="50b582a8adf77086" providerId="LiveId" clId="{2BE563BA-E425-43B7-9A8E-5FFC49AC0556}" dt="2025-11-27T03:29:46.544" v="437" actId="1076"/>
        <pc:sldMkLst>
          <pc:docMk/>
          <pc:sldMk cId="1341447200" sldId="305"/>
        </pc:sldMkLst>
      </pc:sldChg>
      <pc:sldChg chg="addSp delSp modSp add mod">
        <pc:chgData name="xiaochen li" userId="50b582a8adf77086" providerId="LiveId" clId="{2BE563BA-E425-43B7-9A8E-5FFC49AC0556}" dt="2025-11-27T03:42:53.050" v="630" actId="478"/>
        <pc:sldMkLst>
          <pc:docMk/>
          <pc:sldMk cId="286233348" sldId="306"/>
        </pc:sldMkLst>
      </pc:sldChg>
    </pc:docChg>
  </pc:docChgLst>
  <pc:docChgLst>
    <pc:chgData name="xiaochen li" userId="50b582a8adf77086" providerId="LiveId" clId="{C3A8F5AC-0D5D-414F-BED8-5E175DBBC829}"/>
    <pc:docChg chg="undo custSel addSld delSld modSld">
      <pc:chgData name="xiaochen li" userId="50b582a8adf77086" providerId="LiveId" clId="{C3A8F5AC-0D5D-414F-BED8-5E175DBBC829}" dt="2025-11-25T21:15:11.485" v="1641" actId="948"/>
      <pc:docMkLst>
        <pc:docMk/>
      </pc:docMkLst>
      <pc:sldChg chg="modSp mod">
        <pc:chgData name="xiaochen li" userId="50b582a8adf77086" providerId="LiveId" clId="{C3A8F5AC-0D5D-414F-BED8-5E175DBBC829}" dt="2025-11-21T20:11:33.556" v="20" actId="20577"/>
        <pc:sldMkLst>
          <pc:docMk/>
          <pc:sldMk cId="0" sldId="256"/>
        </pc:sldMkLst>
      </pc:sldChg>
      <pc:sldChg chg="addSp delSp modSp mod">
        <pc:chgData name="xiaochen li" userId="50b582a8adf77086" providerId="LiveId" clId="{C3A8F5AC-0D5D-414F-BED8-5E175DBBC829}" dt="2025-11-21T20:20:01.649" v="231" actId="1076"/>
        <pc:sldMkLst>
          <pc:docMk/>
          <pc:sldMk cId="0" sldId="258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59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0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1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2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3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4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5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6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7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8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9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0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1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2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3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4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5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6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7"/>
        </pc:sldMkLst>
      </pc:sldChg>
      <pc:sldChg chg="addSp delSp modSp add mod">
        <pc:chgData name="xiaochen li" userId="50b582a8adf77086" providerId="LiveId" clId="{C3A8F5AC-0D5D-414F-BED8-5E175DBBC829}" dt="2025-11-21T20:23:29.784" v="316" actId="1076"/>
        <pc:sldMkLst>
          <pc:docMk/>
          <pc:sldMk cId="3084154214" sldId="278"/>
        </pc:sldMkLst>
      </pc:sldChg>
      <pc:sldChg chg="addSp delSp modSp add mod">
        <pc:chgData name="xiaochen li" userId="50b582a8adf77086" providerId="LiveId" clId="{C3A8F5AC-0D5D-414F-BED8-5E175DBBC829}" dt="2025-11-21T20:29:58.423" v="350" actId="1076"/>
        <pc:sldMkLst>
          <pc:docMk/>
          <pc:sldMk cId="2506733225" sldId="279"/>
        </pc:sldMkLst>
      </pc:sldChg>
      <pc:sldChg chg="addSp delSp modSp add mod">
        <pc:chgData name="xiaochen li" userId="50b582a8adf77086" providerId="LiveId" clId="{C3A8F5AC-0D5D-414F-BED8-5E175DBBC829}" dt="2025-11-21T20:35:39.760" v="509" actId="1076"/>
        <pc:sldMkLst>
          <pc:docMk/>
          <pc:sldMk cId="3046217663" sldId="280"/>
        </pc:sldMkLst>
      </pc:sldChg>
      <pc:sldChg chg="addSp delSp modSp add mod">
        <pc:chgData name="xiaochen li" userId="50b582a8adf77086" providerId="LiveId" clId="{C3A8F5AC-0D5D-414F-BED8-5E175DBBC829}" dt="2025-11-21T20:46:19.667" v="809" actId="208"/>
        <pc:sldMkLst>
          <pc:docMk/>
          <pc:sldMk cId="1879925425" sldId="281"/>
        </pc:sldMkLst>
      </pc:sldChg>
      <pc:sldChg chg="addSp delSp modSp add mod">
        <pc:chgData name="xiaochen li" userId="50b582a8adf77086" providerId="LiveId" clId="{C3A8F5AC-0D5D-414F-BED8-5E175DBBC829}" dt="2025-11-24T19:19:38.675" v="850" actId="1076"/>
        <pc:sldMkLst>
          <pc:docMk/>
          <pc:sldMk cId="1111016949" sldId="282"/>
        </pc:sldMkLst>
      </pc:sldChg>
      <pc:sldChg chg="addSp delSp modSp add mod">
        <pc:chgData name="xiaochen li" userId="50b582a8adf77086" providerId="LiveId" clId="{C3A8F5AC-0D5D-414F-BED8-5E175DBBC829}" dt="2025-11-24T19:30:50.393" v="913" actId="1076"/>
        <pc:sldMkLst>
          <pc:docMk/>
          <pc:sldMk cId="92551139" sldId="283"/>
        </pc:sldMkLst>
      </pc:sldChg>
      <pc:sldChg chg="addSp delSp modSp add mod">
        <pc:chgData name="xiaochen li" userId="50b582a8adf77086" providerId="LiveId" clId="{C3A8F5AC-0D5D-414F-BED8-5E175DBBC829}" dt="2025-11-24T20:17:06.399" v="987" actId="1076"/>
        <pc:sldMkLst>
          <pc:docMk/>
          <pc:sldMk cId="1853549235" sldId="284"/>
        </pc:sldMkLst>
      </pc:sldChg>
      <pc:sldChg chg="addSp delSp modSp add mod">
        <pc:chgData name="xiaochen li" userId="50b582a8adf77086" providerId="LiveId" clId="{C3A8F5AC-0D5D-414F-BED8-5E175DBBC829}" dt="2025-11-24T20:24:16.217" v="1045" actId="313"/>
        <pc:sldMkLst>
          <pc:docMk/>
          <pc:sldMk cId="3483201725" sldId="285"/>
        </pc:sldMkLst>
      </pc:sldChg>
      <pc:sldChg chg="add">
        <pc:chgData name="xiaochen li" userId="50b582a8adf77086" providerId="LiveId" clId="{C3A8F5AC-0D5D-414F-BED8-5E175DBBC829}" dt="2025-11-24T20:12:49.109" v="978" actId="2890"/>
        <pc:sldMkLst>
          <pc:docMk/>
          <pc:sldMk cId="1592205565" sldId="286"/>
        </pc:sldMkLst>
      </pc:sldChg>
      <pc:sldChg chg="addSp delSp modSp add mod">
        <pc:chgData name="xiaochen li" userId="50b582a8adf77086" providerId="LiveId" clId="{C3A8F5AC-0D5D-414F-BED8-5E175DBBC829}" dt="2025-11-24T20:24:27.426" v="1046" actId="113"/>
        <pc:sldMkLst>
          <pc:docMk/>
          <pc:sldMk cId="2512017856" sldId="287"/>
        </pc:sldMkLst>
      </pc:sldChg>
      <pc:sldChg chg="addSp delSp modSp add mod">
        <pc:chgData name="xiaochen li" userId="50b582a8adf77086" providerId="LiveId" clId="{C3A8F5AC-0D5D-414F-BED8-5E175DBBC829}" dt="2025-11-24T20:37:08.188" v="1133" actId="1076"/>
        <pc:sldMkLst>
          <pc:docMk/>
          <pc:sldMk cId="822394643" sldId="288"/>
        </pc:sldMkLst>
      </pc:sldChg>
      <pc:sldChg chg="addSp delSp modSp add mod">
        <pc:chgData name="xiaochen li" userId="50b582a8adf77086" providerId="LiveId" clId="{C3A8F5AC-0D5D-414F-BED8-5E175DBBC829}" dt="2025-11-24T20:37:48.338" v="1145" actId="113"/>
        <pc:sldMkLst>
          <pc:docMk/>
          <pc:sldMk cId="1686524619" sldId="289"/>
        </pc:sldMkLst>
      </pc:sldChg>
      <pc:sldChg chg="addSp delSp modSp add mod">
        <pc:chgData name="xiaochen li" userId="50b582a8adf77086" providerId="LiveId" clId="{C3A8F5AC-0D5D-414F-BED8-5E175DBBC829}" dt="2025-11-24T20:39:19.896" v="1156" actId="1076"/>
        <pc:sldMkLst>
          <pc:docMk/>
          <pc:sldMk cId="678366276" sldId="290"/>
        </pc:sldMkLst>
      </pc:sldChg>
      <pc:sldChg chg="addSp delSp modSp add mod">
        <pc:chgData name="xiaochen li" userId="50b582a8adf77086" providerId="LiveId" clId="{C3A8F5AC-0D5D-414F-BED8-5E175DBBC829}" dt="2025-11-24T20:47:59.989" v="1209" actId="948"/>
        <pc:sldMkLst>
          <pc:docMk/>
          <pc:sldMk cId="1874143316" sldId="291"/>
        </pc:sldMkLst>
      </pc:sldChg>
      <pc:sldChg chg="modSp add mod">
        <pc:chgData name="xiaochen li" userId="50b582a8adf77086" providerId="LiveId" clId="{C3A8F5AC-0D5D-414F-BED8-5E175DBBC829}" dt="2025-11-24T20:51:25.303" v="1279" actId="207"/>
        <pc:sldMkLst>
          <pc:docMk/>
          <pc:sldMk cId="798572928" sldId="292"/>
        </pc:sldMkLst>
      </pc:sldChg>
      <pc:sldChg chg="addSp delSp modSp add mod">
        <pc:chgData name="xiaochen li" userId="50b582a8adf77086" providerId="LiveId" clId="{C3A8F5AC-0D5D-414F-BED8-5E175DBBC829}" dt="2025-11-25T18:02:13.246" v="1463" actId="1076"/>
        <pc:sldMkLst>
          <pc:docMk/>
          <pc:sldMk cId="2089662028" sldId="293"/>
        </pc:sldMkLst>
      </pc:sldChg>
      <pc:sldChg chg="addSp delSp modSp add mod">
        <pc:chgData name="xiaochen li" userId="50b582a8adf77086" providerId="LiveId" clId="{C3A8F5AC-0D5D-414F-BED8-5E175DBBC829}" dt="2025-11-25T17:57:03.364" v="1401" actId="1076"/>
        <pc:sldMkLst>
          <pc:docMk/>
          <pc:sldMk cId="4088498233" sldId="294"/>
        </pc:sldMkLst>
      </pc:sldChg>
      <pc:sldChg chg="add">
        <pc:chgData name="xiaochen li" userId="50b582a8adf77086" providerId="LiveId" clId="{C3A8F5AC-0D5D-414F-BED8-5E175DBBC829}" dt="2025-11-25T17:58:10.767" v="1402" actId="2890"/>
        <pc:sldMkLst>
          <pc:docMk/>
          <pc:sldMk cId="2968649806" sldId="295"/>
        </pc:sldMkLst>
      </pc:sldChg>
      <pc:sldChg chg="addSp delSp modSp add mod">
        <pc:chgData name="xiaochen li" userId="50b582a8adf77086" providerId="LiveId" clId="{C3A8F5AC-0D5D-414F-BED8-5E175DBBC829}" dt="2025-11-25T18:44:48.816" v="1508" actId="1076"/>
        <pc:sldMkLst>
          <pc:docMk/>
          <pc:sldMk cId="2700327371" sldId="296"/>
        </pc:sldMkLst>
      </pc:sldChg>
      <pc:sldChg chg="addSp delSp modSp add mod">
        <pc:chgData name="xiaochen li" userId="50b582a8adf77086" providerId="LiveId" clId="{C3A8F5AC-0D5D-414F-BED8-5E175DBBC829}" dt="2025-11-25T18:46:29.325" v="1526" actId="20577"/>
        <pc:sldMkLst>
          <pc:docMk/>
          <pc:sldMk cId="1675823054" sldId="297"/>
        </pc:sldMkLst>
      </pc:sldChg>
      <pc:sldChg chg="addSp delSp modSp add mod">
        <pc:chgData name="xiaochen li" userId="50b582a8adf77086" providerId="LiveId" clId="{C3A8F5AC-0D5D-414F-BED8-5E175DBBC829}" dt="2025-11-25T18:50:11.158" v="1601" actId="1076"/>
        <pc:sldMkLst>
          <pc:docMk/>
          <pc:sldMk cId="3904415412" sldId="298"/>
        </pc:sldMkLst>
      </pc:sldChg>
      <pc:sldChg chg="addSp delSp modSp add mod">
        <pc:chgData name="xiaochen li" userId="50b582a8adf77086" providerId="LiveId" clId="{C3A8F5AC-0D5D-414F-BED8-5E175DBBC829}" dt="2025-11-25T21:08:34.198" v="1619" actId="1076"/>
        <pc:sldMkLst>
          <pc:docMk/>
          <pc:sldMk cId="1340307445" sldId="299"/>
        </pc:sldMkLst>
      </pc:sldChg>
      <pc:sldChg chg="addSp delSp modSp add mod">
        <pc:chgData name="xiaochen li" userId="50b582a8adf77086" providerId="LiveId" clId="{C3A8F5AC-0D5D-414F-BED8-5E175DBBC829}" dt="2025-11-25T21:15:11.485" v="1641" actId="948"/>
        <pc:sldMkLst>
          <pc:docMk/>
          <pc:sldMk cId="1043086714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8625826F-360D-97E7-C131-BEF413177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6581C2AD-7D0F-AE72-8256-E94DB4FD6D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B2D73E42-F53C-655B-48A3-DD5449E52A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30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DD1B1CD0-D2D3-5703-4E22-4D3083E1B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B04AF18E-1235-E4A3-BB7F-CD5609189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F8543C1E-9B5C-5DF2-E34A-0F72D703B7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025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E6A10525-EC22-DD13-DB07-63A833251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8483D647-6020-38C5-DAF3-660EC35EA5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F5E4F29A-F4AA-23B5-2B2D-449F42E036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1801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C87A27C8-4728-FD80-81B6-2BA65E0B5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3142E6B7-8180-9E43-EC89-6D8F5C6A63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1DBF7C6F-13E1-026D-5616-FCC5246AC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774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4F6FAD78-2473-74A0-0789-6D476AD8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FE376C05-9FF1-7BBE-DF2D-83CDF74B4E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65FEF803-60F0-F5CD-3136-977D19900B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41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111AD876-1A9E-24AA-B750-97D82268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9C8DA97C-6EC7-B263-C3A9-C444147C5B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6AF343B4-A040-EF6F-F68A-2C6FD36020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FB5795EF-766F-7DDD-E429-66FE58A3F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9C9DB649-923C-9829-F897-1ACD4166DE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2C306D1A-0C9D-5F80-7BAD-5670A4E925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55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A87A3811-15E5-8B22-CACB-BF54A68B7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11291E27-0856-D28C-9A41-A797387DD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F55B4FCB-C24E-EE8A-78F4-17CABB2B49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49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9F4BCDC4-9ED7-71DB-C440-BCC03B06A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B2443F93-76F2-41B1-AB23-7D7CC609D1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6878EDF5-34AF-67E8-084D-5B0441C92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44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93D8B3D1-B29A-5D27-A884-143ECE1D8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EBC84949-E9D8-C4BE-E65C-B3CCFF1BBB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F9BF0409-E517-7E3C-15CA-7F7F813FCE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21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EBAC73A1-47D8-12DC-B78B-341BE941C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881874E8-4921-A6F6-F04B-EB58B83325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CE02AEED-72E9-8D2A-41F9-F44B0AB59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510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237F636D-8B7D-2C6E-7865-5664B0CF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37C2C4C7-4BD3-8334-2EB4-12A0390B2D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17583146-3A37-99FA-706E-FBD517D441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455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2E4395CA-85EB-3B06-D4B0-DD3F37257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C9302F73-7FA7-9302-A0EA-592A62125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0B08E673-55E4-9DF9-8B47-12C1E4B9F7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74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66D27FAF-8E34-EC7A-84FA-26DDA837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D2B89B2B-CFDB-C1D4-ACC4-EF437FD621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BB5A2810-2ECD-8A18-7EB0-76822E2AC2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33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232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Cryptography: Theory and Practice</a:t>
            </a:r>
            <a:endParaRPr sz="12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400"/>
              <a:t>Cryptography</a:t>
            </a:r>
            <a:endParaRPr sz="5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300"/>
              <a:t>Hash Function</a:t>
            </a:r>
            <a:endParaRPr sz="3300"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5FF98B19-1B50-15A5-15E5-BF10EA23B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1B7068D2-204F-D875-5F04-5FE63051FF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Brute-Force Attacks</a:t>
            </a: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5A5C09-4E82-00CD-5424-81BD5891238B}"/>
                  </a:ext>
                </a:extLst>
              </p:cNvPr>
              <p:cNvSpPr txBox="1"/>
              <p:nvPr/>
            </p:nvSpPr>
            <p:spPr>
              <a:xfrm>
                <a:off x="689019" y="1304644"/>
                <a:ext cx="824248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/>
                  <a:t>Preimage attack: Given a hash value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/>
                  <a:t>, try all possible inputs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/>
                  <a:t> until one matches.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5A5C09-4E82-00CD-5424-81BD58912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9" y="1304644"/>
                <a:ext cx="8242480" cy="338554"/>
              </a:xfrm>
              <a:prstGeom prst="rect">
                <a:avLst/>
              </a:prstGeom>
              <a:blipFill>
                <a:blip r:embed="rId3"/>
                <a:stretch>
                  <a:fillRect l="-29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D9827C3-C062-BF79-3E4C-AB9C1C0630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3" b="-1"/>
          <a:stretch>
            <a:fillRect/>
          </a:stretch>
        </p:blipFill>
        <p:spPr>
          <a:xfrm>
            <a:off x="1981998" y="1902343"/>
            <a:ext cx="5180003" cy="26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A1E870DE-19FA-555F-C7E2-6AF5D150D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FF91EEDD-929E-6306-2035-80EB19D78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Brute-Force Attacks</a:t>
            </a: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91597-3A43-6806-8C66-42BB0EE04F9D}"/>
                  </a:ext>
                </a:extLst>
              </p:cNvPr>
              <p:cNvSpPr txBox="1"/>
              <p:nvPr/>
            </p:nvSpPr>
            <p:spPr>
              <a:xfrm>
                <a:off x="689019" y="1304644"/>
                <a:ext cx="82424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/>
                  <a:t>Precomputation Attack: Compute a table of (password → hash) pairs in advance</a:t>
                </a:r>
                <a:r>
                  <a:rPr lang="en-US" sz="1600" i="1"/>
                  <a:t>. </a:t>
                </a:r>
                <a:r>
                  <a:rPr lang="en-US" sz="1600"/>
                  <a:t>lookup time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91597-3A43-6806-8C66-42BB0EE04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9" y="1304644"/>
                <a:ext cx="8242480" cy="584775"/>
              </a:xfrm>
              <a:prstGeom prst="rect">
                <a:avLst/>
              </a:prstGeom>
              <a:blipFill>
                <a:blip r:embed="rId3"/>
                <a:stretch>
                  <a:fillRect l="-296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mputer Exploding Stock Illustrations – 10,959 Computer Exploding Stock  Illustrations, Vectors &amp; Clipart - Dreamstime">
            <a:extLst>
              <a:ext uri="{FF2B5EF4-FFF2-40B4-BE49-F238E27FC236}">
                <a16:creationId xmlns:a16="http://schemas.microsoft.com/office/drawing/2014/main" id="{F7CFC645-BEB4-8B83-1EE3-91F000E5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70" y="2150772"/>
            <a:ext cx="1936660" cy="19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1B595-60A0-2DBF-48A5-F0C0B495388A}"/>
              </a:ext>
            </a:extLst>
          </p:cNvPr>
          <p:cNvSpPr txBox="1"/>
          <p:nvPr/>
        </p:nvSpPr>
        <p:spPr>
          <a:xfrm>
            <a:off x="5540330" y="2730862"/>
            <a:ext cx="303297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/>
              <a:t>Enormous storage cost (impractical for large password spaces)</a:t>
            </a:r>
          </a:p>
        </p:txBody>
      </p:sp>
    </p:spTree>
    <p:extLst>
      <p:ext uri="{BB962C8B-B14F-4D97-AF65-F5344CB8AC3E}">
        <p14:creationId xmlns:p14="http://schemas.microsoft.com/office/powerpoint/2010/main" val="96421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3B5DFD84-B871-601E-4E2D-BFAA7475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D95C5DC3-63FE-6CFC-E316-852B7A1765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Brute-Force Attacks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D7AB2-3B98-836B-4F85-01B99A37C61C}"/>
              </a:ext>
            </a:extLst>
          </p:cNvPr>
          <p:cNvSpPr txBox="1"/>
          <p:nvPr/>
        </p:nvSpPr>
        <p:spPr>
          <a:xfrm>
            <a:off x="689019" y="1304644"/>
            <a:ext cx="8242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Rainbow Table Attack : improves on earlier precomputed hash tables by using a clever time–memory trade-off based on chained hash-reduction operations.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F7AD5-73A2-1CFB-0C72-1FBC78C0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9" y="2095723"/>
            <a:ext cx="2917064" cy="231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17911-6FB4-F08F-5744-6FB3C088A0E4}"/>
              </a:ext>
            </a:extLst>
          </p:cNvPr>
          <p:cNvSpPr txBox="1"/>
          <p:nvPr/>
        </p:nvSpPr>
        <p:spPr>
          <a:xfrm>
            <a:off x="3715555" y="2095723"/>
            <a:ext cx="5215944" cy="232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/>
              <a:t>Key Idea: Hash–Reduction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</a:t>
            </a:r>
            <a:r>
              <a:rPr lang="en-US" b="1"/>
              <a:t>reduction function R()</a:t>
            </a:r>
            <a:r>
              <a:rPr lang="en-US"/>
              <a:t> converts a hash value back into a new password-like string (not the original password — just something in the same password space).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</a:t>
            </a:r>
            <a:r>
              <a:rPr lang="en-US" altLang="zh-CN"/>
              <a:t>nly ‘</a:t>
            </a:r>
            <a:r>
              <a:rPr lang="en-US" altLang="zh-CN" err="1"/>
              <a:t>aaaaaa</a:t>
            </a:r>
            <a:r>
              <a:rPr lang="en-US" altLang="zh-CN"/>
              <a:t>’ and ‘</a:t>
            </a:r>
            <a:r>
              <a:rPr lang="en-US" altLang="zh-CN" err="1"/>
              <a:t>kiebgt</a:t>
            </a:r>
            <a:r>
              <a:rPr lang="en-US" altLang="zh-CN"/>
              <a:t>’ are stored.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Given a hash value 920ECF10, we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password of 920ECF10  is "</a:t>
            </a:r>
            <a:r>
              <a:rPr lang="en-US" err="1"/>
              <a:t>sgfnyd</a:t>
            </a:r>
            <a:r>
              <a:rPr lang="en-US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FC77A-B4E5-4A55-50BB-38427A972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70" y="3108627"/>
            <a:ext cx="4104282" cy="344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6F3EBF-C2B4-24A5-03E2-8603BC31FEC9}"/>
              </a:ext>
            </a:extLst>
          </p:cNvPr>
          <p:cNvSpPr txBox="1"/>
          <p:nvPr/>
        </p:nvSpPr>
        <p:spPr>
          <a:xfrm>
            <a:off x="6229350" y="4672469"/>
            <a:ext cx="2835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https://en.wikipedia.org/wiki/Rainbow_table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9EF7DD-AF96-AD4B-D45D-7851F32BB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466" y="3689241"/>
            <a:ext cx="1559638" cy="3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3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351AA548-2EC8-0076-260F-F310FFF5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83947C95-51C5-5723-9DA1-0655339ABC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Brute-Force Attacks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BF714-FFC2-3B18-CA2D-EF53BDADF645}"/>
              </a:ext>
            </a:extLst>
          </p:cNvPr>
          <p:cNvSpPr txBox="1"/>
          <p:nvPr/>
        </p:nvSpPr>
        <p:spPr>
          <a:xfrm>
            <a:off x="689019" y="1304644"/>
            <a:ext cx="8242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/>
              <a:t>Rainbow Table Attack : improves on earlier precomputed hash tables by using a clever time–memory trade-off based on chained hash-reduction operations.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F95CB-9D50-5BD8-4C93-498645B86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9" y="2095723"/>
            <a:ext cx="2917064" cy="231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DDEF3-0B30-08DE-31F0-B6B2041DE750}"/>
              </a:ext>
            </a:extLst>
          </p:cNvPr>
          <p:cNvSpPr txBox="1"/>
          <p:nvPr/>
        </p:nvSpPr>
        <p:spPr>
          <a:xfrm>
            <a:off x="3520704" y="2114321"/>
            <a:ext cx="5544355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/>
              <a:t>Key Idea: Hash–Reduction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Why “R</a:t>
            </a:r>
            <a:r>
              <a:rPr lang="en-US" altLang="zh-CN"/>
              <a:t>ainbow</a:t>
            </a:r>
            <a:r>
              <a:rPr lang="en-US"/>
              <a:t>”?</a:t>
            </a:r>
          </a:p>
          <a:p>
            <a:r>
              <a:rPr lang="en-US"/>
              <a:t>If you use one reduction function R() for every step, chains often merge and waste space, because independent chains might collide.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FD1F2-A779-AA81-BDA6-74CF18F11475}"/>
              </a:ext>
            </a:extLst>
          </p:cNvPr>
          <p:cNvSpPr txBox="1"/>
          <p:nvPr/>
        </p:nvSpPr>
        <p:spPr>
          <a:xfrm>
            <a:off x="6229350" y="4672469"/>
            <a:ext cx="2835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https://en.wikipedia.org/wiki/Rainbow_table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0DAB6D-34A9-7EB4-C669-121DAEE11DEC}"/>
                  </a:ext>
                </a:extLst>
              </p:cNvPr>
              <p:cNvSpPr txBox="1"/>
              <p:nvPr/>
            </p:nvSpPr>
            <p:spPr>
              <a:xfrm>
                <a:off x="3682553" y="3585718"/>
                <a:ext cx="5093594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→ ...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0DAB6D-34A9-7EB4-C669-121DAEE1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553" y="3585718"/>
                <a:ext cx="50935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44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6D8F6510-4772-3ABD-A0AF-8D9F3E44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418C28C3-6AD9-69F2-B2CD-6256B07CD6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Brute-Force Attacks</a:t>
            </a:r>
            <a:endParaRPr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EDB0B-6291-E4C8-1A76-29BC39B75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304" y="1126043"/>
            <a:ext cx="3884967" cy="3389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92370-6DD3-4E1B-485E-C066DD48695E}"/>
              </a:ext>
            </a:extLst>
          </p:cNvPr>
          <p:cNvSpPr txBox="1"/>
          <p:nvPr/>
        </p:nvSpPr>
        <p:spPr>
          <a:xfrm>
            <a:off x="4408787" y="4592657"/>
            <a:ext cx="4806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https://www.hivesystems.com/blog/are-your-passwords-in-the-green</a:t>
            </a:r>
          </a:p>
        </p:txBody>
      </p:sp>
    </p:spTree>
    <p:extLst>
      <p:ext uri="{BB962C8B-B14F-4D97-AF65-F5344CB8AC3E}">
        <p14:creationId xmlns:p14="http://schemas.microsoft.com/office/powerpoint/2010/main" val="406045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F2081947-865E-123E-FAC3-838283DE5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7E536BBE-6DA3-3303-549D-82507C0C2E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Brute-Force Attacks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40026-3C4E-1C07-1774-BAD56ADC0092}"/>
              </a:ext>
            </a:extLst>
          </p:cNvPr>
          <p:cNvSpPr txBox="1"/>
          <p:nvPr/>
        </p:nvSpPr>
        <p:spPr>
          <a:xfrm>
            <a:off x="689019" y="1304644"/>
            <a:ext cx="8242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/>
              <a:t>How to defense Rainbow Table Attack?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1218B-CD98-2E52-7FA2-6F8FC4198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2" y="1739976"/>
            <a:ext cx="4011768" cy="2655517"/>
          </a:xfrm>
          <a:prstGeom prst="rect">
            <a:avLst/>
          </a:prstGeom>
        </p:spPr>
      </p:pic>
      <p:pic>
        <p:nvPicPr>
          <p:cNvPr id="3074" name="Picture 2" descr="What is Salted Password Hashing? - GeeksforGeeks">
            <a:extLst>
              <a:ext uri="{FF2B5EF4-FFF2-40B4-BE49-F238E27FC236}">
                <a16:creationId xmlns:a16="http://schemas.microsoft.com/office/drawing/2014/main" id="{9135F335-5564-6C93-24B3-31D0E9CC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57" y="2014023"/>
            <a:ext cx="4314422" cy="14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E9096A-F845-CA66-E6D8-A56E92A4C3BB}"/>
                  </a:ext>
                </a:extLst>
              </p:cNvPr>
              <p:cNvSpPr txBox="1"/>
              <p:nvPr/>
            </p:nvSpPr>
            <p:spPr>
              <a:xfrm>
                <a:off x="4750693" y="3794009"/>
                <a:ext cx="4121240" cy="3077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/>
                  <a:t>Need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/>
                  <a:t> rainbow table for 32 bits salt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E9096A-F845-CA66-E6D8-A56E92A4C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693" y="3794009"/>
                <a:ext cx="41212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3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85492F5D-E131-7BE1-AE2B-4CBF4C71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FD92B0C5-928C-E6AB-572B-851DD870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Hash Functions F</a:t>
            </a:r>
            <a:r>
              <a:rPr lang="en-US" altLang="zh-CN" sz="3200"/>
              <a:t>amily</a:t>
            </a:r>
            <a:endParaRPr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AF1CC-6FD9-EE08-DD78-5916A8E0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73" y="1547253"/>
            <a:ext cx="5403254" cy="2097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DE144A-4A9C-23A4-72CB-871888400556}"/>
              </a:ext>
            </a:extLst>
          </p:cNvPr>
          <p:cNvSpPr txBox="1"/>
          <p:nvPr/>
        </p:nvSpPr>
        <p:spPr>
          <a:xfrm>
            <a:off x="696572" y="119616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Merkle-</a:t>
            </a:r>
            <a:r>
              <a:rPr lang="en-US" b="1" dirty="0" err="1"/>
              <a:t>Damgard</a:t>
            </a:r>
            <a:r>
              <a:rPr lang="en-US" b="1" dirty="0"/>
              <a:t>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3631B9-4CDE-7DD3-DF58-F0CFC51B75E5}"/>
                  </a:ext>
                </a:extLst>
              </p:cNvPr>
              <p:cNvSpPr txBox="1"/>
              <p:nvPr/>
            </p:nvSpPr>
            <p:spPr>
              <a:xfrm>
                <a:off x="825832" y="3594772"/>
                <a:ext cx="762877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Well-known method to build cryptographic has function;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 message of arbitrary length is broken into blocks</a:t>
                </a:r>
              </a:p>
              <a:p>
                <a:r>
                  <a:rPr lang="en-US" sz="1200" dirty="0"/>
                  <a:t>       - length depends on the compression function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200" dirty="0"/>
                  <a:t>;</a:t>
                </a:r>
              </a:p>
              <a:p>
                <a:r>
                  <a:rPr lang="en-US" sz="1200" dirty="0"/>
                  <a:t>       - padding the size of the message into a multiple of the block size;</a:t>
                </a:r>
              </a:p>
              <a:p>
                <a:r>
                  <a:rPr lang="en-US" sz="1200" dirty="0"/>
                  <a:t>       - sequentially process blocks, taking as input the result of the hash so far and the current message block.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3631B9-4CDE-7DD3-DF58-F0CFC51B7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32" y="3594772"/>
                <a:ext cx="7628778" cy="1015663"/>
              </a:xfrm>
              <a:prstGeom prst="rect">
                <a:avLst/>
              </a:prstGeom>
              <a:blipFill>
                <a:blip r:embed="rId4"/>
                <a:stretch>
                  <a:fillRect t="-1205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66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80078E6D-7A48-3912-8D88-45FD4585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345376A9-2AB5-C46B-66B4-0A040B6CC2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Hash Functions F</a:t>
            </a:r>
            <a:r>
              <a:rPr lang="en-US" altLang="zh-CN" sz="3200"/>
              <a:t>amily</a:t>
            </a:r>
            <a:endParaRPr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71B54-5C4E-2D0D-083B-D69656ED91A9}"/>
              </a:ext>
            </a:extLst>
          </p:cNvPr>
          <p:cNvSpPr txBox="1"/>
          <p:nvPr/>
        </p:nvSpPr>
        <p:spPr>
          <a:xfrm>
            <a:off x="733974" y="1406762"/>
            <a:ext cx="826161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u="sng" dirty="0"/>
              <a:t>MD(Message Digest)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i="1" dirty="0"/>
              <a:t>Designed by Ron Rivest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     Family: MD2, MD4, MD5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u="sng" dirty="0"/>
              <a:t>SHA(Secure Hash Algorithm)</a:t>
            </a:r>
            <a:r>
              <a:rPr lang="en-US" sz="1600" dirty="0"/>
              <a:t> - </a:t>
            </a:r>
            <a:r>
              <a:rPr lang="en-US" i="1" dirty="0"/>
              <a:t>Designed by NIST</a:t>
            </a:r>
          </a:p>
          <a:p>
            <a:pPr>
              <a:spcAft>
                <a:spcPts val="600"/>
              </a:spcAft>
            </a:pPr>
            <a:r>
              <a:rPr lang="en-US" dirty="0"/>
              <a:t>      Family: SHA-0, SHA-1, and SHA-2</a:t>
            </a:r>
          </a:p>
          <a:p>
            <a:pPr>
              <a:spcAft>
                <a:spcPts val="600"/>
              </a:spcAft>
            </a:pPr>
            <a:r>
              <a:rPr lang="en-US" dirty="0"/>
              <a:t>      SHA-2: SHA-224, SHA-256, SHA-384, SHA-512</a:t>
            </a:r>
          </a:p>
          <a:p>
            <a:pPr>
              <a:spcAft>
                <a:spcPts val="600"/>
              </a:spcAft>
            </a:pPr>
            <a:r>
              <a:rPr lang="en-US" dirty="0"/>
              <a:t>      SHA-3: New standard in competition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u="sng" dirty="0"/>
              <a:t>RIPEMD(Race Integrity Primitive Evaluation Message Digest)</a:t>
            </a:r>
            <a:r>
              <a:rPr lang="en-US" sz="1600" dirty="0"/>
              <a:t> </a:t>
            </a:r>
            <a:r>
              <a:rPr lang="en-US" dirty="0"/>
              <a:t>- Developed by Katholieke University Leuven Team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     Family: RIPEMD-128, RIPEMD-160, RIPEMD-256, RIPEMD-320</a:t>
            </a:r>
          </a:p>
        </p:txBody>
      </p:sp>
    </p:spTree>
    <p:extLst>
      <p:ext uri="{BB962C8B-B14F-4D97-AF65-F5344CB8AC3E}">
        <p14:creationId xmlns:p14="http://schemas.microsoft.com/office/powerpoint/2010/main" val="296864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C6D5AAB9-2C23-003D-0B12-7E86E9E3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0BB903AD-34D3-93D6-9F7C-0E4BCF3D0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Hash Functions F</a:t>
            </a:r>
            <a:r>
              <a:rPr lang="en-US" altLang="zh-CN" sz="3200"/>
              <a:t>amily</a:t>
            </a:r>
            <a:endParaRPr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8DD3A-34D1-51C8-DE97-B1A9A343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47" y="1617258"/>
            <a:ext cx="6073368" cy="19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5987A685-5E1A-9C04-08FD-1AB4E2D6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0270C997-39C2-624E-688B-CF18BB181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MD5</a:t>
            </a:r>
            <a:endParaRPr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7564F-BAD8-2DA1-1568-5D40EF208A11}"/>
              </a:ext>
            </a:extLst>
          </p:cNvPr>
          <p:cNvSpPr txBox="1"/>
          <p:nvPr/>
        </p:nvSpPr>
        <p:spPr>
          <a:xfrm>
            <a:off x="628650" y="1244733"/>
            <a:ext cx="1692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P</a:t>
            </a:r>
            <a:r>
              <a:rPr lang="en-US" altLang="zh-CN"/>
              <a:t>adding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AB7CA-822C-1C43-1C39-F158AE5B6D93}"/>
              </a:ext>
            </a:extLst>
          </p:cNvPr>
          <p:cNvSpPr txBox="1"/>
          <p:nvPr/>
        </p:nvSpPr>
        <p:spPr>
          <a:xfrm>
            <a:off x="916794" y="1590810"/>
            <a:ext cx="746121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Suppose we are given a message of 1000 bits. Now we have to add padding bits to the original message. Here we will add 472 padding bits to the original message.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After adding the padding bits the size of the original message/output of the first step will be 1472, i.e. 64 bits less than an exact multiple of 512 (i.e. 512*3=1536).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Length(original message + padding bits)= 512 *I - 64 where </a:t>
            </a:r>
            <a:r>
              <a:rPr lang="en-US" err="1"/>
              <a:t>i</a:t>
            </a:r>
            <a:r>
              <a:rPr lang="en-US"/>
              <a:t> =1,2,3.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Add the length bit in the output of the first step in such a way that the total number of the bits is the perfect multiple of 512. Simply, here we add the 64-bit as a length bit in the output of the first step.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9935C-0993-CF77-92C0-362FCEDD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717" y="3451740"/>
            <a:ext cx="2442718" cy="11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2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95868D7C-8196-8291-F23A-BE0A21FBD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AAD18E31-9131-2AA3-4E04-963E8DC5A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MD5</a:t>
            </a:r>
            <a:endParaRPr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E9A98-6247-FDB4-33A2-6861A8BD4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40" y="1557413"/>
            <a:ext cx="4625720" cy="2896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1BBAB-0F61-A3D6-4087-73E734A42179}"/>
              </a:ext>
            </a:extLst>
          </p:cNvPr>
          <p:cNvSpPr txBox="1"/>
          <p:nvPr/>
        </p:nvSpPr>
        <p:spPr>
          <a:xfrm>
            <a:off x="628650" y="1244733"/>
            <a:ext cx="1692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7582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2304E70F-E1FC-7B6E-CF2A-FAF55D05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9FDFDB22-3037-6DDB-90C9-D77E5E376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MD5</a:t>
            </a: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6BE792-F1CA-5541-5754-CAE8272B3C34}"/>
                  </a:ext>
                </a:extLst>
              </p:cNvPr>
              <p:cNvSpPr txBox="1"/>
              <p:nvPr/>
            </p:nvSpPr>
            <p:spPr>
              <a:xfrm>
                <a:off x="628650" y="1244733"/>
                <a:ext cx="2607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/>
                  <a:t>Within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6BE792-F1CA-5541-5754-CAE8272B3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44733"/>
                <a:ext cx="2607656" cy="307777"/>
              </a:xfrm>
              <a:prstGeom prst="rect">
                <a:avLst/>
              </a:prstGeom>
              <a:blipFill>
                <a:blip r:embed="rId3"/>
                <a:stretch>
                  <a:fillRect l="-234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3760258-DFE8-4B37-5419-8548433F2AA2}"/>
              </a:ext>
            </a:extLst>
          </p:cNvPr>
          <p:cNvGrpSpPr/>
          <p:nvPr/>
        </p:nvGrpSpPr>
        <p:grpSpPr>
          <a:xfrm>
            <a:off x="3236306" y="1074420"/>
            <a:ext cx="4867215" cy="3543300"/>
            <a:chOff x="3767671" y="1178274"/>
            <a:chExt cx="4335849" cy="32664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7A0397-663E-19AB-560B-209F58A1E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373" y="1710489"/>
              <a:ext cx="4283147" cy="27342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B932E7-60C9-B82B-8D56-259AA7D40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7671" y="1178274"/>
              <a:ext cx="1062048" cy="62809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83C082-A73E-BF45-15FB-035C596643C6}"/>
              </a:ext>
            </a:extLst>
          </p:cNvPr>
          <p:cNvSpPr txBox="1"/>
          <p:nvPr/>
        </p:nvSpPr>
        <p:spPr>
          <a:xfrm>
            <a:off x="3547488" y="257175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 </a:t>
            </a:r>
            <a:r>
              <a:rPr lang="en-US" altLang="zh-CN"/>
              <a:t>round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996D9-938E-E9C3-67A6-CE0B0AF35C76}"/>
              </a:ext>
            </a:extLst>
          </p:cNvPr>
          <p:cNvSpPr txBox="1"/>
          <p:nvPr/>
        </p:nvSpPr>
        <p:spPr>
          <a:xfrm>
            <a:off x="7505569" y="3666255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512/32=16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8D645-8F8A-B127-37B5-B1B22E948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26" y="2012931"/>
            <a:ext cx="3177181" cy="18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54A77904-D06B-4860-130E-CCF4651D8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004EB79F-5A3E-44E4-4AE4-98F0A3059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SHA-512</a:t>
            </a:r>
            <a:endParaRPr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69588-42E7-803C-C07B-F9AA62A1B3B3}"/>
              </a:ext>
            </a:extLst>
          </p:cNvPr>
          <p:cNvSpPr txBox="1"/>
          <p:nvPr/>
        </p:nvSpPr>
        <p:spPr>
          <a:xfrm>
            <a:off x="628650" y="1244733"/>
            <a:ext cx="2607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DD688-5B98-461F-4698-374EBC0FD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78" y="1643495"/>
            <a:ext cx="5766844" cy="26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BFA68A74-FA7F-DB62-88B5-5EC34C082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4EC2333D-3FE4-3972-AB90-772A5E2A2A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SHA-512</a:t>
            </a:r>
            <a:endParaRPr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A2849-93F2-4ED2-90C6-FFC2E9661C42}"/>
              </a:ext>
            </a:extLst>
          </p:cNvPr>
          <p:cNvSpPr txBox="1"/>
          <p:nvPr/>
        </p:nvSpPr>
        <p:spPr>
          <a:xfrm>
            <a:off x="628650" y="1244733"/>
            <a:ext cx="1692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P</a:t>
            </a:r>
            <a:r>
              <a:rPr lang="en-US" altLang="zh-CN"/>
              <a:t>adding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FD3EB-9F94-C8E2-A2C3-6A5A08A0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780" y="1552510"/>
            <a:ext cx="5168439" cy="1235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6EE15-4037-EFD8-ADE3-BD769ABB8BC9}"/>
              </a:ext>
            </a:extLst>
          </p:cNvPr>
          <p:cNvSpPr txBox="1"/>
          <p:nvPr/>
        </p:nvSpPr>
        <p:spPr>
          <a:xfrm>
            <a:off x="1339283" y="2981864"/>
            <a:ext cx="6465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What is the number of padding bits if the length of the original message is 2590 bits?</a:t>
            </a:r>
          </a:p>
        </p:txBody>
      </p:sp>
    </p:spTree>
    <p:extLst>
      <p:ext uri="{BB962C8B-B14F-4D97-AF65-F5344CB8AC3E}">
        <p14:creationId xmlns:p14="http://schemas.microsoft.com/office/powerpoint/2010/main" val="1043086714"/>
      </p:ext>
    </p:extLst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632</Words>
  <Application>Microsoft Office PowerPoint</Application>
  <PresentationFormat>On-screen Show (16:9)</PresentationFormat>
  <Paragraphs>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Wingdings</vt:lpstr>
      <vt:lpstr>Cambria Math</vt:lpstr>
      <vt:lpstr>Arial</vt:lpstr>
      <vt:lpstr>Georgia</vt:lpstr>
      <vt:lpstr>UNCG Navy Background</vt:lpstr>
      <vt:lpstr>UNCG - CSC 581</vt:lpstr>
      <vt:lpstr>Cryptography Hash Function</vt:lpstr>
      <vt:lpstr>Hash Functions Family</vt:lpstr>
      <vt:lpstr>Hash Functions Family</vt:lpstr>
      <vt:lpstr>Hash Functions Family</vt:lpstr>
      <vt:lpstr>MD5</vt:lpstr>
      <vt:lpstr>MD5</vt:lpstr>
      <vt:lpstr>MD5</vt:lpstr>
      <vt:lpstr>SHA-512</vt:lpstr>
      <vt:lpstr>SHA-512</vt:lpstr>
      <vt:lpstr>Brute-Force Attacks</vt:lpstr>
      <vt:lpstr>Brute-Force Attacks</vt:lpstr>
      <vt:lpstr>Brute-Force Attacks</vt:lpstr>
      <vt:lpstr>Brute-Force Attacks</vt:lpstr>
      <vt:lpstr>Brute-Force Attacks</vt:lpstr>
      <vt:lpstr>Brute-Force Attacks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2026-03-15T19:04:45Z</dcterms:modified>
</cp:coreProperties>
</file>