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9"/>
  </p:notesMasterIdLst>
  <p:sldIdLst>
    <p:sldId id="256" r:id="rId3"/>
    <p:sldId id="258" r:id="rId4"/>
    <p:sldId id="279" r:id="rId5"/>
    <p:sldId id="278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72369-05E0-4E0F-BF58-B41E27CF7079}" v="30" dt="2026-03-02T03:41:37.571"/>
  </p1510:revLst>
</p1510:revInfo>
</file>

<file path=ppt/tableStyles.xml><?xml version="1.0" encoding="utf-8"?>
<a:tblStyleLst xmlns:a="http://schemas.openxmlformats.org/drawingml/2006/main" def="{3ECC851D-DD5D-4DF8-B413-6074A9AF4CA5}">
  <a:tblStyle styleId="{3ECC851D-DD5D-4DF8-B413-6074A9AF4C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19" autoAdjust="0"/>
  </p:normalViewPr>
  <p:slideViewPr>
    <p:cSldViewPr snapToGrid="0">
      <p:cViewPr varScale="1">
        <p:scale>
          <a:sx n="112" d="100"/>
          <a:sy n="112" d="100"/>
        </p:scale>
        <p:origin x="15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90372369-05E0-4E0F-BF58-B41E27CF7079}"/>
    <pc:docChg chg="undo custSel delSld modSld">
      <pc:chgData name="xiaochen li" userId="50b582a8adf77086" providerId="LiveId" clId="{90372369-05E0-4E0F-BF58-B41E27CF7079}" dt="2026-03-02T03:41:37.030" v="45" actId="20577"/>
      <pc:docMkLst>
        <pc:docMk/>
      </pc:docMkLst>
      <pc:sldChg chg="modSp mod">
        <pc:chgData name="xiaochen li" userId="50b582a8adf77086" providerId="LiveId" clId="{90372369-05E0-4E0F-BF58-B41E27CF7079}" dt="2026-03-02T01:41:31.676" v="3" actId="20577"/>
        <pc:sldMkLst>
          <pc:docMk/>
          <pc:sldMk cId="0" sldId="256"/>
        </pc:sldMkLst>
        <pc:spChg chg="mod">
          <ac:chgData name="xiaochen li" userId="50b582a8adf77086" providerId="LiveId" clId="{90372369-05E0-4E0F-BF58-B41E27CF7079}" dt="2026-03-02T01:41:31.676" v="3" actId="20577"/>
          <ac:spMkLst>
            <pc:docMk/>
            <pc:sldMk cId="0" sldId="256"/>
            <ac:spMk id="149" creationId="{00000000-0000-0000-0000-000000000000}"/>
          </ac:spMkLst>
        </pc:spChg>
      </pc:sldChg>
      <pc:sldChg chg="del">
        <pc:chgData name="xiaochen li" userId="50b582a8adf77086" providerId="LiveId" clId="{90372369-05E0-4E0F-BF58-B41E27CF7079}" dt="2026-03-02T01:41:46.255" v="4" actId="47"/>
        <pc:sldMkLst>
          <pc:docMk/>
          <pc:sldMk cId="0" sldId="257"/>
        </pc:sldMkLst>
      </pc:sldChg>
      <pc:sldChg chg="modSp">
        <pc:chgData name="xiaochen li" userId="50b582a8adf77086" providerId="LiveId" clId="{90372369-05E0-4E0F-BF58-B41E27CF7079}" dt="2026-03-02T02:53:34.394" v="16" actId="20577"/>
        <pc:sldMkLst>
          <pc:docMk/>
          <pc:sldMk cId="1111016949" sldId="282"/>
        </pc:sldMkLst>
        <pc:spChg chg="mod">
          <ac:chgData name="xiaochen li" userId="50b582a8adf77086" providerId="LiveId" clId="{90372369-05E0-4E0F-BF58-B41E27CF7079}" dt="2026-03-02T02:53:34.394" v="16" actId="20577"/>
          <ac:spMkLst>
            <pc:docMk/>
            <pc:sldMk cId="1111016949" sldId="282"/>
            <ac:spMk id="3" creationId="{B1FA7165-A931-D453-CA79-D25743AE673A}"/>
          </ac:spMkLst>
        </pc:spChg>
      </pc:sldChg>
      <pc:sldChg chg="modNotesTx">
        <pc:chgData name="xiaochen li" userId="50b582a8adf77086" providerId="LiveId" clId="{90372369-05E0-4E0F-BF58-B41E27CF7079}" dt="2026-03-02T03:03:17.262" v="18" actId="20577"/>
        <pc:sldMkLst>
          <pc:docMk/>
          <pc:sldMk cId="92551139" sldId="283"/>
        </pc:sldMkLst>
      </pc:sldChg>
      <pc:sldChg chg="modNotesTx">
        <pc:chgData name="xiaochen li" userId="50b582a8adf77086" providerId="LiveId" clId="{90372369-05E0-4E0F-BF58-B41E27CF7079}" dt="2026-03-02T03:24:18.540" v="24" actId="20577"/>
        <pc:sldMkLst>
          <pc:docMk/>
          <pc:sldMk cId="1592205565" sldId="286"/>
        </pc:sldMkLst>
      </pc:sldChg>
      <pc:sldChg chg="modSp">
        <pc:chgData name="xiaochen li" userId="50b582a8adf77086" providerId="LiveId" clId="{90372369-05E0-4E0F-BF58-B41E27CF7079}" dt="2026-03-02T03:25:14.765" v="25"/>
        <pc:sldMkLst>
          <pc:docMk/>
          <pc:sldMk cId="2512017856" sldId="287"/>
        </pc:sldMkLst>
        <pc:spChg chg="mod">
          <ac:chgData name="xiaochen li" userId="50b582a8adf77086" providerId="LiveId" clId="{90372369-05E0-4E0F-BF58-B41E27CF7079}" dt="2026-03-02T03:25:14.765" v="25"/>
          <ac:spMkLst>
            <pc:docMk/>
            <pc:sldMk cId="2512017856" sldId="287"/>
            <ac:spMk id="4" creationId="{A39E1CD6-840D-F46B-D2E9-E513F8D3FB21}"/>
          </ac:spMkLst>
        </pc:spChg>
      </pc:sldChg>
      <pc:sldChg chg="delSp mod">
        <pc:chgData name="xiaochen li" userId="50b582a8adf77086" providerId="LiveId" clId="{90372369-05E0-4E0F-BF58-B41E27CF7079}" dt="2026-03-02T03:35:43.278" v="26" actId="478"/>
        <pc:sldMkLst>
          <pc:docMk/>
          <pc:sldMk cId="678366276" sldId="290"/>
        </pc:sldMkLst>
        <pc:spChg chg="del">
          <ac:chgData name="xiaochen li" userId="50b582a8adf77086" providerId="LiveId" clId="{90372369-05E0-4E0F-BF58-B41E27CF7079}" dt="2026-03-02T03:35:43.278" v="26" actId="478"/>
          <ac:spMkLst>
            <pc:docMk/>
            <pc:sldMk cId="678366276" sldId="290"/>
            <ac:spMk id="5" creationId="{1EDE5153-CDD9-8848-86C3-B3AB381AC319}"/>
          </ac:spMkLst>
        </pc:spChg>
      </pc:sldChg>
      <pc:sldChg chg="modSp mod modNotesTx">
        <pc:chgData name="xiaochen li" userId="50b582a8adf77086" providerId="LiveId" clId="{90372369-05E0-4E0F-BF58-B41E27CF7079}" dt="2026-03-02T03:41:37.030" v="45" actId="20577"/>
        <pc:sldMkLst>
          <pc:docMk/>
          <pc:sldMk cId="1874143316" sldId="291"/>
        </pc:sldMkLst>
        <pc:spChg chg="mod">
          <ac:chgData name="xiaochen li" userId="50b582a8adf77086" providerId="LiveId" clId="{90372369-05E0-4E0F-BF58-B41E27CF7079}" dt="2026-03-02T03:40:10.357" v="43" actId="20577"/>
          <ac:spMkLst>
            <pc:docMk/>
            <pc:sldMk cId="1874143316" sldId="291"/>
            <ac:spMk id="6" creationId="{F07599E1-C369-CBAA-5FFB-B18AE4C4ED6E}"/>
          </ac:spMkLst>
        </pc:spChg>
      </pc:sldChg>
      <pc:sldChg chg="modSp del mod modNotesTx">
        <pc:chgData name="xiaochen li" userId="50b582a8adf77086" providerId="LiveId" clId="{90372369-05E0-4E0F-BF58-B41E27CF7079}" dt="2026-03-02T03:40:26.183" v="44" actId="47"/>
        <pc:sldMkLst>
          <pc:docMk/>
          <pc:sldMk cId="798572928" sldId="292"/>
        </pc:sldMkLst>
        <pc:spChg chg="mod">
          <ac:chgData name="xiaochen li" userId="50b582a8adf77086" providerId="LiveId" clId="{90372369-05E0-4E0F-BF58-B41E27CF7079}" dt="2026-03-02T03:39:37.836" v="39" actId="1076"/>
          <ac:spMkLst>
            <pc:docMk/>
            <pc:sldMk cId="798572928" sldId="292"/>
            <ac:spMk id="6" creationId="{333917D2-2147-AC26-1B6E-856EC52CFA4E}"/>
          </ac:spMkLst>
        </pc:spChg>
      </pc:sldChg>
    </pc:docChg>
  </pc:docChgLst>
  <pc:docChgLst>
    <pc:chgData name="xiaochen li" userId="50b582a8adf77086" providerId="LiveId" clId="{2BE563BA-E425-43B7-9A8E-5FFC49AC0556}"/>
    <pc:docChg chg="custSel addSld modSld sldOrd">
      <pc:chgData name="xiaochen li" userId="50b582a8adf77086" providerId="LiveId" clId="{2BE563BA-E425-43B7-9A8E-5FFC49AC0556}" dt="2025-11-27T03:42:53.050" v="630" actId="478"/>
      <pc:docMkLst>
        <pc:docMk/>
      </pc:docMkLst>
      <pc:sldChg chg="addSp delSp modSp add mod">
        <pc:chgData name="xiaochen li" userId="50b582a8adf77086" providerId="LiveId" clId="{2BE563BA-E425-43B7-9A8E-5FFC49AC0556}" dt="2025-11-27T02:44:17.423" v="24" actId="1076"/>
        <pc:sldMkLst>
          <pc:docMk/>
          <pc:sldMk cId="2793745129" sldId="301"/>
        </pc:sldMkLst>
      </pc:sldChg>
      <pc:sldChg chg="addSp delSp modSp add mod">
        <pc:chgData name="xiaochen li" userId="50b582a8adf77086" providerId="LiveId" clId="{2BE563BA-E425-43B7-9A8E-5FFC49AC0556}" dt="2025-11-27T02:59:12.163" v="117" actId="1076"/>
        <pc:sldMkLst>
          <pc:docMk/>
          <pc:sldMk cId="964219628" sldId="302"/>
        </pc:sldMkLst>
      </pc:sldChg>
      <pc:sldChg chg="addSp delSp modSp add mod ord">
        <pc:chgData name="xiaochen li" userId="50b582a8adf77086" providerId="LiveId" clId="{2BE563BA-E425-43B7-9A8E-5FFC49AC0556}" dt="2025-11-27T03:40:56.136" v="618"/>
        <pc:sldMkLst>
          <pc:docMk/>
          <pc:sldMk cId="4060456765" sldId="303"/>
        </pc:sldMkLst>
      </pc:sldChg>
      <pc:sldChg chg="addSp delSp modSp add mod">
        <pc:chgData name="xiaochen li" userId="50b582a8adf77086" providerId="LiveId" clId="{2BE563BA-E425-43B7-9A8E-5FFC49AC0556}" dt="2025-11-27T03:29:32.742" v="436" actId="1076"/>
        <pc:sldMkLst>
          <pc:docMk/>
          <pc:sldMk cId="2865136957" sldId="304"/>
        </pc:sldMkLst>
      </pc:sldChg>
      <pc:sldChg chg="addSp delSp modSp add mod">
        <pc:chgData name="xiaochen li" userId="50b582a8adf77086" providerId="LiveId" clId="{2BE563BA-E425-43B7-9A8E-5FFC49AC0556}" dt="2025-11-27T03:29:46.544" v="437" actId="1076"/>
        <pc:sldMkLst>
          <pc:docMk/>
          <pc:sldMk cId="1341447200" sldId="305"/>
        </pc:sldMkLst>
      </pc:sldChg>
      <pc:sldChg chg="addSp delSp modSp add mod">
        <pc:chgData name="xiaochen li" userId="50b582a8adf77086" providerId="LiveId" clId="{2BE563BA-E425-43B7-9A8E-5FFC49AC0556}" dt="2025-11-27T03:42:53.050" v="630" actId="478"/>
        <pc:sldMkLst>
          <pc:docMk/>
          <pc:sldMk cId="286233348" sldId="306"/>
        </pc:sldMkLst>
      </pc:sldChg>
    </pc:docChg>
  </pc:docChgLst>
  <pc:docChgLst>
    <pc:chgData name="xiaochen li" userId="50b582a8adf77086" providerId="LiveId" clId="{C3A8F5AC-0D5D-414F-BED8-5E175DBBC829}"/>
    <pc:docChg chg="undo custSel addSld delSld modSld">
      <pc:chgData name="xiaochen li" userId="50b582a8adf77086" providerId="LiveId" clId="{C3A8F5AC-0D5D-414F-BED8-5E175DBBC829}" dt="2025-11-25T21:15:11.485" v="1641" actId="948"/>
      <pc:docMkLst>
        <pc:docMk/>
      </pc:docMkLst>
      <pc:sldChg chg="modSp mod">
        <pc:chgData name="xiaochen li" userId="50b582a8adf77086" providerId="LiveId" clId="{C3A8F5AC-0D5D-414F-BED8-5E175DBBC829}" dt="2025-11-21T20:11:33.556" v="20" actId="20577"/>
        <pc:sldMkLst>
          <pc:docMk/>
          <pc:sldMk cId="0" sldId="256"/>
        </pc:sldMkLst>
      </pc:sldChg>
      <pc:sldChg chg="addSp delSp modSp mod">
        <pc:chgData name="xiaochen li" userId="50b582a8adf77086" providerId="LiveId" clId="{C3A8F5AC-0D5D-414F-BED8-5E175DBBC829}" dt="2025-11-21T20:20:01.649" v="231" actId="1076"/>
        <pc:sldMkLst>
          <pc:docMk/>
          <pc:sldMk cId="0" sldId="258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59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0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1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2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3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4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5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6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7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8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69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0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1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2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3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4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5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6"/>
        </pc:sldMkLst>
      </pc:sldChg>
      <pc:sldChg chg="del">
        <pc:chgData name="xiaochen li" userId="50b582a8adf77086" providerId="LiveId" clId="{C3A8F5AC-0D5D-414F-BED8-5E175DBBC829}" dt="2025-11-24T20:51:47.165" v="1280" actId="47"/>
        <pc:sldMkLst>
          <pc:docMk/>
          <pc:sldMk cId="0" sldId="277"/>
        </pc:sldMkLst>
      </pc:sldChg>
      <pc:sldChg chg="addSp delSp modSp add mod">
        <pc:chgData name="xiaochen li" userId="50b582a8adf77086" providerId="LiveId" clId="{C3A8F5AC-0D5D-414F-BED8-5E175DBBC829}" dt="2025-11-21T20:23:29.784" v="316" actId="1076"/>
        <pc:sldMkLst>
          <pc:docMk/>
          <pc:sldMk cId="3084154214" sldId="278"/>
        </pc:sldMkLst>
      </pc:sldChg>
      <pc:sldChg chg="addSp delSp modSp add mod">
        <pc:chgData name="xiaochen li" userId="50b582a8adf77086" providerId="LiveId" clId="{C3A8F5AC-0D5D-414F-BED8-5E175DBBC829}" dt="2025-11-21T20:29:58.423" v="350" actId="1076"/>
        <pc:sldMkLst>
          <pc:docMk/>
          <pc:sldMk cId="2506733225" sldId="279"/>
        </pc:sldMkLst>
      </pc:sldChg>
      <pc:sldChg chg="addSp delSp modSp add mod">
        <pc:chgData name="xiaochen li" userId="50b582a8adf77086" providerId="LiveId" clId="{C3A8F5AC-0D5D-414F-BED8-5E175DBBC829}" dt="2025-11-21T20:35:39.760" v="509" actId="1076"/>
        <pc:sldMkLst>
          <pc:docMk/>
          <pc:sldMk cId="3046217663" sldId="280"/>
        </pc:sldMkLst>
      </pc:sldChg>
      <pc:sldChg chg="addSp delSp modSp add mod">
        <pc:chgData name="xiaochen li" userId="50b582a8adf77086" providerId="LiveId" clId="{C3A8F5AC-0D5D-414F-BED8-5E175DBBC829}" dt="2025-11-21T20:46:19.667" v="809" actId="208"/>
        <pc:sldMkLst>
          <pc:docMk/>
          <pc:sldMk cId="1879925425" sldId="281"/>
        </pc:sldMkLst>
      </pc:sldChg>
      <pc:sldChg chg="addSp delSp modSp add mod">
        <pc:chgData name="xiaochen li" userId="50b582a8adf77086" providerId="LiveId" clId="{C3A8F5AC-0D5D-414F-BED8-5E175DBBC829}" dt="2025-11-24T19:19:38.675" v="850" actId="1076"/>
        <pc:sldMkLst>
          <pc:docMk/>
          <pc:sldMk cId="1111016949" sldId="282"/>
        </pc:sldMkLst>
      </pc:sldChg>
      <pc:sldChg chg="addSp delSp modSp add mod">
        <pc:chgData name="xiaochen li" userId="50b582a8adf77086" providerId="LiveId" clId="{C3A8F5AC-0D5D-414F-BED8-5E175DBBC829}" dt="2025-11-24T19:30:50.393" v="913" actId="1076"/>
        <pc:sldMkLst>
          <pc:docMk/>
          <pc:sldMk cId="92551139" sldId="283"/>
        </pc:sldMkLst>
      </pc:sldChg>
      <pc:sldChg chg="addSp delSp modSp add mod">
        <pc:chgData name="xiaochen li" userId="50b582a8adf77086" providerId="LiveId" clId="{C3A8F5AC-0D5D-414F-BED8-5E175DBBC829}" dt="2025-11-24T20:17:06.399" v="987" actId="1076"/>
        <pc:sldMkLst>
          <pc:docMk/>
          <pc:sldMk cId="1853549235" sldId="284"/>
        </pc:sldMkLst>
      </pc:sldChg>
      <pc:sldChg chg="addSp delSp modSp add mod">
        <pc:chgData name="xiaochen li" userId="50b582a8adf77086" providerId="LiveId" clId="{C3A8F5AC-0D5D-414F-BED8-5E175DBBC829}" dt="2025-11-24T20:24:16.217" v="1045" actId="313"/>
        <pc:sldMkLst>
          <pc:docMk/>
          <pc:sldMk cId="3483201725" sldId="285"/>
        </pc:sldMkLst>
      </pc:sldChg>
      <pc:sldChg chg="add">
        <pc:chgData name="xiaochen li" userId="50b582a8adf77086" providerId="LiveId" clId="{C3A8F5AC-0D5D-414F-BED8-5E175DBBC829}" dt="2025-11-24T20:12:49.109" v="978" actId="2890"/>
        <pc:sldMkLst>
          <pc:docMk/>
          <pc:sldMk cId="1592205565" sldId="286"/>
        </pc:sldMkLst>
      </pc:sldChg>
      <pc:sldChg chg="addSp delSp modSp add mod">
        <pc:chgData name="xiaochen li" userId="50b582a8adf77086" providerId="LiveId" clId="{C3A8F5AC-0D5D-414F-BED8-5E175DBBC829}" dt="2025-11-24T20:24:27.426" v="1046" actId="113"/>
        <pc:sldMkLst>
          <pc:docMk/>
          <pc:sldMk cId="2512017856" sldId="287"/>
        </pc:sldMkLst>
      </pc:sldChg>
      <pc:sldChg chg="addSp delSp modSp add mod">
        <pc:chgData name="xiaochen li" userId="50b582a8adf77086" providerId="LiveId" clId="{C3A8F5AC-0D5D-414F-BED8-5E175DBBC829}" dt="2025-11-24T20:37:08.188" v="1133" actId="1076"/>
        <pc:sldMkLst>
          <pc:docMk/>
          <pc:sldMk cId="822394643" sldId="288"/>
        </pc:sldMkLst>
      </pc:sldChg>
      <pc:sldChg chg="addSp delSp modSp add mod">
        <pc:chgData name="xiaochen li" userId="50b582a8adf77086" providerId="LiveId" clId="{C3A8F5AC-0D5D-414F-BED8-5E175DBBC829}" dt="2025-11-24T20:37:48.338" v="1145" actId="113"/>
        <pc:sldMkLst>
          <pc:docMk/>
          <pc:sldMk cId="1686524619" sldId="289"/>
        </pc:sldMkLst>
      </pc:sldChg>
      <pc:sldChg chg="addSp delSp modSp add mod">
        <pc:chgData name="xiaochen li" userId="50b582a8adf77086" providerId="LiveId" clId="{C3A8F5AC-0D5D-414F-BED8-5E175DBBC829}" dt="2025-11-24T20:39:19.896" v="1156" actId="1076"/>
        <pc:sldMkLst>
          <pc:docMk/>
          <pc:sldMk cId="678366276" sldId="290"/>
        </pc:sldMkLst>
      </pc:sldChg>
      <pc:sldChg chg="addSp delSp modSp add mod">
        <pc:chgData name="xiaochen li" userId="50b582a8adf77086" providerId="LiveId" clId="{C3A8F5AC-0D5D-414F-BED8-5E175DBBC829}" dt="2025-11-24T20:47:59.989" v="1209" actId="948"/>
        <pc:sldMkLst>
          <pc:docMk/>
          <pc:sldMk cId="1874143316" sldId="291"/>
        </pc:sldMkLst>
      </pc:sldChg>
      <pc:sldChg chg="modSp add mod">
        <pc:chgData name="xiaochen li" userId="50b582a8adf77086" providerId="LiveId" clId="{C3A8F5AC-0D5D-414F-BED8-5E175DBBC829}" dt="2025-11-24T20:51:25.303" v="1279" actId="207"/>
        <pc:sldMkLst>
          <pc:docMk/>
          <pc:sldMk cId="798572928" sldId="292"/>
        </pc:sldMkLst>
      </pc:sldChg>
      <pc:sldChg chg="addSp delSp modSp add mod">
        <pc:chgData name="xiaochen li" userId="50b582a8adf77086" providerId="LiveId" clId="{C3A8F5AC-0D5D-414F-BED8-5E175DBBC829}" dt="2025-11-25T18:02:13.246" v="1463" actId="1076"/>
        <pc:sldMkLst>
          <pc:docMk/>
          <pc:sldMk cId="2089662028" sldId="293"/>
        </pc:sldMkLst>
      </pc:sldChg>
      <pc:sldChg chg="addSp delSp modSp add mod">
        <pc:chgData name="xiaochen li" userId="50b582a8adf77086" providerId="LiveId" clId="{C3A8F5AC-0D5D-414F-BED8-5E175DBBC829}" dt="2025-11-25T17:57:03.364" v="1401" actId="1076"/>
        <pc:sldMkLst>
          <pc:docMk/>
          <pc:sldMk cId="4088498233" sldId="294"/>
        </pc:sldMkLst>
      </pc:sldChg>
      <pc:sldChg chg="add">
        <pc:chgData name="xiaochen li" userId="50b582a8adf77086" providerId="LiveId" clId="{C3A8F5AC-0D5D-414F-BED8-5E175DBBC829}" dt="2025-11-25T17:58:10.767" v="1402" actId="2890"/>
        <pc:sldMkLst>
          <pc:docMk/>
          <pc:sldMk cId="2968649806" sldId="295"/>
        </pc:sldMkLst>
      </pc:sldChg>
      <pc:sldChg chg="addSp delSp modSp add mod">
        <pc:chgData name="xiaochen li" userId="50b582a8adf77086" providerId="LiveId" clId="{C3A8F5AC-0D5D-414F-BED8-5E175DBBC829}" dt="2025-11-25T18:44:48.816" v="1508" actId="1076"/>
        <pc:sldMkLst>
          <pc:docMk/>
          <pc:sldMk cId="2700327371" sldId="296"/>
        </pc:sldMkLst>
      </pc:sldChg>
      <pc:sldChg chg="addSp delSp modSp add mod">
        <pc:chgData name="xiaochen li" userId="50b582a8adf77086" providerId="LiveId" clId="{C3A8F5AC-0D5D-414F-BED8-5E175DBBC829}" dt="2025-11-25T18:46:29.325" v="1526" actId="20577"/>
        <pc:sldMkLst>
          <pc:docMk/>
          <pc:sldMk cId="1675823054" sldId="297"/>
        </pc:sldMkLst>
      </pc:sldChg>
      <pc:sldChg chg="addSp delSp modSp add mod">
        <pc:chgData name="xiaochen li" userId="50b582a8adf77086" providerId="LiveId" clId="{C3A8F5AC-0D5D-414F-BED8-5E175DBBC829}" dt="2025-11-25T18:50:11.158" v="1601" actId="1076"/>
        <pc:sldMkLst>
          <pc:docMk/>
          <pc:sldMk cId="3904415412" sldId="298"/>
        </pc:sldMkLst>
      </pc:sldChg>
      <pc:sldChg chg="addSp delSp modSp add mod">
        <pc:chgData name="xiaochen li" userId="50b582a8adf77086" providerId="LiveId" clId="{C3A8F5AC-0D5D-414F-BED8-5E175DBBC829}" dt="2025-11-25T21:08:34.198" v="1619" actId="1076"/>
        <pc:sldMkLst>
          <pc:docMk/>
          <pc:sldMk cId="1340307445" sldId="299"/>
        </pc:sldMkLst>
      </pc:sldChg>
      <pc:sldChg chg="addSp delSp modSp add mod">
        <pc:chgData name="xiaochen li" userId="50b582a8adf77086" providerId="LiveId" clId="{C3A8F5AC-0D5D-414F-BED8-5E175DBBC829}" dt="2025-11-25T21:15:11.485" v="1641" actId="948"/>
        <pc:sldMkLst>
          <pc:docMk/>
          <pc:sldMk cId="1043086714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09E3A9A-63F9-6DC1-C01A-64F71C05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674B7428-98D0-1E90-BF15-41157FF2D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622B99CC-9F3E-6C90-53B8-37AEAC822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936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C312B7C2-6808-B546-76CB-226CA38B5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AB51224F-5C57-B829-D173-4E8DCEC12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50E180B8-EE3B-EA55-F1E1-6E95D11A4E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064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80E8013-76C5-8D92-6E10-F6F57379E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A6D0026D-4013-75E2-E5B7-A05A00B08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2AFEE17D-558C-B47C-5A59-8DD8E1BD9D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73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F017F3C9-058E-F486-BD46-0546C249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CFE6C3D0-27BD-8DEE-0AB2-D6A8CC6C7B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E89A4C33-9A94-1E7E-C43A-E0EA5E9DF5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0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A7148BB7-0D33-2BA6-94AD-04906B7C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57F3459-E250-24FE-EF45-C8D17D00FC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4C64F538-AA90-2219-39A1-082919EC72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798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30A74875-4C91-E7F2-F104-766AEA11B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86AC0F0F-84EC-3976-5643-42B7E0E381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77C487C9-1DE9-7E9D-CA02-D5CE149C0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03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1BB9C51B-2D3C-EFD1-90E7-F82FDC618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E7E01194-7070-E38F-F05C-3B8E46308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Google Shape;158;p3:notes">
                <a:extLst>
                  <a:ext uri="{FF2B5EF4-FFF2-40B4-BE49-F238E27FC236}">
                    <a16:creationId xmlns:a16="http://schemas.microsoft.com/office/drawing/2014/main" id="{2E1FFD1A-40A3-FF0F-AD2E-82FDC4B77F5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158" name="Google Shape;158;p3:notes">
                <a:extLst>
                  <a:ext uri="{FF2B5EF4-FFF2-40B4-BE49-F238E27FC236}">
                    <a16:creationId xmlns:a16="http://schemas.microsoft.com/office/drawing/2014/main" id="{2E1FFD1A-40A3-FF0F-AD2E-82FDC4B77F50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>
                    <a:solidFill>
                      <a:srgbClr val="0070C0"/>
                    </a:solidFill>
                  </a:rPr>
                  <a:t>Compression does not produce fixed-length output and is not preimage or collision resistant. </a:t>
                </a:r>
                <a:r>
                  <a:rPr lang="en-US" b="1" dirty="0"/>
                  <a:t>Zip compression</a:t>
                </a:r>
                <a:r>
                  <a:rPr lang="en-US" dirty="0"/>
                  <a:t> takes a file and makes it smaller. </a:t>
                </a:r>
                <a:r>
                  <a:rPr lang="en-US"/>
                  <a:t>It reduces storage space by encoding repeated patterns more efficiently.</a:t>
                </a:r>
                <a:endParaRPr lang="en-US" sz="1100" dirty="0">
                  <a:solidFill>
                    <a:srgbClr val="0070C0"/>
                  </a:solidFill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>
                    <a:solidFill>
                      <a:srgbClr val="0070C0"/>
                    </a:solidFill>
                  </a:rPr>
                  <a:t>Preimage resistance only prevents finding a message from a given hash. Collision resistance is stronger—it prevents finding </a:t>
                </a:r>
                <a:r>
                  <a:rPr lang="en-US" sz="1100" i="1" dirty="0">
                    <a:solidFill>
                      <a:srgbClr val="0070C0"/>
                    </a:solidFill>
                  </a:rPr>
                  <a:t>any</a:t>
                </a:r>
                <a:r>
                  <a:rPr lang="en-US" sz="1100" dirty="0">
                    <a:solidFill>
                      <a:srgbClr val="0070C0"/>
                    </a:solidFill>
                  </a:rPr>
                  <a:t> two messages that collide.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>
                    <a:solidFill>
                      <a:srgbClr val="0070C0"/>
                    </a:solidFill>
                  </a:rPr>
                  <a:t>About </a:t>
                </a:r>
                <a:r>
                  <a:rPr lang="en-US" sz="1100" b="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2^(128/2)=2^64</a:t>
                </a:r>
                <a:r>
                  <a:rPr lang="en-US" sz="1100" dirty="0">
                    <a:solidFill>
                      <a:srgbClr val="0070C0"/>
                    </a:solidFill>
                  </a:rPr>
                  <a:t> inputs (birthday bound)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>
                    <a:solidFill>
                      <a:srgbClr val="0070C0"/>
                    </a:solidFill>
                  </a:rPr>
                  <a:t>Fails preimage resistance, second preimage resistance, and collision resistance because the output is very small and collisions are easy.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01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189DA579-7838-D7DF-023D-B52A2F8F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E1BE91B1-12BA-26A5-BFFE-098226F190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8AD4AA76-7839-0D88-51D9-D505197876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79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A233AC4F-3936-2EC6-6D41-45C4AB7A2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78367565-D704-D098-0FD1-F1094A5A84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C283040F-630A-A37B-9082-7A8E0F1442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75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47C532AA-3C7F-F6B4-CD07-3CC0728B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F61D35EB-ACB6-1F26-4A39-3DF8D47D2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2519E44D-8E35-52FD-8E1E-77BE562372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01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240D8991-9017-73D4-DD54-B8BAECE83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AEB0DFF2-0E7A-517E-D9E8-B9FF9D3E3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C9A14AFF-4ACF-043B-B4D6-6743245A2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33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9FBC83FE-BEBB-7AC4-765F-FE4482D17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3A1B6530-9DFF-9FFD-25A1-56E2F9255E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2E43B053-75D7-F85A-9646-918D9FDA7B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44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619AE47D-D12E-9505-D734-7A99A3ACB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2BAFCC02-F84C-1E66-5EC9-10A9C218A6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89712337-D01E-08F8-4412-D15E67C6D7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733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978E12BF-E338-7F8F-1875-55F30037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>
            <a:extLst>
              <a:ext uri="{FF2B5EF4-FFF2-40B4-BE49-F238E27FC236}">
                <a16:creationId xmlns:a16="http://schemas.microsoft.com/office/drawing/2014/main" id="{FE0E050A-3D09-D267-B5C2-1FA5FF701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>
            <a:extLst>
              <a:ext uri="{FF2B5EF4-FFF2-40B4-BE49-F238E27FC236}">
                <a16:creationId xmlns:a16="http://schemas.microsoft.com/office/drawing/2014/main" id="{70285594-D888-BE9E-D6F0-0FAE55307E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88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232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Cryptography: Theory and Practice</a:t>
            </a:r>
            <a:endParaRPr sz="12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/>
              <a:t>Cryptography</a:t>
            </a:r>
            <a:endParaRPr sz="5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300"/>
              <a:t>Hash Function</a:t>
            </a:r>
            <a:endParaRPr sz="3300"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0B1F7B3D-2593-8D30-12B3-408B6420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EDA05C0B-86A3-E545-57DD-8AD2E4584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Application: Message Authentication Code (MAC)</a:t>
            </a:r>
            <a:endParaRPr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1374C-F88D-3724-206B-A8FAB9822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96" y="1215771"/>
            <a:ext cx="4793808" cy="1999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711BA-F887-F4C4-682E-EC04E7CAAE71}"/>
              </a:ext>
            </a:extLst>
          </p:cNvPr>
          <p:cNvSpPr txBox="1"/>
          <p:nvPr/>
        </p:nvSpPr>
        <p:spPr>
          <a:xfrm>
            <a:off x="916793" y="3302621"/>
            <a:ext cx="71356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Software manufacturer wants to ensure that the executable file is received by users without modification… </a:t>
            </a:r>
          </a:p>
          <a:p>
            <a:r>
              <a:rPr lang="en-US" dirty="0"/>
              <a:t>Sends out the file to users and publishes its hash in the NY Times</a:t>
            </a:r>
          </a:p>
          <a:p>
            <a:r>
              <a:rPr lang="en-US" dirty="0"/>
              <a:t>The goal is integrity, not secrecy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9FE61-A4A0-BF9A-D6B4-9ECE75D3943D}"/>
              </a:ext>
            </a:extLst>
          </p:cNvPr>
          <p:cNvSpPr txBox="1"/>
          <p:nvPr/>
        </p:nvSpPr>
        <p:spPr>
          <a:xfrm>
            <a:off x="3943350" y="4032719"/>
            <a:ext cx="457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/>
              <a:t>Idea: given </a:t>
            </a:r>
            <a:r>
              <a:rPr lang="en-US" err="1"/>
              <a:t>goodFile</a:t>
            </a:r>
            <a:r>
              <a:rPr lang="en-US"/>
              <a:t> and hash(</a:t>
            </a:r>
            <a:r>
              <a:rPr lang="en-US" err="1"/>
              <a:t>goodFile</a:t>
            </a:r>
            <a:r>
              <a:rPr lang="en-US"/>
              <a:t>), very hard to find </a:t>
            </a:r>
            <a:r>
              <a:rPr lang="en-US" err="1"/>
              <a:t>badFile</a:t>
            </a:r>
            <a:r>
              <a:rPr lang="en-US"/>
              <a:t> such that hash(</a:t>
            </a:r>
            <a:r>
              <a:rPr lang="en-US" err="1"/>
              <a:t>goodFile</a:t>
            </a:r>
            <a:r>
              <a:rPr lang="en-US"/>
              <a:t>)=hash(</a:t>
            </a:r>
            <a:r>
              <a:rPr lang="en-US" err="1"/>
              <a:t>badFile</a:t>
            </a:r>
            <a:r>
              <a:rPr lang="en-US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9220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32702235-41BE-067A-E5EF-4B3BC2B7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FEE34C64-C9FE-ED29-C13A-21FEC5960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 Properties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7B117-EDB7-1F44-25DE-4815A10AB5BA}"/>
              </a:ext>
            </a:extLst>
          </p:cNvPr>
          <p:cNvSpPr txBox="1"/>
          <p:nvPr/>
        </p:nvSpPr>
        <p:spPr>
          <a:xfrm>
            <a:off x="701359" y="123446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Arbitrary-length message to fixed-length digest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61B01-3ABC-2D38-9A23-BC4B55864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32" y="2007423"/>
            <a:ext cx="5063735" cy="20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DA944220-7BB8-1B6E-EBF7-8B49E5F1C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9710EBD9-AA48-A379-6BB8-06C87CF76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 Properties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E1CD6-840D-F46B-D2E9-E513F8D3FB21}"/>
              </a:ext>
            </a:extLst>
          </p:cNvPr>
          <p:cNvSpPr txBox="1"/>
          <p:nvPr/>
        </p:nvSpPr>
        <p:spPr>
          <a:xfrm>
            <a:off x="701358" y="1234468"/>
            <a:ext cx="75617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Preimage resistant</a:t>
            </a:r>
            <a:r>
              <a:rPr lang="en-US" dirty="0"/>
              <a:t>: This measures how difficult to devise a message which hashes to the known digest</a:t>
            </a:r>
          </a:p>
          <a:p>
            <a:r>
              <a:rPr lang="en-US" dirty="0"/>
              <a:t>      Roughly speaking, the hash function must be one-way.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400D2-75B6-8206-F7BF-563BFF36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3" b="-1"/>
          <a:stretch>
            <a:fillRect/>
          </a:stretch>
        </p:blipFill>
        <p:spPr>
          <a:xfrm>
            <a:off x="1981998" y="1973132"/>
            <a:ext cx="5180003" cy="26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1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867BD43D-3D36-752A-F5C2-77FBC1E95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B3C7D236-5F10-EAC5-1C55-11EC900783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 Properties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C374D-6369-B11A-B482-AB00A465931E}"/>
              </a:ext>
            </a:extLst>
          </p:cNvPr>
          <p:cNvSpPr txBox="1"/>
          <p:nvPr/>
        </p:nvSpPr>
        <p:spPr>
          <a:xfrm>
            <a:off x="701358" y="1234468"/>
            <a:ext cx="7561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/>
              <a:t>Second Preimage resistant</a:t>
            </a:r>
            <a:r>
              <a:rPr lang="en-US"/>
              <a:t>: This measures how difficult to devise a message which hashes to the known digest and its message.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83963-1045-E751-2845-C39846F3C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8"/>
          <a:stretch>
            <a:fillRect/>
          </a:stretch>
        </p:blipFill>
        <p:spPr>
          <a:xfrm>
            <a:off x="1832139" y="1757688"/>
            <a:ext cx="5467752" cy="2022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8AB72-8D48-B0BA-7F51-74E9B28AE5BC}"/>
              </a:ext>
            </a:extLst>
          </p:cNvPr>
          <p:cNvSpPr txBox="1"/>
          <p:nvPr/>
        </p:nvSpPr>
        <p:spPr>
          <a:xfrm>
            <a:off x="748035" y="3780471"/>
            <a:ext cx="7635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Given one message, can't find another message that has the same message digest. An attack that finds a second message with the same message digest is a </a:t>
            </a:r>
            <a:r>
              <a:rPr lang="en-US" sz="1200" b="1" i="1" dirty="0"/>
              <a:t>second pre-image attack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lt</a:t>
            </a:r>
            <a:r>
              <a:rPr lang="en-US" sz="1200" dirty="0"/>
              <a:t> would be easy to forge new digital signatures from old signatures if the hash function used weren't second preimage resistant.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D2491-4B79-0257-978F-70FAC8F12873}"/>
              </a:ext>
            </a:extLst>
          </p:cNvPr>
          <p:cNvSpPr txBox="1"/>
          <p:nvPr/>
        </p:nvSpPr>
        <p:spPr>
          <a:xfrm>
            <a:off x="6752677" y="3279798"/>
            <a:ext cx="159660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/>
              <a:t>One-target attack</a:t>
            </a:r>
          </a:p>
        </p:txBody>
      </p:sp>
    </p:spTree>
    <p:extLst>
      <p:ext uri="{BB962C8B-B14F-4D97-AF65-F5344CB8AC3E}">
        <p14:creationId xmlns:p14="http://schemas.microsoft.com/office/powerpoint/2010/main" val="82239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56615E8D-B60E-BB0A-6B2B-F2F8D577E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B8959D44-7D44-9B01-9637-B83CC3F05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 Properties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14AFC-4798-2481-DF4C-E3A3BE330894}"/>
              </a:ext>
            </a:extLst>
          </p:cNvPr>
          <p:cNvSpPr txBox="1"/>
          <p:nvPr/>
        </p:nvSpPr>
        <p:spPr>
          <a:xfrm>
            <a:off x="628650" y="1263193"/>
            <a:ext cx="7561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/>
              <a:t>Collision Resistant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48A01-C658-DDD9-C075-DFC0D9B9D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553" y="1570970"/>
            <a:ext cx="5067946" cy="2123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A66F7-8AE0-536F-F23D-A4E0A33FD7E3}"/>
              </a:ext>
            </a:extLst>
          </p:cNvPr>
          <p:cNvSpPr txBox="1"/>
          <p:nvPr/>
        </p:nvSpPr>
        <p:spPr>
          <a:xfrm>
            <a:off x="1119361" y="3836415"/>
            <a:ext cx="658032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Can't find any two different messages with the same message digest;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Collision resistance implies second preimage resistance;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Collisions, if we could find them, would give signatories a way to repudiate their signatures.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9842C-AB9D-DEBD-4ED8-EC05B08867EC}"/>
              </a:ext>
            </a:extLst>
          </p:cNvPr>
          <p:cNvSpPr txBox="1"/>
          <p:nvPr/>
        </p:nvSpPr>
        <p:spPr>
          <a:xfrm>
            <a:off x="6485177" y="3206892"/>
            <a:ext cx="170522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/>
              <a:t>Free-choice attack</a:t>
            </a:r>
          </a:p>
        </p:txBody>
      </p:sp>
    </p:spTree>
    <p:extLst>
      <p:ext uri="{BB962C8B-B14F-4D97-AF65-F5344CB8AC3E}">
        <p14:creationId xmlns:p14="http://schemas.microsoft.com/office/powerpoint/2010/main" val="168652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B331FDC2-6B9C-81AE-171D-12A4D3A5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C540107D-8676-C91E-7A7F-80BBC826E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 Properties</a:t>
            </a:r>
            <a:endParaRPr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1C894-2CC1-1A46-CD93-7F90DA0D4BD9}"/>
              </a:ext>
            </a:extLst>
          </p:cNvPr>
          <p:cNvSpPr txBox="1"/>
          <p:nvPr/>
        </p:nvSpPr>
        <p:spPr>
          <a:xfrm>
            <a:off x="628650" y="1263193"/>
            <a:ext cx="7561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/>
              <a:t>Collision Resistant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FA747-BC18-977B-EAB8-C302F0A5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70970"/>
            <a:ext cx="5067946" cy="2123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FC93D5-655D-5167-AB68-770F550781EC}"/>
              </a:ext>
            </a:extLst>
          </p:cNvPr>
          <p:cNvSpPr txBox="1"/>
          <p:nvPr/>
        </p:nvSpPr>
        <p:spPr>
          <a:xfrm>
            <a:off x="1119361" y="3836415"/>
            <a:ext cx="658032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Can't find any two different messages with the same message digest;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Collision resistance implies second preimage resistance;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Collisions, if we could find them, would give signatories a way to repudiate their signatures.</a:t>
            </a:r>
          </a:p>
        </p:txBody>
      </p:sp>
    </p:spTree>
    <p:extLst>
      <p:ext uri="{BB962C8B-B14F-4D97-AF65-F5344CB8AC3E}">
        <p14:creationId xmlns:p14="http://schemas.microsoft.com/office/powerpoint/2010/main" val="67836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03F4F32D-8322-1AB5-C8EE-DF525BA9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C89EE40C-7292-DE68-D074-7A75EA2E8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Test your understanding…</a:t>
            </a:r>
            <a:endParaRPr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599E1-C369-CBAA-5FFB-B18AE4C4ED6E}"/>
              </a:ext>
            </a:extLst>
          </p:cNvPr>
          <p:cNvSpPr txBox="1"/>
          <p:nvPr/>
        </p:nvSpPr>
        <p:spPr>
          <a:xfrm>
            <a:off x="701360" y="1327818"/>
            <a:ext cx="7561752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Q1. Can we use a conventional lossless compression method (e.g., ZIP) as a cryptographic hash function?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Q2. A hash function outputs 128 bits. Approximately how many random inputs can we hash before collisions become likely?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Q3. Does preimage resistance imply collision resistance? Why or why not?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Q4. Suppose H(x)=x mod 1000. Which hash security properties does this function fail?</a:t>
            </a:r>
          </a:p>
        </p:txBody>
      </p:sp>
    </p:spTree>
    <p:extLst>
      <p:ext uri="{BB962C8B-B14F-4D97-AF65-F5344CB8AC3E}">
        <p14:creationId xmlns:p14="http://schemas.microsoft.com/office/powerpoint/2010/main" val="187414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Functions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Google Shape;161;p2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800" b="1" i="1" u="sng" dirty="0"/>
                  <a:t>Hash Functions:</a:t>
                </a:r>
                <a:r>
                  <a:rPr lang="en-US" sz="1800" dirty="0"/>
                  <a:t> a hash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/>
                  <a:t> maps each finite-length string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to an element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of some range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/>
                  <a:t>. (e.g.,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𝑌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={0, 1}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800" dirty="0"/>
                  <a:t>) </a:t>
                </a:r>
              </a:p>
              <a:p>
                <a:pPr marL="0" lvl="0" indent="0">
                  <a:buNone/>
                </a:pPr>
                <a:r>
                  <a:rPr lang="en-US" sz="1800" dirty="0"/>
                  <a:t>– length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can be as long as you want </a:t>
                </a:r>
                <a:endParaRPr sz="1800" dirty="0"/>
              </a:p>
            </p:txBody>
          </p:sp>
        </mc:Choice>
        <mc:Fallback xmlns="">
          <p:sp>
            <p:nvSpPr>
              <p:cNvPr id="161" name="Google Shape;161;p2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blipFill>
                <a:blip r:embed="rId3"/>
                <a:stretch>
                  <a:fillRect l="-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sh algorithm III. HASH FUNCTION | Download Scientific Diagram">
            <a:extLst>
              <a:ext uri="{FF2B5EF4-FFF2-40B4-BE49-F238E27FC236}">
                <a16:creationId xmlns:a16="http://schemas.microsoft.com/office/drawing/2014/main" id="{D0A691A9-530D-D3E0-AAC4-1F07DA97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80" y="1655718"/>
            <a:ext cx="2175672" cy="28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8EADF-7314-8B65-B0D8-7C23D410FA18}"/>
              </a:ext>
            </a:extLst>
          </p:cNvPr>
          <p:cNvSpPr txBox="1"/>
          <p:nvPr/>
        </p:nvSpPr>
        <p:spPr>
          <a:xfrm>
            <a:off x="854557" y="2450815"/>
            <a:ext cx="457200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hash value represents concisely the longer message</a:t>
            </a:r>
          </a:p>
          <a:p>
            <a:r>
              <a:rPr lang="en-US" dirty="0"/>
              <a:t>      - may called the message digest;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 message digest is as a ‘digital fingerprint’ of the original document.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9D4C01-3FDE-D1AF-E9F6-82EDCC1746CE}"/>
                  </a:ext>
                </a:extLst>
              </p:cNvPr>
              <p:cNvSpPr txBox="1"/>
              <p:nvPr/>
            </p:nvSpPr>
            <p:spPr>
              <a:xfrm>
                <a:off x="1494273" y="4061522"/>
                <a:ext cx="3292568" cy="43088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Condense arbitrary message to fixed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9D4C01-3FDE-D1AF-E9F6-82EDCC17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273" y="4061522"/>
                <a:ext cx="329256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A7E2EAA7-C620-1B40-A37A-17F0CB6F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11080D79-4C4E-8C3C-5831-89A053457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Functions</a:t>
            </a:r>
            <a:endParaRPr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87F45-4F52-9991-F12C-A89F30B8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61" y="1248358"/>
            <a:ext cx="4699884" cy="280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909096-C3A8-9889-1F66-C21D1F11C390}"/>
              </a:ext>
            </a:extLst>
          </p:cNvPr>
          <p:cNvSpPr txBox="1"/>
          <p:nvPr/>
        </p:nvSpPr>
        <p:spPr>
          <a:xfrm>
            <a:off x="3320850" y="4155338"/>
            <a:ext cx="212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Hashing V.S. Encryption</a:t>
            </a:r>
          </a:p>
        </p:txBody>
      </p:sp>
    </p:spTree>
    <p:extLst>
      <p:ext uri="{BB962C8B-B14F-4D97-AF65-F5344CB8AC3E}">
        <p14:creationId xmlns:p14="http://schemas.microsoft.com/office/powerpoint/2010/main" val="250673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831F970F-6170-4774-C8C0-7F8AE68EA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D04BCD98-8CC7-F84F-BA4B-CA4BFD00F5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Functions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Google Shape;161;p29">
                <a:extLst>
                  <a:ext uri="{FF2B5EF4-FFF2-40B4-BE49-F238E27FC236}">
                    <a16:creationId xmlns:a16="http://schemas.microsoft.com/office/drawing/2014/main" id="{B0811273-D38D-6470-6579-1F70B8D5D718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800" b="1" i="1" u="sng" dirty="0"/>
                  <a:t>Hash Collisions:</a:t>
                </a:r>
                <a:r>
                  <a:rPr lang="en-US" sz="1800" dirty="0"/>
                  <a:t> no matter what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/>
                  <a:t> is, will have collisions. </a:t>
                </a:r>
              </a:p>
              <a:p>
                <a:pPr marL="0" lvl="0" indent="0">
                  <a:buNone/>
                </a:pPr>
                <a:r>
                  <a:rPr lang="en-US" sz="1800" dirty="0"/>
                  <a:t>- collision: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for which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161" name="Google Shape;161;p29">
                <a:extLst>
                  <a:ext uri="{FF2B5EF4-FFF2-40B4-BE49-F238E27FC236}">
                    <a16:creationId xmlns:a16="http://schemas.microsoft.com/office/drawing/2014/main" id="{B0811273-D38D-6470-6579-1F70B8D5D71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blipFill>
                <a:blip r:embed="rId3"/>
                <a:stretch>
                  <a:fillRect l="-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FEB7FA-7AA9-8CFD-523E-37A1D8D0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855" y="2168708"/>
            <a:ext cx="4708290" cy="19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F7DC3BF7-508B-D4A8-9C47-4CB192CA8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28FD2276-3421-9617-6F63-450E29166C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Functions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Google Shape;161;p29">
                <a:extLst>
                  <a:ext uri="{FF2B5EF4-FFF2-40B4-BE49-F238E27FC236}">
                    <a16:creationId xmlns:a16="http://schemas.microsoft.com/office/drawing/2014/main" id="{E8BE4E89-E134-48EC-04BA-B863762992E4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800" b="1" i="1" u="sng" dirty="0"/>
                  <a:t>Hash Collisions:</a:t>
                </a:r>
                <a:r>
                  <a:rPr lang="en-US" sz="1800" dirty="0"/>
                  <a:t> no matter what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dirty="0"/>
                  <a:t> is, will have collisions. </a:t>
                </a:r>
              </a:p>
              <a:p>
                <a:pPr marL="0" lvl="0" indent="0">
                  <a:buNone/>
                </a:pPr>
                <a:r>
                  <a:rPr lang="en-US" sz="1800" dirty="0"/>
                  <a:t>- collision: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for which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sz="1800" dirty="0"/>
              </a:p>
            </p:txBody>
          </p:sp>
        </mc:Choice>
        <mc:Fallback xmlns="">
          <p:sp>
            <p:nvSpPr>
              <p:cNvPr id="161" name="Google Shape;161;p29">
                <a:extLst>
                  <a:ext uri="{FF2B5EF4-FFF2-40B4-BE49-F238E27FC236}">
                    <a16:creationId xmlns:a16="http://schemas.microsoft.com/office/drawing/2014/main" id="{E8BE4E89-E134-48EC-04BA-B863762992E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blipFill>
                <a:blip r:embed="rId3"/>
                <a:stretch>
                  <a:fillRect l="-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ertainty Problems and The Pigeonhole Principle">
            <a:extLst>
              <a:ext uri="{FF2B5EF4-FFF2-40B4-BE49-F238E27FC236}">
                <a16:creationId xmlns:a16="http://schemas.microsoft.com/office/drawing/2014/main" id="{90784992-9F4F-8352-BAED-D385816A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44771"/>
            <a:ext cx="2508182" cy="229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2A84DF-ED84-EF19-477D-54F47A857096}"/>
                  </a:ext>
                </a:extLst>
              </p:cNvPr>
              <p:cNvSpPr txBox="1"/>
              <p:nvPr/>
            </p:nvSpPr>
            <p:spPr>
              <a:xfrm>
                <a:off x="3317342" y="2908270"/>
                <a:ext cx="5708664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/>
                  <a:t>Pigeonhole: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altLang="zh-CN" dirty="0"/>
                  <a:t>objects are placed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boxes, at least one box contains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objects.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2A84DF-ED84-EF19-477D-54F47A85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342" y="2908270"/>
                <a:ext cx="57086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21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66663CBB-CD28-A82F-6B12-8D3096FF2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9AFB98A5-E00C-040B-C361-ACC548AE0C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Functions</a:t>
            </a:r>
            <a:endParaRPr sz="2000"/>
          </a:p>
        </p:txBody>
      </p:sp>
      <p:sp>
        <p:nvSpPr>
          <p:cNvPr id="4" name="Google Shape;297;p49">
            <a:extLst>
              <a:ext uri="{FF2B5EF4-FFF2-40B4-BE49-F238E27FC236}">
                <a16:creationId xmlns:a16="http://schemas.microsoft.com/office/drawing/2014/main" id="{B2136CFF-C7FD-BE5F-9CE1-94D0F44559CD}"/>
              </a:ext>
            </a:extLst>
          </p:cNvPr>
          <p:cNvSpPr txBox="1">
            <a:spLocks/>
          </p:cNvSpPr>
          <p:nvPr/>
        </p:nvSpPr>
        <p:spPr>
          <a:xfrm>
            <a:off x="628650" y="2090956"/>
            <a:ext cx="7886700" cy="233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/>
              <a:buNone/>
            </a:pPr>
            <a:r>
              <a:rPr lang="en-US" sz="1500" b="1" dirty="0"/>
              <a:t>Birthday Paradox</a:t>
            </a:r>
            <a:r>
              <a:rPr lang="en-US" sz="1500" dirty="0"/>
              <a:t>: There are n=23 people in a room, with random birthdays. What is the probability that two have the same birthday? Surely with d=365 possibilities (ignoring leap years!) the odds are low, right?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1500" dirty="0"/>
              <a:t>Wrong! Probability is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en-US" sz="1700" dirty="0"/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en-US" sz="1700" dirty="0"/>
          </a:p>
        </p:txBody>
      </p:sp>
      <p:pic>
        <p:nvPicPr>
          <p:cNvPr id="5" name="Google Shape;298;p49">
            <a:extLst>
              <a:ext uri="{FF2B5EF4-FFF2-40B4-BE49-F238E27FC236}">
                <a16:creationId xmlns:a16="http://schemas.microsoft.com/office/drawing/2014/main" id="{E6FBBEDE-8453-DBFF-D788-4A23A771A2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850" y="3257206"/>
            <a:ext cx="3327018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99;p49">
            <a:extLst>
              <a:ext uri="{FF2B5EF4-FFF2-40B4-BE49-F238E27FC236}">
                <a16:creationId xmlns:a16="http://schemas.microsoft.com/office/drawing/2014/main" id="{0303E4A7-240D-A4C2-F53E-E685548D5C2C}"/>
              </a:ext>
            </a:extLst>
          </p:cNvPr>
          <p:cNvSpPr txBox="1"/>
          <p:nvPr/>
        </p:nvSpPr>
        <p:spPr>
          <a:xfrm>
            <a:off x="628650" y="3969706"/>
            <a:ext cx="7886700" cy="45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Better than a 50/50 chance of a duplicate birthday!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61;p29">
                <a:extLst>
                  <a:ext uri="{FF2B5EF4-FFF2-40B4-BE49-F238E27FC236}">
                    <a16:creationId xmlns:a16="http://schemas.microsoft.com/office/drawing/2014/main" id="{0E6D3AC0-5033-3883-DD59-8501949FA178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800" b="1" i="1" u="sng"/>
                  <a:t>Hash Collisions:</a:t>
                </a:r>
                <a:r>
                  <a:rPr lang="en-US" sz="1800"/>
                  <a:t> no matter what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/>
                  <a:t> is, will have collisions. </a:t>
                </a:r>
              </a:p>
              <a:p>
                <a:pPr marL="0" lvl="0" indent="0">
                  <a:buNone/>
                </a:pPr>
                <a:r>
                  <a:rPr lang="en-US" sz="1800"/>
                  <a:t>- collision: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/>
                  <a:t> for which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sz="1800"/>
              </a:p>
            </p:txBody>
          </p:sp>
        </mc:Choice>
        <mc:Fallback xmlns="">
          <p:sp>
            <p:nvSpPr>
              <p:cNvPr id="12" name="Google Shape;161;p29">
                <a:extLst>
                  <a:ext uri="{FF2B5EF4-FFF2-40B4-BE49-F238E27FC236}">
                    <a16:creationId xmlns:a16="http://schemas.microsoft.com/office/drawing/2014/main" id="{0E6D3AC0-5033-3883-DD59-8501949FA17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35819"/>
                <a:ext cx="7886700" cy="3082800"/>
              </a:xfrm>
              <a:prstGeom prst="rect">
                <a:avLst/>
              </a:prstGeom>
              <a:blipFill>
                <a:blip r:embed="rId4"/>
                <a:stretch>
                  <a:fillRect l="-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92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6FB819C2-5C47-B5D1-48B7-6548DE02E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F029567E-22DE-1539-49CB-646E2518F9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Hash Functions</a:t>
            </a:r>
            <a:endParaRPr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61;p29">
                <a:extLst>
                  <a:ext uri="{FF2B5EF4-FFF2-40B4-BE49-F238E27FC236}">
                    <a16:creationId xmlns:a16="http://schemas.microsoft.com/office/drawing/2014/main" id="{CC2505A6-4F25-5452-D11A-DA8D268034CB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28650" y="1030350"/>
                <a:ext cx="7886700" cy="308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>
                  <a:buNone/>
                </a:pPr>
                <a:r>
                  <a:rPr lang="en-US" sz="1600" b="1" i="1" u="sng"/>
                  <a:t>Hash Collisions:</a:t>
                </a:r>
                <a:r>
                  <a:rPr lang="en-US" sz="1600"/>
                  <a:t> no matter what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/>
                  <a:t> is, will have collisions. </a:t>
                </a:r>
              </a:p>
              <a:p>
                <a:pPr marL="0" lvl="0" indent="0">
                  <a:buNone/>
                </a:pPr>
                <a:r>
                  <a:rPr lang="en-US" sz="1600"/>
                  <a:t>- collision: pair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/>
                  <a:t> for which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sz="1600"/>
              </a:p>
            </p:txBody>
          </p:sp>
        </mc:Choice>
        <mc:Fallback xmlns="">
          <p:sp>
            <p:nvSpPr>
              <p:cNvPr id="12" name="Google Shape;161;p29">
                <a:extLst>
                  <a:ext uri="{FF2B5EF4-FFF2-40B4-BE49-F238E27FC236}">
                    <a16:creationId xmlns:a16="http://schemas.microsoft.com/office/drawing/2014/main" id="{CC2505A6-4F25-5452-D11A-DA8D268034C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030350"/>
                <a:ext cx="7886700" cy="3082800"/>
              </a:xfrm>
              <a:prstGeom prst="rect">
                <a:avLst/>
              </a:prstGeom>
              <a:blipFill>
                <a:blip r:embed="rId3"/>
                <a:stretch>
                  <a:fillRect l="-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297;p49">
                <a:extLst>
                  <a:ext uri="{FF2B5EF4-FFF2-40B4-BE49-F238E27FC236}">
                    <a16:creationId xmlns:a16="http://schemas.microsoft.com/office/drawing/2014/main" id="{B1FA7165-A931-D453-CA79-D25743AE6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845040"/>
                <a:ext cx="7886700" cy="2127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810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F2044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302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1600"/>
                  <a:buFont typeface="Arial"/>
                  <a:buChar char="•"/>
                  <a:defRPr sz="16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2385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1500"/>
                  <a:buFont typeface="Arial"/>
                  <a:buChar char="•"/>
                  <a:defRPr sz="15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F2044"/>
                  </a:buClr>
                  <a:buSzPts val="1400"/>
                  <a:buFont typeface="Arial"/>
                  <a:buChar char="•"/>
                  <a:defRPr sz="1400" b="0" i="0" u="none" strike="noStrike" cap="none">
                    <a:solidFill>
                      <a:srgbClr val="0F2044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/>
                  <a:buNone/>
                </a:pPr>
                <a:r>
                  <a:rPr lang="en-US" sz="1500" b="1" dirty="0"/>
                  <a:t>Birthday Paradox</a:t>
                </a:r>
                <a:r>
                  <a:rPr lang="en-US" sz="1500" dirty="0"/>
                  <a:t>: There are T people in a room, with random birthdays (from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500" dirty="0"/>
                  <a:t> days (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=365</m:t>
                    </m:r>
                  </m:oMath>
                </a14:m>
                <a:r>
                  <a:rPr lang="en-US" sz="1500" dirty="0"/>
                  <a:t>)).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400"/>
                  </a:spcBef>
                  <a:buFontTx/>
                  <a:buChar char="-"/>
                </a:pPr>
                <a:r>
                  <a:rPr lang="en-US" sz="1500" dirty="0"/>
                  <a:t>How many possibilities?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5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5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 - sample with replacement.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400"/>
                  </a:spcBef>
                  <a:buFontTx/>
                  <a:buChar char="-"/>
                </a:pPr>
                <a:r>
                  <a:rPr lang="en-US" sz="1600" dirty="0"/>
                  <a:t>How many possibilities that are all different?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500" dirty="0"/>
                  <a:t> </a:t>
                </a:r>
                <a:r>
                  <a:rPr lang="en-US" sz="15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</a:rPr>
                  <a:t>Sample without replacement.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400"/>
                  </a:spcBef>
                  <a:buFontTx/>
                  <a:buChar char="-"/>
                </a:pPr>
                <a:r>
                  <a:rPr lang="en-US" sz="1600" dirty="0"/>
                  <a:t>Probability of no repetition?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bg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bg2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d>
                          </m:e>
                          <m:sub>
                            <m:r>
                              <a:rPr lang="en-US" sz="1600" i="1">
                                <a:solidFill>
                                  <a:schemeClr val="bg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1500" i="1">
                                <a:solidFill>
                                  <a:schemeClr val="bg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solidFill>
                                  <a:schemeClr val="bg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500" i="1">
                                <a:solidFill>
                                  <a:schemeClr val="bg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sz="150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5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15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5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5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5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−1)/2</m:t>
                    </m:r>
                    <m:r>
                      <a:rPr lang="en-US" sz="15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500" dirty="0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lnSpc>
                    <a:spcPct val="100000"/>
                  </a:lnSpc>
                  <a:spcBef>
                    <a:spcPts val="400"/>
                  </a:spcBef>
                  <a:buFontTx/>
                  <a:buChar char="-"/>
                </a:pPr>
                <a:r>
                  <a:rPr lang="en-US" sz="1600" dirty="0"/>
                  <a:t>Probability of repetition?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/>
                  <a:buNone/>
                </a:pPr>
                <a:endParaRPr lang="en-US" sz="1700" dirty="0"/>
              </a:p>
              <a:p>
                <a:pPr marL="0" indent="0">
                  <a:lnSpc>
                    <a:spcPct val="100000"/>
                  </a:lnSpc>
                  <a:buFont typeface="Arial"/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3" name="Google Shape;297;p49">
                <a:extLst>
                  <a:ext uri="{FF2B5EF4-FFF2-40B4-BE49-F238E27FC236}">
                    <a16:creationId xmlns:a16="http://schemas.microsoft.com/office/drawing/2014/main" id="{B1FA7165-A931-D453-CA79-D25743AE6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845040"/>
                <a:ext cx="7886700" cy="2127663"/>
              </a:xfrm>
              <a:prstGeom prst="rect">
                <a:avLst/>
              </a:prstGeom>
              <a:blipFill>
                <a:blip r:embed="rId4"/>
                <a:stretch>
                  <a:fillRect l="-926" b="-5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6B978-4EFD-413C-0BAB-7F44B27D776C}"/>
                  </a:ext>
                </a:extLst>
              </p:cNvPr>
              <p:cNvSpPr txBox="1"/>
              <p:nvPr/>
            </p:nvSpPr>
            <p:spPr>
              <a:xfrm>
                <a:off x="1808706" y="4047774"/>
                <a:ext cx="5526585" cy="53123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hash can safely handle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outputs before collisions become likely due to the birthday paradox.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6B978-4EFD-413C-0BAB-7F44B27D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706" y="4047774"/>
                <a:ext cx="5526585" cy="5312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01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DF4A8234-13BE-822D-BBBD-2589BCF5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5DD54CC8-D839-46C1-95A8-32C738FF0F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Application: Password Hashing</a:t>
            </a:r>
            <a:endParaRPr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6F255-18FA-23AD-941C-2D611796D8B7}"/>
              </a:ext>
            </a:extLst>
          </p:cNvPr>
          <p:cNvSpPr txBox="1"/>
          <p:nvPr/>
        </p:nvSpPr>
        <p:spPr>
          <a:xfrm>
            <a:off x="1363222" y="1232070"/>
            <a:ext cx="641755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/>
              <a:t>System does not store actual passwords! Cannot go from hash to password!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B38C6-5B31-79BA-BA68-A30301B3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96" y="1619962"/>
            <a:ext cx="4796207" cy="28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>
          <a:extLst>
            <a:ext uri="{FF2B5EF4-FFF2-40B4-BE49-F238E27FC236}">
              <a16:creationId xmlns:a16="http://schemas.microsoft.com/office/drawing/2014/main" id="{66250D53-157F-51C3-41D2-92151C442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D3683B75-913F-B367-7919-18210A2303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Application: Message Authentication Code (MAC)</a:t>
            </a:r>
            <a:endParaRPr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708F3C-3300-6CC9-0DD2-97752C42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28" y="1254132"/>
            <a:ext cx="5257143" cy="3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49235"/>
      </p:ext>
    </p:extLst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800</Words>
  <Application>Microsoft Office PowerPoint</Application>
  <PresentationFormat>On-screen Show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Cambria Math</vt:lpstr>
      <vt:lpstr>Wingdings</vt:lpstr>
      <vt:lpstr>Arial</vt:lpstr>
      <vt:lpstr>Georgia</vt:lpstr>
      <vt:lpstr>UNCG Navy Background</vt:lpstr>
      <vt:lpstr>UNCG - CSC 581</vt:lpstr>
      <vt:lpstr>Cryptography Hash Function</vt:lpstr>
      <vt:lpstr>Hash Functions</vt:lpstr>
      <vt:lpstr>Hash Functions</vt:lpstr>
      <vt:lpstr>Hash Functions</vt:lpstr>
      <vt:lpstr>Hash Functions</vt:lpstr>
      <vt:lpstr>Hash Functions</vt:lpstr>
      <vt:lpstr>Hash Functions</vt:lpstr>
      <vt:lpstr>Application: Password Hashing</vt:lpstr>
      <vt:lpstr>Application: Message Authentication Code (MAC)</vt:lpstr>
      <vt:lpstr>Application: Message Authentication Code (MAC)</vt:lpstr>
      <vt:lpstr>Hash Function Properties</vt:lpstr>
      <vt:lpstr>Hash Function Properties</vt:lpstr>
      <vt:lpstr>Hash Function Properties</vt:lpstr>
      <vt:lpstr>Hash Function Properties</vt:lpstr>
      <vt:lpstr>Hash Function Properties</vt:lpstr>
      <vt:lpstr>Test your understanding…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2026-03-02T03:47:43Z</dcterms:modified>
</cp:coreProperties>
</file>