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22"/>
  </p:notesMasterIdLst>
  <p:sldIdLst>
    <p:sldId id="256" r:id="rId4"/>
    <p:sldId id="258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08" r:id="rId17"/>
    <p:sldId id="294" r:id="rId18"/>
    <p:sldId id="297" r:id="rId19"/>
    <p:sldId id="298" r:id="rId20"/>
    <p:sldId id="29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">
          <p15:clr>
            <a:srgbClr val="9AA0A6"/>
          </p15:clr>
        </p15:guide>
        <p15:guide id="4" orient="horz" pos="462">
          <p15:clr>
            <a:srgbClr val="9AA0A6"/>
          </p15:clr>
        </p15:guide>
        <p15:guide id="5" orient="horz" pos="4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09349-47B8-46ED-B360-02E3B32F90E7}" v="58" dt="2026-02-18T01:56:36.509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1" autoAdjust="0"/>
  </p:normalViewPr>
  <p:slideViewPr>
    <p:cSldViewPr snapToGrid="0">
      <p:cViewPr varScale="1">
        <p:scale>
          <a:sx n="126" d="100"/>
          <a:sy n="126" d="100"/>
        </p:scale>
        <p:origin x="1194" y="120"/>
      </p:cViewPr>
      <p:guideLst>
        <p:guide orient="horz" pos="1620"/>
        <p:guide pos="2880"/>
        <p:guide orient="horz" pos="33"/>
        <p:guide orient="horz" pos="462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A7979662-3E83-4EB7-A46D-0908EC9466F1}"/>
    <pc:docChg chg="undo custSel addSld delSld modSld">
      <pc:chgData name="xiaochen li" userId="50b582a8adf77086" providerId="LiveId" clId="{A7979662-3E83-4EB7-A46D-0908EC9466F1}" dt="2025-11-21T19:42:33.132" v="3259" actId="20577"/>
      <pc:docMkLst>
        <pc:docMk/>
      </pc:docMkLst>
      <pc:sldChg chg="modSp mod">
        <pc:chgData name="xiaochen li" userId="50b582a8adf77086" providerId="LiveId" clId="{A7979662-3E83-4EB7-A46D-0908EC9466F1}" dt="2025-11-21T19:42:33.132" v="3259" actId="20577"/>
        <pc:sldMkLst>
          <pc:docMk/>
          <pc:sldMk cId="0" sldId="256"/>
        </pc:sldMkLst>
        <pc:spChg chg="mod">
          <ac:chgData name="xiaochen li" userId="50b582a8adf77086" providerId="LiveId" clId="{A7979662-3E83-4EB7-A46D-0908EC9466F1}" dt="2025-11-21T19:42:33.132" v="3259" actId="20577"/>
          <ac:spMkLst>
            <pc:docMk/>
            <pc:sldMk cId="0" sldId="256"/>
            <ac:spMk id="156" creationId="{00000000-0000-0000-0000-000000000000}"/>
          </ac:spMkLst>
        </pc:spChg>
      </pc:sldChg>
      <pc:sldChg chg="addSp delSp modSp mod">
        <pc:chgData name="xiaochen li" userId="50b582a8adf77086" providerId="LiveId" clId="{A7979662-3E83-4EB7-A46D-0908EC9466F1}" dt="2025-11-20T15:31:39.893" v="266" actId="113"/>
        <pc:sldMkLst>
          <pc:docMk/>
          <pc:sldMk cId="0" sldId="258"/>
        </pc:sldMkLst>
        <pc:spChg chg="add mod">
          <ac:chgData name="xiaochen li" userId="50b582a8adf77086" providerId="LiveId" clId="{A7979662-3E83-4EB7-A46D-0908EC9466F1}" dt="2025-11-20T15:31:39.893" v="266" actId="113"/>
          <ac:spMkLst>
            <pc:docMk/>
            <pc:sldMk cId="0" sldId="258"/>
            <ac:spMk id="5" creationId="{94AB110E-E4A7-9EF0-53A9-83CE6BD3BAB8}"/>
          </ac:spMkLst>
        </pc:spChg>
        <pc:spChg chg="mod">
          <ac:chgData name="xiaochen li" userId="50b582a8adf77086" providerId="LiveId" clId="{A7979662-3E83-4EB7-A46D-0908EC9466F1}" dt="2025-11-20T15:27:16.826" v="10"/>
          <ac:spMkLst>
            <pc:docMk/>
            <pc:sldMk cId="0" sldId="258"/>
            <ac:spMk id="172" creationId="{00000000-0000-0000-0000-000000000000}"/>
          </ac:spMkLst>
        </pc:spChg>
        <pc:picChg chg="add mod modCrop">
          <ac:chgData name="xiaochen li" userId="50b582a8adf77086" providerId="LiveId" clId="{A7979662-3E83-4EB7-A46D-0908EC9466F1}" dt="2025-11-20T15:27:01.165" v="8" actId="1076"/>
          <ac:picMkLst>
            <pc:docMk/>
            <pc:sldMk cId="0" sldId="258"/>
            <ac:picMk id="3" creationId="{99D6211C-3266-A312-30CE-083B42CAACC5}"/>
          </ac:picMkLst>
        </pc:picChg>
      </pc:sldChg>
      <pc:sldChg chg="del">
        <pc:chgData name="xiaochen li" userId="50b582a8adf77086" providerId="LiveId" clId="{A7979662-3E83-4EB7-A46D-0908EC9466F1}" dt="2025-11-20T19:44:50.390" v="1945" actId="47"/>
        <pc:sldMkLst>
          <pc:docMk/>
          <pc:sldMk cId="0" sldId="266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71"/>
        </pc:sldMkLst>
      </pc:sldChg>
      <pc:sldChg chg="delSp modSp add del mod delAnim">
        <pc:chgData name="xiaochen li" userId="50b582a8adf77086" providerId="LiveId" clId="{A7979662-3E83-4EB7-A46D-0908EC9466F1}" dt="2025-11-21T19:30:48.092" v="3023" actId="478"/>
        <pc:sldMkLst>
          <pc:docMk/>
          <pc:sldMk cId="0" sldId="272"/>
        </pc:sldMkLst>
        <pc:spChg chg="mod">
          <ac:chgData name="xiaochen li" userId="50b582a8adf77086" providerId="LiveId" clId="{A7979662-3E83-4EB7-A46D-0908EC9466F1}" dt="2025-11-21T19:30:45.068" v="3022" actId="20577"/>
          <ac:spMkLst>
            <pc:docMk/>
            <pc:sldMk cId="0" sldId="272"/>
            <ac:spMk id="332" creationId="{00000000-0000-0000-0000-000000000000}"/>
          </ac:spMkLst>
        </pc:spChg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73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74"/>
        </pc:sldMkLst>
      </pc:sldChg>
      <pc:sldChg chg="add del">
        <pc:chgData name="xiaochen li" userId="50b582a8adf77086" providerId="LiveId" clId="{A7979662-3E83-4EB7-A46D-0908EC9466F1}" dt="2025-11-21T19:30:12.475" v="3020"/>
        <pc:sldMkLst>
          <pc:docMk/>
          <pc:sldMk cId="0" sldId="275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76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77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78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79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80"/>
        </pc:sldMkLst>
      </pc:sldChg>
      <pc:sldChg chg="del">
        <pc:chgData name="xiaochen li" userId="50b582a8adf77086" providerId="LiveId" clId="{A7979662-3E83-4EB7-A46D-0908EC9466F1}" dt="2025-11-20T19:47:46.324" v="1946" actId="47"/>
        <pc:sldMkLst>
          <pc:docMk/>
          <pc:sldMk cId="0" sldId="281"/>
        </pc:sldMkLst>
      </pc:sldChg>
      <pc:sldChg chg="add">
        <pc:chgData name="xiaochen li" userId="50b582a8adf77086" providerId="LiveId" clId="{A7979662-3E83-4EB7-A46D-0908EC9466F1}" dt="2025-11-20T15:26:44.333" v="0" actId="2890"/>
        <pc:sldMkLst>
          <pc:docMk/>
          <pc:sldMk cId="1492501999" sldId="282"/>
        </pc:sldMkLst>
      </pc:sldChg>
      <pc:sldChg chg="addSp delSp modSp add mod">
        <pc:chgData name="xiaochen li" userId="50b582a8adf77086" providerId="LiveId" clId="{A7979662-3E83-4EB7-A46D-0908EC9466F1}" dt="2025-11-20T15:53:05.519" v="571" actId="1076"/>
        <pc:sldMkLst>
          <pc:docMk/>
          <pc:sldMk cId="2650805914" sldId="283"/>
        </pc:sldMkLst>
        <pc:spChg chg="add mod">
          <ac:chgData name="xiaochen li" userId="50b582a8adf77086" providerId="LiveId" clId="{A7979662-3E83-4EB7-A46D-0908EC9466F1}" dt="2025-11-20T15:51:20.364" v="562" actId="12"/>
          <ac:spMkLst>
            <pc:docMk/>
            <pc:sldMk cId="2650805914" sldId="283"/>
            <ac:spMk id="2" creationId="{B59DA1A4-B517-D424-B770-D9B243715F75}"/>
          </ac:spMkLst>
        </pc:spChg>
        <pc:spChg chg="mod">
          <ac:chgData name="xiaochen li" userId="50b582a8adf77086" providerId="LiveId" clId="{A7979662-3E83-4EB7-A46D-0908EC9466F1}" dt="2025-11-20T15:34:38.157" v="270" actId="20577"/>
          <ac:spMkLst>
            <pc:docMk/>
            <pc:sldMk cId="2650805914" sldId="283"/>
            <ac:spMk id="172" creationId="{5B88AC7B-5CEA-DE72-E58B-488732211875}"/>
          </ac:spMkLst>
        </pc:spChg>
        <pc:picChg chg="add mod modCrop">
          <ac:chgData name="xiaochen li" userId="50b582a8adf77086" providerId="LiveId" clId="{A7979662-3E83-4EB7-A46D-0908EC9466F1}" dt="2025-11-20T15:53:05.519" v="571" actId="1076"/>
          <ac:picMkLst>
            <pc:docMk/>
            <pc:sldMk cId="2650805914" sldId="283"/>
            <ac:picMk id="6" creationId="{CAB39E8C-688D-941C-2F6C-4DC4FB1E6493}"/>
          </ac:picMkLst>
        </pc:picChg>
      </pc:sldChg>
      <pc:sldChg chg="addSp delSp modSp add mod">
        <pc:chgData name="xiaochen li" userId="50b582a8adf77086" providerId="LiveId" clId="{A7979662-3E83-4EB7-A46D-0908EC9466F1}" dt="2025-11-20T15:57:05.490" v="615" actId="732"/>
        <pc:sldMkLst>
          <pc:docMk/>
          <pc:sldMk cId="1876745818" sldId="284"/>
        </pc:sldMkLst>
        <pc:spChg chg="mod">
          <ac:chgData name="xiaochen li" userId="50b582a8adf77086" providerId="LiveId" clId="{A7979662-3E83-4EB7-A46D-0908EC9466F1}" dt="2025-11-20T15:55:50.929" v="611" actId="20577"/>
          <ac:spMkLst>
            <pc:docMk/>
            <pc:sldMk cId="1876745818" sldId="284"/>
            <ac:spMk id="2" creationId="{B61FDE8B-3D6F-8908-FBB8-FDE93742F590}"/>
          </ac:spMkLst>
        </pc:spChg>
        <pc:picChg chg="add mod modCrop">
          <ac:chgData name="xiaochen li" userId="50b582a8adf77086" providerId="LiveId" clId="{A7979662-3E83-4EB7-A46D-0908EC9466F1}" dt="2025-11-20T15:57:05.490" v="615" actId="732"/>
          <ac:picMkLst>
            <pc:docMk/>
            <pc:sldMk cId="1876745818" sldId="284"/>
            <ac:picMk id="4" creationId="{7A8E268B-10F7-46E1-6A70-2F10A28769AB}"/>
          </ac:picMkLst>
        </pc:picChg>
      </pc:sldChg>
      <pc:sldChg chg="addSp delSp modSp add mod">
        <pc:chgData name="xiaochen li" userId="50b582a8adf77086" providerId="LiveId" clId="{A7979662-3E83-4EB7-A46D-0908EC9466F1}" dt="2025-11-20T16:06:26.685" v="845" actId="1076"/>
        <pc:sldMkLst>
          <pc:docMk/>
          <pc:sldMk cId="1706081069" sldId="285"/>
        </pc:sldMkLst>
        <pc:spChg chg="add mod">
          <ac:chgData name="xiaochen li" userId="50b582a8adf77086" providerId="LiveId" clId="{A7979662-3E83-4EB7-A46D-0908EC9466F1}" dt="2025-11-20T16:06:24.803" v="844" actId="1076"/>
          <ac:spMkLst>
            <pc:docMk/>
            <pc:sldMk cId="1706081069" sldId="285"/>
            <ac:spMk id="5" creationId="{AB590F41-7B01-47AE-FE46-4664EBE67915}"/>
          </ac:spMkLst>
        </pc:spChg>
        <pc:picChg chg="mod">
          <ac:chgData name="xiaochen li" userId="50b582a8adf77086" providerId="LiveId" clId="{A7979662-3E83-4EB7-A46D-0908EC9466F1}" dt="2025-11-20T16:06:26.685" v="845" actId="1076"/>
          <ac:picMkLst>
            <pc:docMk/>
            <pc:sldMk cId="1706081069" sldId="285"/>
            <ac:picMk id="4" creationId="{1147F09F-AA26-556A-EC65-EFE528DC237B}"/>
          </ac:picMkLst>
        </pc:picChg>
      </pc:sldChg>
      <pc:sldChg chg="addSp delSp modSp add mod">
        <pc:chgData name="xiaochen li" userId="50b582a8adf77086" providerId="LiveId" clId="{A7979662-3E83-4EB7-A46D-0908EC9466F1}" dt="2025-11-20T16:12:41.474" v="944" actId="1076"/>
        <pc:sldMkLst>
          <pc:docMk/>
          <pc:sldMk cId="3687233549" sldId="286"/>
        </pc:sldMkLst>
        <pc:spChg chg="add mod">
          <ac:chgData name="xiaochen li" userId="50b582a8adf77086" providerId="LiveId" clId="{A7979662-3E83-4EB7-A46D-0908EC9466F1}" dt="2025-11-20T16:12:25.927" v="943" actId="1076"/>
          <ac:spMkLst>
            <pc:docMk/>
            <pc:sldMk cId="3687233549" sldId="286"/>
            <ac:spMk id="7" creationId="{39C64CF3-C9D9-8171-2CA3-46385E0F4188}"/>
          </ac:spMkLst>
        </pc:spChg>
        <pc:spChg chg="add mod">
          <ac:chgData name="xiaochen li" userId="50b582a8adf77086" providerId="LiveId" clId="{A7979662-3E83-4EB7-A46D-0908EC9466F1}" dt="2025-11-20T16:12:41.474" v="944" actId="1076"/>
          <ac:spMkLst>
            <pc:docMk/>
            <pc:sldMk cId="3687233549" sldId="286"/>
            <ac:spMk id="9" creationId="{4B7C352B-C57E-6236-AD72-A5AB3EB83606}"/>
          </ac:spMkLst>
        </pc:spChg>
        <pc:picChg chg="add mod">
          <ac:chgData name="xiaochen li" userId="50b582a8adf77086" providerId="LiveId" clId="{A7979662-3E83-4EB7-A46D-0908EC9466F1}" dt="2025-11-20T16:09:41.819" v="854" actId="1076"/>
          <ac:picMkLst>
            <pc:docMk/>
            <pc:sldMk cId="3687233549" sldId="286"/>
            <ac:picMk id="3" creationId="{6D180865-47DA-F6B5-4DCF-4B62EA5F73B8}"/>
          </ac:picMkLst>
        </pc:picChg>
      </pc:sldChg>
      <pc:sldChg chg="addSp delSp modSp add mod">
        <pc:chgData name="xiaochen li" userId="50b582a8adf77086" providerId="LiveId" clId="{A7979662-3E83-4EB7-A46D-0908EC9466F1}" dt="2025-11-20T16:16:01.505" v="1002" actId="1076"/>
        <pc:sldMkLst>
          <pc:docMk/>
          <pc:sldMk cId="360297706" sldId="287"/>
        </pc:sldMkLst>
        <pc:spChg chg="add mod">
          <ac:chgData name="xiaochen li" userId="50b582a8adf77086" providerId="LiveId" clId="{A7979662-3E83-4EB7-A46D-0908EC9466F1}" dt="2025-11-20T16:16:00.506" v="1001" actId="1076"/>
          <ac:spMkLst>
            <pc:docMk/>
            <pc:sldMk cId="360297706" sldId="287"/>
            <ac:spMk id="6" creationId="{10535725-677F-DA76-348F-7C014FE03F27}"/>
          </ac:spMkLst>
        </pc:spChg>
        <pc:picChg chg="add mod">
          <ac:chgData name="xiaochen li" userId="50b582a8adf77086" providerId="LiveId" clId="{A7979662-3E83-4EB7-A46D-0908EC9466F1}" dt="2025-11-20T16:16:01.505" v="1002" actId="1076"/>
          <ac:picMkLst>
            <pc:docMk/>
            <pc:sldMk cId="360297706" sldId="287"/>
            <ac:picMk id="4" creationId="{67855037-02EF-B325-21A5-E56009F02BE3}"/>
          </ac:picMkLst>
        </pc:picChg>
      </pc:sldChg>
      <pc:sldChg chg="addSp delSp modSp add mod">
        <pc:chgData name="xiaochen li" userId="50b582a8adf77086" providerId="LiveId" clId="{A7979662-3E83-4EB7-A46D-0908EC9466F1}" dt="2025-11-20T16:22:54.297" v="1055"/>
        <pc:sldMkLst>
          <pc:docMk/>
          <pc:sldMk cId="3483191465" sldId="288"/>
        </pc:sldMkLst>
        <pc:spChg chg="add mod">
          <ac:chgData name="xiaochen li" userId="50b582a8adf77086" providerId="LiveId" clId="{A7979662-3E83-4EB7-A46D-0908EC9466F1}" dt="2025-11-20T16:22:54.297" v="1055"/>
          <ac:spMkLst>
            <pc:docMk/>
            <pc:sldMk cId="3483191465" sldId="288"/>
            <ac:spMk id="7" creationId="{B27353E1-6E6E-DCAC-8755-41D8CF9E9F27}"/>
          </ac:spMkLst>
        </pc:spChg>
        <pc:picChg chg="add mod">
          <ac:chgData name="xiaochen li" userId="50b582a8adf77086" providerId="LiveId" clId="{A7979662-3E83-4EB7-A46D-0908EC9466F1}" dt="2025-11-20T16:22:22.392" v="1051" actId="1076"/>
          <ac:picMkLst>
            <pc:docMk/>
            <pc:sldMk cId="3483191465" sldId="288"/>
            <ac:picMk id="3" creationId="{12F611D7-0F92-4E44-8575-EE780C96679A}"/>
          </ac:picMkLst>
        </pc:picChg>
      </pc:sldChg>
      <pc:sldChg chg="addSp delSp modSp add mod">
        <pc:chgData name="xiaochen li" userId="50b582a8adf77086" providerId="LiveId" clId="{A7979662-3E83-4EB7-A46D-0908EC9466F1}" dt="2025-11-20T16:28:15.783" v="1095" actId="1076"/>
        <pc:sldMkLst>
          <pc:docMk/>
          <pc:sldMk cId="3350411459" sldId="289"/>
        </pc:sldMkLst>
        <pc:spChg chg="add mod">
          <ac:chgData name="xiaochen li" userId="50b582a8adf77086" providerId="LiveId" clId="{A7979662-3E83-4EB7-A46D-0908EC9466F1}" dt="2025-11-20T16:28:11.645" v="1094" actId="1076"/>
          <ac:spMkLst>
            <pc:docMk/>
            <pc:sldMk cId="3350411459" sldId="289"/>
            <ac:spMk id="6" creationId="{50E59EC5-C58E-109D-A23F-EC4C3EC5A8A4}"/>
          </ac:spMkLst>
        </pc:spChg>
        <pc:picChg chg="add mod">
          <ac:chgData name="xiaochen li" userId="50b582a8adf77086" providerId="LiveId" clId="{A7979662-3E83-4EB7-A46D-0908EC9466F1}" dt="2025-11-20T16:28:15.783" v="1095" actId="1076"/>
          <ac:picMkLst>
            <pc:docMk/>
            <pc:sldMk cId="3350411459" sldId="289"/>
            <ac:picMk id="4" creationId="{E011805B-CA9E-657F-AD25-303E95F8A95D}"/>
          </ac:picMkLst>
        </pc:picChg>
      </pc:sldChg>
      <pc:sldChg chg="addSp delSp modSp add mod">
        <pc:chgData name="xiaochen li" userId="50b582a8adf77086" providerId="LiveId" clId="{A7979662-3E83-4EB7-A46D-0908EC9466F1}" dt="2025-11-20T18:34:39.335" v="1228"/>
        <pc:sldMkLst>
          <pc:docMk/>
          <pc:sldMk cId="1459175347" sldId="290"/>
        </pc:sldMkLst>
        <pc:spChg chg="add mod">
          <ac:chgData name="xiaochen li" userId="50b582a8adf77086" providerId="LiveId" clId="{A7979662-3E83-4EB7-A46D-0908EC9466F1}" dt="2025-11-20T18:31:29.671" v="1220" actId="14100"/>
          <ac:spMkLst>
            <pc:docMk/>
            <pc:sldMk cId="1459175347" sldId="290"/>
            <ac:spMk id="3" creationId="{858C6B43-A32B-805E-1A36-41C93C00CF62}"/>
          </ac:spMkLst>
        </pc:spChg>
        <pc:picChg chg="add mod">
          <ac:chgData name="xiaochen li" userId="50b582a8adf77086" providerId="LiveId" clId="{A7979662-3E83-4EB7-A46D-0908EC9466F1}" dt="2025-11-20T18:32:14.602" v="1227" actId="14100"/>
          <ac:picMkLst>
            <pc:docMk/>
            <pc:sldMk cId="1459175347" sldId="290"/>
            <ac:picMk id="1026" creationId="{3FE8A141-0CB3-EC50-C428-5DC29E402466}"/>
          </ac:picMkLst>
        </pc:picChg>
      </pc:sldChg>
      <pc:sldChg chg="add">
        <pc:chgData name="xiaochen li" userId="50b582a8adf77086" providerId="LiveId" clId="{A7979662-3E83-4EB7-A46D-0908EC9466F1}" dt="2025-11-20T18:34:51.509" v="1229"/>
        <pc:sldMkLst>
          <pc:docMk/>
          <pc:sldMk cId="0" sldId="291"/>
        </pc:sldMkLst>
      </pc:sldChg>
      <pc:sldChg chg="add">
        <pc:chgData name="xiaochen li" userId="50b582a8adf77086" providerId="LiveId" clId="{A7979662-3E83-4EB7-A46D-0908EC9466F1}" dt="2025-11-20T18:35:19.077" v="1230"/>
        <pc:sldMkLst>
          <pc:docMk/>
          <pc:sldMk cId="0" sldId="292"/>
        </pc:sldMkLst>
      </pc:sldChg>
      <pc:sldChg chg="addSp delSp modSp add mod">
        <pc:chgData name="xiaochen li" userId="50b582a8adf77086" providerId="LiveId" clId="{A7979662-3E83-4EB7-A46D-0908EC9466F1}" dt="2025-11-20T19:14:50.003" v="1641" actId="20577"/>
        <pc:sldMkLst>
          <pc:docMk/>
          <pc:sldMk cId="3090703941" sldId="293"/>
        </pc:sldMkLst>
        <pc:spChg chg="add mod">
          <ac:chgData name="xiaochen li" userId="50b582a8adf77086" providerId="LiveId" clId="{A7979662-3E83-4EB7-A46D-0908EC9466F1}" dt="2025-11-20T19:14:50.003" v="1641" actId="20577"/>
          <ac:spMkLst>
            <pc:docMk/>
            <pc:sldMk cId="3090703941" sldId="293"/>
            <ac:spMk id="6" creationId="{38027579-F56C-E239-C5DE-A9AB7848B8D8}"/>
          </ac:spMkLst>
        </pc:spChg>
      </pc:sldChg>
      <pc:sldChg chg="addSp delSp modSp add mod">
        <pc:chgData name="xiaochen li" userId="50b582a8adf77086" providerId="LiveId" clId="{A7979662-3E83-4EB7-A46D-0908EC9466F1}" dt="2025-11-20T19:29:16.229" v="1770" actId="1076"/>
        <pc:sldMkLst>
          <pc:docMk/>
          <pc:sldMk cId="196048637" sldId="294"/>
        </pc:sldMkLst>
        <pc:spChg chg="add mod">
          <ac:chgData name="xiaochen li" userId="50b582a8adf77086" providerId="LiveId" clId="{A7979662-3E83-4EB7-A46D-0908EC9466F1}" dt="2025-11-20T19:27:21.739" v="1746" actId="948"/>
          <ac:spMkLst>
            <pc:docMk/>
            <pc:sldMk cId="196048637" sldId="294"/>
            <ac:spMk id="3" creationId="{F40D04B6-2259-4174-1B30-D5C23F412C76}"/>
          </ac:spMkLst>
        </pc:spChg>
        <pc:spChg chg="add mod">
          <ac:chgData name="xiaochen li" userId="50b582a8adf77086" providerId="LiveId" clId="{A7979662-3E83-4EB7-A46D-0908EC9466F1}" dt="2025-11-20T19:27:25.262" v="1747" actId="1076"/>
          <ac:spMkLst>
            <pc:docMk/>
            <pc:sldMk cId="196048637" sldId="294"/>
            <ac:spMk id="5" creationId="{57B31C32-4C97-0DAB-2D82-70C46219FC4B}"/>
          </ac:spMkLst>
        </pc:spChg>
        <pc:spChg chg="add mod">
          <ac:chgData name="xiaochen li" userId="50b582a8adf77086" providerId="LiveId" clId="{A7979662-3E83-4EB7-A46D-0908EC9466F1}" dt="2025-11-20T19:29:16.229" v="1770" actId="1076"/>
          <ac:spMkLst>
            <pc:docMk/>
            <pc:sldMk cId="196048637" sldId="294"/>
            <ac:spMk id="8" creationId="{C60A661E-5FB0-F234-17F1-2B74DDEBE0FC}"/>
          </ac:spMkLst>
        </pc:spChg>
        <pc:graphicFrameChg chg="add mod modGraphic">
          <ac:chgData name="xiaochen li" userId="50b582a8adf77086" providerId="LiveId" clId="{A7979662-3E83-4EB7-A46D-0908EC9466F1}" dt="2025-11-20T19:28:27.153" v="1756" actId="1076"/>
          <ac:graphicFrameMkLst>
            <pc:docMk/>
            <pc:sldMk cId="196048637" sldId="294"/>
            <ac:graphicFrameMk id="7" creationId="{39D10FCF-BFB2-5865-C544-F287F1C40B96}"/>
          </ac:graphicFrameMkLst>
        </pc:graphicFrameChg>
      </pc:sldChg>
      <pc:sldChg chg="addSp delSp modSp add mod">
        <pc:chgData name="xiaochen li" userId="50b582a8adf77086" providerId="LiveId" clId="{A7979662-3E83-4EB7-A46D-0908EC9466F1}" dt="2025-11-20T19:39:44.766" v="1944" actId="1076"/>
        <pc:sldMkLst>
          <pc:docMk/>
          <pc:sldMk cId="1714113636" sldId="295"/>
        </pc:sldMkLst>
        <pc:spChg chg="add mod">
          <ac:chgData name="xiaochen li" userId="50b582a8adf77086" providerId="LiveId" clId="{A7979662-3E83-4EB7-A46D-0908EC9466F1}" dt="2025-11-20T19:36:42.657" v="1897" actId="20577"/>
          <ac:spMkLst>
            <pc:docMk/>
            <pc:sldMk cId="1714113636" sldId="295"/>
            <ac:spMk id="4" creationId="{30040979-822D-504F-F126-30343F5A00FB}"/>
          </ac:spMkLst>
        </pc:spChg>
        <pc:spChg chg="add mod">
          <ac:chgData name="xiaochen li" userId="50b582a8adf77086" providerId="LiveId" clId="{A7979662-3E83-4EB7-A46D-0908EC9466F1}" dt="2025-11-20T19:35:25.741" v="1862" actId="1076"/>
          <ac:spMkLst>
            <pc:docMk/>
            <pc:sldMk cId="1714113636" sldId="295"/>
            <ac:spMk id="6" creationId="{D0D766EF-5B65-A9C0-8076-47DF397C6FA2}"/>
          </ac:spMkLst>
        </pc:spChg>
        <pc:spChg chg="add mod">
          <ac:chgData name="xiaochen li" userId="50b582a8adf77086" providerId="LiveId" clId="{A7979662-3E83-4EB7-A46D-0908EC9466F1}" dt="2025-11-20T19:39:21.317" v="1942" actId="1076"/>
          <ac:spMkLst>
            <pc:docMk/>
            <pc:sldMk cId="1714113636" sldId="295"/>
            <ac:spMk id="9" creationId="{AA3E8E79-BAC7-EB85-DEE3-35CD9A2EB11E}"/>
          </ac:spMkLst>
        </pc:spChg>
        <pc:spChg chg="add mod">
          <ac:chgData name="xiaochen li" userId="50b582a8adf77086" providerId="LiveId" clId="{A7979662-3E83-4EB7-A46D-0908EC9466F1}" dt="2025-11-20T19:39:44.766" v="1944" actId="1076"/>
          <ac:spMkLst>
            <pc:docMk/>
            <pc:sldMk cId="1714113636" sldId="295"/>
            <ac:spMk id="10" creationId="{52EADBF3-ADD8-9708-D644-54FBF9565F92}"/>
          </ac:spMkLst>
        </pc:spChg>
        <pc:spChg chg="mod">
          <ac:chgData name="xiaochen li" userId="50b582a8adf77086" providerId="LiveId" clId="{A7979662-3E83-4EB7-A46D-0908EC9466F1}" dt="2025-11-20T19:30:23.572" v="1801" actId="20577"/>
          <ac:spMkLst>
            <pc:docMk/>
            <pc:sldMk cId="1714113636" sldId="295"/>
            <ac:spMk id="427" creationId="{6862B13F-1D99-DA75-479C-439E279E087C}"/>
          </ac:spMkLst>
        </pc:spChg>
      </pc:sldChg>
      <pc:sldChg chg="addSp delSp modSp add mod">
        <pc:chgData name="xiaochen li" userId="50b582a8adf77086" providerId="LiveId" clId="{A7979662-3E83-4EB7-A46D-0908EC9466F1}" dt="2025-11-20T19:52:37.817" v="1965" actId="1076"/>
        <pc:sldMkLst>
          <pc:docMk/>
          <pc:sldMk cId="864565497" sldId="296"/>
        </pc:sldMkLst>
        <pc:spChg chg="mod">
          <ac:chgData name="xiaochen li" userId="50b582a8adf77086" providerId="LiveId" clId="{A7979662-3E83-4EB7-A46D-0908EC9466F1}" dt="2025-11-20T19:51:47.131" v="1957" actId="20577"/>
          <ac:spMkLst>
            <pc:docMk/>
            <pc:sldMk cId="864565497" sldId="296"/>
            <ac:spMk id="3" creationId="{C9C4FE21-D784-E895-9A92-0C75D2A2D0AA}"/>
          </ac:spMkLst>
        </pc:spChg>
        <pc:picChg chg="add mod">
          <ac:chgData name="xiaochen li" userId="50b582a8adf77086" providerId="LiveId" clId="{A7979662-3E83-4EB7-A46D-0908EC9466F1}" dt="2025-11-20T19:52:37.817" v="1965" actId="1076"/>
          <ac:picMkLst>
            <pc:docMk/>
            <pc:sldMk cId="864565497" sldId="296"/>
            <ac:picMk id="4" creationId="{4CFB2D32-0530-747C-C809-C718DC0B9A0C}"/>
          </ac:picMkLst>
        </pc:picChg>
      </pc:sldChg>
      <pc:sldChg chg="addSp delSp modSp add mod">
        <pc:chgData name="xiaochen li" userId="50b582a8adf77086" providerId="LiveId" clId="{A7979662-3E83-4EB7-A46D-0908EC9466F1}" dt="2025-11-20T21:10:56.602" v="2080" actId="113"/>
        <pc:sldMkLst>
          <pc:docMk/>
          <pc:sldMk cId="2414629487" sldId="297"/>
        </pc:sldMkLst>
        <pc:spChg chg="add mod">
          <ac:chgData name="xiaochen li" userId="50b582a8adf77086" providerId="LiveId" clId="{A7979662-3E83-4EB7-A46D-0908EC9466F1}" dt="2025-11-20T21:03:08.023" v="1975" actId="1076"/>
          <ac:spMkLst>
            <pc:docMk/>
            <pc:sldMk cId="2414629487" sldId="297"/>
            <ac:spMk id="3" creationId="{BA10F190-54E5-1E01-DB5B-51F1E6E6CB79}"/>
          </ac:spMkLst>
        </pc:spChg>
        <pc:spChg chg="add mod">
          <ac:chgData name="xiaochen li" userId="50b582a8adf77086" providerId="LiveId" clId="{A7979662-3E83-4EB7-A46D-0908EC9466F1}" dt="2025-11-20T21:10:56.602" v="2080" actId="113"/>
          <ac:spMkLst>
            <pc:docMk/>
            <pc:sldMk cId="2414629487" sldId="297"/>
            <ac:spMk id="5" creationId="{5C78D24B-CB7D-43A5-E7FF-C30D4536276F}"/>
          </ac:spMkLst>
        </pc:spChg>
        <pc:spChg chg="add mod">
          <ac:chgData name="xiaochen li" userId="50b582a8adf77086" providerId="LiveId" clId="{A7979662-3E83-4EB7-A46D-0908EC9466F1}" dt="2025-11-20T21:07:07.453" v="2067" actId="1076"/>
          <ac:spMkLst>
            <pc:docMk/>
            <pc:sldMk cId="2414629487" sldId="297"/>
            <ac:spMk id="7" creationId="{B387F1A6-B2B4-CA21-8D76-A27DDF3731D2}"/>
          </ac:spMkLst>
        </pc:spChg>
        <pc:spChg chg="mod">
          <ac:chgData name="xiaochen li" userId="50b582a8adf77086" providerId="LiveId" clId="{A7979662-3E83-4EB7-A46D-0908EC9466F1}" dt="2025-11-20T20:21:25.638" v="1967" actId="20577"/>
          <ac:spMkLst>
            <pc:docMk/>
            <pc:sldMk cId="2414629487" sldId="297"/>
            <ac:spMk id="427" creationId="{BA76B917-2013-0E16-8D46-E8C4D9AADFC8}"/>
          </ac:spMkLst>
        </pc:spChg>
        <pc:picChg chg="add mod">
          <ac:chgData name="xiaochen li" userId="50b582a8adf77086" providerId="LiveId" clId="{A7979662-3E83-4EB7-A46D-0908EC9466F1}" dt="2025-11-20T21:09:07.469" v="2072" actId="1076"/>
          <ac:picMkLst>
            <pc:docMk/>
            <pc:sldMk cId="2414629487" sldId="297"/>
            <ac:picMk id="1026" creationId="{A3B4BBC3-6D26-4BD4-774E-9213D9BE0122}"/>
          </ac:picMkLst>
        </pc:picChg>
      </pc:sldChg>
      <pc:sldChg chg="addSp delSp modSp add mod">
        <pc:chgData name="xiaochen li" userId="50b582a8adf77086" providerId="LiveId" clId="{A7979662-3E83-4EB7-A46D-0908EC9466F1}" dt="2025-11-20T21:10:34.314" v="2079" actId="1076"/>
        <pc:sldMkLst>
          <pc:docMk/>
          <pc:sldMk cId="2449229776" sldId="298"/>
        </pc:sldMkLst>
        <pc:picChg chg="add mod">
          <ac:chgData name="xiaochen li" userId="50b582a8adf77086" providerId="LiveId" clId="{A7979662-3E83-4EB7-A46D-0908EC9466F1}" dt="2025-11-20T21:10:34.314" v="2079" actId="1076"/>
          <ac:picMkLst>
            <pc:docMk/>
            <pc:sldMk cId="2449229776" sldId="298"/>
            <ac:picMk id="4" creationId="{88BB6A13-2F49-321C-5934-A09C89A9D04F}"/>
          </ac:picMkLst>
        </pc:picChg>
      </pc:sldChg>
      <pc:sldChg chg="addSp delSp modSp add mod">
        <pc:chgData name="xiaochen li" userId="50b582a8adf77086" providerId="LiveId" clId="{A7979662-3E83-4EB7-A46D-0908EC9466F1}" dt="2025-11-20T21:19:52.811" v="2141" actId="1076"/>
        <pc:sldMkLst>
          <pc:docMk/>
          <pc:sldMk cId="4059702048" sldId="299"/>
        </pc:sldMkLst>
        <pc:spChg chg="mod">
          <ac:chgData name="xiaochen li" userId="50b582a8adf77086" providerId="LiveId" clId="{A7979662-3E83-4EB7-A46D-0908EC9466F1}" dt="2025-11-20T21:19:14.655" v="2137"/>
          <ac:spMkLst>
            <pc:docMk/>
            <pc:sldMk cId="4059702048" sldId="299"/>
            <ac:spMk id="3" creationId="{BDC7C6DE-9604-83FC-B157-E4A95D52DD0E}"/>
          </ac:spMkLst>
        </pc:spChg>
        <pc:spChg chg="mod">
          <ac:chgData name="xiaochen li" userId="50b582a8adf77086" providerId="LiveId" clId="{A7979662-3E83-4EB7-A46D-0908EC9466F1}" dt="2025-11-20T21:17:11.705" v="2084" actId="20577"/>
          <ac:spMkLst>
            <pc:docMk/>
            <pc:sldMk cId="4059702048" sldId="299"/>
            <ac:spMk id="172" creationId="{28DC4557-0514-20FD-1FD9-2C290E540AC7}"/>
          </ac:spMkLst>
        </pc:spChg>
        <pc:picChg chg="add mod">
          <ac:chgData name="xiaochen li" userId="50b582a8adf77086" providerId="LiveId" clId="{A7979662-3E83-4EB7-A46D-0908EC9466F1}" dt="2025-11-20T21:19:52.811" v="2141" actId="1076"/>
          <ac:picMkLst>
            <pc:docMk/>
            <pc:sldMk cId="4059702048" sldId="299"/>
            <ac:picMk id="2050" creationId="{EE78FF28-E963-4087-518C-7603186B5EBD}"/>
          </ac:picMkLst>
        </pc:picChg>
      </pc:sldChg>
      <pc:sldChg chg="addSp delSp modSp add mod">
        <pc:chgData name="xiaochen li" userId="50b582a8adf77086" providerId="LiveId" clId="{A7979662-3E83-4EB7-A46D-0908EC9466F1}" dt="2025-11-20T21:26:55.321" v="2195" actId="1076"/>
        <pc:sldMkLst>
          <pc:docMk/>
          <pc:sldMk cId="3292364511" sldId="300"/>
        </pc:sldMkLst>
        <pc:spChg chg="add mod">
          <ac:chgData name="xiaochen li" userId="50b582a8adf77086" providerId="LiveId" clId="{A7979662-3E83-4EB7-A46D-0908EC9466F1}" dt="2025-11-20T21:24:51.307" v="2160" actId="207"/>
          <ac:spMkLst>
            <pc:docMk/>
            <pc:sldMk cId="3292364511" sldId="300"/>
            <ac:spMk id="4" creationId="{18B2207F-AAC5-AF2E-E286-55058D5CAFF1}"/>
          </ac:spMkLst>
        </pc:spChg>
        <pc:spChg chg="add mod">
          <ac:chgData name="xiaochen li" userId="50b582a8adf77086" providerId="LiveId" clId="{A7979662-3E83-4EB7-A46D-0908EC9466F1}" dt="2025-11-20T21:26:55.321" v="2195" actId="1076"/>
          <ac:spMkLst>
            <pc:docMk/>
            <pc:sldMk cId="3292364511" sldId="300"/>
            <ac:spMk id="7" creationId="{932B32B7-CE23-C55A-E214-B9D69EE6C5CC}"/>
          </ac:spMkLst>
        </pc:spChg>
        <pc:picChg chg="add mod">
          <ac:chgData name="xiaochen li" userId="50b582a8adf77086" providerId="LiveId" clId="{A7979662-3E83-4EB7-A46D-0908EC9466F1}" dt="2025-11-20T21:22:21.356" v="2148" actId="1076"/>
          <ac:picMkLst>
            <pc:docMk/>
            <pc:sldMk cId="3292364511" sldId="300"/>
            <ac:picMk id="3074" creationId="{3D598020-A923-6F2C-4E7F-056A697653D4}"/>
          </ac:picMkLst>
        </pc:picChg>
        <pc:cxnChg chg="add">
          <ac:chgData name="xiaochen li" userId="50b582a8adf77086" providerId="LiveId" clId="{A7979662-3E83-4EB7-A46D-0908EC9466F1}" dt="2025-11-20T21:24:59.455" v="2161" actId="11529"/>
          <ac:cxnSpMkLst>
            <pc:docMk/>
            <pc:sldMk cId="3292364511" sldId="300"/>
            <ac:cxnSpMk id="6" creationId="{8EBFEE87-0077-E751-E97A-DA725D476124}"/>
          </ac:cxnSpMkLst>
        </pc:cxnChg>
      </pc:sldChg>
      <pc:sldChg chg="addSp delSp modSp add mod">
        <pc:chgData name="xiaochen li" userId="50b582a8adf77086" providerId="LiveId" clId="{A7979662-3E83-4EB7-A46D-0908EC9466F1}" dt="2025-11-20T21:33:55.318" v="2327" actId="208"/>
        <pc:sldMkLst>
          <pc:docMk/>
          <pc:sldMk cId="47112233" sldId="301"/>
        </pc:sldMkLst>
        <pc:spChg chg="add mod">
          <ac:chgData name="xiaochen li" userId="50b582a8adf77086" providerId="LiveId" clId="{A7979662-3E83-4EB7-A46D-0908EC9466F1}" dt="2025-11-20T21:30:11.894" v="2202" actId="1076"/>
          <ac:spMkLst>
            <pc:docMk/>
            <pc:sldMk cId="47112233" sldId="301"/>
            <ac:spMk id="2" creationId="{CFEEA26D-7184-3288-E81A-43DA26C70717}"/>
          </ac:spMkLst>
        </pc:spChg>
        <pc:spChg chg="add mod">
          <ac:chgData name="xiaochen li" userId="50b582a8adf77086" providerId="LiveId" clId="{A7979662-3E83-4EB7-A46D-0908EC9466F1}" dt="2025-11-20T21:30:26.879" v="2210" actId="113"/>
          <ac:spMkLst>
            <pc:docMk/>
            <pc:sldMk cId="47112233" sldId="301"/>
            <ac:spMk id="3" creationId="{0F254452-B918-3C26-2513-563C72D2FB11}"/>
          </ac:spMkLst>
        </pc:spChg>
        <pc:spChg chg="add mod">
          <ac:chgData name="xiaochen li" userId="50b582a8adf77086" providerId="LiveId" clId="{A7979662-3E83-4EB7-A46D-0908EC9466F1}" dt="2025-11-20T21:33:55.318" v="2327" actId="208"/>
          <ac:spMkLst>
            <pc:docMk/>
            <pc:sldMk cId="47112233" sldId="301"/>
            <ac:spMk id="5" creationId="{EB0E0122-8FD6-DF33-F57A-E2C6DB671176}"/>
          </ac:spMkLst>
        </pc:spChg>
        <pc:picChg chg="add mod">
          <ac:chgData name="xiaochen li" userId="50b582a8adf77086" providerId="LiveId" clId="{A7979662-3E83-4EB7-A46D-0908EC9466F1}" dt="2025-11-20T21:33:05.189" v="2326" actId="1076"/>
          <ac:picMkLst>
            <pc:docMk/>
            <pc:sldMk cId="47112233" sldId="301"/>
            <ac:picMk id="9" creationId="{7466E8B9-CDBA-AF0F-2945-36DBDB790333}"/>
          </ac:picMkLst>
        </pc:picChg>
        <pc:picChg chg="mod">
          <ac:chgData name="xiaochen li" userId="50b582a8adf77086" providerId="LiveId" clId="{A7979662-3E83-4EB7-A46D-0908EC9466F1}" dt="2025-11-20T21:30:08.376" v="2200" actId="1076"/>
          <ac:picMkLst>
            <pc:docMk/>
            <pc:sldMk cId="47112233" sldId="301"/>
            <ac:picMk id="3074" creationId="{5809F475-7B06-FD4E-9FC9-05FC02A4584B}"/>
          </ac:picMkLst>
        </pc:picChg>
      </pc:sldChg>
      <pc:sldChg chg="addSp delSp modSp add mod">
        <pc:chgData name="xiaochen li" userId="50b582a8adf77086" providerId="LiveId" clId="{A7979662-3E83-4EB7-A46D-0908EC9466F1}" dt="2025-11-20T21:50:04.749" v="2797" actId="208"/>
        <pc:sldMkLst>
          <pc:docMk/>
          <pc:sldMk cId="1583399111" sldId="302"/>
        </pc:sldMkLst>
        <pc:spChg chg="add mod">
          <ac:chgData name="xiaochen li" userId="50b582a8adf77086" providerId="LiveId" clId="{A7979662-3E83-4EB7-A46D-0908EC9466F1}" dt="2025-11-20T21:50:04.749" v="2797" actId="208"/>
          <ac:spMkLst>
            <pc:docMk/>
            <pc:sldMk cId="1583399111" sldId="302"/>
            <ac:spMk id="4" creationId="{067A6694-4F0D-77A2-82AB-EE9685476471}"/>
          </ac:spMkLst>
        </pc:spChg>
      </pc:sldChg>
      <pc:sldChg chg="addSp delSp modSp add mod">
        <pc:chgData name="xiaochen li" userId="50b582a8adf77086" providerId="LiveId" clId="{A7979662-3E83-4EB7-A46D-0908EC9466F1}" dt="2025-11-20T21:59:54.964" v="2904" actId="1076"/>
        <pc:sldMkLst>
          <pc:docMk/>
          <pc:sldMk cId="3616315874" sldId="303"/>
        </pc:sldMkLst>
        <pc:spChg chg="add mod">
          <ac:chgData name="xiaochen li" userId="50b582a8adf77086" providerId="LiveId" clId="{A7979662-3E83-4EB7-A46D-0908EC9466F1}" dt="2025-11-20T21:56:52.463" v="2825" actId="1076"/>
          <ac:spMkLst>
            <pc:docMk/>
            <pc:sldMk cId="3616315874" sldId="303"/>
            <ac:spMk id="2" creationId="{F079DEFF-CFFE-B572-685A-57CE1F52BD5E}"/>
          </ac:spMkLst>
        </pc:spChg>
        <pc:spChg chg="add mod">
          <ac:chgData name="xiaochen li" userId="50b582a8adf77086" providerId="LiveId" clId="{A7979662-3E83-4EB7-A46D-0908EC9466F1}" dt="2025-11-20T21:59:32.250" v="2900" actId="113"/>
          <ac:spMkLst>
            <pc:docMk/>
            <pc:sldMk cId="3616315874" sldId="303"/>
            <ac:spMk id="5" creationId="{D2B2A155-ED4F-A332-AB0A-F79871804499}"/>
          </ac:spMkLst>
        </pc:spChg>
        <pc:picChg chg="add mod">
          <ac:chgData name="xiaochen li" userId="50b582a8adf77086" providerId="LiveId" clId="{A7979662-3E83-4EB7-A46D-0908EC9466F1}" dt="2025-11-20T21:59:54.964" v="2904" actId="1076"/>
          <ac:picMkLst>
            <pc:docMk/>
            <pc:sldMk cId="3616315874" sldId="303"/>
            <ac:picMk id="7" creationId="{F361FCFB-DE19-785F-CFAD-458A13D45ABC}"/>
          </ac:picMkLst>
        </pc:picChg>
      </pc:sldChg>
      <pc:sldChg chg="addSp delSp modSp add mod">
        <pc:chgData name="xiaochen li" userId="50b582a8adf77086" providerId="LiveId" clId="{A7979662-3E83-4EB7-A46D-0908EC9466F1}" dt="2025-11-20T22:03:04.808" v="2941" actId="1076"/>
        <pc:sldMkLst>
          <pc:docMk/>
          <pc:sldMk cId="3952251739" sldId="304"/>
        </pc:sldMkLst>
        <pc:spChg chg="add mod">
          <ac:chgData name="xiaochen li" userId="50b582a8adf77086" providerId="LiveId" clId="{A7979662-3E83-4EB7-A46D-0908EC9466F1}" dt="2025-11-20T22:03:04.808" v="2941" actId="1076"/>
          <ac:spMkLst>
            <pc:docMk/>
            <pc:sldMk cId="3952251739" sldId="304"/>
            <ac:spMk id="8" creationId="{C6CEC897-3A1F-1B97-C72F-6B6CC5FE2A4F}"/>
          </ac:spMkLst>
        </pc:spChg>
        <pc:picChg chg="add mod">
          <ac:chgData name="xiaochen li" userId="50b582a8adf77086" providerId="LiveId" clId="{A7979662-3E83-4EB7-A46D-0908EC9466F1}" dt="2025-11-20T22:02:41.190" v="2940" actId="1076"/>
          <ac:picMkLst>
            <pc:docMk/>
            <pc:sldMk cId="3952251739" sldId="304"/>
            <ac:picMk id="10" creationId="{24AD5B2D-6730-F880-DB92-FF2C8BE3C5A8}"/>
          </ac:picMkLst>
        </pc:picChg>
      </pc:sldChg>
      <pc:sldChg chg="addSp delSp modSp add mod">
        <pc:chgData name="xiaochen li" userId="50b582a8adf77086" providerId="LiveId" clId="{A7979662-3E83-4EB7-A46D-0908EC9466F1}" dt="2025-11-21T19:14:36.536" v="2976" actId="1076"/>
        <pc:sldMkLst>
          <pc:docMk/>
          <pc:sldMk cId="3374121950" sldId="305"/>
        </pc:sldMkLst>
        <pc:spChg chg="add mod">
          <ac:chgData name="xiaochen li" userId="50b582a8adf77086" providerId="LiveId" clId="{A7979662-3E83-4EB7-A46D-0908EC9466F1}" dt="2025-11-21T19:13:20.806" v="2972" actId="948"/>
          <ac:spMkLst>
            <pc:docMk/>
            <pc:sldMk cId="3374121950" sldId="305"/>
            <ac:spMk id="3" creationId="{52F3A1B5-9094-AF2F-7548-66F8D186D9CB}"/>
          </ac:spMkLst>
        </pc:spChg>
        <pc:picChg chg="add mod">
          <ac:chgData name="xiaochen li" userId="50b582a8adf77086" providerId="LiveId" clId="{A7979662-3E83-4EB7-A46D-0908EC9466F1}" dt="2025-11-21T19:14:36.536" v="2976" actId="1076"/>
          <ac:picMkLst>
            <pc:docMk/>
            <pc:sldMk cId="3374121950" sldId="305"/>
            <ac:picMk id="4098" creationId="{49C4FCC3-16BF-67D4-3673-3C4489523725}"/>
          </ac:picMkLst>
        </pc:picChg>
      </pc:sldChg>
      <pc:sldChg chg="addSp delSp modSp add mod">
        <pc:chgData name="xiaochen li" userId="50b582a8adf77086" providerId="LiveId" clId="{A7979662-3E83-4EB7-A46D-0908EC9466F1}" dt="2025-11-21T19:27:08.956" v="3019" actId="1076"/>
        <pc:sldMkLst>
          <pc:docMk/>
          <pc:sldMk cId="3076925160" sldId="306"/>
        </pc:sldMkLst>
        <pc:spChg chg="add mod">
          <ac:chgData name="xiaochen li" userId="50b582a8adf77086" providerId="LiveId" clId="{A7979662-3E83-4EB7-A46D-0908EC9466F1}" dt="2025-11-21T19:25:05.864" v="3006" actId="948"/>
          <ac:spMkLst>
            <pc:docMk/>
            <pc:sldMk cId="3076925160" sldId="306"/>
            <ac:spMk id="3" creationId="{00053C5A-F2D9-1A28-D051-3081207826AC}"/>
          </ac:spMkLst>
        </pc:spChg>
        <pc:spChg chg="mod">
          <ac:chgData name="xiaochen li" userId="50b582a8adf77086" providerId="LiveId" clId="{A7979662-3E83-4EB7-A46D-0908EC9466F1}" dt="2025-11-21T19:24:20.543" v="2992" actId="14100"/>
          <ac:spMkLst>
            <pc:docMk/>
            <pc:sldMk cId="3076925160" sldId="306"/>
            <ac:spMk id="388" creationId="{329A22EC-E062-26C6-2DDB-C28702CA8A5E}"/>
          </ac:spMkLst>
        </pc:spChg>
        <pc:graphicFrameChg chg="add mod modGraphic">
          <ac:chgData name="xiaochen li" userId="50b582a8adf77086" providerId="LiveId" clId="{A7979662-3E83-4EB7-A46D-0908EC9466F1}" dt="2025-11-21T19:27:08.956" v="3019" actId="1076"/>
          <ac:graphicFrameMkLst>
            <pc:docMk/>
            <pc:sldMk cId="3076925160" sldId="306"/>
            <ac:graphicFrameMk id="4" creationId="{14851345-40A1-473A-9261-D6267F484E27}"/>
          </ac:graphicFrameMkLst>
        </pc:graphicFrameChg>
      </pc:sldChg>
      <pc:sldChg chg="addSp delSp modSp add mod">
        <pc:chgData name="xiaochen li" userId="50b582a8adf77086" providerId="LiveId" clId="{A7979662-3E83-4EB7-A46D-0908EC9466F1}" dt="2025-11-21T19:41:48.201" v="3232" actId="1076"/>
        <pc:sldMkLst>
          <pc:docMk/>
          <pc:sldMk cId="1844458990" sldId="307"/>
        </pc:sldMkLst>
        <pc:spChg chg="add mod">
          <ac:chgData name="xiaochen li" userId="50b582a8adf77086" providerId="LiveId" clId="{A7979662-3E83-4EB7-A46D-0908EC9466F1}" dt="2025-11-21T19:41:48.201" v="3232" actId="1076"/>
          <ac:spMkLst>
            <pc:docMk/>
            <pc:sldMk cId="1844458990" sldId="307"/>
            <ac:spMk id="3" creationId="{41722F8F-F60D-4B16-00B3-D72819835B5F}"/>
          </ac:spMkLst>
        </pc:spChg>
      </pc:sldChg>
    </pc:docChg>
  </pc:docChgLst>
  <pc:docChgLst>
    <pc:chgData name="xiaochen li" userId="50b582a8adf77086" providerId="LiveId" clId="{D0A09349-47B8-46ED-B360-02E3B32F90E7}"/>
    <pc:docChg chg="undo custSel addSld delSld modSld sldOrd modMainMaster">
      <pc:chgData name="xiaochen li" userId="50b582a8adf77086" providerId="LiveId" clId="{D0A09349-47B8-46ED-B360-02E3B32F90E7}" dt="2026-02-18T01:56:36.509" v="233"/>
      <pc:docMkLst>
        <pc:docMk/>
      </pc:docMkLst>
      <pc:sldChg chg="del">
        <pc:chgData name="xiaochen li" userId="50b582a8adf77086" providerId="LiveId" clId="{D0A09349-47B8-46ED-B360-02E3B32F90E7}" dt="2026-02-17T14:47:06.072" v="0" actId="47"/>
        <pc:sldMkLst>
          <pc:docMk/>
          <pc:sldMk cId="0" sldId="257"/>
        </pc:sldMkLst>
      </pc:sldChg>
      <pc:sldChg chg="modNotesTx">
        <pc:chgData name="xiaochen li" userId="50b582a8adf77086" providerId="LiveId" clId="{D0A09349-47B8-46ED-B360-02E3B32F90E7}" dt="2026-02-17T15:17:38.595" v="13" actId="20577"/>
        <pc:sldMkLst>
          <pc:docMk/>
          <pc:sldMk cId="0" sldId="258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59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0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1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2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3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4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5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7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8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69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70"/>
        </pc:sldMkLst>
      </pc:sldChg>
      <pc:sldChg chg="modNotes">
        <pc:chgData name="xiaochen li" userId="50b582a8adf77086" providerId="LiveId" clId="{D0A09349-47B8-46ED-B360-02E3B32F90E7}" dt="2026-02-17T14:49:31.850" v="1"/>
        <pc:sldMkLst>
          <pc:docMk/>
          <pc:sldMk cId="0" sldId="275"/>
        </pc:sldMkLst>
      </pc:sldChg>
      <pc:sldChg chg="modNotesTx">
        <pc:chgData name="xiaochen li" userId="50b582a8adf77086" providerId="LiveId" clId="{D0A09349-47B8-46ED-B360-02E3B32F90E7}" dt="2026-02-17T15:46:18.323" v="16" actId="20577"/>
        <pc:sldMkLst>
          <pc:docMk/>
          <pc:sldMk cId="1876745818" sldId="284"/>
        </pc:sldMkLst>
      </pc:sldChg>
      <pc:sldChg chg="modAnim">
        <pc:chgData name="xiaochen li" userId="50b582a8adf77086" providerId="LiveId" clId="{D0A09349-47B8-46ED-B360-02E3B32F90E7}" dt="2026-02-18T01:54:21.888" v="220"/>
        <pc:sldMkLst>
          <pc:docMk/>
          <pc:sldMk cId="3687233549" sldId="286"/>
        </pc:sldMkLst>
      </pc:sldChg>
      <pc:sldChg chg="modNotesTx">
        <pc:chgData name="xiaochen li" userId="50b582a8adf77086" providerId="LiveId" clId="{D0A09349-47B8-46ED-B360-02E3B32F90E7}" dt="2026-02-17T19:43:43.632" v="36" actId="20577"/>
        <pc:sldMkLst>
          <pc:docMk/>
          <pc:sldMk cId="0" sldId="291"/>
        </pc:sldMkLst>
      </pc:sldChg>
      <pc:sldChg chg="modAnim modNotes">
        <pc:chgData name="xiaochen li" userId="50b582a8adf77086" providerId="LiveId" clId="{D0A09349-47B8-46ED-B360-02E3B32F90E7}" dt="2026-02-18T01:56:05.876" v="231"/>
        <pc:sldMkLst>
          <pc:docMk/>
          <pc:sldMk cId="0" sldId="292"/>
        </pc:sldMkLst>
      </pc:sldChg>
      <pc:sldChg chg="modAnim">
        <pc:chgData name="xiaochen li" userId="50b582a8adf77086" providerId="LiveId" clId="{D0A09349-47B8-46ED-B360-02E3B32F90E7}" dt="2026-02-18T01:56:36.509" v="233"/>
        <pc:sldMkLst>
          <pc:docMk/>
          <pc:sldMk cId="1714113636" sldId="295"/>
        </pc:sldMkLst>
      </pc:sldChg>
      <pc:sldChg chg="modAnim">
        <pc:chgData name="xiaochen li" userId="50b582a8adf77086" providerId="LiveId" clId="{D0A09349-47B8-46ED-B360-02E3B32F90E7}" dt="2026-02-18T01:56:24.595" v="232"/>
        <pc:sldMkLst>
          <pc:docMk/>
          <pc:sldMk cId="2414629487" sldId="297"/>
        </pc:sldMkLst>
      </pc:sldChg>
      <pc:sldChg chg="addSp delSp modSp add mod ord modNotesTx">
        <pc:chgData name="xiaochen li" userId="50b582a8adf77086" providerId="LiveId" clId="{D0A09349-47B8-46ED-B360-02E3B32F90E7}" dt="2026-02-18T01:47:50.930" v="219" actId="20577"/>
        <pc:sldMkLst>
          <pc:docMk/>
          <pc:sldMk cId="2304341384" sldId="308"/>
        </pc:sldMkLst>
        <pc:spChg chg="add">
          <ac:chgData name="xiaochen li" userId="50b582a8adf77086" providerId="LiveId" clId="{D0A09349-47B8-46ED-B360-02E3B32F90E7}" dt="2026-02-18T01:42:43.365" v="118"/>
          <ac:spMkLst>
            <pc:docMk/>
            <pc:sldMk cId="2304341384" sldId="308"/>
            <ac:spMk id="2" creationId="{14145C16-ECD6-B1E8-83B5-6D770EB5C1DB}"/>
          </ac:spMkLst>
        </pc:spChg>
        <pc:spChg chg="mod">
          <ac:chgData name="xiaochen li" userId="50b582a8adf77086" providerId="LiveId" clId="{D0A09349-47B8-46ED-B360-02E3B32F90E7}" dt="2026-02-18T01:46:14.485" v="208" actId="20577"/>
          <ac:spMkLst>
            <pc:docMk/>
            <pc:sldMk cId="2304341384" sldId="308"/>
            <ac:spMk id="419" creationId="{CB323334-8BDA-59E5-7394-53B515281168}"/>
          </ac:spMkLst>
        </pc:spChg>
        <pc:spChg chg="del">
          <ac:chgData name="xiaochen li" userId="50b582a8adf77086" providerId="LiveId" clId="{D0A09349-47B8-46ED-B360-02E3B32F90E7}" dt="2026-02-18T01:40:05.802" v="40" actId="478"/>
          <ac:spMkLst>
            <pc:docMk/>
            <pc:sldMk cId="2304341384" sldId="308"/>
            <ac:spMk id="421" creationId="{82810BBC-03CE-746B-49C7-BEE331E1ADB2}"/>
          </ac:spMkLst>
        </pc:spChg>
        <pc:spChg chg="del">
          <ac:chgData name="xiaochen li" userId="50b582a8adf77086" providerId="LiveId" clId="{D0A09349-47B8-46ED-B360-02E3B32F90E7}" dt="2026-02-18T01:40:06.993" v="41" actId="478"/>
          <ac:spMkLst>
            <pc:docMk/>
            <pc:sldMk cId="2304341384" sldId="308"/>
            <ac:spMk id="422" creationId="{672A0D97-6896-3280-8526-B760C6C3B5D9}"/>
          </ac:spMkLst>
        </pc:spChg>
        <pc:graphicFrameChg chg="del">
          <ac:chgData name="xiaochen li" userId="50b582a8adf77086" providerId="LiveId" clId="{D0A09349-47B8-46ED-B360-02E3B32F90E7}" dt="2026-02-18T01:40:04.233" v="39" actId="478"/>
          <ac:graphicFrameMkLst>
            <pc:docMk/>
            <pc:sldMk cId="2304341384" sldId="308"/>
            <ac:graphicFrameMk id="420" creationId="{B8D88C4F-4C56-AB84-E694-0E846E49B2DE}"/>
          </ac:graphicFrameMkLst>
        </pc:graphicFrameChg>
      </pc:sldChg>
      <pc:sldMasterChg chg="modSp">
        <pc:chgData name="xiaochen li" userId="50b582a8adf77086" providerId="LiveId" clId="{D0A09349-47B8-46ED-B360-02E3B32F90E7}" dt="2026-02-17T14:49:31.850" v="1"/>
        <pc:sldMasterMkLst>
          <pc:docMk/>
          <pc:sldMasterMk cId="0" sldId="2147483676"/>
        </pc:sldMasterMkLst>
        <pc:spChg chg="mod">
          <ac:chgData name="xiaochen li" userId="50b582a8adf77086" providerId="LiveId" clId="{D0A09349-47B8-46ED-B360-02E3B32F90E7}" dt="2026-02-17T14:49:31.850" v="1"/>
          <ac:spMkLst>
            <pc:docMk/>
            <pc:sldMasterMk cId="0" sldId="2147483676"/>
            <ac:spMk id="75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asymmetric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6997C388-378D-F3AF-93B3-05091DFAE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C321C5A5-B25A-CD52-6C11-FDA2E9B01E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9D4947CE-9506-C243-8A55-45422A10C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14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BAAF1955-84A5-A9B6-5CB7-08EDDDC7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>
            <a:extLst>
              <a:ext uri="{FF2B5EF4-FFF2-40B4-BE49-F238E27FC236}">
                <a16:creationId xmlns:a16="http://schemas.microsoft.com/office/drawing/2014/main" id="{0DA838C6-0252-2255-02F8-6650673CBD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3:notes">
            <a:extLst>
              <a:ext uri="{FF2B5EF4-FFF2-40B4-BE49-F238E27FC236}">
                <a16:creationId xmlns:a16="http://schemas.microsoft.com/office/drawing/2014/main" id="{4D12D921-7964-1B5D-E3CB-E911B659ED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65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31C0F4FF-BAAF-F4D8-66F2-92A5C3D2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>
            <a:extLst>
              <a:ext uri="{FF2B5EF4-FFF2-40B4-BE49-F238E27FC236}">
                <a16:creationId xmlns:a16="http://schemas.microsoft.com/office/drawing/2014/main" id="{2A69F482-55E4-147C-5022-B4769ED08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2:notes">
            <a:extLst>
              <a:ext uri="{FF2B5EF4-FFF2-40B4-BE49-F238E27FC236}">
                <a16:creationId xmlns:a16="http://schemas.microsoft.com/office/drawing/2014/main" id="{A6C8FBC0-2425-4012-6A8C-2817888A0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0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B880084E-5420-1795-80D9-DBFBC435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>
            <a:extLst>
              <a:ext uri="{FF2B5EF4-FFF2-40B4-BE49-F238E27FC236}">
                <a16:creationId xmlns:a16="http://schemas.microsoft.com/office/drawing/2014/main" id="{5CC9874B-C0C0-EE60-1FAE-EDAC0C40CB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3:notes">
            <a:extLst>
              <a:ext uri="{FF2B5EF4-FFF2-40B4-BE49-F238E27FC236}">
                <a16:creationId xmlns:a16="http://schemas.microsoft.com/office/drawing/2014/main" id="{649D2200-B925-AAFF-05CE-0DC39C4041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545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0E6CF66D-8C45-9A95-D292-C64074562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>
            <a:extLst>
              <a:ext uri="{FF2B5EF4-FFF2-40B4-BE49-F238E27FC236}">
                <a16:creationId xmlns:a16="http://schemas.microsoft.com/office/drawing/2014/main" id="{30920BEE-B76A-DF0D-FA8A-5574A7CA97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3:notes">
            <a:extLst>
              <a:ext uri="{FF2B5EF4-FFF2-40B4-BE49-F238E27FC236}">
                <a16:creationId xmlns:a16="http://schemas.microsoft.com/office/drawing/2014/main" id="{B04AEBB4-8C12-8996-6922-B4815A00BA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91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556AA0FE-D616-9A2A-F997-5E2DC84A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>
            <a:extLst>
              <a:ext uri="{FF2B5EF4-FFF2-40B4-BE49-F238E27FC236}">
                <a16:creationId xmlns:a16="http://schemas.microsoft.com/office/drawing/2014/main" id="{0B6ABBC7-943B-376A-8561-F6D2513B01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3:notes">
            <a:extLst>
              <a:ext uri="{FF2B5EF4-FFF2-40B4-BE49-F238E27FC236}">
                <a16:creationId xmlns:a16="http://schemas.microsoft.com/office/drawing/2014/main" id="{78D52AEC-1327-629C-B72E-93D6374A6D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627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CDEB4C02-8438-D076-0D71-AFD2BC63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>
            <a:extLst>
              <a:ext uri="{FF2B5EF4-FFF2-40B4-BE49-F238E27FC236}">
                <a16:creationId xmlns:a16="http://schemas.microsoft.com/office/drawing/2014/main" id="{4D9BCF10-EE2D-BEC3-0891-BB72FE582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3:notes">
            <a:extLst>
              <a:ext uri="{FF2B5EF4-FFF2-40B4-BE49-F238E27FC236}">
                <a16:creationId xmlns:a16="http://schemas.microsoft.com/office/drawing/2014/main" id="{41C95D61-18C8-59AB-6517-BDF46CE260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49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7733D24E-7EA4-3C3D-0844-DDCA2CCE4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90224C04-727D-7AA0-D6F2-63263E169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C7CA0F80-9D48-79FF-AD9B-5F58F6630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41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52DEDE06-ABD8-E82E-CFDC-7F407A5FD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02FBDB7B-9EDF-5FDF-3E56-C0B53DCF1C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F86EF048-A3D1-ED26-F4CD-DEF34F1E57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1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04EED501-4BDA-CDD4-E863-E92CD163D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68E43ADA-D567-E387-6503-7543A0CD7E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BFDBDB49-1D45-63D3-B0FE-33D75BB7EE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91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D860DE57-4515-FDB4-B077-6BEE68743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63D2B6F5-320A-00BB-7EC9-7B70A23D7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B44CCEC-8179-E14E-2888-F9A4558637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43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9EF07F77-4285-4DAC-5347-33DF061F8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4C7C2721-7EAA-4CEE-0293-ED4CF3279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3690154E-8D35-9265-191C-AFF0BAC976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15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E0A07F27-55F8-B889-2BF0-6845E85F6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E56E3DE1-2469-23BF-E704-B2D842B5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E2FD9400-E0A8-85FA-0D33-0900B6666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10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0332C909-F4D4-586F-1523-4452D926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9146ED09-DECF-6A74-E9E1-102372AF86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28595AE0-6B0B-51C3-464C-510EC6DD2A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97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Navy">
  <p:cSld name="Cover-Projection Nav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1700001"/>
            <a:ext cx="4160286" cy="140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vy Cover-Title with Logo ">
  <p:cSld name="Navy Cover-Title with Logo 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subTitle" idx="1"/>
          </p:nvPr>
        </p:nvSpPr>
        <p:spPr>
          <a:xfrm>
            <a:off x="1143000" y="3363679"/>
            <a:ext cx="6858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2"/>
          </p:nvPr>
        </p:nvSpPr>
        <p:spPr>
          <a:xfrm>
            <a:off x="1143001" y="2273300"/>
            <a:ext cx="685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7786" y="874438"/>
            <a:ext cx="3149141" cy="106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White">
  <p:cSld name="Cover-Projection Whit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9620" y="1669795"/>
            <a:ext cx="4127956" cy="134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ver-Title with Logo">
  <p:cSld name="White Cover-Title with Logo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subTitle" idx="1"/>
          </p:nvPr>
        </p:nvSpPr>
        <p:spPr>
          <a:xfrm>
            <a:off x="1143000" y="3363679"/>
            <a:ext cx="6858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2"/>
          </p:nvPr>
        </p:nvSpPr>
        <p:spPr>
          <a:xfrm>
            <a:off x="1143000" y="2355850"/>
            <a:ext cx="68580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3388" y="898274"/>
            <a:ext cx="3149139" cy="102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232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Public Key Cryptography</a:t>
            </a:r>
            <a:endParaRPr sz="12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 dirty="0"/>
              <a:t>Cryptography</a:t>
            </a:r>
            <a:endParaRPr sz="5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/>
              <a:t>Public Key Cryptography</a:t>
            </a:r>
            <a:endParaRPr sz="3200" dirty="0"/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497EA3B-A4F3-3829-0EE0-B4E84B771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B8CC7B28-4FBE-F273-F2C0-E60BA18CA5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8C6B43-A32B-805E-1A36-41C93C00CF62}"/>
                  </a:ext>
                </a:extLst>
              </p:cNvPr>
              <p:cNvSpPr txBox="1"/>
              <p:nvPr/>
            </p:nvSpPr>
            <p:spPr>
              <a:xfrm>
                <a:off x="586460" y="1186521"/>
                <a:ext cx="7676651" cy="3413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Whitfield Diffie was a graduate student in Stanford, working with Prof. Martin Hellman on solving the “key distribution problem”.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They proposed the concept of a “Public-Key Cryptosystem” (PKC). (This remarkable idea developed jointly with Merkle.) which can: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      - Solve the key distribution problem of a symmetric key system and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      - Even more amazingly, introduce the notion of digital signature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However, they were unable to find the necessary functions to realize such a system, namely, to find a pair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such that: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can be kept secret while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known to the public.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Instead, they were able to find a way for communication parties to establish a shared secret via open communications only =&gt; This is the </a:t>
                </a:r>
                <a:r>
                  <a:rPr lang="en-US" b="1" dirty="0"/>
                  <a:t>Diffie-Hellman Key exchange algorithm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8C6B43-A32B-805E-1A36-41C93C00C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60" y="1186521"/>
                <a:ext cx="7676651" cy="3413242"/>
              </a:xfrm>
              <a:prstGeom prst="rect">
                <a:avLst/>
              </a:prstGeom>
              <a:blipFill>
                <a:blip r:embed="rId3"/>
                <a:stretch>
                  <a:fillRect l="-79" t="-357" r="-397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CM: Digital Library: Communications of the ACM">
            <a:extLst>
              <a:ext uri="{FF2B5EF4-FFF2-40B4-BE49-F238E27FC236}">
                <a16:creationId xmlns:a16="http://schemas.microsoft.com/office/drawing/2014/main" id="{3FE8A141-0CB3-EC50-C428-5DC29E40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031800"/>
            <a:ext cx="1618154" cy="11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7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The Discrete Log Problem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The mathematical basis for several algorithms</a:t>
            </a:r>
            <a:endParaRPr sz="2000" i="1"/>
          </a:p>
        </p:txBody>
      </p:sp>
      <p:sp>
        <p:nvSpPr>
          <p:cNvPr id="419" name="Google Shape;419;p70"/>
          <p:cNvSpPr txBox="1">
            <a:spLocks noGrp="1"/>
          </p:cNvSpPr>
          <p:nvPr>
            <p:ph type="body" idx="1"/>
          </p:nvPr>
        </p:nvSpPr>
        <p:spPr>
          <a:xfrm>
            <a:off x="628650" y="1135824"/>
            <a:ext cx="78867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For every prime number </a:t>
            </a:r>
            <a:r>
              <a:rPr lang="en-US" sz="1500" i="1" dirty="0"/>
              <a:t>p</a:t>
            </a:r>
            <a:r>
              <a:rPr lang="en-US" sz="1500" dirty="0"/>
              <a:t>, there exists a primitive root (or “generator”) </a:t>
            </a:r>
            <a:r>
              <a:rPr lang="en-US" sz="1500" i="1" dirty="0"/>
              <a:t>g </a:t>
            </a:r>
            <a:r>
              <a:rPr lang="en-US" sz="1500" dirty="0"/>
              <a:t>such that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" dirty="0"/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500" i="1" dirty="0"/>
              <a:t>g</a:t>
            </a:r>
            <a:r>
              <a:rPr lang="en-US" sz="1500" baseline="30000" dirty="0"/>
              <a:t>1</a:t>
            </a:r>
            <a:r>
              <a:rPr lang="en-US" sz="1500" dirty="0"/>
              <a:t>, </a:t>
            </a:r>
            <a:r>
              <a:rPr lang="en-US" sz="1500" i="1" dirty="0"/>
              <a:t>g</a:t>
            </a:r>
            <a:r>
              <a:rPr lang="en-US" sz="1500" baseline="30000" dirty="0"/>
              <a:t>2</a:t>
            </a:r>
            <a:r>
              <a:rPr lang="en-US" sz="1500" dirty="0"/>
              <a:t>, </a:t>
            </a:r>
            <a:r>
              <a:rPr lang="en-US" sz="1500" i="1" dirty="0"/>
              <a:t>g</a:t>
            </a:r>
            <a:r>
              <a:rPr lang="en-US" sz="1500" baseline="30000" dirty="0"/>
              <a:t>3</a:t>
            </a:r>
            <a:r>
              <a:rPr lang="en-US" sz="1500" dirty="0"/>
              <a:t>, </a:t>
            </a:r>
            <a:r>
              <a:rPr lang="en-US" sz="1500" i="1" dirty="0"/>
              <a:t>g</a:t>
            </a:r>
            <a:r>
              <a:rPr lang="en-US" sz="1500" baseline="30000" dirty="0"/>
              <a:t>4</a:t>
            </a:r>
            <a:r>
              <a:rPr lang="en-US" sz="1500" dirty="0"/>
              <a:t>, …, </a:t>
            </a:r>
            <a:r>
              <a:rPr lang="en-US" sz="1500" i="1" dirty="0"/>
              <a:t>g</a:t>
            </a:r>
            <a:r>
              <a:rPr lang="en-US" sz="1500" i="1" baseline="30000" dirty="0"/>
              <a:t>p</a:t>
            </a:r>
            <a:r>
              <a:rPr lang="en-US" sz="1500" baseline="30000" dirty="0"/>
              <a:t>-2</a:t>
            </a:r>
            <a:r>
              <a:rPr lang="en-US" sz="1500" dirty="0"/>
              <a:t>, </a:t>
            </a:r>
            <a:r>
              <a:rPr lang="en-US" sz="1500" i="1" dirty="0"/>
              <a:t>g</a:t>
            </a:r>
            <a:r>
              <a:rPr lang="en-US" sz="1500" i="1" baseline="30000" dirty="0"/>
              <a:t>p</a:t>
            </a:r>
            <a:r>
              <a:rPr lang="en-US" sz="1500" baseline="30000" dirty="0"/>
              <a:t>-1</a:t>
            </a:r>
            <a:r>
              <a:rPr lang="en-US" sz="1500" dirty="0"/>
              <a:t>   (all taken mod </a:t>
            </a:r>
            <a:r>
              <a:rPr lang="en-US" sz="1500" i="1" dirty="0"/>
              <a:t>p</a:t>
            </a:r>
            <a:r>
              <a:rPr lang="en-US" sz="1500" dirty="0"/>
              <a:t>)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sz="3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are all distinct values (so this is a permutation of 1, 2, 3, ..., </a:t>
            </a:r>
            <a:r>
              <a:rPr lang="en-US" sz="1500" i="1" dirty="0"/>
              <a:t>p</a:t>
            </a:r>
            <a:r>
              <a:rPr lang="en-US" sz="1500" dirty="0"/>
              <a:t>-1).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Example: 3 is a primitive root of 17, with powers:</a:t>
            </a:r>
            <a:endParaRPr sz="1500" dirty="0"/>
          </a:p>
        </p:txBody>
      </p:sp>
      <p:graphicFrame>
        <p:nvGraphicFramePr>
          <p:cNvPr id="420" name="Google Shape;420;p70"/>
          <p:cNvGraphicFramePr/>
          <p:nvPr/>
        </p:nvGraphicFramePr>
        <p:xfrm>
          <a:off x="925413" y="2625569"/>
          <a:ext cx="7293150" cy="579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6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9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i</a:t>
                      </a:r>
                      <a:endParaRPr sz="1000" i="1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r>
                        <a:rPr lang="en-US" sz="1000" i="1" u="none" strike="noStrike" cap="none" baseline="30000"/>
                        <a:t>i</a:t>
                      </a:r>
                      <a:r>
                        <a:rPr lang="en-US" sz="1000" u="none" strike="noStrike" cap="none"/>
                        <a:t> mod 17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1" name="Google Shape;421;p70"/>
          <p:cNvSpPr txBox="1"/>
          <p:nvPr/>
        </p:nvSpPr>
        <p:spPr>
          <a:xfrm>
            <a:off x="628650" y="3204663"/>
            <a:ext cx="8167800" cy="1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500" b="0" i="1" u="none" strike="noStrike" cap="none" baseline="-25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500" b="0" i="0" u="none" strike="noStrike" cap="none" baseline="-25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500" b="0" i="1" u="none" strike="noStrike" cap="none" baseline="-25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00" b="0" i="1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r>
              <a:rPr lang="en-US" sz="1500" b="0" i="1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500" b="0" i="1" u="none" strike="noStrike" cap="none" baseline="30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mod </a:t>
            </a:r>
            <a:r>
              <a:rPr lang="en-US" sz="15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is a bijective mapping on {1,.., </a:t>
            </a:r>
            <a:r>
              <a:rPr lang="en-US" sz="15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-1}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500" b="0" i="1" u="none" strike="noStrike" cap="none" baseline="-25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g,p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00" b="0" i="1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is easy to compute (modular powering algorithm)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Inverse, written </a:t>
            </a:r>
            <a:r>
              <a:rPr lang="en-US" sz="15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dlog</a:t>
            </a:r>
            <a:r>
              <a:rPr lang="en-US" sz="1500" b="0" i="1" u="none" strike="noStrike" cap="none" baseline="-25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g,p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r>
              <a:rPr lang="en-US" sz="15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500" b="0" i="1" u="none" strike="noStrike" cap="none" baseline="-25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g,p</a:t>
            </a:r>
            <a:r>
              <a:rPr lang="en-US" sz="1500" b="0" i="0" u="none" strike="noStrike" cap="none" baseline="30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), is believed to be difficult to compute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0"/>
          <p:cNvSpPr txBox="1"/>
          <p:nvPr/>
        </p:nvSpPr>
        <p:spPr>
          <a:xfrm>
            <a:off x="6440350" y="3386550"/>
            <a:ext cx="2169900" cy="579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5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are global public parameters</a:t>
            </a:r>
            <a:endParaRPr sz="1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Diffie-Hellman Key Exchange (DHE)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Assume g and p are known, public parameters</a:t>
            </a:r>
            <a:endParaRPr sz="2000" i="1"/>
          </a:p>
        </p:txBody>
      </p:sp>
      <p:sp>
        <p:nvSpPr>
          <p:cNvPr id="428" name="Google Shape;428;p71"/>
          <p:cNvSpPr txBox="1">
            <a:spLocks noGrp="1"/>
          </p:cNvSpPr>
          <p:nvPr>
            <p:ph type="body" idx="1"/>
          </p:nvPr>
        </p:nvSpPr>
        <p:spPr>
          <a:xfrm>
            <a:off x="4902775" y="1175250"/>
            <a:ext cx="3312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u="sng"/>
              <a:t>Bob</a:t>
            </a:r>
            <a:endParaRPr sz="1700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500" i="1"/>
              <a:t>b</a:t>
            </a:r>
            <a:r>
              <a:rPr lang="en-US" sz="1500"/>
              <a:t> ← random value from {1, …, </a:t>
            </a:r>
            <a:r>
              <a:rPr lang="en-US" sz="1500" i="1"/>
              <a:t>p</a:t>
            </a:r>
            <a:r>
              <a:rPr lang="en-US" sz="1500"/>
              <a:t>-1}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500" i="1"/>
              <a:t>B</a:t>
            </a:r>
            <a:r>
              <a:rPr lang="en-US" sz="1500"/>
              <a:t> ← </a:t>
            </a:r>
            <a:r>
              <a:rPr lang="en-US" sz="1500" i="1"/>
              <a:t>g</a:t>
            </a:r>
            <a:r>
              <a:rPr lang="en-US" sz="1500" i="1" baseline="30000"/>
              <a:t>b</a:t>
            </a:r>
            <a:r>
              <a:rPr lang="en-US" sz="1500"/>
              <a:t> mod </a:t>
            </a:r>
            <a:r>
              <a:rPr lang="en-US" sz="1500" i="1"/>
              <a:t>p</a:t>
            </a:r>
            <a:endParaRPr sz="1500" i="1"/>
          </a:p>
        </p:txBody>
      </p:sp>
      <p:sp>
        <p:nvSpPr>
          <p:cNvPr id="429" name="Google Shape;429;p71"/>
          <p:cNvSpPr txBox="1">
            <a:spLocks noGrp="1"/>
          </p:cNvSpPr>
          <p:nvPr>
            <p:ph type="body" idx="1"/>
          </p:nvPr>
        </p:nvSpPr>
        <p:spPr>
          <a:xfrm>
            <a:off x="910625" y="1188981"/>
            <a:ext cx="36579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u="sng" dirty="0"/>
              <a:t>Alice</a:t>
            </a:r>
            <a:endParaRPr sz="1700" u="sng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500" i="1" dirty="0"/>
              <a:t>a</a:t>
            </a:r>
            <a:r>
              <a:rPr lang="en-US" sz="1500" dirty="0"/>
              <a:t> ← random value from {1, …, </a:t>
            </a:r>
            <a:r>
              <a:rPr lang="en-US" sz="1500" i="1" dirty="0"/>
              <a:t>p</a:t>
            </a:r>
            <a:r>
              <a:rPr lang="en-US" sz="1500" dirty="0"/>
              <a:t>-1}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500" i="1" dirty="0"/>
              <a:t>A</a:t>
            </a:r>
            <a:r>
              <a:rPr lang="en-US" sz="1500" dirty="0"/>
              <a:t> ← </a:t>
            </a:r>
            <a:r>
              <a:rPr lang="en-US" sz="1500" i="1" dirty="0"/>
              <a:t>g</a:t>
            </a:r>
            <a:r>
              <a:rPr lang="en-US" sz="1500" i="1" baseline="30000" dirty="0"/>
              <a:t>a</a:t>
            </a:r>
            <a:r>
              <a:rPr lang="en-US" sz="1500" dirty="0"/>
              <a:t> mod </a:t>
            </a:r>
            <a:r>
              <a:rPr lang="en-US" sz="1500" i="1" dirty="0"/>
              <a:t>p</a:t>
            </a:r>
            <a:endParaRPr sz="1500" i="1" dirty="0"/>
          </a:p>
        </p:txBody>
      </p:sp>
      <p:cxnSp>
        <p:nvCxnSpPr>
          <p:cNvPr id="430" name="Google Shape;430;p71"/>
          <p:cNvCxnSpPr/>
          <p:nvPr/>
        </p:nvCxnSpPr>
        <p:spPr>
          <a:xfrm rot="10800000">
            <a:off x="2012438" y="2747475"/>
            <a:ext cx="4429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1" name="Google Shape;431;p71"/>
          <p:cNvCxnSpPr/>
          <p:nvPr/>
        </p:nvCxnSpPr>
        <p:spPr>
          <a:xfrm rot="10800000">
            <a:off x="2118863" y="2359719"/>
            <a:ext cx="4429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432" name="Google Shape;432;p71"/>
          <p:cNvSpPr txBox="1"/>
          <p:nvPr/>
        </p:nvSpPr>
        <p:spPr>
          <a:xfrm>
            <a:off x="1562738" y="2039225"/>
            <a:ext cx="20574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A to Bob</a:t>
            </a:r>
            <a:endParaRPr sz="15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1"/>
          <p:cNvSpPr txBox="1"/>
          <p:nvPr/>
        </p:nvSpPr>
        <p:spPr>
          <a:xfrm>
            <a:off x="5197763" y="2405702"/>
            <a:ext cx="23835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B to Alice</a:t>
            </a:r>
            <a:endParaRPr sz="15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1"/>
          <p:cNvSpPr txBox="1"/>
          <p:nvPr/>
        </p:nvSpPr>
        <p:spPr>
          <a:xfrm>
            <a:off x="910625" y="2777463"/>
            <a:ext cx="314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b="0" i="1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←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1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5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1"/>
          <p:cNvSpPr txBox="1"/>
          <p:nvPr/>
        </p:nvSpPr>
        <p:spPr>
          <a:xfrm>
            <a:off x="4902775" y="2777463"/>
            <a:ext cx="314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←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1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 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1"/>
          <p:cNvSpPr txBox="1"/>
          <p:nvPr/>
        </p:nvSpPr>
        <p:spPr>
          <a:xfrm>
            <a:off x="1143000" y="3211200"/>
            <a:ext cx="6858000" cy="1347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end, Alice’s secret (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b="0" i="1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is the same as Bob’s secret (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b="0" i="1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b="0" i="1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1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15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500" b="0" i="1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500" b="0" i="1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1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b="0" i="1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500" b="0" i="1" u="none" strike="noStrike" cap="none" baseline="-2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Eavesdropper knows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but to get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requires solving the discrete logarithm problem! 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 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seems to</a:t>
            </a:r>
            <a:r>
              <a:rPr lang="en-US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require getting a or b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5" grpId="0"/>
      <p:bldP spid="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1CF1914D-245D-A58E-BB07-DDFBE3C8E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1">
            <a:extLst>
              <a:ext uri="{FF2B5EF4-FFF2-40B4-BE49-F238E27FC236}">
                <a16:creationId xmlns:a16="http://schemas.microsoft.com/office/drawing/2014/main" id="{02BA7419-48A7-7B5B-BC1E-19F119F36D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Diffie-Hellman Key Exchange (DHE)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Assume g and p are known, public parameters</a:t>
            </a:r>
            <a:endParaRPr sz="20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27579-F56C-E239-C5DE-A9AB7848B8D8}"/>
                  </a:ext>
                </a:extLst>
              </p:cNvPr>
              <p:cNvSpPr txBox="1"/>
              <p:nvPr/>
            </p:nvSpPr>
            <p:spPr>
              <a:xfrm>
                <a:off x="785139" y="1455380"/>
                <a:ext cx="7833567" cy="251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Users Alice &amp; Bob who wish to swap keys. They agree on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=353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They select random secret keys: Alice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=97</m:t>
                    </m:r>
                  </m:oMath>
                </a14:m>
                <a:r>
                  <a:rPr lang="en-US" dirty="0"/>
                  <a:t>, Bob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=233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They can compute respective public keys: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353=40</m:t>
                    </m:r>
                  </m:oMath>
                </a14:m>
                <a:r>
                  <a:rPr lang="en-US" b="0" dirty="0"/>
                  <a:t> (Alice)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353=248</m:t>
                    </m:r>
                  </m:oMath>
                </a14:m>
                <a:r>
                  <a:rPr lang="en-US" dirty="0"/>
                  <a:t> (Bob)</a:t>
                </a:r>
              </a:p>
              <a:p>
                <a:endParaRPr lang="en-US" dirty="0"/>
              </a:p>
              <a:p>
                <a:r>
                  <a:rPr lang="en-US" dirty="0"/>
                  <a:t>They compute shared session key as: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353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en-US" dirty="0"/>
                  <a:t> (Alice)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353=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en-US" dirty="0"/>
                  <a:t> (Bob)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27579-F56C-E239-C5DE-A9AB7848B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9" y="1455380"/>
                <a:ext cx="7833567" cy="2514214"/>
              </a:xfrm>
              <a:prstGeom prst="rect">
                <a:avLst/>
              </a:prstGeom>
              <a:blipFill>
                <a:blip r:embed="rId3"/>
                <a:stretch>
                  <a:fillRect l="-233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0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5547F042-5951-B157-0776-0AC5DD96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>
            <a:extLst>
              <a:ext uri="{FF2B5EF4-FFF2-40B4-BE49-F238E27FC236}">
                <a16:creationId xmlns:a16="http://schemas.microsoft.com/office/drawing/2014/main" id="{49771E7A-BDC2-D178-DB1A-69A12657F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The Discrete Log Problem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The mathematical basis for several algorithms</a:t>
            </a:r>
            <a:endParaRPr sz="20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" name="Google Shape;419;p70">
                <a:extLst>
                  <a:ext uri="{FF2B5EF4-FFF2-40B4-BE49-F238E27FC236}">
                    <a16:creationId xmlns:a16="http://schemas.microsoft.com/office/drawing/2014/main" id="{CB323334-8BDA-59E5-7394-53B515281168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135823"/>
                <a:ext cx="7886700" cy="3083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In-class Activity: </a:t>
                </a:r>
                <a:r>
                  <a:rPr lang="en-US" sz="2000" b="1" dirty="0" err="1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="1" baseline="-25000" dirty="0" err="1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g,p</a:t>
                </a:r>
                <a:r>
                  <a:rPr lang="en-US" sz="2000" b="1" dirty="0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 err="1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000" b="1" dirty="0" err="1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b="1" baseline="30000" dirty="0" err="1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solidFill>
                      <a:schemeClr val="dk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p , 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 to 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dentify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Prime p = 29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primitive root = 2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Alice’s public value: A=18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620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Question: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Alice’s private key a such that: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29=18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sz="2000" b="1" dirty="0"/>
              </a:p>
            </p:txBody>
          </p:sp>
        </mc:Choice>
        <mc:Fallback xmlns="">
          <p:sp>
            <p:nvSpPr>
              <p:cNvPr id="419" name="Google Shape;419;p70">
                <a:extLst>
                  <a:ext uri="{FF2B5EF4-FFF2-40B4-BE49-F238E27FC236}">
                    <a16:creationId xmlns:a16="http://schemas.microsoft.com/office/drawing/2014/main" id="{CB323334-8BDA-59E5-7394-53B51528116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35823"/>
                <a:ext cx="7886700" cy="3083751"/>
              </a:xfrm>
              <a:prstGeom prst="rect">
                <a:avLst/>
              </a:prstGeom>
              <a:blipFill>
                <a:blip r:embed="rId3"/>
                <a:stretch>
                  <a:fillRect l="-773" t="-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34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4003626A-0F8A-7BA2-9220-1D36ED37A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1">
            <a:extLst>
              <a:ext uri="{FF2B5EF4-FFF2-40B4-BE49-F238E27FC236}">
                <a16:creationId xmlns:a16="http://schemas.microsoft.com/office/drawing/2014/main" id="{C24B31B0-3E2B-3CB3-BF4A-6751E94BE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Diffie-Hellman Key Exchange (DHE)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Assume g and p are known, public parameters</a:t>
            </a:r>
            <a:endParaRPr sz="20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0D04B6-2259-4174-1B30-D5C23F412C76}"/>
                  </a:ext>
                </a:extLst>
              </p:cNvPr>
              <p:cNvSpPr txBox="1"/>
              <p:nvPr/>
            </p:nvSpPr>
            <p:spPr>
              <a:xfrm>
                <a:off x="628649" y="1346968"/>
                <a:ext cx="7352003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 difficulty of the Discrete Logarithm Problem depends on the size of the space: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∈[1,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r>
                  <a:rPr lang="en-US" dirty="0"/>
                  <a:t>, an attacker needs to try at most 100 values: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0D04B6-2259-4174-1B30-D5C23F412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346968"/>
                <a:ext cx="7352003" cy="1384995"/>
              </a:xfrm>
              <a:prstGeom prst="rect">
                <a:avLst/>
              </a:prstGeom>
              <a:blipFill>
                <a:blip r:embed="rId3"/>
                <a:stretch>
                  <a:fillRect l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7B31C32-4C97-0DAB-2D82-70C46219FC4B}"/>
              </a:ext>
            </a:extLst>
          </p:cNvPr>
          <p:cNvSpPr txBox="1"/>
          <p:nvPr/>
        </p:nvSpPr>
        <p:spPr>
          <a:xfrm>
            <a:off x="628649" y="273196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large does p need to be to be secure?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D10FCF-BFB2-5865-C544-F287F1C40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50280"/>
              </p:ext>
            </p:extLst>
          </p:nvPr>
        </p:nvGraphicFramePr>
        <p:xfrm>
          <a:off x="2232439" y="3091387"/>
          <a:ext cx="4144422" cy="152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78357">
                  <a:extLst>
                    <a:ext uri="{9D8B030D-6E8A-4147-A177-3AD203B41FA5}">
                      <a16:colId xmlns:a16="http://schemas.microsoft.com/office/drawing/2014/main" val="3583786764"/>
                    </a:ext>
                  </a:extLst>
                </a:gridCol>
                <a:gridCol w="2566065">
                  <a:extLst>
                    <a:ext uri="{9D8B030D-6E8A-4147-A177-3AD203B41FA5}">
                      <a16:colId xmlns:a16="http://schemas.microsoft.com/office/drawing/2014/main" val="3672441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Security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Minimum p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255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Outdated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1024 bits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116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Standard secure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2048 bits</a:t>
                      </a:r>
                      <a:r>
                        <a:rPr lang="en-US"/>
                        <a:t> (today’s HTTPS)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690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 security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3072–4096 bits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937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Very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8192 bits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5281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0A661E-5FB0-F234-17F1-2B74DDEBE0FC}"/>
                  </a:ext>
                </a:extLst>
              </p:cNvPr>
              <p:cNvSpPr txBox="1"/>
              <p:nvPr/>
            </p:nvSpPr>
            <p:spPr>
              <a:xfrm>
                <a:off x="5542745" y="3439771"/>
                <a:ext cx="7033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616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0A661E-5FB0-F234-17F1-2B74DDEBE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45" y="3439771"/>
                <a:ext cx="703334" cy="215444"/>
              </a:xfrm>
              <a:prstGeom prst="rect">
                <a:avLst/>
              </a:prstGeom>
              <a:blipFill>
                <a:blip r:embed="rId4"/>
                <a:stretch>
                  <a:fillRect l="-172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4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5BE6880A-0178-2DA7-4D27-92678D986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1">
            <a:extLst>
              <a:ext uri="{FF2B5EF4-FFF2-40B4-BE49-F238E27FC236}">
                <a16:creationId xmlns:a16="http://schemas.microsoft.com/office/drawing/2014/main" id="{BA76B917-2013-0E16-8D46-E8C4D9AAD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Diffie-Hellman Key Exchange (DHE)</a:t>
            </a:r>
            <a:endParaRPr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0F190-54E5-1E01-DB5B-51F1E6E6CB79}"/>
              </a:ext>
            </a:extLst>
          </p:cNvPr>
          <p:cNvSpPr txBox="1"/>
          <p:nvPr/>
        </p:nvSpPr>
        <p:spPr>
          <a:xfrm>
            <a:off x="628650" y="128234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How secure is Diffie-Hellman Key Exchange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8D24B-CB7D-43A5-E7FF-C30D4536276F}"/>
                  </a:ext>
                </a:extLst>
              </p:cNvPr>
              <p:cNvSpPr txBox="1"/>
              <p:nvPr/>
            </p:nvSpPr>
            <p:spPr>
              <a:xfrm>
                <a:off x="926368" y="1725174"/>
                <a:ext cx="711652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It relies on the fact that “</a:t>
                </a:r>
                <a:r>
                  <a:rPr lang="en-US" b="1" dirty="0"/>
                  <a:t>Discrete Logarithm</a:t>
                </a:r>
                <a:r>
                  <a:rPr lang="en-US" dirty="0"/>
                  <a:t>” is a computationally difficult problem, i.e.:</a:t>
                </a:r>
              </a:p>
              <a:p>
                <a:r>
                  <a:rPr lang="en-US" dirty="0"/>
                  <a:t>Knowing that </a:t>
                </a:r>
                <a:r>
                  <a:rPr lang="en-US" i="1" dirty="0"/>
                  <a:t>A</a:t>
                </a:r>
                <a:r>
                  <a:rPr lang="en-US" dirty="0"/>
                  <a:t> ← </a:t>
                </a:r>
                <a:r>
                  <a:rPr lang="en-US" i="1" dirty="0"/>
                  <a:t>g</a:t>
                </a:r>
                <a:r>
                  <a:rPr lang="en-US" i="1" baseline="30000" dirty="0"/>
                  <a:t>a</a:t>
                </a:r>
                <a:r>
                  <a:rPr lang="en-US" dirty="0"/>
                  <a:t> mod </a:t>
                </a:r>
                <a:r>
                  <a:rPr lang="en-US" i="1" dirty="0"/>
                  <a:t>p </a:t>
                </a:r>
                <a:r>
                  <a:rPr lang="en-US" dirty="0"/>
                  <a:t>and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:r>
                  <a:rPr lang="en-US" i="1" dirty="0"/>
                  <a:t>A. </a:t>
                </a:r>
                <a:r>
                  <a:rPr lang="en-US" dirty="0"/>
                  <a:t>It is still computationally difficult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8D24B-CB7D-43A5-E7FF-C30D45362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68" y="1725174"/>
                <a:ext cx="7116521" cy="738664"/>
              </a:xfrm>
              <a:prstGeom prst="rect">
                <a:avLst/>
              </a:prstGeom>
              <a:blipFill>
                <a:blip r:embed="rId3"/>
                <a:stretch>
                  <a:fillRect l="-257" t="-1653" r="-428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7F1A6-B2B4-CA21-8D76-A27DDF3731D2}"/>
                  </a:ext>
                </a:extLst>
              </p:cNvPr>
              <p:cNvSpPr txBox="1"/>
              <p:nvPr/>
            </p:nvSpPr>
            <p:spPr>
              <a:xfrm>
                <a:off x="965864" y="3685607"/>
                <a:ext cx="7212271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But still subject to </a:t>
                </a:r>
                <a:r>
                  <a:rPr lang="en-US" b="1" dirty="0"/>
                  <a:t>Man-in-the-Middle Attack</a:t>
                </a:r>
                <a:r>
                  <a:rPr lang="en-US" dirty="0"/>
                  <a:t> !! Because Alice does not know for sure if it’s actually Bob who is sending her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7F1A6-B2B4-CA21-8D76-A27DDF37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64" y="3685607"/>
                <a:ext cx="72122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ow Man-in-the-Middle Attacks Work - Global Tech Solutions Blog |  Nationwide Support | Global Tech Solutions">
            <a:extLst>
              <a:ext uri="{FF2B5EF4-FFF2-40B4-BE49-F238E27FC236}">
                <a16:creationId xmlns:a16="http://schemas.microsoft.com/office/drawing/2014/main" id="{A3B4BBC3-6D26-4BD4-774E-9213D9BE0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4" y="2276337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A8A8F721-82F5-9116-F6DA-E062C7AA5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1">
            <a:extLst>
              <a:ext uri="{FF2B5EF4-FFF2-40B4-BE49-F238E27FC236}">
                <a16:creationId xmlns:a16="http://schemas.microsoft.com/office/drawing/2014/main" id="{351E0FF6-6295-F757-9217-3CDF61C6EE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Diffie-Hellman Key Exchange (DHE)</a:t>
            </a:r>
            <a:endParaRPr sz="3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B6A13-2F49-321C-5934-A09C89A9D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91" y="1182496"/>
            <a:ext cx="3734417" cy="33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D9BFA728-E91F-791F-47A6-7CB639A0E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1">
            <a:extLst>
              <a:ext uri="{FF2B5EF4-FFF2-40B4-BE49-F238E27FC236}">
                <a16:creationId xmlns:a16="http://schemas.microsoft.com/office/drawing/2014/main" id="{6862B13F-1D99-DA75-479C-439E279E08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Diffie-Hellman Key Exchange (DHE)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Test your understanding…</a:t>
            </a:r>
            <a:endParaRPr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040979-822D-504F-F126-30343F5A00FB}"/>
                  </a:ext>
                </a:extLst>
              </p:cNvPr>
              <p:cNvSpPr txBox="1"/>
              <p:nvPr/>
            </p:nvSpPr>
            <p:spPr>
              <a:xfrm>
                <a:off x="733973" y="1428346"/>
                <a:ext cx="6978584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Users Alice &amp; Bob who wish to swap keys. They agree on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They select random secret keys: Alice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, Bob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dirty="0"/>
                  <a:t>. Please find their public keys and shared session key.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040979-822D-504F-F126-30343F5A0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73" y="1428346"/>
                <a:ext cx="6978584" cy="738664"/>
              </a:xfrm>
              <a:prstGeom prst="rect">
                <a:avLst/>
              </a:prstGeom>
              <a:blipFill>
                <a:blip r:embed="rId3"/>
                <a:stretch>
                  <a:fillRect l="-262" t="-826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F09690-D824-CBF2-8102-BDB8BF9D371D}"/>
                  </a:ext>
                </a:extLst>
              </p:cNvPr>
              <p:cNvSpPr txBox="1"/>
              <p:nvPr/>
            </p:nvSpPr>
            <p:spPr>
              <a:xfrm>
                <a:off x="3296149" y="2510332"/>
                <a:ext cx="14519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F09690-D824-CBF2-8102-BDB8BF9D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49" y="2510332"/>
                <a:ext cx="1451936" cy="215444"/>
              </a:xfrm>
              <a:prstGeom prst="rect">
                <a:avLst/>
              </a:prstGeom>
              <a:blipFill>
                <a:blip r:embed="rId4"/>
                <a:stretch>
                  <a:fillRect l="-2101" r="-210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A00E4-7978-64BB-3FFA-1249CE95712E}"/>
                  </a:ext>
                </a:extLst>
              </p:cNvPr>
              <p:cNvSpPr txBox="1"/>
              <p:nvPr/>
            </p:nvSpPr>
            <p:spPr>
              <a:xfrm>
                <a:off x="3296149" y="2976491"/>
                <a:ext cx="15313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A00E4-7978-64BB-3FFA-1249CE957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49" y="2976491"/>
                <a:ext cx="1531317" cy="215444"/>
              </a:xfrm>
              <a:prstGeom prst="rect">
                <a:avLst/>
              </a:prstGeom>
              <a:blipFill>
                <a:blip r:embed="rId5"/>
                <a:stretch>
                  <a:fillRect l="-1992" r="-199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465A4C-E8C3-B9F9-D63A-627373B73A70}"/>
                  </a:ext>
                </a:extLst>
              </p:cNvPr>
              <p:cNvSpPr txBox="1"/>
              <p:nvPr/>
            </p:nvSpPr>
            <p:spPr>
              <a:xfrm>
                <a:off x="2566526" y="3442650"/>
                <a:ext cx="29905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465A4C-E8C3-B9F9-D63A-627373B73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26" y="3442650"/>
                <a:ext cx="2990562" cy="215444"/>
              </a:xfrm>
              <a:prstGeom prst="rect">
                <a:avLst/>
              </a:prstGeom>
              <a:blipFill>
                <a:blip r:embed="rId6"/>
                <a:stretch>
                  <a:fillRect l="-815" r="-61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1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Motivation for Public Key Cryptography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6211C-3266-A312-30CE-083B42CA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3290"/>
          <a:stretch>
            <a:fillRect/>
          </a:stretch>
        </p:blipFill>
        <p:spPr>
          <a:xfrm>
            <a:off x="671619" y="1529863"/>
            <a:ext cx="4085714" cy="2367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AB110E-E4A7-9EF0-53A9-83CE6BD3BAB8}"/>
                  </a:ext>
                </a:extLst>
              </p:cNvPr>
              <p:cNvSpPr txBox="1"/>
              <p:nvPr/>
            </p:nvSpPr>
            <p:spPr>
              <a:xfrm>
                <a:off x="4847278" y="1874727"/>
                <a:ext cx="3482859" cy="16773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i="1" u="sng" dirty="0"/>
                  <a:t>S</a:t>
                </a:r>
                <a:r>
                  <a:rPr lang="en-US" altLang="zh-CN" b="1" i="1" u="sng" dirty="0"/>
                  <a:t>ymmetric Keys &amp; Distribution:</a:t>
                </a:r>
                <a:endParaRPr lang="en-US" b="1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Every  pair  of  people  </a:t>
                </a:r>
                <a:r>
                  <a:rPr lang="en-US" dirty="0"/>
                  <a:t>must  share  a  secret  key;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keys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how do you </a:t>
                </a:r>
                <a:r>
                  <a:rPr lang="en-US" b="1" dirty="0"/>
                  <a:t>keep track</a:t>
                </a:r>
                <a:r>
                  <a:rPr lang="en-US" dirty="0"/>
                  <a:t> all of them?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must be a secure, out-of-band channel to </a:t>
                </a:r>
                <a:r>
                  <a:rPr lang="en-US" b="1" dirty="0"/>
                  <a:t>exchange keys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AB110E-E4A7-9EF0-53A9-83CE6BD3B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78" y="1874727"/>
                <a:ext cx="3482859" cy="1677382"/>
              </a:xfrm>
              <a:prstGeom prst="rect">
                <a:avLst/>
              </a:prstGeom>
              <a:blipFill>
                <a:blip r:embed="rId4"/>
                <a:stretch>
                  <a:fillRect l="-349" t="-361" b="-2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4004F0B5-4BAB-D0CC-0F28-02562966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5B88AC7B-5CEA-DE72-E58B-488732211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DA1A4-B517-D424-B770-D9B243715F75}"/>
              </a:ext>
            </a:extLst>
          </p:cNvPr>
          <p:cNvSpPr txBox="1"/>
          <p:nvPr/>
        </p:nvSpPr>
        <p:spPr>
          <a:xfrm>
            <a:off x="670240" y="1280401"/>
            <a:ext cx="7631170" cy="9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i="1" u="sng" dirty="0"/>
              <a:t>Public Key Cryptography </a:t>
            </a:r>
            <a:r>
              <a:rPr lang="en-US" b="1" dirty="0"/>
              <a:t>: </a:t>
            </a:r>
            <a:r>
              <a:rPr lang="en-US" dirty="0"/>
              <a:t>It uses two keys for encryption and for decryption.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A public-key, which may be known by anybody, and can be used to encrypt messages;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A private-key, known only to the recipient, used to decrypt messages.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39E8C-688D-941C-2F6C-4DC4FB1E64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15"/>
          <a:stretch>
            <a:fillRect/>
          </a:stretch>
        </p:blipFill>
        <p:spPr>
          <a:xfrm>
            <a:off x="2771898" y="2271506"/>
            <a:ext cx="3600204" cy="23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0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474FC13C-D186-D682-7BA5-318CB243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1C8F03F5-C038-E071-691C-3A0FFCA011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FDE8B-3D6F-8908-FBB8-FDE93742F590}"/>
              </a:ext>
            </a:extLst>
          </p:cNvPr>
          <p:cNvSpPr txBox="1"/>
          <p:nvPr/>
        </p:nvSpPr>
        <p:spPr>
          <a:xfrm>
            <a:off x="670239" y="1280401"/>
            <a:ext cx="80285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i="1" u="sng" dirty="0"/>
              <a:t>Public Key Characteristics </a:t>
            </a:r>
            <a:r>
              <a:rPr lang="en-US" b="1" dirty="0"/>
              <a:t>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It is computationally infeasible to find decryption key knowing only algorithm &amp; encryption key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It is computationally easy to </a:t>
            </a:r>
            <a:r>
              <a:rPr lang="en-US" dirty="0" err="1"/>
              <a:t>en</a:t>
            </a:r>
            <a:r>
              <a:rPr lang="en-US" dirty="0"/>
              <a:t>/decrypt messages when the relevant (</a:t>
            </a:r>
            <a:r>
              <a:rPr lang="en-US" dirty="0" err="1"/>
              <a:t>en</a:t>
            </a:r>
            <a:r>
              <a:rPr lang="en-US" dirty="0"/>
              <a:t>/decrypt) key is known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Either of the two related keys can be used for encryption, with the other used for decryption (for some algorithms)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E268B-10F7-46E1-6A70-2F10A287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75"/>
          <a:stretch>
            <a:fillRect/>
          </a:stretch>
        </p:blipFill>
        <p:spPr>
          <a:xfrm>
            <a:off x="2522979" y="2497541"/>
            <a:ext cx="3571426" cy="20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4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9CD230E-C9B1-F16F-4913-F29B0B54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BC39A0C2-8F4D-9D20-9BFD-1B718226B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7F09F-AA26-556A-EC65-EFE528DC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75"/>
          <a:stretch>
            <a:fillRect/>
          </a:stretch>
        </p:blipFill>
        <p:spPr>
          <a:xfrm>
            <a:off x="437153" y="1731550"/>
            <a:ext cx="3571426" cy="2098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590F41-7B01-47AE-FE46-4664EBE67915}"/>
                  </a:ext>
                </a:extLst>
              </p:cNvPr>
              <p:cNvSpPr txBox="1"/>
              <p:nvPr/>
            </p:nvSpPr>
            <p:spPr>
              <a:xfrm>
                <a:off x="4128264" y="1233576"/>
                <a:ext cx="4914302" cy="3331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u="sng" dirty="0"/>
                  <a:t>Requirement of Public Key Cryptography: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It is easy for Party B to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It is easy for Party A , encrypt message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It is easy for Party B to decrypt the ciphertext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It is infeasible for an any person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It is infeasible for any person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ciphertext to recover the plaintext.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Two keys can be applied in either order: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590F41-7B01-47AE-FE46-4664EBE67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264" y="1233576"/>
                <a:ext cx="4914302" cy="3331489"/>
              </a:xfrm>
              <a:prstGeom prst="rect">
                <a:avLst/>
              </a:prstGeom>
              <a:blipFill>
                <a:blip r:embed="rId4"/>
                <a:stretch>
                  <a:fillRect l="-2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08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D90EBC2-CCCE-C49C-AD5D-C375BFB16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0BE8D4B6-69F9-7634-16CF-1FDEF8DAC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80865-47DA-F6B5-4DCF-4B62EA5F7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5" y="1402718"/>
            <a:ext cx="4683262" cy="2945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64CF3-C9D9-8171-2CA3-46385E0F4188}"/>
              </a:ext>
            </a:extLst>
          </p:cNvPr>
          <p:cNvSpPr txBox="1"/>
          <p:nvPr/>
        </p:nvSpPr>
        <p:spPr>
          <a:xfrm>
            <a:off x="5081862" y="1733059"/>
            <a:ext cx="3722143" cy="1677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/>
              <a:t>To send Nola a secret message: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Finds Nola’s public key, e.g. from a public directory;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Encrypting the message with public key.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the person who has Nola’s private key (presumably Nola’s herself) can decrypt the message successfully.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C352B-C57E-6236-AD72-A5AB3EB83606}"/>
              </a:ext>
            </a:extLst>
          </p:cNvPr>
          <p:cNvSpPr txBox="1"/>
          <p:nvPr/>
        </p:nvSpPr>
        <p:spPr>
          <a:xfrm>
            <a:off x="3329574" y="3956120"/>
            <a:ext cx="547443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 need for secure distribution of pre-shared secret key anymore.</a:t>
            </a:r>
          </a:p>
        </p:txBody>
      </p:sp>
    </p:spTree>
    <p:extLst>
      <p:ext uri="{BB962C8B-B14F-4D97-AF65-F5344CB8AC3E}">
        <p14:creationId xmlns:p14="http://schemas.microsoft.com/office/powerpoint/2010/main" val="36872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0629063F-A12C-0BA2-A491-70C7D22B0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5D12100C-9A57-65AD-C62A-F4354837C0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55037-02EF-B325-21A5-E56009F0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" y="1388357"/>
            <a:ext cx="4784523" cy="2882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35725-677F-DA76-348F-7C014FE03F27}"/>
              </a:ext>
            </a:extLst>
          </p:cNvPr>
          <p:cNvSpPr txBox="1"/>
          <p:nvPr/>
        </p:nvSpPr>
        <p:spPr>
          <a:xfrm>
            <a:off x="4526520" y="1950167"/>
            <a:ext cx="4572000" cy="1461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Digital Signature:</a:t>
            </a:r>
          </a:p>
          <a:p>
            <a:r>
              <a:rPr lang="en-US" dirty="0"/>
              <a:t>- If I can decrypt successfully an incoming message with Vera’s public key, the message must have been encrypted with Vera’s private key;</a:t>
            </a:r>
          </a:p>
          <a:p>
            <a:r>
              <a:rPr lang="en-US" dirty="0"/>
              <a:t>- Since Vera is required (e.g. by law) to keep her private key secret to herself.</a:t>
            </a:r>
          </a:p>
        </p:txBody>
      </p:sp>
    </p:spTree>
    <p:extLst>
      <p:ext uri="{BB962C8B-B14F-4D97-AF65-F5344CB8AC3E}">
        <p14:creationId xmlns:p14="http://schemas.microsoft.com/office/powerpoint/2010/main" val="36029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62442C70-0F4E-1885-F80B-7BACA35F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64452CA7-BEB8-8FDA-AE96-C239E9557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611D7-0F92-4E44-8575-EE780C96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22" y="1256853"/>
            <a:ext cx="4654555" cy="2629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7353E1-6E6E-DCAC-8755-41D8CF9E9F27}"/>
              </a:ext>
            </a:extLst>
          </p:cNvPr>
          <p:cNvSpPr txBox="1"/>
          <p:nvPr/>
        </p:nvSpPr>
        <p:spPr>
          <a:xfrm>
            <a:off x="1487522" y="3996006"/>
            <a:ext cx="616895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Public key algorithms are much slower than secret key ones. We should avoid using public key algorithms to encrypt large amount of data. </a:t>
            </a:r>
          </a:p>
        </p:txBody>
      </p:sp>
    </p:spTree>
    <p:extLst>
      <p:ext uri="{BB962C8B-B14F-4D97-AF65-F5344CB8AC3E}">
        <p14:creationId xmlns:p14="http://schemas.microsoft.com/office/powerpoint/2010/main" val="348319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8545482C-316F-AC84-9D8C-134D3893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>
            <a:extLst>
              <a:ext uri="{FF2B5EF4-FFF2-40B4-BE49-F238E27FC236}">
                <a16:creationId xmlns:a16="http://schemas.microsoft.com/office/drawing/2014/main" id="{30456BC4-B027-1AC9-C22F-126DB4263E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Public Key Cryptography</a:t>
            </a:r>
            <a:endParaRPr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1805B-CA9E-657F-AD25-303E95F8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41" y="1187460"/>
            <a:ext cx="4199513" cy="1991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59EC5-C58E-109D-A23F-EC4C3EC5A8A4}"/>
              </a:ext>
            </a:extLst>
          </p:cNvPr>
          <p:cNvSpPr txBox="1"/>
          <p:nvPr/>
        </p:nvSpPr>
        <p:spPr>
          <a:xfrm>
            <a:off x="769130" y="3263542"/>
            <a:ext cx="760573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sender picks a “secret” Session Key to encrypt the long message using a secret key algorithm, e.g. AES</a:t>
            </a:r>
            <a:r>
              <a:rPr lang="zh-CN" altLang="en-US" dirty="0"/>
              <a:t>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</a:t>
            </a:r>
            <a:r>
              <a:rPr lang="en-US" b="1" dirty="0"/>
              <a:t>encrypting the session key with the Recipient’s public key</a:t>
            </a:r>
            <a:r>
              <a:rPr lang="en-US" dirty="0"/>
              <a:t>, the session key can be delivered securely to the recipient without any pre-shared secret between the 2 parties</a:t>
            </a:r>
            <a:r>
              <a:rPr lang="zh-CN" altLang="en-US" dirty="0"/>
              <a:t>；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Conversely, we can consider this as doing a </a:t>
            </a:r>
            <a:r>
              <a:rPr lang="en-US" b="1" dirty="0"/>
              <a:t>secure session-key exchange </a:t>
            </a:r>
            <a:r>
              <a:rPr lang="en-US" dirty="0"/>
              <a:t>using public key encryption.</a:t>
            </a:r>
          </a:p>
        </p:txBody>
      </p:sp>
    </p:spTree>
    <p:extLst>
      <p:ext uri="{BB962C8B-B14F-4D97-AF65-F5344CB8AC3E}">
        <p14:creationId xmlns:p14="http://schemas.microsoft.com/office/powerpoint/2010/main" val="3350411459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CG Cover-Projection Slides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1396</Words>
  <Application>Microsoft Office PowerPoint</Application>
  <PresentationFormat>On-screen Show (16:9)</PresentationFormat>
  <Paragraphs>169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Georgia</vt:lpstr>
      <vt:lpstr>Times New Roman</vt:lpstr>
      <vt:lpstr>Wingdings</vt:lpstr>
      <vt:lpstr>UNCG Navy Background</vt:lpstr>
      <vt:lpstr>UNCG - CSC 581</vt:lpstr>
      <vt:lpstr>UNCG Cover-Projection Slides</vt:lpstr>
      <vt:lpstr>Cryptography Public Key Cryptography</vt:lpstr>
      <vt:lpstr>Motivation for Public Key Cryptography</vt:lpstr>
      <vt:lpstr>Public Key Cryptography</vt:lpstr>
      <vt:lpstr>Public Key Cryptography</vt:lpstr>
      <vt:lpstr>Public Key Cryptography</vt:lpstr>
      <vt:lpstr>Public Key Cryptography</vt:lpstr>
      <vt:lpstr>Public Key Cryptography</vt:lpstr>
      <vt:lpstr>Public Key Cryptography</vt:lpstr>
      <vt:lpstr>Public Key Cryptography</vt:lpstr>
      <vt:lpstr>Public Key Cryptography</vt:lpstr>
      <vt:lpstr>The Discrete Log Problem The mathematical basis for several algorithms</vt:lpstr>
      <vt:lpstr>Diffie-Hellman Key Exchange (DHE) Assume g and p are known, public parameters</vt:lpstr>
      <vt:lpstr>Diffie-Hellman Key Exchange (DHE) Assume g and p are known, public parameters</vt:lpstr>
      <vt:lpstr>The Discrete Log Problem The mathematical basis for several algorithms</vt:lpstr>
      <vt:lpstr>Diffie-Hellman Key Exchange (DHE) Assume g and p are known, public parameters</vt:lpstr>
      <vt:lpstr>Diffie-Hellman Key Exchange (DHE)</vt:lpstr>
      <vt:lpstr>Diffie-Hellman Key Exchange (DHE)</vt:lpstr>
      <vt:lpstr>Diffie-Hellman Key Exchange (DHE) Test your understanding…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4</cp:revision>
  <dcterms:modified xsi:type="dcterms:W3CDTF">2026-02-23T01:33:47Z</dcterms:modified>
</cp:coreProperties>
</file>