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1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95" r:id="rId10"/>
    <p:sldId id="267" r:id="rId11"/>
    <p:sldId id="266" r:id="rId12"/>
    <p:sldId id="268" r:id="rId13"/>
    <p:sldId id="269" r:id="rId14"/>
    <p:sldId id="270" r:id="rId15"/>
    <p:sldId id="296" r:id="rId16"/>
    <p:sldId id="297" r:id="rId17"/>
    <p:sldId id="298" r:id="rId18"/>
    <p:sldId id="299" r:id="rId19"/>
    <p:sldId id="300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61FFD-4C16-4A23-A71B-D8EB920305D8}" v="55" dt="2026-02-15T21:32:56.406"/>
  </p1510:revLst>
</p1510:revInfo>
</file>

<file path=ppt/tableStyles.xml><?xml version="1.0" encoding="utf-8"?>
<a:tblStyleLst xmlns:a="http://schemas.openxmlformats.org/drawingml/2006/main" def="{3ECC851D-DD5D-4DF8-B413-6074A9AF4CA5}">
  <a:tblStyle styleId="{3ECC851D-DD5D-4DF8-B413-6074A9AF4C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09" autoAdjust="0"/>
  </p:normalViewPr>
  <p:slideViewPr>
    <p:cSldViewPr snapToGrid="0">
      <p:cViewPr varScale="1">
        <p:scale>
          <a:sx n="120" d="100"/>
          <a:sy n="120" d="100"/>
        </p:scale>
        <p:origin x="13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A8EE64EA-BDA1-4AF7-9301-704437434782}"/>
    <pc:docChg chg="custSel addSld delSld modSld sldOrd">
      <pc:chgData name="xiaochen li" userId="50b582a8adf77086" providerId="LiveId" clId="{A8EE64EA-BDA1-4AF7-9301-704437434782}" dt="2025-11-17T21:20:29.043" v="2604" actId="47"/>
      <pc:docMkLst>
        <pc:docMk/>
      </pc:docMkLst>
      <pc:sldChg chg="addSp modNotes">
        <pc:chgData name="xiaochen li" userId="50b582a8adf77086" providerId="LiveId" clId="{A8EE64EA-BDA1-4AF7-9301-704437434782}" dt="2025-11-12T18:13:51.300" v="3"/>
        <pc:sldMkLst>
          <pc:docMk/>
          <pc:sldMk cId="0" sldId="257"/>
        </pc:sldMkLst>
      </pc:sldChg>
      <pc:sldChg chg="addSp delSp modSp mod">
        <pc:chgData name="xiaochen li" userId="50b582a8adf77086" providerId="LiveId" clId="{A8EE64EA-BDA1-4AF7-9301-704437434782}" dt="2025-11-13T20:30:28.046" v="929" actId="1076"/>
        <pc:sldMkLst>
          <pc:docMk/>
          <pc:sldMk cId="0" sldId="258"/>
        </pc:sldMkLst>
      </pc:sldChg>
      <pc:sldChg chg="modNotesTx">
        <pc:chgData name="xiaochen li" userId="50b582a8adf77086" providerId="LiveId" clId="{A8EE64EA-BDA1-4AF7-9301-704437434782}" dt="2025-11-13T20:56:19.051" v="1092" actId="20577"/>
        <pc:sldMkLst>
          <pc:docMk/>
          <pc:sldMk cId="0" sldId="259"/>
        </pc:sldMkLst>
      </pc:sldChg>
      <pc:sldChg chg="modSp mod">
        <pc:chgData name="xiaochen li" userId="50b582a8adf77086" providerId="LiveId" clId="{A8EE64EA-BDA1-4AF7-9301-704437434782}" dt="2025-11-13T21:03:25.524" v="1124" actId="20577"/>
        <pc:sldMkLst>
          <pc:docMk/>
          <pc:sldMk cId="0" sldId="263"/>
        </pc:sldMkLst>
      </pc:sldChg>
      <pc:sldChg chg="addSp delSp modSp del mod">
        <pc:chgData name="xiaochen li" userId="50b582a8adf77086" providerId="LiveId" clId="{A8EE64EA-BDA1-4AF7-9301-704437434782}" dt="2025-11-17T19:09:17.908" v="1507" actId="47"/>
        <pc:sldMkLst>
          <pc:docMk/>
          <pc:sldMk cId="0" sldId="265"/>
        </pc:sldMkLst>
      </pc:sldChg>
      <pc:sldChg chg="ord modNotes">
        <pc:chgData name="xiaochen li" userId="50b582a8adf77086" providerId="LiveId" clId="{A8EE64EA-BDA1-4AF7-9301-704437434782}" dt="2025-11-17T15:58:55.293" v="1397"/>
        <pc:sldMkLst>
          <pc:docMk/>
          <pc:sldMk cId="0" sldId="266"/>
        </pc:sldMkLst>
      </pc:sldChg>
      <pc:sldChg chg="ord modNotes">
        <pc:chgData name="xiaochen li" userId="50b582a8adf77086" providerId="LiveId" clId="{A8EE64EA-BDA1-4AF7-9301-704437434782}" dt="2025-11-17T15:56:56.699" v="1395"/>
        <pc:sldMkLst>
          <pc:docMk/>
          <pc:sldMk cId="0" sldId="267"/>
        </pc:sldMkLst>
      </pc:sldChg>
      <pc:sldChg chg="addSp delSp modSp mod ord modNotes">
        <pc:chgData name="xiaochen li" userId="50b582a8adf77086" providerId="LiveId" clId="{A8EE64EA-BDA1-4AF7-9301-704437434782}" dt="2025-11-17T18:45:19.829" v="1505" actId="1582"/>
        <pc:sldMkLst>
          <pc:docMk/>
          <pc:sldMk cId="0" sldId="268"/>
        </pc:sldMkLst>
        <pc:spChg chg="add mod">
          <ac:chgData name="xiaochen li" userId="50b582a8adf77086" providerId="LiveId" clId="{A8EE64EA-BDA1-4AF7-9301-704437434782}" dt="2025-11-17T18:45:19.829" v="1505" actId="1582"/>
          <ac:spMkLst>
            <pc:docMk/>
            <pc:sldMk cId="0" sldId="268"/>
            <ac:spMk id="9" creationId="{1392B248-1EE4-72BE-CCA6-CD966014651E}"/>
          </ac:spMkLst>
        </pc:spChg>
        <pc:picChg chg="add mod modCrop">
          <ac:chgData name="xiaochen li" userId="50b582a8adf77086" providerId="LiveId" clId="{A8EE64EA-BDA1-4AF7-9301-704437434782}" dt="2025-11-17T18:41:02.156" v="1412" actId="1076"/>
          <ac:picMkLst>
            <pc:docMk/>
            <pc:sldMk cId="0" sldId="268"/>
            <ac:picMk id="6" creationId="{E71570F1-1241-1662-1915-B4AE4167EC8D}"/>
          </ac:picMkLst>
        </pc:picChg>
      </pc:sldChg>
      <pc:sldChg chg="del">
        <pc:chgData name="xiaochen li" userId="50b582a8adf77086" providerId="LiveId" clId="{A8EE64EA-BDA1-4AF7-9301-704437434782}" dt="2025-11-17T21:20:29.043" v="2604" actId="47"/>
        <pc:sldMkLst>
          <pc:docMk/>
          <pc:sldMk cId="0" sldId="271"/>
        </pc:sldMkLst>
      </pc:sldChg>
      <pc:sldChg chg="del">
        <pc:chgData name="xiaochen li" userId="50b582a8adf77086" providerId="LiveId" clId="{A8EE64EA-BDA1-4AF7-9301-704437434782}" dt="2025-11-17T19:15:29.043" v="1508" actId="47"/>
        <pc:sldMkLst>
          <pc:docMk/>
          <pc:sldMk cId="0" sldId="272"/>
        </pc:sldMkLst>
      </pc:sldChg>
      <pc:sldChg chg="del">
        <pc:chgData name="xiaochen li" userId="50b582a8adf77086" providerId="LiveId" clId="{A8EE64EA-BDA1-4AF7-9301-704437434782}" dt="2025-11-17T19:15:31.807" v="1509" actId="47"/>
        <pc:sldMkLst>
          <pc:docMk/>
          <pc:sldMk cId="0" sldId="273"/>
        </pc:sldMkLst>
      </pc:sldChg>
      <pc:sldChg chg="del">
        <pc:chgData name="xiaochen li" userId="50b582a8adf77086" providerId="LiveId" clId="{A8EE64EA-BDA1-4AF7-9301-704437434782}" dt="2025-11-17T19:15:33.005" v="1510" actId="47"/>
        <pc:sldMkLst>
          <pc:docMk/>
          <pc:sldMk cId="0" sldId="274"/>
        </pc:sldMkLst>
      </pc:sldChg>
      <pc:sldChg chg="del">
        <pc:chgData name="xiaochen li" userId="50b582a8adf77086" providerId="LiveId" clId="{A8EE64EA-BDA1-4AF7-9301-704437434782}" dt="2025-11-17T19:15:36.385" v="1511" actId="47"/>
        <pc:sldMkLst>
          <pc:docMk/>
          <pc:sldMk cId="0" sldId="275"/>
        </pc:sldMkLst>
      </pc:sldChg>
      <pc:sldChg chg="del">
        <pc:chgData name="xiaochen li" userId="50b582a8adf77086" providerId="LiveId" clId="{A8EE64EA-BDA1-4AF7-9301-704437434782}" dt="2025-11-17T19:15:38.536" v="1512" actId="47"/>
        <pc:sldMkLst>
          <pc:docMk/>
          <pc:sldMk cId="0" sldId="276"/>
        </pc:sldMkLst>
      </pc:sldChg>
      <pc:sldChg chg="del">
        <pc:chgData name="xiaochen li" userId="50b582a8adf77086" providerId="LiveId" clId="{A8EE64EA-BDA1-4AF7-9301-704437434782}" dt="2025-11-17T19:15:42.162" v="1513" actId="47"/>
        <pc:sldMkLst>
          <pc:docMk/>
          <pc:sldMk cId="0" sldId="277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78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79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80"/>
        </pc:sldMkLst>
      </pc:sldChg>
      <pc:sldChg chg="modSp add del mod">
        <pc:chgData name="xiaochen li" userId="50b582a8adf77086" providerId="LiveId" clId="{A8EE64EA-BDA1-4AF7-9301-704437434782}" dt="2025-11-12T21:00:59.301" v="104" actId="1076"/>
        <pc:sldMkLst>
          <pc:docMk/>
          <pc:sldMk cId="0" sldId="281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82"/>
        </pc:sldMkLst>
      </pc:sldChg>
      <pc:sldChg chg="delSp add del mod">
        <pc:chgData name="xiaochen li" userId="50b582a8adf77086" providerId="LiveId" clId="{A8EE64EA-BDA1-4AF7-9301-704437434782}" dt="2025-11-12T21:09:12.078" v="105" actId="478"/>
        <pc:sldMkLst>
          <pc:docMk/>
          <pc:sldMk cId="0" sldId="283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84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85"/>
        </pc:sldMkLst>
      </pc:sldChg>
      <pc:sldChg chg="addSp modSp add del mod">
        <pc:chgData name="xiaochen li" userId="50b582a8adf77086" providerId="LiveId" clId="{A8EE64EA-BDA1-4AF7-9301-704437434782}" dt="2025-11-12T21:36:52.640" v="148" actId="1076"/>
        <pc:sldMkLst>
          <pc:docMk/>
          <pc:sldMk cId="0" sldId="286"/>
        </pc:sldMkLst>
      </pc:sldChg>
      <pc:sldChg chg="delSp modSp add del mod">
        <pc:chgData name="xiaochen li" userId="50b582a8adf77086" providerId="LiveId" clId="{A8EE64EA-BDA1-4AF7-9301-704437434782}" dt="2025-11-13T17:53:11.428" v="365" actId="14100"/>
        <pc:sldMkLst>
          <pc:docMk/>
          <pc:sldMk cId="0" sldId="287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88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89"/>
        </pc:sldMkLst>
      </pc:sldChg>
      <pc:sldChg chg="delSp add del mod modNotesTx">
        <pc:chgData name="xiaochen li" userId="50b582a8adf77086" providerId="LiveId" clId="{A8EE64EA-BDA1-4AF7-9301-704437434782}" dt="2025-11-13T19:08:55.492" v="458" actId="478"/>
        <pc:sldMkLst>
          <pc:docMk/>
          <pc:sldMk cId="0" sldId="290"/>
        </pc:sldMkLst>
      </pc:sldChg>
      <pc:sldChg chg="add del">
        <pc:chgData name="xiaochen li" userId="50b582a8adf77086" providerId="LiveId" clId="{A8EE64EA-BDA1-4AF7-9301-704437434782}" dt="2025-11-12T18:14:08.074" v="4"/>
        <pc:sldMkLst>
          <pc:docMk/>
          <pc:sldMk cId="0" sldId="291"/>
        </pc:sldMkLst>
      </pc:sldChg>
      <pc:sldChg chg="add del">
        <pc:chgData name="xiaochen li" userId="50b582a8adf77086" providerId="LiveId" clId="{A8EE64EA-BDA1-4AF7-9301-704437434782}" dt="2025-11-13T19:40:48.488" v="459" actId="47"/>
        <pc:sldMkLst>
          <pc:docMk/>
          <pc:sldMk cId="0" sldId="292"/>
        </pc:sldMkLst>
      </pc:sldChg>
      <pc:sldChg chg="add">
        <pc:chgData name="xiaochen li" userId="50b582a8adf77086" providerId="LiveId" clId="{A8EE64EA-BDA1-4AF7-9301-704437434782}" dt="2025-11-13T20:03:14.026" v="460" actId="2890"/>
        <pc:sldMkLst>
          <pc:docMk/>
          <pc:sldMk cId="2641195877" sldId="292"/>
        </pc:sldMkLst>
      </pc:sldChg>
      <pc:sldChg chg="addSp delSp modSp add mod">
        <pc:chgData name="xiaochen li" userId="50b582a8adf77086" providerId="LiveId" clId="{A8EE64EA-BDA1-4AF7-9301-704437434782}" dt="2025-11-13T20:38:06.665" v="982" actId="1076"/>
        <pc:sldMkLst>
          <pc:docMk/>
          <pc:sldMk cId="2809775164" sldId="293"/>
        </pc:sldMkLst>
      </pc:sldChg>
      <pc:sldChg chg="addSp delSp modSp add mod">
        <pc:chgData name="xiaochen li" userId="50b582a8adf77086" providerId="LiveId" clId="{A8EE64EA-BDA1-4AF7-9301-704437434782}" dt="2025-11-13T20:45:05.290" v="1088" actId="1076"/>
        <pc:sldMkLst>
          <pc:docMk/>
          <pc:sldMk cId="3009702183" sldId="294"/>
        </pc:sldMkLst>
      </pc:sldChg>
      <pc:sldChg chg="addSp modSp add mod">
        <pc:chgData name="xiaochen li" userId="50b582a8adf77086" providerId="LiveId" clId="{A8EE64EA-BDA1-4AF7-9301-704437434782}" dt="2025-11-17T15:44:52.289" v="1393" actId="1076"/>
        <pc:sldMkLst>
          <pc:docMk/>
          <pc:sldMk cId="1393545175" sldId="295"/>
        </pc:sldMkLst>
        <pc:spChg chg="add mod">
          <ac:chgData name="xiaochen li" userId="50b582a8adf77086" providerId="LiveId" clId="{A8EE64EA-BDA1-4AF7-9301-704437434782}" dt="2025-11-17T15:43:36.168" v="1386" actId="11"/>
          <ac:spMkLst>
            <pc:docMk/>
            <pc:sldMk cId="1393545175" sldId="295"/>
            <ac:spMk id="2" creationId="{789911AE-DB85-781D-A54D-8C31C036B683}"/>
          </ac:spMkLst>
        </pc:spChg>
        <pc:spChg chg="add mod">
          <ac:chgData name="xiaochen li" userId="50b582a8adf77086" providerId="LiveId" clId="{A8EE64EA-BDA1-4AF7-9301-704437434782}" dt="2025-11-17T15:44:52.289" v="1393" actId="1076"/>
          <ac:spMkLst>
            <pc:docMk/>
            <pc:sldMk cId="1393545175" sldId="295"/>
            <ac:spMk id="4" creationId="{05816D3D-DE7C-C6BB-6083-69B35DCB1AE6}"/>
          </ac:spMkLst>
        </pc:spChg>
        <pc:spChg chg="mod">
          <ac:chgData name="xiaochen li" userId="50b582a8adf77086" providerId="LiveId" clId="{A8EE64EA-BDA1-4AF7-9301-704437434782}" dt="2025-11-17T15:37:14.690" v="1135" actId="20577"/>
          <ac:spMkLst>
            <pc:docMk/>
            <pc:sldMk cId="1393545175" sldId="295"/>
            <ac:spMk id="274" creationId="{AFAA7B52-B3D1-85A7-EF17-6DB483D43C4B}"/>
          </ac:spMkLst>
        </pc:spChg>
      </pc:sldChg>
      <pc:sldChg chg="addSp delSp modSp add mod">
        <pc:chgData name="xiaochen li" userId="50b582a8adf77086" providerId="LiveId" clId="{A8EE64EA-BDA1-4AF7-9301-704437434782}" dt="2025-11-17T20:05:26.236" v="1896" actId="1076"/>
        <pc:sldMkLst>
          <pc:docMk/>
          <pc:sldMk cId="671102011" sldId="296"/>
        </pc:sldMkLst>
        <pc:spChg chg="add mod">
          <ac:chgData name="xiaochen li" userId="50b582a8adf77086" providerId="LiveId" clId="{A8EE64EA-BDA1-4AF7-9301-704437434782}" dt="2025-11-17T20:00:44.885" v="1726"/>
          <ac:spMkLst>
            <pc:docMk/>
            <pc:sldMk cId="671102011" sldId="296"/>
            <ac:spMk id="2" creationId="{BEBBE2C8-2482-61F5-1CF1-45084EA35DFA}"/>
          </ac:spMkLst>
        </pc:spChg>
        <pc:spChg chg="add mod">
          <ac:chgData name="xiaochen li" userId="50b582a8adf77086" providerId="LiveId" clId="{A8EE64EA-BDA1-4AF7-9301-704437434782}" dt="2025-11-17T20:05:24.022" v="1895" actId="1076"/>
          <ac:spMkLst>
            <pc:docMk/>
            <pc:sldMk cId="671102011" sldId="296"/>
            <ac:spMk id="4" creationId="{7C50B1C5-C256-3CC1-E5BE-DD099628276E}"/>
          </ac:spMkLst>
        </pc:spChg>
        <pc:spChg chg="add mod">
          <ac:chgData name="xiaochen li" userId="50b582a8adf77086" providerId="LiveId" clId="{A8EE64EA-BDA1-4AF7-9301-704437434782}" dt="2025-11-17T20:05:26.236" v="1896" actId="1076"/>
          <ac:spMkLst>
            <pc:docMk/>
            <pc:sldMk cId="671102011" sldId="296"/>
            <ac:spMk id="6" creationId="{10851B23-0AD2-C4C0-4B20-9F077E655E46}"/>
          </ac:spMkLst>
        </pc:spChg>
      </pc:sldChg>
      <pc:sldChg chg="add del">
        <pc:chgData name="xiaochen li" userId="50b582a8adf77086" providerId="LiveId" clId="{A8EE64EA-BDA1-4AF7-9301-704437434782}" dt="2025-11-17T19:09:14.791" v="1506" actId="47"/>
        <pc:sldMkLst>
          <pc:docMk/>
          <pc:sldMk cId="2103377559" sldId="296"/>
        </pc:sldMkLst>
      </pc:sldChg>
      <pc:sldChg chg="addSp delSp modSp add mod">
        <pc:chgData name="xiaochen li" userId="50b582a8adf77086" providerId="LiveId" clId="{A8EE64EA-BDA1-4AF7-9301-704437434782}" dt="2025-11-17T20:11:45.410" v="2098" actId="1076"/>
        <pc:sldMkLst>
          <pc:docMk/>
          <pc:sldMk cId="1285898301" sldId="297"/>
        </pc:sldMkLst>
        <pc:spChg chg="add mod">
          <ac:chgData name="xiaochen li" userId="50b582a8adf77086" providerId="LiveId" clId="{A8EE64EA-BDA1-4AF7-9301-704437434782}" dt="2025-11-17T20:11:45.410" v="2098" actId="1076"/>
          <ac:spMkLst>
            <pc:docMk/>
            <pc:sldMk cId="1285898301" sldId="297"/>
            <ac:spMk id="5" creationId="{A7E8E997-B59E-EAF0-AECD-D4A3B9DA14A8}"/>
          </ac:spMkLst>
        </pc:spChg>
        <pc:spChg chg="add mod">
          <ac:chgData name="xiaochen li" userId="50b582a8adf77086" providerId="LiveId" clId="{A8EE64EA-BDA1-4AF7-9301-704437434782}" dt="2025-11-17T20:11:25.001" v="2095" actId="1076"/>
          <ac:spMkLst>
            <pc:docMk/>
            <pc:sldMk cId="1285898301" sldId="297"/>
            <ac:spMk id="8" creationId="{2D12A3D7-94A4-9508-95A1-D30FEACA0CE5}"/>
          </ac:spMkLst>
        </pc:spChg>
        <pc:picChg chg="add mod">
          <ac:chgData name="xiaochen li" userId="50b582a8adf77086" providerId="LiveId" clId="{A8EE64EA-BDA1-4AF7-9301-704437434782}" dt="2025-11-17T20:07:04.941" v="1906" actId="1076"/>
          <ac:picMkLst>
            <pc:docMk/>
            <pc:sldMk cId="1285898301" sldId="297"/>
            <ac:picMk id="4098" creationId="{D3DF2379-A43D-61A6-7D08-BD537A230665}"/>
          </ac:picMkLst>
        </pc:picChg>
      </pc:sldChg>
      <pc:sldChg chg="addSp delSp modSp add mod">
        <pc:chgData name="xiaochen li" userId="50b582a8adf77086" providerId="LiveId" clId="{A8EE64EA-BDA1-4AF7-9301-704437434782}" dt="2025-11-17T21:13:29.240" v="2539" actId="207"/>
        <pc:sldMkLst>
          <pc:docMk/>
          <pc:sldMk cId="917237671" sldId="298"/>
        </pc:sldMkLst>
        <pc:spChg chg="add mod">
          <ac:chgData name="xiaochen li" userId="50b582a8adf77086" providerId="LiveId" clId="{A8EE64EA-BDA1-4AF7-9301-704437434782}" dt="2025-11-17T20:14:44.997" v="2104" actId="1076"/>
          <ac:spMkLst>
            <pc:docMk/>
            <pc:sldMk cId="917237671" sldId="298"/>
            <ac:spMk id="3" creationId="{AFE710E2-AF48-1912-136A-9FB44044F3FE}"/>
          </ac:spMkLst>
        </pc:spChg>
        <pc:spChg chg="add mod">
          <ac:chgData name="xiaochen li" userId="50b582a8adf77086" providerId="LiveId" clId="{A8EE64EA-BDA1-4AF7-9301-704437434782}" dt="2025-11-17T20:30:35.794" v="2330" actId="20577"/>
          <ac:spMkLst>
            <pc:docMk/>
            <pc:sldMk cId="917237671" sldId="298"/>
            <ac:spMk id="4" creationId="{61CA2C1B-E2D3-AC7C-9E9E-088E8C77E0A6}"/>
          </ac:spMkLst>
        </pc:spChg>
        <pc:graphicFrameChg chg="add mod modGraphic">
          <ac:chgData name="xiaochen li" userId="50b582a8adf77086" providerId="LiveId" clId="{A8EE64EA-BDA1-4AF7-9301-704437434782}" dt="2025-11-17T21:13:29.240" v="2539" actId="207"/>
          <ac:graphicFrameMkLst>
            <pc:docMk/>
            <pc:sldMk cId="917237671" sldId="298"/>
            <ac:graphicFrameMk id="6" creationId="{AC45BEFA-A9B8-0128-780C-EEA80018B83B}"/>
          </ac:graphicFrameMkLst>
        </pc:graphicFrameChg>
        <pc:picChg chg="add mod modCrop">
          <ac:chgData name="xiaochen li" userId="50b582a8adf77086" providerId="LiveId" clId="{A8EE64EA-BDA1-4AF7-9301-704437434782}" dt="2025-11-17T21:06:08.747" v="2404" actId="1076"/>
          <ac:picMkLst>
            <pc:docMk/>
            <pc:sldMk cId="917237671" sldId="298"/>
            <ac:picMk id="10" creationId="{6D589075-BA47-AF99-5E97-0521EDAAE054}"/>
          </ac:picMkLst>
        </pc:picChg>
      </pc:sldChg>
      <pc:sldChg chg="addSp delSp modSp add mod">
        <pc:chgData name="xiaochen li" userId="50b582a8adf77086" providerId="LiveId" clId="{A8EE64EA-BDA1-4AF7-9301-704437434782}" dt="2025-11-17T21:17:10.762" v="2570" actId="20577"/>
        <pc:sldMkLst>
          <pc:docMk/>
          <pc:sldMk cId="2262219122" sldId="299"/>
        </pc:sldMkLst>
        <pc:spChg chg="add mod">
          <ac:chgData name="xiaochen li" userId="50b582a8adf77086" providerId="LiveId" clId="{A8EE64EA-BDA1-4AF7-9301-704437434782}" dt="2025-11-17T21:17:10.762" v="2570" actId="20577"/>
          <ac:spMkLst>
            <pc:docMk/>
            <pc:sldMk cId="2262219122" sldId="299"/>
            <ac:spMk id="9" creationId="{F2AE4905-7B50-0261-8404-71A553530583}"/>
          </ac:spMkLst>
        </pc:spChg>
        <pc:graphicFrameChg chg="add mod modGraphic">
          <ac:chgData name="xiaochen li" userId="50b582a8adf77086" providerId="LiveId" clId="{A8EE64EA-BDA1-4AF7-9301-704437434782}" dt="2025-11-17T21:14:44.748" v="2555" actId="207"/>
          <ac:graphicFrameMkLst>
            <pc:docMk/>
            <pc:sldMk cId="2262219122" sldId="299"/>
            <ac:graphicFrameMk id="7" creationId="{678F2110-71E2-534F-2E38-06920DF0C0A4}"/>
          </ac:graphicFrameMkLst>
        </pc:graphicFrameChg>
        <pc:picChg chg="add mod">
          <ac:chgData name="xiaochen li" userId="50b582a8adf77086" providerId="LiveId" clId="{A8EE64EA-BDA1-4AF7-9301-704437434782}" dt="2025-11-17T21:12:43.886" v="2493" actId="1076"/>
          <ac:picMkLst>
            <pc:docMk/>
            <pc:sldMk cId="2262219122" sldId="299"/>
            <ac:picMk id="5" creationId="{851F2804-CE3A-8181-2E9B-B666C7CD533A}"/>
          </ac:picMkLst>
        </pc:picChg>
      </pc:sldChg>
      <pc:sldChg chg="modSp add mod">
        <pc:chgData name="xiaochen li" userId="50b582a8adf77086" providerId="LiveId" clId="{A8EE64EA-BDA1-4AF7-9301-704437434782}" dt="2025-11-17T21:20:01.296" v="2603" actId="207"/>
        <pc:sldMkLst>
          <pc:docMk/>
          <pc:sldMk cId="286976261" sldId="300"/>
        </pc:sldMkLst>
        <pc:spChg chg="mod">
          <ac:chgData name="xiaochen li" userId="50b582a8adf77086" providerId="LiveId" clId="{A8EE64EA-BDA1-4AF7-9301-704437434782}" dt="2025-11-17T21:17:06.886" v="2567" actId="20577"/>
          <ac:spMkLst>
            <pc:docMk/>
            <pc:sldMk cId="286976261" sldId="300"/>
            <ac:spMk id="9" creationId="{55F47A94-E250-61F7-B6E0-894DDA53A92E}"/>
          </ac:spMkLst>
        </pc:spChg>
        <pc:graphicFrameChg chg="mod modGraphic">
          <ac:chgData name="xiaochen li" userId="50b582a8adf77086" providerId="LiveId" clId="{A8EE64EA-BDA1-4AF7-9301-704437434782}" dt="2025-11-17T21:20:01.296" v="2603" actId="207"/>
          <ac:graphicFrameMkLst>
            <pc:docMk/>
            <pc:sldMk cId="286976261" sldId="300"/>
            <ac:graphicFrameMk id="7" creationId="{6E14FDFF-6E96-4322-EA65-879F45DCA4A1}"/>
          </ac:graphicFrameMkLst>
        </pc:graphicFrameChg>
      </pc:sldChg>
    </pc:docChg>
  </pc:docChgLst>
  <pc:docChgLst>
    <pc:chgData name="xiaochen li" userId="50b582a8adf77086" providerId="LiveId" clId="{E2A895ED-4520-44BB-9236-FD9644ABA45D}"/>
    <pc:docChg chg="modSld">
      <pc:chgData name="xiaochen li" userId="50b582a8adf77086" providerId="LiveId" clId="{E2A895ED-4520-44BB-9236-FD9644ABA45D}" dt="2025-12-01T19:27:21.304" v="0"/>
      <pc:docMkLst>
        <pc:docMk/>
      </pc:docMkLst>
      <pc:sldChg chg="modSp modNotes">
        <pc:chgData name="xiaochen li" userId="50b582a8adf77086" providerId="LiveId" clId="{E2A895ED-4520-44BB-9236-FD9644ABA45D}" dt="2025-12-01T19:27:21.304" v="0"/>
        <pc:sldMkLst>
          <pc:docMk/>
          <pc:sldMk cId="0" sldId="256"/>
        </pc:sldMkLst>
        <pc:spChg chg="mod">
          <ac:chgData name="xiaochen li" userId="50b582a8adf77086" providerId="LiveId" clId="{E2A895ED-4520-44BB-9236-FD9644ABA45D}" dt="2025-12-01T19:27:21.304" v="0"/>
          <ac:spMkLst>
            <pc:docMk/>
            <pc:sldMk cId="0" sldId="256"/>
            <ac:spMk id="148" creationId="{00000000-0000-0000-0000-000000000000}"/>
          </ac:spMkLst>
        </pc:spChg>
      </pc:sldChg>
    </pc:docChg>
  </pc:docChgLst>
  <pc:docChgLst>
    <pc:chgData name="xiaochen li" userId="50b582a8adf77086" providerId="LiveId" clId="{12D61FFD-4C16-4A23-A71B-D8EB920305D8}"/>
    <pc:docChg chg="undo custSel delSld modSld modMainMaster">
      <pc:chgData name="xiaochen li" userId="50b582a8adf77086" providerId="LiveId" clId="{12D61FFD-4C16-4A23-A71B-D8EB920305D8}" dt="2026-02-15T21:32:56.126" v="190" actId="20577"/>
      <pc:docMkLst>
        <pc:docMk/>
      </pc:docMkLst>
      <pc:sldChg chg="modSp mod">
        <pc:chgData name="xiaochen li" userId="50b582a8adf77086" providerId="LiveId" clId="{12D61FFD-4C16-4A23-A71B-D8EB920305D8}" dt="2026-02-11T20:14:31.096" v="67" actId="20577"/>
        <pc:sldMkLst>
          <pc:docMk/>
          <pc:sldMk cId="0" sldId="256"/>
        </pc:sldMkLst>
        <pc:spChg chg="mod">
          <ac:chgData name="xiaochen li" userId="50b582a8adf77086" providerId="LiveId" clId="{12D61FFD-4C16-4A23-A71B-D8EB920305D8}" dt="2026-02-11T20:14:31.096" v="67" actId="20577"/>
          <ac:spMkLst>
            <pc:docMk/>
            <pc:sldMk cId="0" sldId="256"/>
            <ac:spMk id="149" creationId="{00000000-0000-0000-0000-000000000000}"/>
          </ac:spMkLst>
        </pc:spChg>
      </pc:sldChg>
      <pc:sldChg chg="del">
        <pc:chgData name="xiaochen li" userId="50b582a8adf77086" providerId="LiveId" clId="{12D61FFD-4C16-4A23-A71B-D8EB920305D8}" dt="2026-02-10T19:50:08.164" v="0" actId="47"/>
        <pc:sldMkLst>
          <pc:docMk/>
          <pc:sldMk cId="0" sldId="257"/>
        </pc:sldMkLst>
      </pc:sldChg>
      <pc:sldChg chg="modSp modNotes modNotesTx">
        <pc:chgData name="xiaochen li" userId="50b582a8adf77086" providerId="LiveId" clId="{12D61FFD-4C16-4A23-A71B-D8EB920305D8}" dt="2026-02-15T19:08:52.911" v="163" actId="20578"/>
        <pc:sldMkLst>
          <pc:docMk/>
          <pc:sldMk cId="0" sldId="260"/>
        </pc:sldMkLst>
        <pc:spChg chg="mod">
          <ac:chgData name="xiaochen li" userId="50b582a8adf77086" providerId="LiveId" clId="{12D61FFD-4C16-4A23-A71B-D8EB920305D8}" dt="2026-02-15T19:08:52.911" v="163" actId="20578"/>
          <ac:spMkLst>
            <pc:docMk/>
            <pc:sldMk cId="0" sldId="260"/>
            <ac:spMk id="176" creationId="{00000000-0000-0000-0000-000000000000}"/>
          </ac:spMkLst>
        </pc:spChg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61"/>
        </pc:sldMkLst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62"/>
        </pc:sldMkLst>
      </pc:sldChg>
      <pc:sldChg chg="modNotesTx">
        <pc:chgData name="xiaochen li" userId="50b582a8adf77086" providerId="LiveId" clId="{12D61FFD-4C16-4A23-A71B-D8EB920305D8}" dt="2026-02-15T19:24:53.862" v="172" actId="20577"/>
        <pc:sldMkLst>
          <pc:docMk/>
          <pc:sldMk cId="0" sldId="263"/>
        </pc:sldMkLst>
      </pc:sldChg>
      <pc:sldChg chg="modNotes modNotesTx">
        <pc:chgData name="xiaochen li" userId="50b582a8adf77086" providerId="LiveId" clId="{12D61FFD-4C16-4A23-A71B-D8EB920305D8}" dt="2026-02-15T19:33:23.848" v="182" actId="20577"/>
        <pc:sldMkLst>
          <pc:docMk/>
          <pc:sldMk cId="0" sldId="264"/>
        </pc:sldMkLst>
      </pc:sldChg>
      <pc:sldChg chg="modNotesTx">
        <pc:chgData name="xiaochen li" userId="50b582a8adf77086" providerId="LiveId" clId="{12D61FFD-4C16-4A23-A71B-D8EB920305D8}" dt="2026-02-15T21:32:56.126" v="190" actId="20577"/>
        <pc:sldMkLst>
          <pc:docMk/>
          <pc:sldMk cId="0" sldId="266"/>
        </pc:sldMkLst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69"/>
        </pc:sldMkLst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70"/>
        </pc:sldMkLst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78"/>
        </pc:sldMkLst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79"/>
        </pc:sldMkLst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80"/>
        </pc:sldMkLst>
      </pc:sldChg>
      <pc:sldChg chg="addSp modSp mod modAnim modNotes">
        <pc:chgData name="xiaochen li" userId="50b582a8adf77086" providerId="LiveId" clId="{12D61FFD-4C16-4A23-A71B-D8EB920305D8}" dt="2026-02-11T15:18:42.364" v="63"/>
        <pc:sldMkLst>
          <pc:docMk/>
          <pc:sldMk cId="0" sldId="282"/>
        </pc:sldMkLst>
        <pc:spChg chg="mod">
          <ac:chgData name="xiaochen li" userId="50b582a8adf77086" providerId="LiveId" clId="{12D61FFD-4C16-4A23-A71B-D8EB920305D8}" dt="2026-02-11T00:32:06.961" v="6" actId="20577"/>
          <ac:spMkLst>
            <pc:docMk/>
            <pc:sldMk cId="0" sldId="282"/>
            <ac:spMk id="297" creationId="{00000000-0000-0000-0000-000000000000}"/>
          </ac:spMkLst>
        </pc:spChg>
        <pc:spChg chg="mod">
          <ac:chgData name="xiaochen li" userId="50b582a8adf77086" providerId="LiveId" clId="{12D61FFD-4C16-4A23-A71B-D8EB920305D8}" dt="2026-02-11T15:18:05.496" v="61" actId="164"/>
          <ac:spMkLst>
            <pc:docMk/>
            <pc:sldMk cId="0" sldId="282"/>
            <ac:spMk id="302" creationId="{00000000-0000-0000-0000-000000000000}"/>
          </ac:spMkLst>
        </pc:spChg>
        <pc:grpChg chg="add mod">
          <ac:chgData name="xiaochen li" userId="50b582a8adf77086" providerId="LiveId" clId="{12D61FFD-4C16-4A23-A71B-D8EB920305D8}" dt="2026-02-11T15:18:29.060" v="62" actId="164"/>
          <ac:grpSpMkLst>
            <pc:docMk/>
            <pc:sldMk cId="0" sldId="282"/>
            <ac:grpSpMk id="2" creationId="{EF3B9576-5053-FB56-5BD4-F06DFA0E4744}"/>
          </ac:grpSpMkLst>
        </pc:grpChg>
        <pc:grpChg chg="add mod">
          <ac:chgData name="xiaochen li" userId="50b582a8adf77086" providerId="LiveId" clId="{12D61FFD-4C16-4A23-A71B-D8EB920305D8}" dt="2026-02-11T15:18:29.060" v="62" actId="164"/>
          <ac:grpSpMkLst>
            <pc:docMk/>
            <pc:sldMk cId="0" sldId="282"/>
            <ac:grpSpMk id="3" creationId="{47D1EFED-57E0-8AFD-C7E4-9D98CD20FD83}"/>
          </ac:grpSpMkLst>
        </pc:grpChg>
        <pc:picChg chg="mod">
          <ac:chgData name="xiaochen li" userId="50b582a8adf77086" providerId="LiveId" clId="{12D61FFD-4C16-4A23-A71B-D8EB920305D8}" dt="2026-02-11T00:32:10.385" v="7" actId="1076"/>
          <ac:picMkLst>
            <pc:docMk/>
            <pc:sldMk cId="0" sldId="282"/>
            <ac:picMk id="298" creationId="{00000000-0000-0000-0000-000000000000}"/>
          </ac:picMkLst>
        </pc:picChg>
        <pc:picChg chg="mod">
          <ac:chgData name="xiaochen li" userId="50b582a8adf77086" providerId="LiveId" clId="{12D61FFD-4C16-4A23-A71B-D8EB920305D8}" dt="2026-02-11T15:18:05.496" v="61" actId="164"/>
          <ac:picMkLst>
            <pc:docMk/>
            <pc:sldMk cId="0" sldId="282"/>
            <ac:picMk id="300" creationId="{00000000-0000-0000-0000-000000000000}"/>
          </ac:picMkLst>
        </pc:picChg>
        <pc:picChg chg="mod">
          <ac:chgData name="xiaochen li" userId="50b582a8adf77086" providerId="LiveId" clId="{12D61FFD-4C16-4A23-A71B-D8EB920305D8}" dt="2026-02-11T15:18:29.060" v="62" actId="164"/>
          <ac:picMkLst>
            <pc:docMk/>
            <pc:sldMk cId="0" sldId="282"/>
            <ac:picMk id="301" creationId="{00000000-0000-0000-0000-000000000000}"/>
          </ac:picMkLst>
        </pc:picChg>
      </pc:sldChg>
      <pc:sldChg chg="addSp modSp mod modAnim">
        <pc:chgData name="xiaochen li" userId="50b582a8adf77086" providerId="LiveId" clId="{12D61FFD-4C16-4A23-A71B-D8EB920305D8}" dt="2026-02-11T01:14:09.864" v="45"/>
        <pc:sldMkLst>
          <pc:docMk/>
          <pc:sldMk cId="0" sldId="283"/>
        </pc:sldMkLst>
        <pc:spChg chg="add mod">
          <ac:chgData name="xiaochen li" userId="50b582a8adf77086" providerId="LiveId" clId="{12D61FFD-4C16-4A23-A71B-D8EB920305D8}" dt="2026-02-11T00:45:10.173" v="24"/>
          <ac:spMkLst>
            <pc:docMk/>
            <pc:sldMk cId="0" sldId="283"/>
            <ac:spMk id="2" creationId="{B5C3F1DB-D812-76D4-4A3E-65484536FA28}"/>
          </ac:spMkLst>
        </pc:spChg>
        <pc:spChg chg="mod">
          <ac:chgData name="xiaochen li" userId="50b582a8adf77086" providerId="LiveId" clId="{12D61FFD-4C16-4A23-A71B-D8EB920305D8}" dt="2026-02-11T00:45:21.248" v="26" actId="20577"/>
          <ac:spMkLst>
            <pc:docMk/>
            <pc:sldMk cId="0" sldId="283"/>
            <ac:spMk id="309" creationId="{00000000-0000-0000-0000-000000000000}"/>
          </ac:spMkLst>
        </pc:spChg>
        <pc:picChg chg="mod">
          <ac:chgData name="xiaochen li" userId="50b582a8adf77086" providerId="LiveId" clId="{12D61FFD-4C16-4A23-A71B-D8EB920305D8}" dt="2026-02-11T00:45:24.933" v="27" actId="1076"/>
          <ac:picMkLst>
            <pc:docMk/>
            <pc:sldMk cId="0" sldId="283"/>
            <ac:picMk id="310" creationId="{00000000-0000-0000-0000-000000000000}"/>
          </ac:picMkLst>
        </pc:picChg>
      </pc:sldChg>
      <pc:sldChg chg="modNotes modNotesTx">
        <pc:chgData name="xiaochen li" userId="50b582a8adf77086" providerId="LiveId" clId="{12D61FFD-4C16-4A23-A71B-D8EB920305D8}" dt="2026-02-11T01:05:00.404" v="40" actId="20577"/>
        <pc:sldMkLst>
          <pc:docMk/>
          <pc:sldMk cId="0" sldId="284"/>
        </pc:sldMkLst>
      </pc:sldChg>
      <pc:sldChg chg="modSp mod modNotes">
        <pc:chgData name="xiaochen li" userId="50b582a8adf77086" providerId="LiveId" clId="{12D61FFD-4C16-4A23-A71B-D8EB920305D8}" dt="2026-02-11T01:13:52.385" v="44" actId="20577"/>
        <pc:sldMkLst>
          <pc:docMk/>
          <pc:sldMk cId="0" sldId="285"/>
        </pc:sldMkLst>
        <pc:spChg chg="mod">
          <ac:chgData name="xiaochen li" userId="50b582a8adf77086" providerId="LiveId" clId="{12D61FFD-4C16-4A23-A71B-D8EB920305D8}" dt="2026-02-11T01:13:52.385" v="44" actId="20577"/>
          <ac:spMkLst>
            <pc:docMk/>
            <pc:sldMk cId="0" sldId="285"/>
            <ac:spMk id="328" creationId="{00000000-0000-0000-0000-000000000000}"/>
          </ac:spMkLst>
        </pc:spChg>
      </pc:sldChg>
      <pc:sldChg chg="modSp mod modAnim">
        <pc:chgData name="xiaochen li" userId="50b582a8adf77086" providerId="LiveId" clId="{12D61FFD-4C16-4A23-A71B-D8EB920305D8}" dt="2026-02-11T01:13:17.934" v="43"/>
        <pc:sldMkLst>
          <pc:docMk/>
          <pc:sldMk cId="0" sldId="286"/>
        </pc:sldMkLst>
        <pc:spChg chg="mod">
          <ac:chgData name="xiaochen li" userId="50b582a8adf77086" providerId="LiveId" clId="{12D61FFD-4C16-4A23-A71B-D8EB920305D8}" dt="2026-02-11T01:12:36.820" v="42" actId="20577"/>
          <ac:spMkLst>
            <pc:docMk/>
            <pc:sldMk cId="0" sldId="286"/>
            <ac:spMk id="334" creationId="{00000000-0000-0000-0000-000000000000}"/>
          </ac:spMkLst>
        </pc:spChg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88"/>
        </pc:sldMkLst>
      </pc:sldChg>
      <pc:sldChg chg="modNotes">
        <pc:chgData name="xiaochen li" userId="50b582a8adf77086" providerId="LiveId" clId="{12D61FFD-4C16-4A23-A71B-D8EB920305D8}" dt="2026-02-10T19:52:06.792" v="2"/>
        <pc:sldMkLst>
          <pc:docMk/>
          <pc:sldMk cId="0" sldId="289"/>
        </pc:sldMkLst>
      </pc:sldChg>
      <pc:sldChg chg="modSp mod">
        <pc:chgData name="xiaochen li" userId="50b582a8adf77086" providerId="LiveId" clId="{12D61FFD-4C16-4A23-A71B-D8EB920305D8}" dt="2026-02-11T01:23:38.480" v="46" actId="20577"/>
        <pc:sldMkLst>
          <pc:docMk/>
          <pc:sldMk cId="0" sldId="290"/>
        </pc:sldMkLst>
        <pc:spChg chg="mod">
          <ac:chgData name="xiaochen li" userId="50b582a8adf77086" providerId="LiveId" clId="{12D61FFD-4C16-4A23-A71B-D8EB920305D8}" dt="2026-02-11T01:23:38.480" v="46" actId="20577"/>
          <ac:spMkLst>
            <pc:docMk/>
            <pc:sldMk cId="0" sldId="290"/>
            <ac:spMk id="364" creationId="{00000000-0000-0000-0000-000000000000}"/>
          </ac:spMkLst>
        </pc:spChg>
      </pc:sldChg>
      <pc:sldChg chg="modSp mod modNotes modNotesTx">
        <pc:chgData name="xiaochen li" userId="50b582a8adf77086" providerId="LiveId" clId="{12D61FFD-4C16-4A23-A71B-D8EB920305D8}" dt="2026-02-11T01:35:29.633" v="59" actId="20577"/>
        <pc:sldMkLst>
          <pc:docMk/>
          <pc:sldMk cId="0" sldId="291"/>
        </pc:sldMkLst>
        <pc:spChg chg="mod">
          <ac:chgData name="xiaochen li" userId="50b582a8adf77086" providerId="LiveId" clId="{12D61FFD-4C16-4A23-A71B-D8EB920305D8}" dt="2026-02-11T01:35:29.633" v="59" actId="20577"/>
          <ac:spMkLst>
            <pc:docMk/>
            <pc:sldMk cId="0" sldId="291"/>
            <ac:spMk id="371" creationId="{00000000-0000-0000-0000-000000000000}"/>
          </ac:spMkLst>
        </pc:spChg>
      </pc:sldChg>
      <pc:sldChg chg="modSp modNotesTx">
        <pc:chgData name="xiaochen li" userId="50b582a8adf77086" providerId="LiveId" clId="{12D61FFD-4C16-4A23-A71B-D8EB920305D8}" dt="2026-02-15T21:23:02.396" v="188" actId="20577"/>
        <pc:sldMkLst>
          <pc:docMk/>
          <pc:sldMk cId="917237671" sldId="298"/>
        </pc:sldMkLst>
        <pc:graphicFrameChg chg="mod">
          <ac:chgData name="xiaochen li" userId="50b582a8adf77086" providerId="LiveId" clId="{12D61FFD-4C16-4A23-A71B-D8EB920305D8}" dt="2026-02-15T21:23:02.396" v="188" actId="20577"/>
          <ac:graphicFrameMkLst>
            <pc:docMk/>
            <pc:sldMk cId="917237671" sldId="298"/>
            <ac:graphicFrameMk id="6" creationId="{AC45BEFA-A9B8-0128-780C-EEA80018B83B}"/>
          </ac:graphicFrameMkLst>
        </pc:graphicFrameChg>
      </pc:sldChg>
      <pc:sldMasterChg chg="modSp">
        <pc:chgData name="xiaochen li" userId="50b582a8adf77086" providerId="LiveId" clId="{12D61FFD-4C16-4A23-A71B-D8EB920305D8}" dt="2026-02-10T19:52:09.502" v="3"/>
        <pc:sldMasterMkLst>
          <pc:docMk/>
          <pc:sldMasterMk cId="0" sldId="2147483673"/>
        </pc:sldMasterMkLst>
        <pc:spChg chg="mod">
          <ac:chgData name="xiaochen li" userId="50b582a8adf77086" providerId="LiveId" clId="{12D61FFD-4C16-4A23-A71B-D8EB920305D8}" dt="2026-02-10T19:52:09.502" v="3"/>
          <ac:spMkLst>
            <pc:docMk/>
            <pc:sldMasterMk cId="0" sldId="2147483673"/>
            <ac:spMk id="75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822f80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33822f80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1C1A90EF-CB8E-41B0-39B0-F011BF2BD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>
            <a:extLst>
              <a:ext uri="{FF2B5EF4-FFF2-40B4-BE49-F238E27FC236}">
                <a16:creationId xmlns:a16="http://schemas.microsoft.com/office/drawing/2014/main" id="{AE316A61-796B-4ED7-B82B-6CBE09D11F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>
            <a:extLst>
              <a:ext uri="{FF2B5EF4-FFF2-40B4-BE49-F238E27FC236}">
                <a16:creationId xmlns:a16="http://schemas.microsoft.com/office/drawing/2014/main" id="{0E794F1F-3D87-1FA3-1583-94B3811FF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907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82DC9131-800E-1BCB-C757-564D768C3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>
            <a:extLst>
              <a:ext uri="{FF2B5EF4-FFF2-40B4-BE49-F238E27FC236}">
                <a16:creationId xmlns:a16="http://schemas.microsoft.com/office/drawing/2014/main" id="{44A6962C-32BD-03E3-1694-005F42A373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>
            <a:extLst>
              <a:ext uri="{FF2B5EF4-FFF2-40B4-BE49-F238E27FC236}">
                <a16:creationId xmlns:a16="http://schemas.microsoft.com/office/drawing/2014/main" id="{5133735F-67C0-C702-E70D-7D69C2C05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51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A6B59551-FF90-3AAB-F267-CA851A8FA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>
            <a:extLst>
              <a:ext uri="{FF2B5EF4-FFF2-40B4-BE49-F238E27FC236}">
                <a16:creationId xmlns:a16="http://schemas.microsoft.com/office/drawing/2014/main" id="{91BD551C-8010-70E7-7511-D8EFA2C22E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>
            <a:extLst>
              <a:ext uri="{FF2B5EF4-FFF2-40B4-BE49-F238E27FC236}">
                <a16:creationId xmlns:a16="http://schemas.microsoft.com/office/drawing/2014/main" id="{01013368-50E9-EF91-9F48-65EF0D78A4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E1DB01FE-55A1-6182-9619-44EEB5D1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>
            <a:extLst>
              <a:ext uri="{FF2B5EF4-FFF2-40B4-BE49-F238E27FC236}">
                <a16:creationId xmlns:a16="http://schemas.microsoft.com/office/drawing/2014/main" id="{C60A22F4-ED21-3195-89FA-4B85C50C81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>
            <a:extLst>
              <a:ext uri="{FF2B5EF4-FFF2-40B4-BE49-F238E27FC236}">
                <a16:creationId xmlns:a16="http://schemas.microsoft.com/office/drawing/2014/main" id="{3F226F3B-A2D6-07EE-4488-70BF5E7105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893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>
          <a:extLst>
            <a:ext uri="{FF2B5EF4-FFF2-40B4-BE49-F238E27FC236}">
              <a16:creationId xmlns:a16="http://schemas.microsoft.com/office/drawing/2014/main" id="{554ECCC1-18E6-51B1-D64F-30EB9EE66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>
            <a:extLst>
              <a:ext uri="{FF2B5EF4-FFF2-40B4-BE49-F238E27FC236}">
                <a16:creationId xmlns:a16="http://schemas.microsoft.com/office/drawing/2014/main" id="{D5E39D57-D35B-09CF-089C-05B8017AB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>
            <a:extLst>
              <a:ext uri="{FF2B5EF4-FFF2-40B4-BE49-F238E27FC236}">
                <a16:creationId xmlns:a16="http://schemas.microsoft.com/office/drawing/2014/main" id="{19C25426-41E4-5455-9C2D-5975FC4471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75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>
          <a:extLst>
            <a:ext uri="{FF2B5EF4-FFF2-40B4-BE49-F238E27FC236}">
              <a16:creationId xmlns:a16="http://schemas.microsoft.com/office/drawing/2014/main" id="{537C8C6F-1666-9993-6E2E-C5DA9B31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>
            <a:extLst>
              <a:ext uri="{FF2B5EF4-FFF2-40B4-BE49-F238E27FC236}">
                <a16:creationId xmlns:a16="http://schemas.microsoft.com/office/drawing/2014/main" id="{C2616E4D-A25C-6A7B-3DE2-D2D631ADD3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9:notes">
            <a:extLst>
              <a:ext uri="{FF2B5EF4-FFF2-40B4-BE49-F238E27FC236}">
                <a16:creationId xmlns:a16="http://schemas.microsoft.com/office/drawing/2014/main" id="{7E8B1333-C843-3822-DA30-C50B5A487E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43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232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Cryptography: </a:t>
            </a:r>
            <a:r>
              <a:rPr lang="en-US" sz="1200" dirty="0"/>
              <a:t>Security Concepts (Security Games)</a:t>
            </a:r>
            <a:endParaRPr sz="12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webopedia.com/TERM/S/ssl_beast.html" TargetMode="External"/><Relationship Id="rId4" Type="http://schemas.openxmlformats.org/officeDocument/2006/relationships/hyperlink" Target="https://en.wikipedia.org/wiki/Padding_oracle_atta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400" dirty="0"/>
              <a:t>Cryptography</a:t>
            </a:r>
            <a:endParaRPr sz="5400" dirty="0"/>
          </a:p>
          <a:p>
            <a:pPr lvl="0"/>
            <a:r>
              <a:rPr lang="en-US" sz="3600" dirty="0"/>
              <a:t>Security Concepts (Security Games)</a:t>
            </a:r>
            <a:endParaRPr sz="3300" dirty="0"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Theory vs Practice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/>
              <a:t>(</a:t>
            </a:r>
            <a:r>
              <a:rPr lang="en-US" sz="2000" i="1"/>
              <a:t>Really: Misunderstand the theory in practice….</a:t>
            </a:r>
            <a:r>
              <a:rPr lang="en-US" sz="2000"/>
              <a:t>)</a:t>
            </a:r>
            <a:endParaRPr sz="2000"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172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sz="1600" i="1" u="sng" dirty="0"/>
              <a:t>Fact</a:t>
            </a:r>
            <a:r>
              <a:rPr lang="en-US" sz="1600" dirty="0"/>
              <a:t>: If X is a block cipher that is a pseudorandom function, then X-CBC (using X in CBC mode) with random IVs is IND-CPA secure.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This does </a:t>
            </a:r>
            <a:r>
              <a:rPr lang="en-US" sz="1600" i="1" u="sng" dirty="0"/>
              <a:t>not</a:t>
            </a:r>
            <a:r>
              <a:rPr lang="en-US" sz="1600" dirty="0"/>
              <a:t> mean that </a:t>
            </a:r>
            <a:r>
              <a:rPr lang="en-US" sz="1600" i="1" u="sng" dirty="0"/>
              <a:t>any way</a:t>
            </a:r>
            <a:r>
              <a:rPr lang="en-US" sz="1600" dirty="0"/>
              <a:t> you can use of X in CBC mode is secure!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Two examples of misusing CBC mode:</a:t>
            </a:r>
            <a:endParaRPr sz="1600" dirty="0"/>
          </a:p>
          <a:p>
            <a:pPr marL="4572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Allowing cases in which the same IV can be reused (e.g., error retransmissions from the middle of a long plaintext)</a:t>
            </a:r>
            <a:endParaRPr sz="1400" dirty="0"/>
          </a:p>
          <a:p>
            <a:pPr marL="914400" lvl="1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➢"/>
            </a:pPr>
            <a:r>
              <a:rPr lang="en-US" sz="1400" i="1" dirty="0"/>
              <a:t>Leads to the BEAST attack on SSL</a:t>
            </a:r>
            <a:endParaRPr sz="1400" i="1" dirty="0"/>
          </a:p>
          <a:p>
            <a:pPr marL="457200" lvl="0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Misinterpreting IND-CPA to mean simply “X-CBC is secure” and thinking it’s non-malleable (it’s not - winning IND-CCA2 adversaries exist)</a:t>
            </a:r>
            <a:endParaRPr sz="1400" dirty="0"/>
          </a:p>
          <a:p>
            <a:pPr marL="914400" lvl="1" indent="-203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➢"/>
            </a:pPr>
            <a:r>
              <a:rPr lang="en-US" sz="1400" i="1" dirty="0"/>
              <a:t>Leads to padding oracle attacks</a:t>
            </a:r>
            <a:endParaRPr sz="1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The BEAST Attack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u="sng" dirty="0"/>
              <a:t>B</a:t>
            </a:r>
            <a:r>
              <a:rPr lang="en-US" sz="2000" i="1" dirty="0"/>
              <a:t>rowser </a:t>
            </a:r>
            <a:r>
              <a:rPr lang="en-US" sz="2000" i="1" u="sng" dirty="0"/>
              <a:t>E</a:t>
            </a:r>
            <a:r>
              <a:rPr lang="en-US" sz="2000" i="1" dirty="0"/>
              <a:t>xploit </a:t>
            </a:r>
            <a:r>
              <a:rPr lang="en-US" sz="2000" i="1" u="sng" dirty="0"/>
              <a:t>A</a:t>
            </a:r>
            <a:r>
              <a:rPr lang="en-US" sz="2000" i="1" dirty="0"/>
              <a:t>gainst </a:t>
            </a:r>
            <a:r>
              <a:rPr lang="en-US" sz="2000" i="1" u="sng" dirty="0"/>
              <a:t>S</a:t>
            </a:r>
            <a:r>
              <a:rPr lang="en-US" sz="2000" i="1" dirty="0"/>
              <a:t>SL/</a:t>
            </a:r>
            <a:r>
              <a:rPr lang="en-US" sz="2000" i="1" u="sng" dirty="0"/>
              <a:t>T</a:t>
            </a:r>
            <a:r>
              <a:rPr lang="en-US" sz="2000" i="1" dirty="0"/>
              <a:t>LS - from 2011</a:t>
            </a:r>
            <a:endParaRPr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570F1-1241-1662-1915-B4AE4167EC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1"/>
          <a:stretch>
            <a:fillRect/>
          </a:stretch>
        </p:blipFill>
        <p:spPr>
          <a:xfrm>
            <a:off x="812213" y="1259958"/>
            <a:ext cx="3610510" cy="3298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92B248-1EE4-72BE-CCA6-CD966014651E}"/>
              </a:ext>
            </a:extLst>
          </p:cNvPr>
          <p:cNvSpPr txBox="1"/>
          <p:nvPr/>
        </p:nvSpPr>
        <p:spPr>
          <a:xfrm>
            <a:off x="4422722" y="2106256"/>
            <a:ext cx="4561789" cy="13450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Observe the encrypted traffic (passive attacker).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Inject chosen plaintext into the victim’s data stream.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the predictable/known CBC IV to get the expected ciphertext.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More Review…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>
                <a:solidFill>
                  <a:schemeClr val="dk2"/>
                </a:solidFill>
              </a:rPr>
              <a:t>Cipher Block Chaining (CBC) Mode - Padding</a:t>
            </a:r>
            <a:endParaRPr sz="2000"/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79749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ECB and CBC modes </a:t>
            </a:r>
            <a:r>
              <a:rPr lang="en-US" sz="1700" i="1" u="sng"/>
              <a:t>must</a:t>
            </a:r>
            <a:r>
              <a:rPr lang="en-US" sz="1700"/>
              <a:t> encrypt full blocks of plaintext!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What if you have 192 bits of plaintext with AES/CBC?  128+</a:t>
            </a:r>
            <a:r>
              <a:rPr lang="en-US" sz="1700" u="sng"/>
              <a:t>64</a:t>
            </a:r>
            <a:r>
              <a:rPr lang="en-US" sz="1700"/>
              <a:t> bits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Technique 1 (bit padding):</a:t>
            </a:r>
            <a:endParaRPr sz="17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No matter how long the plaintext, always append a 1 bit, followed by as many 0’s as needed to fill out block.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Example: 8-bit blocks, 10111010  110 becomes 10111010  110</a:t>
            </a:r>
            <a:r>
              <a:rPr lang="en-US" sz="1400" u="sng"/>
              <a:t>10000</a:t>
            </a:r>
            <a:endParaRPr sz="1400" u="sng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Advantage: plaintext can be any number of bits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Question: Why “always append 1”? What if plaintext is already a multiple of block size?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Technique 2 (byte count padding - or PKCS#7 / PKCS#5):</a:t>
            </a:r>
            <a:endParaRPr sz="17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Count how many bytes of padding needed (at least 1), say c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Add c bytes each with value c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Ex (32-bit blocks, hex): 42 1a 49 c3 21 becomes 42 1a 49 c3 21 </a:t>
            </a:r>
            <a:r>
              <a:rPr lang="en-US" sz="1400" u="sng"/>
              <a:t>03 03 03</a:t>
            </a:r>
            <a:endParaRPr sz="1400" u="sng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Only works for padding full bytes!  (Note: Used by Java Crypto Architecture)</a:t>
            </a:r>
            <a:endParaRPr sz="1400"/>
          </a:p>
        </p:txBody>
      </p:sp>
      <p:sp>
        <p:nvSpPr>
          <p:cNvPr id="308" name="Google Shape;308;p40"/>
          <p:cNvSpPr/>
          <p:nvPr/>
        </p:nvSpPr>
        <p:spPr>
          <a:xfrm>
            <a:off x="544200" y="3407575"/>
            <a:ext cx="8059200" cy="1176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Cipher Block Chaining (CBC) Mode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Padding Oracle Attack</a:t>
            </a:r>
            <a:endParaRPr sz="2000" i="1"/>
          </a:p>
        </p:txBody>
      </p:sp>
      <p:pic>
        <p:nvPicPr>
          <p:cNvPr id="314" name="Google Shape;31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050" y="1292287"/>
            <a:ext cx="3863832" cy="28777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/>
          <p:nvPr/>
        </p:nvSpPr>
        <p:spPr>
          <a:xfrm>
            <a:off x="3864925" y="2624644"/>
            <a:ext cx="1650300" cy="17145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1"/>
          <p:cNvSpPr txBox="1"/>
          <p:nvPr/>
        </p:nvSpPr>
        <p:spPr>
          <a:xfrm>
            <a:off x="5615025" y="1190500"/>
            <a:ext cx="3116700" cy="3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part: By changing bits in C</a:t>
            </a:r>
            <a:r>
              <a:rPr lang="en-US" sz="13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before received, can change specific bits in the final block decrypted by the receiver!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PKCS #7 padding says what the final byte can be. Either 01 (if only byte of padding) or 02..10 if previous byte is the same.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“Oracle” tamper with ciphertext and see if it decrypted successfully (was there a retransmit)?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Tamper with the last two bytes of C</a:t>
            </a:r>
            <a:r>
              <a:rPr lang="en-US" sz="11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determine last byte of P</a:t>
            </a:r>
            <a:r>
              <a:rPr lang="en-US" sz="11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100" b="0" i="0" u="none" strike="noStrike" cap="none" baseline="-2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previous two bytes to determine next-to-last byte of P</a:t>
            </a:r>
            <a:r>
              <a:rPr lang="en-US" sz="11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repeat indefinitely!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A65C193A-0644-AFA5-B812-1E6747AE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>
            <a:extLst>
              <a:ext uri="{FF2B5EF4-FFF2-40B4-BE49-F238E27FC236}">
                <a16:creationId xmlns:a16="http://schemas.microsoft.com/office/drawing/2014/main" id="{A12AB092-7896-1C98-5437-3CB18F505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Cipher Block Chaining (CBC) Mode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Padding Oracle Attack</a:t>
            </a:r>
            <a:endParaRPr sz="20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BBE2C8-2482-61F5-1CF1-45084EA35DFA}"/>
                  </a:ext>
                </a:extLst>
              </p:cNvPr>
              <p:cNvSpPr txBox="1"/>
              <p:nvPr/>
            </p:nvSpPr>
            <p:spPr>
              <a:xfrm>
                <a:off x="765544" y="1576276"/>
                <a:ext cx="7972054" cy="969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 adversary get two ciphertexts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if we want to get the plaintext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should compute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𝐷𝐸𝐶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BBE2C8-2482-61F5-1CF1-45084EA35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44" y="1576276"/>
                <a:ext cx="7972054" cy="969496"/>
              </a:xfrm>
              <a:prstGeom prst="rect">
                <a:avLst/>
              </a:prstGeom>
              <a:blipFill>
                <a:blip r:embed="rId3"/>
                <a:stretch>
                  <a:fillRect l="-1377" r="-536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50B1C5-C256-3CC1-E5BE-DD099628276E}"/>
                  </a:ext>
                </a:extLst>
              </p:cNvPr>
              <p:cNvSpPr txBox="1"/>
              <p:nvPr/>
            </p:nvSpPr>
            <p:spPr>
              <a:xfrm>
                <a:off x="685800" y="2579443"/>
                <a:ext cx="28909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It is impossible to infer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50B1C5-C256-3CC1-E5BE-DD0996282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9443"/>
                <a:ext cx="2890984" cy="307777"/>
              </a:xfrm>
              <a:prstGeom prst="rect">
                <a:avLst/>
              </a:prstGeom>
              <a:blipFill>
                <a:blip r:embed="rId4"/>
                <a:stretch>
                  <a:fillRect l="-633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51B23-0AD2-C4C0-4B20-9F077E655E46}"/>
                  </a:ext>
                </a:extLst>
              </p:cNvPr>
              <p:cNvSpPr txBox="1"/>
              <p:nvPr/>
            </p:nvSpPr>
            <p:spPr>
              <a:xfrm>
                <a:off x="685800" y="3134504"/>
                <a:ext cx="4572000" cy="1025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Adversary can tweak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then we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we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, we can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51B23-0AD2-C4C0-4B20-9F077E655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34504"/>
                <a:ext cx="4572000" cy="1025794"/>
              </a:xfrm>
              <a:prstGeom prst="rect">
                <a:avLst/>
              </a:prstGeom>
              <a:blipFill>
                <a:blip r:embed="rId5"/>
                <a:stretch>
                  <a:fillRect l="-400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10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09ECE46A-CCB5-4634-70BC-804BA2D8D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>
            <a:extLst>
              <a:ext uri="{FF2B5EF4-FFF2-40B4-BE49-F238E27FC236}">
                <a16:creationId xmlns:a16="http://schemas.microsoft.com/office/drawing/2014/main" id="{94E6DC6D-41AC-C498-F129-C5C0BA985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Cipher Block Chaining (CBC) Mode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Padding Oracle Attack</a:t>
            </a:r>
            <a:endParaRPr sz="2000" i="1" dirty="0"/>
          </a:p>
        </p:txBody>
      </p:sp>
      <p:pic>
        <p:nvPicPr>
          <p:cNvPr id="4098" name="Picture 2" descr="Oracle Padding Attack. Introduction | by Mahmoud Jadaan | Medium">
            <a:extLst>
              <a:ext uri="{FF2B5EF4-FFF2-40B4-BE49-F238E27FC236}">
                <a16:creationId xmlns:a16="http://schemas.microsoft.com/office/drawing/2014/main" id="{D3DF2379-A43D-61A6-7D08-BD537A23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11" y="1353926"/>
            <a:ext cx="4586177" cy="19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8E997-B59E-EAF0-AECD-D4A3B9DA14A8}"/>
              </a:ext>
            </a:extLst>
          </p:cNvPr>
          <p:cNvSpPr txBox="1"/>
          <p:nvPr/>
        </p:nvSpPr>
        <p:spPr>
          <a:xfrm>
            <a:off x="3442287" y="3287195"/>
            <a:ext cx="24401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PKCS#7 Padding Scheme</a:t>
            </a:r>
            <a:endParaRPr lang="en-US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2A3D7-94A4-9508-95A1-D30FEACA0CE5}"/>
              </a:ext>
            </a:extLst>
          </p:cNvPr>
          <p:cNvSpPr txBox="1"/>
          <p:nvPr/>
        </p:nvSpPr>
        <p:spPr>
          <a:xfrm>
            <a:off x="882500" y="3729708"/>
            <a:ext cx="7559749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u="sng" dirty="0"/>
              <a:t>What is a Padding Oracle?</a:t>
            </a:r>
          </a:p>
          <a:p>
            <a:r>
              <a:rPr lang="en-US" dirty="0"/>
              <a:t>System would response a response (e.g., error message, TLS error codes) if the decrypted plaintext has an </a:t>
            </a:r>
            <a:r>
              <a:rPr lang="en-US" b="1" dirty="0"/>
              <a:t>invalid padding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89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A53E6AA6-4246-C681-63E2-7F2F5D85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>
            <a:extLst>
              <a:ext uri="{FF2B5EF4-FFF2-40B4-BE49-F238E27FC236}">
                <a16:creationId xmlns:a16="http://schemas.microsoft.com/office/drawing/2014/main" id="{F07B4DBA-1C04-F15B-B7C5-21B7881E79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Cipher Block Chaining (CBC) Mode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Padding Oracle Attack</a:t>
            </a:r>
            <a:endParaRPr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710E2-AF48-1912-136A-9FB44044F3FE}"/>
                  </a:ext>
                </a:extLst>
              </p:cNvPr>
              <p:cNvSpPr txBox="1"/>
              <p:nvPr/>
            </p:nvSpPr>
            <p:spPr>
              <a:xfrm>
                <a:off x="2052083" y="1283307"/>
                <a:ext cx="4572000" cy="415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710E2-AF48-1912-136A-9FB44044F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83" y="1283307"/>
                <a:ext cx="4572000" cy="4158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CA2C1B-E2D3-AC7C-9E9E-088E8C77E0A6}"/>
                  </a:ext>
                </a:extLst>
              </p:cNvPr>
              <p:cNvSpPr txBox="1"/>
              <p:nvPr/>
            </p:nvSpPr>
            <p:spPr>
              <a:xfrm>
                <a:off x="1020726" y="1972340"/>
                <a:ext cx="61380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Modify from the last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from 0x01 to 0xff, increasing by 1 per time.</a:t>
                </a:r>
              </a:p>
              <a:p>
                <a:r>
                  <a:rPr lang="en-US" dirty="0"/>
                  <a:t>Until there is no padding error from the system, it signifies correct padding.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CA2C1B-E2D3-AC7C-9E9E-088E8C77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26" y="1972340"/>
                <a:ext cx="6138027" cy="523220"/>
              </a:xfrm>
              <a:prstGeom prst="rect">
                <a:avLst/>
              </a:prstGeom>
              <a:blipFill>
                <a:blip r:embed="rId4"/>
                <a:stretch>
                  <a:fillRect l="-298"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C45BEFA-A9B8-0128-780C-EEA80018B8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634099"/>
                  </p:ext>
                </p:extLst>
              </p:nvPr>
            </p:nvGraphicFramePr>
            <p:xfrm>
              <a:off x="808074" y="2990554"/>
              <a:ext cx="2610294" cy="1112520"/>
            </p:xfrm>
            <a:graphic>
              <a:graphicData uri="http://schemas.openxmlformats.org/drawingml/2006/table">
                <a:tbl>
                  <a:tblPr firstRow="1" bandRow="1">
                    <a:tableStyleId>{3ECC851D-DD5D-4DF8-B413-6074A9AF4CA5}</a:tableStyleId>
                  </a:tblPr>
                  <a:tblGrid>
                    <a:gridCol w="760229">
                      <a:extLst>
                        <a:ext uri="{9D8B030D-6E8A-4147-A177-3AD203B41FA5}">
                          <a16:colId xmlns:a16="http://schemas.microsoft.com/office/drawing/2014/main" val="280154840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98185862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409945990"/>
                        </a:ext>
                      </a:extLst>
                    </a:gridCol>
                    <a:gridCol w="386198">
                      <a:extLst>
                        <a:ext uri="{9D8B030D-6E8A-4147-A177-3AD203B41FA5}">
                          <a16:colId xmlns:a16="http://schemas.microsoft.com/office/drawing/2014/main" val="232312006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871922421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611686997"/>
                        </a:ext>
                      </a:extLst>
                    </a:gridCol>
                    <a:gridCol w="630747">
                      <a:extLst>
                        <a:ext uri="{9D8B030D-6E8A-4147-A177-3AD203B41FA5}">
                          <a16:colId xmlns:a16="http://schemas.microsoft.com/office/drawing/2014/main" val="26498511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0x35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77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628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0x34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220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C45BEFA-A9B8-0128-780C-EEA80018B8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634099"/>
                  </p:ext>
                </p:extLst>
              </p:nvPr>
            </p:nvGraphicFramePr>
            <p:xfrm>
              <a:off x="808074" y="2990554"/>
              <a:ext cx="2610294" cy="1112520"/>
            </p:xfrm>
            <a:graphic>
              <a:graphicData uri="http://schemas.openxmlformats.org/drawingml/2006/table">
                <a:tbl>
                  <a:tblPr firstRow="1" bandRow="1">
                    <a:tableStyleId>{3ECC851D-DD5D-4DF8-B413-6074A9AF4CA5}</a:tableStyleId>
                  </a:tblPr>
                  <a:tblGrid>
                    <a:gridCol w="760229">
                      <a:extLst>
                        <a:ext uri="{9D8B030D-6E8A-4147-A177-3AD203B41FA5}">
                          <a16:colId xmlns:a16="http://schemas.microsoft.com/office/drawing/2014/main" val="280154840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98185862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409945990"/>
                        </a:ext>
                      </a:extLst>
                    </a:gridCol>
                    <a:gridCol w="386198">
                      <a:extLst>
                        <a:ext uri="{9D8B030D-6E8A-4147-A177-3AD203B41FA5}">
                          <a16:colId xmlns:a16="http://schemas.microsoft.com/office/drawing/2014/main" val="232312006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871922421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611686997"/>
                        </a:ext>
                      </a:extLst>
                    </a:gridCol>
                    <a:gridCol w="630747">
                      <a:extLst>
                        <a:ext uri="{9D8B030D-6E8A-4147-A177-3AD203B41FA5}">
                          <a16:colId xmlns:a16="http://schemas.microsoft.com/office/drawing/2014/main" val="26498511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639" r="-2448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0x35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77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00000" r="-2448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628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0x34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220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D589075-BA47-AF99-5E97-0521EDAAE0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62"/>
          <a:stretch>
            <a:fillRect/>
          </a:stretch>
        </p:blipFill>
        <p:spPr>
          <a:xfrm>
            <a:off x="3530009" y="2463311"/>
            <a:ext cx="5417288" cy="20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3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9DC26DD7-14E0-0792-1E9A-7B5FD8F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>
            <a:extLst>
              <a:ext uri="{FF2B5EF4-FFF2-40B4-BE49-F238E27FC236}">
                <a16:creationId xmlns:a16="http://schemas.microsoft.com/office/drawing/2014/main" id="{C309C48B-BB5C-D523-6D2B-BF58DBE5C9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Cipher Block Chaining (CBC) Mode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Padding Oracle Attack</a:t>
            </a:r>
            <a:endParaRPr sz="2000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F2804-CE3A-8181-2E9B-B666C7CD5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26" y="2207792"/>
            <a:ext cx="5683101" cy="2242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78F2110-71E2-534F-2E38-06920DF0C0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419017"/>
                  </p:ext>
                </p:extLst>
              </p:nvPr>
            </p:nvGraphicFramePr>
            <p:xfrm>
              <a:off x="760228" y="1268079"/>
              <a:ext cx="3009014" cy="1112520"/>
            </p:xfrm>
            <a:graphic>
              <a:graphicData uri="http://schemas.openxmlformats.org/drawingml/2006/table">
                <a:tbl>
                  <a:tblPr firstRow="1" bandRow="1">
                    <a:tableStyleId>{3ECC851D-DD5D-4DF8-B413-6074A9AF4CA5}</a:tableStyleId>
                  </a:tblPr>
                  <a:tblGrid>
                    <a:gridCol w="760229">
                      <a:extLst>
                        <a:ext uri="{9D8B030D-6E8A-4147-A177-3AD203B41FA5}">
                          <a16:colId xmlns:a16="http://schemas.microsoft.com/office/drawing/2014/main" val="280154840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98185862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409945990"/>
                        </a:ext>
                      </a:extLst>
                    </a:gridCol>
                    <a:gridCol w="386198">
                      <a:extLst>
                        <a:ext uri="{9D8B030D-6E8A-4147-A177-3AD203B41FA5}">
                          <a16:colId xmlns:a16="http://schemas.microsoft.com/office/drawing/2014/main" val="232312006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871922421"/>
                        </a:ext>
                      </a:extLst>
                    </a:gridCol>
                    <a:gridCol w="652956">
                      <a:extLst>
                        <a:ext uri="{9D8B030D-6E8A-4147-A177-3AD203B41FA5}">
                          <a16:colId xmlns:a16="http://schemas.microsoft.com/office/drawing/2014/main" val="1611686997"/>
                        </a:ext>
                      </a:extLst>
                    </a:gridCol>
                    <a:gridCol w="584791">
                      <a:extLst>
                        <a:ext uri="{9D8B030D-6E8A-4147-A177-3AD203B41FA5}">
                          <a16:colId xmlns:a16="http://schemas.microsoft.com/office/drawing/2014/main" val="26498511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0x20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77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628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0x22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0x34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220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78F2110-71E2-534F-2E38-06920DF0C0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1419017"/>
                  </p:ext>
                </p:extLst>
              </p:nvPr>
            </p:nvGraphicFramePr>
            <p:xfrm>
              <a:off x="760228" y="1268079"/>
              <a:ext cx="3009014" cy="1112520"/>
            </p:xfrm>
            <a:graphic>
              <a:graphicData uri="http://schemas.openxmlformats.org/drawingml/2006/table">
                <a:tbl>
                  <a:tblPr firstRow="1" bandRow="1">
                    <a:tableStyleId>{3ECC851D-DD5D-4DF8-B413-6074A9AF4CA5}</a:tableStyleId>
                  </a:tblPr>
                  <a:tblGrid>
                    <a:gridCol w="760229">
                      <a:extLst>
                        <a:ext uri="{9D8B030D-6E8A-4147-A177-3AD203B41FA5}">
                          <a16:colId xmlns:a16="http://schemas.microsoft.com/office/drawing/2014/main" val="280154840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98185862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409945990"/>
                        </a:ext>
                      </a:extLst>
                    </a:gridCol>
                    <a:gridCol w="386198">
                      <a:extLst>
                        <a:ext uri="{9D8B030D-6E8A-4147-A177-3AD203B41FA5}">
                          <a16:colId xmlns:a16="http://schemas.microsoft.com/office/drawing/2014/main" val="232312006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871922421"/>
                        </a:ext>
                      </a:extLst>
                    </a:gridCol>
                    <a:gridCol w="652956">
                      <a:extLst>
                        <a:ext uri="{9D8B030D-6E8A-4147-A177-3AD203B41FA5}">
                          <a16:colId xmlns:a16="http://schemas.microsoft.com/office/drawing/2014/main" val="1611686997"/>
                        </a:ext>
                      </a:extLst>
                    </a:gridCol>
                    <a:gridCol w="584791">
                      <a:extLst>
                        <a:ext uri="{9D8B030D-6E8A-4147-A177-3AD203B41FA5}">
                          <a16:colId xmlns:a16="http://schemas.microsoft.com/office/drawing/2014/main" val="26498511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3279" r="-2968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0x20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77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103279" r="-2968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628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0x22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0x34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220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AE4905-7B50-0261-8404-71A553530583}"/>
                  </a:ext>
                </a:extLst>
              </p:cNvPr>
              <p:cNvSpPr txBox="1"/>
              <p:nvPr/>
            </p:nvSpPr>
            <p:spPr>
              <a:xfrm>
                <a:off x="3862276" y="1363909"/>
                <a:ext cx="3304068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Traverse the second to last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until no padding error received.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AE4905-7B50-0261-8404-71A55353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276" y="1363909"/>
                <a:ext cx="33040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21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>
          <a:extLst>
            <a:ext uri="{FF2B5EF4-FFF2-40B4-BE49-F238E27FC236}">
              <a16:creationId xmlns:a16="http://schemas.microsoft.com/office/drawing/2014/main" id="{EAD4CCA9-65F1-BAE8-4144-5BE451744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>
            <a:extLst>
              <a:ext uri="{FF2B5EF4-FFF2-40B4-BE49-F238E27FC236}">
                <a16:creationId xmlns:a16="http://schemas.microsoft.com/office/drawing/2014/main" id="{895ADA04-FAAB-F489-7FF0-148A02DEE0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Cipher Block Chaining (CBC) Mode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Padding Oracle Attack</a:t>
            </a:r>
            <a:endParaRPr sz="2000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506BB-4C57-E136-C700-273CDACE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26" y="2207792"/>
            <a:ext cx="5683101" cy="2242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14FDFF-6E96-4322-EA65-879F45DCA4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816706"/>
                  </p:ext>
                </p:extLst>
              </p:nvPr>
            </p:nvGraphicFramePr>
            <p:xfrm>
              <a:off x="696433" y="1220232"/>
              <a:ext cx="3535325" cy="1112520"/>
            </p:xfrm>
            <a:graphic>
              <a:graphicData uri="http://schemas.openxmlformats.org/drawingml/2006/table">
                <a:tbl>
                  <a:tblPr firstRow="1" bandRow="1">
                    <a:tableStyleId>{3ECC851D-DD5D-4DF8-B413-6074A9AF4CA5}</a:tableStyleId>
                  </a:tblPr>
                  <a:tblGrid>
                    <a:gridCol w="760229">
                      <a:extLst>
                        <a:ext uri="{9D8B030D-6E8A-4147-A177-3AD203B41FA5}">
                          <a16:colId xmlns:a16="http://schemas.microsoft.com/office/drawing/2014/main" val="280154840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98185862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409945990"/>
                        </a:ext>
                      </a:extLst>
                    </a:gridCol>
                    <a:gridCol w="386198">
                      <a:extLst>
                        <a:ext uri="{9D8B030D-6E8A-4147-A177-3AD203B41FA5}">
                          <a16:colId xmlns:a16="http://schemas.microsoft.com/office/drawing/2014/main" val="2323120067"/>
                        </a:ext>
                      </a:extLst>
                    </a:gridCol>
                    <a:gridCol w="648585">
                      <a:extLst>
                        <a:ext uri="{9D8B030D-6E8A-4147-A177-3AD203B41FA5}">
                          <a16:colId xmlns:a16="http://schemas.microsoft.com/office/drawing/2014/main" val="1871922421"/>
                        </a:ext>
                      </a:extLst>
                    </a:gridCol>
                    <a:gridCol w="637953">
                      <a:extLst>
                        <a:ext uri="{9D8B030D-6E8A-4147-A177-3AD203B41FA5}">
                          <a16:colId xmlns:a16="http://schemas.microsoft.com/office/drawing/2014/main" val="1611686997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6498511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0x43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0x21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0x37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77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628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0x40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0x22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0x34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220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E14FDFF-6E96-4322-EA65-879F45DCA4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816706"/>
                  </p:ext>
                </p:extLst>
              </p:nvPr>
            </p:nvGraphicFramePr>
            <p:xfrm>
              <a:off x="696433" y="1220232"/>
              <a:ext cx="3535325" cy="1112520"/>
            </p:xfrm>
            <a:graphic>
              <a:graphicData uri="http://schemas.openxmlformats.org/drawingml/2006/table">
                <a:tbl>
                  <a:tblPr firstRow="1" bandRow="1">
                    <a:tableStyleId>{3ECC851D-DD5D-4DF8-B413-6074A9AF4CA5}</a:tableStyleId>
                  </a:tblPr>
                  <a:tblGrid>
                    <a:gridCol w="760229">
                      <a:extLst>
                        <a:ext uri="{9D8B030D-6E8A-4147-A177-3AD203B41FA5}">
                          <a16:colId xmlns:a16="http://schemas.microsoft.com/office/drawing/2014/main" val="2801548407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981858624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2409945990"/>
                        </a:ext>
                      </a:extLst>
                    </a:gridCol>
                    <a:gridCol w="386198">
                      <a:extLst>
                        <a:ext uri="{9D8B030D-6E8A-4147-A177-3AD203B41FA5}">
                          <a16:colId xmlns:a16="http://schemas.microsoft.com/office/drawing/2014/main" val="2323120067"/>
                        </a:ext>
                      </a:extLst>
                    </a:gridCol>
                    <a:gridCol w="648585">
                      <a:extLst>
                        <a:ext uri="{9D8B030D-6E8A-4147-A177-3AD203B41FA5}">
                          <a16:colId xmlns:a16="http://schemas.microsoft.com/office/drawing/2014/main" val="1871922421"/>
                        </a:ext>
                      </a:extLst>
                    </a:gridCol>
                    <a:gridCol w="637953">
                      <a:extLst>
                        <a:ext uri="{9D8B030D-6E8A-4147-A177-3AD203B41FA5}">
                          <a16:colId xmlns:a16="http://schemas.microsoft.com/office/drawing/2014/main" val="1611686997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6498511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3279" r="-3656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2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0x43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0x21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0x37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577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103279" r="-3656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0x03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6288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0x40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0x22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0x34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220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F47A94-E250-61F7-B6E0-894DDA53A92E}"/>
                  </a:ext>
                </a:extLst>
              </p:cNvPr>
              <p:cNvSpPr txBox="1"/>
              <p:nvPr/>
            </p:nvSpPr>
            <p:spPr>
              <a:xfrm>
                <a:off x="5211282" y="1333683"/>
                <a:ext cx="3304068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Traverse the third to last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until no padding error received.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F47A94-E250-61F7-B6E0-894DDA53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282" y="1333683"/>
                <a:ext cx="33040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7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628650" y="1125675"/>
            <a:ext cx="5496600" cy="3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500" b="0" i="1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Turing Test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for Artificial Intelligence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Basic idea: An "interrogator" is communicating with either a person or a computer - can they tell the difference?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basic points: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conversing with a computer is </a:t>
            </a:r>
            <a:r>
              <a:rPr lang="en-US" sz="1500" b="0" i="1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indistinguishable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from conversing with a human, is the computer intelligent?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Oddly enough, computer might have to dumb-down some responses: "What is 1591356 times 672435?"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0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this different from a computer "understanding" a conversation?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1400" y="1549162"/>
            <a:ext cx="2550319" cy="252174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Models of Security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An “Imitation Game”</a:t>
            </a:r>
            <a:endParaRPr sz="20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3238" y="2180819"/>
            <a:ext cx="1510619" cy="137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80532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Indistinguishability in Cryptography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Cryptographically-Secure Pseudorandom Number Generator</a:t>
            </a:r>
            <a:endParaRPr sz="2000" i="1"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628650" y="1135825"/>
            <a:ext cx="63018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A PRNG is “cryptographically secure” if no polynomial-time attacker can tell the difference between a true RNG and the PRNG.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Formally, we define a game:</a:t>
            </a:r>
            <a:endParaRPr sz="16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“Game master” picks a random bit </a:t>
            </a:r>
            <a:r>
              <a:rPr lang="en-US" sz="1400" i="1" dirty="0"/>
              <a:t>b</a:t>
            </a:r>
            <a:r>
              <a:rPr lang="en-US" sz="1400" dirty="0"/>
              <a:t> (0 or 1)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Adversary asks for a string of bits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If </a:t>
            </a:r>
            <a:r>
              <a:rPr lang="en-US" sz="1400" i="1" dirty="0"/>
              <a:t>b</a:t>
            </a:r>
            <a:r>
              <a:rPr lang="en-US" sz="1400" dirty="0"/>
              <a:t>=0 then</a:t>
            </a:r>
            <a:endParaRPr sz="1400" dirty="0"/>
          </a:p>
          <a:p>
            <a:pPr marL="3429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 dirty="0"/>
              <a:t>       GM sends random {0,1}</a:t>
            </a:r>
            <a:r>
              <a:rPr lang="en-US" sz="1400" i="1" baseline="30000" dirty="0"/>
              <a:t>n</a:t>
            </a:r>
            <a:endParaRPr sz="1400" i="1" baseline="30000" dirty="0"/>
          </a:p>
          <a:p>
            <a:pPr marL="4572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 dirty="0"/>
              <a:t>else</a:t>
            </a:r>
            <a:endParaRPr sz="1400" dirty="0"/>
          </a:p>
          <a:p>
            <a:pPr marL="34290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 dirty="0"/>
              <a:t>       GM picks </a:t>
            </a:r>
            <a:r>
              <a:rPr lang="en-US" sz="1400" i="1" dirty="0"/>
              <a:t>x</a:t>
            </a:r>
            <a:r>
              <a:rPr lang="en-US" sz="1400" dirty="0"/>
              <a:t> in {0,1}</a:t>
            </a:r>
            <a:r>
              <a:rPr lang="en-US" sz="1400" i="1" baseline="30000" dirty="0"/>
              <a:t>s</a:t>
            </a:r>
            <a:r>
              <a:rPr lang="en-US" sz="1400" dirty="0"/>
              <a:t> randomly and sends PRNG(</a:t>
            </a:r>
            <a:r>
              <a:rPr lang="en-US" sz="1400" i="1" dirty="0"/>
              <a:t>x</a:t>
            </a:r>
            <a:r>
              <a:rPr lang="en-US" sz="1400" dirty="0"/>
              <a:t>)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4"/>
            </a:pPr>
            <a:r>
              <a:rPr lang="en-US" sz="1400" dirty="0"/>
              <a:t>Adversary receives r and gives guess </a:t>
            </a:r>
            <a:r>
              <a:rPr lang="en-US" sz="1400" i="1" dirty="0"/>
              <a:t>g</a:t>
            </a:r>
            <a:r>
              <a:rPr lang="en-US" sz="1400" dirty="0"/>
              <a:t>=</a:t>
            </a:r>
            <a:r>
              <a:rPr lang="en-US" sz="1400" i="1" dirty="0"/>
              <a:t>A</a:t>
            </a:r>
            <a:r>
              <a:rPr lang="en-US" sz="1400" dirty="0"/>
              <a:t>(</a:t>
            </a:r>
            <a:r>
              <a:rPr lang="en-US" sz="1400" i="1" dirty="0"/>
              <a:t>r</a:t>
            </a:r>
            <a:r>
              <a:rPr lang="en-US" sz="1400" dirty="0"/>
              <a:t>) for </a:t>
            </a:r>
            <a:r>
              <a:rPr lang="en-US" sz="1400" i="1" dirty="0"/>
              <a:t>b</a:t>
            </a:r>
            <a:endParaRPr sz="14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Adversary “wins” if </a:t>
            </a:r>
            <a:r>
              <a:rPr lang="en-US" sz="1600" i="1" dirty="0"/>
              <a:t>g</a:t>
            </a:r>
            <a:r>
              <a:rPr lang="en-US" sz="1600" dirty="0"/>
              <a:t>=</a:t>
            </a:r>
            <a:r>
              <a:rPr lang="en-US" sz="1600" i="1" dirty="0"/>
              <a:t>b</a:t>
            </a:r>
            <a:endParaRPr sz="1600"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PRNG is secure if no polynomial-time adversary can win with probability significantly more than ½ (a wild guess).</a:t>
            </a:r>
            <a:endParaRPr sz="1600" dirty="0"/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0559" y="3474632"/>
            <a:ext cx="748437" cy="5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/>
        </p:nvSpPr>
        <p:spPr>
          <a:xfrm>
            <a:off x="5105125" y="2218425"/>
            <a:ext cx="1072500" cy="588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RNG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6539150" y="1595550"/>
            <a:ext cx="1072500" cy="588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RNG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6930351" y="2198438"/>
            <a:ext cx="182050" cy="273769"/>
          </a:xfrm>
          <a:custGeom>
            <a:avLst/>
            <a:gdLst/>
            <a:ahLst/>
            <a:cxnLst/>
            <a:rect l="l" t="t" r="r" b="b"/>
            <a:pathLst>
              <a:path w="7282" h="14601" extrusionOk="0">
                <a:moveTo>
                  <a:pt x="6840" y="0"/>
                </a:moveTo>
                <a:cubicBezTo>
                  <a:pt x="3973" y="1720"/>
                  <a:pt x="-609" y="4277"/>
                  <a:pt x="203" y="7521"/>
                </a:cubicBezTo>
                <a:cubicBezTo>
                  <a:pt x="603" y="9121"/>
                  <a:pt x="3698" y="7492"/>
                  <a:pt x="5070" y="8406"/>
                </a:cubicBezTo>
                <a:cubicBezTo>
                  <a:pt x="6895" y="9622"/>
                  <a:pt x="7282" y="12408"/>
                  <a:pt x="7282" y="14601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1"/>
          <p:cNvSpPr/>
          <p:nvPr/>
        </p:nvSpPr>
        <p:spPr>
          <a:xfrm>
            <a:off x="6183250" y="2335023"/>
            <a:ext cx="652625" cy="253313"/>
          </a:xfrm>
          <a:custGeom>
            <a:avLst/>
            <a:gdLst/>
            <a:ahLst/>
            <a:cxnLst/>
            <a:rect l="l" t="t" r="r" b="b"/>
            <a:pathLst>
              <a:path w="26105" h="13510" extrusionOk="0">
                <a:moveTo>
                  <a:pt x="0" y="8643"/>
                </a:moveTo>
                <a:cubicBezTo>
                  <a:pt x="5252" y="6017"/>
                  <a:pt x="11777" y="-3031"/>
                  <a:pt x="15929" y="1121"/>
                </a:cubicBezTo>
                <a:cubicBezTo>
                  <a:pt x="17601" y="2793"/>
                  <a:pt x="14699" y="6528"/>
                  <a:pt x="16371" y="8200"/>
                </a:cubicBezTo>
                <a:cubicBezTo>
                  <a:pt x="18984" y="10813"/>
                  <a:pt x="22800" y="11856"/>
                  <a:pt x="26105" y="1351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1"/>
          <p:cNvSpPr/>
          <p:nvPr/>
        </p:nvSpPr>
        <p:spPr>
          <a:xfrm>
            <a:off x="7104388" y="3122513"/>
            <a:ext cx="575200" cy="257175"/>
          </a:xfrm>
          <a:custGeom>
            <a:avLst/>
            <a:gdLst/>
            <a:ahLst/>
            <a:cxnLst/>
            <a:rect l="l" t="t" r="r" b="b"/>
            <a:pathLst>
              <a:path w="23008" h="13716" extrusionOk="0">
                <a:moveTo>
                  <a:pt x="23008" y="13716"/>
                </a:moveTo>
                <a:cubicBezTo>
                  <a:pt x="20199" y="9303"/>
                  <a:pt x="17510" y="4108"/>
                  <a:pt x="12831" y="1769"/>
                </a:cubicBezTo>
                <a:cubicBezTo>
                  <a:pt x="8969" y="-161"/>
                  <a:pt x="3863" y="1929"/>
                  <a:pt x="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1"/>
          <p:cNvSpPr/>
          <p:nvPr/>
        </p:nvSpPr>
        <p:spPr>
          <a:xfrm>
            <a:off x="7853525" y="2861194"/>
            <a:ext cx="997925" cy="4737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??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540213" y="1647350"/>
            <a:ext cx="7820400" cy="907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Indistinguishability in Cryptography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>
                <a:solidFill>
                  <a:schemeClr val="dk2"/>
                </a:solidFill>
              </a:rPr>
              <a:t>Secure Encryption - A Chosen Plaintext Game</a:t>
            </a:r>
            <a:endParaRPr sz="2000"/>
          </a:p>
        </p:txBody>
      </p:sp>
      <p:sp>
        <p:nvSpPr>
          <p:cNvPr id="190" name="Google Shape;190;p32"/>
          <p:cNvSpPr txBox="1"/>
          <p:nvPr/>
        </p:nvSpPr>
        <p:spPr>
          <a:xfrm>
            <a:off x="2155288" y="1838147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Ask: What is the encryption of q</a:t>
            </a:r>
            <a:r>
              <a:rPr lang="en-US" sz="12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615188" y="1634441"/>
            <a:ext cx="2787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(“query 1”).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4964263" y="1299588"/>
            <a:ext cx="3646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random encryption key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random bit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3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4964275" y="1061406"/>
            <a:ext cx="2256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Master</a:t>
            </a:r>
            <a:endParaRPr sz="1300" b="0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615188" y="1262806"/>
            <a:ext cx="2256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Adversary</a:t>
            </a:r>
            <a:endParaRPr sz="1300" b="0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5484613" y="2121313"/>
            <a:ext cx="3307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response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2365513" y="2222881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answer is r</a:t>
            </a:r>
            <a:r>
              <a:rPr lang="en-US" sz="11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32"/>
          <p:cNvCxnSpPr/>
          <p:nvPr/>
        </p:nvCxnSpPr>
        <p:spPr>
          <a:xfrm>
            <a:off x="2453838" y="2161700"/>
            <a:ext cx="3042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8" name="Google Shape;198;p32"/>
          <p:cNvCxnSpPr/>
          <p:nvPr/>
        </p:nvCxnSpPr>
        <p:spPr>
          <a:xfrm rot="10800000">
            <a:off x="2365513" y="2476944"/>
            <a:ext cx="311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9" name="Google Shape;199;p32"/>
          <p:cNvSpPr txBox="1"/>
          <p:nvPr/>
        </p:nvSpPr>
        <p:spPr>
          <a:xfrm>
            <a:off x="2558925" y="3505125"/>
            <a:ext cx="37830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Repeat </a:t>
            </a:r>
            <a:r>
              <a:rPr lang="en-US" sz="1300" b="0" i="1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polynomially</a:t>
            </a:r>
            <a:r>
              <a:rPr lang="en-US" sz="13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many times, as needed...</a:t>
            </a:r>
            <a:endParaRPr sz="1300" b="0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540213" y="3714313"/>
            <a:ext cx="3860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challenge plaintexts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300" b="0" i="0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540213" y="4283794"/>
            <a:ext cx="5144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guess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(possibly asking more queries)</a:t>
            </a:r>
            <a:endParaRPr sz="13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32"/>
          <p:cNvCxnSpPr/>
          <p:nvPr/>
        </p:nvCxnSpPr>
        <p:spPr>
          <a:xfrm>
            <a:off x="2404050" y="4057428"/>
            <a:ext cx="3042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3" name="Google Shape;203;p32"/>
          <p:cNvCxnSpPr/>
          <p:nvPr/>
        </p:nvCxnSpPr>
        <p:spPr>
          <a:xfrm rot="10800000">
            <a:off x="2206188" y="4338669"/>
            <a:ext cx="311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4" name="Google Shape;204;p32"/>
          <p:cNvSpPr txBox="1"/>
          <p:nvPr/>
        </p:nvSpPr>
        <p:spPr>
          <a:xfrm>
            <a:off x="5484613" y="4022544"/>
            <a:ext cx="3307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response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1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2365513" y="4057419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answer is c</a:t>
            </a:r>
            <a:endParaRPr sz="11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3684113" y="3797913"/>
            <a:ext cx="12261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540213" y="2648838"/>
            <a:ext cx="7820400" cy="907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2155288" y="2839634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Ask: What is the encryption of q</a:t>
            </a:r>
            <a:r>
              <a:rPr lang="en-US" sz="12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615188" y="2635928"/>
            <a:ext cx="2787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(“query 2”).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5484613" y="3122800"/>
            <a:ext cx="3307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response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2365513" y="3224369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answer is r</a:t>
            </a:r>
            <a:r>
              <a:rPr lang="en-US" sz="11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32"/>
          <p:cNvCxnSpPr/>
          <p:nvPr/>
        </p:nvCxnSpPr>
        <p:spPr>
          <a:xfrm>
            <a:off x="2453838" y="3163188"/>
            <a:ext cx="3042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3" name="Google Shape;213;p32"/>
          <p:cNvCxnSpPr/>
          <p:nvPr/>
        </p:nvCxnSpPr>
        <p:spPr>
          <a:xfrm rot="10800000">
            <a:off x="2365513" y="3478431"/>
            <a:ext cx="311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40213" y="1647350"/>
            <a:ext cx="7820400" cy="907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Indistinguishability in Cryptography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>
                <a:solidFill>
                  <a:schemeClr val="dk2"/>
                </a:solidFill>
              </a:rPr>
              <a:t>Secure Encryption - A Chosen Plaintext Game</a:t>
            </a:r>
            <a:endParaRPr sz="2000"/>
          </a:p>
        </p:txBody>
      </p:sp>
      <p:sp>
        <p:nvSpPr>
          <p:cNvPr id="220" name="Google Shape;220;p33"/>
          <p:cNvSpPr txBox="1"/>
          <p:nvPr/>
        </p:nvSpPr>
        <p:spPr>
          <a:xfrm>
            <a:off x="2155288" y="1838147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Ask: What is the encryption of q</a:t>
            </a:r>
            <a:r>
              <a:rPr lang="en-US" sz="12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615188" y="1634441"/>
            <a:ext cx="2787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(“query 1”).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4964263" y="1299588"/>
            <a:ext cx="3646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random encryption key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random bit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3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4964275" y="1061406"/>
            <a:ext cx="2256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Master</a:t>
            </a:r>
            <a:endParaRPr sz="1300" b="0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615188" y="1262806"/>
            <a:ext cx="2256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Adversary</a:t>
            </a:r>
            <a:endParaRPr sz="1300" b="0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5484613" y="2121313"/>
            <a:ext cx="3307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response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2365513" y="2222881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answer is r</a:t>
            </a:r>
            <a:r>
              <a:rPr lang="en-US" sz="11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33"/>
          <p:cNvCxnSpPr/>
          <p:nvPr/>
        </p:nvCxnSpPr>
        <p:spPr>
          <a:xfrm>
            <a:off x="2453838" y="2161700"/>
            <a:ext cx="3042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8" name="Google Shape;228;p33"/>
          <p:cNvCxnSpPr/>
          <p:nvPr/>
        </p:nvCxnSpPr>
        <p:spPr>
          <a:xfrm rot="10800000">
            <a:off x="2365513" y="2476944"/>
            <a:ext cx="311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9" name="Google Shape;229;p33"/>
          <p:cNvSpPr txBox="1"/>
          <p:nvPr/>
        </p:nvSpPr>
        <p:spPr>
          <a:xfrm>
            <a:off x="2558925" y="3505125"/>
            <a:ext cx="37830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Repeat polynomially many times, as needed...</a:t>
            </a:r>
            <a:endParaRPr sz="1300" b="0" i="1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3"/>
          <p:cNvSpPr txBox="1"/>
          <p:nvPr/>
        </p:nvSpPr>
        <p:spPr>
          <a:xfrm>
            <a:off x="540213" y="3714313"/>
            <a:ext cx="3860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challenge plaintexts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300" b="0" i="0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540213" y="4283794"/>
            <a:ext cx="5144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guess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 (possibly asking more queries)</a:t>
            </a:r>
            <a:endParaRPr sz="13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33"/>
          <p:cNvCxnSpPr/>
          <p:nvPr/>
        </p:nvCxnSpPr>
        <p:spPr>
          <a:xfrm>
            <a:off x="2404050" y="4057428"/>
            <a:ext cx="3042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3" name="Google Shape;233;p33"/>
          <p:cNvCxnSpPr/>
          <p:nvPr/>
        </p:nvCxnSpPr>
        <p:spPr>
          <a:xfrm rot="10800000">
            <a:off x="2206188" y="4338669"/>
            <a:ext cx="311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4" name="Google Shape;234;p33"/>
          <p:cNvSpPr txBox="1"/>
          <p:nvPr/>
        </p:nvSpPr>
        <p:spPr>
          <a:xfrm>
            <a:off x="5484613" y="4022544"/>
            <a:ext cx="3307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response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1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2365513" y="4057419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answer is c</a:t>
            </a:r>
            <a:endParaRPr sz="11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4533363" y="3753088"/>
            <a:ext cx="12261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540213" y="2648838"/>
            <a:ext cx="7820400" cy="907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2155288" y="2839634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Ask: What is the encryption of q</a:t>
            </a:r>
            <a:r>
              <a:rPr lang="en-US" sz="12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615188" y="2635928"/>
            <a:ext cx="2787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(“query 2”).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5484613" y="3122800"/>
            <a:ext cx="3307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response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2365513" y="3224369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answer is r</a:t>
            </a:r>
            <a:r>
              <a:rPr lang="en-US" sz="11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33"/>
          <p:cNvCxnSpPr/>
          <p:nvPr/>
        </p:nvCxnSpPr>
        <p:spPr>
          <a:xfrm>
            <a:off x="2453838" y="3163188"/>
            <a:ext cx="3042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33"/>
          <p:cNvCxnSpPr/>
          <p:nvPr/>
        </p:nvCxnSpPr>
        <p:spPr>
          <a:xfrm rot="10800000">
            <a:off x="2365513" y="3478431"/>
            <a:ext cx="311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4" name="Google Shape;244;p33"/>
          <p:cNvSpPr txBox="1"/>
          <p:nvPr/>
        </p:nvSpPr>
        <p:spPr>
          <a:xfrm>
            <a:off x="2027850" y="2124350"/>
            <a:ext cx="5088300" cy="1891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Adversary wins if </a:t>
            </a:r>
            <a:r>
              <a:rPr lang="en-US" sz="1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1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600" b="0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Scheme is secure if no polytime adversary can win with </a:t>
            </a:r>
            <a:r>
              <a:rPr lang="en-US" sz="1600" i="1" dirty="0">
                <a:solidFill>
                  <a:srgbClr val="FF0000"/>
                </a:solidFill>
              </a:rPr>
              <a:t>probability</a:t>
            </a:r>
            <a:r>
              <a:rPr lang="en-US" sz="1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non-negligibl</a:t>
            </a:r>
            <a:r>
              <a:rPr lang="en-US" sz="1600" i="1" dirty="0">
                <a:solidFill>
                  <a:srgbClr val="FF0000"/>
                </a:solidFill>
              </a:rPr>
              <a:t>y greater than ½ </a:t>
            </a:r>
            <a:endParaRPr sz="1600" b="0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is called IND-CPA security</a:t>
            </a:r>
            <a:endParaRPr sz="1600" b="0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Equivalent to </a:t>
            </a:r>
            <a:r>
              <a:rPr lang="en-US" sz="1600" b="0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semantic security!</a:t>
            </a:r>
            <a:endParaRPr sz="1600" b="0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Indistinguishability in Cryptography</a:t>
            </a:r>
            <a:endParaRPr sz="34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>
                <a:solidFill>
                  <a:schemeClr val="dk2"/>
                </a:solidFill>
              </a:rPr>
              <a:t>Secure Encryption - A Chosen Plaintext Game</a:t>
            </a:r>
            <a:endParaRPr sz="2000" dirty="0"/>
          </a:p>
        </p:txBody>
      </p:sp>
      <p:sp>
        <p:nvSpPr>
          <p:cNvPr id="250" name="Google Shape;250;p34"/>
          <p:cNvSpPr txBox="1"/>
          <p:nvPr/>
        </p:nvSpPr>
        <p:spPr>
          <a:xfrm>
            <a:off x="628650" y="1053194"/>
            <a:ext cx="7820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this game when Encryption E is deterministic: (key, plaintext) pair always produces the same ciphertext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/>
          <p:nvPr/>
        </p:nvSpPr>
        <p:spPr>
          <a:xfrm>
            <a:off x="550713" y="2156075"/>
            <a:ext cx="7820400" cy="907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2165788" y="2346872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Ask: What is the encryption of q</a:t>
            </a:r>
            <a:r>
              <a:rPr lang="en-US" sz="12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625688" y="2143166"/>
            <a:ext cx="2787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0</a:t>
            </a:r>
            <a:r>
              <a:rPr lang="en-US" sz="1300" b="0" i="1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(string of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zero bits)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4974763" y="1808313"/>
            <a:ext cx="36465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 random encryption key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random bit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3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625688" y="1771531"/>
            <a:ext cx="2256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Adversary</a:t>
            </a:r>
            <a:endParaRPr sz="1300" b="0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5495113" y="2630038"/>
            <a:ext cx="3307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response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2376013" y="2731606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answer is r</a:t>
            </a:r>
            <a:r>
              <a:rPr lang="en-US" sz="1200" b="0" i="1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34"/>
          <p:cNvCxnSpPr/>
          <p:nvPr/>
        </p:nvCxnSpPr>
        <p:spPr>
          <a:xfrm>
            <a:off x="2464338" y="2670425"/>
            <a:ext cx="3042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9" name="Google Shape;259;p34"/>
          <p:cNvCxnSpPr/>
          <p:nvPr/>
        </p:nvCxnSpPr>
        <p:spPr>
          <a:xfrm rot="10800000">
            <a:off x="2376013" y="2985669"/>
            <a:ext cx="311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0" name="Google Shape;260;p34"/>
          <p:cNvSpPr txBox="1"/>
          <p:nvPr/>
        </p:nvSpPr>
        <p:spPr>
          <a:xfrm>
            <a:off x="4974775" y="1567006"/>
            <a:ext cx="22566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Master</a:t>
            </a:r>
            <a:endParaRPr sz="1300" b="0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545138" y="3116313"/>
            <a:ext cx="3860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challenges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r>
              <a:rPr lang="en-US" sz="1300" b="0" i="1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3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=1</a:t>
            </a:r>
            <a:r>
              <a:rPr lang="en-US" sz="1300" b="0" i="1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300" b="0" i="1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4"/>
          <p:cNvSpPr txBox="1"/>
          <p:nvPr/>
        </p:nvSpPr>
        <p:spPr>
          <a:xfrm>
            <a:off x="545138" y="3685794"/>
            <a:ext cx="51444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then guess 0 - else guess 1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34"/>
          <p:cNvCxnSpPr/>
          <p:nvPr/>
        </p:nvCxnSpPr>
        <p:spPr>
          <a:xfrm>
            <a:off x="2408975" y="3459428"/>
            <a:ext cx="30420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p34"/>
          <p:cNvCxnSpPr/>
          <p:nvPr/>
        </p:nvCxnSpPr>
        <p:spPr>
          <a:xfrm rot="10800000">
            <a:off x="2211113" y="3740669"/>
            <a:ext cx="311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5" name="Google Shape;265;p34"/>
          <p:cNvSpPr txBox="1"/>
          <p:nvPr/>
        </p:nvSpPr>
        <p:spPr>
          <a:xfrm>
            <a:off x="5489538" y="3424544"/>
            <a:ext cx="3307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response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300" b="0" i="1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2370438" y="3459419"/>
            <a:ext cx="29202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answer is c</a:t>
            </a:r>
            <a:endParaRPr sz="1100" b="0" i="1" u="none" strike="noStrike" cap="none" baseline="-2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4538288" y="3155088"/>
            <a:ext cx="12261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1104150" y="4013525"/>
            <a:ext cx="6869400" cy="561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Bottom line: No deterministic encryption can have semantic security!</a:t>
            </a:r>
            <a:endParaRPr sz="15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Bottom line 2: Random IVs and initial counter values are absolutely vital.</a:t>
            </a:r>
            <a:endParaRPr sz="15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Indistinguishability in Cryptography</a:t>
            </a:r>
            <a:endParaRPr sz="34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>
                <a:solidFill>
                  <a:schemeClr val="dk2"/>
                </a:solidFill>
              </a:rPr>
              <a:t>Secure Encryption - A Chosen </a:t>
            </a:r>
            <a:r>
              <a:rPr lang="en-US" sz="2000" i="1" dirty="0">
                <a:solidFill>
                  <a:srgbClr val="FF0000"/>
                </a:solidFill>
              </a:rPr>
              <a:t>Ciphertext</a:t>
            </a:r>
            <a:r>
              <a:rPr lang="en-US" sz="2000" i="1" dirty="0">
                <a:solidFill>
                  <a:schemeClr val="dk2"/>
                </a:solidFill>
              </a:rPr>
              <a:t> Game</a:t>
            </a:r>
            <a:endParaRPr sz="2000" dirty="0"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500" dirty="0"/>
              <a:t>What if the adversary can ask the game master for </a:t>
            </a:r>
            <a:r>
              <a:rPr lang="en-US" sz="1500" i="1" u="sng" dirty="0"/>
              <a:t>decryptions</a:t>
            </a:r>
            <a:r>
              <a:rPr lang="en-US" sz="1500" dirty="0"/>
              <a:t>?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500" dirty="0"/>
              <a:t>Need to be a little more careful about how you design the game:</a:t>
            </a:r>
            <a:endParaRPr sz="1500" dirty="0"/>
          </a:p>
          <a:p>
            <a:pPr marL="45720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Adversary can choose arbitrary ciphertexts and ask for decryptions - can also still ask for encryptions</a:t>
            </a:r>
            <a:endParaRPr sz="1400" dirty="0"/>
          </a:p>
          <a:p>
            <a:pPr marL="45720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Adversary picks challenge pair of plaintexts: (</a:t>
            </a:r>
            <a:r>
              <a:rPr lang="en-US" sz="1400" i="1" dirty="0"/>
              <a:t>p</a:t>
            </a:r>
            <a:r>
              <a:rPr lang="en-US" sz="1400" baseline="-25000" dirty="0"/>
              <a:t>0</a:t>
            </a:r>
            <a:r>
              <a:rPr lang="en-US" sz="1400" dirty="0"/>
              <a:t>, </a:t>
            </a:r>
            <a:r>
              <a:rPr lang="en-US" sz="1400" i="1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)</a:t>
            </a:r>
            <a:endParaRPr sz="1400" dirty="0"/>
          </a:p>
          <a:p>
            <a:pPr marL="45720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Game master encrypts a randomly-chosen </a:t>
            </a:r>
            <a:r>
              <a:rPr lang="en-US" sz="1400" i="1" dirty="0"/>
              <a:t>p</a:t>
            </a:r>
            <a:r>
              <a:rPr lang="en-US" sz="1400" baseline="-25000" dirty="0"/>
              <a:t>0</a:t>
            </a:r>
            <a:r>
              <a:rPr lang="en-US" sz="1400" dirty="0"/>
              <a:t> or </a:t>
            </a:r>
            <a:r>
              <a:rPr lang="en-US" sz="1400" i="1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 and sends back </a:t>
            </a:r>
            <a:r>
              <a:rPr lang="en-US" sz="1400" i="1" dirty="0"/>
              <a:t>c</a:t>
            </a:r>
            <a:endParaRPr sz="1400" i="1" dirty="0"/>
          </a:p>
          <a:p>
            <a:pPr marL="45720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Adversary can ask more queries - </a:t>
            </a:r>
            <a:r>
              <a:rPr lang="en-US" sz="1400" u="sng" dirty="0"/>
              <a:t>but not for decryption of ciphertext </a:t>
            </a:r>
            <a:r>
              <a:rPr lang="en-US" sz="1400" i="1" u="sng" dirty="0"/>
              <a:t>c</a:t>
            </a:r>
            <a:endParaRPr sz="1400" i="1" u="sng" dirty="0"/>
          </a:p>
          <a:p>
            <a:pPr marL="45720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Adversary guesses which plaintext was encrypted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500" dirty="0"/>
              <a:t>If no polynomial-time adversary can win with non-negligible probability: </a:t>
            </a:r>
            <a:r>
              <a:rPr lang="en-US" sz="1500" u="sng" dirty="0"/>
              <a:t>IND-CCA2 secure</a:t>
            </a:r>
            <a:endParaRPr sz="1500" u="sng" dirty="0"/>
          </a:p>
          <a:p>
            <a:pPr marL="571500" lvl="0" indent="-203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➢"/>
            </a:pPr>
            <a:r>
              <a:rPr lang="en-US" sz="1400" i="1" u="sng" dirty="0"/>
              <a:t>Equivalent to non-malleable security</a:t>
            </a:r>
            <a:endParaRPr sz="1400" i="1" u="sng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1500" dirty="0"/>
              <a:t>Intuition: In step 4, can the adversary “tweak” challenge ciphertext </a:t>
            </a:r>
            <a:r>
              <a:rPr lang="en-US" sz="1500" i="1" dirty="0"/>
              <a:t>c</a:t>
            </a:r>
            <a:r>
              <a:rPr lang="en-US" sz="1500" dirty="0"/>
              <a:t> so that it is different (so decryption is allowed), but produces a recognizable change to decrypted plaintext?</a:t>
            </a:r>
            <a:endParaRPr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>
          <a:extLst>
            <a:ext uri="{FF2B5EF4-FFF2-40B4-BE49-F238E27FC236}">
              <a16:creationId xmlns:a16="http://schemas.microsoft.com/office/drawing/2014/main" id="{B6FCFAA2-F19A-F15A-91A8-4D71FAFCF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>
            <a:extLst>
              <a:ext uri="{FF2B5EF4-FFF2-40B4-BE49-F238E27FC236}">
                <a16:creationId xmlns:a16="http://schemas.microsoft.com/office/drawing/2014/main" id="{6F4EA1BC-5AC6-A523-1247-6DB1473CC3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dk2"/>
                </a:solidFill>
              </a:rPr>
              <a:t>Indistinguishability in Cryptography</a:t>
            </a:r>
            <a:endParaRPr sz="34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>
                <a:solidFill>
                  <a:schemeClr val="dk2"/>
                </a:solidFill>
              </a:rPr>
              <a:t>Secure Encryption - A Chosen </a:t>
            </a:r>
            <a:r>
              <a:rPr lang="en-US" sz="2000" i="1" dirty="0">
                <a:solidFill>
                  <a:srgbClr val="FF0000"/>
                </a:solidFill>
              </a:rPr>
              <a:t>Ciphertext</a:t>
            </a:r>
            <a:r>
              <a:rPr lang="en-US" sz="2000" i="1" dirty="0">
                <a:solidFill>
                  <a:schemeClr val="dk2"/>
                </a:solidFill>
              </a:rPr>
              <a:t> Game</a:t>
            </a:r>
            <a:endParaRPr sz="2000" dirty="0"/>
          </a:p>
        </p:txBody>
      </p:sp>
      <p:sp>
        <p:nvSpPr>
          <p:cNvPr id="274" name="Google Shape;274;p35">
            <a:extLst>
              <a:ext uri="{FF2B5EF4-FFF2-40B4-BE49-F238E27FC236}">
                <a16:creationId xmlns:a16="http://schemas.microsoft.com/office/drawing/2014/main" id="{AFAA7B52-B3D1-85A7-EF17-6DB483D43C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1500" dirty="0"/>
              <a:t>Intuition: In step 4, can the adversary “tweak” challenge ciphertext </a:t>
            </a:r>
            <a:r>
              <a:rPr lang="en-US" sz="1500" i="1" dirty="0"/>
              <a:t>c</a:t>
            </a:r>
            <a:r>
              <a:rPr lang="en-US" sz="1500" dirty="0"/>
              <a:t> so that it is different (so decryption is allowed), but produces a recognizable change to decrypted plaintext?</a:t>
            </a:r>
            <a:endParaRPr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9911AE-DB85-781D-A54D-8C31C036B683}"/>
                  </a:ext>
                </a:extLst>
              </p:cNvPr>
              <p:cNvSpPr txBox="1"/>
              <p:nvPr/>
            </p:nvSpPr>
            <p:spPr>
              <a:xfrm>
                <a:off x="1034835" y="2238029"/>
                <a:ext cx="7120337" cy="12527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0" dirty="0"/>
                  <a:t>Adversary may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tweak of the challenge ciphertext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Decryption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can get related plaintext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The relationship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may let adversary deduce which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was encrypted.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9911AE-DB85-781D-A54D-8C31C036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35" y="2238029"/>
                <a:ext cx="7120337" cy="1252715"/>
              </a:xfrm>
              <a:prstGeom prst="rect">
                <a:avLst/>
              </a:prstGeom>
              <a:blipFill>
                <a:blip r:embed="rId3"/>
                <a:stretch>
                  <a:fillRect l="-1455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5816D3D-DE7C-C6BB-6083-69B35DCB1AE6}"/>
              </a:ext>
            </a:extLst>
          </p:cNvPr>
          <p:cNvSpPr txBox="1"/>
          <p:nvPr/>
        </p:nvSpPr>
        <p:spPr>
          <a:xfrm>
            <a:off x="2423303" y="3853801"/>
            <a:ext cx="43434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This is </a:t>
            </a:r>
            <a:r>
              <a:rPr lang="en-US" b="1" dirty="0"/>
              <a:t>exactly why CPA security is insufficient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54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Let’s Review…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Cipher Block Chaining (CBC) Mode</a:t>
            </a:r>
            <a:endParaRPr sz="2000" i="1"/>
          </a:p>
        </p:txBody>
      </p:sp>
      <p:pic>
        <p:nvPicPr>
          <p:cNvPr id="292" name="Google Shape;29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50" y="1220650"/>
            <a:ext cx="4452200" cy="33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8"/>
          <p:cNvSpPr txBox="1"/>
          <p:nvPr/>
        </p:nvSpPr>
        <p:spPr>
          <a:xfrm>
            <a:off x="5821325" y="1140125"/>
            <a:ext cx="3048300" cy="3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IV must be random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sensitive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Transmit with ciphertext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Best not to repeat...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Randomizes next block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Breaks up pattern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Changing block affects all following blocks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But: Can’t parallelize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CCA-secure (malleable)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Padding oracle attack</a:t>
            </a: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(2002)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Breaking assumptions</a:t>
            </a: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BEAST attack</a:t>
            </a: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(2011)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8187</TotalTime>
  <Words>1713</Words>
  <Application>Microsoft Office PowerPoint</Application>
  <PresentationFormat>On-screen Show (16:9)</PresentationFormat>
  <Paragraphs>264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Cambria Math</vt:lpstr>
      <vt:lpstr>Arial</vt:lpstr>
      <vt:lpstr>Georgia</vt:lpstr>
      <vt:lpstr>UNCG Navy Background</vt:lpstr>
      <vt:lpstr>UNCG - CSC 581</vt:lpstr>
      <vt:lpstr>Cryptography Security Concepts (Security Games)</vt:lpstr>
      <vt:lpstr>Models of Security An “Imitation Game”</vt:lpstr>
      <vt:lpstr>Indistinguishability in Cryptography Cryptographically-Secure Pseudorandom Number Generator</vt:lpstr>
      <vt:lpstr>Indistinguishability in Cryptography Secure Encryption - A Chosen Plaintext Game</vt:lpstr>
      <vt:lpstr>Indistinguishability in Cryptography Secure Encryption - A Chosen Plaintext Game</vt:lpstr>
      <vt:lpstr>Indistinguishability in Cryptography Secure Encryption - A Chosen Plaintext Game</vt:lpstr>
      <vt:lpstr>Indistinguishability in Cryptography Secure Encryption - A Chosen Ciphertext Game</vt:lpstr>
      <vt:lpstr>Indistinguishability in Cryptography Secure Encryption - A Chosen Ciphertext Game</vt:lpstr>
      <vt:lpstr>Let’s Review… Cipher Block Chaining (CBC) Mode</vt:lpstr>
      <vt:lpstr>Theory vs Practice (Really: Misunderstand the theory in practice….)</vt:lpstr>
      <vt:lpstr>The BEAST Attack Browser Exploit Against SSL/TLS - from 2011</vt:lpstr>
      <vt:lpstr>More Review… Cipher Block Chaining (CBC) Mode - Padding</vt:lpstr>
      <vt:lpstr>Cipher Block Chaining (CBC) Mode Padding Oracle Attack</vt:lpstr>
      <vt:lpstr>Cipher Block Chaining (CBC) Mode Padding Oracle Attack</vt:lpstr>
      <vt:lpstr>Cipher Block Chaining (CBC) Mode Padding Oracle Attack</vt:lpstr>
      <vt:lpstr>Cipher Block Chaining (CBC) Mode Padding Oracle Attack</vt:lpstr>
      <vt:lpstr>Cipher Block Chaining (CBC) Mode Padding Oracle Attack</vt:lpstr>
      <vt:lpstr>Cipher Block Chaining (CBC) Mode Padding Oracle Attack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3</cp:revision>
  <dcterms:modified xsi:type="dcterms:W3CDTF">2026-02-15T21:37:07Z</dcterms:modified>
</cp:coreProperties>
</file>