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  <p:sldMasterId id="2147483673" r:id="rId2"/>
  </p:sldMasterIdLst>
  <p:notesMasterIdLst>
    <p:notesMasterId r:id="rId22"/>
  </p:notesMasterIdLst>
  <p:sldIdLst>
    <p:sldId id="256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58" r:id="rId18"/>
    <p:sldId id="293" r:id="rId19"/>
    <p:sldId id="294" r:id="rId20"/>
    <p:sldId id="292" r:id="rId21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23"/>
    </p:embeddedFont>
    <p:embeddedFont>
      <p:font typeface="Georgia" panose="02040502050405020303" pitchFamily="18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D61FFD-4C16-4A23-A71B-D8EB920305D8}" v="30" dt="2026-02-11T01:34:13.404"/>
  </p1510:revLst>
</p1510:revInfo>
</file>

<file path=ppt/tableStyles.xml><?xml version="1.0" encoding="utf-8"?>
<a:tblStyleLst xmlns:a="http://schemas.openxmlformats.org/drawingml/2006/main" def="{3ECC851D-DD5D-4DF8-B413-6074A9AF4CA5}">
  <a:tblStyle styleId="{3ECC851D-DD5D-4DF8-B413-6074A9AF4CA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218" autoAdjust="0"/>
  </p:normalViewPr>
  <p:slideViewPr>
    <p:cSldViewPr snapToGrid="0">
      <p:cViewPr varScale="1">
        <p:scale>
          <a:sx n="88" d="100"/>
          <a:sy n="88" d="100"/>
        </p:scale>
        <p:origin x="130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3.fntdata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2.fntdata"/><Relationship Id="rId32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chen li" userId="50b582a8adf77086" providerId="LiveId" clId="{A8EE64EA-BDA1-4AF7-9301-704437434782}"/>
    <pc:docChg chg="custSel addSld delSld modSld sldOrd">
      <pc:chgData name="xiaochen li" userId="50b582a8adf77086" providerId="LiveId" clId="{A8EE64EA-BDA1-4AF7-9301-704437434782}" dt="2025-11-17T21:20:29.043" v="2604" actId="47"/>
      <pc:docMkLst>
        <pc:docMk/>
      </pc:docMkLst>
      <pc:sldChg chg="addSp modNotes">
        <pc:chgData name="xiaochen li" userId="50b582a8adf77086" providerId="LiveId" clId="{A8EE64EA-BDA1-4AF7-9301-704437434782}" dt="2025-11-12T18:13:51.300" v="3"/>
        <pc:sldMkLst>
          <pc:docMk/>
          <pc:sldMk cId="0" sldId="257"/>
        </pc:sldMkLst>
      </pc:sldChg>
      <pc:sldChg chg="addSp delSp modSp mod">
        <pc:chgData name="xiaochen li" userId="50b582a8adf77086" providerId="LiveId" clId="{A8EE64EA-BDA1-4AF7-9301-704437434782}" dt="2025-11-13T20:30:28.046" v="929" actId="1076"/>
        <pc:sldMkLst>
          <pc:docMk/>
          <pc:sldMk cId="0" sldId="258"/>
        </pc:sldMkLst>
        <pc:spChg chg="add mod">
          <ac:chgData name="xiaochen li" userId="50b582a8adf77086" providerId="LiveId" clId="{A8EE64EA-BDA1-4AF7-9301-704437434782}" dt="2025-11-13T20:30:28.046" v="929" actId="1076"/>
          <ac:spMkLst>
            <pc:docMk/>
            <pc:sldMk cId="0" sldId="258"/>
            <ac:spMk id="4" creationId="{32060B46-89EE-FC28-9058-AAC4183E4D51}"/>
          </ac:spMkLst>
        </pc:spChg>
        <pc:spChg chg="mod">
          <ac:chgData name="xiaochen li" userId="50b582a8adf77086" providerId="LiveId" clId="{A8EE64EA-BDA1-4AF7-9301-704437434782}" dt="2025-11-13T20:25:09.061" v="718" actId="20577"/>
          <ac:spMkLst>
            <pc:docMk/>
            <pc:sldMk cId="0" sldId="258"/>
            <ac:spMk id="161" creationId="{00000000-0000-0000-0000-000000000000}"/>
          </ac:spMkLst>
        </pc:spChg>
      </pc:sldChg>
      <pc:sldChg chg="modNotesTx">
        <pc:chgData name="xiaochen li" userId="50b582a8adf77086" providerId="LiveId" clId="{A8EE64EA-BDA1-4AF7-9301-704437434782}" dt="2025-11-13T20:56:19.051" v="1092" actId="20577"/>
        <pc:sldMkLst>
          <pc:docMk/>
          <pc:sldMk cId="0" sldId="259"/>
        </pc:sldMkLst>
      </pc:sldChg>
      <pc:sldChg chg="modSp mod">
        <pc:chgData name="xiaochen li" userId="50b582a8adf77086" providerId="LiveId" clId="{A8EE64EA-BDA1-4AF7-9301-704437434782}" dt="2025-11-13T21:03:25.524" v="1124" actId="20577"/>
        <pc:sldMkLst>
          <pc:docMk/>
          <pc:sldMk cId="0" sldId="263"/>
        </pc:sldMkLst>
        <pc:spChg chg="mod">
          <ac:chgData name="xiaochen li" userId="50b582a8adf77086" providerId="LiveId" clId="{A8EE64EA-BDA1-4AF7-9301-704437434782}" dt="2025-11-13T21:03:25.524" v="1124" actId="20577"/>
          <ac:spMkLst>
            <pc:docMk/>
            <pc:sldMk cId="0" sldId="263"/>
            <ac:spMk id="250" creationId="{00000000-0000-0000-0000-000000000000}"/>
          </ac:spMkLst>
        </pc:spChg>
      </pc:sldChg>
      <pc:sldChg chg="addSp delSp modSp del mod">
        <pc:chgData name="xiaochen li" userId="50b582a8adf77086" providerId="LiveId" clId="{A8EE64EA-BDA1-4AF7-9301-704437434782}" dt="2025-11-17T19:09:17.908" v="1507" actId="47"/>
        <pc:sldMkLst>
          <pc:docMk/>
          <pc:sldMk cId="0" sldId="265"/>
        </pc:sldMkLst>
      </pc:sldChg>
      <pc:sldChg chg="ord modNotes">
        <pc:chgData name="xiaochen li" userId="50b582a8adf77086" providerId="LiveId" clId="{A8EE64EA-BDA1-4AF7-9301-704437434782}" dt="2025-11-17T15:58:55.293" v="1397"/>
        <pc:sldMkLst>
          <pc:docMk/>
          <pc:sldMk cId="0" sldId="266"/>
        </pc:sldMkLst>
      </pc:sldChg>
      <pc:sldChg chg="ord modNotes">
        <pc:chgData name="xiaochen li" userId="50b582a8adf77086" providerId="LiveId" clId="{A8EE64EA-BDA1-4AF7-9301-704437434782}" dt="2025-11-17T15:56:56.699" v="1395"/>
        <pc:sldMkLst>
          <pc:docMk/>
          <pc:sldMk cId="0" sldId="267"/>
        </pc:sldMkLst>
      </pc:sldChg>
      <pc:sldChg chg="addSp delSp modSp mod ord modNotes">
        <pc:chgData name="xiaochen li" userId="50b582a8adf77086" providerId="LiveId" clId="{A8EE64EA-BDA1-4AF7-9301-704437434782}" dt="2025-11-17T18:45:19.829" v="1505" actId="1582"/>
        <pc:sldMkLst>
          <pc:docMk/>
          <pc:sldMk cId="0" sldId="268"/>
        </pc:sldMkLst>
        <pc:spChg chg="add mod">
          <ac:chgData name="xiaochen li" userId="50b582a8adf77086" providerId="LiveId" clId="{A8EE64EA-BDA1-4AF7-9301-704437434782}" dt="2025-11-17T18:45:19.829" v="1505" actId="1582"/>
          <ac:spMkLst>
            <pc:docMk/>
            <pc:sldMk cId="0" sldId="268"/>
            <ac:spMk id="9" creationId="{1392B248-1EE4-72BE-CCA6-CD966014651E}"/>
          </ac:spMkLst>
        </pc:spChg>
        <pc:picChg chg="add mod modCrop">
          <ac:chgData name="xiaochen li" userId="50b582a8adf77086" providerId="LiveId" clId="{A8EE64EA-BDA1-4AF7-9301-704437434782}" dt="2025-11-17T18:41:02.156" v="1412" actId="1076"/>
          <ac:picMkLst>
            <pc:docMk/>
            <pc:sldMk cId="0" sldId="268"/>
            <ac:picMk id="6" creationId="{E71570F1-1241-1662-1915-B4AE4167EC8D}"/>
          </ac:picMkLst>
        </pc:picChg>
      </pc:sldChg>
      <pc:sldChg chg="del">
        <pc:chgData name="xiaochen li" userId="50b582a8adf77086" providerId="LiveId" clId="{A8EE64EA-BDA1-4AF7-9301-704437434782}" dt="2025-11-17T21:20:29.043" v="2604" actId="47"/>
        <pc:sldMkLst>
          <pc:docMk/>
          <pc:sldMk cId="0" sldId="271"/>
        </pc:sldMkLst>
      </pc:sldChg>
      <pc:sldChg chg="del">
        <pc:chgData name="xiaochen li" userId="50b582a8adf77086" providerId="LiveId" clId="{A8EE64EA-BDA1-4AF7-9301-704437434782}" dt="2025-11-17T19:15:29.043" v="1508" actId="47"/>
        <pc:sldMkLst>
          <pc:docMk/>
          <pc:sldMk cId="0" sldId="272"/>
        </pc:sldMkLst>
      </pc:sldChg>
      <pc:sldChg chg="del">
        <pc:chgData name="xiaochen li" userId="50b582a8adf77086" providerId="LiveId" clId="{A8EE64EA-BDA1-4AF7-9301-704437434782}" dt="2025-11-17T19:15:31.807" v="1509" actId="47"/>
        <pc:sldMkLst>
          <pc:docMk/>
          <pc:sldMk cId="0" sldId="273"/>
        </pc:sldMkLst>
      </pc:sldChg>
      <pc:sldChg chg="del">
        <pc:chgData name="xiaochen li" userId="50b582a8adf77086" providerId="LiveId" clId="{A8EE64EA-BDA1-4AF7-9301-704437434782}" dt="2025-11-17T19:15:33.005" v="1510" actId="47"/>
        <pc:sldMkLst>
          <pc:docMk/>
          <pc:sldMk cId="0" sldId="274"/>
        </pc:sldMkLst>
      </pc:sldChg>
      <pc:sldChg chg="del">
        <pc:chgData name="xiaochen li" userId="50b582a8adf77086" providerId="LiveId" clId="{A8EE64EA-BDA1-4AF7-9301-704437434782}" dt="2025-11-17T19:15:36.385" v="1511" actId="47"/>
        <pc:sldMkLst>
          <pc:docMk/>
          <pc:sldMk cId="0" sldId="275"/>
        </pc:sldMkLst>
      </pc:sldChg>
      <pc:sldChg chg="del">
        <pc:chgData name="xiaochen li" userId="50b582a8adf77086" providerId="LiveId" clId="{A8EE64EA-BDA1-4AF7-9301-704437434782}" dt="2025-11-17T19:15:38.536" v="1512" actId="47"/>
        <pc:sldMkLst>
          <pc:docMk/>
          <pc:sldMk cId="0" sldId="276"/>
        </pc:sldMkLst>
      </pc:sldChg>
      <pc:sldChg chg="del">
        <pc:chgData name="xiaochen li" userId="50b582a8adf77086" providerId="LiveId" clId="{A8EE64EA-BDA1-4AF7-9301-704437434782}" dt="2025-11-17T19:15:42.162" v="1513" actId="47"/>
        <pc:sldMkLst>
          <pc:docMk/>
          <pc:sldMk cId="0" sldId="277"/>
        </pc:sldMkLst>
      </pc:sldChg>
      <pc:sldChg chg="add del">
        <pc:chgData name="xiaochen li" userId="50b582a8adf77086" providerId="LiveId" clId="{A8EE64EA-BDA1-4AF7-9301-704437434782}" dt="2025-11-12T18:14:08.074" v="4"/>
        <pc:sldMkLst>
          <pc:docMk/>
          <pc:sldMk cId="0" sldId="278"/>
        </pc:sldMkLst>
      </pc:sldChg>
      <pc:sldChg chg="add del">
        <pc:chgData name="xiaochen li" userId="50b582a8adf77086" providerId="LiveId" clId="{A8EE64EA-BDA1-4AF7-9301-704437434782}" dt="2025-11-12T18:14:08.074" v="4"/>
        <pc:sldMkLst>
          <pc:docMk/>
          <pc:sldMk cId="0" sldId="279"/>
        </pc:sldMkLst>
      </pc:sldChg>
      <pc:sldChg chg="add del">
        <pc:chgData name="xiaochen li" userId="50b582a8adf77086" providerId="LiveId" clId="{A8EE64EA-BDA1-4AF7-9301-704437434782}" dt="2025-11-12T18:14:08.074" v="4"/>
        <pc:sldMkLst>
          <pc:docMk/>
          <pc:sldMk cId="0" sldId="280"/>
        </pc:sldMkLst>
      </pc:sldChg>
      <pc:sldChg chg="modSp add del mod">
        <pc:chgData name="xiaochen li" userId="50b582a8adf77086" providerId="LiveId" clId="{A8EE64EA-BDA1-4AF7-9301-704437434782}" dt="2025-11-12T21:00:59.301" v="104" actId="1076"/>
        <pc:sldMkLst>
          <pc:docMk/>
          <pc:sldMk cId="0" sldId="281"/>
        </pc:sldMkLst>
      </pc:sldChg>
      <pc:sldChg chg="add del">
        <pc:chgData name="xiaochen li" userId="50b582a8adf77086" providerId="LiveId" clId="{A8EE64EA-BDA1-4AF7-9301-704437434782}" dt="2025-11-12T18:14:08.074" v="4"/>
        <pc:sldMkLst>
          <pc:docMk/>
          <pc:sldMk cId="0" sldId="282"/>
        </pc:sldMkLst>
      </pc:sldChg>
      <pc:sldChg chg="delSp add del mod">
        <pc:chgData name="xiaochen li" userId="50b582a8adf77086" providerId="LiveId" clId="{A8EE64EA-BDA1-4AF7-9301-704437434782}" dt="2025-11-12T21:09:12.078" v="105" actId="478"/>
        <pc:sldMkLst>
          <pc:docMk/>
          <pc:sldMk cId="0" sldId="283"/>
        </pc:sldMkLst>
      </pc:sldChg>
      <pc:sldChg chg="add del">
        <pc:chgData name="xiaochen li" userId="50b582a8adf77086" providerId="LiveId" clId="{A8EE64EA-BDA1-4AF7-9301-704437434782}" dt="2025-11-12T18:14:08.074" v="4"/>
        <pc:sldMkLst>
          <pc:docMk/>
          <pc:sldMk cId="0" sldId="284"/>
        </pc:sldMkLst>
      </pc:sldChg>
      <pc:sldChg chg="add del">
        <pc:chgData name="xiaochen li" userId="50b582a8adf77086" providerId="LiveId" clId="{A8EE64EA-BDA1-4AF7-9301-704437434782}" dt="2025-11-12T18:14:08.074" v="4"/>
        <pc:sldMkLst>
          <pc:docMk/>
          <pc:sldMk cId="0" sldId="285"/>
        </pc:sldMkLst>
      </pc:sldChg>
      <pc:sldChg chg="addSp modSp add del mod">
        <pc:chgData name="xiaochen li" userId="50b582a8adf77086" providerId="LiveId" clId="{A8EE64EA-BDA1-4AF7-9301-704437434782}" dt="2025-11-12T21:36:52.640" v="148" actId="1076"/>
        <pc:sldMkLst>
          <pc:docMk/>
          <pc:sldMk cId="0" sldId="286"/>
        </pc:sldMkLst>
      </pc:sldChg>
      <pc:sldChg chg="delSp modSp add del mod">
        <pc:chgData name="xiaochen li" userId="50b582a8adf77086" providerId="LiveId" clId="{A8EE64EA-BDA1-4AF7-9301-704437434782}" dt="2025-11-13T17:53:11.428" v="365" actId="14100"/>
        <pc:sldMkLst>
          <pc:docMk/>
          <pc:sldMk cId="0" sldId="287"/>
        </pc:sldMkLst>
        <pc:spChg chg="mod">
          <ac:chgData name="xiaochen li" userId="50b582a8adf77086" providerId="LiveId" clId="{A8EE64EA-BDA1-4AF7-9301-704437434782}" dt="2025-11-13T17:53:11.428" v="365" actId="14100"/>
          <ac:spMkLst>
            <pc:docMk/>
            <pc:sldMk cId="0" sldId="287"/>
            <ac:spMk id="342" creationId="{00000000-0000-0000-0000-000000000000}"/>
          </ac:spMkLst>
        </pc:spChg>
      </pc:sldChg>
      <pc:sldChg chg="add del">
        <pc:chgData name="xiaochen li" userId="50b582a8adf77086" providerId="LiveId" clId="{A8EE64EA-BDA1-4AF7-9301-704437434782}" dt="2025-11-12T18:14:08.074" v="4"/>
        <pc:sldMkLst>
          <pc:docMk/>
          <pc:sldMk cId="0" sldId="288"/>
        </pc:sldMkLst>
      </pc:sldChg>
      <pc:sldChg chg="add del">
        <pc:chgData name="xiaochen li" userId="50b582a8adf77086" providerId="LiveId" clId="{A8EE64EA-BDA1-4AF7-9301-704437434782}" dt="2025-11-12T18:14:08.074" v="4"/>
        <pc:sldMkLst>
          <pc:docMk/>
          <pc:sldMk cId="0" sldId="289"/>
        </pc:sldMkLst>
      </pc:sldChg>
      <pc:sldChg chg="delSp add del mod modNotesTx">
        <pc:chgData name="xiaochen li" userId="50b582a8adf77086" providerId="LiveId" clId="{A8EE64EA-BDA1-4AF7-9301-704437434782}" dt="2025-11-13T19:08:55.492" v="458" actId="478"/>
        <pc:sldMkLst>
          <pc:docMk/>
          <pc:sldMk cId="0" sldId="290"/>
        </pc:sldMkLst>
      </pc:sldChg>
      <pc:sldChg chg="add del">
        <pc:chgData name="xiaochen li" userId="50b582a8adf77086" providerId="LiveId" clId="{A8EE64EA-BDA1-4AF7-9301-704437434782}" dt="2025-11-12T18:14:08.074" v="4"/>
        <pc:sldMkLst>
          <pc:docMk/>
          <pc:sldMk cId="0" sldId="291"/>
        </pc:sldMkLst>
      </pc:sldChg>
      <pc:sldChg chg="add del">
        <pc:chgData name="xiaochen li" userId="50b582a8adf77086" providerId="LiveId" clId="{A8EE64EA-BDA1-4AF7-9301-704437434782}" dt="2025-11-13T19:40:48.488" v="459" actId="47"/>
        <pc:sldMkLst>
          <pc:docMk/>
          <pc:sldMk cId="0" sldId="292"/>
        </pc:sldMkLst>
      </pc:sldChg>
      <pc:sldChg chg="add">
        <pc:chgData name="xiaochen li" userId="50b582a8adf77086" providerId="LiveId" clId="{A8EE64EA-BDA1-4AF7-9301-704437434782}" dt="2025-11-13T20:03:14.026" v="460" actId="2890"/>
        <pc:sldMkLst>
          <pc:docMk/>
          <pc:sldMk cId="2641195877" sldId="292"/>
        </pc:sldMkLst>
      </pc:sldChg>
      <pc:sldChg chg="addSp delSp modSp add mod">
        <pc:chgData name="xiaochen li" userId="50b582a8adf77086" providerId="LiveId" clId="{A8EE64EA-BDA1-4AF7-9301-704437434782}" dt="2025-11-13T20:38:06.665" v="982" actId="1076"/>
        <pc:sldMkLst>
          <pc:docMk/>
          <pc:sldMk cId="2809775164" sldId="293"/>
        </pc:sldMkLst>
        <pc:spChg chg="add mod">
          <ac:chgData name="xiaochen li" userId="50b582a8adf77086" providerId="LiveId" clId="{A8EE64EA-BDA1-4AF7-9301-704437434782}" dt="2025-11-13T20:36:02.105" v="959" actId="1076"/>
          <ac:spMkLst>
            <pc:docMk/>
            <pc:sldMk cId="2809775164" sldId="293"/>
            <ac:spMk id="8" creationId="{EE3E55C1-E44B-D8F3-C976-2504268CDB8B}"/>
          </ac:spMkLst>
        </pc:spChg>
        <pc:spChg chg="add mod">
          <ac:chgData name="xiaochen li" userId="50b582a8adf77086" providerId="LiveId" clId="{A8EE64EA-BDA1-4AF7-9301-704437434782}" dt="2025-11-13T20:38:01.998" v="979" actId="1076"/>
          <ac:spMkLst>
            <pc:docMk/>
            <pc:sldMk cId="2809775164" sldId="293"/>
            <ac:spMk id="10" creationId="{FE98D327-639D-5F91-121D-289C8617D5C0}"/>
          </ac:spMkLst>
        </pc:spChg>
        <pc:picChg chg="add mod">
          <ac:chgData name="xiaochen li" userId="50b582a8adf77086" providerId="LiveId" clId="{A8EE64EA-BDA1-4AF7-9301-704437434782}" dt="2025-11-13T20:38:06.665" v="982" actId="1076"/>
          <ac:picMkLst>
            <pc:docMk/>
            <pc:sldMk cId="2809775164" sldId="293"/>
            <ac:picMk id="3" creationId="{91BC7B85-042D-586D-8B1C-145B8C50BF82}"/>
          </ac:picMkLst>
        </pc:picChg>
      </pc:sldChg>
      <pc:sldChg chg="addSp delSp modSp add mod">
        <pc:chgData name="xiaochen li" userId="50b582a8adf77086" providerId="LiveId" clId="{A8EE64EA-BDA1-4AF7-9301-704437434782}" dt="2025-11-13T20:45:05.290" v="1088" actId="1076"/>
        <pc:sldMkLst>
          <pc:docMk/>
          <pc:sldMk cId="3009702183" sldId="294"/>
        </pc:sldMkLst>
        <pc:spChg chg="add mod">
          <ac:chgData name="xiaochen li" userId="50b582a8adf77086" providerId="LiveId" clId="{A8EE64EA-BDA1-4AF7-9301-704437434782}" dt="2025-11-13T20:45:05.290" v="1088" actId="1076"/>
          <ac:spMkLst>
            <pc:docMk/>
            <pc:sldMk cId="3009702183" sldId="294"/>
            <ac:spMk id="5" creationId="{5FE10FDB-3096-4FF2-EABE-7EB3ACCCC9D7}"/>
          </ac:spMkLst>
        </pc:spChg>
        <pc:spChg chg="mod">
          <ac:chgData name="xiaochen li" userId="50b582a8adf77086" providerId="LiveId" clId="{A8EE64EA-BDA1-4AF7-9301-704437434782}" dt="2025-11-13T20:38:20.354" v="989" actId="20577"/>
          <ac:spMkLst>
            <pc:docMk/>
            <pc:sldMk cId="3009702183" sldId="294"/>
            <ac:spMk id="10" creationId="{14F6584B-64F7-C318-D8A2-1D51A2231237}"/>
          </ac:spMkLst>
        </pc:spChg>
      </pc:sldChg>
      <pc:sldChg chg="addSp modSp add mod">
        <pc:chgData name="xiaochen li" userId="50b582a8adf77086" providerId="LiveId" clId="{A8EE64EA-BDA1-4AF7-9301-704437434782}" dt="2025-11-17T15:44:52.289" v="1393" actId="1076"/>
        <pc:sldMkLst>
          <pc:docMk/>
          <pc:sldMk cId="1393545175" sldId="295"/>
        </pc:sldMkLst>
        <pc:spChg chg="add mod">
          <ac:chgData name="xiaochen li" userId="50b582a8adf77086" providerId="LiveId" clId="{A8EE64EA-BDA1-4AF7-9301-704437434782}" dt="2025-11-17T15:43:36.168" v="1386" actId="11"/>
          <ac:spMkLst>
            <pc:docMk/>
            <pc:sldMk cId="1393545175" sldId="295"/>
            <ac:spMk id="2" creationId="{789911AE-DB85-781D-A54D-8C31C036B683}"/>
          </ac:spMkLst>
        </pc:spChg>
        <pc:spChg chg="add mod">
          <ac:chgData name="xiaochen li" userId="50b582a8adf77086" providerId="LiveId" clId="{A8EE64EA-BDA1-4AF7-9301-704437434782}" dt="2025-11-17T15:44:52.289" v="1393" actId="1076"/>
          <ac:spMkLst>
            <pc:docMk/>
            <pc:sldMk cId="1393545175" sldId="295"/>
            <ac:spMk id="4" creationId="{05816D3D-DE7C-C6BB-6083-69B35DCB1AE6}"/>
          </ac:spMkLst>
        </pc:spChg>
        <pc:spChg chg="mod">
          <ac:chgData name="xiaochen li" userId="50b582a8adf77086" providerId="LiveId" clId="{A8EE64EA-BDA1-4AF7-9301-704437434782}" dt="2025-11-17T15:37:14.690" v="1135" actId="20577"/>
          <ac:spMkLst>
            <pc:docMk/>
            <pc:sldMk cId="1393545175" sldId="295"/>
            <ac:spMk id="274" creationId="{AFAA7B52-B3D1-85A7-EF17-6DB483D43C4B}"/>
          </ac:spMkLst>
        </pc:spChg>
      </pc:sldChg>
      <pc:sldChg chg="addSp delSp modSp add mod">
        <pc:chgData name="xiaochen li" userId="50b582a8adf77086" providerId="LiveId" clId="{A8EE64EA-BDA1-4AF7-9301-704437434782}" dt="2025-11-17T20:05:26.236" v="1896" actId="1076"/>
        <pc:sldMkLst>
          <pc:docMk/>
          <pc:sldMk cId="671102011" sldId="296"/>
        </pc:sldMkLst>
        <pc:spChg chg="add mod">
          <ac:chgData name="xiaochen li" userId="50b582a8adf77086" providerId="LiveId" clId="{A8EE64EA-BDA1-4AF7-9301-704437434782}" dt="2025-11-17T20:00:44.885" v="1726"/>
          <ac:spMkLst>
            <pc:docMk/>
            <pc:sldMk cId="671102011" sldId="296"/>
            <ac:spMk id="2" creationId="{BEBBE2C8-2482-61F5-1CF1-45084EA35DFA}"/>
          </ac:spMkLst>
        </pc:spChg>
        <pc:spChg chg="add mod">
          <ac:chgData name="xiaochen li" userId="50b582a8adf77086" providerId="LiveId" clId="{A8EE64EA-BDA1-4AF7-9301-704437434782}" dt="2025-11-17T20:05:24.022" v="1895" actId="1076"/>
          <ac:spMkLst>
            <pc:docMk/>
            <pc:sldMk cId="671102011" sldId="296"/>
            <ac:spMk id="4" creationId="{7C50B1C5-C256-3CC1-E5BE-DD099628276E}"/>
          </ac:spMkLst>
        </pc:spChg>
        <pc:spChg chg="add mod">
          <ac:chgData name="xiaochen li" userId="50b582a8adf77086" providerId="LiveId" clId="{A8EE64EA-BDA1-4AF7-9301-704437434782}" dt="2025-11-17T20:05:26.236" v="1896" actId="1076"/>
          <ac:spMkLst>
            <pc:docMk/>
            <pc:sldMk cId="671102011" sldId="296"/>
            <ac:spMk id="6" creationId="{10851B23-0AD2-C4C0-4B20-9F077E655E46}"/>
          </ac:spMkLst>
        </pc:spChg>
      </pc:sldChg>
      <pc:sldChg chg="add del">
        <pc:chgData name="xiaochen li" userId="50b582a8adf77086" providerId="LiveId" clId="{A8EE64EA-BDA1-4AF7-9301-704437434782}" dt="2025-11-17T19:09:14.791" v="1506" actId="47"/>
        <pc:sldMkLst>
          <pc:docMk/>
          <pc:sldMk cId="2103377559" sldId="296"/>
        </pc:sldMkLst>
      </pc:sldChg>
      <pc:sldChg chg="addSp delSp modSp add mod">
        <pc:chgData name="xiaochen li" userId="50b582a8adf77086" providerId="LiveId" clId="{A8EE64EA-BDA1-4AF7-9301-704437434782}" dt="2025-11-17T20:11:45.410" v="2098" actId="1076"/>
        <pc:sldMkLst>
          <pc:docMk/>
          <pc:sldMk cId="1285898301" sldId="297"/>
        </pc:sldMkLst>
        <pc:spChg chg="add mod">
          <ac:chgData name="xiaochen li" userId="50b582a8adf77086" providerId="LiveId" clId="{A8EE64EA-BDA1-4AF7-9301-704437434782}" dt="2025-11-17T20:11:45.410" v="2098" actId="1076"/>
          <ac:spMkLst>
            <pc:docMk/>
            <pc:sldMk cId="1285898301" sldId="297"/>
            <ac:spMk id="5" creationId="{A7E8E997-B59E-EAF0-AECD-D4A3B9DA14A8}"/>
          </ac:spMkLst>
        </pc:spChg>
        <pc:spChg chg="add mod">
          <ac:chgData name="xiaochen li" userId="50b582a8adf77086" providerId="LiveId" clId="{A8EE64EA-BDA1-4AF7-9301-704437434782}" dt="2025-11-17T20:11:25.001" v="2095" actId="1076"/>
          <ac:spMkLst>
            <pc:docMk/>
            <pc:sldMk cId="1285898301" sldId="297"/>
            <ac:spMk id="8" creationId="{2D12A3D7-94A4-9508-95A1-D30FEACA0CE5}"/>
          </ac:spMkLst>
        </pc:spChg>
        <pc:picChg chg="add mod">
          <ac:chgData name="xiaochen li" userId="50b582a8adf77086" providerId="LiveId" clId="{A8EE64EA-BDA1-4AF7-9301-704437434782}" dt="2025-11-17T20:07:04.941" v="1906" actId="1076"/>
          <ac:picMkLst>
            <pc:docMk/>
            <pc:sldMk cId="1285898301" sldId="297"/>
            <ac:picMk id="4098" creationId="{D3DF2379-A43D-61A6-7D08-BD537A230665}"/>
          </ac:picMkLst>
        </pc:picChg>
      </pc:sldChg>
      <pc:sldChg chg="addSp delSp modSp add mod">
        <pc:chgData name="xiaochen li" userId="50b582a8adf77086" providerId="LiveId" clId="{A8EE64EA-BDA1-4AF7-9301-704437434782}" dt="2025-11-17T21:13:29.240" v="2539" actId="207"/>
        <pc:sldMkLst>
          <pc:docMk/>
          <pc:sldMk cId="917237671" sldId="298"/>
        </pc:sldMkLst>
        <pc:spChg chg="add mod">
          <ac:chgData name="xiaochen li" userId="50b582a8adf77086" providerId="LiveId" clId="{A8EE64EA-BDA1-4AF7-9301-704437434782}" dt="2025-11-17T20:14:44.997" v="2104" actId="1076"/>
          <ac:spMkLst>
            <pc:docMk/>
            <pc:sldMk cId="917237671" sldId="298"/>
            <ac:spMk id="3" creationId="{AFE710E2-AF48-1912-136A-9FB44044F3FE}"/>
          </ac:spMkLst>
        </pc:spChg>
        <pc:spChg chg="add mod">
          <ac:chgData name="xiaochen li" userId="50b582a8adf77086" providerId="LiveId" clId="{A8EE64EA-BDA1-4AF7-9301-704437434782}" dt="2025-11-17T20:30:35.794" v="2330" actId="20577"/>
          <ac:spMkLst>
            <pc:docMk/>
            <pc:sldMk cId="917237671" sldId="298"/>
            <ac:spMk id="4" creationId="{61CA2C1B-E2D3-AC7C-9E9E-088E8C77E0A6}"/>
          </ac:spMkLst>
        </pc:spChg>
        <pc:graphicFrameChg chg="add mod modGraphic">
          <ac:chgData name="xiaochen li" userId="50b582a8adf77086" providerId="LiveId" clId="{A8EE64EA-BDA1-4AF7-9301-704437434782}" dt="2025-11-17T21:13:29.240" v="2539" actId="207"/>
          <ac:graphicFrameMkLst>
            <pc:docMk/>
            <pc:sldMk cId="917237671" sldId="298"/>
            <ac:graphicFrameMk id="6" creationId="{AC45BEFA-A9B8-0128-780C-EEA80018B83B}"/>
          </ac:graphicFrameMkLst>
        </pc:graphicFrameChg>
        <pc:picChg chg="add mod modCrop">
          <ac:chgData name="xiaochen li" userId="50b582a8adf77086" providerId="LiveId" clId="{A8EE64EA-BDA1-4AF7-9301-704437434782}" dt="2025-11-17T21:06:08.747" v="2404" actId="1076"/>
          <ac:picMkLst>
            <pc:docMk/>
            <pc:sldMk cId="917237671" sldId="298"/>
            <ac:picMk id="10" creationId="{6D589075-BA47-AF99-5E97-0521EDAAE054}"/>
          </ac:picMkLst>
        </pc:picChg>
      </pc:sldChg>
      <pc:sldChg chg="addSp delSp modSp add mod">
        <pc:chgData name="xiaochen li" userId="50b582a8adf77086" providerId="LiveId" clId="{A8EE64EA-BDA1-4AF7-9301-704437434782}" dt="2025-11-17T21:17:10.762" v="2570" actId="20577"/>
        <pc:sldMkLst>
          <pc:docMk/>
          <pc:sldMk cId="2262219122" sldId="299"/>
        </pc:sldMkLst>
        <pc:spChg chg="add mod">
          <ac:chgData name="xiaochen li" userId="50b582a8adf77086" providerId="LiveId" clId="{A8EE64EA-BDA1-4AF7-9301-704437434782}" dt="2025-11-17T21:17:10.762" v="2570" actId="20577"/>
          <ac:spMkLst>
            <pc:docMk/>
            <pc:sldMk cId="2262219122" sldId="299"/>
            <ac:spMk id="9" creationId="{F2AE4905-7B50-0261-8404-71A553530583}"/>
          </ac:spMkLst>
        </pc:spChg>
        <pc:graphicFrameChg chg="add mod modGraphic">
          <ac:chgData name="xiaochen li" userId="50b582a8adf77086" providerId="LiveId" clId="{A8EE64EA-BDA1-4AF7-9301-704437434782}" dt="2025-11-17T21:14:44.748" v="2555" actId="207"/>
          <ac:graphicFrameMkLst>
            <pc:docMk/>
            <pc:sldMk cId="2262219122" sldId="299"/>
            <ac:graphicFrameMk id="7" creationId="{678F2110-71E2-534F-2E38-06920DF0C0A4}"/>
          </ac:graphicFrameMkLst>
        </pc:graphicFrameChg>
        <pc:picChg chg="add mod">
          <ac:chgData name="xiaochen li" userId="50b582a8adf77086" providerId="LiveId" clId="{A8EE64EA-BDA1-4AF7-9301-704437434782}" dt="2025-11-17T21:12:43.886" v="2493" actId="1076"/>
          <ac:picMkLst>
            <pc:docMk/>
            <pc:sldMk cId="2262219122" sldId="299"/>
            <ac:picMk id="5" creationId="{851F2804-CE3A-8181-2E9B-B666C7CD533A}"/>
          </ac:picMkLst>
        </pc:picChg>
      </pc:sldChg>
      <pc:sldChg chg="modSp add mod">
        <pc:chgData name="xiaochen li" userId="50b582a8adf77086" providerId="LiveId" clId="{A8EE64EA-BDA1-4AF7-9301-704437434782}" dt="2025-11-17T21:20:01.296" v="2603" actId="207"/>
        <pc:sldMkLst>
          <pc:docMk/>
          <pc:sldMk cId="286976261" sldId="300"/>
        </pc:sldMkLst>
        <pc:spChg chg="mod">
          <ac:chgData name="xiaochen li" userId="50b582a8adf77086" providerId="LiveId" clId="{A8EE64EA-BDA1-4AF7-9301-704437434782}" dt="2025-11-17T21:17:06.886" v="2567" actId="20577"/>
          <ac:spMkLst>
            <pc:docMk/>
            <pc:sldMk cId="286976261" sldId="300"/>
            <ac:spMk id="9" creationId="{55F47A94-E250-61F7-B6E0-894DDA53A92E}"/>
          </ac:spMkLst>
        </pc:spChg>
        <pc:graphicFrameChg chg="mod modGraphic">
          <ac:chgData name="xiaochen li" userId="50b582a8adf77086" providerId="LiveId" clId="{A8EE64EA-BDA1-4AF7-9301-704437434782}" dt="2025-11-17T21:20:01.296" v="2603" actId="207"/>
          <ac:graphicFrameMkLst>
            <pc:docMk/>
            <pc:sldMk cId="286976261" sldId="300"/>
            <ac:graphicFrameMk id="7" creationId="{6E14FDFF-6E96-4322-EA65-879F45DCA4A1}"/>
          </ac:graphicFrameMkLst>
        </pc:graphicFrameChg>
      </pc:sldChg>
    </pc:docChg>
  </pc:docChgLst>
  <pc:docChgLst>
    <pc:chgData name="xiaochen li" userId="50b582a8adf77086" providerId="LiveId" clId="{E2A895ED-4520-44BB-9236-FD9644ABA45D}"/>
    <pc:docChg chg="modSld">
      <pc:chgData name="xiaochen li" userId="50b582a8adf77086" providerId="LiveId" clId="{E2A895ED-4520-44BB-9236-FD9644ABA45D}" dt="2025-12-01T19:27:21.304" v="0"/>
      <pc:docMkLst>
        <pc:docMk/>
      </pc:docMkLst>
      <pc:sldChg chg="modSp modNotes">
        <pc:chgData name="xiaochen li" userId="50b582a8adf77086" providerId="LiveId" clId="{E2A895ED-4520-44BB-9236-FD9644ABA45D}" dt="2025-12-01T19:27:21.304" v="0"/>
        <pc:sldMkLst>
          <pc:docMk/>
          <pc:sldMk cId="0" sldId="256"/>
        </pc:sldMkLst>
        <pc:spChg chg="mod">
          <ac:chgData name="xiaochen li" userId="50b582a8adf77086" providerId="LiveId" clId="{E2A895ED-4520-44BB-9236-FD9644ABA45D}" dt="2025-12-01T19:27:21.304" v="0"/>
          <ac:spMkLst>
            <pc:docMk/>
            <pc:sldMk cId="0" sldId="256"/>
            <ac:spMk id="148" creationId="{00000000-0000-0000-0000-000000000000}"/>
          </ac:spMkLst>
        </pc:spChg>
      </pc:sldChg>
    </pc:docChg>
  </pc:docChgLst>
  <pc:docChgLst>
    <pc:chgData name="xiaochen li" userId="50b582a8adf77086" providerId="LiveId" clId="{12D61FFD-4C16-4A23-A71B-D8EB920305D8}"/>
    <pc:docChg chg="undo custSel delSld modSld modMainMaster">
      <pc:chgData name="xiaochen li" userId="50b582a8adf77086" providerId="LiveId" clId="{12D61FFD-4C16-4A23-A71B-D8EB920305D8}" dt="2026-02-11T01:35:29.633" v="59" actId="20577"/>
      <pc:docMkLst>
        <pc:docMk/>
      </pc:docMkLst>
      <pc:sldChg chg="del">
        <pc:chgData name="xiaochen li" userId="50b582a8adf77086" providerId="LiveId" clId="{12D61FFD-4C16-4A23-A71B-D8EB920305D8}" dt="2026-02-10T19:50:08.164" v="0" actId="47"/>
        <pc:sldMkLst>
          <pc:docMk/>
          <pc:sldMk cId="0" sldId="257"/>
        </pc:sldMkLst>
      </pc:sldChg>
      <pc:sldChg chg="modNotes">
        <pc:chgData name="xiaochen li" userId="50b582a8adf77086" providerId="LiveId" clId="{12D61FFD-4C16-4A23-A71B-D8EB920305D8}" dt="2026-02-10T19:52:06.792" v="2"/>
        <pc:sldMkLst>
          <pc:docMk/>
          <pc:sldMk cId="0" sldId="260"/>
        </pc:sldMkLst>
      </pc:sldChg>
      <pc:sldChg chg="modNotes">
        <pc:chgData name="xiaochen li" userId="50b582a8adf77086" providerId="LiveId" clId="{12D61FFD-4C16-4A23-A71B-D8EB920305D8}" dt="2026-02-10T19:52:06.792" v="2"/>
        <pc:sldMkLst>
          <pc:docMk/>
          <pc:sldMk cId="0" sldId="261"/>
        </pc:sldMkLst>
      </pc:sldChg>
      <pc:sldChg chg="modNotes">
        <pc:chgData name="xiaochen li" userId="50b582a8adf77086" providerId="LiveId" clId="{12D61FFD-4C16-4A23-A71B-D8EB920305D8}" dt="2026-02-10T19:52:06.792" v="2"/>
        <pc:sldMkLst>
          <pc:docMk/>
          <pc:sldMk cId="0" sldId="262"/>
        </pc:sldMkLst>
      </pc:sldChg>
      <pc:sldChg chg="modNotes">
        <pc:chgData name="xiaochen li" userId="50b582a8adf77086" providerId="LiveId" clId="{12D61FFD-4C16-4A23-A71B-D8EB920305D8}" dt="2026-02-10T19:52:06.792" v="2"/>
        <pc:sldMkLst>
          <pc:docMk/>
          <pc:sldMk cId="0" sldId="264"/>
        </pc:sldMkLst>
      </pc:sldChg>
      <pc:sldChg chg="modNotes">
        <pc:chgData name="xiaochen li" userId="50b582a8adf77086" providerId="LiveId" clId="{12D61FFD-4C16-4A23-A71B-D8EB920305D8}" dt="2026-02-10T19:52:06.792" v="2"/>
        <pc:sldMkLst>
          <pc:docMk/>
          <pc:sldMk cId="0" sldId="269"/>
        </pc:sldMkLst>
      </pc:sldChg>
      <pc:sldChg chg="modNotes">
        <pc:chgData name="xiaochen li" userId="50b582a8adf77086" providerId="LiveId" clId="{12D61FFD-4C16-4A23-A71B-D8EB920305D8}" dt="2026-02-10T19:52:06.792" v="2"/>
        <pc:sldMkLst>
          <pc:docMk/>
          <pc:sldMk cId="0" sldId="270"/>
        </pc:sldMkLst>
      </pc:sldChg>
      <pc:sldChg chg="modNotes">
        <pc:chgData name="xiaochen li" userId="50b582a8adf77086" providerId="LiveId" clId="{12D61FFD-4C16-4A23-A71B-D8EB920305D8}" dt="2026-02-10T19:52:06.792" v="2"/>
        <pc:sldMkLst>
          <pc:docMk/>
          <pc:sldMk cId="0" sldId="278"/>
        </pc:sldMkLst>
      </pc:sldChg>
      <pc:sldChg chg="modNotes">
        <pc:chgData name="xiaochen li" userId="50b582a8adf77086" providerId="LiveId" clId="{12D61FFD-4C16-4A23-A71B-D8EB920305D8}" dt="2026-02-10T19:52:06.792" v="2"/>
        <pc:sldMkLst>
          <pc:docMk/>
          <pc:sldMk cId="0" sldId="279"/>
        </pc:sldMkLst>
      </pc:sldChg>
      <pc:sldChg chg="modNotes">
        <pc:chgData name="xiaochen li" userId="50b582a8adf77086" providerId="LiveId" clId="{12D61FFD-4C16-4A23-A71B-D8EB920305D8}" dt="2026-02-10T19:52:06.792" v="2"/>
        <pc:sldMkLst>
          <pc:docMk/>
          <pc:sldMk cId="0" sldId="280"/>
        </pc:sldMkLst>
      </pc:sldChg>
      <pc:sldChg chg="modSp mod modAnim modNotes">
        <pc:chgData name="xiaochen li" userId="50b582a8adf77086" providerId="LiveId" clId="{12D61FFD-4C16-4A23-A71B-D8EB920305D8}" dt="2026-02-11T00:32:25.255" v="9"/>
        <pc:sldMkLst>
          <pc:docMk/>
          <pc:sldMk cId="0" sldId="282"/>
        </pc:sldMkLst>
        <pc:spChg chg="mod">
          <ac:chgData name="xiaochen li" userId="50b582a8adf77086" providerId="LiveId" clId="{12D61FFD-4C16-4A23-A71B-D8EB920305D8}" dt="2026-02-11T00:32:06.961" v="6" actId="20577"/>
          <ac:spMkLst>
            <pc:docMk/>
            <pc:sldMk cId="0" sldId="282"/>
            <ac:spMk id="297" creationId="{00000000-0000-0000-0000-000000000000}"/>
          </ac:spMkLst>
        </pc:spChg>
        <pc:picChg chg="mod">
          <ac:chgData name="xiaochen li" userId="50b582a8adf77086" providerId="LiveId" clId="{12D61FFD-4C16-4A23-A71B-D8EB920305D8}" dt="2026-02-11T00:32:10.385" v="7" actId="1076"/>
          <ac:picMkLst>
            <pc:docMk/>
            <pc:sldMk cId="0" sldId="282"/>
            <ac:picMk id="298" creationId="{00000000-0000-0000-0000-000000000000}"/>
          </ac:picMkLst>
        </pc:picChg>
      </pc:sldChg>
      <pc:sldChg chg="addSp modSp mod modAnim">
        <pc:chgData name="xiaochen li" userId="50b582a8adf77086" providerId="LiveId" clId="{12D61FFD-4C16-4A23-A71B-D8EB920305D8}" dt="2026-02-11T01:14:09.864" v="45"/>
        <pc:sldMkLst>
          <pc:docMk/>
          <pc:sldMk cId="0" sldId="283"/>
        </pc:sldMkLst>
        <pc:spChg chg="add mod">
          <ac:chgData name="xiaochen li" userId="50b582a8adf77086" providerId="LiveId" clId="{12D61FFD-4C16-4A23-A71B-D8EB920305D8}" dt="2026-02-11T00:45:10.173" v="24"/>
          <ac:spMkLst>
            <pc:docMk/>
            <pc:sldMk cId="0" sldId="283"/>
            <ac:spMk id="2" creationId="{B5C3F1DB-D812-76D4-4A3E-65484536FA28}"/>
          </ac:spMkLst>
        </pc:spChg>
        <pc:spChg chg="mod">
          <ac:chgData name="xiaochen li" userId="50b582a8adf77086" providerId="LiveId" clId="{12D61FFD-4C16-4A23-A71B-D8EB920305D8}" dt="2026-02-11T00:45:21.248" v="26" actId="20577"/>
          <ac:spMkLst>
            <pc:docMk/>
            <pc:sldMk cId="0" sldId="283"/>
            <ac:spMk id="309" creationId="{00000000-0000-0000-0000-000000000000}"/>
          </ac:spMkLst>
        </pc:spChg>
        <pc:picChg chg="mod">
          <ac:chgData name="xiaochen li" userId="50b582a8adf77086" providerId="LiveId" clId="{12D61FFD-4C16-4A23-A71B-D8EB920305D8}" dt="2026-02-11T00:45:24.933" v="27" actId="1076"/>
          <ac:picMkLst>
            <pc:docMk/>
            <pc:sldMk cId="0" sldId="283"/>
            <ac:picMk id="310" creationId="{00000000-0000-0000-0000-000000000000}"/>
          </ac:picMkLst>
        </pc:picChg>
      </pc:sldChg>
      <pc:sldChg chg="modNotes modNotesTx">
        <pc:chgData name="xiaochen li" userId="50b582a8adf77086" providerId="LiveId" clId="{12D61FFD-4C16-4A23-A71B-D8EB920305D8}" dt="2026-02-11T01:05:00.404" v="40" actId="20577"/>
        <pc:sldMkLst>
          <pc:docMk/>
          <pc:sldMk cId="0" sldId="284"/>
        </pc:sldMkLst>
      </pc:sldChg>
      <pc:sldChg chg="modSp mod modNotes">
        <pc:chgData name="xiaochen li" userId="50b582a8adf77086" providerId="LiveId" clId="{12D61FFD-4C16-4A23-A71B-D8EB920305D8}" dt="2026-02-11T01:13:52.385" v="44" actId="20577"/>
        <pc:sldMkLst>
          <pc:docMk/>
          <pc:sldMk cId="0" sldId="285"/>
        </pc:sldMkLst>
        <pc:spChg chg="mod">
          <ac:chgData name="xiaochen li" userId="50b582a8adf77086" providerId="LiveId" clId="{12D61FFD-4C16-4A23-A71B-D8EB920305D8}" dt="2026-02-11T01:13:52.385" v="44" actId="20577"/>
          <ac:spMkLst>
            <pc:docMk/>
            <pc:sldMk cId="0" sldId="285"/>
            <ac:spMk id="328" creationId="{00000000-0000-0000-0000-000000000000}"/>
          </ac:spMkLst>
        </pc:spChg>
      </pc:sldChg>
      <pc:sldChg chg="modSp mod modAnim">
        <pc:chgData name="xiaochen li" userId="50b582a8adf77086" providerId="LiveId" clId="{12D61FFD-4C16-4A23-A71B-D8EB920305D8}" dt="2026-02-11T01:13:17.934" v="43"/>
        <pc:sldMkLst>
          <pc:docMk/>
          <pc:sldMk cId="0" sldId="286"/>
        </pc:sldMkLst>
        <pc:spChg chg="mod">
          <ac:chgData name="xiaochen li" userId="50b582a8adf77086" providerId="LiveId" clId="{12D61FFD-4C16-4A23-A71B-D8EB920305D8}" dt="2026-02-11T01:12:36.820" v="42" actId="20577"/>
          <ac:spMkLst>
            <pc:docMk/>
            <pc:sldMk cId="0" sldId="286"/>
            <ac:spMk id="334" creationId="{00000000-0000-0000-0000-000000000000}"/>
          </ac:spMkLst>
        </pc:spChg>
      </pc:sldChg>
      <pc:sldChg chg="modNotes">
        <pc:chgData name="xiaochen li" userId="50b582a8adf77086" providerId="LiveId" clId="{12D61FFD-4C16-4A23-A71B-D8EB920305D8}" dt="2026-02-10T19:52:06.792" v="2"/>
        <pc:sldMkLst>
          <pc:docMk/>
          <pc:sldMk cId="0" sldId="288"/>
        </pc:sldMkLst>
      </pc:sldChg>
      <pc:sldChg chg="modNotes">
        <pc:chgData name="xiaochen li" userId="50b582a8adf77086" providerId="LiveId" clId="{12D61FFD-4C16-4A23-A71B-D8EB920305D8}" dt="2026-02-10T19:52:06.792" v="2"/>
        <pc:sldMkLst>
          <pc:docMk/>
          <pc:sldMk cId="0" sldId="289"/>
        </pc:sldMkLst>
      </pc:sldChg>
      <pc:sldChg chg="modSp mod">
        <pc:chgData name="xiaochen li" userId="50b582a8adf77086" providerId="LiveId" clId="{12D61FFD-4C16-4A23-A71B-D8EB920305D8}" dt="2026-02-11T01:23:38.480" v="46" actId="20577"/>
        <pc:sldMkLst>
          <pc:docMk/>
          <pc:sldMk cId="0" sldId="290"/>
        </pc:sldMkLst>
        <pc:spChg chg="mod">
          <ac:chgData name="xiaochen li" userId="50b582a8adf77086" providerId="LiveId" clId="{12D61FFD-4C16-4A23-A71B-D8EB920305D8}" dt="2026-02-11T01:23:38.480" v="46" actId="20577"/>
          <ac:spMkLst>
            <pc:docMk/>
            <pc:sldMk cId="0" sldId="290"/>
            <ac:spMk id="364" creationId="{00000000-0000-0000-0000-000000000000}"/>
          </ac:spMkLst>
        </pc:spChg>
      </pc:sldChg>
      <pc:sldChg chg="modSp mod modNotes modNotesTx">
        <pc:chgData name="xiaochen li" userId="50b582a8adf77086" providerId="LiveId" clId="{12D61FFD-4C16-4A23-A71B-D8EB920305D8}" dt="2026-02-11T01:35:29.633" v="59" actId="20577"/>
        <pc:sldMkLst>
          <pc:docMk/>
          <pc:sldMk cId="0" sldId="291"/>
        </pc:sldMkLst>
        <pc:spChg chg="mod">
          <ac:chgData name="xiaochen li" userId="50b582a8adf77086" providerId="LiveId" clId="{12D61FFD-4C16-4A23-A71B-D8EB920305D8}" dt="2026-02-11T01:35:29.633" v="59" actId="20577"/>
          <ac:spMkLst>
            <pc:docMk/>
            <pc:sldMk cId="0" sldId="291"/>
            <ac:spMk id="371" creationId="{00000000-0000-0000-0000-000000000000}"/>
          </ac:spMkLst>
        </pc:spChg>
      </pc:sldChg>
      <pc:sldMasterChg chg="modSp">
        <pc:chgData name="xiaochen li" userId="50b582a8adf77086" providerId="LiveId" clId="{12D61FFD-4C16-4A23-A71B-D8EB920305D8}" dt="2026-02-10T19:52:09.502" v="3"/>
        <pc:sldMasterMkLst>
          <pc:docMk/>
          <pc:sldMasterMk cId="0" sldId="2147483673"/>
        </pc:sldMasterMkLst>
        <pc:spChg chg="mod">
          <ac:chgData name="xiaochen li" userId="50b582a8adf77086" providerId="LiveId" clId="{12D61FFD-4C16-4A23-A71B-D8EB920305D8}" dt="2026-02-10T19:52:09.502" v="3"/>
          <ac:spMkLst>
            <pc:docMk/>
            <pc:sldMasterMk cId="0" sldId="2147483673"/>
            <ac:spMk id="75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1" name="Google Shape;331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9" name="Google Shape;339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6" name="Google Shape;346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3" name="Google Shape;353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1" name="Google Shape;361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8" name="Google Shape;368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>
          <a:extLst>
            <a:ext uri="{FF2B5EF4-FFF2-40B4-BE49-F238E27FC236}">
              <a16:creationId xmlns:a16="http://schemas.microsoft.com/office/drawing/2014/main" id="{981EB63E-C44E-2270-F3C3-9B86CD8EC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:notes">
            <a:extLst>
              <a:ext uri="{FF2B5EF4-FFF2-40B4-BE49-F238E27FC236}">
                <a16:creationId xmlns:a16="http://schemas.microsoft.com/office/drawing/2014/main" id="{D410AA8D-FF37-446F-B065-9ACC9E4893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3:notes">
            <a:extLst>
              <a:ext uri="{FF2B5EF4-FFF2-40B4-BE49-F238E27FC236}">
                <a16:creationId xmlns:a16="http://schemas.microsoft.com/office/drawing/2014/main" id="{CB732FC4-9916-9EF0-999E-B33DE77AF1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12834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>
          <a:extLst>
            <a:ext uri="{FF2B5EF4-FFF2-40B4-BE49-F238E27FC236}">
              <a16:creationId xmlns:a16="http://schemas.microsoft.com/office/drawing/2014/main" id="{C21CE1E4-6EB1-F972-E894-475F95C04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:notes">
            <a:extLst>
              <a:ext uri="{FF2B5EF4-FFF2-40B4-BE49-F238E27FC236}">
                <a16:creationId xmlns:a16="http://schemas.microsoft.com/office/drawing/2014/main" id="{06E7FEFD-AF72-9DB1-3FB8-74E6A8CE32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3:notes">
            <a:extLst>
              <a:ext uri="{FF2B5EF4-FFF2-40B4-BE49-F238E27FC236}">
                <a16:creationId xmlns:a16="http://schemas.microsoft.com/office/drawing/2014/main" id="{7E9F5E74-684F-3A2F-373E-1592DEF94B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27070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>
          <a:extLst>
            <a:ext uri="{FF2B5EF4-FFF2-40B4-BE49-F238E27FC236}">
              <a16:creationId xmlns:a16="http://schemas.microsoft.com/office/drawing/2014/main" id="{5B1E2A46-2ED6-75A1-6A32-45B4C512A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:notes">
            <a:extLst>
              <a:ext uri="{FF2B5EF4-FFF2-40B4-BE49-F238E27FC236}">
                <a16:creationId xmlns:a16="http://schemas.microsoft.com/office/drawing/2014/main" id="{BEA3F6AB-F2BD-0749-EB2D-B5723C092D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3:notes">
            <a:extLst>
              <a:ext uri="{FF2B5EF4-FFF2-40B4-BE49-F238E27FC236}">
                <a16:creationId xmlns:a16="http://schemas.microsoft.com/office/drawing/2014/main" id="{C5D63D11-4FE8-70CF-5DF9-D1C7407F57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8602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7" name="Google Shape;267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4" name="Google Shape;274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1" name="Google Shape;28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7" name="Google Shape;287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4" name="Google Shape;294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5" name="Google Shape;305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7" name="Google Shape;317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3" name="Google Shape;32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-Subtitle">
  <p:cSld name="Title-Sub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Georgia"/>
              <a:buNone/>
              <a:defRPr sz="60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F2044"/>
              </a:buClr>
              <a:buSzPts val="3600"/>
              <a:buFont typeface="Georgia"/>
              <a:buNone/>
              <a:defRPr sz="3600" b="0" i="0" u="none" strike="noStrike" cap="none">
                <a:solidFill>
                  <a:srgbClr val="0F2044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1"/>
          </p:nvPr>
        </p:nvSpPr>
        <p:spPr>
          <a:xfrm>
            <a:off x="628650" y="1135810"/>
            <a:ext cx="7886700" cy="34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F204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F2044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F204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F204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F2044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F2044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F2044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F2044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F2044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1" name="Google Shape;81;p14"/>
          <p:cNvCxnSpPr/>
          <p:nvPr/>
        </p:nvCxnSpPr>
        <p:spPr>
          <a:xfrm>
            <a:off x="1221600" y="1075856"/>
            <a:ext cx="6700800" cy="0"/>
          </a:xfrm>
          <a:prstGeom prst="straightConnector1">
            <a:avLst/>
          </a:prstGeom>
          <a:noFill/>
          <a:ln w="28575" cap="flat" cmpd="sng">
            <a:solidFill>
              <a:srgbClr val="0F2044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2" name="Google Shape;82;p14"/>
          <p:cNvCxnSpPr/>
          <p:nvPr/>
        </p:nvCxnSpPr>
        <p:spPr>
          <a:xfrm>
            <a:off x="1221600" y="4632769"/>
            <a:ext cx="6700800" cy="0"/>
          </a:xfrm>
          <a:prstGeom prst="straightConnector1">
            <a:avLst/>
          </a:prstGeom>
          <a:noFill/>
          <a:ln w="9525" cap="flat" cmpd="sng">
            <a:solidFill>
              <a:srgbClr val="0F2044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ubtitle" type="title">
  <p:cSld name="TITLE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F2044"/>
              </a:buClr>
              <a:buSzPts val="6000"/>
              <a:buFont typeface="Georgia"/>
              <a:buNone/>
              <a:defRPr sz="6000" b="0" i="0" u="none" strike="noStrike" cap="none">
                <a:solidFill>
                  <a:srgbClr val="0F2044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2044"/>
              </a:buClr>
              <a:buSzPts val="1400"/>
              <a:buNone/>
              <a:defRPr sz="1800">
                <a:solidFill>
                  <a:srgbClr val="0F2044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2044"/>
              </a:buClr>
              <a:buSzPts val="1400"/>
              <a:buNone/>
              <a:defRPr sz="1800">
                <a:solidFill>
                  <a:srgbClr val="0F2044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2044"/>
              </a:buClr>
              <a:buSzPts val="1400"/>
              <a:buNone/>
              <a:defRPr sz="1800">
                <a:solidFill>
                  <a:srgbClr val="0F2044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2044"/>
              </a:buClr>
              <a:buSzPts val="1400"/>
              <a:buNone/>
              <a:defRPr sz="1800">
                <a:solidFill>
                  <a:srgbClr val="0F2044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2044"/>
              </a:buClr>
              <a:buSzPts val="1400"/>
              <a:buNone/>
              <a:defRPr sz="1800">
                <a:solidFill>
                  <a:srgbClr val="0F2044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2044"/>
              </a:buClr>
              <a:buSzPts val="1400"/>
              <a:buNone/>
              <a:defRPr sz="1800">
                <a:solidFill>
                  <a:srgbClr val="0F2044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2044"/>
              </a:buClr>
              <a:buSzPts val="1400"/>
              <a:buNone/>
              <a:defRPr sz="1800">
                <a:solidFill>
                  <a:srgbClr val="0F2044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2044"/>
              </a:buClr>
              <a:buSzPts val="1400"/>
              <a:buNone/>
              <a:defRPr sz="1800">
                <a:solidFill>
                  <a:srgbClr val="0F2044"/>
                </a:solidFill>
              </a:defRPr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F2044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Georgia"/>
              <a:buNone/>
              <a:defRPr sz="6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ftr" idx="11"/>
          </p:nvPr>
        </p:nvSpPr>
        <p:spPr>
          <a:xfrm>
            <a:off x="445840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Google Shape;95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ftr" idx="11"/>
          </p:nvPr>
        </p:nvSpPr>
        <p:spPr>
          <a:xfrm>
            <a:off x="445840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Google Shape;103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ftr" idx="11"/>
          </p:nvPr>
        </p:nvSpPr>
        <p:spPr>
          <a:xfrm>
            <a:off x="445840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8" name="Google Shape;108;p19"/>
          <p:cNvSpPr txBox="1">
            <a:spLocks noGrp="1"/>
          </p:cNvSpPr>
          <p:nvPr>
            <p:ph type="ftr" idx="11"/>
          </p:nvPr>
        </p:nvSpPr>
        <p:spPr>
          <a:xfrm>
            <a:off x="445840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Google Shape;109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>
            <a:spLocks noGrp="1"/>
          </p:cNvSpPr>
          <p:nvPr>
            <p:ph type="ftr" idx="11"/>
          </p:nvPr>
        </p:nvSpPr>
        <p:spPr>
          <a:xfrm>
            <a:off x="445840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Google Shape;112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ftr" idx="11"/>
          </p:nvPr>
        </p:nvSpPr>
        <p:spPr>
          <a:xfrm>
            <a:off x="445840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1" name="Google Shape;121;p2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3" name="Google Shape;123;p22"/>
          <p:cNvSpPr txBox="1">
            <a:spLocks noGrp="1"/>
          </p:cNvSpPr>
          <p:nvPr>
            <p:ph type="ftr" idx="11"/>
          </p:nvPr>
        </p:nvSpPr>
        <p:spPr>
          <a:xfrm>
            <a:off x="445840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Google Shape;12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7" name="Google Shape;127;p23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Google Shape;128;p23"/>
          <p:cNvSpPr txBox="1">
            <a:spLocks noGrp="1"/>
          </p:cNvSpPr>
          <p:nvPr>
            <p:ph type="ftr" idx="11"/>
          </p:nvPr>
        </p:nvSpPr>
        <p:spPr>
          <a:xfrm>
            <a:off x="445840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9" name="Google Shape;129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2" name="Google Shape;132;p24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3" name="Google Shape;133;p24"/>
          <p:cNvSpPr txBox="1">
            <a:spLocks noGrp="1"/>
          </p:cNvSpPr>
          <p:nvPr>
            <p:ph type="ftr" idx="11"/>
          </p:nvPr>
        </p:nvSpPr>
        <p:spPr>
          <a:xfrm>
            <a:off x="445840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Google Shape;134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>
                <a:solidFill>
                  <a:srgbClr val="DA000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A000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A000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A000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A000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A000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A000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A000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37" name="Google Shape;137;p2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cxnSp>
        <p:nvCxnSpPr>
          <p:cNvPr id="138" name="Google Shape;138;p25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-Subtitle">
  <p:cSld name="Title-Subtitle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Georgia"/>
              <a:buNone/>
              <a:defRPr sz="60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1" name="Google Shape;141;p26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Google Shape;142;p2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3" name="Google Shape;143;p2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Georgia"/>
              <a:buNone/>
              <a:defRPr sz="60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" name="Google Shape;10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10358" y="4697344"/>
            <a:ext cx="1006822" cy="3390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3" name="Google Shape;73;p13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35338" y="4691572"/>
            <a:ext cx="1042279" cy="33905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 txBox="1"/>
          <p:nvPr/>
        </p:nvSpPr>
        <p:spPr>
          <a:xfrm>
            <a:off x="1562225" y="4733925"/>
            <a:ext cx="2232000" cy="3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rPr>
              <a:t>CSC 481/681</a:t>
            </a:r>
            <a:endParaRPr sz="1300" b="0" i="0" u="none" strike="noStrike" cap="none">
              <a:solidFill>
                <a:srgbClr val="0F204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1" u="none" strike="noStrike" cap="none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rPr>
              <a:t>Principles of Computer Security</a:t>
            </a:r>
            <a:endParaRPr sz="1100" b="0" i="1" u="none" strike="noStrike" cap="none">
              <a:solidFill>
                <a:srgbClr val="0F204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3752850" y="4820156"/>
            <a:ext cx="4305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0F2044"/>
                </a:solidFill>
                <a:latin typeface="Arial"/>
                <a:ea typeface="Arial"/>
                <a:cs typeface="Arial"/>
                <a:sym typeface="Arial"/>
              </a:rPr>
              <a:t>Cryptography: </a:t>
            </a:r>
            <a:r>
              <a:rPr lang="en-US" sz="1200" dirty="0"/>
              <a:t>Probability Basics</a:t>
            </a:r>
            <a:endParaRPr sz="1200" b="0" i="0" u="none" strike="noStrike" cap="none" dirty="0">
              <a:solidFill>
                <a:srgbClr val="0F204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6" name="Google Shape;76;p13"/>
          <p:cNvCxnSpPr/>
          <p:nvPr/>
        </p:nvCxnSpPr>
        <p:spPr>
          <a:xfrm>
            <a:off x="3686300" y="4752872"/>
            <a:ext cx="0" cy="3027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5400" dirty="0"/>
              <a:t>Cryptography</a:t>
            </a:r>
            <a:endParaRPr sz="5400" dirty="0"/>
          </a:p>
          <a:p>
            <a:pPr lvl="0"/>
            <a:r>
              <a:rPr lang="en-US" sz="3600" dirty="0"/>
              <a:t>Probability Basics</a:t>
            </a:r>
            <a:endParaRPr sz="3300" dirty="0"/>
          </a:p>
        </p:txBody>
      </p:sp>
      <p:sp>
        <p:nvSpPr>
          <p:cNvPr id="149" name="Google Shape;149;p27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000"/>
              <a:t>CSC 481/681</a:t>
            </a:r>
            <a:endParaRPr sz="20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000"/>
              <a:t>Principles of Computer Security</a:t>
            </a:r>
            <a:endParaRPr sz="20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sz="2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5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/>
              <a:t>Entropy</a:t>
            </a:r>
            <a:endParaRPr sz="3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/>
              <a:t>Definition</a:t>
            </a:r>
            <a:endParaRPr sz="2000" i="1"/>
          </a:p>
        </p:txBody>
      </p:sp>
      <p:sp>
        <p:nvSpPr>
          <p:cNvPr id="334" name="Google Shape;334;p53"/>
          <p:cNvSpPr txBox="1">
            <a:spLocks noGrp="1"/>
          </p:cNvSpPr>
          <p:nvPr>
            <p:ph type="body" idx="1"/>
          </p:nvPr>
        </p:nvSpPr>
        <p:spPr>
          <a:xfrm>
            <a:off x="628650" y="1135810"/>
            <a:ext cx="7886700" cy="34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For source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S </a:t>
            </a:r>
            <a:r>
              <a:rPr lang="en-US" sz="1600" dirty="0"/>
              <a:t>= (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600" dirty="0"/>
              <a:t>,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600" dirty="0"/>
              <a:t>), Shannon’s entropy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H</a:t>
            </a:r>
            <a:r>
              <a:rPr lang="en-US" sz="1600" dirty="0"/>
              <a:t>(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en-US" sz="1600" dirty="0"/>
              <a:t>) is defined to be</a:t>
            </a:r>
            <a:endParaRPr sz="1600" dirty="0"/>
          </a:p>
          <a:p>
            <a:pPr marL="0" lvl="0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endParaRPr sz="22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Unit of measure is “bits”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Example: Entropy of uniform message source over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600" dirty="0"/>
              <a:t> messages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U</a:t>
            </a:r>
            <a:r>
              <a:rPr lang="en-US" sz="1600" i="1" baseline="-25000" dirty="0">
                <a:latin typeface="Georgia"/>
                <a:ea typeface="Georgia"/>
                <a:cs typeface="Georgia"/>
                <a:sym typeface="Georgia"/>
              </a:rPr>
              <a:t>n</a:t>
            </a:r>
            <a:endParaRPr sz="1600" i="1" baseline="-25000" dirty="0"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</a:pPr>
            <a:endParaRPr sz="25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None/>
            </a:pPr>
            <a:r>
              <a:rPr lang="en-US" sz="1600" dirty="0">
                <a:solidFill>
                  <a:schemeClr val="dk2"/>
                </a:solidFill>
              </a:rPr>
              <a:t>Specific instances:</a:t>
            </a:r>
            <a:endParaRPr sz="1600" dirty="0">
              <a:solidFill>
                <a:schemeClr val="dk2"/>
              </a:solidFill>
            </a:endParaRPr>
          </a:p>
          <a:p>
            <a:pPr marL="342900" lvl="0" indent="-203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</a:pPr>
            <a:r>
              <a:rPr lang="en-US" sz="1400" dirty="0">
                <a:solidFill>
                  <a:schemeClr val="dk2"/>
                </a:solidFill>
              </a:rPr>
              <a:t>Entropy of a coin flip:  log</a:t>
            </a:r>
            <a:r>
              <a:rPr lang="en-US" sz="1400" baseline="-25000" dirty="0">
                <a:solidFill>
                  <a:schemeClr val="dk2"/>
                </a:solidFill>
              </a:rPr>
              <a:t>2</a:t>
            </a:r>
            <a:r>
              <a:rPr lang="en-US" sz="1400" dirty="0">
                <a:solidFill>
                  <a:schemeClr val="dk2"/>
                </a:solidFill>
              </a:rPr>
              <a:t> 2 = 1 bit</a:t>
            </a:r>
            <a:endParaRPr sz="1400" dirty="0">
              <a:solidFill>
                <a:schemeClr val="dk2"/>
              </a:solidFill>
            </a:endParaRPr>
          </a:p>
          <a:p>
            <a:pPr marL="342900" lvl="0" indent="-203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</a:pPr>
            <a:r>
              <a:rPr lang="en-US" sz="1400" dirty="0">
                <a:solidFill>
                  <a:schemeClr val="dk2"/>
                </a:solidFill>
              </a:rPr>
              <a:t>Entropy of a uniform 256-bit random key: log</a:t>
            </a:r>
            <a:r>
              <a:rPr lang="en-US" sz="1400" baseline="-25000" dirty="0">
                <a:solidFill>
                  <a:schemeClr val="dk2"/>
                </a:solidFill>
              </a:rPr>
              <a:t>2</a:t>
            </a:r>
            <a:r>
              <a:rPr lang="en-US" sz="1400" dirty="0">
                <a:solidFill>
                  <a:schemeClr val="dk2"/>
                </a:solidFill>
              </a:rPr>
              <a:t> 2</a:t>
            </a:r>
            <a:r>
              <a:rPr lang="en-US" sz="1400" baseline="30000" dirty="0">
                <a:solidFill>
                  <a:schemeClr val="dk2"/>
                </a:solidFill>
              </a:rPr>
              <a:t>256</a:t>
            </a:r>
            <a:r>
              <a:rPr lang="en-US" sz="1400" dirty="0">
                <a:solidFill>
                  <a:schemeClr val="dk2"/>
                </a:solidFill>
              </a:rPr>
              <a:t> = 256 bits</a:t>
            </a:r>
            <a:endParaRPr sz="1400" dirty="0">
              <a:solidFill>
                <a:schemeClr val="dk2"/>
              </a:solidFill>
            </a:endParaRPr>
          </a:p>
          <a:p>
            <a:pPr marL="342900" lvl="0" indent="-203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</a:pPr>
            <a:r>
              <a:rPr lang="en-US" sz="1400" dirty="0">
                <a:solidFill>
                  <a:schemeClr val="dk2"/>
                </a:solidFill>
              </a:rPr>
              <a:t>Entropy of a 6-sided di</a:t>
            </a:r>
            <a:r>
              <a:rPr lang="en-US" altLang="zh-CN" sz="1400" dirty="0">
                <a:solidFill>
                  <a:schemeClr val="dk2"/>
                </a:solidFill>
              </a:rPr>
              <a:t>c</a:t>
            </a:r>
            <a:r>
              <a:rPr lang="en-US" sz="1400" dirty="0">
                <a:solidFill>
                  <a:schemeClr val="dk2"/>
                </a:solidFill>
              </a:rPr>
              <a:t>e roll: log</a:t>
            </a:r>
            <a:r>
              <a:rPr lang="en-US" sz="1400" baseline="-25000" dirty="0">
                <a:solidFill>
                  <a:schemeClr val="dk2"/>
                </a:solidFill>
              </a:rPr>
              <a:t>2</a:t>
            </a:r>
            <a:r>
              <a:rPr lang="en-US" sz="1400" dirty="0">
                <a:solidFill>
                  <a:schemeClr val="dk2"/>
                </a:solidFill>
              </a:rPr>
              <a:t> 6 ≈ 2.585 bits</a:t>
            </a:r>
            <a:endParaRPr sz="1400" dirty="0">
              <a:solidFill>
                <a:schemeClr val="dk2"/>
              </a:solidFill>
            </a:endParaRPr>
          </a:p>
        </p:txBody>
      </p:sp>
      <p:pic>
        <p:nvPicPr>
          <p:cNvPr id="335" name="Google Shape;335;p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1899" y="1496825"/>
            <a:ext cx="3931919" cy="536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6" name="Google Shape;336;p5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80838" y="2707997"/>
            <a:ext cx="4782313" cy="53561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4DB8E1F-3DEF-5511-2357-DD756BFD5337}"/>
              </a:ext>
            </a:extLst>
          </p:cNvPr>
          <p:cNvSpPr txBox="1"/>
          <p:nvPr/>
        </p:nvSpPr>
        <p:spPr>
          <a:xfrm>
            <a:off x="6185359" y="3391882"/>
            <a:ext cx="2752781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It gives the </a:t>
            </a:r>
            <a:r>
              <a:rPr lang="en-US" b="1" dirty="0"/>
              <a:t>average number of bits needed to encode one symbol</a:t>
            </a:r>
            <a:r>
              <a:rPr lang="en-US" dirty="0"/>
              <a:t> if you know only its probability distribution.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5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 dirty="0"/>
              <a:t>Entropy</a:t>
            </a:r>
            <a:endParaRPr sz="3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 dirty="0"/>
              <a:t>Entropy of English</a:t>
            </a:r>
            <a:endParaRPr sz="2000" i="1" dirty="0"/>
          </a:p>
        </p:txBody>
      </p:sp>
      <p:sp>
        <p:nvSpPr>
          <p:cNvPr id="342" name="Google Shape;342;p54"/>
          <p:cNvSpPr txBox="1">
            <a:spLocks noGrp="1"/>
          </p:cNvSpPr>
          <p:nvPr>
            <p:ph type="body" idx="1"/>
          </p:nvPr>
        </p:nvSpPr>
        <p:spPr>
          <a:xfrm>
            <a:off x="628650" y="1135818"/>
            <a:ext cx="7886700" cy="3321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>
              <a:lnSpc>
                <a:spcPct val="100000"/>
              </a:lnSpc>
              <a:spcBef>
                <a:spcPts val="4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1600" dirty="0"/>
              <a:t>Consider English writing as a source. If you only look at the </a:t>
            </a:r>
            <a:r>
              <a:rPr lang="en-US" sz="1600" b="1" dirty="0"/>
              <a:t>frequency of individual letters</a:t>
            </a:r>
            <a:r>
              <a:rPr lang="en-US" sz="1600" dirty="0"/>
              <a:t> in English (ignoring context):</a:t>
            </a:r>
          </a:p>
          <a:p>
            <a:pPr marL="0" lv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sz="1400" dirty="0"/>
              <a:t>There are 26 letters (A–Z), but their frequencies are unequal (e.g., “E” ≈ 13%, “Z” ≈ 0.1%). Using actual English letter frequencies, Shannon computed:</a:t>
            </a:r>
          </a:p>
          <a:p>
            <a:pPr marL="76200" indent="0" algn="ctr">
              <a:buNone/>
            </a:pPr>
            <a:r>
              <a:rPr lang="en-US" sz="1400" dirty="0"/>
              <a:t>Entropy as independent single letters: ≈ 4.14 bits/letter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/>
              <a:t>In real English text, </a:t>
            </a:r>
            <a:r>
              <a:rPr lang="en-US" sz="1600" b="1" dirty="0"/>
              <a:t>letters are not independent,</a:t>
            </a:r>
            <a:r>
              <a:rPr lang="en-US" sz="1600" dirty="0"/>
              <a:t> grammar and context make the next symbol highly predictable. For example, after “TH”, “E” is very likely.</a:t>
            </a:r>
            <a:endParaRPr sz="1600" dirty="0"/>
          </a:p>
          <a:p>
            <a:pPr marL="0" lvl="0" indent="0" algn="ctr"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sz="1400" dirty="0"/>
              <a:t>Entropy as “guess” next letter in context </a:t>
            </a:r>
            <a:r>
              <a:rPr lang="en-US" sz="1400" dirty="0">
                <a:solidFill>
                  <a:schemeClr val="dk2"/>
                </a:solidFill>
              </a:rPr>
              <a:t>≈</a:t>
            </a:r>
            <a:r>
              <a:rPr lang="en-US" sz="1400" dirty="0"/>
              <a:t> 0.6-1.3 bits/letter</a:t>
            </a:r>
          </a:p>
          <a:p>
            <a:pPr marL="285750" lvl="0" indent="-285750">
              <a:lnSpc>
                <a:spcPct val="100000"/>
              </a:lnSpc>
              <a:spcBef>
                <a:spcPts val="700"/>
              </a:spcBef>
              <a:buFont typeface="Wingdings" panose="05000000000000000000" pitchFamily="2" charset="2"/>
              <a:buChar char="Ø"/>
            </a:pPr>
            <a:r>
              <a:rPr lang="en-US" sz="1600" dirty="0"/>
              <a:t>Perfectly random text: </a:t>
            </a:r>
          </a:p>
          <a:p>
            <a:pPr marL="0" lvl="0" indent="0" algn="ctr"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sz="1400" dirty="0"/>
              <a:t>log₂26 ≈ 4.7 bits/ letter</a:t>
            </a:r>
            <a:endParaRPr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5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/>
              <a:t>Entropy and Passwords</a:t>
            </a:r>
            <a:endParaRPr sz="3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/>
              <a:t>Modeling Brute-Force Attacks</a:t>
            </a:r>
            <a:endParaRPr sz="2000" i="1"/>
          </a:p>
        </p:txBody>
      </p:sp>
      <p:sp>
        <p:nvSpPr>
          <p:cNvPr id="349" name="Google Shape;349;p55"/>
          <p:cNvSpPr txBox="1">
            <a:spLocks noGrp="1"/>
          </p:cNvSpPr>
          <p:nvPr>
            <p:ph type="body" idx="1"/>
          </p:nvPr>
        </p:nvSpPr>
        <p:spPr>
          <a:xfrm>
            <a:off x="628650" y="1135810"/>
            <a:ext cx="7886700" cy="34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800" dirty="0"/>
              <a:t>Idea: Model password selection as a source (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800" dirty="0"/>
              <a:t>,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800" dirty="0"/>
              <a:t>)</a:t>
            </a:r>
            <a:endParaRPr sz="1800" dirty="0"/>
          </a:p>
          <a:p>
            <a:pPr marL="400050" lvl="0" indent="-215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Message space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600" dirty="0"/>
              <a:t> is really set of possible passwords - say |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600" dirty="0"/>
              <a:t>| =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600" dirty="0"/>
              <a:t> possibilities</a:t>
            </a:r>
            <a:endParaRPr sz="1600" dirty="0"/>
          </a:p>
          <a:p>
            <a:pPr marL="400050" lvl="0" indent="-215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</a:pP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600" dirty="0"/>
              <a:t>(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600" dirty="0"/>
              <a:t>) is the probability that a user selects password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m</a:t>
            </a:r>
            <a:endParaRPr sz="1600" i="1" dirty="0">
              <a:latin typeface="Georgia"/>
              <a:ea typeface="Georgia"/>
              <a:cs typeface="Georgia"/>
              <a:sym typeface="Georgia"/>
            </a:endParaRPr>
          </a:p>
          <a:p>
            <a:pPr marL="400050" lvl="0" indent="-215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Put in decreasing order and abbreviate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600" i="1" baseline="-25000" dirty="0">
                <a:latin typeface="Georgia"/>
                <a:ea typeface="Georgia"/>
                <a:cs typeface="Georgia"/>
                <a:sym typeface="Georgia"/>
              </a:rPr>
              <a:t>i</a:t>
            </a:r>
            <a:r>
              <a:rPr lang="en-US" sz="1600" dirty="0"/>
              <a:t> as probability of </a:t>
            </a:r>
            <a:r>
              <a:rPr lang="en-US" sz="1600" i="1" dirty="0" err="1">
                <a:latin typeface="Georgia"/>
                <a:ea typeface="Georgia"/>
                <a:cs typeface="Georgia"/>
                <a:sym typeface="Georgia"/>
              </a:rPr>
              <a:t>i</a:t>
            </a:r>
            <a:r>
              <a:rPr lang="en-US" sz="1600" dirty="0" err="1"/>
              <a:t>th</a:t>
            </a:r>
            <a:r>
              <a:rPr lang="en-US" sz="1600" dirty="0"/>
              <a:t> password</a:t>
            </a:r>
            <a:endParaRPr sz="1600" dirty="0"/>
          </a:p>
          <a:p>
            <a:pPr marL="457200" lvl="0" indent="0" algn="ctr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</a:pP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600" baseline="-25000" dirty="0"/>
              <a:t>1</a:t>
            </a:r>
            <a:r>
              <a:rPr lang="en-US" sz="1600" dirty="0"/>
              <a:t> ≥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600" baseline="-25000" dirty="0"/>
              <a:t>2</a:t>
            </a:r>
            <a:r>
              <a:rPr lang="en-US" sz="1600" dirty="0"/>
              <a:t> </a:t>
            </a:r>
            <a:r>
              <a:rPr lang="en-US" sz="1600" dirty="0">
                <a:solidFill>
                  <a:schemeClr val="dk2"/>
                </a:solidFill>
              </a:rPr>
              <a:t>≥  …  ≥ </a:t>
            </a:r>
            <a:r>
              <a:rPr lang="en-US" sz="1600" i="1" dirty="0" err="1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600" i="1" baseline="-25000" dirty="0" err="1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n</a:t>
            </a:r>
            <a:endParaRPr sz="1600" i="1" baseline="-25000" dirty="0">
              <a:solidFill>
                <a:schemeClr val="dk2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2400"/>
              <a:buNone/>
            </a:pPr>
            <a:r>
              <a:rPr lang="en-US" sz="1800" dirty="0">
                <a:solidFill>
                  <a:schemeClr val="dk2"/>
                </a:solidFill>
              </a:rPr>
              <a:t>Optimal brute-force attacker: Tries passwords in decreasing probability</a:t>
            </a:r>
            <a:endParaRPr sz="1800" dirty="0">
              <a:solidFill>
                <a:schemeClr val="dk2"/>
              </a:solidFill>
            </a:endParaRPr>
          </a:p>
          <a:p>
            <a:pPr marL="400050" lvl="0" indent="-215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</a:pPr>
            <a:r>
              <a:rPr lang="en-US" sz="1600" dirty="0">
                <a:solidFill>
                  <a:schemeClr val="dk2"/>
                </a:solidFill>
              </a:rPr>
              <a:t>Random variable </a:t>
            </a:r>
            <a:r>
              <a:rPr lang="en-US" sz="1600" i="1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G</a:t>
            </a:r>
            <a:r>
              <a:rPr lang="en-US" sz="1600" dirty="0">
                <a:solidFill>
                  <a:schemeClr val="dk2"/>
                </a:solidFill>
              </a:rPr>
              <a:t> for number of guesses to find a password</a:t>
            </a:r>
            <a:endParaRPr sz="1600" dirty="0">
              <a:solidFill>
                <a:schemeClr val="dk2"/>
              </a:solidFill>
            </a:endParaRPr>
          </a:p>
          <a:p>
            <a:pPr marL="400050" lvl="0" indent="-215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</a:pPr>
            <a:r>
              <a:rPr lang="en-US" sz="1600" dirty="0">
                <a:solidFill>
                  <a:schemeClr val="dk2"/>
                </a:solidFill>
              </a:rPr>
              <a:t>Expected number of guesses to crack:</a:t>
            </a:r>
            <a:endParaRPr sz="1600" dirty="0">
              <a:solidFill>
                <a:schemeClr val="dk2"/>
              </a:solidFill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</a:pPr>
            <a:endParaRPr sz="3300" i="1" baseline="-25000" dirty="0">
              <a:solidFill>
                <a:schemeClr val="dk2"/>
              </a:solidFill>
            </a:endParaRPr>
          </a:p>
          <a:p>
            <a:pPr marL="40005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</a:pPr>
            <a:r>
              <a:rPr lang="en-US" sz="1600" dirty="0">
                <a:solidFill>
                  <a:schemeClr val="dk2"/>
                </a:solidFill>
              </a:rPr>
              <a:t>This is sometimes called the “</a:t>
            </a:r>
            <a:r>
              <a:rPr lang="en-US" sz="1600" i="1" u="sng" dirty="0">
                <a:solidFill>
                  <a:schemeClr val="dk2"/>
                </a:solidFill>
              </a:rPr>
              <a:t>guessing entropy</a:t>
            </a:r>
            <a:r>
              <a:rPr lang="en-US" sz="1600" dirty="0">
                <a:solidFill>
                  <a:schemeClr val="dk2"/>
                </a:solidFill>
              </a:rPr>
              <a:t>” of the distribution</a:t>
            </a:r>
            <a:endParaRPr sz="1600" dirty="0">
              <a:solidFill>
                <a:schemeClr val="dk2"/>
              </a:solidFill>
            </a:endParaRPr>
          </a:p>
        </p:txBody>
      </p:sp>
      <p:pic>
        <p:nvPicPr>
          <p:cNvPr id="350" name="Google Shape;350;p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58763" y="3599025"/>
            <a:ext cx="1426464" cy="5705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5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400">
                <a:solidFill>
                  <a:schemeClr val="dk2"/>
                </a:solidFill>
              </a:rPr>
              <a:t>Entropy and Passwords</a:t>
            </a:r>
            <a:endParaRPr sz="340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>
                <a:solidFill>
                  <a:schemeClr val="dk2"/>
                </a:solidFill>
              </a:rPr>
              <a:t>Example 1: Uniform distribution</a:t>
            </a:r>
            <a:endParaRPr/>
          </a:p>
        </p:txBody>
      </p:sp>
      <p:sp>
        <p:nvSpPr>
          <p:cNvPr id="356" name="Google Shape;356;p56"/>
          <p:cNvSpPr txBox="1">
            <a:spLocks noGrp="1"/>
          </p:cNvSpPr>
          <p:nvPr>
            <p:ph type="body" idx="1"/>
          </p:nvPr>
        </p:nvSpPr>
        <p:spPr>
          <a:xfrm>
            <a:off x="628650" y="1135802"/>
            <a:ext cx="7886700" cy="28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2000" u="sng" dirty="0"/>
              <a:t>Example 1</a:t>
            </a:r>
            <a:r>
              <a:rPr lang="en-US" sz="2000" dirty="0"/>
              <a:t>: Passwords are uniformly-distributed set of </a:t>
            </a:r>
            <a:r>
              <a:rPr lang="en-US" sz="2000" i="1" dirty="0"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2000" dirty="0"/>
              <a:t> possibilities</a:t>
            </a:r>
            <a:endParaRPr sz="2000" dirty="0"/>
          </a:p>
          <a:p>
            <a:pPr marL="40005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Distribution is 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U</a:t>
            </a:r>
            <a:r>
              <a:rPr lang="en-US" sz="1800" i="1" baseline="-25000" dirty="0"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800" dirty="0"/>
              <a:t>, with 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800" i="1" baseline="-25000" dirty="0">
                <a:latin typeface="Georgia"/>
                <a:ea typeface="Georgia"/>
                <a:cs typeface="Georgia"/>
                <a:sym typeface="Georgia"/>
              </a:rPr>
              <a:t>i</a:t>
            </a:r>
            <a:r>
              <a:rPr lang="en-US" sz="1800" dirty="0"/>
              <a:t> = 1/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800" dirty="0"/>
              <a:t> for all </a:t>
            </a:r>
            <a:r>
              <a:rPr lang="en-US" sz="1800" i="1" dirty="0" err="1">
                <a:latin typeface="Georgia"/>
                <a:ea typeface="Georgia"/>
                <a:cs typeface="Georgia"/>
                <a:sym typeface="Georgia"/>
              </a:rPr>
              <a:t>i</a:t>
            </a:r>
            <a:endParaRPr sz="1800" i="1" dirty="0">
              <a:latin typeface="Georgia"/>
              <a:ea typeface="Georgia"/>
              <a:cs typeface="Georgia"/>
              <a:sym typeface="Georgia"/>
            </a:endParaRPr>
          </a:p>
          <a:p>
            <a:pPr marL="40005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Shannon entropy 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H</a:t>
            </a:r>
            <a:r>
              <a:rPr lang="en-US" sz="1800" dirty="0"/>
              <a:t>(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800" dirty="0"/>
              <a:t>) = 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800" dirty="0"/>
              <a:t> bits  (go back 3 slides for entropy of 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U</a:t>
            </a:r>
            <a:r>
              <a:rPr lang="en-US" sz="1800" i="1" baseline="-25000" dirty="0"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800" dirty="0"/>
              <a:t>)</a:t>
            </a:r>
            <a:endParaRPr sz="1800" dirty="0"/>
          </a:p>
          <a:p>
            <a:pPr marL="40005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Guessing entropy:</a:t>
            </a:r>
            <a:endParaRPr sz="1800" dirty="0"/>
          </a:p>
          <a:p>
            <a:pPr marL="0" lvl="0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endParaRPr sz="3900" dirty="0"/>
          </a:p>
          <a:p>
            <a:pPr marL="40005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So if passwords are uniformly distributed 128-bit values:</a:t>
            </a:r>
            <a:endParaRPr sz="1800" dirty="0"/>
          </a:p>
          <a:p>
            <a:pPr marL="0" lvl="0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n </a:t>
            </a:r>
            <a:r>
              <a:rPr lang="en-US" sz="1800" dirty="0"/>
              <a:t>= 2</a:t>
            </a:r>
            <a:r>
              <a:rPr lang="en-US" sz="1800" baseline="30000" dirty="0"/>
              <a:t>128</a:t>
            </a:r>
            <a:r>
              <a:rPr lang="en-US" sz="1800" dirty="0"/>
              <a:t>     ⇒     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E</a:t>
            </a:r>
            <a:r>
              <a:rPr lang="en-US" sz="1800" dirty="0"/>
              <a:t>[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G</a:t>
            </a:r>
            <a:r>
              <a:rPr lang="en-US" sz="1800" dirty="0"/>
              <a:t>] = (2</a:t>
            </a:r>
            <a:r>
              <a:rPr lang="en-US" sz="1800" baseline="30000" dirty="0"/>
              <a:t>128</a:t>
            </a:r>
            <a:r>
              <a:rPr lang="en-US" sz="1800" dirty="0"/>
              <a:t>+1)/2 = 2</a:t>
            </a:r>
            <a:r>
              <a:rPr lang="en-US" sz="1800" baseline="30000" dirty="0"/>
              <a:t>127</a:t>
            </a:r>
            <a:r>
              <a:rPr lang="en-US" sz="1800" dirty="0"/>
              <a:t> + 1/2</a:t>
            </a: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sz="1800" dirty="0"/>
          </a:p>
        </p:txBody>
      </p:sp>
      <p:sp>
        <p:nvSpPr>
          <p:cNvPr id="357" name="Google Shape;357;p56"/>
          <p:cNvSpPr txBox="1"/>
          <p:nvPr/>
        </p:nvSpPr>
        <p:spPr>
          <a:xfrm>
            <a:off x="2545200" y="4167650"/>
            <a:ext cx="4053600" cy="3264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54850" rIns="91425" bIns="5485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1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So “guessing entropy” is approximately   ½ 2</a:t>
            </a:r>
            <a:r>
              <a:rPr lang="en-US" sz="1400" b="0" i="1" u="none" strike="noStrike" cap="none" baseline="30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H(P)</a:t>
            </a:r>
            <a:endParaRPr sz="1400" b="0" i="1" u="none" strike="noStrike" cap="none" baseline="300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8" name="Google Shape;358;p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0838" y="2458208"/>
            <a:ext cx="4782313" cy="5242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5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>
                <a:solidFill>
                  <a:schemeClr val="dk2"/>
                </a:solidFill>
              </a:rPr>
              <a:t>Entropy and Passwords</a:t>
            </a:r>
            <a:endParaRPr sz="340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>
                <a:solidFill>
                  <a:schemeClr val="dk2"/>
                </a:solidFill>
              </a:rPr>
              <a:t>Example 2: English language</a:t>
            </a:r>
            <a:endParaRPr/>
          </a:p>
        </p:txBody>
      </p:sp>
      <p:sp>
        <p:nvSpPr>
          <p:cNvPr id="364" name="Google Shape;364;p57"/>
          <p:cNvSpPr txBox="1">
            <a:spLocks noGrp="1"/>
          </p:cNvSpPr>
          <p:nvPr>
            <p:ph type="body" idx="1"/>
          </p:nvPr>
        </p:nvSpPr>
        <p:spPr>
          <a:xfrm>
            <a:off x="628650" y="1135800"/>
            <a:ext cx="7886700" cy="26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2000" u="sng" dirty="0"/>
              <a:t>Example 2</a:t>
            </a:r>
            <a:r>
              <a:rPr lang="en-US" sz="2000" dirty="0"/>
              <a:t>: Passwords are </a:t>
            </a:r>
            <a:r>
              <a:rPr lang="en-US" sz="2000" i="1" dirty="0">
                <a:latin typeface="Georgia"/>
                <a:ea typeface="Georgia"/>
                <a:cs typeface="Georgia"/>
                <a:sym typeface="Georgia"/>
              </a:rPr>
              <a:t>c</a:t>
            </a:r>
            <a:r>
              <a:rPr lang="en-US" sz="2000" dirty="0"/>
              <a:t> character English language phrases</a:t>
            </a:r>
            <a:endParaRPr sz="2000" dirty="0"/>
          </a:p>
          <a:p>
            <a:pPr marL="40005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Distribution?  Will return to later - for now, Shannon entropy </a:t>
            </a:r>
            <a:r>
              <a:rPr lang="en-US" sz="1800" dirty="0">
                <a:solidFill>
                  <a:schemeClr val="dk2"/>
                </a:solidFill>
              </a:rPr>
              <a:t>≈</a:t>
            </a:r>
            <a:r>
              <a:rPr lang="en-US" sz="1800" dirty="0"/>
              <a:t> 1.5</a:t>
            </a:r>
            <a:r>
              <a:rPr lang="en-US" sz="1800" i="1" dirty="0">
                <a:latin typeface="Georgia"/>
                <a:ea typeface="Georgia"/>
                <a:cs typeface="Georgia"/>
                <a:sym typeface="Georgia"/>
              </a:rPr>
              <a:t>c</a:t>
            </a:r>
            <a:r>
              <a:rPr lang="en-US" sz="1800" dirty="0"/>
              <a:t> bits</a:t>
            </a:r>
            <a:endParaRPr sz="1800" dirty="0"/>
          </a:p>
          <a:p>
            <a:pPr marL="40005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Perhaps (just speculating!) guessing entropy is around ½ 2</a:t>
            </a:r>
            <a:r>
              <a:rPr lang="en-US" sz="1900" i="1" baseline="30000" dirty="0">
                <a:latin typeface="Georgia"/>
                <a:ea typeface="Georgia"/>
                <a:cs typeface="Georgia"/>
                <a:sym typeface="Georgia"/>
              </a:rPr>
              <a:t>H</a:t>
            </a:r>
            <a:r>
              <a:rPr lang="en-US" sz="1900" baseline="30000" dirty="0"/>
              <a:t>(</a:t>
            </a:r>
            <a:r>
              <a:rPr lang="en-US" sz="1900" i="1" baseline="30000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900" baseline="30000" dirty="0"/>
              <a:t>)</a:t>
            </a:r>
            <a:r>
              <a:rPr lang="en-US" sz="1800" dirty="0"/>
              <a:t> </a:t>
            </a:r>
            <a:r>
              <a:rPr lang="en-US" sz="1600" dirty="0">
                <a:solidFill>
                  <a:schemeClr val="dk2"/>
                </a:solidFill>
              </a:rPr>
              <a:t>≈ 2</a:t>
            </a:r>
            <a:r>
              <a:rPr lang="en-US" sz="1600" baseline="30000" dirty="0">
                <a:solidFill>
                  <a:schemeClr val="dk2"/>
                </a:solidFill>
              </a:rPr>
              <a:t>1.5</a:t>
            </a:r>
            <a:r>
              <a:rPr lang="en-US" sz="1600" i="1" baseline="30000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c</a:t>
            </a:r>
            <a:r>
              <a:rPr lang="en-US" sz="1600" baseline="30000" dirty="0">
                <a:solidFill>
                  <a:schemeClr val="dk2"/>
                </a:solidFill>
              </a:rPr>
              <a:t>-1</a:t>
            </a:r>
            <a:r>
              <a:rPr lang="en-US" sz="1800" dirty="0"/>
              <a:t> ?</a:t>
            </a:r>
            <a:endParaRPr sz="1800" dirty="0"/>
          </a:p>
          <a:p>
            <a:pPr marL="742950" lvl="1" indent="-1460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00"/>
              <a:buChar char="➢"/>
            </a:pPr>
            <a:r>
              <a:rPr lang="en-US" sz="1400" dirty="0">
                <a:solidFill>
                  <a:schemeClr val="dk2"/>
                </a:solidFill>
              </a:rPr>
              <a:t>16 bytes (8*16=128 bits) uniformly distributed has guessing entropy 2</a:t>
            </a:r>
            <a:r>
              <a:rPr lang="en-US" sz="1400" baseline="30000" dirty="0">
                <a:solidFill>
                  <a:schemeClr val="dk2"/>
                </a:solidFill>
              </a:rPr>
              <a:t>127</a:t>
            </a:r>
            <a:r>
              <a:rPr lang="en-US" sz="1400" dirty="0">
                <a:solidFill>
                  <a:schemeClr val="dk2"/>
                </a:solidFill>
              </a:rPr>
              <a:t>+½ ≈ 128 million quadrillion guesses</a:t>
            </a:r>
            <a:endParaRPr sz="1400" dirty="0">
              <a:solidFill>
                <a:schemeClr val="dk2"/>
              </a:solidFill>
            </a:endParaRPr>
          </a:p>
          <a:p>
            <a:pPr marL="742950" lvl="1" indent="-1460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00"/>
              <a:buChar char="➢"/>
            </a:pPr>
            <a:r>
              <a:rPr lang="en-US" sz="1400" dirty="0">
                <a:solidFill>
                  <a:schemeClr val="dk2"/>
                </a:solidFill>
              </a:rPr>
              <a:t>16 characters of English language would take ≈ 2</a:t>
            </a:r>
            <a:r>
              <a:rPr lang="en-US" sz="1400" baseline="30000" dirty="0">
                <a:solidFill>
                  <a:schemeClr val="dk2"/>
                </a:solidFill>
              </a:rPr>
              <a:t>24-1</a:t>
            </a:r>
            <a:r>
              <a:rPr lang="en-US" sz="1400" dirty="0">
                <a:solidFill>
                  <a:schemeClr val="dk2"/>
                </a:solidFill>
              </a:rPr>
              <a:t> ≈ 8 million guesses</a:t>
            </a:r>
            <a:endParaRPr sz="1400" dirty="0">
              <a:solidFill>
                <a:schemeClr val="dk2"/>
              </a:solidFill>
            </a:endParaRPr>
          </a:p>
          <a:p>
            <a:pPr marL="400050" lvl="0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</a:pPr>
            <a:r>
              <a:rPr lang="en-US" sz="1800" dirty="0">
                <a:solidFill>
                  <a:schemeClr val="dk2"/>
                </a:solidFill>
              </a:rPr>
              <a:t>Seems to show English is really, really bad for passwords</a:t>
            </a:r>
            <a:endParaRPr sz="1800" dirty="0">
              <a:solidFill>
                <a:schemeClr val="dk2"/>
              </a:solidFill>
            </a:endParaRPr>
          </a:p>
          <a:p>
            <a:pPr marL="400050" lvl="0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</a:pPr>
            <a:r>
              <a:rPr lang="en-US" sz="1800" dirty="0">
                <a:solidFill>
                  <a:schemeClr val="dk2"/>
                </a:solidFill>
              </a:rPr>
              <a:t>But: Based on an unjustified assumption about guessing entropy...</a:t>
            </a:r>
            <a:endParaRPr sz="18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5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 dirty="0">
                <a:solidFill>
                  <a:schemeClr val="dk2"/>
                </a:solidFill>
              </a:rPr>
              <a:t>Entropy and Passwords</a:t>
            </a:r>
            <a:endParaRPr sz="34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 dirty="0">
                <a:solidFill>
                  <a:schemeClr val="dk2"/>
                </a:solidFill>
              </a:rPr>
              <a:t>Relation between Shannon Entropy and Guessing Entropy</a:t>
            </a:r>
            <a:endParaRPr dirty="0"/>
          </a:p>
        </p:txBody>
      </p:sp>
      <p:sp>
        <p:nvSpPr>
          <p:cNvPr id="371" name="Google Shape;371;p58"/>
          <p:cNvSpPr txBox="1">
            <a:spLocks noGrp="1"/>
          </p:cNvSpPr>
          <p:nvPr>
            <p:ph type="body" idx="1"/>
          </p:nvPr>
        </p:nvSpPr>
        <p:spPr>
          <a:xfrm>
            <a:off x="628650" y="1135810"/>
            <a:ext cx="7886700" cy="34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</a:pPr>
            <a:r>
              <a:rPr lang="en-US" sz="1800" dirty="0"/>
              <a:t>A lower bound on guessing entropy in terms of Shannon entropy allows a conclusion like this:</a:t>
            </a:r>
            <a:endParaRPr sz="1800" dirty="0"/>
          </a:p>
          <a:p>
            <a:pPr marL="457200" marR="274769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600" i="1" dirty="0"/>
              <a:t>If we can guarantee password entropy of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H</a:t>
            </a:r>
            <a:r>
              <a:rPr lang="en-US" sz="1600" i="1" dirty="0"/>
              <a:t>(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600" i="1" dirty="0"/>
              <a:t>) then we can guarantee brute force will take at least … tests on average</a:t>
            </a:r>
            <a:endParaRPr sz="1600" i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2400"/>
              <a:buNone/>
            </a:pPr>
            <a:r>
              <a:rPr lang="en-US" sz="1800" dirty="0"/>
              <a:t>This would be good!  Fortunately, this is possible:</a:t>
            </a:r>
            <a:endParaRPr sz="1800" dirty="0"/>
          </a:p>
          <a:p>
            <a:pPr marL="457200" marR="446218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Theorem [Massey, 1994]: For any probability distribution with Shannon entropy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H</a:t>
            </a:r>
            <a:r>
              <a:rPr lang="en-US" sz="1600" dirty="0"/>
              <a:t>(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600" dirty="0"/>
              <a:t>) ≥ 2 bits, we have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E</a:t>
            </a:r>
            <a:r>
              <a:rPr lang="en-US" sz="1600" dirty="0"/>
              <a:t>[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G</a:t>
            </a:r>
            <a:r>
              <a:rPr lang="en-US" sz="1600" dirty="0"/>
              <a:t>] ≥ 2</a:t>
            </a:r>
            <a:r>
              <a:rPr lang="en-US" sz="1600" i="1" baseline="30000" dirty="0">
                <a:latin typeface="Georgia"/>
                <a:ea typeface="Georgia"/>
                <a:cs typeface="Georgia"/>
                <a:sym typeface="Georgia"/>
              </a:rPr>
              <a:t>H</a:t>
            </a:r>
            <a:r>
              <a:rPr lang="en-US" sz="1600" baseline="30000" dirty="0"/>
              <a:t>(</a:t>
            </a:r>
            <a:r>
              <a:rPr lang="en-US" sz="1600" i="1" baseline="30000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600" baseline="30000" dirty="0"/>
              <a:t>)−2</a:t>
            </a:r>
            <a:r>
              <a:rPr lang="en-US" sz="1600" dirty="0"/>
              <a:t> + 1 </a:t>
            </a:r>
            <a:r>
              <a:rPr lang="en-US" sz="1600" dirty="0">
                <a:solidFill>
                  <a:schemeClr val="dk2"/>
                </a:solidFill>
              </a:rPr>
              <a:t>≈</a:t>
            </a:r>
            <a:r>
              <a:rPr lang="en-US" sz="1600" dirty="0"/>
              <a:t> ¼ 2</a:t>
            </a:r>
            <a:r>
              <a:rPr lang="en-US" sz="1600" i="1" baseline="30000" dirty="0">
                <a:latin typeface="Georgia"/>
                <a:ea typeface="Georgia"/>
                <a:cs typeface="Georgia"/>
                <a:sym typeface="Georgia"/>
              </a:rPr>
              <a:t>H</a:t>
            </a:r>
            <a:r>
              <a:rPr lang="en-US" sz="1600" baseline="30000" dirty="0"/>
              <a:t>(</a:t>
            </a:r>
            <a:r>
              <a:rPr lang="en-US" sz="1600" i="1" baseline="30000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600" baseline="30000" dirty="0"/>
              <a:t>)</a:t>
            </a:r>
            <a:endParaRPr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 dirty="0"/>
              <a:t>Pseudorandom Generation</a:t>
            </a:r>
            <a:endParaRPr sz="3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 dirty="0"/>
              <a:t>Definition and Warning</a:t>
            </a:r>
            <a:endParaRPr sz="20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Google Shape;161;p29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628650" y="1135819"/>
                <a:ext cx="7886700" cy="308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lvl="0" indent="0" algn="l" rtl="0">
                  <a:lnSpc>
                    <a:spcPct val="90000"/>
                  </a:lnSpc>
                  <a:spcBef>
                    <a:spcPts val="1000"/>
                  </a:spcBef>
                  <a:spcAft>
                    <a:spcPts val="1200"/>
                  </a:spcAft>
                  <a:buSzPts val="2400"/>
                  <a:buNone/>
                </a:pPr>
                <a:r>
                  <a:rPr lang="en-US" sz="1800" b="1" i="1" u="sng" dirty="0"/>
                  <a:t>How rand() in C generates pseudorandom numbers?</a:t>
                </a:r>
                <a:endParaRPr lang="en-US" sz="1600" dirty="0"/>
              </a:p>
              <a:p>
                <a:pPr marL="0" lvl="0" indent="0">
                  <a:buNone/>
                </a:pPr>
                <a:r>
                  <a:rPr lang="en-US" sz="1600" dirty="0"/>
                  <a:t>Linear Congruential Generator (LCG)</a:t>
                </a:r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𝑚𝑜𝑑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sz="1600" dirty="0"/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600" dirty="0"/>
                  <a:t>: current state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Initial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600" dirty="0"/>
                  <a:t> is the seed.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1600" dirty="0"/>
                  <a:t>: constants (implementation-dependent) </a:t>
                </a:r>
              </a:p>
            </p:txBody>
          </p:sp>
        </mc:Choice>
        <mc:Fallback xmlns="">
          <p:sp>
            <p:nvSpPr>
              <p:cNvPr id="161" name="Google Shape;161;p29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28650" y="1135819"/>
                <a:ext cx="7886700" cy="3082800"/>
              </a:xfrm>
              <a:prstGeom prst="rect">
                <a:avLst/>
              </a:prstGeom>
              <a:blipFill>
                <a:blip r:embed="rId3"/>
                <a:stretch>
                  <a:fillRect l="-100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2060B46-89EE-FC28-9058-AAC4183E4D51}"/>
                  </a:ext>
                </a:extLst>
              </p:cNvPr>
              <p:cNvSpPr txBox="1"/>
              <p:nvPr/>
            </p:nvSpPr>
            <p:spPr>
              <a:xfrm>
                <a:off x="986169" y="3530627"/>
                <a:ext cx="7171661" cy="954107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dirty="0"/>
                  <a:t>(Hull–Dobell Theorem) </a:t>
                </a:r>
                <a:r>
                  <a:rPr lang="en-US" b="0" i="0" dirty="0">
                    <a:solidFill>
                      <a:srgbClr val="202122"/>
                    </a:solidFill>
                    <a:effectLst/>
                    <a:latin typeface="Arial" panose="020B0604020202020204" pitchFamily="34" charset="0"/>
                  </a:rPr>
                  <a:t>The maximum period equal to 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202122"/>
                        </a:solidFill>
                        <a:effectLst/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for all seed values, if and only if:</a:t>
                </a:r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 are coprime;</a:t>
                </a:r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 is divisible by all prime factors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;</a:t>
                </a:r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 is divisible by 4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is divisible by 4.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2060B46-89EE-FC28-9058-AAC4183E4D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169" y="3530627"/>
                <a:ext cx="7171661" cy="9541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>
          <a:extLst>
            <a:ext uri="{FF2B5EF4-FFF2-40B4-BE49-F238E27FC236}">
              <a16:creationId xmlns:a16="http://schemas.microsoft.com/office/drawing/2014/main" id="{C27A879C-8728-9B1F-0AFB-66C74D336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9">
            <a:extLst>
              <a:ext uri="{FF2B5EF4-FFF2-40B4-BE49-F238E27FC236}">
                <a16:creationId xmlns:a16="http://schemas.microsoft.com/office/drawing/2014/main" id="{090A4953-82EA-2A00-9E54-ED8BAFB4F9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 dirty="0"/>
              <a:t>Pseudorandom Generation</a:t>
            </a:r>
            <a:endParaRPr sz="3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 dirty="0"/>
              <a:t>Definition and Warning</a:t>
            </a:r>
            <a:endParaRPr sz="2000" i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BC7B85-042D-586D-8B1C-145B8C50B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854" y="1705828"/>
            <a:ext cx="3567225" cy="26827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E3E55C1-E44B-D8F3-C976-2504268CDB8B}"/>
              </a:ext>
            </a:extLst>
          </p:cNvPr>
          <p:cNvSpPr txBox="1"/>
          <p:nvPr/>
        </p:nvSpPr>
        <p:spPr>
          <a:xfrm>
            <a:off x="4784651" y="4265477"/>
            <a:ext cx="42583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- Wikipedia (https://en.wikipedia.org/wiki/Linear_congruential_generator)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E98D327-639D-5F91-121D-289C8617D5C0}"/>
                  </a:ext>
                </a:extLst>
              </p:cNvPr>
              <p:cNvSpPr txBox="1"/>
              <p:nvPr/>
            </p:nvSpPr>
            <p:spPr>
              <a:xfrm>
                <a:off x="628650" y="1303923"/>
                <a:ext cx="1876646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600" b="0" dirty="0"/>
                  <a:t>How to set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1600" dirty="0"/>
                  <a:t>?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E98D327-639D-5F91-121D-289C8617D5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0" y="1303923"/>
                <a:ext cx="1876646" cy="338554"/>
              </a:xfrm>
              <a:prstGeom prst="rect">
                <a:avLst/>
              </a:prstGeom>
              <a:blipFill>
                <a:blip r:embed="rId4"/>
                <a:stretch>
                  <a:fillRect l="-1623" t="-5455" r="-649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9775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>
          <a:extLst>
            <a:ext uri="{FF2B5EF4-FFF2-40B4-BE49-F238E27FC236}">
              <a16:creationId xmlns:a16="http://schemas.microsoft.com/office/drawing/2014/main" id="{849468EF-1558-9687-EB48-073728A82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9">
            <a:extLst>
              <a:ext uri="{FF2B5EF4-FFF2-40B4-BE49-F238E27FC236}">
                <a16:creationId xmlns:a16="http://schemas.microsoft.com/office/drawing/2014/main" id="{8E318126-2756-DD27-0708-BECE108BC6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 dirty="0"/>
              <a:t>Pseudorandom Generation</a:t>
            </a:r>
            <a:endParaRPr sz="3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 dirty="0"/>
              <a:t>Definition and Warning</a:t>
            </a:r>
            <a:endParaRPr sz="20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4F6584B-64F7-C318-D8A2-1D51A2231237}"/>
                  </a:ext>
                </a:extLst>
              </p:cNvPr>
              <p:cNvSpPr txBox="1"/>
              <p:nvPr/>
            </p:nvSpPr>
            <p:spPr>
              <a:xfrm>
                <a:off x="628650" y="1303923"/>
                <a:ext cx="1876646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600" b="0" dirty="0"/>
                  <a:t>How to set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𝑠𝑒𝑒𝑑</m:t>
                    </m:r>
                  </m:oMath>
                </a14:m>
                <a:r>
                  <a:rPr lang="en-US" sz="1600" dirty="0"/>
                  <a:t>?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4F6584B-64F7-C318-D8A2-1D51A22312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0" y="1303923"/>
                <a:ext cx="1876646" cy="338554"/>
              </a:xfrm>
              <a:prstGeom prst="rect">
                <a:avLst/>
              </a:prstGeom>
              <a:blipFill>
                <a:blip r:embed="rId3"/>
                <a:stretch>
                  <a:fillRect l="-1623"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5FE10FDB-3096-4FF2-EABE-7EB3ACCCC9D7}"/>
              </a:ext>
            </a:extLst>
          </p:cNvPr>
          <p:cNvSpPr txBox="1"/>
          <p:nvPr/>
        </p:nvSpPr>
        <p:spPr>
          <a:xfrm>
            <a:off x="628650" y="1812294"/>
            <a:ext cx="7436145" cy="137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kern="100" dirty="0"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Deterministic: Given the same seed, rand() always produces the same sequence.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100" dirty="0"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Global internal seed: use </a:t>
            </a:r>
            <a:r>
              <a:rPr lang="en-US" kern="100" dirty="0" err="1"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srand</a:t>
            </a:r>
            <a:r>
              <a:rPr lang="en-US" kern="100" dirty="0"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(seed) initializes the seed: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kern="100" dirty="0" err="1"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srand</a:t>
            </a:r>
            <a:r>
              <a:rPr lang="en-US" kern="100" dirty="0"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(time(NULL));  // seed with current time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</a:pPr>
            <a:endParaRPr lang="en-US" sz="1400" kern="100" dirty="0">
              <a:effectLst/>
              <a:latin typeface="+mn-lt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7021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>
          <a:extLst>
            <a:ext uri="{FF2B5EF4-FFF2-40B4-BE49-F238E27FC236}">
              <a16:creationId xmlns:a16="http://schemas.microsoft.com/office/drawing/2014/main" id="{458D675B-20FB-618A-9FE6-54581C23C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9">
            <a:extLst>
              <a:ext uri="{FF2B5EF4-FFF2-40B4-BE49-F238E27FC236}">
                <a16:creationId xmlns:a16="http://schemas.microsoft.com/office/drawing/2014/main" id="{0156EDF6-ACEF-78F4-8DB6-4A5241E3F1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 dirty="0"/>
              <a:t>Pseudorandom Generation</a:t>
            </a:r>
            <a:endParaRPr sz="3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 dirty="0"/>
              <a:t>Definition and Warning</a:t>
            </a:r>
            <a:endParaRPr sz="2000" i="1" dirty="0"/>
          </a:p>
        </p:txBody>
      </p:sp>
      <p:sp>
        <p:nvSpPr>
          <p:cNvPr id="161" name="Google Shape;161;p29">
            <a:extLst>
              <a:ext uri="{FF2B5EF4-FFF2-40B4-BE49-F238E27FC236}">
                <a16:creationId xmlns:a16="http://schemas.microsoft.com/office/drawing/2014/main" id="{653AF353-DDE3-EE11-7FBE-D6CC16B5CB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50" y="1135819"/>
            <a:ext cx="7886700" cy="30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</a:pPr>
            <a:r>
              <a:rPr lang="en-US" sz="1800"/>
              <a:t>A binary pseudorandom number generator (RPNG) f “stretches” an s-bit “seed” to n-bits</a:t>
            </a:r>
            <a:endParaRPr sz="1800"/>
          </a:p>
          <a:p>
            <a:pPr marL="0" lvl="0" indent="0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</a:pPr>
            <a:r>
              <a:rPr lang="en-US" sz="1800"/>
              <a:t>f: {0,1}</a:t>
            </a:r>
            <a:r>
              <a:rPr lang="en-US" sz="1800" baseline="30000"/>
              <a:t>s</a:t>
            </a:r>
            <a:r>
              <a:rPr lang="en-US" sz="1800"/>
              <a:t> → {0,1}</a:t>
            </a:r>
            <a:r>
              <a:rPr lang="en-US" sz="1800" baseline="30000"/>
              <a:t>n</a:t>
            </a:r>
            <a:endParaRPr sz="1800" baseline="30000"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en-US" sz="1800"/>
              <a:t>Some past/typical values for s:</a:t>
            </a:r>
            <a:endParaRPr sz="1800"/>
          </a:p>
          <a:p>
            <a:pPr marL="342900" lvl="0" indent="-20955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500"/>
              <a:buChar char="•"/>
            </a:pPr>
            <a:r>
              <a:rPr lang="en-US" sz="1500"/>
              <a:t>Original C “rand()” function had 16-bit seed</a:t>
            </a:r>
            <a:endParaRPr sz="1500"/>
          </a:p>
          <a:p>
            <a:pPr marL="342900" lvl="0" indent="-20955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500"/>
              <a:buChar char="•"/>
            </a:pPr>
            <a:r>
              <a:rPr lang="en-US" sz="1500"/>
              <a:t>Current C “rand()” function has 32-bit seed</a:t>
            </a:r>
            <a:endParaRPr sz="1500"/>
          </a:p>
          <a:p>
            <a:pPr marL="342900" lvl="0" indent="-20955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500"/>
              <a:buChar char="•"/>
            </a:pPr>
            <a:r>
              <a:rPr lang="en-US" sz="1500"/>
              <a:t>Cryptographic PRNGs typically have seeds ≥ 128 bits</a:t>
            </a:r>
            <a:endParaRPr sz="1500"/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n-US" sz="1800"/>
              <a:t>Consider generating 128 “random looking” bits with current C rand():</a:t>
            </a:r>
            <a:endParaRPr sz="1800"/>
          </a:p>
          <a:p>
            <a:pPr marL="342900" lvl="0" indent="-20955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500"/>
              <a:buChar char="•"/>
            </a:pPr>
            <a:r>
              <a:rPr lang="en-US" sz="1500"/>
              <a:t>Each of the 2</a:t>
            </a:r>
            <a:r>
              <a:rPr lang="en-US" sz="1500" baseline="30000"/>
              <a:t>32</a:t>
            </a:r>
            <a:r>
              <a:rPr lang="en-US" sz="1500"/>
              <a:t> seeds gives a fixed 128-bit output</a:t>
            </a:r>
            <a:endParaRPr sz="1500"/>
          </a:p>
          <a:p>
            <a:pPr marL="342900" lvl="0" indent="-20955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500"/>
              <a:buChar char="•"/>
            </a:pPr>
            <a:r>
              <a:rPr lang="en-US" sz="1500"/>
              <a:t>If no duplicates, probability of each 128-bit output is 1/2</a:t>
            </a:r>
            <a:r>
              <a:rPr lang="en-US" sz="1500" baseline="30000"/>
              <a:t>32</a:t>
            </a:r>
            <a:endParaRPr sz="1500" baseline="30000"/>
          </a:p>
          <a:p>
            <a:pPr marL="342900" lvl="0" indent="-20955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500"/>
              <a:buChar char="•"/>
            </a:pPr>
            <a:r>
              <a:rPr lang="en-US" sz="1500"/>
              <a:t>Entropy is 32 bits, not matter how long it “looks like”!!!</a:t>
            </a:r>
            <a:endParaRPr sz="17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sz="1800"/>
          </a:p>
        </p:txBody>
      </p:sp>
      <p:sp>
        <p:nvSpPr>
          <p:cNvPr id="162" name="Google Shape;162;p29">
            <a:extLst>
              <a:ext uri="{FF2B5EF4-FFF2-40B4-BE49-F238E27FC236}">
                <a16:creationId xmlns:a16="http://schemas.microsoft.com/office/drawing/2014/main" id="{127A2B10-8F4E-399B-6518-2D30F790FDD3}"/>
              </a:ext>
            </a:extLst>
          </p:cNvPr>
          <p:cNvSpPr txBox="1"/>
          <p:nvPr/>
        </p:nvSpPr>
        <p:spPr>
          <a:xfrm>
            <a:off x="1193850" y="4218625"/>
            <a:ext cx="6756300" cy="3237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Absolute law: Deterministic processes cannot increase entropy</a:t>
            </a:r>
            <a:endParaRPr sz="17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1195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4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/>
              <a:t>Randomness</a:t>
            </a:r>
            <a:endParaRPr sz="3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/>
              <a:t>The Importance for Security</a:t>
            </a:r>
            <a:endParaRPr sz="2000" i="1"/>
          </a:p>
        </p:txBody>
      </p:sp>
      <p:sp>
        <p:nvSpPr>
          <p:cNvPr id="270" name="Google Shape;270;p45"/>
          <p:cNvSpPr txBox="1">
            <a:spLocks noGrp="1"/>
          </p:cNvSpPr>
          <p:nvPr>
            <p:ph type="body" idx="1"/>
          </p:nvPr>
        </p:nvSpPr>
        <p:spPr>
          <a:xfrm>
            <a:off x="628650" y="1135816"/>
            <a:ext cx="7886700" cy="22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800" dirty="0"/>
              <a:t>Where do keys come from? Ideally: Random!</a:t>
            </a: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2400"/>
              <a:buNone/>
            </a:pPr>
            <a:r>
              <a:rPr lang="en-US" sz="1800" dirty="0"/>
              <a:t>Randomness comes up a lot in security. Why?</a:t>
            </a:r>
            <a:endParaRPr sz="1800" dirty="0"/>
          </a:p>
          <a:p>
            <a:pPr marL="45720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</a:pPr>
            <a:r>
              <a:rPr lang="en-US" sz="1600" b="1" dirty="0"/>
              <a:t>Unpredictability:</a:t>
            </a:r>
            <a:r>
              <a:rPr lang="en-US" sz="1600" dirty="0"/>
              <a:t> Values you don’t want an attacker to guess (security tokens, cryptographic keys, cut-and-choose, …)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Char char="•"/>
            </a:pPr>
            <a:r>
              <a:rPr lang="en-US" sz="1600" b="1" dirty="0"/>
              <a:t>High-Probability Uniqueness:</a:t>
            </a:r>
            <a:r>
              <a:rPr lang="en-US" sz="1600" dirty="0"/>
              <a:t> Ensuring that a value used by a security protocol hasn’t been used before (duplicates in some protocols are disastrous!)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sz="1800" dirty="0"/>
          </a:p>
        </p:txBody>
      </p:sp>
      <p:sp>
        <p:nvSpPr>
          <p:cNvPr id="271" name="Google Shape;271;p45"/>
          <p:cNvSpPr txBox="1"/>
          <p:nvPr/>
        </p:nvSpPr>
        <p:spPr>
          <a:xfrm>
            <a:off x="1997400" y="3479850"/>
            <a:ext cx="5149200" cy="10131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We need to be able to talk about random selection, “quality of randomness”, etc.</a:t>
            </a:r>
            <a:endParaRPr sz="16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Next: Review of some probability theory</a:t>
            </a:r>
            <a:endParaRPr sz="16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/>
              <a:t>Probability Theory</a:t>
            </a:r>
            <a:endParaRPr sz="3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/>
              <a:t>A quick review of terms and concepts</a:t>
            </a:r>
            <a:endParaRPr sz="2000" i="1"/>
          </a:p>
        </p:txBody>
      </p:sp>
      <p:sp>
        <p:nvSpPr>
          <p:cNvPr id="277" name="Google Shape;277;p46"/>
          <p:cNvSpPr txBox="1">
            <a:spLocks noGrp="1"/>
          </p:cNvSpPr>
          <p:nvPr>
            <p:ph type="body" idx="1"/>
          </p:nvPr>
        </p:nvSpPr>
        <p:spPr>
          <a:xfrm>
            <a:off x="628650" y="1135810"/>
            <a:ext cx="7886700" cy="34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A </a:t>
            </a:r>
            <a:r>
              <a:rPr lang="en-US" sz="1600" b="1" u="sng" dirty="0"/>
              <a:t>probability space</a:t>
            </a:r>
            <a:r>
              <a:rPr lang="en-US" sz="1600" dirty="0"/>
              <a:t> is (slightly simplified definition):</a:t>
            </a:r>
            <a:endParaRPr sz="1600" dirty="0"/>
          </a:p>
          <a:p>
            <a:pPr marL="400050" lvl="0" indent="-203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A set of outcomes of an experiment (the sample space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en-US" sz="1400" dirty="0"/>
              <a:t>)</a:t>
            </a:r>
            <a:endParaRPr sz="1400" dirty="0"/>
          </a:p>
          <a:p>
            <a:pPr marL="400050" lvl="0" indent="-203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A </a:t>
            </a:r>
            <a:r>
              <a:rPr lang="en-US" sz="1400" b="1" u="sng" dirty="0"/>
              <a:t>probability distribution</a:t>
            </a:r>
            <a:r>
              <a:rPr lang="en-US" sz="1400" dirty="0"/>
              <a:t> maps outcomes to probabilities (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: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en-US" sz="1400" dirty="0"/>
              <a:t>→[0,1])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We are interested in finite probability distributions</a:t>
            </a:r>
            <a:endParaRPr sz="1600" dirty="0"/>
          </a:p>
          <a:p>
            <a:pPr marL="400050" lvl="0" indent="-203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The sample space is finite: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S </a:t>
            </a:r>
            <a:r>
              <a:rPr lang="en-US" sz="1400" dirty="0"/>
              <a:t>= {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baseline="-25000" dirty="0"/>
              <a:t>1</a:t>
            </a:r>
            <a:r>
              <a:rPr lang="en-US" sz="1400" dirty="0"/>
              <a:t>,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baseline="-25000" dirty="0"/>
              <a:t>2</a:t>
            </a:r>
            <a:r>
              <a:rPr lang="en-US" sz="1400" dirty="0"/>
              <a:t>, ..., </a:t>
            </a:r>
            <a:r>
              <a:rPr lang="en-US" sz="1400" i="1" dirty="0" err="1"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i="1" baseline="-25000" dirty="0" err="1"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400" dirty="0"/>
              <a:t>}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sz="400" dirty="0"/>
          </a:p>
          <a:p>
            <a:pPr marL="400050" lvl="0" indent="-203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Sum of probabilities is 1:  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Example 1: A fair coin toss</a:t>
            </a:r>
            <a:endParaRPr sz="1600" dirty="0"/>
          </a:p>
          <a:p>
            <a:pPr marL="40005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en-US" sz="1400" dirty="0"/>
              <a:t> = {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H, T</a:t>
            </a:r>
            <a:r>
              <a:rPr lang="en-US" sz="900" i="1" dirty="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1400" dirty="0"/>
              <a:t>}</a:t>
            </a:r>
            <a:endParaRPr sz="1400" dirty="0"/>
          </a:p>
          <a:p>
            <a:pPr marL="40005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For all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dirty="0"/>
              <a:t>: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dirty="0"/>
              <a:t>) = ½ 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Example 2: 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600" dirty="0"/>
              <a:t> (independent - will define later!) random bits (</a:t>
            </a:r>
            <a:r>
              <a:rPr lang="en-US" sz="1600" i="1" dirty="0"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600" dirty="0"/>
              <a:t>-bit key)</a:t>
            </a:r>
            <a:endParaRPr sz="1600" dirty="0"/>
          </a:p>
          <a:p>
            <a:pPr marL="40005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en-US" sz="1400" dirty="0"/>
              <a:t> = { 00..00, 00..01, ... , 11..10, 11..11}  (all possible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400" dirty="0"/>
              <a:t>-bit values)</a:t>
            </a:r>
            <a:endParaRPr sz="1400" dirty="0"/>
          </a:p>
          <a:p>
            <a:pPr marL="40005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For all </a:t>
            </a:r>
            <a:r>
              <a:rPr lang="en-US" sz="1400" i="1" dirty="0" err="1"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dirty="0" err="1">
                <a:latin typeface="Georgia"/>
                <a:ea typeface="Georgia"/>
                <a:cs typeface="Georgia"/>
                <a:sym typeface="Georgia"/>
              </a:rPr>
              <a:t>∊</a:t>
            </a:r>
            <a:r>
              <a:rPr lang="en-US" sz="1400" i="1" dirty="0" err="1"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en-US" sz="1400" dirty="0"/>
              <a:t>: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dirty="0"/>
              <a:t>) = 1/2</a:t>
            </a:r>
            <a:r>
              <a:rPr lang="en-US" sz="1400" i="1" baseline="30000" dirty="0">
                <a:latin typeface="Georgia"/>
                <a:ea typeface="Georgia"/>
                <a:cs typeface="Georgia"/>
                <a:sym typeface="Georgia"/>
              </a:rPr>
              <a:t>n</a:t>
            </a:r>
            <a:endParaRPr sz="1600" i="1" dirty="0"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278" name="Google Shape;278;p46" descr="&lt;math xmlns=&quot;http://www.w3.org/1998/Math/MathML&quot;&gt;&lt;munderover&gt;&lt;mo&gt;&amp;#x2211;&lt;/mo&gt;&lt;mrow&gt;&lt;mi&gt;i&lt;/mi&gt;&lt;mo&gt;=&lt;/mo&gt;&lt;mn&gt;1&lt;/mn&gt;&lt;/mrow&gt;&lt;mi&gt;n&lt;/mi&gt;&lt;/munderover&gt;&lt;mi&gt;P&lt;/mi&gt;&lt;mfenced&gt;&lt;msub&gt;&lt;mi&gt;x&lt;/mi&gt;&lt;mi&gt;i&lt;/mi&gt;&lt;/msub&gt;&lt;/mfenced&gt;&lt;mo&gt;=&lt;/mo&gt;&lt;mn&gt;1&lt;/mn&gt;&lt;/math&gt;" title="sum from i equals 1 to n of P open parentheses x subscript i close parentheses equals 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50450" y="2571750"/>
            <a:ext cx="903075" cy="42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4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/>
              <a:t>Probability Theory</a:t>
            </a:r>
            <a:endParaRPr sz="3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/>
              <a:t>A quick review of terms and concepts - continued</a:t>
            </a:r>
            <a:endParaRPr sz="2000" i="1"/>
          </a:p>
        </p:txBody>
      </p:sp>
      <p:sp>
        <p:nvSpPr>
          <p:cNvPr id="284" name="Google Shape;284;p47"/>
          <p:cNvSpPr txBox="1">
            <a:spLocks noGrp="1"/>
          </p:cNvSpPr>
          <p:nvPr>
            <p:ph type="body" idx="1"/>
          </p:nvPr>
        </p:nvSpPr>
        <p:spPr>
          <a:xfrm>
            <a:off x="628650" y="1101735"/>
            <a:ext cx="7886700" cy="34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Example 3: Win/loss outcomes in a 2-of-3 contest, win favored ¾ </a:t>
            </a:r>
            <a:endParaRPr sz="1600" dirty="0"/>
          </a:p>
          <a:p>
            <a:pPr marL="400050" lvl="0" indent="-203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Char char="•"/>
            </a:pP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en-US" sz="1400" dirty="0"/>
              <a:t> = {WW, LWW, WLW, WLL, LWL, LL}</a:t>
            </a:r>
            <a:endParaRPr sz="1400" dirty="0"/>
          </a:p>
          <a:p>
            <a:pPr marL="400050" lvl="0" indent="-203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Char char="•"/>
            </a:pP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(WW)=9/16,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(LWW)=9/64,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(WLW)=9/64,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(WLL)=3/64,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(LWL)=3/64,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(LL)=1/16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Example 4: General uniform distribution over m</a:t>
            </a:r>
            <a:endParaRPr sz="1600" dirty="0"/>
          </a:p>
          <a:p>
            <a:pPr marL="400050" lvl="0" indent="-203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Char char="•"/>
            </a:pPr>
            <a:r>
              <a:rPr lang="en-US" sz="1400" i="1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S </a:t>
            </a:r>
            <a:r>
              <a:rPr lang="en-US" sz="1400" dirty="0">
                <a:solidFill>
                  <a:schemeClr val="dk2"/>
                </a:solidFill>
              </a:rPr>
              <a:t>= {</a:t>
            </a:r>
            <a:r>
              <a:rPr lang="en-US" sz="1400" i="1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baseline="-25000" dirty="0">
                <a:solidFill>
                  <a:schemeClr val="dk2"/>
                </a:solidFill>
              </a:rPr>
              <a:t>1</a:t>
            </a:r>
            <a:r>
              <a:rPr lang="en-US" sz="1400" dirty="0">
                <a:solidFill>
                  <a:schemeClr val="dk2"/>
                </a:solidFill>
              </a:rPr>
              <a:t>, </a:t>
            </a:r>
            <a:r>
              <a:rPr lang="en-US" sz="1400" i="1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baseline="-25000" dirty="0">
                <a:solidFill>
                  <a:schemeClr val="dk2"/>
                </a:solidFill>
              </a:rPr>
              <a:t>2</a:t>
            </a:r>
            <a:r>
              <a:rPr lang="en-US" sz="1400" dirty="0">
                <a:solidFill>
                  <a:schemeClr val="dk2"/>
                </a:solidFill>
              </a:rPr>
              <a:t>, ..., </a:t>
            </a:r>
            <a:r>
              <a:rPr lang="en-US" sz="1400" i="1" dirty="0" err="1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i="1" baseline="-25000" dirty="0" err="1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400" dirty="0">
                <a:solidFill>
                  <a:schemeClr val="dk2"/>
                </a:solidFill>
              </a:rPr>
              <a:t>}</a:t>
            </a:r>
            <a:endParaRPr sz="1400" dirty="0"/>
          </a:p>
          <a:p>
            <a:pPr marL="400050" lvl="0" indent="-203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For all </a:t>
            </a:r>
            <a:r>
              <a:rPr lang="en-US" sz="1400" i="1" dirty="0" err="1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dirty="0" err="1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∊</a:t>
            </a:r>
            <a:r>
              <a:rPr lang="en-US" sz="1400" i="1" dirty="0" err="1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en-US" sz="1400" dirty="0"/>
              <a:t>: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dirty="0"/>
              <a:t>)=1/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400" dirty="0"/>
              <a:t>    (denote this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U</a:t>
            </a:r>
            <a:r>
              <a:rPr lang="en-US" sz="1400" i="1" baseline="-25000" dirty="0"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400" dirty="0"/>
              <a:t> – so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U</a:t>
            </a:r>
            <a:r>
              <a:rPr lang="en-US" sz="1400" i="1" baseline="-25000" dirty="0"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400" dirty="0"/>
              <a:t>(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dirty="0"/>
              <a:t>)=1/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400" dirty="0"/>
              <a:t> for all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x</a:t>
            </a:r>
            <a:r>
              <a:rPr lang="en-US" sz="1400" dirty="0"/>
              <a:t>)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An </a:t>
            </a:r>
            <a:r>
              <a:rPr lang="en-US" sz="1600" b="1" u="sng" dirty="0"/>
              <a:t>event</a:t>
            </a:r>
            <a:r>
              <a:rPr lang="en-US" sz="1600" dirty="0"/>
              <a:t> in a probability space is a subset of events. Probability of the event is the sum of probabilities of outcomes in the event.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Event example: Event in “Example 3” could be “I win 2 of 3”</a:t>
            </a:r>
            <a:endParaRPr sz="1600" dirty="0"/>
          </a:p>
          <a:p>
            <a:pPr marL="400050" lvl="0" indent="-203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Char char="•"/>
            </a:pP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A</a:t>
            </a:r>
            <a:r>
              <a:rPr lang="en-US" sz="1400" dirty="0"/>
              <a:t> = { WW, WLW, LWW }</a:t>
            </a:r>
            <a:endParaRPr sz="1400" dirty="0"/>
          </a:p>
          <a:p>
            <a:pPr marL="400050" lvl="0" indent="-203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400"/>
              <a:buChar char="•"/>
            </a:pP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A</a:t>
            </a:r>
            <a:r>
              <a:rPr lang="en-US" sz="1400" dirty="0"/>
              <a:t>) =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(WW) +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(WLW) + </a:t>
            </a:r>
            <a:r>
              <a:rPr lang="en-US" sz="14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400" dirty="0"/>
              <a:t>(LWW) = 9/16 + 9/64 + 9/64 = 54/64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Some possible events: “First bit of the key is 0”, “Roll a 7 or 11”, ...</a:t>
            </a:r>
            <a:endParaRPr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/>
              <a:t>Probability Theory</a:t>
            </a:r>
            <a:endParaRPr sz="3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/>
              <a:t>A quick review of terms and concepts - continued</a:t>
            </a:r>
            <a:endParaRPr sz="2000" i="1"/>
          </a:p>
        </p:txBody>
      </p:sp>
      <p:sp>
        <p:nvSpPr>
          <p:cNvPr id="290" name="Google Shape;290;p48"/>
          <p:cNvSpPr txBox="1">
            <a:spLocks noGrp="1"/>
          </p:cNvSpPr>
          <p:nvPr>
            <p:ph type="body" idx="1"/>
          </p:nvPr>
        </p:nvSpPr>
        <p:spPr>
          <a:xfrm>
            <a:off x="628650" y="1092723"/>
            <a:ext cx="7886700" cy="34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1500" dirty="0"/>
              <a:t>Independent events: Good intuitive concept - formally, two events 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A</a:t>
            </a:r>
            <a:r>
              <a:rPr lang="en-US" sz="1500" dirty="0"/>
              <a:t> and 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B</a:t>
            </a:r>
            <a:r>
              <a:rPr lang="en-US" sz="1500" dirty="0"/>
              <a:t> are </a:t>
            </a:r>
            <a:r>
              <a:rPr lang="en-US" sz="1500" b="1" u="sng" dirty="0"/>
              <a:t>independent</a:t>
            </a:r>
            <a:r>
              <a:rPr lang="en-US" sz="1500" dirty="0"/>
              <a:t> if and only if</a:t>
            </a:r>
            <a:endParaRPr sz="15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500" dirty="0"/>
              <a:t>(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A</a:t>
            </a:r>
            <a:r>
              <a:rPr lang="en-US" sz="1500" dirty="0"/>
              <a:t> ∩ 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B</a:t>
            </a:r>
            <a:r>
              <a:rPr lang="en-US" sz="1500" dirty="0"/>
              <a:t>) = 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500" dirty="0"/>
              <a:t>(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A</a:t>
            </a:r>
            <a:r>
              <a:rPr lang="en-US" sz="1500" dirty="0"/>
              <a:t>) ∙ 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500" dirty="0"/>
              <a:t>(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B</a:t>
            </a:r>
            <a:r>
              <a:rPr lang="en-US" sz="1500" dirty="0"/>
              <a:t>)</a:t>
            </a:r>
            <a:endParaRPr sz="1500" dirty="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None/>
            </a:pPr>
            <a:r>
              <a:rPr lang="en-US" sz="1500" dirty="0"/>
              <a:t>A </a:t>
            </a:r>
            <a:r>
              <a:rPr lang="en-US" sz="1500" b="1" u="sng" dirty="0"/>
              <a:t>random variable</a:t>
            </a:r>
            <a:r>
              <a:rPr lang="en-US" sz="1500" dirty="0"/>
              <a:t> is really a function 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V that</a:t>
            </a:r>
            <a:r>
              <a:rPr lang="zh-CN" altLang="en-US" sz="1500" i="1" dirty="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altLang="zh-CN" sz="1500" dirty="0">
                <a:latin typeface="Georgia"/>
                <a:ea typeface="Georgia"/>
                <a:cs typeface="Georgia"/>
                <a:sym typeface="Georgia"/>
              </a:rPr>
              <a:t>assigns</a:t>
            </a:r>
            <a:r>
              <a:rPr lang="zh-CN" altLang="en-US" sz="1500" dirty="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altLang="zh-CN" sz="1500" dirty="0">
                <a:latin typeface="Georgia"/>
                <a:ea typeface="Georgia"/>
                <a:cs typeface="Georgia"/>
                <a:sym typeface="Georgia"/>
              </a:rPr>
              <a:t>a</a:t>
            </a:r>
            <a:r>
              <a:rPr lang="zh-CN" altLang="en-US" sz="1500" dirty="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altLang="zh-CN" sz="1500" dirty="0">
                <a:latin typeface="Georgia"/>
                <a:ea typeface="Georgia"/>
                <a:cs typeface="Georgia"/>
                <a:sym typeface="Georgia"/>
              </a:rPr>
              <a:t>numerical</a:t>
            </a:r>
            <a:r>
              <a:rPr lang="zh-CN" altLang="en-US" sz="1500" dirty="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altLang="zh-CN" sz="1500" dirty="0">
                <a:latin typeface="Georgia"/>
                <a:ea typeface="Georgia"/>
                <a:cs typeface="Georgia"/>
                <a:sym typeface="Georgia"/>
              </a:rPr>
              <a:t>value</a:t>
            </a:r>
            <a:r>
              <a:rPr lang="zh-CN" altLang="en-US" sz="1500" dirty="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altLang="zh-CN" sz="1500" dirty="0">
                <a:latin typeface="Georgia"/>
                <a:ea typeface="Georgia"/>
                <a:cs typeface="Georgia"/>
                <a:sym typeface="Georgia"/>
              </a:rPr>
              <a:t>to</a:t>
            </a:r>
            <a:r>
              <a:rPr lang="zh-CN" altLang="en-US" sz="1500" dirty="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altLang="zh-CN" sz="1500" dirty="0">
                <a:latin typeface="Georgia"/>
                <a:ea typeface="Georgia"/>
                <a:cs typeface="Georgia"/>
                <a:sym typeface="Georgia"/>
              </a:rPr>
              <a:t>each</a:t>
            </a:r>
            <a:r>
              <a:rPr lang="zh-CN" altLang="en-US" sz="1500" dirty="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altLang="zh-CN" sz="1500" dirty="0">
                <a:latin typeface="Georgia"/>
                <a:ea typeface="Georgia"/>
                <a:cs typeface="Georgia"/>
                <a:sym typeface="Georgia"/>
              </a:rPr>
              <a:t>possible</a:t>
            </a:r>
            <a:r>
              <a:rPr lang="zh-CN" altLang="en-US" sz="1500" dirty="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altLang="zh-CN" sz="1500" dirty="0">
                <a:latin typeface="Georgia"/>
                <a:ea typeface="Georgia"/>
                <a:cs typeface="Georgia"/>
                <a:sym typeface="Georgia"/>
              </a:rPr>
              <a:t>outcome of a random experiment</a:t>
            </a:r>
            <a:r>
              <a:rPr lang="en-US" sz="1500" dirty="0"/>
              <a:t>: 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en-US" sz="1500" dirty="0"/>
              <a:t> → ℝ</a:t>
            </a:r>
            <a:endParaRPr sz="1500" dirty="0"/>
          </a:p>
          <a:p>
            <a:pPr marL="400050" lvl="0" indent="-19685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300"/>
              <a:buChar char="•"/>
            </a:pPr>
            <a:r>
              <a:rPr lang="en-US" sz="1300" dirty="0"/>
              <a:t>Example 1: Number of heads in 3 coin tosses</a:t>
            </a:r>
            <a:endParaRPr sz="1300" dirty="0"/>
          </a:p>
          <a:p>
            <a:pPr marL="400050" lvl="0" indent="-19685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300"/>
              <a:buChar char="•"/>
            </a:pPr>
            <a:r>
              <a:rPr lang="en-US" sz="1300" dirty="0"/>
              <a:t>Example 2: Sum of values on 2 dice</a:t>
            </a:r>
            <a:endParaRPr sz="1300" dirty="0"/>
          </a:p>
          <a:p>
            <a:pPr marL="400050" lvl="0" indent="-19685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300"/>
              <a:buChar char="•"/>
            </a:pPr>
            <a:r>
              <a:rPr lang="en-US" sz="1300" dirty="0"/>
              <a:t>Example 3: Running time of randomized algorithm</a:t>
            </a:r>
            <a:endParaRPr sz="1300" dirty="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None/>
            </a:pPr>
            <a:r>
              <a:rPr lang="en-US" sz="1500" dirty="0"/>
              <a:t>The </a:t>
            </a:r>
            <a:r>
              <a:rPr lang="en-US" sz="1500" b="1" u="sng" dirty="0"/>
              <a:t>expected value</a:t>
            </a:r>
            <a:r>
              <a:rPr lang="en-US" sz="1500" dirty="0"/>
              <a:t> of random variable V is</a:t>
            </a:r>
            <a:endParaRPr sz="1500" dirty="0"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endParaRPr sz="1500" dirty="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None/>
            </a:pPr>
            <a:r>
              <a:rPr lang="en-US" sz="1500" dirty="0"/>
              <a:t>Typically sum over possible 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V</a:t>
            </a:r>
            <a:r>
              <a:rPr lang="en-US" sz="1500" dirty="0"/>
              <a:t> values as events - 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H</a:t>
            </a:r>
            <a:r>
              <a:rPr lang="en-US" sz="1500" dirty="0"/>
              <a:t> = # heads in 3 tosses:</a:t>
            </a:r>
            <a:endParaRPr sz="1500" dirty="0"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E</a:t>
            </a:r>
            <a:r>
              <a:rPr lang="en-US" sz="1500" dirty="0"/>
              <a:t>[</a:t>
            </a:r>
            <a:r>
              <a:rPr lang="en-US" sz="1500" i="1" dirty="0">
                <a:latin typeface="Georgia"/>
                <a:ea typeface="Georgia"/>
                <a:cs typeface="Georgia"/>
                <a:sym typeface="Georgia"/>
              </a:rPr>
              <a:t>H</a:t>
            </a:r>
            <a:r>
              <a:rPr lang="en-US" sz="1500" dirty="0"/>
              <a:t>] = ⅛ </a:t>
            </a:r>
            <a:r>
              <a:rPr lang="en-US" sz="1500" dirty="0">
                <a:solidFill>
                  <a:schemeClr val="dk2"/>
                </a:solidFill>
              </a:rPr>
              <a:t>∙ </a:t>
            </a:r>
            <a:r>
              <a:rPr lang="en-US" sz="1500" dirty="0"/>
              <a:t>0 + ⅜ </a:t>
            </a:r>
            <a:r>
              <a:rPr lang="en-US" sz="1500" dirty="0">
                <a:solidFill>
                  <a:schemeClr val="dk2"/>
                </a:solidFill>
              </a:rPr>
              <a:t>∙ </a:t>
            </a:r>
            <a:r>
              <a:rPr lang="en-US" sz="1500" dirty="0"/>
              <a:t>1 + ⅜ </a:t>
            </a:r>
            <a:r>
              <a:rPr lang="en-US" sz="1500" dirty="0">
                <a:solidFill>
                  <a:schemeClr val="dk2"/>
                </a:solidFill>
              </a:rPr>
              <a:t>∙ </a:t>
            </a:r>
            <a:r>
              <a:rPr lang="en-US" sz="1500" dirty="0"/>
              <a:t>2 + ⅛ </a:t>
            </a:r>
            <a:r>
              <a:rPr lang="en-US" sz="1500" dirty="0">
                <a:solidFill>
                  <a:schemeClr val="dk2"/>
                </a:solidFill>
              </a:rPr>
              <a:t>∙ </a:t>
            </a:r>
            <a:r>
              <a:rPr lang="en-US" sz="1500" dirty="0"/>
              <a:t>3 = (3+6+3)/8 = 12/8 = 1½ </a:t>
            </a:r>
            <a:endParaRPr sz="1500" dirty="0"/>
          </a:p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sz="1500" dirty="0"/>
          </a:p>
        </p:txBody>
      </p:sp>
      <p:pic>
        <p:nvPicPr>
          <p:cNvPr id="291" name="Google Shape;291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0843" y="3659883"/>
            <a:ext cx="4782313" cy="4495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/>
              <a:t>Probability Theory</a:t>
            </a:r>
            <a:endParaRPr sz="3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/>
              <a:t>The “Birthday Problem”</a:t>
            </a:r>
            <a:endParaRPr sz="2000" i="1"/>
          </a:p>
        </p:txBody>
      </p:sp>
      <p:sp>
        <p:nvSpPr>
          <p:cNvPr id="297" name="Google Shape;297;p49"/>
          <p:cNvSpPr txBox="1">
            <a:spLocks noGrp="1"/>
          </p:cNvSpPr>
          <p:nvPr>
            <p:ph type="body" idx="1"/>
          </p:nvPr>
        </p:nvSpPr>
        <p:spPr>
          <a:xfrm>
            <a:off x="669750" y="1152266"/>
            <a:ext cx="7886700" cy="23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</a:pPr>
            <a:r>
              <a:rPr lang="en-US" sz="1500" dirty="0"/>
              <a:t>Birthday formulation: There are n=23 people in a room, with random birthdays. What is the probability that two have the same birthday? Surely with d=365 possibilities (ignoring leap years!) the odds are low, right?</a:t>
            </a:r>
            <a:endParaRPr sz="17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sz="1700" dirty="0"/>
          </a:p>
        </p:txBody>
      </p:sp>
      <p:pic>
        <p:nvPicPr>
          <p:cNvPr id="298" name="Google Shape;298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50300" y="2203397"/>
            <a:ext cx="3327018" cy="514350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Google Shape;299;p49"/>
          <p:cNvSpPr txBox="1"/>
          <p:nvPr/>
        </p:nvSpPr>
        <p:spPr>
          <a:xfrm>
            <a:off x="628650" y="2954775"/>
            <a:ext cx="7886700" cy="79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Better than a 50/50 chance of a duplicate birthday!</a:t>
            </a:r>
            <a:endParaRPr sz="15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General formula - estimated probability of duplicate in </a:t>
            </a:r>
            <a:r>
              <a:rPr lang="en-US" sz="1500" i="1" u="none" strike="noStrike" cap="none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5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items from </a:t>
            </a:r>
            <a:r>
              <a:rPr lang="en-US" sz="1500" i="1" u="none" strike="noStrike" cap="none" dirty="0" err="1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U</a:t>
            </a:r>
            <a:r>
              <a:rPr lang="en-US" sz="1500" i="1" u="none" strike="noStrike" cap="none" baseline="-25000" dirty="0" err="1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d</a:t>
            </a:r>
            <a:r>
              <a:rPr lang="en-US" sz="15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5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0" name="Google Shape;300;p4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51750" y="3980173"/>
            <a:ext cx="435450" cy="417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Google Shape;301;p4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87275" y="3952724"/>
            <a:ext cx="1063025" cy="472450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49"/>
          <p:cNvSpPr txBox="1"/>
          <p:nvPr/>
        </p:nvSpPr>
        <p:spPr>
          <a:xfrm>
            <a:off x="2975224" y="4011350"/>
            <a:ext cx="3738300" cy="3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If exponent is small, this is approximately</a:t>
            </a:r>
            <a:endParaRPr sz="15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5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/>
              <a:t>Probability Theory</a:t>
            </a:r>
            <a:endParaRPr sz="3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/>
              <a:t>The “Birthday Problem” - continued</a:t>
            </a:r>
            <a:endParaRPr sz="2000" i="1"/>
          </a:p>
        </p:txBody>
      </p:sp>
      <p:sp>
        <p:nvSpPr>
          <p:cNvPr id="308" name="Google Shape;308;p50"/>
          <p:cNvSpPr txBox="1"/>
          <p:nvPr/>
        </p:nvSpPr>
        <p:spPr>
          <a:xfrm>
            <a:off x="628650" y="1150275"/>
            <a:ext cx="7886700" cy="4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General formula - estimated probability of duplicate in </a:t>
            </a:r>
            <a:r>
              <a:rPr lang="en-US" sz="1500" i="1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items from </a:t>
            </a:r>
            <a:r>
              <a:rPr lang="en-US" sz="1500" i="1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U</a:t>
            </a:r>
            <a:r>
              <a:rPr lang="en-US" sz="1500" i="1" u="none" strike="noStrike" cap="none" baseline="-250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d</a:t>
            </a:r>
            <a:r>
              <a:rPr lang="en-US" sz="1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5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50"/>
          <p:cNvSpPr txBox="1"/>
          <p:nvPr/>
        </p:nvSpPr>
        <p:spPr>
          <a:xfrm>
            <a:off x="628650" y="1936257"/>
            <a:ext cx="7886700" cy="15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sng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Crypto Example 1</a:t>
            </a:r>
            <a:r>
              <a:rPr lang="en-US" sz="14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 Prob of duplicate in a trillion 128-bit values?</a:t>
            </a:r>
            <a:endParaRPr sz="14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sng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sng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Crypto Example 2</a:t>
            </a:r>
            <a:r>
              <a:rPr lang="en-US" sz="14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 How many 64-bit samples before 50-50 chance of dup?</a:t>
            </a:r>
            <a:endParaRPr sz="14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i="1" u="none" strike="noStrike" cap="none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d</a:t>
            </a:r>
            <a:r>
              <a:rPr lang="en-US" sz="14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=2</a:t>
            </a:r>
            <a:r>
              <a:rPr lang="en-US" sz="1400" b="0" i="0" u="none" strike="noStrike" cap="none" baseline="300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64</a:t>
            </a:r>
            <a:r>
              <a:rPr lang="en-US" sz="14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, find </a:t>
            </a:r>
            <a:r>
              <a:rPr lang="en-US" sz="1400" i="1" u="none" strike="noStrike" cap="none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400" b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400" b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0" name="Google Shape;310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12185" y="3802539"/>
            <a:ext cx="3752663" cy="74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" name="Google Shape;312;p5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79113" y="1455798"/>
            <a:ext cx="435450" cy="417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5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14638" y="1428349"/>
            <a:ext cx="1063025" cy="472450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50"/>
          <p:cNvSpPr txBox="1"/>
          <p:nvPr/>
        </p:nvSpPr>
        <p:spPr>
          <a:xfrm>
            <a:off x="3302587" y="1486975"/>
            <a:ext cx="3738300" cy="3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If exponent is small, this is approximately</a:t>
            </a:r>
            <a:endParaRPr sz="15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C3F1DB-D812-76D4-4A3E-65484536FA28}"/>
              </a:ext>
            </a:extLst>
          </p:cNvPr>
          <p:cNvSpPr txBox="1"/>
          <p:nvPr/>
        </p:nvSpPr>
        <p:spPr>
          <a:xfrm>
            <a:off x="2383932" y="2417861"/>
            <a:ext cx="6420347" cy="8104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pt-BR" dirty="0">
                <a:solidFill>
                  <a:schemeClr val="dk2"/>
                </a:solidFill>
              </a:rPr>
              <a:t> ≈ 2</a:t>
            </a:r>
            <a:r>
              <a:rPr lang="pt-BR" baseline="30000" dirty="0">
                <a:solidFill>
                  <a:schemeClr val="dk2"/>
                </a:solidFill>
              </a:rPr>
              <a:t>40</a:t>
            </a:r>
            <a:r>
              <a:rPr lang="pt-BR" dirty="0">
                <a:solidFill>
                  <a:schemeClr val="dk2"/>
                </a:solidFill>
              </a:rPr>
              <a:t>,  </a:t>
            </a:r>
            <a:r>
              <a:rPr lang="pt-BR" i="1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d</a:t>
            </a:r>
            <a:r>
              <a:rPr lang="pt-BR" dirty="0">
                <a:solidFill>
                  <a:schemeClr val="dk2"/>
                </a:solidFill>
              </a:rPr>
              <a:t>=2</a:t>
            </a:r>
            <a:r>
              <a:rPr lang="pt-BR" baseline="30000" dirty="0">
                <a:solidFill>
                  <a:schemeClr val="dk2"/>
                </a:solidFill>
              </a:rPr>
              <a:t>128 </a:t>
            </a:r>
            <a:r>
              <a:rPr lang="pt-BR" dirty="0">
                <a:solidFill>
                  <a:schemeClr val="dk2"/>
                </a:solidFill>
              </a:rPr>
              <a:t>:        </a:t>
            </a:r>
            <a:r>
              <a:rPr lang="pt-BR" i="1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pt-BR" baseline="30000" dirty="0">
                <a:solidFill>
                  <a:schemeClr val="dk2"/>
                </a:solidFill>
              </a:rPr>
              <a:t>2</a:t>
            </a:r>
            <a:r>
              <a:rPr lang="pt-BR" dirty="0">
                <a:solidFill>
                  <a:schemeClr val="dk2"/>
                </a:solidFill>
              </a:rPr>
              <a:t>/(2</a:t>
            </a:r>
            <a:r>
              <a:rPr lang="pt-BR" i="1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d</a:t>
            </a:r>
            <a:r>
              <a:rPr lang="pt-BR" dirty="0">
                <a:solidFill>
                  <a:schemeClr val="dk2"/>
                </a:solidFill>
              </a:rPr>
              <a:t>) ≈ 2</a:t>
            </a:r>
            <a:r>
              <a:rPr lang="pt-BR" baseline="30000" dirty="0">
                <a:solidFill>
                  <a:schemeClr val="dk2"/>
                </a:solidFill>
              </a:rPr>
              <a:t>80</a:t>
            </a:r>
            <a:r>
              <a:rPr lang="pt-BR" dirty="0">
                <a:solidFill>
                  <a:schemeClr val="dk2"/>
                </a:solidFill>
              </a:rPr>
              <a:t>/2</a:t>
            </a:r>
            <a:r>
              <a:rPr lang="pt-BR" baseline="30000" dirty="0">
                <a:solidFill>
                  <a:schemeClr val="dk2"/>
                </a:solidFill>
              </a:rPr>
              <a:t>129</a:t>
            </a:r>
            <a:r>
              <a:rPr lang="pt-BR" dirty="0">
                <a:solidFill>
                  <a:schemeClr val="dk2"/>
                </a:solidFill>
              </a:rPr>
              <a:t>  =  1/2</a:t>
            </a:r>
            <a:r>
              <a:rPr lang="pt-BR" baseline="30000" dirty="0">
                <a:solidFill>
                  <a:schemeClr val="dk2"/>
                </a:solidFill>
              </a:rPr>
              <a:t>49</a:t>
            </a:r>
          </a:p>
          <a:p>
            <a:endParaRPr lang="pt-BR" baseline="30000" dirty="0">
              <a:solidFill>
                <a:schemeClr val="dk2"/>
              </a:solidFill>
            </a:endParaRPr>
          </a:p>
          <a:p>
            <a:r>
              <a:rPr lang="en-US" dirty="0">
                <a:solidFill>
                  <a:schemeClr val="dk2"/>
                </a:solidFill>
              </a:rPr>
              <a:t>This is definitely “small,” so prob of duplicate is </a:t>
            </a:r>
            <a:r>
              <a:rPr lang="en-US" dirty="0" err="1">
                <a:solidFill>
                  <a:schemeClr val="dk2"/>
                </a:solidFill>
              </a:rPr>
              <a:t>approx</a:t>
            </a:r>
            <a:r>
              <a:rPr lang="en-US" dirty="0">
                <a:solidFill>
                  <a:schemeClr val="dk2"/>
                </a:solidFill>
              </a:rPr>
              <a:t> 1/2</a:t>
            </a:r>
            <a:r>
              <a:rPr lang="en-US" baseline="30000" dirty="0">
                <a:solidFill>
                  <a:schemeClr val="dk2"/>
                </a:solidFill>
              </a:rPr>
              <a:t>49 </a:t>
            </a:r>
            <a:r>
              <a:rPr lang="en-US" dirty="0">
                <a:solidFill>
                  <a:schemeClr val="dk2"/>
                </a:solidFill>
              </a:rPr>
              <a:t>(one in 500 trillion)</a:t>
            </a:r>
          </a:p>
          <a:p>
            <a:endParaRPr lang="pt-BR" baseline="30000" dirty="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5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/>
              <a:t>Randomness</a:t>
            </a:r>
            <a:endParaRPr sz="3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/>
              <a:t>Computers don’t flip coins - where does randomness come from?</a:t>
            </a:r>
            <a:endParaRPr sz="2000" i="1"/>
          </a:p>
        </p:txBody>
      </p:sp>
      <p:sp>
        <p:nvSpPr>
          <p:cNvPr id="320" name="Google Shape;320;p51"/>
          <p:cNvSpPr txBox="1">
            <a:spLocks noGrp="1"/>
          </p:cNvSpPr>
          <p:nvPr>
            <p:ph type="body" idx="1"/>
          </p:nvPr>
        </p:nvSpPr>
        <p:spPr>
          <a:xfrm>
            <a:off x="628650" y="1135810"/>
            <a:ext cx="7886700" cy="34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Dedicated random number generators:</a:t>
            </a:r>
            <a:endParaRPr sz="1600" dirty="0"/>
          </a:p>
          <a:p>
            <a:pPr marL="34290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Various hardware devices have been built</a:t>
            </a:r>
            <a:endParaRPr sz="1400" dirty="0"/>
          </a:p>
          <a:p>
            <a:pPr marL="34290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Included in security-conscious chips like TPMs</a:t>
            </a:r>
            <a:endParaRPr sz="1400" dirty="0"/>
          </a:p>
          <a:p>
            <a:pPr marL="34290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Now in modern (since 2012) </a:t>
            </a:r>
            <a:r>
              <a:rPr lang="en-US" sz="1400" dirty="0" err="1"/>
              <a:t>Intel+AMD</a:t>
            </a:r>
            <a:r>
              <a:rPr lang="en-US" sz="1400" dirty="0"/>
              <a:t> processors with RDRAND instruction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From gathering uncertain measures in system:</a:t>
            </a:r>
            <a:endParaRPr sz="1600" dirty="0"/>
          </a:p>
          <a:p>
            <a:pPr marL="34290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Many events have random uncertainty: typing, disk seek, net, …</a:t>
            </a:r>
            <a:endParaRPr sz="1400" dirty="0"/>
          </a:p>
          <a:p>
            <a:pPr marL="34290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Idea: Gather uncertain measures into a random pool</a:t>
            </a:r>
            <a:endParaRPr sz="1400" dirty="0"/>
          </a:p>
          <a:p>
            <a:pPr marL="34290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Unbiasing (getting rid of nonuniformity) is vital for this</a:t>
            </a:r>
            <a:endParaRPr sz="1400" dirty="0"/>
          </a:p>
          <a:p>
            <a:pPr marL="34290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Windows: Through crypto API;       Linux: Through /dev/random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2400"/>
              <a:buNone/>
            </a:pPr>
            <a:r>
              <a:rPr lang="en-US" sz="1600" dirty="0"/>
              <a:t>From pseudorandom number generators:</a:t>
            </a:r>
            <a:endParaRPr sz="1600" dirty="0"/>
          </a:p>
          <a:p>
            <a:pPr marL="34290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Use of computed values - hopefully seeded with true randomness</a:t>
            </a:r>
            <a:endParaRPr sz="1400" dirty="0"/>
          </a:p>
          <a:p>
            <a:pPr marL="342900" lvl="0" indent="-203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More later….</a:t>
            </a:r>
            <a:endParaRPr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5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400" dirty="0"/>
              <a:t>Entropy</a:t>
            </a:r>
            <a:endParaRPr sz="3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2000" i="1" dirty="0"/>
              <a:t>Idea and Information Sources</a:t>
            </a:r>
            <a:endParaRPr sz="2000" i="1" dirty="0"/>
          </a:p>
        </p:txBody>
      </p:sp>
      <p:sp>
        <p:nvSpPr>
          <p:cNvPr id="326" name="Google Shape;326;p52"/>
          <p:cNvSpPr txBox="1">
            <a:spLocks noGrp="1"/>
          </p:cNvSpPr>
          <p:nvPr>
            <p:ph type="body" idx="1"/>
          </p:nvPr>
        </p:nvSpPr>
        <p:spPr>
          <a:xfrm>
            <a:off x="628650" y="1135823"/>
            <a:ext cx="7886700" cy="3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1800"/>
              <a:t>Where does information come from?</a:t>
            </a:r>
            <a:endParaRPr sz="1800"/>
          </a:p>
        </p:txBody>
      </p:sp>
      <p:pic>
        <p:nvPicPr>
          <p:cNvPr id="327" name="Google Shape;327;p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14572" y="1711742"/>
            <a:ext cx="3236137" cy="1200581"/>
          </a:xfrm>
          <a:prstGeom prst="rect">
            <a:avLst/>
          </a:prstGeom>
          <a:noFill/>
          <a:ln>
            <a:noFill/>
          </a:ln>
        </p:spPr>
      </p:pic>
      <p:sp>
        <p:nvSpPr>
          <p:cNvPr id="328" name="Google Shape;328;p52"/>
          <p:cNvSpPr txBox="1"/>
          <p:nvPr/>
        </p:nvSpPr>
        <p:spPr>
          <a:xfrm>
            <a:off x="628650" y="3137977"/>
            <a:ext cx="7886700" cy="14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Model as a probabilistic source </a:t>
            </a:r>
            <a:r>
              <a:rPr lang="en-US" sz="1800" i="1" u="none" strike="noStrike" cap="none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en-US" sz="1800" dirty="0">
                <a:solidFill>
                  <a:schemeClr val="dk2"/>
                </a:solidFill>
              </a:rPr>
              <a:t> = </a:t>
            </a:r>
            <a:r>
              <a:rPr lang="en-US" sz="1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 i="1" u="none" strike="noStrike" cap="none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800" i="1" u="none" strike="noStrike" cap="none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) - messages are a sample space</a:t>
            </a:r>
            <a:endParaRPr sz="18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Finite set of messages </a:t>
            </a:r>
            <a:r>
              <a:rPr lang="en-US" sz="1600" i="1" u="none" strike="noStrike" cap="none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6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= { </a:t>
            </a:r>
            <a:r>
              <a:rPr lang="en-US" sz="1600" i="1" u="none" strike="noStrike" cap="none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600" b="0" i="0" u="none" strike="noStrike" cap="none" baseline="-250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sz="16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600" i="1" u="none" strike="noStrike" cap="none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600" b="0" i="0" u="none" strike="noStrike" cap="none" baseline="-250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16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, ... , </a:t>
            </a:r>
            <a:r>
              <a:rPr lang="en-US" sz="1600" i="1" u="none" strike="noStrike" cap="none" dirty="0" err="1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600" i="1" u="none" strike="noStrike" cap="none" baseline="-25000" dirty="0" err="1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n</a:t>
            </a:r>
            <a:r>
              <a:rPr lang="en-US" sz="16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}</a:t>
            </a:r>
            <a:endParaRPr sz="16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Each message has a probability </a:t>
            </a:r>
            <a:r>
              <a:rPr lang="en-US" sz="1600" i="1" u="none" strike="noStrike" cap="none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P</a:t>
            </a:r>
            <a:r>
              <a:rPr lang="en-US" sz="16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600" i="1" u="none" strike="noStrike" cap="none" dirty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m</a:t>
            </a:r>
            <a:r>
              <a:rPr lang="en-US" sz="1600" b="0" i="1" u="none" strike="noStrike" cap="none" baseline="-250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1600" b="0" i="0" u="none" strike="noStrike" cap="none" baseline="-250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16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CG Navy Background">
  <a:themeElements>
    <a:clrScheme name="Custom 1">
      <a:dk1>
        <a:srgbClr val="000000"/>
      </a:dk1>
      <a:lt1>
        <a:srgbClr val="FFFFFF"/>
      </a:lt1>
      <a:dk2>
        <a:srgbClr val="0F2044"/>
      </a:dk2>
      <a:lt2>
        <a:srgbClr val="BEC0C2"/>
      </a:lt2>
      <a:accent1>
        <a:srgbClr val="FFB71B"/>
      </a:accent1>
      <a:accent2>
        <a:srgbClr val="4FC2BF"/>
      </a:accent2>
      <a:accent3>
        <a:srgbClr val="00698C"/>
      </a:accent3>
      <a:accent4>
        <a:srgbClr val="A00C30"/>
      </a:accent4>
      <a:accent5>
        <a:srgbClr val="A59C87"/>
      </a:accent5>
      <a:accent6>
        <a:srgbClr val="92D1B3"/>
      </a:accent6>
      <a:hlink>
        <a:srgbClr val="507BD8"/>
      </a:hlink>
      <a:folHlink>
        <a:srgbClr val="EDEF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NCG - CSC 581">
  <a:themeElements>
    <a:clrScheme name="Custom 1">
      <a:dk1>
        <a:srgbClr val="000000"/>
      </a:dk1>
      <a:lt1>
        <a:srgbClr val="FFFFFF"/>
      </a:lt1>
      <a:dk2>
        <a:srgbClr val="0F2044"/>
      </a:dk2>
      <a:lt2>
        <a:srgbClr val="BEC0C2"/>
      </a:lt2>
      <a:accent1>
        <a:srgbClr val="FFB71B"/>
      </a:accent1>
      <a:accent2>
        <a:srgbClr val="4FC2BF"/>
      </a:accent2>
      <a:accent3>
        <a:srgbClr val="00698C"/>
      </a:accent3>
      <a:accent4>
        <a:srgbClr val="A00C30"/>
      </a:accent4>
      <a:accent5>
        <a:srgbClr val="A59C87"/>
      </a:accent5>
      <a:accent6>
        <a:srgbClr val="92D1B3"/>
      </a:accent6>
      <a:hlink>
        <a:srgbClr val="507BD8"/>
      </a:hlink>
      <a:folHlink>
        <a:srgbClr val="EDEF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7578</TotalTime>
  <Words>1937</Words>
  <Application>Microsoft Office PowerPoint</Application>
  <PresentationFormat>On-screen Show (16:9)</PresentationFormat>
  <Paragraphs>185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Wingdings</vt:lpstr>
      <vt:lpstr>Cambria Math</vt:lpstr>
      <vt:lpstr>Arial</vt:lpstr>
      <vt:lpstr>Georgia</vt:lpstr>
      <vt:lpstr>UNCG Navy Background</vt:lpstr>
      <vt:lpstr>UNCG - CSC 581</vt:lpstr>
      <vt:lpstr>Cryptography Probability Basics</vt:lpstr>
      <vt:lpstr>Randomness The Importance for Security</vt:lpstr>
      <vt:lpstr>Probability Theory A quick review of terms and concepts</vt:lpstr>
      <vt:lpstr>Probability Theory A quick review of terms and concepts - continued</vt:lpstr>
      <vt:lpstr>Probability Theory A quick review of terms and concepts - continued</vt:lpstr>
      <vt:lpstr>Probability Theory The “Birthday Problem”</vt:lpstr>
      <vt:lpstr>Probability Theory The “Birthday Problem” - continued</vt:lpstr>
      <vt:lpstr>Randomness Computers don’t flip coins - where does randomness come from?</vt:lpstr>
      <vt:lpstr>Entropy Idea and Information Sources</vt:lpstr>
      <vt:lpstr>Entropy Definition</vt:lpstr>
      <vt:lpstr>Entropy Entropy of English</vt:lpstr>
      <vt:lpstr>Entropy and Passwords Modeling Brute-Force Attacks</vt:lpstr>
      <vt:lpstr>Entropy and Passwords Example 1: Uniform distribution</vt:lpstr>
      <vt:lpstr>Entropy and Passwords Example 2: English language</vt:lpstr>
      <vt:lpstr>Entropy and Passwords Relation between Shannon Entropy and Guessing Entropy</vt:lpstr>
      <vt:lpstr>Pseudorandom Generation Definition and Warning</vt:lpstr>
      <vt:lpstr>Pseudorandom Generation Definition and Warning</vt:lpstr>
      <vt:lpstr>Pseudorandom Generation Definition and Warning</vt:lpstr>
      <vt:lpstr>Pseudorandom Generation Definition and Warning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xiaochen li</cp:lastModifiedBy>
  <cp:revision>4</cp:revision>
  <dcterms:modified xsi:type="dcterms:W3CDTF">2026-02-11T01:44:02Z</dcterms:modified>
</cp:coreProperties>
</file>