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56"/>
  </p:notesMasterIdLst>
  <p:sldIdLst>
    <p:sldId id="256" r:id="rId3"/>
    <p:sldId id="258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9" r:id="rId16"/>
    <p:sldId id="300" r:id="rId17"/>
    <p:sldId id="301" r:id="rId18"/>
    <p:sldId id="302" r:id="rId19"/>
    <p:sldId id="297" r:id="rId20"/>
    <p:sldId id="298" r:id="rId21"/>
    <p:sldId id="303" r:id="rId22"/>
    <p:sldId id="304" r:id="rId23"/>
    <p:sldId id="305" r:id="rId24"/>
    <p:sldId id="307" r:id="rId25"/>
    <p:sldId id="308" r:id="rId26"/>
    <p:sldId id="309" r:id="rId27"/>
    <p:sldId id="310" r:id="rId28"/>
    <p:sldId id="306" r:id="rId29"/>
    <p:sldId id="261" r:id="rId30"/>
    <p:sldId id="311" r:id="rId31"/>
    <p:sldId id="312" r:id="rId32"/>
    <p:sldId id="263" r:id="rId33"/>
    <p:sldId id="264" r:id="rId34"/>
    <p:sldId id="265" r:id="rId35"/>
    <p:sldId id="266" r:id="rId36"/>
    <p:sldId id="267" r:id="rId37"/>
    <p:sldId id="268" r:id="rId38"/>
    <p:sldId id="262" r:id="rId39"/>
    <p:sldId id="314" r:id="rId40"/>
    <p:sldId id="315" r:id="rId41"/>
    <p:sldId id="317" r:id="rId42"/>
    <p:sldId id="316" r:id="rId43"/>
    <p:sldId id="319" r:id="rId44"/>
    <p:sldId id="318" r:id="rId45"/>
    <p:sldId id="313" r:id="rId46"/>
    <p:sldId id="320" r:id="rId47"/>
    <p:sldId id="269" r:id="rId48"/>
    <p:sldId id="321" r:id="rId49"/>
    <p:sldId id="322" r:id="rId50"/>
    <p:sldId id="324" r:id="rId51"/>
    <p:sldId id="323" r:id="rId52"/>
    <p:sldId id="325" r:id="rId53"/>
    <p:sldId id="326" r:id="rId54"/>
    <p:sldId id="327" r:id="rId5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57"/>
    </p:embeddedFont>
    <p:embeddedFont>
      <p:font typeface="Corsiva" panose="020B0604020202020204" charset="0"/>
      <p:regular r:id="rId58"/>
      <p:bold r:id="rId59"/>
      <p:italic r:id="rId60"/>
      <p:boldItalic r:id="rId61"/>
    </p:embeddedFont>
    <p:embeddedFont>
      <p:font typeface="Georgia" panose="02040502050405020303" pitchFamily="18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9">
          <p15:clr>
            <a:srgbClr val="9AA0A6"/>
          </p15:clr>
        </p15:guide>
        <p15:guide id="4" orient="horz" pos="34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25E42B-E7F3-4AA3-8547-DC2EE66B4FBA}" v="18" dt="2026-02-02T02:57:1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7" autoAdjust="0"/>
  </p:normalViewPr>
  <p:slideViewPr>
    <p:cSldViewPr snapToGrid="0">
      <p:cViewPr varScale="1">
        <p:scale>
          <a:sx n="173" d="100"/>
          <a:sy n="173" d="100"/>
        </p:scale>
        <p:origin x="1434" y="126"/>
      </p:cViewPr>
      <p:guideLst>
        <p:guide orient="horz" pos="1620"/>
        <p:guide pos="2880"/>
        <p:guide orient="horz" pos="249"/>
        <p:guide orient="horz" pos="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chen li" userId="50b582a8adf77086" providerId="LiveId" clId="{1CEF51BA-473E-4A64-9D41-37AFD3E7FE42}"/>
    <pc:docChg chg="undo custSel addSld delSld modSld sldOrd">
      <pc:chgData name="xiaochen li" userId="50b582a8adf77086" providerId="LiveId" clId="{1CEF51BA-473E-4A64-9D41-37AFD3E7FE42}" dt="2025-11-12T20:19:17.760" v="6226" actId="20577"/>
      <pc:docMkLst>
        <pc:docMk/>
      </pc:docMkLst>
      <pc:sldChg chg="modSp mod">
        <pc:chgData name="xiaochen li" userId="50b582a8adf77086" providerId="LiveId" clId="{1CEF51BA-473E-4A64-9D41-37AFD3E7FE42}" dt="2025-11-12T20:19:17.760" v="6226" actId="20577"/>
        <pc:sldMkLst>
          <pc:docMk/>
          <pc:sldMk cId="0" sldId="256"/>
        </pc:sldMkLst>
        <pc:spChg chg="mod">
          <ac:chgData name="xiaochen li" userId="50b582a8adf77086" providerId="LiveId" clId="{1CEF51BA-473E-4A64-9D41-37AFD3E7FE42}" dt="2025-11-12T20:19:17.760" v="6226" actId="20577"/>
          <ac:spMkLst>
            <pc:docMk/>
            <pc:sldMk cId="0" sldId="256"/>
            <ac:spMk id="156" creationId="{00000000-0000-0000-0000-000000000000}"/>
          </ac:spMkLst>
        </pc:spChg>
      </pc:sldChg>
      <pc:sldChg chg="addSp delSp modSp mod">
        <pc:chgData name="xiaochen li" userId="50b582a8adf77086" providerId="LiveId" clId="{1CEF51BA-473E-4A64-9D41-37AFD3E7FE42}" dt="2025-11-06T20:31:16.643" v="55" actId="1076"/>
        <pc:sldMkLst>
          <pc:docMk/>
          <pc:sldMk cId="0" sldId="258"/>
        </pc:sldMkLst>
        <pc:spChg chg="add mod">
          <ac:chgData name="xiaochen li" userId="50b582a8adf77086" providerId="LiveId" clId="{1CEF51BA-473E-4A64-9D41-37AFD3E7FE42}" dt="2025-11-06T20:31:14.842" v="54" actId="14100"/>
          <ac:spMkLst>
            <pc:docMk/>
            <pc:sldMk cId="0" sldId="258"/>
            <ac:spMk id="5" creationId="{36937600-24E3-D88F-0EEF-E0DE2E1DACE2}"/>
          </ac:spMkLst>
        </pc:spChg>
        <pc:spChg chg="mod">
          <ac:chgData name="xiaochen li" userId="50b582a8adf77086" providerId="LiveId" clId="{1CEF51BA-473E-4A64-9D41-37AFD3E7FE42}" dt="2025-11-06T20:27:54.990" v="17" actId="20577"/>
          <ac:spMkLst>
            <pc:docMk/>
            <pc:sldMk cId="0" sldId="258"/>
            <ac:spMk id="169" creationId="{00000000-0000-0000-0000-000000000000}"/>
          </ac:spMkLst>
        </pc:spChg>
        <pc:picChg chg="add mod">
          <ac:chgData name="xiaochen li" userId="50b582a8adf77086" providerId="LiveId" clId="{1CEF51BA-473E-4A64-9D41-37AFD3E7FE42}" dt="2025-11-06T20:30:40.687" v="30" actId="1076"/>
          <ac:picMkLst>
            <pc:docMk/>
            <pc:sldMk cId="0" sldId="258"/>
            <ac:picMk id="2" creationId="{7E7C2763-6081-1072-1CCF-201E8B2F7EF0}"/>
          </ac:picMkLst>
        </pc:picChg>
        <pc:picChg chg="add mod">
          <ac:chgData name="xiaochen li" userId="50b582a8adf77086" providerId="LiveId" clId="{1CEF51BA-473E-4A64-9D41-37AFD3E7FE42}" dt="2025-11-06T20:31:16.643" v="55" actId="1076"/>
          <ac:picMkLst>
            <pc:docMk/>
            <pc:sldMk cId="0" sldId="258"/>
            <ac:picMk id="1026" creationId="{1AB8DF62-85C4-2D6D-EB83-D3910C9BF0BC}"/>
          </ac:picMkLst>
        </pc:picChg>
      </pc:sldChg>
      <pc:sldChg chg="del">
        <pc:chgData name="xiaochen li" userId="50b582a8adf77086" providerId="LiveId" clId="{1CEF51BA-473E-4A64-9D41-37AFD3E7FE42}" dt="2025-11-11T18:01:10.459" v="4544" actId="47"/>
        <pc:sldMkLst>
          <pc:docMk/>
          <pc:sldMk cId="0" sldId="259"/>
        </pc:sldMkLst>
      </pc:sldChg>
      <pc:sldChg chg="del">
        <pc:chgData name="xiaochen li" userId="50b582a8adf77086" providerId="LiveId" clId="{1CEF51BA-473E-4A64-9D41-37AFD3E7FE42}" dt="2025-11-11T18:01:12.815" v="4545" actId="47"/>
        <pc:sldMkLst>
          <pc:docMk/>
          <pc:sldMk cId="0" sldId="260"/>
        </pc:sldMkLst>
      </pc:sldChg>
      <pc:sldChg chg="addSp delSp modSp mod">
        <pc:chgData name="xiaochen li" userId="50b582a8adf77086" providerId="LiveId" clId="{1CEF51BA-473E-4A64-9D41-37AFD3E7FE42}" dt="2025-11-11T19:05:24.139" v="5228" actId="20577"/>
        <pc:sldMkLst>
          <pc:docMk/>
          <pc:sldMk cId="0" sldId="261"/>
        </pc:sldMkLst>
        <pc:spChg chg="add mod">
          <ac:chgData name="xiaochen li" userId="50b582a8adf77086" providerId="LiveId" clId="{1CEF51BA-473E-4A64-9D41-37AFD3E7FE42}" dt="2025-11-11T18:10:29.886" v="4567" actId="14100"/>
          <ac:spMkLst>
            <pc:docMk/>
            <pc:sldMk cId="0" sldId="261"/>
            <ac:spMk id="3" creationId="{CC3EFA09-BDC7-167B-DA6B-2B3A34FC3DF6}"/>
          </ac:spMkLst>
        </pc:spChg>
        <pc:spChg chg="add mod">
          <ac:chgData name="xiaochen li" userId="50b582a8adf77086" providerId="LiveId" clId="{1CEF51BA-473E-4A64-9D41-37AFD3E7FE42}" dt="2025-11-11T19:05:24.139" v="5228" actId="20577"/>
          <ac:spMkLst>
            <pc:docMk/>
            <pc:sldMk cId="0" sldId="261"/>
            <ac:spMk id="5" creationId="{AABD00A7-5113-C4E0-9C37-7A7AF65290BE}"/>
          </ac:spMkLst>
        </pc:spChg>
        <pc:spChg chg="add mod">
          <ac:chgData name="xiaochen li" userId="50b582a8adf77086" providerId="LiveId" clId="{1CEF51BA-473E-4A64-9D41-37AFD3E7FE42}" dt="2025-11-11T18:23:38.054" v="4977" actId="1076"/>
          <ac:spMkLst>
            <pc:docMk/>
            <pc:sldMk cId="0" sldId="261"/>
            <ac:spMk id="7" creationId="{3C230A52-6DDF-A0BE-4CF1-AEAD060885D7}"/>
          </ac:spMkLst>
        </pc:spChg>
        <pc:spChg chg="mod">
          <ac:chgData name="xiaochen li" userId="50b582a8adf77086" providerId="LiveId" clId="{1CEF51BA-473E-4A64-9D41-37AFD3E7FE42}" dt="2025-11-11T18:08:42.282" v="4556" actId="20577"/>
          <ac:spMkLst>
            <pc:docMk/>
            <pc:sldMk cId="0" sldId="261"/>
            <ac:spMk id="201" creationId="{00000000-0000-0000-0000-000000000000}"/>
          </ac:spMkLst>
        </pc:spChg>
      </pc:sldChg>
      <pc:sldChg chg="addSp delSp modSp mod">
        <pc:chgData name="xiaochen li" userId="50b582a8adf77086" providerId="LiveId" clId="{1CEF51BA-473E-4A64-9D41-37AFD3E7FE42}" dt="2025-11-11T20:32:20.309" v="5271" actId="20577"/>
        <pc:sldMkLst>
          <pc:docMk/>
          <pc:sldMk cId="0" sldId="262"/>
        </pc:sldMkLst>
        <pc:spChg chg="add mod">
          <ac:chgData name="xiaochen li" userId="50b582a8adf77086" providerId="LiveId" clId="{1CEF51BA-473E-4A64-9D41-37AFD3E7FE42}" dt="2025-11-11T20:32:20.309" v="5271" actId="20577"/>
          <ac:spMkLst>
            <pc:docMk/>
            <pc:sldMk cId="0" sldId="262"/>
            <ac:spMk id="3" creationId="{017FE372-0E4C-08F9-D01F-4979FD4A43B6}"/>
          </ac:spMkLst>
        </pc:spChg>
      </pc:sldChg>
      <pc:sldChg chg="ord modNotes">
        <pc:chgData name="xiaochen li" userId="50b582a8adf77086" providerId="LiveId" clId="{1CEF51BA-473E-4A64-9D41-37AFD3E7FE42}" dt="2025-11-11T19:07:46.214" v="5230"/>
        <pc:sldMkLst>
          <pc:docMk/>
          <pc:sldMk cId="0" sldId="263"/>
        </pc:sldMkLst>
      </pc:sldChg>
      <pc:sldChg chg="ord modNotes">
        <pc:chgData name="xiaochen li" userId="50b582a8adf77086" providerId="LiveId" clId="{1CEF51BA-473E-4A64-9D41-37AFD3E7FE42}" dt="2025-11-11T19:07:54.820" v="5232"/>
        <pc:sldMkLst>
          <pc:docMk/>
          <pc:sldMk cId="0" sldId="264"/>
        </pc:sldMkLst>
      </pc:sldChg>
      <pc:sldChg chg="modSp mod ord">
        <pc:chgData name="xiaochen li" userId="50b582a8adf77086" providerId="LiveId" clId="{1CEF51BA-473E-4A64-9D41-37AFD3E7FE42}" dt="2025-11-11T19:09:59.979" v="5235"/>
        <pc:sldMkLst>
          <pc:docMk/>
          <pc:sldMk cId="0" sldId="265"/>
        </pc:sldMkLst>
        <pc:spChg chg="mod">
          <ac:chgData name="xiaochen li" userId="50b582a8adf77086" providerId="LiveId" clId="{1CEF51BA-473E-4A64-9D41-37AFD3E7FE42}" dt="2025-11-11T19:09:33.845" v="5233" actId="20577"/>
          <ac:spMkLst>
            <pc:docMk/>
            <pc:sldMk cId="0" sldId="265"/>
            <ac:spMk id="238" creationId="{00000000-0000-0000-0000-000000000000}"/>
          </ac:spMkLst>
        </pc:spChg>
      </pc:sldChg>
      <pc:sldChg chg="ord modNotes">
        <pc:chgData name="xiaochen li" userId="50b582a8adf77086" providerId="LiveId" clId="{1CEF51BA-473E-4A64-9D41-37AFD3E7FE42}" dt="2025-11-11T19:13:06.340" v="5237"/>
        <pc:sldMkLst>
          <pc:docMk/>
          <pc:sldMk cId="0" sldId="266"/>
        </pc:sldMkLst>
      </pc:sldChg>
      <pc:sldChg chg="ord modNotes">
        <pc:chgData name="xiaochen li" userId="50b582a8adf77086" providerId="LiveId" clId="{1CEF51BA-473E-4A64-9D41-37AFD3E7FE42}" dt="2025-11-11T19:13:51.153" v="5239"/>
        <pc:sldMkLst>
          <pc:docMk/>
          <pc:sldMk cId="0" sldId="267"/>
        </pc:sldMkLst>
      </pc:sldChg>
      <pc:sldChg chg="ord modNotes">
        <pc:chgData name="xiaochen li" userId="50b582a8adf77086" providerId="LiveId" clId="{1CEF51BA-473E-4A64-9D41-37AFD3E7FE42}" dt="2025-11-11T19:15:56.700" v="5241"/>
        <pc:sldMkLst>
          <pc:docMk/>
          <pc:sldMk cId="0" sldId="268"/>
        </pc:sldMkLst>
      </pc:sldChg>
      <pc:sldChg chg="ord modNotes">
        <pc:chgData name="xiaochen li" userId="50b582a8adf77086" providerId="LiveId" clId="{1CEF51BA-473E-4A64-9D41-37AFD3E7FE42}" dt="2025-11-12T19:49:45.597" v="6059"/>
        <pc:sldMkLst>
          <pc:docMk/>
          <pc:sldMk cId="0" sldId="269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0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667834182" sldId="270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1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1042129641" sldId="271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2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841342118" sldId="272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3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327670870" sldId="273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4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324107329" sldId="274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5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051931027" sldId="275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6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351835700" sldId="276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7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3663479540" sldId="277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8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4107973447" sldId="278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79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855898607" sldId="279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80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522553977" sldId="280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81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59464289" sldId="281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82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897896650" sldId="282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83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2829238874" sldId="283"/>
        </pc:sldMkLst>
      </pc:sldChg>
      <pc:sldChg chg="add del">
        <pc:chgData name="xiaochen li" userId="50b582a8adf77086" providerId="LiveId" clId="{1CEF51BA-473E-4A64-9D41-37AFD3E7FE42}" dt="2025-11-12T18:13:39.580" v="5895" actId="2696"/>
        <pc:sldMkLst>
          <pc:docMk/>
          <pc:sldMk cId="0" sldId="284"/>
        </pc:sldMkLst>
      </pc:sldChg>
      <pc:sldChg chg="add del">
        <pc:chgData name="xiaochen li" userId="50b582a8adf77086" providerId="LiveId" clId="{1CEF51BA-473E-4A64-9D41-37AFD3E7FE42}" dt="2025-11-12T18:14:18.471" v="5897" actId="47"/>
        <pc:sldMkLst>
          <pc:docMk/>
          <pc:sldMk cId="1402265982" sldId="284"/>
        </pc:sldMkLst>
      </pc:sldChg>
      <pc:sldChg chg="addSp delSp modSp add mod">
        <pc:chgData name="xiaochen li" userId="50b582a8adf77086" providerId="LiveId" clId="{1CEF51BA-473E-4A64-9D41-37AFD3E7FE42}" dt="2025-11-06T20:38:11.892" v="97" actId="14100"/>
        <pc:sldMkLst>
          <pc:docMk/>
          <pc:sldMk cId="244493672" sldId="285"/>
        </pc:sldMkLst>
        <pc:spChg chg="mod">
          <ac:chgData name="xiaochen li" userId="50b582a8adf77086" providerId="LiveId" clId="{1CEF51BA-473E-4A64-9D41-37AFD3E7FE42}" dt="2025-11-06T20:38:11.892" v="97" actId="14100"/>
          <ac:spMkLst>
            <pc:docMk/>
            <pc:sldMk cId="244493672" sldId="285"/>
            <ac:spMk id="5" creationId="{FD27B519-A473-5ADD-C1E1-B391AE51AD2D}"/>
          </ac:spMkLst>
        </pc:spChg>
        <pc:picChg chg="add mod">
          <ac:chgData name="xiaochen li" userId="50b582a8adf77086" providerId="LiveId" clId="{1CEF51BA-473E-4A64-9D41-37AFD3E7FE42}" dt="2025-11-06T20:37:52.315" v="96" actId="1076"/>
          <ac:picMkLst>
            <pc:docMk/>
            <pc:sldMk cId="244493672" sldId="285"/>
            <ac:picMk id="2050" creationId="{3D3CC7B4-3F2C-042E-8EAA-AC33E10281CA}"/>
          </ac:picMkLst>
        </pc:picChg>
      </pc:sldChg>
      <pc:sldChg chg="delSp modSp add mod">
        <pc:chgData name="xiaochen li" userId="50b582a8adf77086" providerId="LiveId" clId="{1CEF51BA-473E-4A64-9D41-37AFD3E7FE42}" dt="2025-11-06T20:41:03.624" v="135" actId="20577"/>
        <pc:sldMkLst>
          <pc:docMk/>
          <pc:sldMk cId="3322761429" sldId="286"/>
        </pc:sldMkLst>
        <pc:spChg chg="mod">
          <ac:chgData name="xiaochen li" userId="50b582a8adf77086" providerId="LiveId" clId="{1CEF51BA-473E-4A64-9D41-37AFD3E7FE42}" dt="2025-11-06T20:41:03.624" v="135" actId="20577"/>
          <ac:spMkLst>
            <pc:docMk/>
            <pc:sldMk cId="3322761429" sldId="286"/>
            <ac:spMk id="5" creationId="{F2117D83-1869-7DBA-2A49-C198FDFCEA7A}"/>
          </ac:spMkLst>
        </pc:spChg>
      </pc:sldChg>
      <pc:sldChg chg="addSp delSp modSp add mod">
        <pc:chgData name="xiaochen li" userId="50b582a8adf77086" providerId="LiveId" clId="{1CEF51BA-473E-4A64-9D41-37AFD3E7FE42}" dt="2025-11-12T15:37:35.033" v="5892" actId="207"/>
        <pc:sldMkLst>
          <pc:docMk/>
          <pc:sldMk cId="3737396572" sldId="287"/>
        </pc:sldMkLst>
        <pc:spChg chg="add mod">
          <ac:chgData name="xiaochen li" userId="50b582a8adf77086" providerId="LiveId" clId="{1CEF51BA-473E-4A64-9D41-37AFD3E7FE42}" dt="2025-11-12T15:37:35.033" v="5892" actId="207"/>
          <ac:spMkLst>
            <pc:docMk/>
            <pc:sldMk cId="3737396572" sldId="287"/>
            <ac:spMk id="12" creationId="{6C06E43D-3943-3B3D-F191-FC18210A011D}"/>
          </ac:spMkLst>
        </pc:spChg>
        <pc:spChg chg="add mod">
          <ac:chgData name="xiaochen li" userId="50b582a8adf77086" providerId="LiveId" clId="{1CEF51BA-473E-4A64-9D41-37AFD3E7FE42}" dt="2025-11-06T21:30:20.203" v="647" actId="1076"/>
          <ac:spMkLst>
            <pc:docMk/>
            <pc:sldMk cId="3737396572" sldId="287"/>
            <ac:spMk id="14" creationId="{F2DE0D8F-6E4B-AA97-B2AE-F6AB6AA64286}"/>
          </ac:spMkLst>
        </pc:spChg>
        <pc:spChg chg="mod">
          <ac:chgData name="xiaochen li" userId="50b582a8adf77086" providerId="LiveId" clId="{1CEF51BA-473E-4A64-9D41-37AFD3E7FE42}" dt="2025-11-06T21:06:47.963" v="159" actId="20577"/>
          <ac:spMkLst>
            <pc:docMk/>
            <pc:sldMk cId="3737396572" sldId="287"/>
            <ac:spMk id="168" creationId="{0F908FB1-1DBA-168A-9F45-36F151E333C9}"/>
          </ac:spMkLst>
        </pc:spChg>
      </pc:sldChg>
      <pc:sldChg chg="add del">
        <pc:chgData name="xiaochen li" userId="50b582a8adf77086" providerId="LiveId" clId="{1CEF51BA-473E-4A64-9D41-37AFD3E7FE42}" dt="2025-11-06T21:36:24.281" v="730" actId="2696"/>
        <pc:sldMkLst>
          <pc:docMk/>
          <pc:sldMk cId="1213787453" sldId="288"/>
        </pc:sldMkLst>
      </pc:sldChg>
      <pc:sldChg chg="addSp delSp modSp add mod">
        <pc:chgData name="xiaochen li" userId="50b582a8adf77086" providerId="LiveId" clId="{1CEF51BA-473E-4A64-9D41-37AFD3E7FE42}" dt="2025-11-06T21:37:34.316" v="738" actId="20577"/>
        <pc:sldMkLst>
          <pc:docMk/>
          <pc:sldMk cId="3904546204" sldId="289"/>
        </pc:sldMkLst>
        <pc:spChg chg="mod">
          <ac:chgData name="xiaochen li" userId="50b582a8adf77086" providerId="LiveId" clId="{1CEF51BA-473E-4A64-9D41-37AFD3E7FE42}" dt="2025-11-06T21:37:34.316" v="738" actId="20577"/>
          <ac:spMkLst>
            <pc:docMk/>
            <pc:sldMk cId="3904546204" sldId="289"/>
            <ac:spMk id="12" creationId="{C377F8BE-974E-D322-BCD0-6297C3689787}"/>
          </ac:spMkLst>
        </pc:spChg>
        <pc:spChg chg="mod">
          <ac:chgData name="xiaochen li" userId="50b582a8adf77086" providerId="LiveId" clId="{1CEF51BA-473E-4A64-9D41-37AFD3E7FE42}" dt="2025-11-06T21:33:38.155" v="706" actId="1076"/>
          <ac:spMkLst>
            <pc:docMk/>
            <pc:sldMk cId="3904546204" sldId="289"/>
            <ac:spMk id="14" creationId="{8F642DBB-992C-BE05-3E2F-A9EFDDEECA09}"/>
          </ac:spMkLst>
        </pc:spChg>
        <pc:picChg chg="add mod">
          <ac:chgData name="xiaochen li" userId="50b582a8adf77086" providerId="LiveId" clId="{1CEF51BA-473E-4A64-9D41-37AFD3E7FE42}" dt="2025-11-06T21:35:47.476" v="724" actId="1076"/>
          <ac:picMkLst>
            <pc:docMk/>
            <pc:sldMk cId="3904546204" sldId="289"/>
            <ac:picMk id="3074" creationId="{A51B2B29-4069-EC74-80EE-1101B41D143D}"/>
          </ac:picMkLst>
        </pc:picChg>
        <pc:picChg chg="add mod">
          <ac:chgData name="xiaochen li" userId="50b582a8adf77086" providerId="LiveId" clId="{1CEF51BA-473E-4A64-9D41-37AFD3E7FE42}" dt="2025-11-06T21:33:35.293" v="705" actId="14100"/>
          <ac:picMkLst>
            <pc:docMk/>
            <pc:sldMk cId="3904546204" sldId="289"/>
            <ac:picMk id="3078" creationId="{F9F4100F-7E1A-420E-F1B9-A56EEECDD65C}"/>
          </ac:picMkLst>
        </pc:picChg>
      </pc:sldChg>
      <pc:sldChg chg="delSp modSp add mod">
        <pc:chgData name="xiaochen li" userId="50b582a8adf77086" providerId="LiveId" clId="{1CEF51BA-473E-4A64-9D41-37AFD3E7FE42}" dt="2025-11-06T21:37:29.274" v="736" actId="20577"/>
        <pc:sldMkLst>
          <pc:docMk/>
          <pc:sldMk cId="1506370585" sldId="290"/>
        </pc:sldMkLst>
        <pc:spChg chg="mod">
          <ac:chgData name="xiaochen li" userId="50b582a8adf77086" providerId="LiveId" clId="{1CEF51BA-473E-4A64-9D41-37AFD3E7FE42}" dt="2025-11-06T21:37:29.274" v="736" actId="20577"/>
          <ac:spMkLst>
            <pc:docMk/>
            <pc:sldMk cId="1506370585" sldId="290"/>
            <ac:spMk id="12" creationId="{3CBDCF59-A2CF-D889-241B-3F2C480604D0}"/>
          </ac:spMkLst>
        </pc:spChg>
        <pc:spChg chg="mod">
          <ac:chgData name="xiaochen li" userId="50b582a8adf77086" providerId="LiveId" clId="{1CEF51BA-473E-4A64-9D41-37AFD3E7FE42}" dt="2025-11-06T21:34:55.242" v="715" actId="1076"/>
          <ac:spMkLst>
            <pc:docMk/>
            <pc:sldMk cId="1506370585" sldId="290"/>
            <ac:spMk id="14" creationId="{4F075327-938E-29CD-17E2-E54DDA7A5C03}"/>
          </ac:spMkLst>
        </pc:spChg>
      </pc:sldChg>
      <pc:sldChg chg="addSp delSp modSp add mod">
        <pc:chgData name="xiaochen li" userId="50b582a8adf77086" providerId="LiveId" clId="{1CEF51BA-473E-4A64-9D41-37AFD3E7FE42}" dt="2025-11-07T16:00:55.361" v="902" actId="1076"/>
        <pc:sldMkLst>
          <pc:docMk/>
          <pc:sldMk cId="3462205676" sldId="291"/>
        </pc:sldMkLst>
        <pc:spChg chg="add mod">
          <ac:chgData name="xiaochen li" userId="50b582a8adf77086" providerId="LiveId" clId="{1CEF51BA-473E-4A64-9D41-37AFD3E7FE42}" dt="2025-11-07T15:57:21.945" v="790" actId="1076"/>
          <ac:spMkLst>
            <pc:docMk/>
            <pc:sldMk cId="3462205676" sldId="291"/>
            <ac:spMk id="4" creationId="{DB7FC182-B20E-CCBF-B4F4-F64E7D164444}"/>
          </ac:spMkLst>
        </pc:spChg>
        <pc:spChg chg="add mod">
          <ac:chgData name="xiaochen li" userId="50b582a8adf77086" providerId="LiveId" clId="{1CEF51BA-473E-4A64-9D41-37AFD3E7FE42}" dt="2025-11-07T16:00:55.361" v="902" actId="1076"/>
          <ac:spMkLst>
            <pc:docMk/>
            <pc:sldMk cId="3462205676" sldId="291"/>
            <ac:spMk id="5" creationId="{74672B4B-B48B-07E7-C2CB-08CADCB60858}"/>
          </ac:spMkLst>
        </pc:spChg>
        <pc:spChg chg="mod">
          <ac:chgData name="xiaochen li" userId="50b582a8adf77086" providerId="LiveId" clId="{1CEF51BA-473E-4A64-9D41-37AFD3E7FE42}" dt="2025-11-07T15:47:48.232" v="746" actId="20577"/>
          <ac:spMkLst>
            <pc:docMk/>
            <pc:sldMk cId="3462205676" sldId="291"/>
            <ac:spMk id="12" creationId="{0CEBF10A-4118-49D7-8AA7-915C486E0D55}"/>
          </ac:spMkLst>
        </pc:spChg>
        <pc:spChg chg="mod">
          <ac:chgData name="xiaochen li" userId="50b582a8adf77086" providerId="LiveId" clId="{1CEF51BA-473E-4A64-9D41-37AFD3E7FE42}" dt="2025-11-07T15:47:17.047" v="741"/>
          <ac:spMkLst>
            <pc:docMk/>
            <pc:sldMk cId="3462205676" sldId="291"/>
            <ac:spMk id="168" creationId="{8E2A423D-8FF2-36A8-7725-EFF1E15B1990}"/>
          </ac:spMkLst>
        </pc:spChg>
        <pc:picChg chg="add mod">
          <ac:chgData name="xiaochen li" userId="50b582a8adf77086" providerId="LiveId" clId="{1CEF51BA-473E-4A64-9D41-37AFD3E7FE42}" dt="2025-11-07T15:57:19.777" v="789" actId="1076"/>
          <ac:picMkLst>
            <pc:docMk/>
            <pc:sldMk cId="3462205676" sldId="291"/>
            <ac:picMk id="3" creationId="{B6DFE679-687A-3227-1179-9FAAC22A35D2}"/>
          </ac:picMkLst>
        </pc:picChg>
      </pc:sldChg>
      <pc:sldChg chg="addSp delSp modSp add mod">
        <pc:chgData name="xiaochen li" userId="50b582a8adf77086" providerId="LiveId" clId="{1CEF51BA-473E-4A64-9D41-37AFD3E7FE42}" dt="2025-11-07T17:19:09.876" v="1340" actId="1076"/>
        <pc:sldMkLst>
          <pc:docMk/>
          <pc:sldMk cId="1772933460" sldId="292"/>
        </pc:sldMkLst>
        <pc:spChg chg="add mod">
          <ac:chgData name="xiaochen li" userId="50b582a8adf77086" providerId="LiveId" clId="{1CEF51BA-473E-4A64-9D41-37AFD3E7FE42}" dt="2025-11-07T17:19:05.063" v="1338" actId="1076"/>
          <ac:spMkLst>
            <pc:docMk/>
            <pc:sldMk cId="1772933460" sldId="292"/>
            <ac:spMk id="2" creationId="{48398AD3-B7FB-0B72-578A-717BD770D9B2}"/>
          </ac:spMkLst>
        </pc:spChg>
        <pc:spChg chg="add mod">
          <ac:chgData name="xiaochen li" userId="50b582a8adf77086" providerId="LiveId" clId="{1CEF51BA-473E-4A64-9D41-37AFD3E7FE42}" dt="2025-11-07T17:19:07.659" v="1339" actId="1076"/>
          <ac:spMkLst>
            <pc:docMk/>
            <pc:sldMk cId="1772933460" sldId="292"/>
            <ac:spMk id="6" creationId="{A1722F28-34B5-A1E0-5815-79C496607A75}"/>
          </ac:spMkLst>
        </pc:spChg>
        <pc:spChg chg="add mod">
          <ac:chgData name="xiaochen li" userId="50b582a8adf77086" providerId="LiveId" clId="{1CEF51BA-473E-4A64-9D41-37AFD3E7FE42}" dt="2025-11-07T17:19:09.876" v="1340" actId="1076"/>
          <ac:spMkLst>
            <pc:docMk/>
            <pc:sldMk cId="1772933460" sldId="292"/>
            <ac:spMk id="8" creationId="{08A93FBB-F649-9D25-2ECD-4500294A7F9E}"/>
          </ac:spMkLst>
        </pc:spChg>
        <pc:spChg chg="mod">
          <ac:chgData name="xiaochen li" userId="50b582a8adf77086" providerId="LiveId" clId="{1CEF51BA-473E-4A64-9D41-37AFD3E7FE42}" dt="2025-11-07T17:18:45.892" v="1336" actId="20577"/>
          <ac:spMkLst>
            <pc:docMk/>
            <pc:sldMk cId="1772933460" sldId="292"/>
            <ac:spMk id="12" creationId="{535CBFE3-9279-23A3-F09E-F78EC9316FC1}"/>
          </ac:spMkLst>
        </pc:spChg>
      </pc:sldChg>
      <pc:sldChg chg="addSp delSp modSp add mod">
        <pc:chgData name="xiaochen li" userId="50b582a8adf77086" providerId="LiveId" clId="{1CEF51BA-473E-4A64-9D41-37AFD3E7FE42}" dt="2025-11-07T20:15:48.956" v="2277"/>
        <pc:sldMkLst>
          <pc:docMk/>
          <pc:sldMk cId="1323217970" sldId="293"/>
        </pc:sldMkLst>
        <pc:spChg chg="add mod">
          <ac:chgData name="xiaochen li" userId="50b582a8adf77086" providerId="LiveId" clId="{1CEF51BA-473E-4A64-9D41-37AFD3E7FE42}" dt="2025-11-07T18:04:53.115" v="1735" actId="1076"/>
          <ac:spMkLst>
            <pc:docMk/>
            <pc:sldMk cId="1323217970" sldId="293"/>
            <ac:spMk id="9" creationId="{090DDCAB-DCB3-DAAB-3BCA-584470DBB770}"/>
          </ac:spMkLst>
        </pc:spChg>
        <pc:spChg chg="add mod">
          <ac:chgData name="xiaochen li" userId="50b582a8adf77086" providerId="LiveId" clId="{1CEF51BA-473E-4A64-9D41-37AFD3E7FE42}" dt="2025-11-07T20:15:48.956" v="2277"/>
          <ac:spMkLst>
            <pc:docMk/>
            <pc:sldMk cId="1323217970" sldId="293"/>
            <ac:spMk id="11" creationId="{874DFF4C-69E8-9605-E9C3-58D5627194AE}"/>
          </ac:spMkLst>
        </pc:spChg>
        <pc:spChg chg="mod">
          <ac:chgData name="xiaochen li" userId="50b582a8adf77086" providerId="LiveId" clId="{1CEF51BA-473E-4A64-9D41-37AFD3E7FE42}" dt="2025-11-07T18:05:08.119" v="1739" actId="20577"/>
          <ac:spMkLst>
            <pc:docMk/>
            <pc:sldMk cId="1323217970" sldId="293"/>
            <ac:spMk id="12" creationId="{0E22FFEF-A035-C8DC-86F3-0CA110FA8D77}"/>
          </ac:spMkLst>
        </pc:spChg>
        <pc:spChg chg="add mod">
          <ac:chgData name="xiaochen li" userId="50b582a8adf77086" providerId="LiveId" clId="{1CEF51BA-473E-4A64-9D41-37AFD3E7FE42}" dt="2025-11-07T18:02:00.432" v="1661" actId="1076"/>
          <ac:spMkLst>
            <pc:docMk/>
            <pc:sldMk cId="1323217970" sldId="293"/>
            <ac:spMk id="13" creationId="{9D50FF5E-0C63-2DE1-832B-1C16EDB93241}"/>
          </ac:spMkLst>
        </pc:spChg>
        <pc:spChg chg="mod">
          <ac:chgData name="xiaochen li" userId="50b582a8adf77086" providerId="LiveId" clId="{1CEF51BA-473E-4A64-9D41-37AFD3E7FE42}" dt="2025-11-07T17:17:24.799" v="1317"/>
          <ac:spMkLst>
            <pc:docMk/>
            <pc:sldMk cId="1323217970" sldId="293"/>
            <ac:spMk id="168" creationId="{03EBD9DF-58AB-44E3-12A2-D235646BF96C}"/>
          </ac:spMkLst>
        </pc:spChg>
        <pc:picChg chg="add mod">
          <ac:chgData name="xiaochen li" userId="50b582a8adf77086" providerId="LiveId" clId="{1CEF51BA-473E-4A64-9D41-37AFD3E7FE42}" dt="2025-11-07T17:59:06.526" v="1592" actId="1076"/>
          <ac:picMkLst>
            <pc:docMk/>
            <pc:sldMk cId="1323217970" sldId="293"/>
            <ac:picMk id="1028" creationId="{DADEF619-D5F9-4629-AA93-3FE053007709}"/>
          </ac:picMkLst>
        </pc:picChg>
      </pc:sldChg>
      <pc:sldChg chg="addSp delSp modSp add mod">
        <pc:chgData name="xiaochen li" userId="50b582a8adf77086" providerId="LiveId" clId="{1CEF51BA-473E-4A64-9D41-37AFD3E7FE42}" dt="2025-11-07T20:04:27.401" v="1987" actId="478"/>
        <pc:sldMkLst>
          <pc:docMk/>
          <pc:sldMk cId="2596386686" sldId="294"/>
        </pc:sldMkLst>
        <pc:spChg chg="add mod">
          <ac:chgData name="xiaochen li" userId="50b582a8adf77086" providerId="LiveId" clId="{1CEF51BA-473E-4A64-9D41-37AFD3E7FE42}" dt="2025-11-07T19:57:33.028" v="1846" actId="1076"/>
          <ac:spMkLst>
            <pc:docMk/>
            <pc:sldMk cId="2596386686" sldId="294"/>
            <ac:spMk id="4" creationId="{F3930FD9-5A26-AD3B-E956-9C75124D8D4B}"/>
          </ac:spMkLst>
        </pc:spChg>
        <pc:spChg chg="mod">
          <ac:chgData name="xiaochen li" userId="50b582a8adf77086" providerId="LiveId" clId="{1CEF51BA-473E-4A64-9D41-37AFD3E7FE42}" dt="2025-11-07T19:42:33.796" v="1764" actId="20577"/>
          <ac:spMkLst>
            <pc:docMk/>
            <pc:sldMk cId="2596386686" sldId="294"/>
            <ac:spMk id="12" creationId="{AA9FBE71-52D2-F362-3085-DFA201A13330}"/>
          </ac:spMkLst>
        </pc:spChg>
        <pc:picChg chg="add mod">
          <ac:chgData name="xiaochen li" userId="50b582a8adf77086" providerId="LiveId" clId="{1CEF51BA-473E-4A64-9D41-37AFD3E7FE42}" dt="2025-11-07T19:55:14.425" v="1767" actId="1076"/>
          <ac:picMkLst>
            <pc:docMk/>
            <pc:sldMk cId="2596386686" sldId="294"/>
            <ac:picMk id="3" creationId="{B76B5C78-8083-712C-0CD2-C55F3E839D82}"/>
          </ac:picMkLst>
        </pc:picChg>
      </pc:sldChg>
      <pc:sldChg chg="addSp delSp modSp add mod">
        <pc:chgData name="xiaochen li" userId="50b582a8adf77086" providerId="LiveId" clId="{1CEF51BA-473E-4A64-9D41-37AFD3E7FE42}" dt="2025-11-07T20:11:05.918" v="2103" actId="20577"/>
        <pc:sldMkLst>
          <pc:docMk/>
          <pc:sldMk cId="2110275991" sldId="295"/>
        </pc:sldMkLst>
        <pc:spChg chg="add mod">
          <ac:chgData name="xiaochen li" userId="50b582a8adf77086" providerId="LiveId" clId="{1CEF51BA-473E-4A64-9D41-37AFD3E7FE42}" dt="2025-11-07T20:05:10.407" v="2053" actId="1076"/>
          <ac:spMkLst>
            <pc:docMk/>
            <pc:sldMk cId="2110275991" sldId="295"/>
            <ac:spMk id="5" creationId="{6F0769DE-AC97-CF58-F3A3-0151C3E8BBE1}"/>
          </ac:spMkLst>
        </pc:spChg>
        <pc:spChg chg="add mod">
          <ac:chgData name="xiaochen li" userId="50b582a8adf77086" providerId="LiveId" clId="{1CEF51BA-473E-4A64-9D41-37AFD3E7FE42}" dt="2025-11-07T20:05:13.550" v="2054" actId="1076"/>
          <ac:spMkLst>
            <pc:docMk/>
            <pc:sldMk cId="2110275991" sldId="295"/>
            <ac:spMk id="7" creationId="{DE632139-F7E9-9A56-0022-410ADF9A8AC4}"/>
          </ac:spMkLst>
        </pc:spChg>
        <pc:spChg chg="add mod">
          <ac:chgData name="xiaochen li" userId="50b582a8adf77086" providerId="LiveId" clId="{1CEF51BA-473E-4A64-9D41-37AFD3E7FE42}" dt="2025-11-07T20:07:08.565" v="2060" actId="14100"/>
          <ac:spMkLst>
            <pc:docMk/>
            <pc:sldMk cId="2110275991" sldId="295"/>
            <ac:spMk id="9" creationId="{78BCA931-4CC3-BEDE-0722-F0008803B332}"/>
          </ac:spMkLst>
        </pc:spChg>
        <pc:spChg chg="add mod">
          <ac:chgData name="xiaochen li" userId="50b582a8adf77086" providerId="LiveId" clId="{1CEF51BA-473E-4A64-9D41-37AFD3E7FE42}" dt="2025-11-07T20:07:31.220" v="2062" actId="207"/>
          <ac:spMkLst>
            <pc:docMk/>
            <pc:sldMk cId="2110275991" sldId="295"/>
            <ac:spMk id="11" creationId="{6D2C63AC-9116-AB0E-D708-9F6AB223EFAE}"/>
          </ac:spMkLst>
        </pc:spChg>
        <pc:spChg chg="mod">
          <ac:chgData name="xiaochen li" userId="50b582a8adf77086" providerId="LiveId" clId="{1CEF51BA-473E-4A64-9D41-37AFD3E7FE42}" dt="2025-11-07T20:07:57.202" v="2067"/>
          <ac:spMkLst>
            <pc:docMk/>
            <pc:sldMk cId="2110275991" sldId="295"/>
            <ac:spMk id="12" creationId="{8E0793C8-E2E6-2FE3-3C3A-BAF627F312C8}"/>
          </ac:spMkLst>
        </pc:spChg>
        <pc:spChg chg="add mod">
          <ac:chgData name="xiaochen li" userId="50b582a8adf77086" providerId="LiveId" clId="{1CEF51BA-473E-4A64-9D41-37AFD3E7FE42}" dt="2025-11-07T20:07:51.236" v="2066" actId="207"/>
          <ac:spMkLst>
            <pc:docMk/>
            <pc:sldMk cId="2110275991" sldId="295"/>
            <ac:spMk id="13" creationId="{FE7C0213-8051-BDDA-AB81-55E3A2DF6AFC}"/>
          </ac:spMkLst>
        </pc:spChg>
        <pc:spChg chg="add mod">
          <ac:chgData name="xiaochen li" userId="50b582a8adf77086" providerId="LiveId" clId="{1CEF51BA-473E-4A64-9D41-37AFD3E7FE42}" dt="2025-11-07T20:08:20.642" v="2077" actId="1076"/>
          <ac:spMkLst>
            <pc:docMk/>
            <pc:sldMk cId="2110275991" sldId="295"/>
            <ac:spMk id="32" creationId="{22D7DD50-EEA9-9A4A-0870-7B4FD915B0C9}"/>
          </ac:spMkLst>
        </pc:spChg>
        <pc:spChg chg="add mod">
          <ac:chgData name="xiaochen li" userId="50b582a8adf77086" providerId="LiveId" clId="{1CEF51BA-473E-4A64-9D41-37AFD3E7FE42}" dt="2025-11-07T20:08:50.724" v="2079" actId="1076"/>
          <ac:spMkLst>
            <pc:docMk/>
            <pc:sldMk cId="2110275991" sldId="295"/>
            <ac:spMk id="33" creationId="{869D766E-1E60-D609-3DE3-264E9FA2C586}"/>
          </ac:spMkLst>
        </pc:spChg>
        <pc:spChg chg="add mod">
          <ac:chgData name="xiaochen li" userId="50b582a8adf77086" providerId="LiveId" clId="{1CEF51BA-473E-4A64-9D41-37AFD3E7FE42}" dt="2025-11-07T20:09:07.892" v="2083" actId="20577"/>
          <ac:spMkLst>
            <pc:docMk/>
            <pc:sldMk cId="2110275991" sldId="295"/>
            <ac:spMk id="34" creationId="{2C23AE82-6A02-20A3-7893-AE83D84215AD}"/>
          </ac:spMkLst>
        </pc:spChg>
        <pc:spChg chg="add mod">
          <ac:chgData name="xiaochen li" userId="50b582a8adf77086" providerId="LiveId" clId="{1CEF51BA-473E-4A64-9D41-37AFD3E7FE42}" dt="2025-11-07T20:09:32.075" v="2087" actId="20577"/>
          <ac:spMkLst>
            <pc:docMk/>
            <pc:sldMk cId="2110275991" sldId="295"/>
            <ac:spMk id="35" creationId="{409DA720-0BCA-9167-E9D7-ACA904F6D661}"/>
          </ac:spMkLst>
        </pc:spChg>
        <pc:spChg chg="add mod">
          <ac:chgData name="xiaochen li" userId="50b582a8adf77086" providerId="LiveId" clId="{1CEF51BA-473E-4A64-9D41-37AFD3E7FE42}" dt="2025-11-07T20:09:54.394" v="2091" actId="20577"/>
          <ac:spMkLst>
            <pc:docMk/>
            <pc:sldMk cId="2110275991" sldId="295"/>
            <ac:spMk id="36" creationId="{1C59B93D-2357-65BC-1A17-CBCCE737AFB8}"/>
          </ac:spMkLst>
        </pc:spChg>
        <pc:spChg chg="add mod">
          <ac:chgData name="xiaochen li" userId="50b582a8adf77086" providerId="LiveId" clId="{1CEF51BA-473E-4A64-9D41-37AFD3E7FE42}" dt="2025-11-07T20:10:10.427" v="2095" actId="20577"/>
          <ac:spMkLst>
            <pc:docMk/>
            <pc:sldMk cId="2110275991" sldId="295"/>
            <ac:spMk id="37" creationId="{EFAD909F-5EEC-03DB-3838-DED1DE00F4F2}"/>
          </ac:spMkLst>
        </pc:spChg>
        <pc:spChg chg="add mod">
          <ac:chgData name="xiaochen li" userId="50b582a8adf77086" providerId="LiveId" clId="{1CEF51BA-473E-4A64-9D41-37AFD3E7FE42}" dt="2025-11-07T20:10:28.578" v="2097" actId="1076"/>
          <ac:spMkLst>
            <pc:docMk/>
            <pc:sldMk cId="2110275991" sldId="295"/>
            <ac:spMk id="38" creationId="{FBE9E1DA-D3AF-877E-8A93-C560F7A332EE}"/>
          </ac:spMkLst>
        </pc:spChg>
        <pc:spChg chg="add mod">
          <ac:chgData name="xiaochen li" userId="50b582a8adf77086" providerId="LiveId" clId="{1CEF51BA-473E-4A64-9D41-37AFD3E7FE42}" dt="2025-11-07T20:10:44.328" v="2099" actId="1076"/>
          <ac:spMkLst>
            <pc:docMk/>
            <pc:sldMk cId="2110275991" sldId="295"/>
            <ac:spMk id="39" creationId="{53A0AB05-F220-D1BD-3E35-037B32142ACA}"/>
          </ac:spMkLst>
        </pc:spChg>
        <pc:spChg chg="add mod">
          <ac:chgData name="xiaochen li" userId="50b582a8adf77086" providerId="LiveId" clId="{1CEF51BA-473E-4A64-9D41-37AFD3E7FE42}" dt="2025-11-07T20:11:05.918" v="2103" actId="20577"/>
          <ac:spMkLst>
            <pc:docMk/>
            <pc:sldMk cId="2110275991" sldId="295"/>
            <ac:spMk id="40" creationId="{AE497983-E143-290D-6BCF-FCCA7118BE35}"/>
          </ac:spMkLst>
        </pc:spChg>
        <pc:grpChg chg="mod">
          <ac:chgData name="xiaochen li" userId="50b582a8adf77086" providerId="LiveId" clId="{1CEF51BA-473E-4A64-9D41-37AFD3E7FE42}" dt="2025-11-07T20:05:02.002" v="2052" actId="1035"/>
          <ac:grpSpMkLst>
            <pc:docMk/>
            <pc:sldMk cId="2110275991" sldId="295"/>
            <ac:grpSpMk id="21" creationId="{93964C71-35C3-1FA9-6BB8-03168FF88BBA}"/>
          </ac:grpSpMkLst>
        </pc:grpChg>
        <pc:grpChg chg="mod">
          <ac:chgData name="xiaochen li" userId="50b582a8adf77086" providerId="LiveId" clId="{1CEF51BA-473E-4A64-9D41-37AFD3E7FE42}" dt="2025-11-07T20:05:02.002" v="2052" actId="1035"/>
          <ac:grpSpMkLst>
            <pc:docMk/>
            <pc:sldMk cId="2110275991" sldId="295"/>
            <ac:grpSpMk id="22" creationId="{1899892D-50C3-F068-73EC-984C93B19B3A}"/>
          </ac:grpSpMkLst>
        </pc:grpChg>
      </pc:sldChg>
      <pc:sldChg chg="addSp delSp modSp add mod">
        <pc:chgData name="xiaochen li" userId="50b582a8adf77086" providerId="LiveId" clId="{1CEF51BA-473E-4A64-9D41-37AFD3E7FE42}" dt="2025-11-07T20:19:14.405" v="2281" actId="20577"/>
        <pc:sldMkLst>
          <pc:docMk/>
          <pc:sldMk cId="714883163" sldId="296"/>
        </pc:sldMkLst>
        <pc:spChg chg="add mod">
          <ac:chgData name="xiaochen li" userId="50b582a8adf77086" providerId="LiveId" clId="{1CEF51BA-473E-4A64-9D41-37AFD3E7FE42}" dt="2025-11-07T20:19:14.405" v="2281" actId="20577"/>
          <ac:spMkLst>
            <pc:docMk/>
            <pc:sldMk cId="714883163" sldId="296"/>
            <ac:spMk id="2" creationId="{10DB7E6F-A6BD-9D98-C58A-9D55FB60AC53}"/>
          </ac:spMkLst>
        </pc:spChg>
        <pc:spChg chg="add mod">
          <ac:chgData name="xiaochen li" userId="50b582a8adf77086" providerId="LiveId" clId="{1CEF51BA-473E-4A64-9D41-37AFD3E7FE42}" dt="2025-11-07T20:14:41.274" v="2252" actId="14100"/>
          <ac:spMkLst>
            <pc:docMk/>
            <pc:sldMk cId="714883163" sldId="296"/>
            <ac:spMk id="4" creationId="{9183AE3A-8FC1-D421-DEDE-9DF40A7F0A39}"/>
          </ac:spMkLst>
        </pc:spChg>
      </pc:sldChg>
      <pc:sldChg chg="addSp delSp modSp add mod">
        <pc:chgData name="xiaochen li" userId="50b582a8adf77086" providerId="LiveId" clId="{1CEF51BA-473E-4A64-9D41-37AFD3E7FE42}" dt="2025-11-10T20:07:13.788" v="2646" actId="20577"/>
        <pc:sldMkLst>
          <pc:docMk/>
          <pc:sldMk cId="2793295508" sldId="297"/>
        </pc:sldMkLst>
        <pc:spChg chg="add mod">
          <ac:chgData name="xiaochen li" userId="50b582a8adf77086" providerId="LiveId" clId="{1CEF51BA-473E-4A64-9D41-37AFD3E7FE42}" dt="2025-11-10T20:05:06.027" v="2602" actId="115"/>
          <ac:spMkLst>
            <pc:docMk/>
            <pc:sldMk cId="2793295508" sldId="297"/>
            <ac:spMk id="5" creationId="{136D88BE-D6F8-030F-F4DE-656B16D0CE4B}"/>
          </ac:spMkLst>
        </pc:spChg>
        <pc:spChg chg="add mod">
          <ac:chgData name="xiaochen li" userId="50b582a8adf77086" providerId="LiveId" clId="{1CEF51BA-473E-4A64-9D41-37AFD3E7FE42}" dt="2025-11-10T19:59:23.602" v="2336" actId="14100"/>
          <ac:spMkLst>
            <pc:docMk/>
            <pc:sldMk cId="2793295508" sldId="297"/>
            <ac:spMk id="6" creationId="{45D76AAF-FB32-9330-7FD8-E58676D6209B}"/>
          </ac:spMkLst>
        </pc:spChg>
        <pc:spChg chg="add mod">
          <ac:chgData name="xiaochen li" userId="50b582a8adf77086" providerId="LiveId" clId="{1CEF51BA-473E-4A64-9D41-37AFD3E7FE42}" dt="2025-11-10T19:59:35.963" v="2339" actId="208"/>
          <ac:spMkLst>
            <pc:docMk/>
            <pc:sldMk cId="2793295508" sldId="297"/>
            <ac:spMk id="9" creationId="{30AA37D3-09E9-33BB-9F74-C99B8A3D69F5}"/>
          </ac:spMkLst>
        </pc:spChg>
        <pc:spChg chg="add mod">
          <ac:chgData name="xiaochen li" userId="50b582a8adf77086" providerId="LiveId" clId="{1CEF51BA-473E-4A64-9D41-37AFD3E7FE42}" dt="2025-11-10T20:05:12.072" v="2604" actId="115"/>
          <ac:spMkLst>
            <pc:docMk/>
            <pc:sldMk cId="2793295508" sldId="297"/>
            <ac:spMk id="11" creationId="{0F0917F5-CAD8-969B-32C5-FDB157C0C14B}"/>
          </ac:spMkLst>
        </pc:spChg>
        <pc:spChg chg="mod">
          <ac:chgData name="xiaochen li" userId="50b582a8adf77086" providerId="LiveId" clId="{1CEF51BA-473E-4A64-9D41-37AFD3E7FE42}" dt="2025-11-10T20:07:13.788" v="2646" actId="20577"/>
          <ac:spMkLst>
            <pc:docMk/>
            <pc:sldMk cId="2793295508" sldId="297"/>
            <ac:spMk id="12" creationId="{3B2C778F-F42C-21F4-A4A0-6ABD3D087390}"/>
          </ac:spMkLst>
        </pc:spChg>
        <pc:spChg chg="add mod">
          <ac:chgData name="xiaochen li" userId="50b582a8adf77086" providerId="LiveId" clId="{1CEF51BA-473E-4A64-9D41-37AFD3E7FE42}" dt="2025-11-10T20:00:43.340" v="2388" actId="208"/>
          <ac:spMkLst>
            <pc:docMk/>
            <pc:sldMk cId="2793295508" sldId="297"/>
            <ac:spMk id="15" creationId="{F0257371-53BF-FF51-D494-5EB677524839}"/>
          </ac:spMkLst>
        </pc:spChg>
        <pc:spChg chg="add mod">
          <ac:chgData name="xiaochen li" userId="50b582a8adf77086" providerId="LiveId" clId="{1CEF51BA-473E-4A64-9D41-37AFD3E7FE42}" dt="2025-11-10T20:05:02.523" v="2600" actId="115"/>
          <ac:spMkLst>
            <pc:docMk/>
            <pc:sldMk cId="2793295508" sldId="297"/>
            <ac:spMk id="16" creationId="{7C0E50C1-1637-CFDD-2785-756A0B5D4C32}"/>
          </ac:spMkLst>
        </pc:spChg>
        <pc:spChg chg="add mod">
          <ac:chgData name="xiaochen li" userId="50b582a8adf77086" providerId="LiveId" clId="{1CEF51BA-473E-4A64-9D41-37AFD3E7FE42}" dt="2025-11-10T20:03:40.009" v="2527" actId="208"/>
          <ac:spMkLst>
            <pc:docMk/>
            <pc:sldMk cId="2793295508" sldId="297"/>
            <ac:spMk id="19" creationId="{DCE9D9C7-02A1-6054-0CB2-A97159AFF51F}"/>
          </ac:spMkLst>
        </pc:spChg>
        <pc:spChg chg="add mod">
          <ac:chgData name="xiaochen li" userId="50b582a8adf77086" providerId="LiveId" clId="{1CEF51BA-473E-4A64-9D41-37AFD3E7FE42}" dt="2025-11-10T20:04:57.730" v="2598" actId="115"/>
          <ac:spMkLst>
            <pc:docMk/>
            <pc:sldMk cId="2793295508" sldId="297"/>
            <ac:spMk id="20" creationId="{E0EDB8C9-0618-0AF3-8E41-B7DA28A8F896}"/>
          </ac:spMkLst>
        </pc:spChg>
        <pc:spChg chg="mod">
          <ac:chgData name="xiaochen li" userId="50b582a8adf77086" providerId="LiveId" clId="{1CEF51BA-473E-4A64-9D41-37AFD3E7FE42}" dt="2025-11-10T20:06:05.930" v="2622" actId="20577"/>
          <ac:spMkLst>
            <pc:docMk/>
            <pc:sldMk cId="2793295508" sldId="297"/>
            <ac:spMk id="168" creationId="{A95BDE03-6278-2209-3516-F84295EF9B0D}"/>
          </ac:spMkLst>
        </pc:spChg>
        <pc:picChg chg="add mod">
          <ac:chgData name="xiaochen li" userId="50b582a8adf77086" providerId="LiveId" clId="{1CEF51BA-473E-4A64-9D41-37AFD3E7FE42}" dt="2025-11-10T19:57:52.789" v="2288" actId="1076"/>
          <ac:picMkLst>
            <pc:docMk/>
            <pc:sldMk cId="2793295508" sldId="297"/>
            <ac:picMk id="3" creationId="{8E1F8BA1-5337-4138-040A-6FD5A49DF986}"/>
          </ac:picMkLst>
        </pc:picChg>
        <pc:cxnChg chg="add mod">
          <ac:chgData name="xiaochen li" userId="50b582a8adf77086" providerId="LiveId" clId="{1CEF51BA-473E-4A64-9D41-37AFD3E7FE42}" dt="2025-11-10T20:05:05.412" v="2601" actId="113"/>
          <ac:cxnSpMkLst>
            <pc:docMk/>
            <pc:sldMk cId="2793295508" sldId="297"/>
            <ac:cxnSpMk id="8" creationId="{90C09ADC-D0C2-080A-1B41-0348FF254076}"/>
          </ac:cxnSpMkLst>
        </pc:cxnChg>
        <pc:cxnChg chg="add mod">
          <ac:chgData name="xiaochen li" userId="50b582a8adf77086" providerId="LiveId" clId="{1CEF51BA-473E-4A64-9D41-37AFD3E7FE42}" dt="2025-11-10T20:05:11.336" v="2603" actId="113"/>
          <ac:cxnSpMkLst>
            <pc:docMk/>
            <pc:sldMk cId="2793295508" sldId="297"/>
            <ac:cxnSpMk id="14" creationId="{F49EB739-12A0-742A-CB90-3381B92DD54D}"/>
          </ac:cxnSpMkLst>
        </pc:cxnChg>
        <pc:cxnChg chg="add mod">
          <ac:chgData name="xiaochen li" userId="50b582a8adf77086" providerId="LiveId" clId="{1CEF51BA-473E-4A64-9D41-37AFD3E7FE42}" dt="2025-11-10T20:03:22.742" v="2521" actId="208"/>
          <ac:cxnSpMkLst>
            <pc:docMk/>
            <pc:sldMk cId="2793295508" sldId="297"/>
            <ac:cxnSpMk id="18" creationId="{B59F0914-3175-3032-0EF0-040D01C67FFC}"/>
          </ac:cxnSpMkLst>
        </pc:cxnChg>
        <pc:cxnChg chg="add mod">
          <ac:chgData name="xiaochen li" userId="50b582a8adf77086" providerId="LiveId" clId="{1CEF51BA-473E-4A64-9D41-37AFD3E7FE42}" dt="2025-11-10T20:05:28.429" v="2606" actId="208"/>
          <ac:cxnSpMkLst>
            <pc:docMk/>
            <pc:sldMk cId="2793295508" sldId="297"/>
            <ac:cxnSpMk id="22" creationId="{D20C63F5-F5C8-BB0B-030F-026EDCDA3760}"/>
          </ac:cxnSpMkLst>
        </pc:cxnChg>
      </pc:sldChg>
      <pc:sldChg chg="addSp delSp modSp add mod">
        <pc:chgData name="xiaochen li" userId="50b582a8adf77086" providerId="LiveId" clId="{1CEF51BA-473E-4A64-9D41-37AFD3E7FE42}" dt="2025-11-10T20:16:57.292" v="2707" actId="1076"/>
        <pc:sldMkLst>
          <pc:docMk/>
          <pc:sldMk cId="287073369" sldId="298"/>
        </pc:sldMkLst>
        <pc:spChg chg="add mod">
          <ac:chgData name="xiaochen li" userId="50b582a8adf77086" providerId="LiveId" clId="{1CEF51BA-473E-4A64-9D41-37AFD3E7FE42}" dt="2025-11-10T20:16:27.045" v="2695" actId="1076"/>
          <ac:spMkLst>
            <pc:docMk/>
            <pc:sldMk cId="287073369" sldId="298"/>
            <ac:spMk id="7" creationId="{6F2DCA6D-6383-3B3F-162A-E19ACF9A8053}"/>
          </ac:spMkLst>
        </pc:spChg>
        <pc:spChg chg="add mod">
          <ac:chgData name="xiaochen li" userId="50b582a8adf77086" providerId="LiveId" clId="{1CEF51BA-473E-4A64-9D41-37AFD3E7FE42}" dt="2025-11-10T20:16:21.549" v="2693" actId="20577"/>
          <ac:spMkLst>
            <pc:docMk/>
            <pc:sldMk cId="287073369" sldId="298"/>
            <ac:spMk id="17" creationId="{DCC8D4AB-5EE1-AB63-9CAB-C3A3F50AEFED}"/>
          </ac:spMkLst>
        </pc:spChg>
        <pc:spChg chg="add mod">
          <ac:chgData name="xiaochen li" userId="50b582a8adf77086" providerId="LiveId" clId="{1CEF51BA-473E-4A64-9D41-37AFD3E7FE42}" dt="2025-11-10T20:16:34.089" v="2701" actId="20577"/>
          <ac:spMkLst>
            <pc:docMk/>
            <pc:sldMk cId="287073369" sldId="298"/>
            <ac:spMk id="21" creationId="{6B3932D1-D2D7-F1D3-1574-78691D1831A2}"/>
          </ac:spMkLst>
        </pc:spChg>
        <pc:spChg chg="add mod">
          <ac:chgData name="xiaochen li" userId="50b582a8adf77086" providerId="LiveId" clId="{1CEF51BA-473E-4A64-9D41-37AFD3E7FE42}" dt="2025-11-10T20:16:44.462" v="2703" actId="1076"/>
          <ac:spMkLst>
            <pc:docMk/>
            <pc:sldMk cId="287073369" sldId="298"/>
            <ac:spMk id="23" creationId="{24BC14B3-21D6-D6D9-5DD8-6522C084DF50}"/>
          </ac:spMkLst>
        </pc:spChg>
        <pc:spChg chg="add mod">
          <ac:chgData name="xiaochen li" userId="50b582a8adf77086" providerId="LiveId" clId="{1CEF51BA-473E-4A64-9D41-37AFD3E7FE42}" dt="2025-11-10T20:16:51.808" v="2705" actId="1076"/>
          <ac:spMkLst>
            <pc:docMk/>
            <pc:sldMk cId="287073369" sldId="298"/>
            <ac:spMk id="24" creationId="{E5BA190E-6635-A98D-789F-49B26A96750F}"/>
          </ac:spMkLst>
        </pc:spChg>
        <pc:spChg chg="add mod">
          <ac:chgData name="xiaochen li" userId="50b582a8adf77086" providerId="LiveId" clId="{1CEF51BA-473E-4A64-9D41-37AFD3E7FE42}" dt="2025-11-10T20:16:57.292" v="2707" actId="1076"/>
          <ac:spMkLst>
            <pc:docMk/>
            <pc:sldMk cId="287073369" sldId="298"/>
            <ac:spMk id="25" creationId="{800DFF87-3C2A-4E67-2852-E82C7CA1D862}"/>
          </ac:spMkLst>
        </pc:spChg>
        <pc:picChg chg="add mod">
          <ac:chgData name="xiaochen li" userId="50b582a8adf77086" providerId="LiveId" clId="{1CEF51BA-473E-4A64-9D41-37AFD3E7FE42}" dt="2025-11-10T20:13:41.410" v="2653" actId="1076"/>
          <ac:picMkLst>
            <pc:docMk/>
            <pc:sldMk cId="287073369" sldId="298"/>
            <ac:picMk id="4" creationId="{819D4B40-1467-99F1-9A8D-AE057C45EC99}"/>
          </ac:picMkLst>
        </pc:picChg>
      </pc:sldChg>
      <pc:sldChg chg="addSp delSp modSp add mod">
        <pc:chgData name="xiaochen li" userId="50b582a8adf77086" providerId="LiveId" clId="{1CEF51BA-473E-4A64-9D41-37AFD3E7FE42}" dt="2025-11-10T21:01:46.888" v="3110" actId="1036"/>
        <pc:sldMkLst>
          <pc:docMk/>
          <pc:sldMk cId="656531821" sldId="299"/>
        </pc:sldMkLst>
        <pc:spChg chg="add mod">
          <ac:chgData name="xiaochen li" userId="50b582a8adf77086" providerId="LiveId" clId="{1CEF51BA-473E-4A64-9D41-37AFD3E7FE42}" dt="2025-11-10T20:45:30.526" v="2860" actId="1076"/>
          <ac:spMkLst>
            <pc:docMk/>
            <pc:sldMk cId="656531821" sldId="299"/>
            <ac:spMk id="5" creationId="{DCCA2F51-49B8-F4DC-1D9F-493287B69EB2}"/>
          </ac:spMkLst>
        </pc:spChg>
        <pc:spChg chg="add mod">
          <ac:chgData name="xiaochen li" userId="50b582a8adf77086" providerId="LiveId" clId="{1CEF51BA-473E-4A64-9D41-37AFD3E7FE42}" dt="2025-11-10T20:49:02.383" v="2945" actId="20577"/>
          <ac:spMkLst>
            <pc:docMk/>
            <pc:sldMk cId="656531821" sldId="299"/>
            <ac:spMk id="7" creationId="{E678E166-12CA-F5A5-6AE4-B5B718A394EE}"/>
          </ac:spMkLst>
        </pc:spChg>
        <pc:spChg chg="add mod">
          <ac:chgData name="xiaochen li" userId="50b582a8adf77086" providerId="LiveId" clId="{1CEF51BA-473E-4A64-9D41-37AFD3E7FE42}" dt="2025-11-10T20:59:42.633" v="3087" actId="1076"/>
          <ac:spMkLst>
            <pc:docMk/>
            <pc:sldMk cId="656531821" sldId="299"/>
            <ac:spMk id="8" creationId="{586F1C04-201B-179D-7CF9-4C981E97CFC1}"/>
          </ac:spMkLst>
        </pc:spChg>
        <pc:spChg chg="add mod">
          <ac:chgData name="xiaochen li" userId="50b582a8adf77086" providerId="LiveId" clId="{1CEF51BA-473E-4A64-9D41-37AFD3E7FE42}" dt="2025-11-10T21:01:02.173" v="3101" actId="14100"/>
          <ac:spMkLst>
            <pc:docMk/>
            <pc:sldMk cId="656531821" sldId="299"/>
            <ac:spMk id="9" creationId="{39F4E20C-EC5D-A7C1-11F3-31F2D2E33576}"/>
          </ac:spMkLst>
        </pc:spChg>
        <pc:spChg chg="add mod">
          <ac:chgData name="xiaochen li" userId="50b582a8adf77086" providerId="LiveId" clId="{1CEF51BA-473E-4A64-9D41-37AFD3E7FE42}" dt="2025-11-10T21:01:46.888" v="3110" actId="1036"/>
          <ac:spMkLst>
            <pc:docMk/>
            <pc:sldMk cId="656531821" sldId="299"/>
            <ac:spMk id="10" creationId="{AA01F545-BFD6-9948-09DF-3BDDCDFD2FEB}"/>
          </ac:spMkLst>
        </pc:spChg>
        <pc:spChg chg="add mod">
          <ac:chgData name="xiaochen li" userId="50b582a8adf77086" providerId="LiveId" clId="{1CEF51BA-473E-4A64-9D41-37AFD3E7FE42}" dt="2025-11-10T21:00:32.500" v="3096" actId="1076"/>
          <ac:spMkLst>
            <pc:docMk/>
            <pc:sldMk cId="656531821" sldId="299"/>
            <ac:spMk id="11" creationId="{8B54C6A6-52F3-EE54-D871-EBE2EC1FB43E}"/>
          </ac:spMkLst>
        </pc:spChg>
        <pc:spChg chg="mod">
          <ac:chgData name="xiaochen li" userId="50b582a8adf77086" providerId="LiveId" clId="{1CEF51BA-473E-4A64-9D41-37AFD3E7FE42}" dt="2025-11-10T20:41:31.698" v="2834" actId="20577"/>
          <ac:spMkLst>
            <pc:docMk/>
            <pc:sldMk cId="656531821" sldId="299"/>
            <ac:spMk id="12" creationId="{8E325973-28B6-FABC-16F8-381C265BFADE}"/>
          </ac:spMkLst>
        </pc:spChg>
        <pc:spChg chg="add mod">
          <ac:chgData name="xiaochen li" userId="50b582a8adf77086" providerId="LiveId" clId="{1CEF51BA-473E-4A64-9D41-37AFD3E7FE42}" dt="2025-11-10T21:01:35.543" v="3108" actId="14100"/>
          <ac:spMkLst>
            <pc:docMk/>
            <pc:sldMk cId="656531821" sldId="299"/>
            <ac:spMk id="14" creationId="{A6EF23C3-0EA7-3DB5-3FCE-6CA932906B64}"/>
          </ac:spMkLst>
        </pc:spChg>
        <pc:spChg chg="mod">
          <ac:chgData name="xiaochen li" userId="50b582a8adf77086" providerId="LiveId" clId="{1CEF51BA-473E-4A64-9D41-37AFD3E7FE42}" dt="2025-11-10T20:38:19.003" v="2723" actId="20577"/>
          <ac:spMkLst>
            <pc:docMk/>
            <pc:sldMk cId="656531821" sldId="299"/>
            <ac:spMk id="168" creationId="{A1D541D6-EE17-C0F8-9096-5EEE31E04AF8}"/>
          </ac:spMkLst>
        </pc:spChg>
        <pc:picChg chg="add mod">
          <ac:chgData name="xiaochen li" userId="50b582a8adf77086" providerId="LiveId" clId="{1CEF51BA-473E-4A64-9D41-37AFD3E7FE42}" dt="2025-11-10T21:01:24.268" v="3106" actId="1076"/>
          <ac:picMkLst>
            <pc:docMk/>
            <pc:sldMk cId="656531821" sldId="299"/>
            <ac:picMk id="6" creationId="{A65D90BD-ADF6-5CC8-5865-1FC245E0B848}"/>
          </ac:picMkLst>
        </pc:picChg>
      </pc:sldChg>
      <pc:sldChg chg="addSp delSp modSp add mod">
        <pc:chgData name="xiaochen li" userId="50b582a8adf77086" providerId="LiveId" clId="{1CEF51BA-473E-4A64-9D41-37AFD3E7FE42}" dt="2025-11-10T21:07:24.299" v="3354" actId="113"/>
        <pc:sldMkLst>
          <pc:docMk/>
          <pc:sldMk cId="2927482284" sldId="300"/>
        </pc:sldMkLst>
        <pc:spChg chg="add mod">
          <ac:chgData name="xiaochen li" userId="50b582a8adf77086" providerId="LiveId" clId="{1CEF51BA-473E-4A64-9D41-37AFD3E7FE42}" dt="2025-11-10T21:02:25.687" v="3113"/>
          <ac:spMkLst>
            <pc:docMk/>
            <pc:sldMk cId="2927482284" sldId="300"/>
            <ac:spMk id="2" creationId="{5A4404F7-BF4A-B3D2-4DC5-9BA66237E362}"/>
          </ac:spMkLst>
        </pc:spChg>
        <pc:spChg chg="add mod">
          <ac:chgData name="xiaochen li" userId="50b582a8adf77086" providerId="LiveId" clId="{1CEF51BA-473E-4A64-9D41-37AFD3E7FE42}" dt="2025-11-10T21:02:25.687" v="3113"/>
          <ac:spMkLst>
            <pc:docMk/>
            <pc:sldMk cId="2927482284" sldId="300"/>
            <ac:spMk id="3" creationId="{7A962C56-CEE0-317D-D324-3FC7B5EE849D}"/>
          </ac:spMkLst>
        </pc:spChg>
        <pc:spChg chg="add mod">
          <ac:chgData name="xiaochen li" userId="50b582a8adf77086" providerId="LiveId" clId="{1CEF51BA-473E-4A64-9D41-37AFD3E7FE42}" dt="2025-11-10T21:07:24.299" v="3354" actId="113"/>
          <ac:spMkLst>
            <pc:docMk/>
            <pc:sldMk cId="2927482284" sldId="300"/>
            <ac:spMk id="4" creationId="{8D53A0C9-20B0-7C0E-18BD-868B16FED080}"/>
          </ac:spMkLst>
        </pc:spChg>
      </pc:sldChg>
      <pc:sldChg chg="addSp delSp modSp add mod">
        <pc:chgData name="xiaochen li" userId="50b582a8adf77086" providerId="LiveId" clId="{1CEF51BA-473E-4A64-9D41-37AFD3E7FE42}" dt="2025-11-10T21:13:04.624" v="3371" actId="1076"/>
        <pc:sldMkLst>
          <pc:docMk/>
          <pc:sldMk cId="2727702596" sldId="301"/>
        </pc:sldMkLst>
        <pc:spChg chg="add mod">
          <ac:chgData name="xiaochen li" userId="50b582a8adf77086" providerId="LiveId" clId="{1CEF51BA-473E-4A64-9D41-37AFD3E7FE42}" dt="2025-11-10T21:13:04.624" v="3371" actId="1076"/>
          <ac:spMkLst>
            <pc:docMk/>
            <pc:sldMk cId="2727702596" sldId="301"/>
            <ac:spMk id="6" creationId="{5F70352E-C0E3-835C-A467-F0032B3A90EA}"/>
          </ac:spMkLst>
        </pc:spChg>
        <pc:picChg chg="add mod">
          <ac:chgData name="xiaochen li" userId="50b582a8adf77086" providerId="LiveId" clId="{1CEF51BA-473E-4A64-9D41-37AFD3E7FE42}" dt="2025-11-10T21:13:02.283" v="3370" actId="1076"/>
          <ac:picMkLst>
            <pc:docMk/>
            <pc:sldMk cId="2727702596" sldId="301"/>
            <ac:picMk id="2050" creationId="{2778DA62-993C-40B0-9892-A0FB3F3BEDA3}"/>
          </ac:picMkLst>
        </pc:picChg>
      </pc:sldChg>
      <pc:sldChg chg="delSp modSp add mod">
        <pc:chgData name="xiaochen li" userId="50b582a8adf77086" providerId="LiveId" clId="{1CEF51BA-473E-4A64-9D41-37AFD3E7FE42}" dt="2025-11-10T21:23:09.622" v="3800" actId="948"/>
        <pc:sldMkLst>
          <pc:docMk/>
          <pc:sldMk cId="1544864679" sldId="302"/>
        </pc:sldMkLst>
        <pc:spChg chg="mod">
          <ac:chgData name="xiaochen li" userId="50b582a8adf77086" providerId="LiveId" clId="{1CEF51BA-473E-4A64-9D41-37AFD3E7FE42}" dt="2025-11-10T21:23:09.622" v="3800" actId="948"/>
          <ac:spMkLst>
            <pc:docMk/>
            <pc:sldMk cId="1544864679" sldId="302"/>
            <ac:spMk id="12" creationId="{D6D36E16-A8B1-1487-2C19-E6C9DDDF88CE}"/>
          </ac:spMkLst>
        </pc:spChg>
      </pc:sldChg>
      <pc:sldChg chg="addSp delSp modSp add mod">
        <pc:chgData name="xiaochen li" userId="50b582a8adf77086" providerId="LiveId" clId="{1CEF51BA-473E-4A64-9D41-37AFD3E7FE42}" dt="2025-11-11T15:36:17.806" v="3881" actId="1076"/>
        <pc:sldMkLst>
          <pc:docMk/>
          <pc:sldMk cId="175327757" sldId="303"/>
        </pc:sldMkLst>
        <pc:spChg chg="add mod">
          <ac:chgData name="xiaochen li" userId="50b582a8adf77086" providerId="LiveId" clId="{1CEF51BA-473E-4A64-9D41-37AFD3E7FE42}" dt="2025-11-11T15:36:17.806" v="3881" actId="1076"/>
          <ac:spMkLst>
            <pc:docMk/>
            <pc:sldMk cId="175327757" sldId="303"/>
            <ac:spMk id="3" creationId="{9A2A12A9-94AD-90E5-8F14-EF6F1FEDB0F1}"/>
          </ac:spMkLst>
        </pc:spChg>
        <pc:spChg chg="mod">
          <ac:chgData name="xiaochen li" userId="50b582a8adf77086" providerId="LiveId" clId="{1CEF51BA-473E-4A64-9D41-37AFD3E7FE42}" dt="2025-11-11T15:08:06.606" v="3878" actId="115"/>
          <ac:spMkLst>
            <pc:docMk/>
            <pc:sldMk cId="175327757" sldId="303"/>
            <ac:spMk id="12" creationId="{720423E0-37BB-A674-7930-29767455A032}"/>
          </ac:spMkLst>
        </pc:spChg>
        <pc:spChg chg="mod">
          <ac:chgData name="xiaochen li" userId="50b582a8adf77086" providerId="LiveId" clId="{1CEF51BA-473E-4A64-9D41-37AFD3E7FE42}" dt="2025-11-10T21:26:06.386" v="3808" actId="20577"/>
          <ac:spMkLst>
            <pc:docMk/>
            <pc:sldMk cId="175327757" sldId="303"/>
            <ac:spMk id="168" creationId="{0DBE5747-83F3-5289-66AC-5D5D08D8AEDA}"/>
          </ac:spMkLst>
        </pc:spChg>
      </pc:sldChg>
      <pc:sldChg chg="addSp delSp modSp add mod">
        <pc:chgData name="xiaochen li" userId="50b582a8adf77086" providerId="LiveId" clId="{1CEF51BA-473E-4A64-9D41-37AFD3E7FE42}" dt="2025-11-11T17:33:11.581" v="4270" actId="1076"/>
        <pc:sldMkLst>
          <pc:docMk/>
          <pc:sldMk cId="4145984576" sldId="304"/>
        </pc:sldMkLst>
        <pc:spChg chg="mod">
          <ac:chgData name="xiaochen li" userId="50b582a8adf77086" providerId="LiveId" clId="{1CEF51BA-473E-4A64-9D41-37AFD3E7FE42}" dt="2025-11-11T15:42:43.555" v="4054" actId="1037"/>
          <ac:spMkLst>
            <pc:docMk/>
            <pc:sldMk cId="4145984576" sldId="304"/>
            <ac:spMk id="3" creationId="{2372E41C-861E-314A-A619-F4EE2C955667}"/>
          </ac:spMkLst>
        </pc:spChg>
        <pc:spChg chg="add mod">
          <ac:chgData name="xiaochen li" userId="50b582a8adf77086" providerId="LiveId" clId="{1CEF51BA-473E-4A64-9D41-37AFD3E7FE42}" dt="2025-11-11T17:33:05.487" v="4268" actId="208"/>
          <ac:spMkLst>
            <pc:docMk/>
            <pc:sldMk cId="4145984576" sldId="304"/>
            <ac:spMk id="4" creationId="{56DB9154-CC03-0B89-D624-89235B5D33B7}"/>
          </ac:spMkLst>
        </pc:spChg>
        <pc:picChg chg="add mod">
          <ac:chgData name="xiaochen li" userId="50b582a8adf77086" providerId="LiveId" clId="{1CEF51BA-473E-4A64-9D41-37AFD3E7FE42}" dt="2025-11-11T17:33:09.559" v="4269" actId="1076"/>
          <ac:picMkLst>
            <pc:docMk/>
            <pc:sldMk cId="4145984576" sldId="304"/>
            <ac:picMk id="5122" creationId="{37C1D1F8-B322-43AB-3037-E95DE99CD34D}"/>
          </ac:picMkLst>
        </pc:picChg>
        <pc:picChg chg="add del mod">
          <ac:chgData name="xiaochen li" userId="50b582a8adf77086" providerId="LiveId" clId="{1CEF51BA-473E-4A64-9D41-37AFD3E7FE42}" dt="2025-11-11T15:42:51.381" v="4057" actId="1076"/>
          <ac:picMkLst>
            <pc:docMk/>
            <pc:sldMk cId="4145984576" sldId="304"/>
            <ac:picMk id="5124" creationId="{AF3A86D1-FE3F-025D-072E-B331666FA1EE}"/>
          </ac:picMkLst>
        </pc:picChg>
        <pc:picChg chg="add mod">
          <ac:chgData name="xiaochen li" userId="50b582a8adf77086" providerId="LiveId" clId="{1CEF51BA-473E-4A64-9D41-37AFD3E7FE42}" dt="2025-11-11T17:33:11.581" v="4270" actId="1076"/>
          <ac:picMkLst>
            <pc:docMk/>
            <pc:sldMk cId="4145984576" sldId="304"/>
            <ac:picMk id="5126" creationId="{02C549BD-BBEF-DFD9-1348-D66A114624FC}"/>
          </ac:picMkLst>
        </pc:picChg>
      </pc:sldChg>
      <pc:sldChg chg="addSp delSp modSp add mod ord">
        <pc:chgData name="xiaochen li" userId="50b582a8adf77086" providerId="LiveId" clId="{1CEF51BA-473E-4A64-9D41-37AFD3E7FE42}" dt="2025-11-11T17:33:29.569" v="4285" actId="1076"/>
        <pc:sldMkLst>
          <pc:docMk/>
          <pc:sldMk cId="126292461" sldId="305"/>
        </pc:sldMkLst>
        <pc:spChg chg="mod">
          <ac:chgData name="xiaochen li" userId="50b582a8adf77086" providerId="LiveId" clId="{1CEF51BA-473E-4A64-9D41-37AFD3E7FE42}" dt="2025-11-11T15:50:11.038" v="4142" actId="1076"/>
          <ac:spMkLst>
            <pc:docMk/>
            <pc:sldMk cId="126292461" sldId="305"/>
            <ac:spMk id="3" creationId="{4F69603C-F1DE-1D8A-4D30-3572160EB5FD}"/>
          </ac:spMkLst>
        </pc:spChg>
        <pc:spChg chg="add mod">
          <ac:chgData name="xiaochen li" userId="50b582a8adf77086" providerId="LiveId" clId="{1CEF51BA-473E-4A64-9D41-37AFD3E7FE42}" dt="2025-11-11T17:33:19.450" v="4283" actId="1035"/>
          <ac:spMkLst>
            <pc:docMk/>
            <pc:sldMk cId="126292461" sldId="305"/>
            <ac:spMk id="6" creationId="{9C46D314-EF3C-2E15-0C98-788D68B66229}"/>
          </ac:spMkLst>
        </pc:spChg>
        <pc:spChg chg="add mod">
          <ac:chgData name="xiaochen li" userId="50b582a8adf77086" providerId="LiveId" clId="{1CEF51BA-473E-4A64-9D41-37AFD3E7FE42}" dt="2025-11-11T17:33:29.569" v="4285" actId="1076"/>
          <ac:spMkLst>
            <pc:docMk/>
            <pc:sldMk cId="126292461" sldId="305"/>
            <ac:spMk id="7" creationId="{A0D5B058-70D9-9C82-CE78-20321F1AAE15}"/>
          </ac:spMkLst>
        </pc:spChg>
        <pc:spChg chg="add mod">
          <ac:chgData name="xiaochen li" userId="50b582a8adf77086" providerId="LiveId" clId="{1CEF51BA-473E-4A64-9D41-37AFD3E7FE42}" dt="2025-11-11T17:33:25.735" v="4284" actId="1076"/>
          <ac:spMkLst>
            <pc:docMk/>
            <pc:sldMk cId="126292461" sldId="305"/>
            <ac:spMk id="9" creationId="{BE30D487-81E1-F886-CC0E-EE73E0827721}"/>
          </ac:spMkLst>
        </pc:spChg>
        <pc:spChg chg="add mod">
          <ac:chgData name="xiaochen li" userId="50b582a8adf77086" providerId="LiveId" clId="{1CEF51BA-473E-4A64-9D41-37AFD3E7FE42}" dt="2025-11-11T17:33:19.450" v="4283" actId="1035"/>
          <ac:spMkLst>
            <pc:docMk/>
            <pc:sldMk cId="126292461" sldId="305"/>
            <ac:spMk id="11" creationId="{1D31E06D-4B6E-E608-384D-2B23ED8D7BE7}"/>
          </ac:spMkLst>
        </pc:spChg>
        <pc:cxnChg chg="add mod">
          <ac:chgData name="xiaochen li" userId="50b582a8adf77086" providerId="LiveId" clId="{1CEF51BA-473E-4A64-9D41-37AFD3E7FE42}" dt="2025-11-11T17:33:19.450" v="4283" actId="1035"/>
          <ac:cxnSpMkLst>
            <pc:docMk/>
            <pc:sldMk cId="126292461" sldId="305"/>
            <ac:cxnSpMk id="8" creationId="{BA585CAD-B7CD-6624-8731-8A8BC4B8A4F3}"/>
          </ac:cxnSpMkLst>
        </pc:cxnChg>
        <pc:cxnChg chg="add mod">
          <ac:chgData name="xiaochen li" userId="50b582a8adf77086" providerId="LiveId" clId="{1CEF51BA-473E-4A64-9D41-37AFD3E7FE42}" dt="2025-11-11T17:33:19.450" v="4283" actId="1035"/>
          <ac:cxnSpMkLst>
            <pc:docMk/>
            <pc:sldMk cId="126292461" sldId="305"/>
            <ac:cxnSpMk id="13" creationId="{D3B31393-98AE-F8FC-B1DD-41F4A94F8FD8}"/>
          </ac:cxnSpMkLst>
        </pc:cxnChg>
        <pc:cxnChg chg="add mod">
          <ac:chgData name="xiaochen li" userId="50b582a8adf77086" providerId="LiveId" clId="{1CEF51BA-473E-4A64-9D41-37AFD3E7FE42}" dt="2025-11-11T17:33:19.450" v="4283" actId="1035"/>
          <ac:cxnSpMkLst>
            <pc:docMk/>
            <pc:sldMk cId="126292461" sldId="305"/>
            <ac:cxnSpMk id="14" creationId="{6915C5A0-8D1B-9C9D-FB6B-6DED324C5E06}"/>
          </ac:cxnSpMkLst>
        </pc:cxnChg>
      </pc:sldChg>
      <pc:sldChg chg="addSp delSp modSp add mod ord">
        <pc:chgData name="xiaochen li" userId="50b582a8adf77086" providerId="LiveId" clId="{1CEF51BA-473E-4A64-9D41-37AFD3E7FE42}" dt="2025-11-11T17:34:03.093" v="4301" actId="113"/>
        <pc:sldMkLst>
          <pc:docMk/>
          <pc:sldMk cId="3092723348" sldId="306"/>
        </pc:sldMkLst>
        <pc:spChg chg="mod">
          <ac:chgData name="xiaochen li" userId="50b582a8adf77086" providerId="LiveId" clId="{1CEF51BA-473E-4A64-9D41-37AFD3E7FE42}" dt="2025-11-11T15:54:48.584" v="4241" actId="1076"/>
          <ac:spMkLst>
            <pc:docMk/>
            <pc:sldMk cId="3092723348" sldId="306"/>
            <ac:spMk id="3" creationId="{4C42E5EB-4ABF-22A7-18C7-E4AE207B016F}"/>
          </ac:spMkLst>
        </pc:spChg>
        <pc:spChg chg="add mod">
          <ac:chgData name="xiaochen li" userId="50b582a8adf77086" providerId="LiveId" clId="{1CEF51BA-473E-4A64-9D41-37AFD3E7FE42}" dt="2025-11-11T17:34:03.093" v="4301" actId="113"/>
          <ac:spMkLst>
            <pc:docMk/>
            <pc:sldMk cId="3092723348" sldId="306"/>
            <ac:spMk id="6" creationId="{50F2DB62-6354-E1A0-14C6-271623E177E7}"/>
          </ac:spMkLst>
        </pc:spChg>
      </pc:sldChg>
      <pc:sldChg chg="addSp delSp modSp add mod">
        <pc:chgData name="xiaochen li" userId="50b582a8adf77086" providerId="LiveId" clId="{1CEF51BA-473E-4A64-9D41-37AFD3E7FE42}" dt="2025-11-11T17:43:47.575" v="4441" actId="20577"/>
        <pc:sldMkLst>
          <pc:docMk/>
          <pc:sldMk cId="1468022340" sldId="307"/>
        </pc:sldMkLst>
        <pc:spChg chg="add mod">
          <ac:chgData name="xiaochen li" userId="50b582a8adf77086" providerId="LiveId" clId="{1CEF51BA-473E-4A64-9D41-37AFD3E7FE42}" dt="2025-11-11T17:38:34.371" v="4330" actId="21"/>
          <ac:spMkLst>
            <pc:docMk/>
            <pc:sldMk cId="1468022340" sldId="307"/>
            <ac:spMk id="4" creationId="{8437355E-6F75-0BB8-E354-B90098524916}"/>
          </ac:spMkLst>
        </pc:spChg>
        <pc:spChg chg="add mod">
          <ac:chgData name="xiaochen li" userId="50b582a8adf77086" providerId="LiveId" clId="{1CEF51BA-473E-4A64-9D41-37AFD3E7FE42}" dt="2025-11-11T17:39:36.261" v="4350" actId="20577"/>
          <ac:spMkLst>
            <pc:docMk/>
            <pc:sldMk cId="1468022340" sldId="307"/>
            <ac:spMk id="10" creationId="{CE3520F3-2B3F-0C37-AA99-3E74AE41F69A}"/>
          </ac:spMkLst>
        </pc:spChg>
        <pc:spChg chg="add mod">
          <ac:chgData name="xiaochen li" userId="50b582a8adf77086" providerId="LiveId" clId="{1CEF51BA-473E-4A64-9D41-37AFD3E7FE42}" dt="2025-11-11T17:43:47.575" v="4441" actId="20577"/>
          <ac:spMkLst>
            <pc:docMk/>
            <pc:sldMk cId="1468022340" sldId="307"/>
            <ac:spMk id="15" creationId="{8381D9E0-89CA-45A4-54D0-CD377C83EF57}"/>
          </ac:spMkLst>
        </pc:spChg>
        <pc:picChg chg="add mod">
          <ac:chgData name="xiaochen li" userId="50b582a8adf77086" providerId="LiveId" clId="{1CEF51BA-473E-4A64-9D41-37AFD3E7FE42}" dt="2025-11-11T17:43:19.194" v="4430" actId="1076"/>
          <ac:picMkLst>
            <pc:docMk/>
            <pc:sldMk cId="1468022340" sldId="307"/>
            <ac:picMk id="6146" creationId="{CDE2B6D4-EC4E-EA8E-BE92-432A8C619FC7}"/>
          </ac:picMkLst>
        </pc:picChg>
      </pc:sldChg>
      <pc:sldChg chg="add del">
        <pc:chgData name="xiaochen li" userId="50b582a8adf77086" providerId="LiveId" clId="{1CEF51BA-473E-4A64-9D41-37AFD3E7FE42}" dt="2025-11-11T15:55:02.944" v="4243"/>
        <pc:sldMkLst>
          <pc:docMk/>
          <pc:sldMk cId="1600486093" sldId="307"/>
        </pc:sldMkLst>
      </pc:sldChg>
      <pc:sldChg chg="addSp delSp modSp add mod">
        <pc:chgData name="xiaochen li" userId="50b582a8adf77086" providerId="LiveId" clId="{1CEF51BA-473E-4A64-9D41-37AFD3E7FE42}" dt="2025-11-11T17:47:12.084" v="4454" actId="20577"/>
        <pc:sldMkLst>
          <pc:docMk/>
          <pc:sldMk cId="2869405509" sldId="308"/>
        </pc:sldMkLst>
        <pc:spChg chg="add mod">
          <ac:chgData name="xiaochen li" userId="50b582a8adf77086" providerId="LiveId" clId="{1CEF51BA-473E-4A64-9D41-37AFD3E7FE42}" dt="2025-11-11T17:36:59.141" v="4310" actId="1076"/>
          <ac:spMkLst>
            <pc:docMk/>
            <pc:sldMk cId="2869405509" sldId="308"/>
            <ac:spMk id="3" creationId="{9A3C6037-81FF-095F-178E-4E6E294F0117}"/>
          </ac:spMkLst>
        </pc:spChg>
        <pc:spChg chg="add mod">
          <ac:chgData name="xiaochen li" userId="50b582a8adf77086" providerId="LiveId" clId="{1CEF51BA-473E-4A64-9D41-37AFD3E7FE42}" dt="2025-11-11T17:46:23.022" v="4447" actId="20577"/>
          <ac:spMkLst>
            <pc:docMk/>
            <pc:sldMk cId="2869405509" sldId="308"/>
            <ac:spMk id="12" creationId="{8ADA07FA-621B-0B97-3155-0E231596DDCF}"/>
          </ac:spMkLst>
        </pc:spChg>
        <pc:spChg chg="add mod">
          <ac:chgData name="xiaochen li" userId="50b582a8adf77086" providerId="LiveId" clId="{1CEF51BA-473E-4A64-9D41-37AFD3E7FE42}" dt="2025-11-11T17:47:12.084" v="4454" actId="20577"/>
          <ac:spMkLst>
            <pc:docMk/>
            <pc:sldMk cId="2869405509" sldId="308"/>
            <ac:spMk id="15" creationId="{3A12A1E5-2EF2-4561-D5CF-4731BC4AEDB5}"/>
          </ac:spMkLst>
        </pc:spChg>
        <pc:picChg chg="add mod">
          <ac:chgData name="xiaochen li" userId="50b582a8adf77086" providerId="LiveId" clId="{1CEF51BA-473E-4A64-9D41-37AFD3E7FE42}" dt="2025-11-11T17:46:33.780" v="4448"/>
          <ac:picMkLst>
            <pc:docMk/>
            <pc:sldMk cId="2869405509" sldId="308"/>
            <ac:picMk id="16" creationId="{01AA7F5A-A069-0F6F-7A6A-3AF28D32DFC5}"/>
          </ac:picMkLst>
        </pc:picChg>
      </pc:sldChg>
      <pc:sldChg chg="addSp delSp modSp add mod">
        <pc:chgData name="xiaochen li" userId="50b582a8adf77086" providerId="LiveId" clId="{1CEF51BA-473E-4A64-9D41-37AFD3E7FE42}" dt="2025-11-11T17:49:12.385" v="4474" actId="20577"/>
        <pc:sldMkLst>
          <pc:docMk/>
          <pc:sldMk cId="2224152194" sldId="309"/>
        </pc:sldMkLst>
        <pc:spChg chg="add mod">
          <ac:chgData name="xiaochen li" userId="50b582a8adf77086" providerId="LiveId" clId="{1CEF51BA-473E-4A64-9D41-37AFD3E7FE42}" dt="2025-11-11T17:48:35.116" v="4461" actId="20577"/>
          <ac:spMkLst>
            <pc:docMk/>
            <pc:sldMk cId="2224152194" sldId="309"/>
            <ac:spMk id="2" creationId="{A541F2D8-86C0-6652-3BC2-D7EE652FC565}"/>
          </ac:spMkLst>
        </pc:spChg>
        <pc:spChg chg="mod">
          <ac:chgData name="xiaochen li" userId="50b582a8adf77086" providerId="LiveId" clId="{1CEF51BA-473E-4A64-9D41-37AFD3E7FE42}" dt="2025-11-11T17:37:16.340" v="4314"/>
          <ac:spMkLst>
            <pc:docMk/>
            <pc:sldMk cId="2224152194" sldId="309"/>
            <ac:spMk id="3" creationId="{7430C8B3-1992-2EDA-D6C5-840A683A85F4}"/>
          </ac:spMkLst>
        </pc:spChg>
        <pc:spChg chg="add mod">
          <ac:chgData name="xiaochen li" userId="50b582a8adf77086" providerId="LiveId" clId="{1CEF51BA-473E-4A64-9D41-37AFD3E7FE42}" dt="2025-11-11T17:49:12.385" v="4474" actId="20577"/>
          <ac:spMkLst>
            <pc:docMk/>
            <pc:sldMk cId="2224152194" sldId="309"/>
            <ac:spMk id="4" creationId="{8E6D1340-F495-3B05-FD03-0F86A7F3E4FF}"/>
          </ac:spMkLst>
        </pc:spChg>
        <pc:picChg chg="add mod">
          <ac:chgData name="xiaochen li" userId="50b582a8adf77086" providerId="LiveId" clId="{1CEF51BA-473E-4A64-9D41-37AFD3E7FE42}" dt="2025-11-11T17:47:23.399" v="4455"/>
          <ac:picMkLst>
            <pc:docMk/>
            <pc:sldMk cId="2224152194" sldId="309"/>
            <ac:picMk id="5" creationId="{8B30D113-3CCE-B656-513C-95631CA74FD0}"/>
          </ac:picMkLst>
        </pc:picChg>
      </pc:sldChg>
      <pc:sldChg chg="addSp delSp modSp add mod">
        <pc:chgData name="xiaochen li" userId="50b582a8adf77086" providerId="LiveId" clId="{1CEF51BA-473E-4A64-9D41-37AFD3E7FE42}" dt="2025-11-11T18:00:35.608" v="4543" actId="1076"/>
        <pc:sldMkLst>
          <pc:docMk/>
          <pc:sldMk cId="2661017578" sldId="310"/>
        </pc:sldMkLst>
        <pc:spChg chg="add mod">
          <ac:chgData name="xiaochen li" userId="50b582a8adf77086" providerId="LiveId" clId="{1CEF51BA-473E-4A64-9D41-37AFD3E7FE42}" dt="2025-11-11T17:56:47.460" v="4486" actId="20577"/>
          <ac:spMkLst>
            <pc:docMk/>
            <pc:sldMk cId="2661017578" sldId="310"/>
            <ac:spMk id="2" creationId="{D20AD3D3-BE7B-F376-2428-C6B89A5A307F}"/>
          </ac:spMkLst>
        </pc:spChg>
        <pc:spChg chg="mod">
          <ac:chgData name="xiaochen li" userId="50b582a8adf77086" providerId="LiveId" clId="{1CEF51BA-473E-4A64-9D41-37AFD3E7FE42}" dt="2025-11-11T17:37:25.417" v="4316"/>
          <ac:spMkLst>
            <pc:docMk/>
            <pc:sldMk cId="2661017578" sldId="310"/>
            <ac:spMk id="3" creationId="{D19C74DD-B2B3-044D-79B8-AACB5A2A2F9B}"/>
          </ac:spMkLst>
        </pc:spChg>
        <pc:spChg chg="add mod">
          <ac:chgData name="xiaochen li" userId="50b582a8adf77086" providerId="LiveId" clId="{1CEF51BA-473E-4A64-9D41-37AFD3E7FE42}" dt="2025-11-11T17:59:55.917" v="4541" actId="20577"/>
          <ac:spMkLst>
            <pc:docMk/>
            <pc:sldMk cId="2661017578" sldId="310"/>
            <ac:spMk id="4" creationId="{0EE607CD-C001-24D5-9D63-0E153C8C13EA}"/>
          </ac:spMkLst>
        </pc:spChg>
        <pc:picChg chg="add mod">
          <ac:chgData name="xiaochen li" userId="50b582a8adf77086" providerId="LiveId" clId="{1CEF51BA-473E-4A64-9D41-37AFD3E7FE42}" dt="2025-11-11T18:00:35.608" v="4543" actId="1076"/>
          <ac:picMkLst>
            <pc:docMk/>
            <pc:sldMk cId="2661017578" sldId="310"/>
            <ac:picMk id="5" creationId="{87993D44-E0BF-F2B3-38AE-5D0BF6CD12F4}"/>
          </ac:picMkLst>
        </pc:picChg>
      </pc:sldChg>
      <pc:sldChg chg="addSp delSp modSp add mod">
        <pc:chgData name="xiaochen li" userId="50b582a8adf77086" providerId="LiveId" clId="{1CEF51BA-473E-4A64-9D41-37AFD3E7FE42}" dt="2025-11-11T18:27:08.184" v="5051" actId="1076"/>
        <pc:sldMkLst>
          <pc:docMk/>
          <pc:sldMk cId="1958204284" sldId="311"/>
        </pc:sldMkLst>
        <pc:spChg chg="add mod">
          <ac:chgData name="xiaochen li" userId="50b582a8adf77086" providerId="LiveId" clId="{1CEF51BA-473E-4A64-9D41-37AFD3E7FE42}" dt="2025-11-11T18:26:12.002" v="5042" actId="1076"/>
          <ac:spMkLst>
            <pc:docMk/>
            <pc:sldMk cId="1958204284" sldId="311"/>
            <ac:spMk id="6" creationId="{80141312-89B1-BF33-FC29-A0201FFE2C19}"/>
          </ac:spMkLst>
        </pc:spChg>
        <pc:spChg chg="mod">
          <ac:chgData name="xiaochen li" userId="50b582a8adf77086" providerId="LiveId" clId="{1CEF51BA-473E-4A64-9D41-37AFD3E7FE42}" dt="2025-11-11T18:24:06.631" v="4982" actId="1076"/>
          <ac:spMkLst>
            <pc:docMk/>
            <pc:sldMk cId="1958204284" sldId="311"/>
            <ac:spMk id="7" creationId="{F00D309C-FC2D-4F93-B049-28555981755E}"/>
          </ac:spMkLst>
        </pc:spChg>
        <pc:spChg chg="add mod">
          <ac:chgData name="xiaochen li" userId="50b582a8adf77086" providerId="LiveId" clId="{1CEF51BA-473E-4A64-9D41-37AFD3E7FE42}" dt="2025-11-11T18:27:08.184" v="5051" actId="1076"/>
          <ac:spMkLst>
            <pc:docMk/>
            <pc:sldMk cId="1958204284" sldId="311"/>
            <ac:spMk id="9" creationId="{B06DFDB9-9C5D-73AD-9BDF-307BE1CC3345}"/>
          </ac:spMkLst>
        </pc:spChg>
      </pc:sldChg>
      <pc:sldChg chg="modSp add mod">
        <pc:chgData name="xiaochen li" userId="50b582a8adf77086" providerId="LiveId" clId="{1CEF51BA-473E-4A64-9D41-37AFD3E7FE42}" dt="2025-11-11T18:58:36.925" v="5179" actId="1076"/>
        <pc:sldMkLst>
          <pc:docMk/>
          <pc:sldMk cId="971386987" sldId="312"/>
        </pc:sldMkLst>
        <pc:spChg chg="mod">
          <ac:chgData name="xiaochen li" userId="50b582a8adf77086" providerId="LiveId" clId="{1CEF51BA-473E-4A64-9D41-37AFD3E7FE42}" dt="2025-11-11T18:57:14.371" v="5115" actId="20577"/>
          <ac:spMkLst>
            <pc:docMk/>
            <pc:sldMk cId="971386987" sldId="312"/>
            <ac:spMk id="6" creationId="{954F8047-06D3-538B-9D42-EA3FEAE90239}"/>
          </ac:spMkLst>
        </pc:spChg>
        <pc:spChg chg="mod">
          <ac:chgData name="xiaochen li" userId="50b582a8adf77086" providerId="LiveId" clId="{1CEF51BA-473E-4A64-9D41-37AFD3E7FE42}" dt="2025-11-11T18:54:53.664" v="5079" actId="20577"/>
          <ac:spMkLst>
            <pc:docMk/>
            <pc:sldMk cId="971386987" sldId="312"/>
            <ac:spMk id="7" creationId="{3DD254EF-BBC7-DB85-7988-970AC5BC7114}"/>
          </ac:spMkLst>
        </pc:spChg>
        <pc:spChg chg="mod">
          <ac:chgData name="xiaochen li" userId="50b582a8adf77086" providerId="LiveId" clId="{1CEF51BA-473E-4A64-9D41-37AFD3E7FE42}" dt="2025-11-11T18:58:36.925" v="5179" actId="1076"/>
          <ac:spMkLst>
            <pc:docMk/>
            <pc:sldMk cId="971386987" sldId="312"/>
            <ac:spMk id="9" creationId="{3E3CDAEF-4260-B81B-889D-9ABAEDB18490}"/>
          </ac:spMkLst>
        </pc:spChg>
      </pc:sldChg>
      <pc:sldChg chg="modSp add mod">
        <pc:chgData name="xiaochen li" userId="50b582a8adf77086" providerId="LiveId" clId="{1CEF51BA-473E-4A64-9D41-37AFD3E7FE42}" dt="2025-11-12T15:26:04.113" v="5870" actId="1076"/>
        <pc:sldMkLst>
          <pc:docMk/>
          <pc:sldMk cId="2973754654" sldId="313"/>
        </pc:sldMkLst>
        <pc:spChg chg="mod">
          <ac:chgData name="xiaochen li" userId="50b582a8adf77086" providerId="LiveId" clId="{1CEF51BA-473E-4A64-9D41-37AFD3E7FE42}" dt="2025-11-12T15:26:04.113" v="5870" actId="1076"/>
          <ac:spMkLst>
            <pc:docMk/>
            <pc:sldMk cId="2973754654" sldId="313"/>
            <ac:spMk id="208" creationId="{11BEB33F-257F-0C87-55EC-0B3044B708E9}"/>
          </ac:spMkLst>
        </pc:spChg>
      </pc:sldChg>
      <pc:sldChg chg="addSp delSp modSp add mod">
        <pc:chgData name="xiaochen li" userId="50b582a8adf77086" providerId="LiveId" clId="{1CEF51BA-473E-4A64-9D41-37AFD3E7FE42}" dt="2025-11-11T20:38:03.716" v="5395" actId="1076"/>
        <pc:sldMkLst>
          <pc:docMk/>
          <pc:sldMk cId="3407730527" sldId="314"/>
        </pc:sldMkLst>
        <pc:spChg chg="mod">
          <ac:chgData name="xiaochen li" userId="50b582a8adf77086" providerId="LiveId" clId="{1CEF51BA-473E-4A64-9D41-37AFD3E7FE42}" dt="2025-11-11T20:32:44.886" v="5274"/>
          <ac:spMkLst>
            <pc:docMk/>
            <pc:sldMk cId="3407730527" sldId="314"/>
            <ac:spMk id="3" creationId="{14A71E60-02E0-7CC6-C350-F1FBAFACE19B}"/>
          </ac:spMkLst>
        </pc:spChg>
        <pc:spChg chg="add mod">
          <ac:chgData name="xiaochen li" userId="50b582a8adf77086" providerId="LiveId" clId="{1CEF51BA-473E-4A64-9D41-37AFD3E7FE42}" dt="2025-11-11T20:38:03.716" v="5395" actId="1076"/>
          <ac:spMkLst>
            <pc:docMk/>
            <pc:sldMk cId="3407730527" sldId="314"/>
            <ac:spMk id="4" creationId="{8499DDE6-6B74-7824-9316-A940E17147C6}"/>
          </ac:spMkLst>
        </pc:spChg>
      </pc:sldChg>
      <pc:sldChg chg="addSp delSp modSp add mod">
        <pc:chgData name="xiaochen li" userId="50b582a8adf77086" providerId="LiveId" clId="{1CEF51BA-473E-4A64-9D41-37AFD3E7FE42}" dt="2025-11-11T20:42:44.055" v="5431" actId="1076"/>
        <pc:sldMkLst>
          <pc:docMk/>
          <pc:sldMk cId="2119587689" sldId="315"/>
        </pc:sldMkLst>
        <pc:spChg chg="mod">
          <ac:chgData name="xiaochen li" userId="50b582a8adf77086" providerId="LiveId" clId="{1CEF51BA-473E-4A64-9D41-37AFD3E7FE42}" dt="2025-11-11T20:39:02.873" v="5415" actId="20577"/>
          <ac:spMkLst>
            <pc:docMk/>
            <pc:sldMk cId="2119587689" sldId="315"/>
            <ac:spMk id="3" creationId="{1E9CE91F-A398-2CDB-C288-46049971CF92}"/>
          </ac:spMkLst>
        </pc:spChg>
        <pc:picChg chg="add mod">
          <ac:chgData name="xiaochen li" userId="50b582a8adf77086" providerId="LiveId" clId="{1CEF51BA-473E-4A64-9D41-37AFD3E7FE42}" dt="2025-11-11T20:42:44.055" v="5431" actId="1076"/>
          <ac:picMkLst>
            <pc:docMk/>
            <pc:sldMk cId="2119587689" sldId="315"/>
            <ac:picMk id="6" creationId="{5BE61E67-E7DB-0E42-9B68-9233497F55FF}"/>
          </ac:picMkLst>
        </pc:picChg>
      </pc:sldChg>
      <pc:sldChg chg="addSp delSp modSp add mod">
        <pc:chgData name="xiaochen li" userId="50b582a8adf77086" providerId="LiveId" clId="{1CEF51BA-473E-4A64-9D41-37AFD3E7FE42}" dt="2025-11-11T21:05:18.548" v="5721" actId="13822"/>
        <pc:sldMkLst>
          <pc:docMk/>
          <pc:sldMk cId="913462833" sldId="316"/>
        </pc:sldMkLst>
        <pc:spChg chg="add mod">
          <ac:chgData name="xiaochen li" userId="50b582a8adf77086" providerId="LiveId" clId="{1CEF51BA-473E-4A64-9D41-37AFD3E7FE42}" dt="2025-11-11T20:57:55.104" v="5632" actId="1076"/>
          <ac:spMkLst>
            <pc:docMk/>
            <pc:sldMk cId="913462833" sldId="316"/>
            <ac:spMk id="5" creationId="{587E699E-ABA1-BF06-B875-546DE7C97085}"/>
          </ac:spMkLst>
        </pc:spChg>
        <pc:spChg chg="add mod">
          <ac:chgData name="xiaochen li" userId="50b582a8adf77086" providerId="LiveId" clId="{1CEF51BA-473E-4A64-9D41-37AFD3E7FE42}" dt="2025-11-11T20:57:59.368" v="5634" actId="1076"/>
          <ac:spMkLst>
            <pc:docMk/>
            <pc:sldMk cId="913462833" sldId="316"/>
            <ac:spMk id="7" creationId="{F6A97728-06D6-FA64-0C0A-B815E85E3804}"/>
          </ac:spMkLst>
        </pc:spChg>
        <pc:spChg chg="add mod">
          <ac:chgData name="xiaochen li" userId="50b582a8adf77086" providerId="LiveId" clId="{1CEF51BA-473E-4A64-9D41-37AFD3E7FE42}" dt="2025-11-11T20:59:00.112" v="5639" actId="1076"/>
          <ac:spMkLst>
            <pc:docMk/>
            <pc:sldMk cId="913462833" sldId="316"/>
            <ac:spMk id="8" creationId="{2863CCEF-A8CF-F9C7-DD98-D5CD09DC370F}"/>
          </ac:spMkLst>
        </pc:spChg>
        <pc:spChg chg="add mod">
          <ac:chgData name="xiaochen li" userId="50b582a8adf77086" providerId="LiveId" clId="{1CEF51BA-473E-4A64-9D41-37AFD3E7FE42}" dt="2025-11-11T21:00:37.664" v="5667" actId="1076"/>
          <ac:spMkLst>
            <pc:docMk/>
            <pc:sldMk cId="913462833" sldId="316"/>
            <ac:spMk id="12" creationId="{63DD44FD-E010-5AE9-F6D6-ABFDCA086A6E}"/>
          </ac:spMkLst>
        </pc:spChg>
        <pc:spChg chg="add mod">
          <ac:chgData name="xiaochen li" userId="50b582a8adf77086" providerId="LiveId" clId="{1CEF51BA-473E-4A64-9D41-37AFD3E7FE42}" dt="2025-11-11T21:02:40.852" v="5690" actId="1076"/>
          <ac:spMkLst>
            <pc:docMk/>
            <pc:sldMk cId="913462833" sldId="316"/>
            <ac:spMk id="19" creationId="{FF525EE6-975D-20ED-D5C9-75792DB92EC8}"/>
          </ac:spMkLst>
        </pc:spChg>
        <pc:spChg chg="add mod">
          <ac:chgData name="xiaochen li" userId="50b582a8adf77086" providerId="LiveId" clId="{1CEF51BA-473E-4A64-9D41-37AFD3E7FE42}" dt="2025-11-11T21:04:37.126" v="5714" actId="1076"/>
          <ac:spMkLst>
            <pc:docMk/>
            <pc:sldMk cId="913462833" sldId="316"/>
            <ac:spMk id="26" creationId="{1915B352-931D-5D83-C7CB-E2FAC3648C47}"/>
          </ac:spMkLst>
        </pc:spChg>
        <pc:spChg chg="add mod">
          <ac:chgData name="xiaochen li" userId="50b582a8adf77086" providerId="LiveId" clId="{1CEF51BA-473E-4A64-9D41-37AFD3E7FE42}" dt="2025-11-11T21:05:18.548" v="5721" actId="13822"/>
          <ac:spMkLst>
            <pc:docMk/>
            <pc:sldMk cId="913462833" sldId="316"/>
            <ac:spMk id="29" creationId="{F1D404EB-6064-1DD2-621E-8B2C7EEB948B}"/>
          </ac:spMkLst>
        </pc:spChg>
        <pc:picChg chg="add mod">
          <ac:chgData name="xiaochen li" userId="50b582a8adf77086" providerId="LiveId" clId="{1CEF51BA-473E-4A64-9D41-37AFD3E7FE42}" dt="2025-11-11T20:57:06.154" v="5621" actId="1076"/>
          <ac:picMkLst>
            <pc:docMk/>
            <pc:sldMk cId="913462833" sldId="316"/>
            <ac:picMk id="4" creationId="{CC3536C8-1514-6601-23AA-996C86B2284C}"/>
          </ac:picMkLst>
        </pc:picChg>
        <pc:picChg chg="add mod">
          <ac:chgData name="xiaochen li" userId="50b582a8adf77086" providerId="LiveId" clId="{1CEF51BA-473E-4A64-9D41-37AFD3E7FE42}" dt="2025-11-11T21:00:06.136" v="5643" actId="1076"/>
          <ac:picMkLst>
            <pc:docMk/>
            <pc:sldMk cId="913462833" sldId="316"/>
            <ac:picMk id="11" creationId="{EDFE1E7E-87A7-AC92-020D-9BB9C5D66CB3}"/>
          </ac:picMkLst>
        </pc:picChg>
        <pc:picChg chg="add mod">
          <ac:chgData name="xiaochen li" userId="50b582a8adf77086" providerId="LiveId" clId="{1CEF51BA-473E-4A64-9D41-37AFD3E7FE42}" dt="2025-11-11T21:02:00.055" v="5672" actId="1076"/>
          <ac:picMkLst>
            <pc:docMk/>
            <pc:sldMk cId="913462833" sldId="316"/>
            <ac:picMk id="16" creationId="{DD6471BE-8A2B-3615-79FE-C449AB5DAA58}"/>
          </ac:picMkLst>
        </pc:picChg>
        <pc:picChg chg="add mod">
          <ac:chgData name="xiaochen li" userId="50b582a8adf77086" providerId="LiveId" clId="{1CEF51BA-473E-4A64-9D41-37AFD3E7FE42}" dt="2025-11-11T21:03:34.538" v="5695" actId="1076"/>
          <ac:picMkLst>
            <pc:docMk/>
            <pc:sldMk cId="913462833" sldId="316"/>
            <ac:picMk id="21" creationId="{F28686CF-3C41-44CE-A44D-5C56938EA2AB}"/>
          </ac:picMkLst>
        </pc:picChg>
        <pc:picChg chg="add mod">
          <ac:chgData name="xiaochen li" userId="50b582a8adf77086" providerId="LiveId" clId="{1CEF51BA-473E-4A64-9D41-37AFD3E7FE42}" dt="2025-11-11T21:04:28.123" v="5708" actId="1076"/>
          <ac:picMkLst>
            <pc:docMk/>
            <pc:sldMk cId="913462833" sldId="316"/>
            <ac:picMk id="23" creationId="{21CCA648-40B5-894F-C255-C3F6034780BA}"/>
          </ac:picMkLst>
        </pc:picChg>
        <pc:picChg chg="add mod">
          <ac:chgData name="xiaochen li" userId="50b582a8adf77086" providerId="LiveId" clId="{1CEF51BA-473E-4A64-9D41-37AFD3E7FE42}" dt="2025-11-11T21:04:25.105" v="5706" actId="1076"/>
          <ac:picMkLst>
            <pc:docMk/>
            <pc:sldMk cId="913462833" sldId="316"/>
            <ac:picMk id="25" creationId="{91BBD882-C0EC-D682-829D-014663280400}"/>
          </ac:picMkLst>
        </pc:picChg>
        <pc:cxnChg chg="add">
          <ac:chgData name="xiaochen li" userId="50b582a8adf77086" providerId="LiveId" clId="{1CEF51BA-473E-4A64-9D41-37AFD3E7FE42}" dt="2025-11-11T21:00:43.542" v="5668" actId="11529"/>
          <ac:cxnSpMkLst>
            <pc:docMk/>
            <pc:sldMk cId="913462833" sldId="316"/>
            <ac:cxnSpMk id="14" creationId="{1C31632F-AC34-5A8C-10C5-56967D633700}"/>
          </ac:cxnSpMkLst>
        </pc:cxnChg>
        <pc:cxnChg chg="add mod">
          <ac:chgData name="xiaochen li" userId="50b582a8adf77086" providerId="LiveId" clId="{1CEF51BA-473E-4A64-9D41-37AFD3E7FE42}" dt="2025-11-11T21:02:12.905" v="5674" actId="13822"/>
          <ac:cxnSpMkLst>
            <pc:docMk/>
            <pc:sldMk cId="913462833" sldId="316"/>
            <ac:cxnSpMk id="18" creationId="{62617ED0-BAC1-2D04-C632-4A0E89E232C9}"/>
          </ac:cxnSpMkLst>
        </pc:cxnChg>
        <pc:cxnChg chg="add mod">
          <ac:chgData name="xiaochen li" userId="50b582a8adf77086" providerId="LiveId" clId="{1CEF51BA-473E-4A64-9D41-37AFD3E7FE42}" dt="2025-11-11T21:05:16.125" v="5720" actId="14100"/>
          <ac:cxnSpMkLst>
            <pc:docMk/>
            <pc:sldMk cId="913462833" sldId="316"/>
            <ac:cxnSpMk id="28" creationId="{26C49334-CE57-9692-35C0-13ECE92E4EC6}"/>
          </ac:cxnSpMkLst>
        </pc:cxnChg>
      </pc:sldChg>
      <pc:sldChg chg="addSp delSp modSp add mod">
        <pc:chgData name="xiaochen li" userId="50b582a8adf77086" providerId="LiveId" clId="{1CEF51BA-473E-4A64-9D41-37AFD3E7FE42}" dt="2025-11-11T20:56:43.311" v="5615" actId="207"/>
        <pc:sldMkLst>
          <pc:docMk/>
          <pc:sldMk cId="369638595" sldId="317"/>
        </pc:sldMkLst>
        <pc:spChg chg="add mod">
          <ac:chgData name="xiaochen li" userId="50b582a8adf77086" providerId="LiveId" clId="{1CEF51BA-473E-4A64-9D41-37AFD3E7FE42}" dt="2025-11-11T20:49:46.687" v="5466" actId="1076"/>
          <ac:spMkLst>
            <pc:docMk/>
            <pc:sldMk cId="369638595" sldId="317"/>
            <ac:spMk id="2" creationId="{064B4F11-AED8-F6F7-99FF-E6F2B1B6C026}"/>
          </ac:spMkLst>
        </pc:spChg>
        <pc:spChg chg="add mod">
          <ac:chgData name="xiaochen li" userId="50b582a8adf77086" providerId="LiveId" clId="{1CEF51BA-473E-4A64-9D41-37AFD3E7FE42}" dt="2025-11-11T20:53:37.705" v="5586" actId="1076"/>
          <ac:spMkLst>
            <pc:docMk/>
            <pc:sldMk cId="369638595" sldId="317"/>
            <ac:spMk id="11" creationId="{F8548A71-F7ED-B10C-849C-E21917393338}"/>
          </ac:spMkLst>
        </pc:spChg>
        <pc:spChg chg="add mod">
          <ac:chgData name="xiaochen li" userId="50b582a8adf77086" providerId="LiveId" clId="{1CEF51BA-473E-4A64-9D41-37AFD3E7FE42}" dt="2025-11-11T20:52:30.858" v="5560" actId="1076"/>
          <ac:spMkLst>
            <pc:docMk/>
            <pc:sldMk cId="369638595" sldId="317"/>
            <ac:spMk id="12" creationId="{3AEC436C-B2C0-E4FB-A02C-BB673F8F66C9}"/>
          </ac:spMkLst>
        </pc:spChg>
        <pc:spChg chg="add mod">
          <ac:chgData name="xiaochen li" userId="50b582a8adf77086" providerId="LiveId" clId="{1CEF51BA-473E-4A64-9D41-37AFD3E7FE42}" dt="2025-11-11T20:53:27.662" v="5584" actId="20577"/>
          <ac:spMkLst>
            <pc:docMk/>
            <pc:sldMk cId="369638595" sldId="317"/>
            <ac:spMk id="13" creationId="{FEDED549-69AD-33B3-E094-A53E27CC1D0C}"/>
          </ac:spMkLst>
        </pc:spChg>
        <pc:spChg chg="add mod">
          <ac:chgData name="xiaochen li" userId="50b582a8adf77086" providerId="LiveId" clId="{1CEF51BA-473E-4A64-9D41-37AFD3E7FE42}" dt="2025-11-11T20:55:00.733" v="5612" actId="1076"/>
          <ac:spMkLst>
            <pc:docMk/>
            <pc:sldMk cId="369638595" sldId="317"/>
            <ac:spMk id="14" creationId="{C792587D-37A2-7E4A-3596-3E3C9FE4E364}"/>
          </ac:spMkLst>
        </pc:spChg>
        <pc:spChg chg="add mod">
          <ac:chgData name="xiaochen li" userId="50b582a8adf77086" providerId="LiveId" clId="{1CEF51BA-473E-4A64-9D41-37AFD3E7FE42}" dt="2025-11-11T20:56:43.311" v="5615" actId="207"/>
          <ac:spMkLst>
            <pc:docMk/>
            <pc:sldMk cId="369638595" sldId="317"/>
            <ac:spMk id="19" creationId="{A9AD40CD-80A0-A07B-C823-A84ADAB556C2}"/>
          </ac:spMkLst>
        </pc:spChg>
        <pc:grpChg chg="add mod">
          <ac:chgData name="xiaochen li" userId="50b582a8adf77086" providerId="LiveId" clId="{1CEF51BA-473E-4A64-9D41-37AFD3E7FE42}" dt="2025-11-11T20:55:04.129" v="5613" actId="1076"/>
          <ac:grpSpMkLst>
            <pc:docMk/>
            <pc:sldMk cId="369638595" sldId="317"/>
            <ac:grpSpMk id="18" creationId="{E8D2766E-E815-7B8D-57C0-A793603D13B5}"/>
          </ac:grpSpMkLst>
        </pc:grpChg>
        <pc:picChg chg="add mod">
          <ac:chgData name="xiaochen li" userId="50b582a8adf77086" providerId="LiveId" clId="{1CEF51BA-473E-4A64-9D41-37AFD3E7FE42}" dt="2025-11-11T20:52:03.749" v="5531" actId="1076"/>
          <ac:picMkLst>
            <pc:docMk/>
            <pc:sldMk cId="369638595" sldId="317"/>
            <ac:picMk id="8" creationId="{CA9F58A9-5F4B-C592-4D4B-1908FA6297CF}"/>
          </ac:picMkLst>
        </pc:picChg>
        <pc:picChg chg="add mod">
          <ac:chgData name="xiaochen li" userId="50b582a8adf77086" providerId="LiveId" clId="{1CEF51BA-473E-4A64-9D41-37AFD3E7FE42}" dt="2025-11-11T20:53:34.663" v="5585" actId="1076"/>
          <ac:picMkLst>
            <pc:docMk/>
            <pc:sldMk cId="369638595" sldId="317"/>
            <ac:picMk id="10" creationId="{DD09CE92-A614-DE61-BBE1-03E0B84CFB64}"/>
          </ac:picMkLst>
        </pc:picChg>
        <pc:picChg chg="add mod modCrop">
          <ac:chgData name="xiaochen li" userId="50b582a8adf77086" providerId="LiveId" clId="{1CEF51BA-473E-4A64-9D41-37AFD3E7FE42}" dt="2025-11-11T20:54:41.945" v="5606" actId="164"/>
          <ac:picMkLst>
            <pc:docMk/>
            <pc:sldMk cId="369638595" sldId="317"/>
            <ac:picMk id="16" creationId="{E93A4B72-1412-E29E-A67C-0B5F01FFEAE2}"/>
          </ac:picMkLst>
        </pc:picChg>
        <pc:picChg chg="add mod modCrop">
          <ac:chgData name="xiaochen li" userId="50b582a8adf77086" providerId="LiveId" clId="{1CEF51BA-473E-4A64-9D41-37AFD3E7FE42}" dt="2025-11-11T20:54:41.945" v="5606" actId="164"/>
          <ac:picMkLst>
            <pc:docMk/>
            <pc:sldMk cId="369638595" sldId="317"/>
            <ac:picMk id="17" creationId="{59346331-E7C5-3743-B6EC-8DEF05C15AA4}"/>
          </ac:picMkLst>
        </pc:picChg>
      </pc:sldChg>
      <pc:sldChg chg="addSp delSp modSp add mod">
        <pc:chgData name="xiaochen li" userId="50b582a8adf77086" providerId="LiveId" clId="{1CEF51BA-473E-4A64-9D41-37AFD3E7FE42}" dt="2025-11-11T21:27:22.790" v="5866" actId="1076"/>
        <pc:sldMkLst>
          <pc:docMk/>
          <pc:sldMk cId="4260188343" sldId="318"/>
        </pc:sldMkLst>
        <pc:spChg chg="add mod">
          <ac:chgData name="xiaochen li" userId="50b582a8adf77086" providerId="LiveId" clId="{1CEF51BA-473E-4A64-9D41-37AFD3E7FE42}" dt="2025-11-11T21:23:43.425" v="5788" actId="1076"/>
          <ac:spMkLst>
            <pc:docMk/>
            <pc:sldMk cId="4260188343" sldId="318"/>
            <ac:spMk id="2" creationId="{A8526767-34DF-5569-7619-902919478AF9}"/>
          </ac:spMkLst>
        </pc:spChg>
        <pc:spChg chg="mod">
          <ac:chgData name="xiaochen li" userId="50b582a8adf77086" providerId="LiveId" clId="{1CEF51BA-473E-4A64-9D41-37AFD3E7FE42}" dt="2025-11-11T21:27:22.790" v="5866" actId="1076"/>
          <ac:spMkLst>
            <pc:docMk/>
            <pc:sldMk cId="4260188343" sldId="318"/>
            <ac:spMk id="3" creationId="{30EC35E7-DAAC-C186-25BE-5CF379FFB6E6}"/>
          </ac:spMkLst>
        </pc:spChg>
        <pc:spChg chg="add mod">
          <ac:chgData name="xiaochen li" userId="50b582a8adf77086" providerId="LiveId" clId="{1CEF51BA-473E-4A64-9D41-37AFD3E7FE42}" dt="2025-11-11T21:24:07.195" v="5791" actId="1076"/>
          <ac:spMkLst>
            <pc:docMk/>
            <pc:sldMk cId="4260188343" sldId="318"/>
            <ac:spMk id="5" creationId="{34445D73-9092-A686-76BF-161BB8DB1D17}"/>
          </ac:spMkLst>
        </pc:spChg>
        <pc:spChg chg="add mod">
          <ac:chgData name="xiaochen li" userId="50b582a8adf77086" providerId="LiveId" clId="{1CEF51BA-473E-4A64-9D41-37AFD3E7FE42}" dt="2025-11-11T21:26:49.129" v="5855" actId="1076"/>
          <ac:spMkLst>
            <pc:docMk/>
            <pc:sldMk cId="4260188343" sldId="318"/>
            <ac:spMk id="8" creationId="{A4FF0831-68D8-753A-EECD-FD9FFA5FF736}"/>
          </ac:spMkLst>
        </pc:spChg>
        <pc:spChg chg="add mod">
          <ac:chgData name="xiaochen li" userId="50b582a8adf77086" providerId="LiveId" clId="{1CEF51BA-473E-4A64-9D41-37AFD3E7FE42}" dt="2025-11-11T21:27:16.913" v="5864" actId="1076"/>
          <ac:spMkLst>
            <pc:docMk/>
            <pc:sldMk cId="4260188343" sldId="318"/>
            <ac:spMk id="10" creationId="{E27949D3-A635-955A-E47D-C7FA5F9EBCCE}"/>
          </ac:spMkLst>
        </pc:spChg>
        <pc:picChg chg="add mod">
          <ac:chgData name="xiaochen li" userId="50b582a8adf77086" providerId="LiveId" clId="{1CEF51BA-473E-4A64-9D41-37AFD3E7FE42}" dt="2025-11-11T21:25:02.202" v="5795" actId="1076"/>
          <ac:picMkLst>
            <pc:docMk/>
            <pc:sldMk cId="4260188343" sldId="318"/>
            <ac:picMk id="7" creationId="{F423CDAF-E926-0DC9-6061-274F3B15D4A3}"/>
          </ac:picMkLst>
        </pc:picChg>
        <pc:picChg chg="mod">
          <ac:chgData name="xiaochen li" userId="50b582a8adf77086" providerId="LiveId" clId="{1CEF51BA-473E-4A64-9D41-37AFD3E7FE42}" dt="2025-11-11T21:10:43.920" v="5781" actId="1076"/>
          <ac:picMkLst>
            <pc:docMk/>
            <pc:sldMk cId="4260188343" sldId="318"/>
            <ac:picMk id="9" creationId="{E72B5249-04A4-BD58-931E-A8DBDA8663FA}"/>
          </ac:picMkLst>
        </pc:picChg>
        <pc:cxnChg chg="add">
          <ac:chgData name="xiaochen li" userId="50b582a8adf77086" providerId="LiveId" clId="{1CEF51BA-473E-4A64-9D41-37AFD3E7FE42}" dt="2025-11-11T21:27:03.652" v="5860" actId="11529"/>
          <ac:cxnSpMkLst>
            <pc:docMk/>
            <pc:sldMk cId="4260188343" sldId="318"/>
            <ac:cxnSpMk id="12" creationId="{4B157981-6C09-E201-B380-0BAD05732ADF}"/>
          </ac:cxnSpMkLst>
        </pc:cxnChg>
        <pc:cxnChg chg="add mod">
          <ac:chgData name="xiaochen li" userId="50b582a8adf77086" providerId="LiveId" clId="{1CEF51BA-473E-4A64-9D41-37AFD3E7FE42}" dt="2025-11-11T21:27:20.914" v="5865" actId="14100"/>
          <ac:cxnSpMkLst>
            <pc:docMk/>
            <pc:sldMk cId="4260188343" sldId="318"/>
            <ac:cxnSpMk id="13" creationId="{A965439C-5435-FDB3-E16D-184AE57266B4}"/>
          </ac:cxnSpMkLst>
        </pc:cxnChg>
      </pc:sldChg>
      <pc:sldChg chg="addSp delSp modSp add mod">
        <pc:chgData name="xiaochen li" userId="50b582a8adf77086" providerId="LiveId" clId="{1CEF51BA-473E-4A64-9D41-37AFD3E7FE42}" dt="2025-11-11T21:10:31.445" v="5779" actId="1076"/>
        <pc:sldMkLst>
          <pc:docMk/>
          <pc:sldMk cId="981256420" sldId="319"/>
        </pc:sldMkLst>
        <pc:spChg chg="add mod">
          <ac:chgData name="xiaochen li" userId="50b582a8adf77086" providerId="LiveId" clId="{1CEF51BA-473E-4A64-9D41-37AFD3E7FE42}" dt="2025-11-11T21:07:11.531" v="5739" actId="1076"/>
          <ac:spMkLst>
            <pc:docMk/>
            <pc:sldMk cId="981256420" sldId="319"/>
            <ac:spMk id="10" creationId="{DBC0242B-13F5-DF1E-F89C-88D8323BA4EE}"/>
          </ac:spMkLst>
        </pc:spChg>
        <pc:spChg chg="add mod">
          <ac:chgData name="xiaochen li" userId="50b582a8adf77086" providerId="LiveId" clId="{1CEF51BA-473E-4A64-9D41-37AFD3E7FE42}" dt="2025-11-11T21:08:02.336" v="5756" actId="1076"/>
          <ac:spMkLst>
            <pc:docMk/>
            <pc:sldMk cId="981256420" sldId="319"/>
            <ac:spMk id="15" creationId="{886D5A7A-4F9F-FE6F-FC5F-07B4798D3018}"/>
          </ac:spMkLst>
        </pc:spChg>
        <pc:spChg chg="add mod">
          <ac:chgData name="xiaochen li" userId="50b582a8adf77086" providerId="LiveId" clId="{1CEF51BA-473E-4A64-9D41-37AFD3E7FE42}" dt="2025-11-11T21:08:24.002" v="5758" actId="207"/>
          <ac:spMkLst>
            <pc:docMk/>
            <pc:sldMk cId="981256420" sldId="319"/>
            <ac:spMk id="17" creationId="{CE8782DE-CFEF-6F7A-EEBC-A1D6F94D3236}"/>
          </ac:spMkLst>
        </pc:spChg>
        <pc:spChg chg="add mod">
          <ac:chgData name="xiaochen li" userId="50b582a8adf77086" providerId="LiveId" clId="{1CEF51BA-473E-4A64-9D41-37AFD3E7FE42}" dt="2025-11-11T21:09:20.189" v="5770" actId="1035"/>
          <ac:spMkLst>
            <pc:docMk/>
            <pc:sldMk cId="981256420" sldId="319"/>
            <ac:spMk id="20" creationId="{F85EE00F-10F5-674C-8FBB-5CFF25B628F7}"/>
          </ac:spMkLst>
        </pc:spChg>
        <pc:spChg chg="add mod">
          <ac:chgData name="xiaochen li" userId="50b582a8adf77086" providerId="LiveId" clId="{1CEF51BA-473E-4A64-9D41-37AFD3E7FE42}" dt="2025-11-11T21:10:21.110" v="5772" actId="1076"/>
          <ac:spMkLst>
            <pc:docMk/>
            <pc:sldMk cId="981256420" sldId="319"/>
            <ac:spMk id="22" creationId="{7A2E88C7-B8C7-2F7F-EF33-726155546C23}"/>
          </ac:spMkLst>
        </pc:spChg>
        <pc:spChg chg="add mod">
          <ac:chgData name="xiaochen li" userId="50b582a8adf77086" providerId="LiveId" clId="{1CEF51BA-473E-4A64-9D41-37AFD3E7FE42}" dt="2025-11-11T21:10:31.445" v="5779" actId="1076"/>
          <ac:spMkLst>
            <pc:docMk/>
            <pc:sldMk cId="981256420" sldId="319"/>
            <ac:spMk id="24" creationId="{748F5D92-FA59-3E42-E881-22F0C2FADB05}"/>
          </ac:spMkLst>
        </pc:spChg>
        <pc:picChg chg="add mod">
          <ac:chgData name="xiaochen li" userId="50b582a8adf77086" providerId="LiveId" clId="{1CEF51BA-473E-4A64-9D41-37AFD3E7FE42}" dt="2025-11-11T21:07:13.413" v="5740" actId="1076"/>
          <ac:picMkLst>
            <pc:docMk/>
            <pc:sldMk cId="981256420" sldId="319"/>
            <ac:picMk id="6" creationId="{44307EA6-B4FB-DFF6-7F8B-C01CA9D5E351}"/>
          </ac:picMkLst>
        </pc:picChg>
        <pc:picChg chg="add mod">
          <ac:chgData name="xiaochen li" userId="50b582a8adf77086" providerId="LiveId" clId="{1CEF51BA-473E-4A64-9D41-37AFD3E7FE42}" dt="2025-11-11T21:09:11.608" v="5766" actId="1076"/>
          <ac:picMkLst>
            <pc:docMk/>
            <pc:sldMk cId="981256420" sldId="319"/>
            <ac:picMk id="13" creationId="{D0E3D4FA-DE86-0196-1D51-10755442315F}"/>
          </ac:picMkLst>
        </pc:picChg>
      </pc:sldChg>
      <pc:sldChg chg="addSp delSp modSp add mod">
        <pc:chgData name="xiaochen li" userId="50b582a8adf77086" providerId="LiveId" clId="{1CEF51BA-473E-4A64-9D41-37AFD3E7FE42}" dt="2025-11-12T15:29:38.019" v="5887" actId="20577"/>
        <pc:sldMkLst>
          <pc:docMk/>
          <pc:sldMk cId="1211412803" sldId="320"/>
        </pc:sldMkLst>
        <pc:graphicFrameChg chg="add mod modGraphic">
          <ac:chgData name="xiaochen li" userId="50b582a8adf77086" providerId="LiveId" clId="{1CEF51BA-473E-4A64-9D41-37AFD3E7FE42}" dt="2025-11-12T15:29:38.019" v="5887" actId="20577"/>
          <ac:graphicFrameMkLst>
            <pc:docMk/>
            <pc:sldMk cId="1211412803" sldId="320"/>
            <ac:graphicFrameMk id="4" creationId="{8EA356DA-CE21-5D8E-0658-3BC834A49BE0}"/>
          </ac:graphicFrameMkLst>
        </pc:graphicFrameChg>
      </pc:sldChg>
      <pc:sldChg chg="modSp add del mod">
        <pc:chgData name="xiaochen li" userId="50b582a8adf77086" providerId="LiveId" clId="{1CEF51BA-473E-4A64-9D41-37AFD3E7FE42}" dt="2025-11-12T15:47:52.181" v="5893" actId="47"/>
        <pc:sldMkLst>
          <pc:docMk/>
          <pc:sldMk cId="1298345909" sldId="321"/>
        </pc:sldMkLst>
      </pc:sldChg>
      <pc:sldChg chg="addSp delSp modSp add mod">
        <pc:chgData name="xiaochen li" userId="50b582a8adf77086" providerId="LiveId" clId="{1CEF51BA-473E-4A64-9D41-37AFD3E7FE42}" dt="2025-11-12T18:38:24.130" v="5943" actId="1036"/>
        <pc:sldMkLst>
          <pc:docMk/>
          <pc:sldMk cId="3188065431" sldId="321"/>
        </pc:sldMkLst>
        <pc:spChg chg="add mod">
          <ac:chgData name="xiaochen li" userId="50b582a8adf77086" providerId="LiveId" clId="{1CEF51BA-473E-4A64-9D41-37AFD3E7FE42}" dt="2025-11-12T18:36:25.374" v="5916" actId="948"/>
          <ac:spMkLst>
            <pc:docMk/>
            <pc:sldMk cId="3188065431" sldId="321"/>
            <ac:spMk id="3" creationId="{2646B2BF-7D27-881C-6708-B6EA9EDBD3CE}"/>
          </ac:spMkLst>
        </pc:spChg>
        <pc:spChg chg="add mod">
          <ac:chgData name="xiaochen li" userId="50b582a8adf77086" providerId="LiveId" clId="{1CEF51BA-473E-4A64-9D41-37AFD3E7FE42}" dt="2025-11-12T18:38:01.930" v="5936" actId="1076"/>
          <ac:spMkLst>
            <pc:docMk/>
            <pc:sldMk cId="3188065431" sldId="321"/>
            <ac:spMk id="5" creationId="{790FA998-411D-189C-02E7-8B97A5A1111B}"/>
          </ac:spMkLst>
        </pc:spChg>
        <pc:spChg chg="add mod">
          <ac:chgData name="xiaochen li" userId="50b582a8adf77086" providerId="LiveId" clId="{1CEF51BA-473E-4A64-9D41-37AFD3E7FE42}" dt="2025-11-12T18:37:57.398" v="5934" actId="1076"/>
          <ac:spMkLst>
            <pc:docMk/>
            <pc:sldMk cId="3188065431" sldId="321"/>
            <ac:spMk id="9" creationId="{361D0170-3FBC-9AB4-E018-59AAE6C48BD1}"/>
          </ac:spMkLst>
        </pc:spChg>
        <pc:spChg chg="add mod">
          <ac:chgData name="xiaochen li" userId="50b582a8adf77086" providerId="LiveId" clId="{1CEF51BA-473E-4A64-9D41-37AFD3E7FE42}" dt="2025-11-12T18:37:16.154" v="5921" actId="1076"/>
          <ac:spMkLst>
            <pc:docMk/>
            <pc:sldMk cId="3188065431" sldId="321"/>
            <ac:spMk id="11" creationId="{A315ACD7-93B9-60CB-1A71-4F5C730D4198}"/>
          </ac:spMkLst>
        </pc:spChg>
        <pc:spChg chg="add mod">
          <ac:chgData name="xiaochen li" userId="50b582a8adf77086" providerId="LiveId" clId="{1CEF51BA-473E-4A64-9D41-37AFD3E7FE42}" dt="2025-11-12T18:38:07.069" v="5937" actId="1076"/>
          <ac:spMkLst>
            <pc:docMk/>
            <pc:sldMk cId="3188065431" sldId="321"/>
            <ac:spMk id="13" creationId="{B0199151-CA1C-628A-5985-2C4EE01FC174}"/>
          </ac:spMkLst>
        </pc:spChg>
        <pc:spChg chg="add mod">
          <ac:chgData name="xiaochen li" userId="50b582a8adf77086" providerId="LiveId" clId="{1CEF51BA-473E-4A64-9D41-37AFD3E7FE42}" dt="2025-11-12T18:38:24.130" v="5943" actId="1036"/>
          <ac:spMkLst>
            <pc:docMk/>
            <pc:sldMk cId="3188065431" sldId="321"/>
            <ac:spMk id="14" creationId="{77F92AEF-CE7B-039D-EC21-0875989C9FB9}"/>
          </ac:spMkLst>
        </pc:spChg>
        <pc:cxnChg chg="add mod">
          <ac:chgData name="xiaochen li" userId="50b582a8adf77086" providerId="LiveId" clId="{1CEF51BA-473E-4A64-9D41-37AFD3E7FE42}" dt="2025-11-12T18:37:08.914" v="5918" actId="1076"/>
          <ac:cxnSpMkLst>
            <pc:docMk/>
            <pc:sldMk cId="3188065431" sldId="321"/>
            <ac:cxnSpMk id="6" creationId="{275FB880-044B-973D-D451-E40E987FDF62}"/>
          </ac:cxnSpMkLst>
        </pc:cxnChg>
        <pc:cxnChg chg="add mod">
          <ac:chgData name="xiaochen li" userId="50b582a8adf77086" providerId="LiveId" clId="{1CEF51BA-473E-4A64-9D41-37AFD3E7FE42}" dt="2025-11-12T18:37:21.956" v="5922" actId="1076"/>
          <ac:cxnSpMkLst>
            <pc:docMk/>
            <pc:sldMk cId="3188065431" sldId="321"/>
            <ac:cxnSpMk id="7" creationId="{E410CFD7-9CEF-FC7A-CA9D-D587CAE87421}"/>
          </ac:cxnSpMkLst>
        </pc:cxnChg>
        <pc:cxnChg chg="add mod">
          <ac:chgData name="xiaochen li" userId="50b582a8adf77086" providerId="LiveId" clId="{1CEF51BA-473E-4A64-9D41-37AFD3E7FE42}" dt="2025-11-12T18:37:59.562" v="5935" actId="1076"/>
          <ac:cxnSpMkLst>
            <pc:docMk/>
            <pc:sldMk cId="3188065431" sldId="321"/>
            <ac:cxnSpMk id="8" creationId="{5FE9A94B-BBA3-A43B-DEFF-B741F837870D}"/>
          </ac:cxnSpMkLst>
        </pc:cxnChg>
        <pc:cxnChg chg="add mod">
          <ac:chgData name="xiaochen li" userId="50b582a8adf77086" providerId="LiveId" clId="{1CEF51BA-473E-4A64-9D41-37AFD3E7FE42}" dt="2025-11-12T18:38:24.130" v="5943" actId="1036"/>
          <ac:cxnSpMkLst>
            <pc:docMk/>
            <pc:sldMk cId="3188065431" sldId="321"/>
            <ac:cxnSpMk id="15" creationId="{9E8C8E1E-D779-30F0-A075-D106E9810085}"/>
          </ac:cxnSpMkLst>
        </pc:cxnChg>
      </pc:sldChg>
      <pc:sldChg chg="addSp delSp modSp add mod">
        <pc:chgData name="xiaochen li" userId="50b582a8adf77086" providerId="LiveId" clId="{1CEF51BA-473E-4A64-9D41-37AFD3E7FE42}" dt="2025-11-12T18:55:30.663" v="5968" actId="1076"/>
        <pc:sldMkLst>
          <pc:docMk/>
          <pc:sldMk cId="3350920723" sldId="322"/>
        </pc:sldMkLst>
        <pc:spChg chg="mod">
          <ac:chgData name="xiaochen li" userId="50b582a8adf77086" providerId="LiveId" clId="{1CEF51BA-473E-4A64-9D41-37AFD3E7FE42}" dt="2025-11-12T18:50:36.753" v="5948" actId="20577"/>
          <ac:spMkLst>
            <pc:docMk/>
            <pc:sldMk cId="3350920723" sldId="322"/>
            <ac:spMk id="3" creationId="{7DC8689D-CCCF-8963-5CE8-774AC51DFF93}"/>
          </ac:spMkLst>
        </pc:spChg>
        <pc:spChg chg="add mod">
          <ac:chgData name="xiaochen li" userId="50b582a8adf77086" providerId="LiveId" clId="{1CEF51BA-473E-4A64-9D41-37AFD3E7FE42}" dt="2025-11-12T18:55:29.155" v="5967" actId="1076"/>
          <ac:spMkLst>
            <pc:docMk/>
            <pc:sldMk cId="3350920723" sldId="322"/>
            <ac:spMk id="16" creationId="{5A8F180D-8187-51D4-E11F-0CCFD1E3F376}"/>
          </ac:spMkLst>
        </pc:spChg>
        <pc:picChg chg="add mod">
          <ac:chgData name="xiaochen li" userId="50b582a8adf77086" providerId="LiveId" clId="{1CEF51BA-473E-4A64-9D41-37AFD3E7FE42}" dt="2025-11-12T18:55:30.663" v="5968" actId="1076"/>
          <ac:picMkLst>
            <pc:docMk/>
            <pc:sldMk cId="3350920723" sldId="322"/>
            <ac:picMk id="10" creationId="{F22D1004-1332-5213-9B26-E0608E79B8CC}"/>
          </ac:picMkLst>
        </pc:picChg>
      </pc:sldChg>
      <pc:sldChg chg="addSp delSp modSp add mod">
        <pc:chgData name="xiaochen li" userId="50b582a8adf77086" providerId="LiveId" clId="{1CEF51BA-473E-4A64-9D41-37AFD3E7FE42}" dt="2025-11-12T19:11:49.430" v="6041"/>
        <pc:sldMkLst>
          <pc:docMk/>
          <pc:sldMk cId="2888128200" sldId="323"/>
        </pc:sldMkLst>
        <pc:spChg chg="mod">
          <ac:chgData name="xiaochen li" userId="50b582a8adf77086" providerId="LiveId" clId="{1CEF51BA-473E-4A64-9D41-37AFD3E7FE42}" dt="2025-11-12T18:57:47.906" v="5974" actId="20577"/>
          <ac:spMkLst>
            <pc:docMk/>
            <pc:sldMk cId="2888128200" sldId="323"/>
            <ac:spMk id="3" creationId="{7345330C-CDA0-AA45-D597-A942C73AD377}"/>
          </ac:spMkLst>
        </pc:spChg>
        <pc:spChg chg="add mod">
          <ac:chgData name="xiaochen li" userId="50b582a8adf77086" providerId="LiveId" clId="{1CEF51BA-473E-4A64-9D41-37AFD3E7FE42}" dt="2025-11-12T19:07:51.211" v="6040" actId="20577"/>
          <ac:spMkLst>
            <pc:docMk/>
            <pc:sldMk cId="2888128200" sldId="323"/>
            <ac:spMk id="4" creationId="{B5F828C7-618C-4FE0-BCA6-595B5210A1AC}"/>
          </ac:spMkLst>
        </pc:spChg>
        <pc:spChg chg="mod">
          <ac:chgData name="xiaochen li" userId="50b582a8adf77086" providerId="LiveId" clId="{1CEF51BA-473E-4A64-9D41-37AFD3E7FE42}" dt="2025-11-12T19:07:29.719" v="6025" actId="1076"/>
          <ac:spMkLst>
            <pc:docMk/>
            <pc:sldMk cId="2888128200" sldId="323"/>
            <ac:spMk id="16" creationId="{B0D8AF69-7816-30BC-3D19-80A9721DF353}"/>
          </ac:spMkLst>
        </pc:spChg>
        <pc:picChg chg="add mod">
          <ac:chgData name="xiaochen li" userId="50b582a8adf77086" providerId="LiveId" clId="{1CEF51BA-473E-4A64-9D41-37AFD3E7FE42}" dt="2025-11-12T19:06:12.791" v="6016" actId="1076"/>
          <ac:picMkLst>
            <pc:docMk/>
            <pc:sldMk cId="2888128200" sldId="323"/>
            <ac:picMk id="2" creationId="{E5EEA54F-077B-2160-94E5-062629088F71}"/>
          </ac:picMkLst>
        </pc:picChg>
      </pc:sldChg>
      <pc:sldChg chg="addSp delSp modSp add mod">
        <pc:chgData name="xiaochen li" userId="50b582a8adf77086" providerId="LiveId" clId="{1CEF51BA-473E-4A64-9D41-37AFD3E7FE42}" dt="2025-11-12T19:01:16.055" v="5995" actId="1076"/>
        <pc:sldMkLst>
          <pc:docMk/>
          <pc:sldMk cId="748980308" sldId="324"/>
        </pc:sldMkLst>
        <pc:spChg chg="add mod">
          <ac:chgData name="xiaochen li" userId="50b582a8adf77086" providerId="LiveId" clId="{1CEF51BA-473E-4A64-9D41-37AFD3E7FE42}" dt="2025-11-12T19:00:46.112" v="5989" actId="1076"/>
          <ac:spMkLst>
            <pc:docMk/>
            <pc:sldMk cId="748980308" sldId="324"/>
            <ac:spMk id="4" creationId="{2B9A8E29-803E-EE3A-EAD2-BE2EEBDDFFD9}"/>
          </ac:spMkLst>
        </pc:spChg>
        <pc:spChg chg="add mod">
          <ac:chgData name="xiaochen li" userId="50b582a8adf77086" providerId="LiveId" clId="{1CEF51BA-473E-4A64-9D41-37AFD3E7FE42}" dt="2025-11-12T19:01:00.432" v="5993" actId="1076"/>
          <ac:spMkLst>
            <pc:docMk/>
            <pc:sldMk cId="748980308" sldId="324"/>
            <ac:spMk id="6" creationId="{82AFFAD6-B5FB-8396-7F55-88666070E0F9}"/>
          </ac:spMkLst>
        </pc:spChg>
        <pc:spChg chg="add mod">
          <ac:chgData name="xiaochen li" userId="50b582a8adf77086" providerId="LiveId" clId="{1CEF51BA-473E-4A64-9D41-37AFD3E7FE42}" dt="2025-11-12T19:01:16.055" v="5995" actId="1076"/>
          <ac:spMkLst>
            <pc:docMk/>
            <pc:sldMk cId="748980308" sldId="324"/>
            <ac:spMk id="7" creationId="{1093A8F9-C2BF-E0A6-0CC1-72ECEAE4B67B}"/>
          </ac:spMkLst>
        </pc:spChg>
        <pc:picChg chg="add mod">
          <ac:chgData name="xiaochen li" userId="50b582a8adf77086" providerId="LiveId" clId="{1CEF51BA-473E-4A64-9D41-37AFD3E7FE42}" dt="2025-11-12T19:00:24.067" v="5986" actId="1076"/>
          <ac:picMkLst>
            <pc:docMk/>
            <pc:sldMk cId="748980308" sldId="324"/>
            <ac:picMk id="13314" creationId="{CE6BC01B-872B-B6E0-DDB0-E89662C68652}"/>
          </ac:picMkLst>
        </pc:picChg>
        <pc:picChg chg="add mod">
          <ac:chgData name="xiaochen li" userId="50b582a8adf77086" providerId="LiveId" clId="{1CEF51BA-473E-4A64-9D41-37AFD3E7FE42}" dt="2025-11-12T19:00:21.940" v="5985" actId="1076"/>
          <ac:picMkLst>
            <pc:docMk/>
            <pc:sldMk cId="748980308" sldId="324"/>
            <ac:picMk id="13316" creationId="{AF85E0B2-95CF-0BDB-6F88-F94F54C08CCF}"/>
          </ac:picMkLst>
        </pc:picChg>
      </pc:sldChg>
      <pc:sldChg chg="add">
        <pc:chgData name="xiaochen li" userId="50b582a8adf77086" providerId="LiveId" clId="{1CEF51BA-473E-4A64-9D41-37AFD3E7FE42}" dt="2025-11-12T19:11:58.060" v="6042"/>
        <pc:sldMkLst>
          <pc:docMk/>
          <pc:sldMk cId="0" sldId="325"/>
        </pc:sldMkLst>
      </pc:sldChg>
      <pc:sldChg chg="addSp delSp modSp add mod ord">
        <pc:chgData name="xiaochen li" userId="50b582a8adf77086" providerId="LiveId" clId="{1CEF51BA-473E-4A64-9D41-37AFD3E7FE42}" dt="2025-11-12T19:48:14.417" v="6055" actId="1076"/>
        <pc:sldMkLst>
          <pc:docMk/>
          <pc:sldMk cId="4288041187" sldId="326"/>
        </pc:sldMkLst>
        <pc:spChg chg="mod">
          <ac:chgData name="xiaochen li" userId="50b582a8adf77086" providerId="LiveId" clId="{1CEF51BA-473E-4A64-9D41-37AFD3E7FE42}" dt="2025-11-12T19:28:14.687" v="6048"/>
          <ac:spMkLst>
            <pc:docMk/>
            <pc:sldMk cId="4288041187" sldId="326"/>
            <ac:spMk id="3" creationId="{E17685FE-9D74-D151-170E-397525D60433}"/>
          </ac:spMkLst>
        </pc:spChg>
        <pc:spChg chg="add mod">
          <ac:chgData name="xiaochen li" userId="50b582a8adf77086" providerId="LiveId" clId="{1CEF51BA-473E-4A64-9D41-37AFD3E7FE42}" dt="2025-11-12T19:48:11.065" v="6054"/>
          <ac:spMkLst>
            <pc:docMk/>
            <pc:sldMk cId="4288041187" sldId="326"/>
            <ac:spMk id="6" creationId="{B43C3CE9-48CE-0DEF-B6D9-56EE79E03F43}"/>
          </ac:spMkLst>
        </pc:spChg>
        <pc:picChg chg="add mod">
          <ac:chgData name="xiaochen li" userId="50b582a8adf77086" providerId="LiveId" clId="{1CEF51BA-473E-4A64-9D41-37AFD3E7FE42}" dt="2025-11-12T19:48:14.417" v="6055" actId="1076"/>
          <ac:picMkLst>
            <pc:docMk/>
            <pc:sldMk cId="4288041187" sldId="326"/>
            <ac:picMk id="5" creationId="{BEF1C4B2-A4A5-E4F5-2CC4-1478819F2654}"/>
          </ac:picMkLst>
        </pc:picChg>
      </pc:sldChg>
      <pc:sldChg chg="addSp delSp modSp add mod">
        <pc:chgData name="xiaochen li" userId="50b582a8adf77086" providerId="LiveId" clId="{1CEF51BA-473E-4A64-9D41-37AFD3E7FE42}" dt="2025-11-12T20:15:08.721" v="6162" actId="20577"/>
        <pc:sldMkLst>
          <pc:docMk/>
          <pc:sldMk cId="2637231840" sldId="327"/>
        </pc:sldMkLst>
        <pc:spChg chg="add mod">
          <ac:chgData name="xiaochen li" userId="50b582a8adf77086" providerId="LiveId" clId="{1CEF51BA-473E-4A64-9D41-37AFD3E7FE42}" dt="2025-11-12T20:15:08.721" v="6162" actId="20577"/>
          <ac:spMkLst>
            <pc:docMk/>
            <pc:sldMk cId="2637231840" sldId="327"/>
            <ac:spMk id="7" creationId="{F2A1D5EE-D0B2-7592-6FCE-B46B9360104C}"/>
          </ac:spMkLst>
        </pc:spChg>
        <pc:spChg chg="add mod">
          <ac:chgData name="xiaochen li" userId="50b582a8adf77086" providerId="LiveId" clId="{1CEF51BA-473E-4A64-9D41-37AFD3E7FE42}" dt="2025-11-12T20:11:47.471" v="6110" actId="1076"/>
          <ac:spMkLst>
            <pc:docMk/>
            <pc:sldMk cId="2637231840" sldId="327"/>
            <ac:spMk id="9" creationId="{39797E97-23A7-2EA9-7E3A-58BC9F7004F0}"/>
          </ac:spMkLst>
        </pc:spChg>
        <pc:spChg chg="mod">
          <ac:chgData name="xiaochen li" userId="50b582a8adf77086" providerId="LiveId" clId="{1CEF51BA-473E-4A64-9D41-37AFD3E7FE42}" dt="2025-11-12T20:06:59.776" v="6070" actId="20577"/>
          <ac:spMkLst>
            <pc:docMk/>
            <pc:sldMk cId="2637231840" sldId="327"/>
            <ac:spMk id="207" creationId="{6D3A1545-6C46-F92C-912A-32CC983C367F}"/>
          </ac:spMkLst>
        </pc:spChg>
        <pc:picChg chg="add mod">
          <ac:chgData name="xiaochen li" userId="50b582a8adf77086" providerId="LiveId" clId="{1CEF51BA-473E-4A64-9D41-37AFD3E7FE42}" dt="2025-11-12T20:09:09.083" v="6074" actId="1076"/>
          <ac:picMkLst>
            <pc:docMk/>
            <pc:sldMk cId="2637231840" sldId="327"/>
            <ac:picMk id="14338" creationId="{05CE1382-C4FB-4805-6691-C4DD201D026C}"/>
          </ac:picMkLst>
        </pc:picChg>
      </pc:sldChg>
    </pc:docChg>
  </pc:docChgLst>
  <pc:docChgLst>
    <pc:chgData name="xiaochen li" userId="50b582a8adf77086" providerId="LiveId" clId="{2C25E42B-E7F3-4AA3-8547-DC2EE66B4FBA}"/>
    <pc:docChg chg="delSld modSld modMainMaster">
      <pc:chgData name="xiaochen li" userId="50b582a8adf77086" providerId="LiveId" clId="{2C25E42B-E7F3-4AA3-8547-DC2EE66B4FBA}" dt="2026-02-02T02:57:18.273" v="32"/>
      <pc:docMkLst>
        <pc:docMk/>
      </pc:docMkLst>
      <pc:sldChg chg="modSp mod">
        <pc:chgData name="xiaochen li" userId="50b582a8adf77086" providerId="LiveId" clId="{2C25E42B-E7F3-4AA3-8547-DC2EE66B4FBA}" dt="2026-02-01T23:58:12.845" v="4" actId="20577"/>
        <pc:sldMkLst>
          <pc:docMk/>
          <pc:sldMk cId="0" sldId="256"/>
        </pc:sldMkLst>
        <pc:spChg chg="mod">
          <ac:chgData name="xiaochen li" userId="50b582a8adf77086" providerId="LiveId" clId="{2C25E42B-E7F3-4AA3-8547-DC2EE66B4FBA}" dt="2026-02-01T23:58:12.845" v="4" actId="20577"/>
          <ac:spMkLst>
            <pc:docMk/>
            <pc:sldMk cId="0" sldId="256"/>
            <ac:spMk id="157" creationId="{00000000-0000-0000-0000-000000000000}"/>
          </ac:spMkLst>
        </pc:spChg>
      </pc:sldChg>
      <pc:sldChg chg="del">
        <pc:chgData name="xiaochen li" userId="50b582a8adf77086" providerId="LiveId" clId="{2C25E42B-E7F3-4AA3-8547-DC2EE66B4FBA}" dt="2026-02-01T23:56:10.337" v="0" actId="47"/>
        <pc:sldMkLst>
          <pc:docMk/>
          <pc:sldMk cId="0" sldId="257"/>
        </pc:sldMkLst>
      </pc:sldChg>
      <pc:sldChg chg="modAnim">
        <pc:chgData name="xiaochen li" userId="50b582a8adf77086" providerId="LiveId" clId="{2C25E42B-E7F3-4AA3-8547-DC2EE66B4FBA}" dt="2026-02-02T02:55:30.678" v="16"/>
        <pc:sldMkLst>
          <pc:docMk/>
          <pc:sldMk cId="3737396572" sldId="287"/>
        </pc:sldMkLst>
      </pc:sldChg>
      <pc:sldChg chg="modAnim">
        <pc:chgData name="xiaochen li" userId="50b582a8adf77086" providerId="LiveId" clId="{2C25E42B-E7F3-4AA3-8547-DC2EE66B4FBA}" dt="2026-02-02T02:55:34.240" v="17"/>
        <pc:sldMkLst>
          <pc:docMk/>
          <pc:sldMk cId="3904546204" sldId="289"/>
        </pc:sldMkLst>
      </pc:sldChg>
      <pc:sldChg chg="modAnim">
        <pc:chgData name="xiaochen li" userId="50b582a8adf77086" providerId="LiveId" clId="{2C25E42B-E7F3-4AA3-8547-DC2EE66B4FBA}" dt="2026-02-02T02:55:37.906" v="18"/>
        <pc:sldMkLst>
          <pc:docMk/>
          <pc:sldMk cId="1506370585" sldId="290"/>
        </pc:sldMkLst>
      </pc:sldChg>
      <pc:sldChg chg="modAnim">
        <pc:chgData name="xiaochen li" userId="50b582a8adf77086" providerId="LiveId" clId="{2C25E42B-E7F3-4AA3-8547-DC2EE66B4FBA}" dt="2026-02-02T02:55:48.007" v="20"/>
        <pc:sldMkLst>
          <pc:docMk/>
          <pc:sldMk cId="3462205676" sldId="291"/>
        </pc:sldMkLst>
      </pc:sldChg>
      <pc:sldChg chg="modSp mod modAnim">
        <pc:chgData name="xiaochen li" userId="50b582a8adf77086" providerId="LiveId" clId="{2C25E42B-E7F3-4AA3-8547-DC2EE66B4FBA}" dt="2026-02-02T02:55:56.872" v="22"/>
        <pc:sldMkLst>
          <pc:docMk/>
          <pc:sldMk cId="1772933460" sldId="292"/>
        </pc:sldMkLst>
        <pc:spChg chg="mod">
          <ac:chgData name="xiaochen li" userId="50b582a8adf77086" providerId="LiveId" clId="{2C25E42B-E7F3-4AA3-8547-DC2EE66B4FBA}" dt="2026-02-02T02:43:05.749" v="15" actId="20577"/>
          <ac:spMkLst>
            <pc:docMk/>
            <pc:sldMk cId="1772933460" sldId="292"/>
            <ac:spMk id="6" creationId="{A1722F28-34B5-A1E0-5815-79C496607A75}"/>
          </ac:spMkLst>
        </pc:spChg>
      </pc:sldChg>
      <pc:sldChg chg="modSp mod modAnim">
        <pc:chgData name="xiaochen li" userId="50b582a8adf77086" providerId="LiveId" clId="{2C25E42B-E7F3-4AA3-8547-DC2EE66B4FBA}" dt="2026-02-02T02:56:01.437" v="23"/>
        <pc:sldMkLst>
          <pc:docMk/>
          <pc:sldMk cId="1323217970" sldId="293"/>
        </pc:sldMkLst>
        <pc:spChg chg="mod">
          <ac:chgData name="xiaochen li" userId="50b582a8adf77086" providerId="LiveId" clId="{2C25E42B-E7F3-4AA3-8547-DC2EE66B4FBA}" dt="2026-02-02T00:23:28.880" v="12" actId="20577"/>
          <ac:spMkLst>
            <pc:docMk/>
            <pc:sldMk cId="1323217970" sldId="293"/>
            <ac:spMk id="13" creationId="{9D50FF5E-0C63-2DE1-832B-1C16EDB93241}"/>
          </ac:spMkLst>
        </pc:spChg>
      </pc:sldChg>
      <pc:sldChg chg="modAnim">
        <pc:chgData name="xiaochen li" userId="50b582a8adf77086" providerId="LiveId" clId="{2C25E42B-E7F3-4AA3-8547-DC2EE66B4FBA}" dt="2026-02-02T02:56:35.071" v="28"/>
        <pc:sldMkLst>
          <pc:docMk/>
          <pc:sldMk cId="2110275991" sldId="295"/>
        </pc:sldMkLst>
      </pc:sldChg>
      <pc:sldChg chg="modAnim">
        <pc:chgData name="xiaochen li" userId="50b582a8adf77086" providerId="LiveId" clId="{2C25E42B-E7F3-4AA3-8547-DC2EE66B4FBA}" dt="2026-02-02T02:56:40.999" v="29"/>
        <pc:sldMkLst>
          <pc:docMk/>
          <pc:sldMk cId="656531821" sldId="299"/>
        </pc:sldMkLst>
      </pc:sldChg>
      <pc:sldChg chg="modAnim">
        <pc:chgData name="xiaochen li" userId="50b582a8adf77086" providerId="LiveId" clId="{2C25E42B-E7F3-4AA3-8547-DC2EE66B4FBA}" dt="2026-02-02T02:56:46.193" v="30"/>
        <pc:sldMkLst>
          <pc:docMk/>
          <pc:sldMk cId="2927482284" sldId="300"/>
        </pc:sldMkLst>
      </pc:sldChg>
      <pc:sldChg chg="modAnim">
        <pc:chgData name="xiaochen li" userId="50b582a8adf77086" providerId="LiveId" clId="{2C25E42B-E7F3-4AA3-8547-DC2EE66B4FBA}" dt="2026-02-02T02:57:18.273" v="32"/>
        <pc:sldMkLst>
          <pc:docMk/>
          <pc:sldMk cId="126292461" sldId="305"/>
        </pc:sldMkLst>
      </pc:sldChg>
      <pc:sldChg chg="modNotes">
        <pc:chgData name="xiaochen li" userId="50b582a8adf77086" providerId="LiveId" clId="{2C25E42B-E7F3-4AA3-8547-DC2EE66B4FBA}" dt="2026-02-01T23:58:46.694" v="5"/>
        <pc:sldMkLst>
          <pc:docMk/>
          <pc:sldMk cId="0" sldId="325"/>
        </pc:sldMkLst>
      </pc:sldChg>
      <pc:sldMasterChg chg="modSp mod">
        <pc:chgData name="xiaochen li" userId="50b582a8adf77086" providerId="LiveId" clId="{2C25E42B-E7F3-4AA3-8547-DC2EE66B4FBA}" dt="2026-02-01T23:59:00.688" v="9" actId="1076"/>
        <pc:sldMasterMkLst>
          <pc:docMk/>
          <pc:sldMasterMk cId="0" sldId="2147483676"/>
        </pc:sldMasterMkLst>
        <pc:spChg chg="mod">
          <ac:chgData name="xiaochen li" userId="50b582a8adf77086" providerId="LiveId" clId="{2C25E42B-E7F3-4AA3-8547-DC2EE66B4FBA}" dt="2026-02-01T23:59:00.688" v="9" actId="1076"/>
          <ac:spMkLst>
            <pc:docMk/>
            <pc:sldMasterMk cId="0" sldId="2147483676"/>
            <ac:spMk id="75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7FB0FE5F-722F-2475-59FC-8299B80D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14DAEA10-CBFB-9A63-0D8A-BEA30A9247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501E43B-FD21-66FA-D006-2F69909539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Invented by Julius Caesar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6760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FDA73D1-A26F-39AF-5AE5-F211D278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B2E5A344-FD26-CAAA-8F11-E5CBF3BE30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0A1F42B5-801B-6716-ECC5-A53FA4351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752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7B1C5BB-AF0D-4E1C-53EF-3D1C27D7C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C15D58A8-7501-60FD-68AB-FDE2AB5302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AC3ED1A-7483-CC9D-5B85-F86D6F6399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09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7F1A6032-59A3-C358-415B-F4A118352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80699C2F-9453-3E9C-3C17-A8BFA59925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39E6589-E628-7310-7F2C-D6CC04404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965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74F58DB-DA71-7890-F11E-39A1A6F67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2B932A31-55DC-4513-CD60-794E5DD53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6734B9E-115D-A37A-D6A4-468A72282B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02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E151E2F-0477-048E-0882-E4103BD8E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B39B652A-2758-673C-22FB-6C8ECDE32C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CDF85C5-961C-47E1-7DF5-FF9E10E8B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881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2E44B34-7441-934E-2160-EA0E303B5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DFADF8CF-3C6D-BBBC-2258-E1A00872A2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5F94270-EC7D-A9B9-A097-A4C85978F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1111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9EB979F3-8BBF-A964-BFAD-8BC2574CB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0467BEC-7C80-A032-D141-7871764719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95743C70-17FA-FCD5-0F18-99FB44AE19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571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C0697841-CEA7-8F5E-16BE-477A1457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A4A3AB26-3CE9-2F01-1940-69582127DB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856C3EE2-A45E-AD1C-2496-F31B96972E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22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07A79FD6-2CBA-3CC7-3E23-75C13043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FF07F874-0195-AFF7-BDFA-F9BD6833F1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AEF9E26A-E016-7E36-5F14-AF2611F129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68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917FF9D-D149-0A99-2C3E-DE9D0BD2C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70ADFFB7-A4AB-358F-2B2B-FF00760912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959B4E54-EB3E-2F0F-C3BC-0CED779C99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9135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1378314-153E-9F1C-D651-7705FDC4C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EA5A0C9C-8630-A74E-835B-8D6F79E9E0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790E4E2-FE49-FCB3-595C-DE7BB6C6F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70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C22377C3-C432-67C7-A477-EA5A3F8CE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EDA2C10F-6581-7FE7-3DA4-1EE89200E9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DCDB812-5F1B-574F-3389-04D69C2A4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373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B55B805-60A6-5F24-62BE-756356E3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6CC74F71-CC77-DC65-02C3-9668A77B72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E74B5873-AEAA-4454-097F-5FC8D4D58F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6204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CEE33A9-31B3-517C-279E-4CCDA8FA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BAECE9B1-A650-2F82-D275-8A915956B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B66ABF78-0DBC-25E4-A562-99ED673E38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24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B1A014E-2DF9-F9ED-62A6-36548C4FE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2207A936-59A9-7F44-2353-3729918CC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DA608F67-98D5-C36D-0A9D-228E7D829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5879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7C5D3798-2181-8196-0139-1142CD318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1190924E-1C53-DD47-B6AB-022C0862CB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6856AFA5-6259-32A9-657B-FE7CFEED0F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513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8200FA7-8566-E0BD-2AB0-EB0F94B78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991C161E-D6F3-9213-444C-0655B0B35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2C0A5CB-EC5B-DBC2-0A39-9E8649CFF9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4285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B142EAEF-B3D3-9621-1A2E-AA59B03CD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>
            <a:extLst>
              <a:ext uri="{FF2B5EF4-FFF2-40B4-BE49-F238E27FC236}">
                <a16:creationId xmlns:a16="http://schemas.microsoft.com/office/drawing/2014/main" id="{A3B7E83D-A91B-5ADC-D149-71F8B23F8A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2667AEA4-294D-5755-43E7-67138EB0E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41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148C83FD-3F1A-6E07-39E6-BC6E92D2B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8C85C92F-BA2B-15E9-BBFB-68A32E22EA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0D6A921-93FC-FE96-9500-1C857AC2E8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269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F76E52E0-3134-1666-AB2F-DCAA2C9C2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>
            <a:extLst>
              <a:ext uri="{FF2B5EF4-FFF2-40B4-BE49-F238E27FC236}">
                <a16:creationId xmlns:a16="http://schemas.microsoft.com/office/drawing/2014/main" id="{2CFD8692-98E5-E388-937C-A446BEC73F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6:notes">
            <a:extLst>
              <a:ext uri="{FF2B5EF4-FFF2-40B4-BE49-F238E27FC236}">
                <a16:creationId xmlns:a16="http://schemas.microsoft.com/office/drawing/2014/main" id="{67F1C6C3-ECAA-E231-D860-2EB8338727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076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050E8D2C-EF70-8B9F-0FFF-AF9F750E1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0D30C719-710E-8199-0675-C5E8EC57C2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5F12AA6D-39D3-6561-AA3B-0FA95C7982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57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C8A316B9-41E6-5308-6C84-ACFA762DD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B22927ED-049E-3459-7EBE-428E3F0C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5CE6A40D-7706-8D61-B212-B92CC0F1F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81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4844B67A-E3D6-E401-7A58-2052B313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741B8845-B24C-5185-1A87-473304F392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6B9287CB-55DF-2FC8-CA94-2A658E28DD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716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CD054DEB-D0F8-524A-1900-CB50839CE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C39F0158-F3AF-BE59-B586-C2297A8528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C8A2F7EF-8D48-53C2-06DA-17A1984AD1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594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2F42A99F-C11C-478C-1C8C-F2EC9D814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F47B4797-1225-CA67-F403-8347A5A7F0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74B85CEA-7BE8-880A-7038-740EFD110B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141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B35ABA10-1962-0353-F409-F60C44C8B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0A6D9B97-ECD2-EF8B-1897-BC1D7866CF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DF8979B6-A910-D1A9-B7A6-A51729DE4B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3990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E6A43598-29BD-B9BD-1082-BCB0A121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D240A8D4-5C16-2EE4-E5CA-CAD031A14F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1411F359-6211-F337-25DE-0B88A30CF6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6655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F17D36BA-1599-A3C0-601C-0D1D8875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08B8FC02-EA2B-71A8-9911-36D68F443C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4D171E6B-6997-A3A3-A6A2-68089E27F2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6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746E3E25-1C85-B389-5B42-17CB38D9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1A558B9F-4B26-DCB8-819F-D0800331A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D3CEF821-93F5-BD18-FB49-63243EB556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3566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CEE9A2CD-6FFF-D21C-D688-0285A3B2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7FD7F5FE-5C60-486F-42D5-4904FEF5DA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B5035149-52C6-B27C-F438-42319224A9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9985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39A72F3B-4246-2233-43E9-110EA851D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7D385F84-698A-ABCE-8138-1F6182FF71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81019AF5-F0F0-ED1F-E954-F45C865C43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6317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F4E9628F-4786-A5B5-BAC9-E47BDBF8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D2E7EA9D-E6D3-7386-7A5D-6DA4D74DF6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BFCFBC43-3BE3-13A0-09CB-562D9AC7E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0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2DA8B703-CED7-E873-1661-A1D2F8694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A3F739A7-559A-5C0C-2D34-4AE6A21121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733D1884-3CF9-A24B-348E-9059A20FEC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9044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2F904679-BCB7-721B-42FA-0EA62A91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7225D68D-DB6B-5242-67B6-7951C2F6FA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55E8647A-7EDB-374B-F92F-7CB6B6DBF4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1163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97EAA959-2F0D-0E50-6151-2AFCB2DE4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A5FD12FD-3CDA-F9E5-C2EC-08A3308184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9607F772-7292-66EF-930E-796C7DFEF7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47507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>
          <a:extLst>
            <a:ext uri="{FF2B5EF4-FFF2-40B4-BE49-F238E27FC236}">
              <a16:creationId xmlns:a16="http://schemas.microsoft.com/office/drawing/2014/main" id="{1A4DBC96-8A7E-F288-DAD9-7ECA430CD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>
            <a:extLst>
              <a:ext uri="{FF2B5EF4-FFF2-40B4-BE49-F238E27FC236}">
                <a16:creationId xmlns:a16="http://schemas.microsoft.com/office/drawing/2014/main" id="{65072BC2-4001-75D7-CC26-60DB76BDD4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7:notes">
            <a:extLst>
              <a:ext uri="{FF2B5EF4-FFF2-40B4-BE49-F238E27FC236}">
                <a16:creationId xmlns:a16="http://schemas.microsoft.com/office/drawing/2014/main" id="{173AC990-6556-0015-8726-D12498F4B8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5291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5072BAC-3046-AD8F-FF5D-29ECE7A75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35B338E6-56A3-4D60-285D-FE0BA38B4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AC638BC6-E107-8850-05E1-57E1553C3F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41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FA318116-87B6-CFDA-AD66-8270F88E5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75887DC9-79F8-6166-5641-3BA0870589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3B9F7322-E380-F5E8-6F91-929D5D52D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21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64D34E05-A771-3742-72E9-40E1D7032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EDE4CB65-5008-81AB-5FE5-8384EDF783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137DDB92-7482-0C6E-77B9-110FB79EAA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48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D4764A3F-5B3C-8087-6129-A205F189C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>
            <a:extLst>
              <a:ext uri="{FF2B5EF4-FFF2-40B4-BE49-F238E27FC236}">
                <a16:creationId xmlns:a16="http://schemas.microsoft.com/office/drawing/2014/main" id="{07514816-16BF-5EA4-6D19-68E533A097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>
            <a:extLst>
              <a:ext uri="{FF2B5EF4-FFF2-40B4-BE49-F238E27FC236}">
                <a16:creationId xmlns:a16="http://schemas.microsoft.com/office/drawing/2014/main" id="{62C1416A-48AC-4598-50D2-C998EA7E62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32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Subtitle">
  <p:cSld name="Title-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F204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4"/>
          <p:cNvCxnSpPr/>
          <p:nvPr/>
        </p:nvCxnSpPr>
        <p:spPr>
          <a:xfrm>
            <a:off x="1221600" y="1075856"/>
            <a:ext cx="6700800" cy="0"/>
          </a:xfrm>
          <a:prstGeom prst="straightConnector1">
            <a:avLst/>
          </a:prstGeom>
          <a:noFill/>
          <a:ln w="2857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" name="Google Shape;82;p14"/>
          <p:cNvCxnSpPr/>
          <p:nvPr/>
        </p:nvCxnSpPr>
        <p:spPr>
          <a:xfrm>
            <a:off x="1221600" y="4632769"/>
            <a:ext cx="6700800" cy="0"/>
          </a:xfrm>
          <a:prstGeom prst="straightConnector1">
            <a:avLst/>
          </a:prstGeom>
          <a:noFill/>
          <a:ln w="9525" cap="flat" cmpd="sng">
            <a:solidFill>
              <a:srgbClr val="0F204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6000"/>
              <a:buFont typeface="Georgia"/>
              <a:buNone/>
              <a:defRPr sz="6000" b="0" i="0" u="none" strike="noStrike" cap="none">
                <a:solidFill>
                  <a:srgbClr val="0F2044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044"/>
              </a:buClr>
              <a:buSzPts val="1400"/>
              <a:buNone/>
              <a:defRPr sz="1800">
                <a:solidFill>
                  <a:srgbClr val="0F2044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F204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445840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>
                <a:solidFill>
                  <a:srgbClr val="DA000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cxnSp>
        <p:nvCxnSpPr>
          <p:cNvPr id="138" name="Google Shape;138;p25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 cmpd="sng">
            <a:solidFill>
              <a:srgbClr val="DA000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Georgia"/>
              <a:buNone/>
              <a:defRPr sz="60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0358" y="4697344"/>
            <a:ext cx="1006822" cy="339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5338" y="4691572"/>
            <a:ext cx="1042279" cy="3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1562225" y="4733925"/>
            <a:ext cx="28590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CSC 481/681</a:t>
            </a:r>
            <a:endParaRPr sz="1300" b="0" i="0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F2044"/>
                </a:solidFill>
                <a:latin typeface="Arial"/>
                <a:ea typeface="Arial"/>
                <a:cs typeface="Arial"/>
                <a:sym typeface="Arial"/>
              </a:rPr>
              <a:t>Principles of Computer Security</a:t>
            </a:r>
            <a:endParaRPr sz="1100" b="0" i="1" u="none" strike="noStrike" cap="none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663758" y="4756727"/>
            <a:ext cx="3587885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/>
              <a:t>Crypto Concepts, Classical Cipher, Number Sizes, Symmetric Cipher</a:t>
            </a:r>
            <a:endParaRPr sz="1200" b="0" i="0" u="none" strike="noStrike" cap="none" dirty="0">
              <a:solidFill>
                <a:srgbClr val="0F204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686300" y="4752872"/>
            <a:ext cx="0" cy="302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en.wikipedia.org/wiki/Block_cipher_mode_of_operation" TargetMode="Externa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ctrTitle"/>
          </p:nvPr>
        </p:nvSpPr>
        <p:spPr>
          <a:xfrm>
            <a:off x="1143000" y="645190"/>
            <a:ext cx="6858000" cy="2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 dirty="0"/>
              <a:t>Crypto Concepts, Classical Cipher, Number Sizes, Symmetric Cipher</a:t>
            </a:r>
            <a:endParaRPr sz="4000" dirty="0"/>
          </a:p>
        </p:txBody>
      </p:sp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1143000" y="2970347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CSC 481/681/781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Principles of Computer Security</a:t>
            </a: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dirty="0"/>
              <a:t>Reference: Reading linked on class schedule</a:t>
            </a:r>
            <a:endParaRPr sz="1600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08D48106-F1D4-B294-E2A0-D53F9FBA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3EBD9DF-58AB-44E3-12A2-D235646BF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Substitution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0E22FFEF-A035-C8DC-86F3-0CA110FA8D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 Cipher (Single-table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letter always be substituted by a fixed other letter.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aesar Cipher in Cryptography">
            <a:extLst>
              <a:ext uri="{FF2B5EF4-FFF2-40B4-BE49-F238E27FC236}">
                <a16:creationId xmlns:a16="http://schemas.microsoft.com/office/drawing/2014/main" id="{DADEF619-D5F9-4629-AA93-3FE05300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89" y="3182472"/>
            <a:ext cx="2983583" cy="12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0DDCAB-DCB3-DAAB-3BCA-584470DBB770}"/>
                  </a:ext>
                </a:extLst>
              </p:cNvPr>
              <p:cNvSpPr txBox="1"/>
              <p:nvPr/>
            </p:nvSpPr>
            <p:spPr>
              <a:xfrm>
                <a:off x="906022" y="1939659"/>
                <a:ext cx="73319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dirty="0"/>
                  <a:t>We can represent each letter as a number: A=0,  B=1,  …,  Z=25,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plaintext letter,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its corresponding ciphertext letter,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shift number.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in Caesar Cipher.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0DDCAB-DCB3-DAAB-3BCA-584470DB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22" y="1939659"/>
                <a:ext cx="7331956" cy="523220"/>
              </a:xfrm>
              <a:prstGeom prst="rect">
                <a:avLst/>
              </a:prstGeom>
              <a:blipFill>
                <a:blip r:embed="rId4"/>
                <a:stretch>
                  <a:fillRect l="-250" t="-2326" r="-58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4DFF4C-69E8-9605-E9C3-58D5627194AE}"/>
                  </a:ext>
                </a:extLst>
              </p:cNvPr>
              <p:cNvSpPr txBox="1"/>
              <p:nvPr/>
            </p:nvSpPr>
            <p:spPr>
              <a:xfrm>
                <a:off x="3396684" y="2537679"/>
                <a:ext cx="147739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mod 26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 mod 26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4DFF4C-69E8-9605-E9C3-58D56271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684" y="2537679"/>
                <a:ext cx="1477392" cy="430887"/>
              </a:xfrm>
              <a:prstGeom prst="rect">
                <a:avLst/>
              </a:prstGeom>
              <a:blipFill>
                <a:blip r:embed="rId5"/>
                <a:stretch>
                  <a:fillRect l="-4115" t="-12676" r="-6173" b="-23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D50FF5E-0C63-2DE1-832B-1C16EDB93241}"/>
              </a:ext>
            </a:extLst>
          </p:cNvPr>
          <p:cNvSpPr txBox="1"/>
          <p:nvPr/>
        </p:nvSpPr>
        <p:spPr>
          <a:xfrm>
            <a:off x="5984293" y="3544928"/>
            <a:ext cx="175881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Plaintext: HELLO</a:t>
            </a:r>
          </a:p>
          <a:p>
            <a:r>
              <a:rPr lang="en-US" dirty="0"/>
              <a:t>Ciphertext: KHOOR</a:t>
            </a:r>
          </a:p>
        </p:txBody>
      </p:sp>
    </p:spTree>
    <p:extLst>
      <p:ext uri="{BB962C8B-B14F-4D97-AF65-F5344CB8AC3E}">
        <p14:creationId xmlns:p14="http://schemas.microsoft.com/office/powerpoint/2010/main" val="132321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1524045-6EC9-EFDB-FD98-14E3CD28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DEF6E14-6543-F8E3-5BE3-2CFE96E93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Substitution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AA9FBE71-52D2-F362-3085-DFA201A13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Vigenère Cipher (Polyalphabetic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letter </a:t>
            </a:r>
            <a:r>
              <a:rPr lang="en-US" altLang="zh-CN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substituted by multiple other letters.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6B5C78-8083-712C-0CD2-C55F3E839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1" y="2015902"/>
            <a:ext cx="3735091" cy="23701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930FD9-5A26-AD3B-E956-9C75124D8D4B}"/>
              </a:ext>
            </a:extLst>
          </p:cNvPr>
          <p:cNvSpPr txBox="1"/>
          <p:nvPr/>
        </p:nvSpPr>
        <p:spPr>
          <a:xfrm>
            <a:off x="4572000" y="2116047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Plaintext: I LOVE UNCG</a:t>
            </a:r>
          </a:p>
          <a:p>
            <a:r>
              <a:rPr lang="en-US" dirty="0"/>
              <a:t>Key: SPARTAN</a:t>
            </a:r>
          </a:p>
        </p:txBody>
      </p:sp>
    </p:spTree>
    <p:extLst>
      <p:ext uri="{BB962C8B-B14F-4D97-AF65-F5344CB8AC3E}">
        <p14:creationId xmlns:p14="http://schemas.microsoft.com/office/powerpoint/2010/main" val="2596386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7E581F2-C09A-DE16-A4B0-4488638F0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2EF93FE6-7304-BFE5-4705-E1B17B09EC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Substitution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8E0793C8-E2E6-2FE3-3C3A-BAF627F312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Vigenère Cipher (Polyalphabetic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letter </a:t>
            </a:r>
            <a:r>
              <a:rPr lang="en-US" altLang="zh-CN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substituted by multiple other letters.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80B2A-8DEA-4285-791A-63AEC6B36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1" y="2015902"/>
            <a:ext cx="3735091" cy="237010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3964C71-35C3-1FA9-6BB8-03168FF88BBA}"/>
              </a:ext>
            </a:extLst>
          </p:cNvPr>
          <p:cNvGrpSpPr/>
          <p:nvPr/>
        </p:nvGrpSpPr>
        <p:grpSpPr>
          <a:xfrm>
            <a:off x="5054504" y="2237435"/>
            <a:ext cx="3162498" cy="317197"/>
            <a:chOff x="4663970" y="2799423"/>
            <a:chExt cx="3162498" cy="31719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A157C7-8E71-983C-5A5D-1D0439DAAEE4}"/>
                </a:ext>
              </a:extLst>
            </p:cNvPr>
            <p:cNvSpPr/>
            <p:nvPr/>
          </p:nvSpPr>
          <p:spPr>
            <a:xfrm>
              <a:off x="4663970" y="2800649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C50FED-7B8C-CD61-4BBB-41A19A0C5E5B}"/>
                </a:ext>
              </a:extLst>
            </p:cNvPr>
            <p:cNvSpPr/>
            <p:nvPr/>
          </p:nvSpPr>
          <p:spPr>
            <a:xfrm>
              <a:off x="5018240" y="2800649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E79BCB-AAB5-3DAF-ECF6-5CB242996A3A}"/>
                </a:ext>
              </a:extLst>
            </p:cNvPr>
            <p:cNvSpPr/>
            <p:nvPr/>
          </p:nvSpPr>
          <p:spPr>
            <a:xfrm>
              <a:off x="5369739" y="279985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837567-86C2-7AD4-1562-EFCAE1213516}"/>
                </a:ext>
              </a:extLst>
            </p:cNvPr>
            <p:cNvSpPr/>
            <p:nvPr/>
          </p:nvSpPr>
          <p:spPr>
            <a:xfrm>
              <a:off x="6766429" y="279985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337F2E-A324-F0D7-DEAF-63A2CABACA0A}"/>
                </a:ext>
              </a:extLst>
            </p:cNvPr>
            <p:cNvSpPr/>
            <p:nvPr/>
          </p:nvSpPr>
          <p:spPr>
            <a:xfrm>
              <a:off x="6414930" y="280028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FCE4A1-E3CB-F3E2-6FFA-A7EDEE6FBA22}"/>
                </a:ext>
              </a:extLst>
            </p:cNvPr>
            <p:cNvSpPr/>
            <p:nvPr/>
          </p:nvSpPr>
          <p:spPr>
            <a:xfrm>
              <a:off x="6075508" y="279985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74B7AB4-E2C2-14C7-86C3-1AED3410C3A8}"/>
                </a:ext>
              </a:extLst>
            </p:cNvPr>
            <p:cNvSpPr/>
            <p:nvPr/>
          </p:nvSpPr>
          <p:spPr>
            <a:xfrm>
              <a:off x="5724009" y="279985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8FC1C95-E260-172D-3731-743488A98C1D}"/>
                </a:ext>
              </a:extLst>
            </p:cNvPr>
            <p:cNvSpPr/>
            <p:nvPr/>
          </p:nvSpPr>
          <p:spPr>
            <a:xfrm>
              <a:off x="7120699" y="2799424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A83AC6-6282-A9DE-7249-C6C54E7E1606}"/>
                </a:ext>
              </a:extLst>
            </p:cNvPr>
            <p:cNvSpPr/>
            <p:nvPr/>
          </p:nvSpPr>
          <p:spPr>
            <a:xfrm>
              <a:off x="7472198" y="2799423"/>
              <a:ext cx="354270" cy="315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99892D-50C3-F068-73EC-984C93B19B3A}"/>
              </a:ext>
            </a:extLst>
          </p:cNvPr>
          <p:cNvGrpSpPr/>
          <p:nvPr/>
        </p:nvGrpSpPr>
        <p:grpSpPr>
          <a:xfrm>
            <a:off x="5054504" y="2841556"/>
            <a:ext cx="3162498" cy="317197"/>
            <a:chOff x="4663970" y="2799423"/>
            <a:chExt cx="3162498" cy="31719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5D222C-3A73-86F3-ADAD-36FDF0CFBFA7}"/>
                </a:ext>
              </a:extLst>
            </p:cNvPr>
            <p:cNvSpPr/>
            <p:nvPr/>
          </p:nvSpPr>
          <p:spPr>
            <a:xfrm>
              <a:off x="4663970" y="2800649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DB55BA-9610-4376-855C-AAD909206B45}"/>
                </a:ext>
              </a:extLst>
            </p:cNvPr>
            <p:cNvSpPr/>
            <p:nvPr/>
          </p:nvSpPr>
          <p:spPr>
            <a:xfrm>
              <a:off x="5018240" y="2800649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8BE39BE-04CB-3B73-D453-9B54EFBE8AD2}"/>
                </a:ext>
              </a:extLst>
            </p:cNvPr>
            <p:cNvSpPr/>
            <p:nvPr/>
          </p:nvSpPr>
          <p:spPr>
            <a:xfrm>
              <a:off x="5369739" y="279985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FF72334-8D73-49BB-A9EF-A269C56362A9}"/>
                </a:ext>
              </a:extLst>
            </p:cNvPr>
            <p:cNvSpPr/>
            <p:nvPr/>
          </p:nvSpPr>
          <p:spPr>
            <a:xfrm>
              <a:off x="6766429" y="279985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FCD9212-E2D2-0CB8-ACA3-DC94664D6545}"/>
                </a:ext>
              </a:extLst>
            </p:cNvPr>
            <p:cNvSpPr/>
            <p:nvPr/>
          </p:nvSpPr>
          <p:spPr>
            <a:xfrm>
              <a:off x="6414930" y="280028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B51316F-4DA3-6B16-E7D6-5BDE574013F6}"/>
                </a:ext>
              </a:extLst>
            </p:cNvPr>
            <p:cNvSpPr/>
            <p:nvPr/>
          </p:nvSpPr>
          <p:spPr>
            <a:xfrm>
              <a:off x="6075508" y="279985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9857BB-D180-C4BE-4C7F-8FAD529DE244}"/>
                </a:ext>
              </a:extLst>
            </p:cNvPr>
            <p:cNvSpPr/>
            <p:nvPr/>
          </p:nvSpPr>
          <p:spPr>
            <a:xfrm>
              <a:off x="5724009" y="279985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BEF543-D811-5B8B-C6D1-D901859075D5}"/>
                </a:ext>
              </a:extLst>
            </p:cNvPr>
            <p:cNvSpPr/>
            <p:nvPr/>
          </p:nvSpPr>
          <p:spPr>
            <a:xfrm>
              <a:off x="7120699" y="2799424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FF3027-DC0E-3026-DDB0-5D383A99AE31}"/>
                </a:ext>
              </a:extLst>
            </p:cNvPr>
            <p:cNvSpPr/>
            <p:nvPr/>
          </p:nvSpPr>
          <p:spPr>
            <a:xfrm>
              <a:off x="7472198" y="2799423"/>
              <a:ext cx="354270" cy="315971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F0769DE-AC97-CF58-F3A3-0151C3E8BBE1}"/>
              </a:ext>
            </a:extLst>
          </p:cNvPr>
          <p:cNvSpPr txBox="1"/>
          <p:nvPr/>
        </p:nvSpPr>
        <p:spPr>
          <a:xfrm>
            <a:off x="4071332" y="2209982"/>
            <a:ext cx="923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Plaintext: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32139-F7E9-9A56-0022-410ADF9A8AC4}"/>
              </a:ext>
            </a:extLst>
          </p:cNvPr>
          <p:cNvSpPr txBox="1"/>
          <p:nvPr/>
        </p:nvSpPr>
        <p:spPr>
          <a:xfrm>
            <a:off x="4433387" y="2835845"/>
            <a:ext cx="623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Key: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BCA931-4CC3-BEDE-0722-F0008803B332}"/>
              </a:ext>
            </a:extLst>
          </p:cNvPr>
          <p:cNvSpPr/>
          <p:nvPr/>
        </p:nvSpPr>
        <p:spPr>
          <a:xfrm>
            <a:off x="390670" y="3662363"/>
            <a:ext cx="3735091" cy="10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2C63AC-9116-AB0E-D708-9F6AB223EFAE}"/>
              </a:ext>
            </a:extLst>
          </p:cNvPr>
          <p:cNvSpPr/>
          <p:nvPr/>
        </p:nvSpPr>
        <p:spPr>
          <a:xfrm>
            <a:off x="1595438" y="2015902"/>
            <a:ext cx="135614" cy="2370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C0213-8051-BDDA-AB81-55E3A2DF6AFC}"/>
              </a:ext>
            </a:extLst>
          </p:cNvPr>
          <p:cNvSpPr txBox="1"/>
          <p:nvPr/>
        </p:nvSpPr>
        <p:spPr>
          <a:xfrm>
            <a:off x="5092549" y="340697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D7DD50-EEA9-9A4A-0870-7B4FD915B0C9}"/>
              </a:ext>
            </a:extLst>
          </p:cNvPr>
          <p:cNvSpPr txBox="1"/>
          <p:nvPr/>
        </p:nvSpPr>
        <p:spPr>
          <a:xfrm>
            <a:off x="4071993" y="3403862"/>
            <a:ext cx="11783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Ciphertext: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9D766E-1E60-D609-3DE3-264E9FA2C586}"/>
              </a:ext>
            </a:extLst>
          </p:cNvPr>
          <p:cNvSpPr txBox="1"/>
          <p:nvPr/>
        </p:nvSpPr>
        <p:spPr>
          <a:xfrm>
            <a:off x="5433463" y="340386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23AE82-6A02-20A3-7893-AE83D84215AD}"/>
              </a:ext>
            </a:extLst>
          </p:cNvPr>
          <p:cNvSpPr txBox="1"/>
          <p:nvPr/>
        </p:nvSpPr>
        <p:spPr>
          <a:xfrm>
            <a:off x="5784962" y="3403861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9DA720-0BCA-9167-E9D7-ACA904F6D661}"/>
              </a:ext>
            </a:extLst>
          </p:cNvPr>
          <p:cNvSpPr txBox="1"/>
          <p:nvPr/>
        </p:nvSpPr>
        <p:spPr>
          <a:xfrm>
            <a:off x="6129373" y="3403860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59B93D-2357-65BC-1A17-CBCCE737AFB8}"/>
              </a:ext>
            </a:extLst>
          </p:cNvPr>
          <p:cNvSpPr txBox="1"/>
          <p:nvPr/>
        </p:nvSpPr>
        <p:spPr>
          <a:xfrm>
            <a:off x="6475579" y="3403859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AD909F-5EEC-03DB-3838-DED1DE00F4F2}"/>
              </a:ext>
            </a:extLst>
          </p:cNvPr>
          <p:cNvSpPr txBox="1"/>
          <p:nvPr/>
        </p:nvSpPr>
        <p:spPr>
          <a:xfrm>
            <a:off x="6830153" y="340385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E9E1DA-D3AF-877E-8A93-C560F7A332EE}"/>
              </a:ext>
            </a:extLst>
          </p:cNvPr>
          <p:cNvSpPr txBox="1"/>
          <p:nvPr/>
        </p:nvSpPr>
        <p:spPr>
          <a:xfrm>
            <a:off x="7185125" y="3403857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A0AB05-F220-D1BD-3E35-037B32142ACA}"/>
              </a:ext>
            </a:extLst>
          </p:cNvPr>
          <p:cNvSpPr txBox="1"/>
          <p:nvPr/>
        </p:nvSpPr>
        <p:spPr>
          <a:xfrm>
            <a:off x="7530455" y="3403856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497983-E143-290D-6BCF-FCCA7118BE35}"/>
              </a:ext>
            </a:extLst>
          </p:cNvPr>
          <p:cNvSpPr txBox="1"/>
          <p:nvPr/>
        </p:nvSpPr>
        <p:spPr>
          <a:xfrm>
            <a:off x="7882612" y="340385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1102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596C100-A6F6-E907-4151-8657FF413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2AC49E33-3BA1-05EA-D85C-48944B7E4B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Substitution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33762AB5-225C-CB55-5129-339213B088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Vigenère Cipher (Polyalphabetic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letter </a:t>
            </a:r>
            <a:r>
              <a:rPr lang="en-US" altLang="zh-CN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substituted by multiple other letters.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DB7E6F-A6BD-9D98-C58A-9D55FB60AC53}"/>
                  </a:ext>
                </a:extLst>
              </p:cNvPr>
              <p:cNvSpPr txBox="1"/>
              <p:nvPr/>
            </p:nvSpPr>
            <p:spPr>
              <a:xfrm>
                <a:off x="3372872" y="2807523"/>
                <a:ext cx="2098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 mod 26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 mod 26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DB7E6F-A6BD-9D98-C58A-9D55FB60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72" y="2807523"/>
                <a:ext cx="2098010" cy="430887"/>
              </a:xfrm>
              <a:prstGeom prst="rect">
                <a:avLst/>
              </a:prstGeom>
              <a:blipFill>
                <a:blip r:embed="rId3"/>
                <a:stretch>
                  <a:fillRect l="-2907" t="-14286" r="-4360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3AE3A-8FC1-D421-DEDE-9DF40A7F0A39}"/>
                  </a:ext>
                </a:extLst>
              </p:cNvPr>
              <p:cNvSpPr txBox="1"/>
              <p:nvPr/>
            </p:nvSpPr>
            <p:spPr>
              <a:xfrm>
                <a:off x="1033464" y="2157413"/>
                <a:ext cx="6953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keyword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repeat to match the plaintext length.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83AE3A-8FC1-D421-DEDE-9DF40A7F0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4" y="2157413"/>
                <a:ext cx="6953250" cy="523220"/>
              </a:xfrm>
              <a:prstGeom prst="rect">
                <a:avLst/>
              </a:prstGeom>
              <a:blipFill>
                <a:blip r:embed="rId4"/>
                <a:stretch>
                  <a:fillRect l="-263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88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864B7AF-72F4-9CEF-710E-7B0DE913E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1D541D6-EE17-C0F8-9096-5EEE31E04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One-Time Pads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8E325973-28B6-FABC-16F8-381C265BFA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Pads (OTP):</a:t>
            </a:r>
            <a:r>
              <a:rPr lang="en-US" sz="1800" b="1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perfect secrecy, cannot be broken even with infinite computational power.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A2F51-49B8-F4DC-1D9F-493287B69EB2}"/>
              </a:ext>
            </a:extLst>
          </p:cNvPr>
          <p:cNvSpPr txBox="1"/>
          <p:nvPr/>
        </p:nvSpPr>
        <p:spPr>
          <a:xfrm>
            <a:off x="909638" y="21011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Vigenère Cipher as an example: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D90BD-ADF6-5CC8-5865-1FC245E0B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501727"/>
            <a:ext cx="3097062" cy="1965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78E166-12CA-F5A5-6AE4-B5B718A394EE}"/>
              </a:ext>
            </a:extLst>
          </p:cNvPr>
          <p:cNvSpPr txBox="1"/>
          <p:nvPr/>
        </p:nvSpPr>
        <p:spPr>
          <a:xfrm>
            <a:off x="4229100" y="2501727"/>
            <a:ext cx="4770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Plaintext: I LOVE UNCG I AM A STUDENT I MAJOR IN…</a:t>
            </a:r>
          </a:p>
          <a:p>
            <a:r>
              <a:rPr lang="en-US" dirty="0"/>
              <a:t>Key: SPARTANSPARTANSPARTAN…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F1C04-201B-179D-7CF9-4C981E97CFC1}"/>
              </a:ext>
            </a:extLst>
          </p:cNvPr>
          <p:cNvSpPr txBox="1"/>
          <p:nvPr/>
        </p:nvSpPr>
        <p:spPr>
          <a:xfrm>
            <a:off x="4266033" y="3486338"/>
            <a:ext cx="473392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Limited key </a:t>
            </a:r>
            <a:r>
              <a:rPr lang="en-US" dirty="0"/>
              <a:t>reveals stronger statistical patterns in ciphertext, enabling attacks such as </a:t>
            </a:r>
            <a:r>
              <a:rPr lang="en-US" b="1" dirty="0"/>
              <a:t>frequency analysis </a:t>
            </a:r>
            <a:r>
              <a:rPr lang="en-US" dirty="0"/>
              <a:t>and </a:t>
            </a:r>
            <a:r>
              <a:rPr lang="en-US" b="1" dirty="0"/>
              <a:t>known-plaintext recovery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F4E20C-EC5D-A7C1-11F3-31F2D2E33576}"/>
              </a:ext>
            </a:extLst>
          </p:cNvPr>
          <p:cNvSpPr/>
          <p:nvPr/>
        </p:nvSpPr>
        <p:spPr>
          <a:xfrm>
            <a:off x="909638" y="3790950"/>
            <a:ext cx="3195637" cy="242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1F545-BFD6-9948-09DF-3BDDCDFD2FEB}"/>
              </a:ext>
            </a:extLst>
          </p:cNvPr>
          <p:cNvSpPr/>
          <p:nvPr/>
        </p:nvSpPr>
        <p:spPr>
          <a:xfrm>
            <a:off x="909638" y="3634701"/>
            <a:ext cx="3195637" cy="1019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4C6A6-52F3-EE54-D871-EBE2EC1FB43E}"/>
              </a:ext>
            </a:extLst>
          </p:cNvPr>
          <p:cNvSpPr/>
          <p:nvPr/>
        </p:nvSpPr>
        <p:spPr>
          <a:xfrm>
            <a:off x="909638" y="2568800"/>
            <a:ext cx="3195637" cy="972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EF23C3-0EA7-3DB5-3FCE-6CA932906B64}"/>
              </a:ext>
            </a:extLst>
          </p:cNvPr>
          <p:cNvSpPr/>
          <p:nvPr/>
        </p:nvSpPr>
        <p:spPr>
          <a:xfrm>
            <a:off x="903212" y="3486338"/>
            <a:ext cx="3195637" cy="1019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7AF2FD3D-DE89-13BF-4E4B-058956F7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5B8CD4F-433B-7938-2FC5-CD57EF390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One-Time Pads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E93D8EF4-57D0-25FD-5967-96141160C9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Pads (OTP):</a:t>
            </a:r>
            <a:r>
              <a:rPr lang="en-US" sz="1800" b="1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perfect secrecy, cannot be broken even with infinite computational power.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4404F7-BF4A-B3D2-4DC5-9BA66237E362}"/>
                  </a:ext>
                </a:extLst>
              </p:cNvPr>
              <p:cNvSpPr txBox="1"/>
              <p:nvPr/>
            </p:nvSpPr>
            <p:spPr>
              <a:xfrm>
                <a:off x="3372872" y="2807523"/>
                <a:ext cx="20980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 mod 26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 mod 26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4404F7-BF4A-B3D2-4DC5-9BA66237E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72" y="2807523"/>
                <a:ext cx="2098010" cy="430887"/>
              </a:xfrm>
              <a:prstGeom prst="rect">
                <a:avLst/>
              </a:prstGeom>
              <a:blipFill>
                <a:blip r:embed="rId3"/>
                <a:stretch>
                  <a:fillRect l="-2907" t="-14286" r="-4360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62C56-CEE0-317D-D324-3FC7B5EE849D}"/>
                  </a:ext>
                </a:extLst>
              </p:cNvPr>
              <p:cNvSpPr txBox="1"/>
              <p:nvPr/>
            </p:nvSpPr>
            <p:spPr>
              <a:xfrm>
                <a:off x="1033464" y="2157413"/>
                <a:ext cx="69532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plaintext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keyword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repeat to match the plaintext length.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62C56-CEE0-317D-D324-3FC7B5EE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464" y="2157413"/>
                <a:ext cx="6953250" cy="523220"/>
              </a:xfrm>
              <a:prstGeom prst="rect">
                <a:avLst/>
              </a:prstGeom>
              <a:blipFill>
                <a:blip r:embed="rId4"/>
                <a:stretch>
                  <a:fillRect l="-263" t="-2326" b="-10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53A0C9-20B0-7C0E-18BD-868B16FED080}"/>
                  </a:ext>
                </a:extLst>
              </p:cNvPr>
              <p:cNvSpPr txBox="1"/>
              <p:nvPr/>
            </p:nvSpPr>
            <p:spPr>
              <a:xfrm>
                <a:off x="852004" y="3626757"/>
                <a:ext cx="7316170" cy="73866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b="1" dirty="0"/>
                  <a:t>Two additional critical Rules: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length,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of the block of keys has to be the same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the length of the plaintext.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Each key word,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, must be chosen completely at random.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53A0C9-20B0-7C0E-18BD-868B16FE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004" y="3626757"/>
                <a:ext cx="731617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48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2F167FB-3BC9-AF3E-F630-F8D0E3FCD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556A7658-496E-F6EA-900F-65B3FD06CF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One-Time Pads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DD33ED59-83A2-4184-E86F-B666BD2C2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One-Time Pads (OTP):</a:t>
            </a:r>
            <a:r>
              <a:rPr lang="en-US" sz="1800" b="1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perfect secrecy, cannot be broken even with infinite computational power.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Washington Moscow Hotline">
            <a:extLst>
              <a:ext uri="{FF2B5EF4-FFF2-40B4-BE49-F238E27FC236}">
                <a16:creationId xmlns:a16="http://schemas.microsoft.com/office/drawing/2014/main" id="{2778DA62-993C-40B0-9892-A0FB3F3B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4" y="2091214"/>
            <a:ext cx="3081337" cy="215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0352E-C0E3-835C-A467-F0032B3A90EA}"/>
              </a:ext>
            </a:extLst>
          </p:cNvPr>
          <p:cNvSpPr txBox="1"/>
          <p:nvPr/>
        </p:nvSpPr>
        <p:spPr>
          <a:xfrm>
            <a:off x="4238624" y="3461855"/>
            <a:ext cx="474345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hotline connecting Moscow and Washington, D.C., during the Cold War was encrypted using a one-time pad.</a:t>
            </a:r>
          </a:p>
        </p:txBody>
      </p:sp>
    </p:spTree>
    <p:extLst>
      <p:ext uri="{BB962C8B-B14F-4D97-AF65-F5344CB8AC3E}">
        <p14:creationId xmlns:p14="http://schemas.microsoft.com/office/powerpoint/2010/main" val="272770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D7DD9573-1A55-A8F5-895A-72726BC2F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3516473A-0393-F0A8-6580-27FF269AD1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One-Time Pads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D6D36E16-A8B1-1487-2C19-E6C9DDDF88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one-time pad cannot always be used?</a:t>
            </a:r>
            <a:endParaRPr lang="en-US" sz="1800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must be truly random, not pseudo-random.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long truly random at large scale is difficult.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hard to distribute (synchronize) and manage (storage) the keys.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system needs fast and repeated encryption with short keys. </a:t>
            </a:r>
          </a:p>
          <a:p>
            <a:pPr marL="28575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security is efficiency and strong enough in practice.</a:t>
            </a:r>
          </a:p>
        </p:txBody>
      </p:sp>
    </p:spTree>
    <p:extLst>
      <p:ext uri="{BB962C8B-B14F-4D97-AF65-F5344CB8AC3E}">
        <p14:creationId xmlns:p14="http://schemas.microsoft.com/office/powerpoint/2010/main" val="154486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9DCD8E06-52B4-0830-4EB4-42B515D17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95BDE03-6278-2209-3516-F84295EF9B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Enigma Machine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3B2C778F-F42C-21F4-A4A0-6ABD3D0873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Enigma machine (Polyalphabetic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rotor-based encryption machine used by Germany in WWII to encode military messages.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The Enigma Machine — The National Museum of Computing">
            <a:extLst>
              <a:ext uri="{FF2B5EF4-FFF2-40B4-BE49-F238E27FC236}">
                <a16:creationId xmlns:a16="http://schemas.microsoft.com/office/drawing/2014/main" id="{8E1F8BA1-5337-4138-040A-6FD5A49D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21" y="2237169"/>
            <a:ext cx="1948579" cy="1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6D88BE-D6F8-030F-F4DE-656B16D0CE4B}"/>
              </a:ext>
            </a:extLst>
          </p:cNvPr>
          <p:cNvSpPr txBox="1"/>
          <p:nvPr/>
        </p:nvSpPr>
        <p:spPr>
          <a:xfrm>
            <a:off x="5662613" y="2823400"/>
            <a:ext cx="3456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Lampboad</a:t>
            </a:r>
            <a:r>
              <a:rPr lang="en-US" dirty="0"/>
              <a:t>: Shows the encrypted output.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D76AAF-FB32-9330-7FD8-E58676D6209B}"/>
              </a:ext>
            </a:extLst>
          </p:cNvPr>
          <p:cNvSpPr/>
          <p:nvPr/>
        </p:nvSpPr>
        <p:spPr>
          <a:xfrm>
            <a:off x="3629025" y="2823400"/>
            <a:ext cx="1662113" cy="30777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C09ADC-D0C2-080A-1B41-0348FF254076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5291138" y="2977289"/>
            <a:ext cx="37147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AA37D3-09E9-33BB-9F74-C99B8A3D69F5}"/>
              </a:ext>
            </a:extLst>
          </p:cNvPr>
          <p:cNvSpPr/>
          <p:nvPr/>
        </p:nvSpPr>
        <p:spPr>
          <a:xfrm>
            <a:off x="3629024" y="3178856"/>
            <a:ext cx="1662113" cy="30777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0917F5-CAD8-969B-32C5-FDB157C0C14B}"/>
              </a:ext>
            </a:extLst>
          </p:cNvPr>
          <p:cNvSpPr txBox="1"/>
          <p:nvPr/>
        </p:nvSpPr>
        <p:spPr>
          <a:xfrm>
            <a:off x="5662613" y="3540610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Keyboard</a:t>
            </a:r>
            <a:r>
              <a:rPr lang="en-US" dirty="0"/>
              <a:t>: Enters the plaintext.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9EB739-12A0-742A-CB90-3381B92DD54D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5291137" y="3332745"/>
            <a:ext cx="371476" cy="36175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57371-53BF-FF51-D494-5EB677524839}"/>
              </a:ext>
            </a:extLst>
          </p:cNvPr>
          <p:cNvSpPr/>
          <p:nvPr/>
        </p:nvSpPr>
        <p:spPr>
          <a:xfrm>
            <a:off x="3526273" y="3563519"/>
            <a:ext cx="1662113" cy="4703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0E50C1-1637-CFDD-2785-756A0B5D4C32}"/>
              </a:ext>
            </a:extLst>
          </p:cNvPr>
          <p:cNvSpPr txBox="1"/>
          <p:nvPr/>
        </p:nvSpPr>
        <p:spPr>
          <a:xfrm>
            <a:off x="146556" y="3533673"/>
            <a:ext cx="35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Plugboard</a:t>
            </a:r>
            <a:r>
              <a:rPr lang="en-US" dirty="0"/>
              <a:t>: additional permutation mechanism to swap pairs of letters.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9F0914-3175-3032-0EF0-040D01C67FFC}"/>
              </a:ext>
            </a:extLst>
          </p:cNvPr>
          <p:cNvCxnSpPr/>
          <p:nvPr/>
        </p:nvCxnSpPr>
        <p:spPr>
          <a:xfrm flipH="1">
            <a:off x="3014663" y="3848387"/>
            <a:ext cx="51161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CE9D9C7-02A1-6054-0CB2-A97159AFF51F}"/>
              </a:ext>
            </a:extLst>
          </p:cNvPr>
          <p:cNvSpPr/>
          <p:nvPr/>
        </p:nvSpPr>
        <p:spPr>
          <a:xfrm>
            <a:off x="3805238" y="2475704"/>
            <a:ext cx="842962" cy="307777"/>
          </a:xfrm>
          <a:prstGeom prst="round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EDB8C9-0618-0AF3-8E41-B7DA28A8F896}"/>
              </a:ext>
            </a:extLst>
          </p:cNvPr>
          <p:cNvSpPr txBox="1"/>
          <p:nvPr/>
        </p:nvSpPr>
        <p:spPr>
          <a:xfrm>
            <a:off x="33846" y="2362201"/>
            <a:ext cx="358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Rotors</a:t>
            </a:r>
            <a:r>
              <a:rPr lang="en-US" dirty="0"/>
              <a:t>: permutation mechanism to shift letters differently on each key press.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0C63F5-F5C8-BB0B-030F-026EDCDA3760}"/>
              </a:ext>
            </a:extLst>
          </p:cNvPr>
          <p:cNvCxnSpPr/>
          <p:nvPr/>
        </p:nvCxnSpPr>
        <p:spPr>
          <a:xfrm flipH="1">
            <a:off x="3270468" y="2623811"/>
            <a:ext cx="534770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95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AD05EF9A-FCD0-F776-CBF5-6DC239F47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DD7454A-6CB0-5E89-D267-653F9074D6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Enigma Machine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C6E3D3D1-4820-5A5B-E811-C54A5DDBA1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Enigma machine (Polyalphabetic Substitution):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rotor-based encryption machine used by Germany in WWII to encode military messages.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D4B40-1467-99F1-9A8D-AE057C45E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288" y="2052366"/>
            <a:ext cx="3833424" cy="2195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2DCA6D-6383-3B3F-162A-E19ACF9A8053}"/>
              </a:ext>
            </a:extLst>
          </p:cNvPr>
          <p:cNvSpPr txBox="1"/>
          <p:nvPr/>
        </p:nvSpPr>
        <p:spPr>
          <a:xfrm>
            <a:off x="2860129" y="4287876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C8D4AB-5EE1-AB63-9CAB-C3A3F50AEFED}"/>
              </a:ext>
            </a:extLst>
          </p:cNvPr>
          <p:cNvSpPr txBox="1"/>
          <p:nvPr/>
        </p:nvSpPr>
        <p:spPr>
          <a:xfrm>
            <a:off x="3285245" y="4284682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Middle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3932D1-D2D7-F1D3-1574-78691D1831A2}"/>
              </a:ext>
            </a:extLst>
          </p:cNvPr>
          <p:cNvSpPr txBox="1"/>
          <p:nvPr/>
        </p:nvSpPr>
        <p:spPr>
          <a:xfrm>
            <a:off x="3790167" y="428468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Fast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BC14B3-21D6-D6D9-5DD8-6522C084DF50}"/>
              </a:ext>
            </a:extLst>
          </p:cNvPr>
          <p:cNvSpPr txBox="1"/>
          <p:nvPr/>
        </p:nvSpPr>
        <p:spPr>
          <a:xfrm>
            <a:off x="4691351" y="4284682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Slow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BA190E-6635-A98D-789F-49B26A96750F}"/>
              </a:ext>
            </a:extLst>
          </p:cNvPr>
          <p:cNvSpPr txBox="1"/>
          <p:nvPr/>
        </p:nvSpPr>
        <p:spPr>
          <a:xfrm>
            <a:off x="5180720" y="4284682"/>
            <a:ext cx="5100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Middle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0DFF87-3C2A-4E67-2852-E82C7CA1D862}"/>
              </a:ext>
            </a:extLst>
          </p:cNvPr>
          <p:cNvSpPr txBox="1"/>
          <p:nvPr/>
        </p:nvSpPr>
        <p:spPr>
          <a:xfrm>
            <a:off x="5702166" y="428468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8707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What Can Cryptography Do?</a:t>
            </a:r>
            <a:endParaRPr sz="3400" dirty="0"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594550" y="1148875"/>
            <a:ext cx="6059984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Consider “big three” </a:t>
            </a:r>
            <a:r>
              <a:rPr lang="en-US" altLang="zh-CN" sz="2000" dirty="0"/>
              <a:t>computer </a:t>
            </a:r>
            <a:r>
              <a:rPr lang="en-US" sz="2000" dirty="0"/>
              <a:t>security goals:</a:t>
            </a:r>
            <a:endParaRPr sz="2000" dirty="0"/>
          </a:p>
        </p:txBody>
      </p:sp>
      <p:pic>
        <p:nvPicPr>
          <p:cNvPr id="2" name="Picture 2" descr="Confidentiality, Integrity, and Availability | by Cem Aksakal | Medium">
            <a:extLst>
              <a:ext uri="{FF2B5EF4-FFF2-40B4-BE49-F238E27FC236}">
                <a16:creationId xmlns:a16="http://schemas.microsoft.com/office/drawing/2014/main" id="{7E7C2763-6081-1072-1CCF-201E8B2F7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0" y="1908700"/>
            <a:ext cx="2411620" cy="20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cryption - Wikipedia">
            <a:extLst>
              <a:ext uri="{FF2B5EF4-FFF2-40B4-BE49-F238E27FC236}">
                <a16:creationId xmlns:a16="http://schemas.microsoft.com/office/drawing/2014/main" id="{1AB8DF62-85C4-2D6D-EB83-D3910C9BF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012" y="3183395"/>
            <a:ext cx="2207427" cy="93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37600-24E3-D88F-0EEF-E0DE2E1DACE2}"/>
              </a:ext>
            </a:extLst>
          </p:cNvPr>
          <p:cNvSpPr txBox="1"/>
          <p:nvPr/>
        </p:nvSpPr>
        <p:spPr>
          <a:xfrm>
            <a:off x="3388252" y="1747369"/>
            <a:ext cx="4894010" cy="1267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Confidentiality: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Uses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encryption</a:t>
            </a: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to transform plaintext into ciphertext.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Only those with the correct </a:t>
            </a:r>
            <a:r>
              <a:rPr lang="en-US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decryption key</a:t>
            </a: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can recover the original message.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D08CB38-0A8E-ACC7-A134-9F245DBCD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DBE5747-83F3-5289-66AC-5D5D08D8AE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720423E0-37BB-A674-7930-29767455A0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Model:</a:t>
            </a:r>
            <a:r>
              <a:rPr lang="en-US" sz="1800" b="1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process by which potential threats, such as structural vulnerabilities or the absence of appropriate safeguards, can be identified and enumerated, and countermeasures prioritized. - Wikipedia</a:t>
            </a:r>
          </a:p>
          <a:p>
            <a:pPr marL="0" indent="0" fontAlgn="base">
              <a:spcAft>
                <a:spcPts val="600"/>
              </a:spcAft>
              <a:buNone/>
            </a:pPr>
            <a:endParaRPr lang="en-US" sz="1800" b="1" i="1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2A12A9-94AD-90E5-8F14-EF6F1FEDB0F1}"/>
              </a:ext>
            </a:extLst>
          </p:cNvPr>
          <p:cNvSpPr txBox="1"/>
          <p:nvPr/>
        </p:nvSpPr>
        <p:spPr>
          <a:xfrm>
            <a:off x="2286000" y="2729806"/>
            <a:ext cx="45720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 Threat Model answers: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Who</a:t>
            </a:r>
            <a:r>
              <a:rPr lang="en-US" dirty="0"/>
              <a:t> the attacker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 the attacker can do (capabilities)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What</a:t>
            </a:r>
            <a:r>
              <a:rPr lang="en-US" dirty="0"/>
              <a:t> the attacker wants to achieve (goals)</a:t>
            </a:r>
          </a:p>
        </p:txBody>
      </p:sp>
    </p:spTree>
    <p:extLst>
      <p:ext uri="{BB962C8B-B14F-4D97-AF65-F5344CB8AC3E}">
        <p14:creationId xmlns:p14="http://schemas.microsoft.com/office/powerpoint/2010/main" val="175327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6619EF9A-1E2B-BE13-62CD-253518F29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80726907-CF18-BAAC-BE67-BC822D695F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2E41C-861E-314A-A619-F4EE2C955667}"/>
              </a:ext>
            </a:extLst>
          </p:cNvPr>
          <p:cNvSpPr txBox="1"/>
          <p:nvPr/>
        </p:nvSpPr>
        <p:spPr>
          <a:xfrm>
            <a:off x="471479" y="2410711"/>
            <a:ext cx="17907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Who</a:t>
            </a:r>
            <a:r>
              <a:rPr lang="en-US" dirty="0"/>
              <a:t> the attacker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DB9154-CC03-0B89-D624-89235B5D33B7}"/>
              </a:ext>
            </a:extLst>
          </p:cNvPr>
          <p:cNvSpPr txBox="1"/>
          <p:nvPr/>
        </p:nvSpPr>
        <p:spPr>
          <a:xfrm>
            <a:off x="2666992" y="1871662"/>
            <a:ext cx="3424246" cy="1637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Everyone can be an attacker: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hacker on the Internet..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dishonest insider in a company…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foreign agency during wartime…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pic>
        <p:nvPicPr>
          <p:cNvPr id="5122" name="Picture 2" descr="What is Hacking? | Hacking Definition">
            <a:extLst>
              <a:ext uri="{FF2B5EF4-FFF2-40B4-BE49-F238E27FC236}">
                <a16:creationId xmlns:a16="http://schemas.microsoft.com/office/drawing/2014/main" id="{37C1D1F8-B322-43AB-3037-E95DE99CD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231960"/>
            <a:ext cx="1108429" cy="62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,400+ Dishonest Employee Stock Photos, Pictures &amp; Royalty-Free Images -  iStock">
            <a:extLst>
              <a:ext uri="{FF2B5EF4-FFF2-40B4-BE49-F238E27FC236}">
                <a16:creationId xmlns:a16="http://schemas.microsoft.com/office/drawing/2014/main" id="{AF3A86D1-FE3F-025D-072E-B331666FA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17421" b="11329"/>
          <a:stretch>
            <a:fillRect/>
          </a:stretch>
        </p:blipFill>
        <p:spPr bwMode="auto">
          <a:xfrm>
            <a:off x="7148886" y="2140409"/>
            <a:ext cx="136646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aid Program: Stopping State-sponsored Cyber Attacks">
            <a:extLst>
              <a:ext uri="{FF2B5EF4-FFF2-40B4-BE49-F238E27FC236}">
                <a16:creationId xmlns:a16="http://schemas.microsoft.com/office/drawing/2014/main" id="{02C549BD-BBEF-DFD9-1348-D66A11462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b="8936"/>
          <a:stretch>
            <a:fillRect/>
          </a:stretch>
        </p:blipFill>
        <p:spPr bwMode="auto">
          <a:xfrm>
            <a:off x="6040074" y="3531728"/>
            <a:ext cx="1399869" cy="75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84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E6DED508-1E83-1313-C011-2C559F984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6B02B87D-DE68-292A-7F49-0672077F19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69603C-F1DE-1D8A-4D30-3572160EB5FD}"/>
              </a:ext>
            </a:extLst>
          </p:cNvPr>
          <p:cNvSpPr txBox="1"/>
          <p:nvPr/>
        </p:nvSpPr>
        <p:spPr>
          <a:xfrm>
            <a:off x="452439" y="1337789"/>
            <a:ext cx="335280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What</a:t>
            </a:r>
            <a:r>
              <a:rPr lang="en-US" dirty="0"/>
              <a:t> the attacker can do (capabilities)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6D314-EF3C-2E15-0C98-788D68B66229}"/>
              </a:ext>
            </a:extLst>
          </p:cNvPr>
          <p:cNvSpPr txBox="1"/>
          <p:nvPr/>
        </p:nvSpPr>
        <p:spPr>
          <a:xfrm>
            <a:off x="2476490" y="2078939"/>
            <a:ext cx="3108820" cy="16682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Common Attacker Capabilities: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Ciphertext-Only Attack (COA)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Known-Plaintext Attack (KPA)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Chosen-Plaintext Attack (CPA)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Chosen-Ciphertext Attack (CCA)</a:t>
            </a:r>
          </a:p>
        </p:txBody>
      </p:sp>
      <p:sp>
        <p:nvSpPr>
          <p:cNvPr id="7" name="Google Shape;191;p35">
            <a:extLst>
              <a:ext uri="{FF2B5EF4-FFF2-40B4-BE49-F238E27FC236}">
                <a16:creationId xmlns:a16="http://schemas.microsoft.com/office/drawing/2014/main" id="{A0D5B058-70D9-9C82-CE78-20321F1AAE15}"/>
              </a:ext>
            </a:extLst>
          </p:cNvPr>
          <p:cNvSpPr txBox="1"/>
          <p:nvPr/>
        </p:nvSpPr>
        <p:spPr>
          <a:xfrm>
            <a:off x="963405" y="2657894"/>
            <a:ext cx="12879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Increasing</a:t>
            </a:r>
            <a:endParaRPr sz="1400" b="1" i="0" u="none" strike="noStrike" cap="none" dirty="0">
              <a:solidFill>
                <a:schemeClr val="bg2">
                  <a:lumMod val="90000"/>
                  <a:lumOff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Attacker</a:t>
            </a:r>
            <a:endParaRPr sz="1400" b="1" i="0" u="none" strike="noStrike" cap="none" dirty="0">
              <a:solidFill>
                <a:schemeClr val="bg2">
                  <a:lumMod val="90000"/>
                  <a:lumOff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bg2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 sz="1400" b="1" i="0" u="none" strike="noStrike" cap="none" dirty="0">
              <a:solidFill>
                <a:schemeClr val="bg2">
                  <a:lumMod val="90000"/>
                  <a:lumOff val="1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90;p35">
            <a:extLst>
              <a:ext uri="{FF2B5EF4-FFF2-40B4-BE49-F238E27FC236}">
                <a16:creationId xmlns:a16="http://schemas.microsoft.com/office/drawing/2014/main" id="{BA585CAD-B7CD-6624-8731-8A8BC4B8A4F3}"/>
              </a:ext>
            </a:extLst>
          </p:cNvPr>
          <p:cNvCxnSpPr>
            <a:cxnSpLocks/>
          </p:cNvCxnSpPr>
          <p:nvPr/>
        </p:nvCxnSpPr>
        <p:spPr>
          <a:xfrm>
            <a:off x="2295228" y="2595565"/>
            <a:ext cx="0" cy="107602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195;p35">
            <a:extLst>
              <a:ext uri="{FF2B5EF4-FFF2-40B4-BE49-F238E27FC236}">
                <a16:creationId xmlns:a16="http://schemas.microsoft.com/office/drawing/2014/main" id="{BE30D487-81E1-F886-CC0E-EE73E0827721}"/>
              </a:ext>
            </a:extLst>
          </p:cNvPr>
          <p:cNvSpPr txBox="1"/>
          <p:nvPr/>
        </p:nvSpPr>
        <p:spPr>
          <a:xfrm>
            <a:off x="6261450" y="2380614"/>
            <a:ext cx="22539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Attackers often here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93;p35">
            <a:extLst>
              <a:ext uri="{FF2B5EF4-FFF2-40B4-BE49-F238E27FC236}">
                <a16:creationId xmlns:a16="http://schemas.microsoft.com/office/drawing/2014/main" id="{1D31E06D-4B6E-E608-384D-2B23ED8D7BE7}"/>
              </a:ext>
            </a:extLst>
          </p:cNvPr>
          <p:cNvSpPr txBox="1"/>
          <p:nvPr/>
        </p:nvSpPr>
        <p:spPr>
          <a:xfrm>
            <a:off x="6256821" y="3361690"/>
            <a:ext cx="18138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for this</a:t>
            </a:r>
            <a:endParaRPr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94;p35">
            <a:extLst>
              <a:ext uri="{FF2B5EF4-FFF2-40B4-BE49-F238E27FC236}">
                <a16:creationId xmlns:a16="http://schemas.microsoft.com/office/drawing/2014/main" id="{D3B31393-98AE-F8FC-B1DD-41F4A94F8FD8}"/>
              </a:ext>
            </a:extLst>
          </p:cNvPr>
          <p:cNvCxnSpPr/>
          <p:nvPr/>
        </p:nvCxnSpPr>
        <p:spPr>
          <a:xfrm rot="10800000">
            <a:off x="5647703" y="2595565"/>
            <a:ext cx="52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194;p35">
            <a:extLst>
              <a:ext uri="{FF2B5EF4-FFF2-40B4-BE49-F238E27FC236}">
                <a16:creationId xmlns:a16="http://schemas.microsoft.com/office/drawing/2014/main" id="{6915C5A0-8D1B-9C9D-FB6B-6DED324C5E06}"/>
              </a:ext>
            </a:extLst>
          </p:cNvPr>
          <p:cNvCxnSpPr/>
          <p:nvPr/>
        </p:nvCxnSpPr>
        <p:spPr>
          <a:xfrm rot="10800000">
            <a:off x="5647703" y="3576640"/>
            <a:ext cx="525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262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F885DB1E-805E-E04A-8DD4-79E18191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9F75E8F4-843E-4BE6-F7F0-A8DA321AE6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7355E-6F75-0BB8-E354-B90098524916}"/>
              </a:ext>
            </a:extLst>
          </p:cNvPr>
          <p:cNvSpPr txBox="1"/>
          <p:nvPr/>
        </p:nvSpPr>
        <p:spPr>
          <a:xfrm>
            <a:off x="628650" y="1249230"/>
            <a:ext cx="793908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Ciphertext-Only Attack (COA)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3520F3-2B3F-0C37-AA99-3E74AE41F69A}"/>
              </a:ext>
            </a:extLst>
          </p:cNvPr>
          <p:cNvSpPr txBox="1"/>
          <p:nvPr/>
        </p:nvSpPr>
        <p:spPr>
          <a:xfrm>
            <a:off x="1066800" y="1873033"/>
            <a:ext cx="6596063" cy="698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/>
              <a:t>Example:</a:t>
            </a:r>
            <a:r>
              <a:rPr lang="en-US" dirty="0"/>
              <a:t> An adversary captures encrypted HTTPS packets on a public Wi-Fi network. They only have ciphertexts from many sessions.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1D9E0-89CA-45A4-54D0-CD377C83EF57}"/>
              </a:ext>
            </a:extLst>
          </p:cNvPr>
          <p:cNvSpPr txBox="1"/>
          <p:nvPr/>
        </p:nvSpPr>
        <p:spPr>
          <a:xfrm>
            <a:off x="1023936" y="2910781"/>
            <a:ext cx="6738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can an attacker do: </a:t>
            </a:r>
            <a:r>
              <a:rPr lang="en-US" dirty="0"/>
              <a:t>passively observe encrypted text and perform statistical analysis to guess plaintext.</a:t>
            </a:r>
          </a:p>
        </p:txBody>
      </p:sp>
      <p:pic>
        <p:nvPicPr>
          <p:cNvPr id="6146" name="Picture 2" descr="6,900+ Hacker Cartoon Stock Photos, Pictures &amp; Royalty-Free Images - iStock  | Hacker cartoon money">
            <a:extLst>
              <a:ext uri="{FF2B5EF4-FFF2-40B4-BE49-F238E27FC236}">
                <a16:creationId xmlns:a16="http://schemas.microsoft.com/office/drawing/2014/main" id="{CDE2B6D4-EC4E-EA8E-BE92-432A8C619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8148" r="3981" b="17593"/>
          <a:stretch>
            <a:fillRect/>
          </a:stretch>
        </p:blipFill>
        <p:spPr bwMode="auto">
          <a:xfrm>
            <a:off x="6515100" y="3394840"/>
            <a:ext cx="966788" cy="6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22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43BF6A8-61B0-51F7-70DA-391B21C8A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6F0B454C-E76B-13A5-95D6-24D5920C81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C6037-81FF-095F-178E-4E6E294F0117}"/>
              </a:ext>
            </a:extLst>
          </p:cNvPr>
          <p:cNvSpPr txBox="1"/>
          <p:nvPr/>
        </p:nvSpPr>
        <p:spPr>
          <a:xfrm>
            <a:off x="628650" y="1259391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Known-Plaintext Attack (KPA)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DA07FA-621B-0B97-3155-0E231596DDCF}"/>
              </a:ext>
            </a:extLst>
          </p:cNvPr>
          <p:cNvSpPr txBox="1"/>
          <p:nvPr/>
        </p:nvSpPr>
        <p:spPr>
          <a:xfrm>
            <a:off x="1066800" y="1873033"/>
            <a:ext cx="6596063" cy="698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/>
              <a:t>Example:</a:t>
            </a:r>
            <a:r>
              <a:rPr lang="en-US" dirty="0"/>
              <a:t> An attacker obtains a leaked company memo (plaintext) and the encrypted file previously sent over email (ciphertext).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2A1E5-2EF2-4561-D5CF-4731BC4AEDB5}"/>
              </a:ext>
            </a:extLst>
          </p:cNvPr>
          <p:cNvSpPr txBox="1"/>
          <p:nvPr/>
        </p:nvSpPr>
        <p:spPr>
          <a:xfrm>
            <a:off x="1023936" y="2910781"/>
            <a:ext cx="67389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can an attacker do: </a:t>
            </a:r>
            <a:r>
              <a:rPr lang="en-US" altLang="zh-CN" dirty="0"/>
              <a:t>r</a:t>
            </a:r>
            <a:r>
              <a:rPr lang="en-US" dirty="0"/>
              <a:t>ecover the key that helps decrypt other ciphertexts.</a:t>
            </a:r>
          </a:p>
        </p:txBody>
      </p:sp>
      <p:pic>
        <p:nvPicPr>
          <p:cNvPr id="16" name="Picture 2" descr="6,900+ Hacker Cartoon Stock Photos, Pictures &amp; Royalty-Free Images - iStock  | Hacker cartoon money">
            <a:extLst>
              <a:ext uri="{FF2B5EF4-FFF2-40B4-BE49-F238E27FC236}">
                <a16:creationId xmlns:a16="http://schemas.microsoft.com/office/drawing/2014/main" id="{01AA7F5A-A069-0F6F-7A6A-3AF28D32DF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8148" r="3981" b="17593"/>
          <a:stretch>
            <a:fillRect/>
          </a:stretch>
        </p:blipFill>
        <p:spPr bwMode="auto">
          <a:xfrm>
            <a:off x="6515100" y="3394840"/>
            <a:ext cx="966788" cy="6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05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3BC9E51D-423A-5B1D-C551-7B3A1B9FB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A8038B19-40A4-C03A-88E1-4CBB7F6AAB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0C8B3-1992-2EDA-D6C5-840A683A85F4}"/>
              </a:ext>
            </a:extLst>
          </p:cNvPr>
          <p:cNvSpPr txBox="1"/>
          <p:nvPr/>
        </p:nvSpPr>
        <p:spPr>
          <a:xfrm>
            <a:off x="628650" y="1259391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Chosen-Plaintext Attack (CPA)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1F2D8-86C0-6652-3BC2-D7EE652FC565}"/>
              </a:ext>
            </a:extLst>
          </p:cNvPr>
          <p:cNvSpPr txBox="1"/>
          <p:nvPr/>
        </p:nvSpPr>
        <p:spPr>
          <a:xfrm>
            <a:off x="1066800" y="1873033"/>
            <a:ext cx="6596063" cy="6987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/>
              <a:t>Example:</a:t>
            </a:r>
            <a:r>
              <a:rPr lang="en-US" dirty="0"/>
              <a:t> A cloud service offers an “encrypt” API for testing. An attacker submits crafted plaintexts and receives ciphertexts.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D1340-F495-3B05-FD03-0F86A7F3E4FF}"/>
              </a:ext>
            </a:extLst>
          </p:cNvPr>
          <p:cNvSpPr txBox="1"/>
          <p:nvPr/>
        </p:nvSpPr>
        <p:spPr>
          <a:xfrm>
            <a:off x="995361" y="2837592"/>
            <a:ext cx="6738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can an attacker do: </a:t>
            </a:r>
            <a:r>
              <a:rPr lang="en-US" altLang="zh-CN" dirty="0"/>
              <a:t>use chosen inputs to reveal the key and then decrypt or forge other ciphertexts.</a:t>
            </a:r>
            <a:endParaRPr lang="en-US" dirty="0"/>
          </a:p>
        </p:txBody>
      </p:sp>
      <p:pic>
        <p:nvPicPr>
          <p:cNvPr id="5" name="Picture 2" descr="6,900+ Hacker Cartoon Stock Photos, Pictures &amp; Royalty-Free Images - iStock  | Hacker cartoon money">
            <a:extLst>
              <a:ext uri="{FF2B5EF4-FFF2-40B4-BE49-F238E27FC236}">
                <a16:creationId xmlns:a16="http://schemas.microsoft.com/office/drawing/2014/main" id="{8B30D113-3CCE-B656-513C-95631CA74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8148" r="3981" b="17593"/>
          <a:stretch>
            <a:fillRect/>
          </a:stretch>
        </p:blipFill>
        <p:spPr bwMode="auto">
          <a:xfrm>
            <a:off x="6515100" y="3394840"/>
            <a:ext cx="966788" cy="6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52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6CE5B6B-543E-1B93-418F-21AD93D03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2689DA41-5647-B453-8168-757EE68215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9C74DD-B2B3-044D-79B8-AACB5A2A2F9B}"/>
              </a:ext>
            </a:extLst>
          </p:cNvPr>
          <p:cNvSpPr txBox="1"/>
          <p:nvPr/>
        </p:nvSpPr>
        <p:spPr>
          <a:xfrm>
            <a:off x="628650" y="1259391"/>
            <a:ext cx="4572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Chosen-Ciphertext Attack (CCA)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AD3D3-BE7B-F376-2428-C6B89A5A307F}"/>
              </a:ext>
            </a:extLst>
          </p:cNvPr>
          <p:cNvSpPr txBox="1"/>
          <p:nvPr/>
        </p:nvSpPr>
        <p:spPr>
          <a:xfrm>
            <a:off x="1066800" y="1873033"/>
            <a:ext cx="6596063" cy="102188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u="sng" dirty="0"/>
              <a:t>Example:</a:t>
            </a:r>
            <a:r>
              <a:rPr lang="en-US" dirty="0"/>
              <a:t> A web application accepts an encrypted session token from clients and tries to decrypt it. If decryption fails due to bad padding, the server responds with an error message or a slightly different HTTP response.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607CD-C001-24D5-9D63-0E153C8C13EA}"/>
              </a:ext>
            </a:extLst>
          </p:cNvPr>
          <p:cNvSpPr txBox="1"/>
          <p:nvPr/>
        </p:nvSpPr>
        <p:spPr>
          <a:xfrm>
            <a:off x="995361" y="3041741"/>
            <a:ext cx="67770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What can an attacker do: </a:t>
            </a:r>
            <a:r>
              <a:rPr lang="en-US" dirty="0"/>
              <a:t>sends the modified ciphertexts to the server. By observing responses to different modifications, the attacker recovers plaintexts or craft valid ciphertexts. </a:t>
            </a:r>
          </a:p>
        </p:txBody>
      </p:sp>
      <p:pic>
        <p:nvPicPr>
          <p:cNvPr id="5" name="Picture 2" descr="6,900+ Hacker Cartoon Stock Photos, Pictures &amp; Royalty-Free Images - iStock  | Hacker cartoon money">
            <a:extLst>
              <a:ext uri="{FF2B5EF4-FFF2-40B4-BE49-F238E27FC236}">
                <a16:creationId xmlns:a16="http://schemas.microsoft.com/office/drawing/2014/main" id="{87993D44-E0BF-F2B3-38AE-5D0BF6CD1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8148" r="3981" b="17593"/>
          <a:stretch>
            <a:fillRect/>
          </a:stretch>
        </p:blipFill>
        <p:spPr bwMode="auto">
          <a:xfrm>
            <a:off x="6853238" y="3656776"/>
            <a:ext cx="966788" cy="68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017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7A321828-7F38-9D81-E612-B4A3900B3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97F4E75B-E949-ADFD-1A91-70F8E75C83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Attacks</a:t>
            </a:r>
            <a:endParaRPr sz="3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42E5EB-4ABF-22A7-18C7-E4AE207B016F}"/>
              </a:ext>
            </a:extLst>
          </p:cNvPr>
          <p:cNvSpPr txBox="1"/>
          <p:nvPr/>
        </p:nvSpPr>
        <p:spPr>
          <a:xfrm>
            <a:off x="323850" y="2571750"/>
            <a:ext cx="3590925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What</a:t>
            </a:r>
            <a:r>
              <a:rPr lang="en-US" dirty="0"/>
              <a:t> the attacker wants to achieve (goals)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2DB62-6354-E1A0-14C6-271623E177E7}"/>
              </a:ext>
            </a:extLst>
          </p:cNvPr>
          <p:cNvSpPr txBox="1"/>
          <p:nvPr/>
        </p:nvSpPr>
        <p:spPr>
          <a:xfrm>
            <a:off x="4181474" y="2106975"/>
            <a:ext cx="4086226" cy="1237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The attacker’s objective: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Recover the secret message (Confidentiality).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Modify data without detection (Integrity).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the system unavailable (Availability).</a:t>
            </a:r>
          </a:p>
        </p:txBody>
      </p:sp>
    </p:spTree>
    <p:extLst>
      <p:ext uri="{BB962C8B-B14F-4D97-AF65-F5344CB8AC3E}">
        <p14:creationId xmlns:p14="http://schemas.microsoft.com/office/powerpoint/2010/main" val="309272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Brute Force</a:t>
            </a:r>
            <a:endParaRPr sz="3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EFA09-BDC7-167B-DA6B-2B3A34FC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35810"/>
            <a:ext cx="7653338" cy="3497100"/>
          </a:xfrm>
        </p:spPr>
        <p:txBody>
          <a:bodyPr/>
          <a:lstStyle/>
          <a:p>
            <a:r>
              <a:rPr lang="en-US" sz="1600" b="1" i="1" u="sng" dirty="0"/>
              <a:t>Brute Force:</a:t>
            </a:r>
            <a:r>
              <a:rPr lang="en-US" sz="1600" b="1" i="1" dirty="0"/>
              <a:t> </a:t>
            </a:r>
            <a:r>
              <a:rPr lang="en-US" sz="1600" dirty="0"/>
              <a:t>A </a:t>
            </a:r>
            <a:r>
              <a:rPr lang="en-US" sz="1600" i="1" dirty="0"/>
              <a:t>brute-force</a:t>
            </a:r>
            <a:r>
              <a:rPr lang="en-US" sz="1600" dirty="0"/>
              <a:t> attack tries every possible key or password until one works.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BD00A7-5113-C4E0-9C37-7A7AF65290BE}"/>
                  </a:ext>
                </a:extLst>
              </p:cNvPr>
              <p:cNvSpPr txBox="1"/>
              <p:nvPr/>
            </p:nvSpPr>
            <p:spPr>
              <a:xfrm>
                <a:off x="1438273" y="2109788"/>
                <a:ext cx="5676901" cy="10801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For</a:t>
                </a:r>
                <a:r>
                  <a:rPr lang="en-US" b="1" dirty="0"/>
                  <a:t> </a:t>
                </a:r>
                <a:r>
                  <a:rPr lang="en-US" dirty="0"/>
                  <a:t>passwords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using an alphabet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𝐾𝑒𝑦𝑠𝑝𝑎𝑐𝑒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the guesses rate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then the time to brute force is: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𝑊𝑜𝑟𝑠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𝑐𝑎𝑠𝑒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dirty="0"/>
                  <a:t> (Only half of that in average)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BD00A7-5113-C4E0-9C37-7A7AF6529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73" y="2109788"/>
                <a:ext cx="5676901" cy="1080167"/>
              </a:xfrm>
              <a:prstGeom prst="rect">
                <a:avLst/>
              </a:prstGeom>
              <a:blipFill>
                <a:blip r:embed="rId3"/>
                <a:stretch>
                  <a:fillRect l="-214" t="-559" b="-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30A52-6DDF-A0BE-4CF1-AEAD060885D7}"/>
                  </a:ext>
                </a:extLst>
              </p:cNvPr>
              <p:cNvSpPr txBox="1"/>
              <p:nvPr/>
            </p:nvSpPr>
            <p:spPr>
              <a:xfrm>
                <a:off x="997744" y="3586163"/>
                <a:ext cx="6915150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Question: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for a large GPU cluster and A</a:t>
                </a:r>
                <a:r>
                  <a:rPr lang="en-US" altLang="zh-CN" dirty="0"/>
                  <a:t>lphabet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=26. How long can an 8-lowercase key be brute forced?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230A52-6DDF-A0BE-4CF1-AEAD06088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744" y="3586163"/>
                <a:ext cx="691515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1BB80956-C453-2818-2AEC-4AD329424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>
            <a:extLst>
              <a:ext uri="{FF2B5EF4-FFF2-40B4-BE49-F238E27FC236}">
                <a16:creationId xmlns:a16="http://schemas.microsoft.com/office/drawing/2014/main" id="{7240E3FA-A84A-ADC2-A8A5-4791190322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Brute Force</a:t>
            </a:r>
            <a:endParaRPr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0D309C-FC2D-4F93-B049-28555981755E}"/>
                  </a:ext>
                </a:extLst>
              </p:cNvPr>
              <p:cNvSpPr txBox="1"/>
              <p:nvPr/>
            </p:nvSpPr>
            <p:spPr>
              <a:xfrm>
                <a:off x="850106" y="1395413"/>
                <a:ext cx="6915150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Question: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 for a large GPU cluster and A</a:t>
                </a:r>
                <a:r>
                  <a:rPr lang="en-US" altLang="zh-CN" dirty="0"/>
                  <a:t>lphabet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=26. How long can an 8-lowercase key be brute forced?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0D309C-FC2D-4F93-B049-285559817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395413"/>
                <a:ext cx="69151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41312-89B1-BF33-FC29-A0201FFE2C19}"/>
                  </a:ext>
                </a:extLst>
              </p:cNvPr>
              <p:cNvSpPr txBox="1"/>
              <p:nvPr/>
            </p:nvSpPr>
            <p:spPr>
              <a:xfrm>
                <a:off x="1919735" y="2326502"/>
                <a:ext cx="5304529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= 208.827064576 seconds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3.48 minutes (worst-case)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141312-89B1-BF33-FC29-A0201FFE2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5" y="2326502"/>
                <a:ext cx="5304529" cy="336182"/>
              </a:xfrm>
              <a:prstGeom prst="rect">
                <a:avLst/>
              </a:prstGeom>
              <a:blipFill>
                <a:blip r:embed="rId4"/>
                <a:stretch>
                  <a:fillRect l="-1264" r="-137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06DFDB9-9C5D-73AD-9BDF-307BE1CC3345}"/>
              </a:ext>
            </a:extLst>
          </p:cNvPr>
          <p:cNvSpPr txBox="1"/>
          <p:nvPr/>
        </p:nvSpPr>
        <p:spPr>
          <a:xfrm>
            <a:off x="1688305" y="2913908"/>
            <a:ext cx="5767387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8 lowercase characters is easily breakable</a:t>
            </a:r>
            <a:r>
              <a:rPr lang="en-US" dirty="0"/>
              <a:t> by modern hardware.</a:t>
            </a:r>
          </a:p>
        </p:txBody>
      </p:sp>
    </p:spTree>
    <p:extLst>
      <p:ext uri="{BB962C8B-B14F-4D97-AF65-F5344CB8AC3E}">
        <p14:creationId xmlns:p14="http://schemas.microsoft.com/office/powerpoint/2010/main" val="195820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BC1C1DC-4B2E-350E-8760-57D055D3D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403763AE-2E0D-A854-35D5-2089AC5667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Can Cryptography Do?</a:t>
            </a:r>
            <a:endParaRPr sz="3400"/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1693664E-0737-3480-68A9-EC537FAF74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550" y="1148875"/>
            <a:ext cx="6059984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Consider “big three” </a:t>
            </a:r>
            <a:r>
              <a:rPr lang="en-US" altLang="zh-CN" sz="2000" dirty="0"/>
              <a:t>computer </a:t>
            </a:r>
            <a:r>
              <a:rPr lang="en-US" sz="2000" dirty="0"/>
              <a:t>security goals:</a:t>
            </a:r>
            <a:endParaRPr sz="2000" dirty="0"/>
          </a:p>
        </p:txBody>
      </p:sp>
      <p:pic>
        <p:nvPicPr>
          <p:cNvPr id="2" name="Picture 2" descr="Confidentiality, Integrity, and Availability | by Cem Aksakal | Medium">
            <a:extLst>
              <a:ext uri="{FF2B5EF4-FFF2-40B4-BE49-F238E27FC236}">
                <a16:creationId xmlns:a16="http://schemas.microsoft.com/office/drawing/2014/main" id="{4E86C568-6C52-74FA-F6D8-EB36F752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0" y="1908700"/>
            <a:ext cx="2411620" cy="20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27B519-A473-5ADD-C1E1-B391AE51AD2D}"/>
              </a:ext>
            </a:extLst>
          </p:cNvPr>
          <p:cNvSpPr txBox="1"/>
          <p:nvPr/>
        </p:nvSpPr>
        <p:spPr>
          <a:xfrm>
            <a:off x="3388251" y="1747369"/>
            <a:ext cx="5056783" cy="151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Integrity: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Uses </a:t>
            </a:r>
            <a:r>
              <a:rPr lang="en-US" b="1" dirty="0"/>
              <a:t>hash-based</a:t>
            </a:r>
            <a:r>
              <a:rPr lang="en-US" dirty="0"/>
              <a:t> </a:t>
            </a:r>
            <a:r>
              <a:rPr lang="en-US" b="1" dirty="0"/>
              <a:t>message authentication codes (HMACs)</a:t>
            </a:r>
            <a:r>
              <a:rPr lang="en-US" dirty="0"/>
              <a:t> to detect any change</a:t>
            </a: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marR="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Even a one-bit change in the data produces a completely different hash value.</a:t>
            </a:r>
          </a:p>
        </p:txBody>
      </p:sp>
      <p:pic>
        <p:nvPicPr>
          <p:cNvPr id="2050" name="Picture 2" descr="Hash Functions | Practical Cryptography for Developers">
            <a:extLst>
              <a:ext uri="{FF2B5EF4-FFF2-40B4-BE49-F238E27FC236}">
                <a16:creationId xmlns:a16="http://schemas.microsoft.com/office/drawing/2014/main" id="{3D3CC7B4-3F2C-042E-8EAA-AC33E102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30" y="3200662"/>
            <a:ext cx="3252025" cy="13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3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>
          <a:extLst>
            <a:ext uri="{FF2B5EF4-FFF2-40B4-BE49-F238E27FC236}">
              <a16:creationId xmlns:a16="http://schemas.microsoft.com/office/drawing/2014/main" id="{FAF77B6D-192E-7281-811E-7674D9B9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>
            <a:extLst>
              <a:ext uri="{FF2B5EF4-FFF2-40B4-BE49-F238E27FC236}">
                <a16:creationId xmlns:a16="http://schemas.microsoft.com/office/drawing/2014/main" id="{314793F3-620A-5D1C-F3F5-6790BD4F19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Brute Force</a:t>
            </a:r>
            <a:endParaRPr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254EF-BBC7-DB85-7988-970AC5BC7114}"/>
                  </a:ext>
                </a:extLst>
              </p:cNvPr>
              <p:cNvSpPr txBox="1"/>
              <p:nvPr/>
            </p:nvSpPr>
            <p:spPr>
              <a:xfrm>
                <a:off x="850106" y="1395413"/>
                <a:ext cx="6915150" cy="541623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dirty="0"/>
                  <a:t> and A</a:t>
                </a:r>
                <a:r>
                  <a:rPr lang="en-US" altLang="zh-CN" dirty="0"/>
                  <a:t>lphabet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95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ASCII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How long can a 12-lowercase key be brute forced?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D254EF-BBC7-DB85-7988-970AC5BC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106" y="1395413"/>
                <a:ext cx="6915150" cy="541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F8047-06D3-538B-9D42-EA3FEAE90239}"/>
                  </a:ext>
                </a:extLst>
              </p:cNvPr>
              <p:cNvSpPr txBox="1"/>
              <p:nvPr/>
            </p:nvSpPr>
            <p:spPr>
              <a:xfrm>
                <a:off x="1919735" y="2326502"/>
                <a:ext cx="5009961" cy="336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p>
                        </m:sSup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3.26×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dirty="0"/>
                  <a:t>seconds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10338 years (worst-case)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4F8047-06D3-538B-9D42-EA3FEAE9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5" y="2326502"/>
                <a:ext cx="5009961" cy="336182"/>
              </a:xfrm>
              <a:prstGeom prst="rect">
                <a:avLst/>
              </a:prstGeom>
              <a:blipFill>
                <a:blip r:embed="rId4"/>
                <a:stretch>
                  <a:fillRect l="-1338" r="-1338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E3CDAEF-4260-B81B-889D-9ABAEDB18490}"/>
              </a:ext>
            </a:extLst>
          </p:cNvPr>
          <p:cNvSpPr txBox="1"/>
          <p:nvPr/>
        </p:nvSpPr>
        <p:spPr>
          <a:xfrm>
            <a:off x="2072877" y="3052150"/>
            <a:ext cx="4469608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Achieved computational security for modern hardware </a:t>
            </a:r>
          </a:p>
        </p:txBody>
      </p:sp>
    </p:spTree>
    <p:extLst>
      <p:ext uri="{BB962C8B-B14F-4D97-AF65-F5344CB8AC3E}">
        <p14:creationId xmlns:p14="http://schemas.microsoft.com/office/powerpoint/2010/main" val="971386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Number Sizes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Estimating with powers of two</a:t>
            </a:r>
            <a:endParaRPr sz="2000" i="1"/>
          </a:p>
        </p:txBody>
      </p:sp>
      <p:sp>
        <p:nvSpPr>
          <p:cNvPr id="225" name="Google Shape;225;p38"/>
          <p:cNvSpPr txBox="1">
            <a:spLocks noGrp="1"/>
          </p:cNvSpPr>
          <p:nvPr>
            <p:ph type="body" idx="1"/>
          </p:nvPr>
        </p:nvSpPr>
        <p:spPr>
          <a:xfrm>
            <a:off x="628650" y="11358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Important values for all CS majors to know cold:</a:t>
            </a:r>
            <a:endParaRPr sz="20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2</a:t>
            </a:r>
            <a:r>
              <a:rPr lang="en-US" sz="1600" baseline="30000"/>
              <a:t>10</a:t>
            </a:r>
            <a:r>
              <a:rPr lang="en-US" sz="1600"/>
              <a:t> is “about 1000”  (actually 1024)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2</a:t>
            </a:r>
            <a:r>
              <a:rPr lang="en-US" sz="1600" baseline="30000"/>
              <a:t>20</a:t>
            </a:r>
            <a:r>
              <a:rPr lang="en-US" sz="1600"/>
              <a:t> is “about a million” (actually 1,048,576)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2</a:t>
            </a:r>
            <a:r>
              <a:rPr lang="en-US" sz="1600" baseline="30000"/>
              <a:t>30</a:t>
            </a:r>
            <a:r>
              <a:rPr lang="en-US" sz="1600"/>
              <a:t> is “about a billion”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2</a:t>
            </a:r>
            <a:r>
              <a:rPr lang="en-US" sz="1600" baseline="30000"/>
              <a:t>40</a:t>
            </a:r>
            <a:r>
              <a:rPr lang="en-US" sz="1600"/>
              <a:t> is “about a trillion”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…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400"/>
              <a:buNone/>
            </a:pPr>
            <a:r>
              <a:rPr lang="en-US" sz="2000"/>
              <a:t>And the converse for dealing with base 2 logarithms:</a:t>
            </a:r>
            <a:endParaRPr sz="20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log</a:t>
            </a:r>
            <a:r>
              <a:rPr lang="en-US" sz="1600" baseline="-25000"/>
              <a:t>2</a:t>
            </a:r>
            <a:r>
              <a:rPr lang="en-US" sz="1600"/>
              <a:t>(1000) is about 10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log</a:t>
            </a:r>
            <a:r>
              <a:rPr lang="en-US" sz="1600" baseline="-25000"/>
              <a:t>2</a:t>
            </a:r>
            <a:r>
              <a:rPr lang="en-US" sz="1600"/>
              <a:t>(1,000,000) is about 20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log</a:t>
            </a:r>
            <a:r>
              <a:rPr lang="en-US" sz="1600" baseline="-25000"/>
              <a:t>2</a:t>
            </a:r>
            <a:r>
              <a:rPr lang="en-US" sz="1600"/>
              <a:t>(1,000,000,000) is about 30</a:t>
            </a:r>
            <a:endParaRPr sz="1600"/>
          </a:p>
          <a:p>
            <a:pPr marL="400050" lvl="0" indent="-215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...</a:t>
            </a:r>
            <a:endParaRPr sz="1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Number Sizes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Using for quick estimates - crypto example</a:t>
            </a:r>
            <a:endParaRPr sz="2000" i="1"/>
          </a:p>
        </p:txBody>
      </p:sp>
      <p:sp>
        <p:nvSpPr>
          <p:cNvPr id="231" name="Google Shape;231;p39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886700" cy="29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Consider a “key cracking” machine that is clocked at 1 GHz, so can test 1 billion keys per second.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Attacking a cipher with 40-bit keys.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i="1" u="sng" dirty="0"/>
              <a:t>Question</a:t>
            </a:r>
            <a:r>
              <a:rPr lang="en-US" sz="1600" dirty="0"/>
              <a:t>: How long to test all possible keys?</a:t>
            </a:r>
            <a:endParaRPr sz="1600" dirty="0"/>
          </a:p>
          <a:p>
            <a:pPr marL="4572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 billion keys/second is about 2</a:t>
            </a:r>
            <a:r>
              <a:rPr lang="en-US" sz="1400" baseline="30000" dirty="0"/>
              <a:t>30</a:t>
            </a:r>
            <a:r>
              <a:rPr lang="en-US" sz="1400" dirty="0"/>
              <a:t> keys/second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There are 2</a:t>
            </a:r>
            <a:r>
              <a:rPr lang="en-US" sz="1400" baseline="30000" dirty="0"/>
              <a:t>40</a:t>
            </a:r>
            <a:r>
              <a:rPr lang="en-US" sz="1400" dirty="0"/>
              <a:t> different 40-bit keys - try them all in the worst case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Worst-case time required is 2</a:t>
            </a:r>
            <a:r>
              <a:rPr lang="en-US" sz="1400" baseline="30000" dirty="0"/>
              <a:t>40</a:t>
            </a:r>
            <a:r>
              <a:rPr lang="en-US" sz="1400" dirty="0"/>
              <a:t> / 2</a:t>
            </a:r>
            <a:r>
              <a:rPr lang="en-US" sz="1400" baseline="30000" dirty="0"/>
              <a:t>30</a:t>
            </a:r>
            <a:r>
              <a:rPr lang="en-US" sz="1400" dirty="0"/>
              <a:t> = 2</a:t>
            </a:r>
            <a:r>
              <a:rPr lang="en-US" sz="1400" baseline="30000" dirty="0"/>
              <a:t>10</a:t>
            </a:r>
            <a:r>
              <a:rPr lang="en-US" sz="1400" dirty="0"/>
              <a:t> seconds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2</a:t>
            </a:r>
            <a:r>
              <a:rPr lang="en-US" sz="1400" baseline="30000" dirty="0"/>
              <a:t>10</a:t>
            </a:r>
            <a:r>
              <a:rPr lang="en-US" sz="1400" dirty="0"/>
              <a:t> seconds is about 1,000 seconds</a:t>
            </a:r>
            <a:endParaRPr sz="1400" dirty="0"/>
          </a:p>
          <a:p>
            <a:pPr marL="457200" lvl="0" indent="-203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AutoNum type="arabicPeriod"/>
            </a:pPr>
            <a:r>
              <a:rPr lang="en-US" sz="1400" dirty="0"/>
              <a:t>An hour has 3,600 seconds, so this is just a little over 15 minutes (not a very secure cipher!)</a:t>
            </a:r>
            <a:endParaRPr sz="1400" dirty="0"/>
          </a:p>
        </p:txBody>
      </p:sp>
      <p:sp>
        <p:nvSpPr>
          <p:cNvPr id="232" name="Google Shape;232;p39"/>
          <p:cNvSpPr txBox="1"/>
          <p:nvPr/>
        </p:nvSpPr>
        <p:spPr>
          <a:xfrm>
            <a:off x="793000" y="4022625"/>
            <a:ext cx="7489800" cy="519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Even worse: On average, only half of the keyspace needs to be explored, so this is broken in 2</a:t>
            </a:r>
            <a:r>
              <a:rPr lang="en-US" sz="1400" b="0" i="0" u="none" strike="noStrike" cap="none" baseline="30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= 512 seconds (&lt; 9 min) on average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Number Sizes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More precise estimates</a:t>
            </a:r>
            <a:endParaRPr sz="2000" i="1"/>
          </a:p>
        </p:txBody>
      </p:sp>
      <p:sp>
        <p:nvSpPr>
          <p:cNvPr id="238" name="Google Shape;238;p40"/>
          <p:cNvSpPr txBox="1">
            <a:spLocks noGrp="1"/>
          </p:cNvSpPr>
          <p:nvPr>
            <p:ph type="body" idx="1"/>
          </p:nvPr>
        </p:nvSpPr>
        <p:spPr>
          <a:xfrm>
            <a:off x="628650" y="11017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Know powers of 2 up to 2</a:t>
            </a:r>
            <a:r>
              <a:rPr lang="en-US" sz="1800" baseline="30000" dirty="0"/>
              <a:t>10</a:t>
            </a:r>
            <a:r>
              <a:rPr lang="en-US" sz="1800" dirty="0"/>
              <a:t> - a few important ones: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4</a:t>
            </a:r>
            <a:r>
              <a:rPr lang="en-US" sz="1400" dirty="0"/>
              <a:t> = 16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5</a:t>
            </a:r>
            <a:r>
              <a:rPr lang="en-US" sz="1400" dirty="0"/>
              <a:t> = 32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2</a:t>
            </a:r>
            <a:r>
              <a:rPr lang="en-US" sz="1400" baseline="30000" dirty="0"/>
              <a:t>8</a:t>
            </a:r>
            <a:r>
              <a:rPr lang="en-US" sz="1400" dirty="0"/>
              <a:t> = 256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Examples: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What is 2</a:t>
            </a:r>
            <a:r>
              <a:rPr lang="en-US" sz="1400" baseline="30000" dirty="0"/>
              <a:t>25</a:t>
            </a:r>
            <a:r>
              <a:rPr lang="en-US" sz="1400" dirty="0"/>
              <a:t>?  2</a:t>
            </a:r>
            <a:r>
              <a:rPr lang="en-US" sz="1400" baseline="30000" dirty="0"/>
              <a:t>20</a:t>
            </a:r>
            <a:r>
              <a:rPr lang="en-US" sz="1400" dirty="0"/>
              <a:t>∙2</a:t>
            </a:r>
            <a:r>
              <a:rPr lang="en-US" sz="1400" baseline="30000" dirty="0"/>
              <a:t>5</a:t>
            </a:r>
            <a:r>
              <a:rPr lang="en-US" sz="1400" dirty="0"/>
              <a:t> = </a:t>
            </a:r>
            <a:r>
              <a:rPr lang="en-US" sz="1400" dirty="0" err="1"/>
              <a:t>approx</a:t>
            </a:r>
            <a:r>
              <a:rPr lang="en-US" sz="1400" dirty="0"/>
              <a:t> 32 million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What is 2</a:t>
            </a:r>
            <a:r>
              <a:rPr lang="en-US" sz="1400" baseline="30000" dirty="0"/>
              <a:t>38</a:t>
            </a:r>
            <a:r>
              <a:rPr lang="en-US" sz="1400" dirty="0"/>
              <a:t>?  2</a:t>
            </a:r>
            <a:r>
              <a:rPr lang="en-US" sz="1400" baseline="30000" dirty="0"/>
              <a:t>30</a:t>
            </a:r>
            <a:r>
              <a:rPr lang="en-US" sz="1400" dirty="0"/>
              <a:t>∙2</a:t>
            </a:r>
            <a:r>
              <a:rPr lang="en-US" sz="1400" baseline="30000" dirty="0"/>
              <a:t>8</a:t>
            </a:r>
            <a:r>
              <a:rPr lang="en-US" sz="1400" dirty="0"/>
              <a:t> = </a:t>
            </a:r>
            <a:r>
              <a:rPr lang="en-US" sz="1400" dirty="0" err="1"/>
              <a:t>approx</a:t>
            </a:r>
            <a:r>
              <a:rPr lang="en-US" sz="1400" dirty="0"/>
              <a:t> 256 billion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Relation to a few other measures:</a:t>
            </a:r>
            <a:endParaRPr sz="18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One hour is 3,600 seconds, which is </a:t>
            </a:r>
            <a:r>
              <a:rPr lang="en-US" sz="1400" dirty="0" err="1"/>
              <a:t>approx</a:t>
            </a:r>
            <a:r>
              <a:rPr lang="en-US" sz="1400" dirty="0"/>
              <a:t> 2</a:t>
            </a:r>
            <a:r>
              <a:rPr lang="en-US" sz="1400" baseline="30000" dirty="0"/>
              <a:t>12</a:t>
            </a:r>
            <a:endParaRPr sz="1400" baseline="300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One day is 86,400, which is </a:t>
            </a:r>
            <a:r>
              <a:rPr lang="en-US" sz="1400" dirty="0" err="1"/>
              <a:t>approx</a:t>
            </a:r>
            <a:r>
              <a:rPr lang="en-US" sz="1400" dirty="0"/>
              <a:t> 2</a:t>
            </a:r>
            <a:r>
              <a:rPr lang="en-US" sz="1400" baseline="30000" dirty="0"/>
              <a:t>16</a:t>
            </a:r>
            <a:r>
              <a:rPr lang="en-US" sz="1400" dirty="0"/>
              <a:t>  (closer: 2</a:t>
            </a:r>
            <a:r>
              <a:rPr lang="en-US" sz="1400" baseline="30000" dirty="0"/>
              <a:t>16.4</a:t>
            </a:r>
            <a:r>
              <a:rPr lang="en-US" sz="1400" dirty="0"/>
              <a:t>)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One year is </a:t>
            </a:r>
            <a:r>
              <a:rPr lang="en-US" sz="1400" dirty="0" err="1"/>
              <a:t>approx</a:t>
            </a:r>
            <a:r>
              <a:rPr lang="en-US" sz="1400" dirty="0"/>
              <a:t> 2</a:t>
            </a:r>
            <a:r>
              <a:rPr lang="en-US" sz="1400" baseline="30000" dirty="0"/>
              <a:t>25</a:t>
            </a:r>
            <a:r>
              <a:rPr lang="en-US" sz="1400" dirty="0"/>
              <a:t> seconds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So, 8 trillion cycles on a 1GHz machine takes: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	2</a:t>
            </a:r>
            <a:r>
              <a:rPr lang="en-US" sz="1600" baseline="30000" dirty="0"/>
              <a:t>43</a:t>
            </a:r>
            <a:r>
              <a:rPr lang="en-US" sz="1600" dirty="0"/>
              <a:t> / 2</a:t>
            </a:r>
            <a:r>
              <a:rPr lang="en-US" sz="1600" baseline="30000" dirty="0"/>
              <a:t>30</a:t>
            </a:r>
            <a:r>
              <a:rPr lang="en-US" sz="1600" dirty="0"/>
              <a:t> = 2</a:t>
            </a:r>
            <a:r>
              <a:rPr lang="en-US" sz="1600" baseline="30000" dirty="0"/>
              <a:t>13</a:t>
            </a:r>
            <a:r>
              <a:rPr lang="en-US" sz="1600" dirty="0"/>
              <a:t> seconds   →   about 2 hours</a:t>
            </a:r>
            <a:endParaRPr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Keysizes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Back to our original question</a:t>
            </a:r>
            <a:endParaRPr sz="2000" i="1"/>
          </a:p>
        </p:txBody>
      </p:sp>
      <p:sp>
        <p:nvSpPr>
          <p:cNvPr id="244" name="Google Shape;244;p41"/>
          <p:cNvSpPr txBox="1">
            <a:spLocks noGrp="1"/>
          </p:cNvSpPr>
          <p:nvPr>
            <p:ph type="body" idx="1"/>
          </p:nvPr>
        </p:nvSpPr>
        <p:spPr>
          <a:xfrm>
            <a:off x="628650" y="1128056"/>
            <a:ext cx="78867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u="sng">
                <a:solidFill>
                  <a:schemeClr val="dk2"/>
                </a:solidFill>
              </a:rPr>
              <a:t>Question</a:t>
            </a:r>
            <a:r>
              <a:rPr lang="en-US" sz="1600">
                <a:solidFill>
                  <a:schemeClr val="dk2"/>
                </a:solidFill>
              </a:rPr>
              <a:t>: Given a baseline of 1 billion tests/second, how big does the keyspace need to be for brute force to be impractical?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What does “impractical” mean?</a:t>
            </a:r>
            <a:endParaRPr sz="1600">
              <a:solidFill>
                <a:schemeClr val="dk2"/>
              </a:solidFill>
            </a:endParaRPr>
          </a:p>
          <a:p>
            <a:pPr marL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i="1">
                <a:solidFill>
                  <a:schemeClr val="dk2"/>
                </a:solidFill>
              </a:rPr>
              <a:t>Let’s say “over 8 years to break on average” - can you answer the question?</a:t>
            </a:r>
            <a:endParaRPr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Keysizes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Back to our original question</a:t>
            </a:r>
            <a:endParaRPr sz="2000" i="1"/>
          </a:p>
        </p:txBody>
      </p:sp>
      <p:sp>
        <p:nvSpPr>
          <p:cNvPr id="250" name="Google Shape;250;p42"/>
          <p:cNvSpPr txBox="1">
            <a:spLocks noGrp="1"/>
          </p:cNvSpPr>
          <p:nvPr>
            <p:ph type="body" idx="1"/>
          </p:nvPr>
        </p:nvSpPr>
        <p:spPr>
          <a:xfrm>
            <a:off x="628650" y="1128056"/>
            <a:ext cx="7886700" cy="3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i="1" u="sng">
                <a:solidFill>
                  <a:schemeClr val="dk2"/>
                </a:solidFill>
              </a:rPr>
              <a:t>Question</a:t>
            </a:r>
            <a:r>
              <a:rPr lang="en-US" sz="1600">
                <a:solidFill>
                  <a:schemeClr val="dk2"/>
                </a:solidFill>
              </a:rPr>
              <a:t>: Given a baseline of 1 billion tests/second, how big does the keyspace need to be for brute force to be impractical?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What does “impractical” mean?</a:t>
            </a:r>
            <a:endParaRPr sz="1600">
              <a:solidFill>
                <a:schemeClr val="dk2"/>
              </a:solidFill>
            </a:endParaRPr>
          </a:p>
          <a:p>
            <a:pPr marL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 i="1">
                <a:solidFill>
                  <a:schemeClr val="dk2"/>
                </a:solidFill>
              </a:rPr>
              <a:t>Let’s say “over 8 years to break on average” - can you answer the question?</a:t>
            </a:r>
            <a:endParaRPr sz="1400" i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8 years is 2</a:t>
            </a:r>
            <a:r>
              <a:rPr lang="en-US" sz="1600" baseline="30000">
                <a:solidFill>
                  <a:schemeClr val="dk2"/>
                </a:solidFill>
              </a:rPr>
              <a:t>3</a:t>
            </a:r>
            <a:r>
              <a:rPr lang="en-US" sz="1600">
                <a:solidFill>
                  <a:schemeClr val="dk2"/>
                </a:solidFill>
              </a:rPr>
              <a:t>∙2</a:t>
            </a:r>
            <a:r>
              <a:rPr lang="en-US" sz="1600" baseline="30000">
                <a:solidFill>
                  <a:schemeClr val="dk2"/>
                </a:solidFill>
              </a:rPr>
              <a:t>25</a:t>
            </a:r>
            <a:r>
              <a:rPr lang="en-US" sz="1600">
                <a:solidFill>
                  <a:schemeClr val="dk2"/>
                </a:solidFill>
              </a:rPr>
              <a:t> = 2</a:t>
            </a:r>
            <a:r>
              <a:rPr lang="en-US" sz="1600" baseline="30000">
                <a:solidFill>
                  <a:schemeClr val="dk2"/>
                </a:solidFill>
              </a:rPr>
              <a:t>28</a:t>
            </a:r>
            <a:r>
              <a:rPr lang="en-US" sz="1600">
                <a:solidFill>
                  <a:schemeClr val="dk2"/>
                </a:solidFill>
              </a:rPr>
              <a:t> seconds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1 billion keys tested every second → 2</a:t>
            </a:r>
            <a:r>
              <a:rPr lang="en-US" sz="1600" baseline="30000">
                <a:solidFill>
                  <a:schemeClr val="dk2"/>
                </a:solidFill>
              </a:rPr>
              <a:t>30</a:t>
            </a:r>
            <a:r>
              <a:rPr lang="en-US" sz="1600">
                <a:solidFill>
                  <a:schemeClr val="dk2"/>
                </a:solidFill>
              </a:rPr>
              <a:t>∙2</a:t>
            </a:r>
            <a:r>
              <a:rPr lang="en-US" sz="1600" baseline="30000">
                <a:solidFill>
                  <a:schemeClr val="dk2"/>
                </a:solidFill>
              </a:rPr>
              <a:t>28</a:t>
            </a:r>
            <a:r>
              <a:rPr lang="en-US" sz="1600">
                <a:solidFill>
                  <a:schemeClr val="dk2"/>
                </a:solidFill>
              </a:rPr>
              <a:t> = 2</a:t>
            </a:r>
            <a:r>
              <a:rPr lang="en-US" sz="1600" baseline="30000">
                <a:solidFill>
                  <a:schemeClr val="dk2"/>
                </a:solidFill>
              </a:rPr>
              <a:t>58</a:t>
            </a:r>
            <a:r>
              <a:rPr lang="en-US" sz="1600">
                <a:solidFill>
                  <a:schemeClr val="dk2"/>
                </a:solidFill>
              </a:rPr>
              <a:t> keys tested in 8 years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For “on average”, keyspace needs to be twice this: |</a:t>
            </a:r>
            <a:r>
              <a:rPr lang="en-US" sz="16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K</a:t>
            </a:r>
            <a:r>
              <a:rPr lang="en-US" sz="40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  <a:r>
              <a:rPr lang="en-US" sz="1600">
                <a:solidFill>
                  <a:schemeClr val="dk2"/>
                </a:solidFill>
              </a:rPr>
              <a:t>| ≥ 2</a:t>
            </a:r>
            <a:r>
              <a:rPr lang="en-US" sz="1600" baseline="30000">
                <a:solidFill>
                  <a:schemeClr val="dk2"/>
                </a:solidFill>
              </a:rPr>
              <a:t>59</a:t>
            </a:r>
            <a:endParaRPr sz="1600" baseline="300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>
                <a:solidFill>
                  <a:schemeClr val="dk2"/>
                </a:solidFill>
              </a:rPr>
              <a:t>So: Need to use keys with at least 59 bits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1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Number Sizes - Machines Get Faster!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Moore’s Law</a:t>
            </a:r>
            <a:endParaRPr sz="2000" i="1"/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1"/>
          </p:nvPr>
        </p:nvSpPr>
        <p:spPr>
          <a:xfrm>
            <a:off x="628650" y="1803313"/>
            <a:ext cx="4768800" cy="2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Example use: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9 years from now, we will have had 6 “doublings”, so computing power will be 2</a:t>
            </a:r>
            <a:r>
              <a:rPr lang="en-US" sz="1400" baseline="30000"/>
              <a:t>6</a:t>
            </a:r>
            <a:r>
              <a:rPr lang="en-US" sz="1400"/>
              <a:t> = 64 times faster than today.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Can this continue indefinitely?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	</a:t>
            </a:r>
            <a:r>
              <a:rPr lang="en-US" sz="1700" i="1"/>
              <a:t>No.</a:t>
            </a:r>
            <a:endParaRPr sz="17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Have we reached the end of Moore’s Law?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/>
              <a:t>	</a:t>
            </a:r>
            <a:r>
              <a:rPr lang="en-US" sz="1700" i="1"/>
              <a:t>Opinions vary....</a:t>
            </a:r>
            <a:endParaRPr sz="1700" i="1"/>
          </a:p>
        </p:txBody>
      </p:sp>
      <p:pic>
        <p:nvPicPr>
          <p:cNvPr id="257" name="Google Shape;25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1300" y="1599250"/>
            <a:ext cx="2190769" cy="294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3"/>
          <p:cNvSpPr txBox="1"/>
          <p:nvPr/>
        </p:nvSpPr>
        <p:spPr>
          <a:xfrm>
            <a:off x="628650" y="1159025"/>
            <a:ext cx="7886700" cy="6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Moore’s Law states that computing power doubles approximately every 18 months (1.5 years).</a:t>
            </a: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FE372-0E4C-08F9-D01F-4979FD4A4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DES (Data Encryption Standard) :</a:t>
            </a:r>
            <a:r>
              <a:rPr lang="en-US" sz="1600" dirty="0"/>
              <a:t> adopted in the 1970s (based on a Feistel network). Widely used in the 1980s–90s;</a:t>
            </a:r>
          </a:p>
          <a:p>
            <a:endParaRPr lang="en-US" sz="1600" dirty="0"/>
          </a:p>
          <a:p>
            <a:r>
              <a:rPr lang="en-US" sz="1600" b="1" i="1" u="sng" dirty="0"/>
              <a:t>AES (Advanced Encryption Standard) : </a:t>
            </a:r>
            <a:r>
              <a:rPr lang="en-US" sz="1600" dirty="0"/>
              <a:t>selected in 2000 to replace DES, based on a substitution–permutation network (Rijndael).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35A0665B-A67A-590B-7C88-C56341C6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C01996E5-3F75-335F-2905-5DBFDF6411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71E60-02E0-7CC6-C350-F1FBAFACE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Feistel network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9DDE6-6B74-7824-9316-A940E17147C6}"/>
                  </a:ext>
                </a:extLst>
              </p:cNvPr>
              <p:cNvSpPr txBox="1"/>
              <p:nvPr/>
            </p:nvSpPr>
            <p:spPr>
              <a:xfrm>
                <a:off x="1314451" y="1886844"/>
                <a:ext cx="5133975" cy="23583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Structure of One Feistel Round: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Given a plaintext block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split into two halves: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Each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applies a </a:t>
                </a:r>
                <a:r>
                  <a:rPr lang="en-US" i="1" dirty="0"/>
                  <a:t>round function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and a </a:t>
                </a:r>
                <a:r>
                  <a:rPr lang="en-US" i="1" dirty="0"/>
                  <a:t>subkey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rounds, ciphertext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499DDE6-6B74-7824-9316-A940E1714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1" y="1886844"/>
                <a:ext cx="5133975" cy="2358338"/>
              </a:xfrm>
              <a:prstGeom prst="rect">
                <a:avLst/>
              </a:prstGeom>
              <a:blipFill>
                <a:blip r:embed="rId3"/>
                <a:stretch>
                  <a:fillRect l="-237" t="-258" b="-15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7305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C4C6C90B-5DB5-4798-BE35-F8B50A1F6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F79D61B2-A04A-A36B-234D-32751EAF2E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CE91F-A398-2CDB-C288-46049971C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Details of DES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E61E67-E7DB-0E42-9B68-9233497F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906" y="1862254"/>
            <a:ext cx="4548188" cy="245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8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C39D5F71-E8D7-84CB-F324-0C99730C6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BD085632-7E16-581D-6EC8-69AB8C9BA7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What Can Cryptography Do?</a:t>
            </a:r>
            <a:endParaRPr sz="3400"/>
          </a:p>
        </p:txBody>
      </p:sp>
      <p:sp>
        <p:nvSpPr>
          <p:cNvPr id="169" name="Google Shape;169;p33">
            <a:extLst>
              <a:ext uri="{FF2B5EF4-FFF2-40B4-BE49-F238E27FC236}">
                <a16:creationId xmlns:a16="http://schemas.microsoft.com/office/drawing/2014/main" id="{04BC8B2B-3CC5-B337-6591-F88FBB1B5C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4550" y="1148875"/>
            <a:ext cx="6059984" cy="19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dirty="0"/>
              <a:t>Consider “big three” </a:t>
            </a:r>
            <a:r>
              <a:rPr lang="en-US" altLang="zh-CN" sz="2000" dirty="0"/>
              <a:t>computer </a:t>
            </a:r>
            <a:r>
              <a:rPr lang="en-US" sz="2000" dirty="0"/>
              <a:t>security goals:</a:t>
            </a:r>
            <a:endParaRPr sz="2000" dirty="0"/>
          </a:p>
        </p:txBody>
      </p:sp>
      <p:pic>
        <p:nvPicPr>
          <p:cNvPr id="2" name="Picture 2" descr="Confidentiality, Integrity, and Availability | by Cem Aksakal | Medium">
            <a:extLst>
              <a:ext uri="{FF2B5EF4-FFF2-40B4-BE49-F238E27FC236}">
                <a16:creationId xmlns:a16="http://schemas.microsoft.com/office/drawing/2014/main" id="{106D6911-5689-0EAC-B5A8-7ED0A2CFB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30" y="1908700"/>
            <a:ext cx="2411620" cy="207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117D83-1869-7DBA-2A49-C198FDFCEA7A}"/>
              </a:ext>
            </a:extLst>
          </p:cNvPr>
          <p:cNvSpPr txBox="1"/>
          <p:nvPr/>
        </p:nvSpPr>
        <p:spPr>
          <a:xfrm>
            <a:off x="3388251" y="1747369"/>
            <a:ext cx="5056783" cy="917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15000"/>
              </a:lnSpc>
              <a:spcAft>
                <a:spcPts val="800"/>
              </a:spcAft>
            </a:pPr>
            <a:r>
              <a:rPr lang="en-US" sz="1400" b="1" kern="1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Availability (Indirectly):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Cryptography itself doesn’t </a:t>
            </a:r>
            <a:r>
              <a:rPr lang="en-US" i="1" dirty="0"/>
              <a:t>create</a:t>
            </a:r>
            <a:r>
              <a:rPr lang="en-US" dirty="0"/>
              <a:t> availability, but it </a:t>
            </a:r>
            <a:r>
              <a:rPr lang="en-US" b="1" dirty="0"/>
              <a:t>supports</a:t>
            </a:r>
            <a:r>
              <a:rPr lang="en-US" dirty="0"/>
              <a:t> it by ensuring that systems can securely run.</a:t>
            </a:r>
            <a:endParaRPr lang="en-US" sz="1400" b="1" kern="100" dirty="0"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7614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F3B38D22-A157-3AB1-5848-A3D0441E7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E0985D18-5D27-F321-425A-5EC5B05842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15F8-951A-1C1A-F322-36AA8D4D5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Details of DES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B4F11-AED8-F6F7-99FF-E6F2B1B6C026}"/>
              </a:ext>
            </a:extLst>
          </p:cNvPr>
          <p:cNvSpPr txBox="1"/>
          <p:nvPr/>
        </p:nvSpPr>
        <p:spPr>
          <a:xfrm flipH="1">
            <a:off x="1031557" y="1702118"/>
            <a:ext cx="1978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Permutation: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9F58A9-5F4B-C592-4D4B-1908FA62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10" y="2693555"/>
            <a:ext cx="4216184" cy="13141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9CE92-A614-DE61-BBE1-03E0B84CF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207" y="1856006"/>
            <a:ext cx="1978344" cy="11822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548A71-F7ED-B10C-849C-E21917393338}"/>
              </a:ext>
            </a:extLst>
          </p:cNvPr>
          <p:cNvSpPr txBox="1"/>
          <p:nvPr/>
        </p:nvSpPr>
        <p:spPr>
          <a:xfrm>
            <a:off x="5868414" y="147409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 bits plaintext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EC436C-B2C0-E4FB-A02C-BB673F8F66C9}"/>
              </a:ext>
            </a:extLst>
          </p:cNvPr>
          <p:cNvSpPr txBox="1"/>
          <p:nvPr/>
        </p:nvSpPr>
        <p:spPr>
          <a:xfrm>
            <a:off x="139126" y="2364415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Permutation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DED549-69AD-33B3-E094-A53E27CC1D0C}"/>
              </a:ext>
            </a:extLst>
          </p:cNvPr>
          <p:cNvSpPr txBox="1"/>
          <p:nvPr/>
        </p:nvSpPr>
        <p:spPr>
          <a:xfrm>
            <a:off x="2415601" y="2364415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Inverse Initial Permutation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2587D-37A2-7E4A-3596-3E3C9FE4E364}"/>
              </a:ext>
            </a:extLst>
          </p:cNvPr>
          <p:cNvSpPr txBox="1"/>
          <p:nvPr/>
        </p:nvSpPr>
        <p:spPr>
          <a:xfrm>
            <a:off x="5753515" y="2977596"/>
            <a:ext cx="1826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Permutated plaintext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D2766E-E815-7B8D-57C0-A793603D13B5}"/>
              </a:ext>
            </a:extLst>
          </p:cNvPr>
          <p:cNvGrpSpPr/>
          <p:nvPr/>
        </p:nvGrpSpPr>
        <p:grpSpPr>
          <a:xfrm>
            <a:off x="5694621" y="3362574"/>
            <a:ext cx="1943930" cy="1182296"/>
            <a:chOff x="2614857" y="290798"/>
            <a:chExt cx="3914286" cy="232707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3A4B72-1412-E29E-A67C-0B5F01FFE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68250"/>
            <a:stretch>
              <a:fillRect/>
            </a:stretch>
          </p:blipFill>
          <p:spPr>
            <a:xfrm>
              <a:off x="2614857" y="290798"/>
              <a:ext cx="3914286" cy="144839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9346331-E7C5-3743-B6EC-8DEF05C15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81110"/>
            <a:stretch>
              <a:fillRect/>
            </a:stretch>
          </p:blipFill>
          <p:spPr>
            <a:xfrm>
              <a:off x="2614857" y="1756150"/>
              <a:ext cx="3914286" cy="861727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AD40CD-80A0-A07B-C823-A84ADAB556C2}"/>
              </a:ext>
            </a:extLst>
          </p:cNvPr>
          <p:cNvSpPr/>
          <p:nvPr/>
        </p:nvSpPr>
        <p:spPr>
          <a:xfrm>
            <a:off x="5362575" y="1433513"/>
            <a:ext cx="2562225" cy="3148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7239B5AF-32C1-0335-2050-CFF12B788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C02AED5F-9807-B861-043F-D73B3EFBBF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FADEB-17A9-7225-6092-C4D212A63B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Details of DES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536C8-1514-6601-23AA-996C86B2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13" y="1844602"/>
            <a:ext cx="2319337" cy="24604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E699E-ABA1-BF06-B875-546DE7C97085}"/>
              </a:ext>
            </a:extLst>
          </p:cNvPr>
          <p:cNvSpPr txBox="1"/>
          <p:nvPr/>
        </p:nvSpPr>
        <p:spPr>
          <a:xfrm>
            <a:off x="1333500" y="174307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32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97728-06D6-FA64-0C0A-B815E85E3804}"/>
              </a:ext>
            </a:extLst>
          </p:cNvPr>
          <p:cNvSpPr txBox="1"/>
          <p:nvPr/>
        </p:nvSpPr>
        <p:spPr>
          <a:xfrm>
            <a:off x="2295525" y="174307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32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63CCEF-A8CF-F9C7-DD98-D5CD09DC370F}"/>
              </a:ext>
            </a:extLst>
          </p:cNvPr>
          <p:cNvSpPr txBox="1"/>
          <p:nvPr/>
        </p:nvSpPr>
        <p:spPr>
          <a:xfrm>
            <a:off x="2038350" y="2451867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48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FE1E7E-87A7-AC92-020D-9BB9C5D66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493" y="1495424"/>
            <a:ext cx="1382252" cy="12951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3DD44FD-E010-5AE9-F6D6-ABFDCA086A6E}"/>
              </a:ext>
            </a:extLst>
          </p:cNvPr>
          <p:cNvSpPr txBox="1"/>
          <p:nvPr/>
        </p:nvSpPr>
        <p:spPr>
          <a:xfrm>
            <a:off x="4572784" y="1218425"/>
            <a:ext cx="17876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E-Box Expansion Table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31632F-AC34-5A8C-10C5-56967D633700}"/>
              </a:ext>
            </a:extLst>
          </p:cNvPr>
          <p:cNvCxnSpPr/>
          <p:nvPr/>
        </p:nvCxnSpPr>
        <p:spPr>
          <a:xfrm flipV="1">
            <a:off x="3014663" y="1952625"/>
            <a:ext cx="1724025" cy="49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D6471BE-8A2B-3615-79FE-C449AB5D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571" y="3329012"/>
            <a:ext cx="942094" cy="126575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617ED0-BAC1-2D04-C632-4A0E89E232C9}"/>
              </a:ext>
            </a:extLst>
          </p:cNvPr>
          <p:cNvCxnSpPr/>
          <p:nvPr/>
        </p:nvCxnSpPr>
        <p:spPr>
          <a:xfrm>
            <a:off x="2932238" y="3243263"/>
            <a:ext cx="1915987" cy="71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525EE6-975D-20ED-D5C9-75792DB92EC8}"/>
              </a:ext>
            </a:extLst>
          </p:cNvPr>
          <p:cNvSpPr txBox="1"/>
          <p:nvPr/>
        </p:nvSpPr>
        <p:spPr>
          <a:xfrm>
            <a:off x="4572000" y="3066623"/>
            <a:ext cx="1899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P-Box Permutation Table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8686CF-3C41-44CE-A44D-5C56938EA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421" y="1341011"/>
            <a:ext cx="2204157" cy="1007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1CCA648-40B5-894F-C255-C3F603478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420" y="2377556"/>
            <a:ext cx="2204157" cy="9660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BBD882-C0EC-D682-829D-014663280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0127" y="3587589"/>
            <a:ext cx="2242450" cy="10071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915B352-931D-5D83-C7CB-E2FAC3648C47}"/>
              </a:ext>
            </a:extLst>
          </p:cNvPr>
          <p:cNvSpPr txBox="1"/>
          <p:nvPr/>
        </p:nvSpPr>
        <p:spPr>
          <a:xfrm>
            <a:off x="7689185" y="324326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C49334-CE57-9692-35C0-13ECE92E4EC6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976563" y="2943225"/>
            <a:ext cx="3564820" cy="5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1D404EB-6064-1DD2-621E-8B2C7EEB948B}"/>
              </a:ext>
            </a:extLst>
          </p:cNvPr>
          <p:cNvSpPr/>
          <p:nvPr/>
        </p:nvSpPr>
        <p:spPr>
          <a:xfrm rot="10800000">
            <a:off x="6541383" y="1329871"/>
            <a:ext cx="123534" cy="3237846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2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20B85EB8-823E-F0C5-E061-AAB6FD05C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40D74004-2DA6-1D92-982E-4BF90AEB7A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BFEAF-7B86-1660-2569-8A4CFA76E0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1" u="sng" dirty="0"/>
              <a:t>Details of DES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307EA6-B4FB-DFF6-7F8B-C01CA9D5E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99" y="2341069"/>
            <a:ext cx="3384101" cy="1666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C0242B-13F5-DF1E-F89C-88D8323BA4EE}"/>
              </a:ext>
            </a:extLst>
          </p:cNvPr>
          <p:cNvSpPr txBox="1"/>
          <p:nvPr/>
        </p:nvSpPr>
        <p:spPr>
          <a:xfrm>
            <a:off x="1057275" y="170993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73239"/>
                </a:solidFill>
                <a:effectLst/>
                <a:latin typeface="+mn-lt"/>
              </a:rPr>
              <a:t>48-bit block is split into eight chunks of 6-bit size each.</a:t>
            </a:r>
            <a:endParaRPr lang="en-US" dirty="0"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E3D4FA-DE86-0196-1D51-107554423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508" y="2519363"/>
            <a:ext cx="3142471" cy="14359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6D5A7A-4F9F-FE6F-FC5F-07B4798D3018}"/>
              </a:ext>
            </a:extLst>
          </p:cNvPr>
          <p:cNvSpPr txBox="1"/>
          <p:nvPr/>
        </p:nvSpPr>
        <p:spPr>
          <a:xfrm>
            <a:off x="5386387" y="213745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011001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8782DE-CFEF-6F7A-EEBC-A1D6F94D3236}"/>
              </a:ext>
            </a:extLst>
          </p:cNvPr>
          <p:cNvSpPr/>
          <p:nvPr/>
        </p:nvSpPr>
        <p:spPr>
          <a:xfrm>
            <a:off x="5503508" y="3174379"/>
            <a:ext cx="3142471" cy="22688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5EE00F-10F5-674C-8FBB-5CFF25B628F7}"/>
              </a:ext>
            </a:extLst>
          </p:cNvPr>
          <p:cNvSpPr/>
          <p:nvPr/>
        </p:nvSpPr>
        <p:spPr>
          <a:xfrm>
            <a:off x="7872757" y="2728912"/>
            <a:ext cx="176213" cy="1216865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E88C7-B8C7-2F7F-EF33-726155546C23}"/>
              </a:ext>
            </a:extLst>
          </p:cNvPr>
          <p:cNvSpPr txBox="1"/>
          <p:nvPr/>
        </p:nvSpPr>
        <p:spPr>
          <a:xfrm>
            <a:off x="4400415" y="3174379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32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8F5D92-FA59-3E42-E881-22F0C2FADB05}"/>
              </a:ext>
            </a:extLst>
          </p:cNvPr>
          <p:cNvSpPr txBox="1"/>
          <p:nvPr/>
        </p:nvSpPr>
        <p:spPr>
          <a:xfrm>
            <a:off x="738913" y="3198844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48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1256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6013B5F6-12EB-0CE0-B18C-8513F02A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1F917111-172E-97CB-BBBA-79E836CE1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Most common type of symmetric cipher: Block cipher</a:t>
            </a:r>
            <a:endParaRPr sz="20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C35E7-DAAC-C186-25BE-5CF379FFB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77414"/>
            <a:ext cx="7886700" cy="3497100"/>
          </a:xfrm>
        </p:spPr>
        <p:txBody>
          <a:bodyPr/>
          <a:lstStyle/>
          <a:p>
            <a:r>
              <a:rPr lang="en-US" sz="1600" b="1" i="1" u="sng" dirty="0"/>
              <a:t>Details of DES</a:t>
            </a: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B5249-04A4-BD58-931E-A8DBDA86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51" y="1860612"/>
            <a:ext cx="2679299" cy="2453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23CDAF-E926-0DC9-6061-274F3B15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548" y="2256650"/>
            <a:ext cx="1395207" cy="1892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FF0831-68D8-753A-EECD-FD9FFA5FF736}"/>
              </a:ext>
            </a:extLst>
          </p:cNvPr>
          <p:cNvSpPr txBox="1"/>
          <p:nvPr/>
        </p:nvSpPr>
        <p:spPr>
          <a:xfrm>
            <a:off x="4438585" y="1933060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bits are discarded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949D3-A635-955A-E47D-C7FA5F9EBCCE}"/>
              </a:ext>
            </a:extLst>
          </p:cNvPr>
          <p:cNvSpPr txBox="1"/>
          <p:nvPr/>
        </p:nvSpPr>
        <p:spPr>
          <a:xfrm>
            <a:off x="6430099" y="2925964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48 </a:t>
            </a:r>
            <a:r>
              <a:rPr lang="en-US" altLang="zh-CN" sz="1200" dirty="0"/>
              <a:t>bits</a:t>
            </a:r>
            <a:endParaRPr lang="en-US" sz="1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157981-6C09-E201-B380-0BAD05732ADF}"/>
              </a:ext>
            </a:extLst>
          </p:cNvPr>
          <p:cNvCxnSpPr/>
          <p:nvPr/>
        </p:nvCxnSpPr>
        <p:spPr>
          <a:xfrm>
            <a:off x="3086100" y="3064464"/>
            <a:ext cx="1485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65439C-5435-FDB3-E16D-184AE57266B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88755" y="3064464"/>
            <a:ext cx="3413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1883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77E25CB0-6B9C-C8F5-4372-858589627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A4133237-C274-0D54-CB84-F18017494C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208" name="Google Shape;208;p37">
            <a:extLst>
              <a:ext uri="{FF2B5EF4-FFF2-40B4-BE49-F238E27FC236}">
                <a16:creationId xmlns:a16="http://schemas.microsoft.com/office/drawing/2014/main" id="{11BEB33F-257F-0C87-55EC-0B3044B708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79700" y="1728482"/>
            <a:ext cx="5169300" cy="223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Properties of a block cipher</a:t>
            </a:r>
            <a:endParaRPr sz="1600" dirty="0"/>
          </a:p>
          <a:p>
            <a:pPr marL="40005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Must supply a full block of input bits in order to evaluate</a:t>
            </a:r>
            <a:endParaRPr sz="1400" dirty="0"/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Partial block? Use padding</a:t>
            </a:r>
            <a:endParaRPr sz="1300" dirty="0"/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More than one block? Use a cipher mode</a:t>
            </a:r>
            <a:endParaRPr sz="1300" dirty="0"/>
          </a:p>
          <a:p>
            <a:pPr marL="400050" lvl="0" indent="-2603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Design parameters</a:t>
            </a:r>
            <a:endParaRPr sz="1400" dirty="0"/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Block size: Bits encrypted in one application</a:t>
            </a:r>
            <a:endParaRPr sz="1300" dirty="0"/>
          </a:p>
          <a:p>
            <a:pPr marL="742950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n-US" sz="1300" dirty="0"/>
              <a:t>Key size:</a:t>
            </a:r>
            <a:endParaRPr sz="1300" dirty="0"/>
          </a:p>
          <a:p>
            <a:pPr marL="1085850" lvl="2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K</a:t>
            </a:r>
            <a:r>
              <a:rPr lang="en-US" sz="1200" dirty="0">
                <a:solidFill>
                  <a:schemeClr val="dk2"/>
                </a:solidFill>
              </a:rPr>
              <a:t> </a:t>
            </a:r>
            <a:r>
              <a:rPr lang="en-US" sz="1200" dirty="0"/>
              <a:t>is the </a:t>
            </a:r>
            <a:r>
              <a:rPr lang="en-US" sz="1200" u="sng" dirty="0" err="1"/>
              <a:t>keyspace</a:t>
            </a:r>
            <a:r>
              <a:rPr lang="en-US" sz="1200" dirty="0"/>
              <a:t> (set of possible keys)</a:t>
            </a:r>
            <a:endParaRPr sz="1200" dirty="0"/>
          </a:p>
          <a:p>
            <a:pPr marL="1085850" lvl="2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Key is typically a </a:t>
            </a:r>
            <a:r>
              <a:rPr lang="en-US" sz="1200" i="1" dirty="0"/>
              <a:t>k</a:t>
            </a:r>
            <a:r>
              <a:rPr lang="en-US" sz="1200" dirty="0"/>
              <a:t>-bit binary string</a:t>
            </a:r>
            <a:endParaRPr sz="1200" dirty="0"/>
          </a:p>
          <a:p>
            <a:pPr marL="1085850" lvl="2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 dirty="0"/>
              <a:t>So |</a:t>
            </a:r>
            <a:r>
              <a:rPr lang="en-US" sz="1200" dirty="0">
                <a:solidFill>
                  <a:schemeClr val="dk2"/>
                </a:solidFill>
                <a:latin typeface="Corsiva"/>
                <a:ea typeface="Corsiva"/>
                <a:cs typeface="Corsiva"/>
                <a:sym typeface="Corsiva"/>
              </a:rPr>
              <a:t>K </a:t>
            </a:r>
            <a:r>
              <a:rPr lang="en-US" sz="1200" dirty="0">
                <a:solidFill>
                  <a:schemeClr val="dk2"/>
                </a:solidFill>
              </a:rPr>
              <a:t>| = 2</a:t>
            </a:r>
            <a:r>
              <a:rPr lang="en-US" sz="1200" i="1" baseline="30000" dirty="0">
                <a:solidFill>
                  <a:schemeClr val="dk2"/>
                </a:solidFill>
              </a:rPr>
              <a:t>k</a:t>
            </a:r>
            <a:endParaRPr sz="1200" i="1" baseline="30000" dirty="0"/>
          </a:p>
        </p:txBody>
      </p:sp>
      <p:sp>
        <p:nvSpPr>
          <p:cNvPr id="209" name="Google Shape;209;p37">
            <a:extLst>
              <a:ext uri="{FF2B5EF4-FFF2-40B4-BE49-F238E27FC236}">
                <a16:creationId xmlns:a16="http://schemas.microsoft.com/office/drawing/2014/main" id="{6F026C54-1BDF-0838-0501-7DAEC6F929BE}"/>
              </a:ext>
            </a:extLst>
          </p:cNvPr>
          <p:cNvSpPr/>
          <p:nvPr/>
        </p:nvSpPr>
        <p:spPr>
          <a:xfrm>
            <a:off x="1440800" y="2773069"/>
            <a:ext cx="1202100" cy="539400"/>
          </a:xfrm>
          <a:prstGeom prst="rect">
            <a:avLst/>
          </a:prstGeom>
          <a:solidFill>
            <a:srgbClr val="CFD4D4"/>
          </a:solidFill>
          <a:ln w="9525" cap="flat" cmpd="sng">
            <a:solidFill>
              <a:srgbClr val="5B5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575" rIns="91425" bIns="36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Cipher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7">
            <a:extLst>
              <a:ext uri="{FF2B5EF4-FFF2-40B4-BE49-F238E27FC236}">
                <a16:creationId xmlns:a16="http://schemas.microsoft.com/office/drawing/2014/main" id="{466744ED-C11E-3188-240F-D7C654ECA8DF}"/>
              </a:ext>
            </a:extLst>
          </p:cNvPr>
          <p:cNvSpPr/>
          <p:nvPr/>
        </p:nvSpPr>
        <p:spPr>
          <a:xfrm>
            <a:off x="1601750" y="2402719"/>
            <a:ext cx="880200" cy="3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FD4D4"/>
          </a:solidFill>
          <a:ln w="9525" cap="flat" cmpd="sng">
            <a:solidFill>
              <a:srgbClr val="5B5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575" rIns="91425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7">
            <a:extLst>
              <a:ext uri="{FF2B5EF4-FFF2-40B4-BE49-F238E27FC236}">
                <a16:creationId xmlns:a16="http://schemas.microsoft.com/office/drawing/2014/main" id="{4FE86152-4DAB-F655-1CB3-767B169CE858}"/>
              </a:ext>
            </a:extLst>
          </p:cNvPr>
          <p:cNvSpPr/>
          <p:nvPr/>
        </p:nvSpPr>
        <p:spPr>
          <a:xfrm>
            <a:off x="1601750" y="3312394"/>
            <a:ext cx="880200" cy="3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FD4D4"/>
          </a:solidFill>
          <a:ln w="9525" cap="flat" cmpd="sng">
            <a:solidFill>
              <a:srgbClr val="5B5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575" rIns="91425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7">
            <a:extLst>
              <a:ext uri="{FF2B5EF4-FFF2-40B4-BE49-F238E27FC236}">
                <a16:creationId xmlns:a16="http://schemas.microsoft.com/office/drawing/2014/main" id="{FB6EDB04-B414-32BA-B4EE-DEEDB4060440}"/>
              </a:ext>
            </a:extLst>
          </p:cNvPr>
          <p:cNvSpPr/>
          <p:nvPr/>
        </p:nvSpPr>
        <p:spPr>
          <a:xfrm>
            <a:off x="957800" y="2857556"/>
            <a:ext cx="483000" cy="37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FD4D4"/>
          </a:solidFill>
          <a:ln w="9525" cap="flat" cmpd="sng">
            <a:solidFill>
              <a:srgbClr val="5B595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36575" rIns="91425" bIns="36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7">
            <a:extLst>
              <a:ext uri="{FF2B5EF4-FFF2-40B4-BE49-F238E27FC236}">
                <a16:creationId xmlns:a16="http://schemas.microsoft.com/office/drawing/2014/main" id="{84BF0DED-F195-AB20-9025-0DE2AA258345}"/>
              </a:ext>
            </a:extLst>
          </p:cNvPr>
          <p:cNvSpPr txBox="1"/>
          <p:nvPr/>
        </p:nvSpPr>
        <p:spPr>
          <a:xfrm>
            <a:off x="1433000" y="2169331"/>
            <a:ext cx="15060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01101 … 1101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>
            <a:extLst>
              <a:ext uri="{FF2B5EF4-FFF2-40B4-BE49-F238E27FC236}">
                <a16:creationId xmlns:a16="http://schemas.microsoft.com/office/drawing/2014/main" id="{000F7F53-6E87-1452-F4E6-0B417243E009}"/>
              </a:ext>
            </a:extLst>
          </p:cNvPr>
          <p:cNvSpPr txBox="1"/>
          <p:nvPr/>
        </p:nvSpPr>
        <p:spPr>
          <a:xfrm>
            <a:off x="1433000" y="1959031"/>
            <a:ext cx="1384500" cy="2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Plaintext Input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7">
            <a:extLst>
              <a:ext uri="{FF2B5EF4-FFF2-40B4-BE49-F238E27FC236}">
                <a16:creationId xmlns:a16="http://schemas.microsoft.com/office/drawing/2014/main" id="{68ACC12B-632C-E088-8944-06582D1887AD}"/>
              </a:ext>
            </a:extLst>
          </p:cNvPr>
          <p:cNvSpPr txBox="1"/>
          <p:nvPr/>
        </p:nvSpPr>
        <p:spPr>
          <a:xfrm>
            <a:off x="1302950" y="3682813"/>
            <a:ext cx="13845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11010 ...0110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7">
            <a:extLst>
              <a:ext uri="{FF2B5EF4-FFF2-40B4-BE49-F238E27FC236}">
                <a16:creationId xmlns:a16="http://schemas.microsoft.com/office/drawing/2014/main" id="{F9B9A565-A1D0-3A21-B518-1C0BE1134933}"/>
              </a:ext>
            </a:extLst>
          </p:cNvPr>
          <p:cNvSpPr txBox="1"/>
          <p:nvPr/>
        </p:nvSpPr>
        <p:spPr>
          <a:xfrm>
            <a:off x="1108400" y="3893131"/>
            <a:ext cx="17091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Ciphertext Output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7">
            <a:extLst>
              <a:ext uri="{FF2B5EF4-FFF2-40B4-BE49-F238E27FC236}">
                <a16:creationId xmlns:a16="http://schemas.microsoft.com/office/drawing/2014/main" id="{A5B91E19-9FC6-8FDA-6D22-A9427847249B}"/>
              </a:ext>
            </a:extLst>
          </p:cNvPr>
          <p:cNvSpPr txBox="1"/>
          <p:nvPr/>
        </p:nvSpPr>
        <p:spPr>
          <a:xfrm>
            <a:off x="421100" y="2901881"/>
            <a:ext cx="5367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7">
            <a:extLst>
              <a:ext uri="{FF2B5EF4-FFF2-40B4-BE49-F238E27FC236}">
                <a16:creationId xmlns:a16="http://schemas.microsoft.com/office/drawing/2014/main" id="{48970741-8B8A-FED0-558E-C31A615E7BC0}"/>
              </a:ext>
            </a:extLst>
          </p:cNvPr>
          <p:cNvSpPr/>
          <p:nvPr/>
        </p:nvSpPr>
        <p:spPr>
          <a:xfrm rot="5400000">
            <a:off x="1956725" y="1295488"/>
            <a:ext cx="238200" cy="11994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7">
            <a:extLst>
              <a:ext uri="{FF2B5EF4-FFF2-40B4-BE49-F238E27FC236}">
                <a16:creationId xmlns:a16="http://schemas.microsoft.com/office/drawing/2014/main" id="{A86BE036-7E3E-45BB-ECAA-395BC45F119D}"/>
              </a:ext>
            </a:extLst>
          </p:cNvPr>
          <p:cNvSpPr txBox="1"/>
          <p:nvPr/>
        </p:nvSpPr>
        <p:spPr>
          <a:xfrm>
            <a:off x="852275" y="1537813"/>
            <a:ext cx="2447100" cy="2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575" rIns="91425" bIns="36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bits in input is “block size”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754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B28BA0A1-4314-C347-FAA9-963404E7C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4219A4B7-3FDE-2518-1DBB-376EE18278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356DA-CE21-5D8E-0658-3BC834A49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65503"/>
              </p:ext>
            </p:extLst>
          </p:nvPr>
        </p:nvGraphicFramePr>
        <p:xfrm>
          <a:off x="628650" y="1546226"/>
          <a:ext cx="7536816" cy="25632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84204">
                  <a:extLst>
                    <a:ext uri="{9D8B030D-6E8A-4147-A177-3AD203B41FA5}">
                      <a16:colId xmlns:a16="http://schemas.microsoft.com/office/drawing/2014/main" val="1371397934"/>
                    </a:ext>
                  </a:extLst>
                </a:gridCol>
                <a:gridCol w="1884204">
                  <a:extLst>
                    <a:ext uri="{9D8B030D-6E8A-4147-A177-3AD203B41FA5}">
                      <a16:colId xmlns:a16="http://schemas.microsoft.com/office/drawing/2014/main" val="3996880870"/>
                    </a:ext>
                  </a:extLst>
                </a:gridCol>
                <a:gridCol w="1884204">
                  <a:extLst>
                    <a:ext uri="{9D8B030D-6E8A-4147-A177-3AD203B41FA5}">
                      <a16:colId xmlns:a16="http://schemas.microsoft.com/office/drawing/2014/main" val="3730346115"/>
                    </a:ext>
                  </a:extLst>
                </a:gridCol>
                <a:gridCol w="1884204">
                  <a:extLst>
                    <a:ext uri="{9D8B030D-6E8A-4147-A177-3AD203B41FA5}">
                      <a16:colId xmlns:a16="http://schemas.microsoft.com/office/drawing/2014/main" val="3887124371"/>
                    </a:ext>
                  </a:extLst>
                </a:gridCol>
              </a:tblGrid>
              <a:tr h="29127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Feature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DES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3DES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AES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2702128748"/>
                  </a:ext>
                </a:extLst>
              </a:tr>
              <a:tr h="29127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Block size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64 bits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64 bits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128 bits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2360135359"/>
                  </a:ext>
                </a:extLst>
              </a:tr>
              <a:tr h="49517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Key size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56 bits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112/168 bits (two/three-key)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/>
                        <a:t>128, 192, 256 bits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3661111306"/>
                  </a:ext>
                </a:extLst>
              </a:tr>
              <a:tr h="49517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Structure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Feistel network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Feistel (3× DES)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Substitution–Permutation Network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3661215296"/>
                  </a:ext>
                </a:extLst>
              </a:tr>
              <a:tr h="495172"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Rounds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16 rounds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48 (3×16)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300" dirty="0"/>
                        <a:t>10 / 12 / 14 (for 128/192/256 keys)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413045666"/>
                  </a:ext>
                </a:extLst>
              </a:tr>
              <a:tr h="49517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Security 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Broken / insufficient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Deprecated for new systems</a:t>
                      </a:r>
                    </a:p>
                  </a:txBody>
                  <a:tcPr marL="87383" marR="87383" marT="43692" marB="43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Strong (widely recommended)</a:t>
                      </a:r>
                    </a:p>
                  </a:txBody>
                  <a:tcPr marL="87383" marR="87383" marT="43692" marB="43692" anchor="ctr"/>
                </a:tc>
                <a:extLst>
                  <a:ext uri="{0D108BD9-81ED-4DB2-BD59-A6C34878D82A}">
                    <a16:rowId xmlns:a16="http://schemas.microsoft.com/office/drawing/2014/main" val="146059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412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Key Size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Put all this together to answer: “Is 128 bits enough?”</a:t>
            </a:r>
            <a:endParaRPr sz="2000" i="1"/>
          </a:p>
        </p:txBody>
      </p:sp>
      <p:sp>
        <p:nvSpPr>
          <p:cNvPr id="264" name="Google Shape;264;p44"/>
          <p:cNvSpPr txBox="1">
            <a:spLocks noGrp="1"/>
          </p:cNvSpPr>
          <p:nvPr>
            <p:ph type="body" idx="1"/>
          </p:nvPr>
        </p:nvSpPr>
        <p:spPr>
          <a:xfrm>
            <a:off x="628650" y="1082410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2004 Estimate:  $100k machine breaks 56-bit DES key in 6 hours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What about a 128-bit key?</a:t>
            </a:r>
            <a:endParaRPr sz="1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$100k machine takes 2</a:t>
            </a:r>
            <a:r>
              <a:rPr lang="en-US" sz="1500" baseline="30000" dirty="0"/>
              <a:t>128</a:t>
            </a:r>
            <a:r>
              <a:rPr lang="en-US" sz="1400" dirty="0"/>
              <a:t>/2</a:t>
            </a:r>
            <a:r>
              <a:rPr lang="en-US" sz="1400" baseline="30000" dirty="0"/>
              <a:t>56</a:t>
            </a:r>
            <a:r>
              <a:rPr lang="en-US" sz="1400" dirty="0"/>
              <a:t> = 2</a:t>
            </a:r>
            <a:r>
              <a:rPr lang="en-US" sz="1400" baseline="30000" dirty="0"/>
              <a:t>128-56 </a:t>
            </a:r>
            <a:r>
              <a:rPr lang="en-US" sz="1400" dirty="0"/>
              <a:t>= 2</a:t>
            </a:r>
            <a:r>
              <a:rPr lang="en-US" sz="1400" baseline="30000" dirty="0"/>
              <a:t>72</a:t>
            </a:r>
            <a:r>
              <a:rPr lang="en-US" sz="1400" dirty="0"/>
              <a:t> times longer</a:t>
            </a:r>
            <a:endParaRPr sz="1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Or 2</a:t>
            </a:r>
            <a:r>
              <a:rPr lang="en-US" sz="1400" baseline="30000" dirty="0"/>
              <a:t>70</a:t>
            </a:r>
            <a:r>
              <a:rPr lang="en-US" sz="1400" dirty="0"/>
              <a:t> days, or &gt;2</a:t>
            </a:r>
            <a:r>
              <a:rPr lang="en-US" sz="1400" baseline="30000" dirty="0"/>
              <a:t>61</a:t>
            </a:r>
            <a:r>
              <a:rPr lang="en-US" sz="1400" dirty="0"/>
              <a:t> years &gt; 10</a:t>
            </a:r>
            <a:r>
              <a:rPr lang="en-US" sz="1400" baseline="30000" dirty="0"/>
              <a:t>18</a:t>
            </a:r>
            <a:r>
              <a:rPr lang="en-US" sz="1400" dirty="0"/>
              <a:t> years   [the earth is &lt;10</a:t>
            </a:r>
            <a:r>
              <a:rPr lang="en-US" sz="1400" baseline="30000" dirty="0"/>
              <a:t>10</a:t>
            </a:r>
            <a:r>
              <a:rPr lang="en-US" sz="1400" dirty="0"/>
              <a:t> years old]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What if we spent $100,000,000,000?</a:t>
            </a:r>
            <a:endParaRPr sz="1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Would take &gt;10</a:t>
            </a:r>
            <a:r>
              <a:rPr lang="en-US" sz="1400" baseline="30000" dirty="0"/>
              <a:t>12</a:t>
            </a:r>
            <a:r>
              <a:rPr lang="en-US" sz="1400" dirty="0"/>
              <a:t> years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What about Moore’s law saying that in 20 years machines will be about 16,000 times faster? (“20 years after 2004” is …  now!)</a:t>
            </a:r>
            <a:endParaRPr sz="1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Would take &gt;10</a:t>
            </a:r>
            <a:r>
              <a:rPr lang="en-US" sz="1400" baseline="30000" dirty="0"/>
              <a:t>8</a:t>
            </a:r>
            <a:r>
              <a:rPr lang="en-US" sz="1400" dirty="0"/>
              <a:t> years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OK, what about in 40 years (20 years from now: machines 100 million times faster)?</a:t>
            </a:r>
            <a:endParaRPr sz="16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dirty="0"/>
              <a:t>Would still take &gt;10</a:t>
            </a:r>
            <a:r>
              <a:rPr lang="en-US" sz="1400" baseline="30000" dirty="0"/>
              <a:t>4</a:t>
            </a:r>
            <a:r>
              <a:rPr lang="en-US" sz="1400" dirty="0"/>
              <a:t>=10,000 years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dirty="0"/>
              <a:t>Do you really think Moore’s law will last this long?</a:t>
            </a:r>
            <a:endParaRPr sz="16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2EEE1982-9A8B-48CF-D7AD-391B694A3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688593C1-D77B-5088-82FC-388447AF2C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6B2BF-7D27-881C-6708-B6EA9EDBD3CE}"/>
              </a:ext>
            </a:extLst>
          </p:cNvPr>
          <p:cNvSpPr txBox="1"/>
          <p:nvPr/>
        </p:nvSpPr>
        <p:spPr>
          <a:xfrm>
            <a:off x="628650" y="1301333"/>
            <a:ext cx="6167438" cy="3190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Four modes introduced with DES standard in 1977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/>
              <a:t>Electronic Codebook (ECB)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/>
              <a:t>Cipher Block Chaining (CBC)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/>
              <a:t>Cipher Feedback (CFB)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/>
              <a:t>Output Feedback (OFB)</a:t>
            </a:r>
            <a:endParaRPr lang="en-US" dirty="0"/>
          </a:p>
          <a:p>
            <a:pPr marL="285750" lvl="0" indent="-285750">
              <a:spcBef>
                <a:spcPts val="600"/>
              </a:spcBef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An additional mode introduced later (standardized with AES)</a:t>
            </a:r>
          </a:p>
          <a:p>
            <a:pPr marL="457200" lvl="0" indent="-323850">
              <a:lnSpc>
                <a:spcPct val="150000"/>
              </a:lnSpc>
              <a:buSzPts val="1500"/>
              <a:buChar char="•"/>
            </a:pPr>
            <a:r>
              <a:rPr lang="en-US" dirty="0"/>
              <a:t>Counter (CTR)</a:t>
            </a:r>
          </a:p>
          <a:p>
            <a:pPr marL="457200" lvl="0" indent="-323850">
              <a:lnSpc>
                <a:spcPct val="150000"/>
              </a:lnSpc>
              <a:buSzPts val="1500"/>
              <a:buChar char="•"/>
            </a:pPr>
            <a:r>
              <a:rPr lang="en-US" dirty="0"/>
              <a:t>Galois Counter Mode (GCM)</a:t>
            </a:r>
          </a:p>
          <a:p>
            <a:pPr lvl="0">
              <a:lnSpc>
                <a:spcPct val="150000"/>
              </a:lnSpc>
              <a:buSzPts val="2400"/>
            </a:pPr>
            <a:endParaRPr lang="en-US" dirty="0"/>
          </a:p>
          <a:p>
            <a:pPr lvl="0">
              <a:buSzPts val="2400"/>
            </a:pPr>
            <a:r>
              <a:rPr lang="en-US" dirty="0"/>
              <a:t>Each mode has tradeoffs in terms of flexibility, security, parallelizability, ...</a:t>
            </a:r>
          </a:p>
        </p:txBody>
      </p:sp>
      <p:sp>
        <p:nvSpPr>
          <p:cNvPr id="5" name="Google Shape;354;p63">
            <a:extLst>
              <a:ext uri="{FF2B5EF4-FFF2-40B4-BE49-F238E27FC236}">
                <a16:creationId xmlns:a16="http://schemas.microsoft.com/office/drawing/2014/main" id="{790FA998-411D-189C-02E7-8B97A5A1111B}"/>
              </a:ext>
            </a:extLst>
          </p:cNvPr>
          <p:cNvSpPr txBox="1"/>
          <p:nvPr/>
        </p:nvSpPr>
        <p:spPr>
          <a:xfrm>
            <a:off x="4298525" y="2480077"/>
            <a:ext cx="29455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Seldom used (we won’t discuss)</a:t>
            </a:r>
            <a:endParaRPr sz="15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355;p63">
            <a:extLst>
              <a:ext uri="{FF2B5EF4-FFF2-40B4-BE49-F238E27FC236}">
                <a16:creationId xmlns:a16="http://schemas.microsoft.com/office/drawing/2014/main" id="{275FB880-044B-973D-D451-E40E987FDF62}"/>
              </a:ext>
            </a:extLst>
          </p:cNvPr>
          <p:cNvCxnSpPr/>
          <p:nvPr/>
        </p:nvCxnSpPr>
        <p:spPr>
          <a:xfrm rot="10800000">
            <a:off x="3573250" y="1782194"/>
            <a:ext cx="694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" name="Google Shape;356;p63">
            <a:extLst>
              <a:ext uri="{FF2B5EF4-FFF2-40B4-BE49-F238E27FC236}">
                <a16:creationId xmlns:a16="http://schemas.microsoft.com/office/drawing/2014/main" id="{E410CFD7-9CEF-FC7A-CA9D-D587CAE87421}"/>
              </a:ext>
            </a:extLst>
          </p:cNvPr>
          <p:cNvCxnSpPr/>
          <p:nvPr/>
        </p:nvCxnSpPr>
        <p:spPr>
          <a:xfrm rot="10800000">
            <a:off x="3608262" y="2105003"/>
            <a:ext cx="507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" name="Google Shape;357;p63">
            <a:extLst>
              <a:ext uri="{FF2B5EF4-FFF2-40B4-BE49-F238E27FC236}">
                <a16:creationId xmlns:a16="http://schemas.microsoft.com/office/drawing/2014/main" id="{5FE9A94B-BBA3-A43B-DEFF-B741F837870D}"/>
              </a:ext>
            </a:extLst>
          </p:cNvPr>
          <p:cNvCxnSpPr/>
          <p:nvPr/>
        </p:nvCxnSpPr>
        <p:spPr>
          <a:xfrm rot="10800000">
            <a:off x="3442511" y="2633966"/>
            <a:ext cx="839100" cy="7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" name="Google Shape;358;p63">
            <a:extLst>
              <a:ext uri="{FF2B5EF4-FFF2-40B4-BE49-F238E27FC236}">
                <a16:creationId xmlns:a16="http://schemas.microsoft.com/office/drawing/2014/main" id="{361D0170-3FBC-9AB4-E018-59AAE6C48BD1}"/>
              </a:ext>
            </a:extLst>
          </p:cNvPr>
          <p:cNvSpPr/>
          <p:nvPr/>
        </p:nvSpPr>
        <p:spPr>
          <a:xfrm>
            <a:off x="3169213" y="2371291"/>
            <a:ext cx="165900" cy="52535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5ACD7-93B9-60CB-1A71-4F5C730D4198}"/>
              </a:ext>
            </a:extLst>
          </p:cNvPr>
          <p:cNvSpPr txBox="1"/>
          <p:nvPr/>
        </p:nvSpPr>
        <p:spPr>
          <a:xfrm>
            <a:off x="4298525" y="162830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Intuitive, but insecure (don’t use!)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99151-CA1C-628A-5985-2C4EE01FC174}"/>
              </a:ext>
            </a:extLst>
          </p:cNvPr>
          <p:cNvSpPr txBox="1"/>
          <p:nvPr/>
        </p:nvSpPr>
        <p:spPr>
          <a:xfrm>
            <a:off x="4198811" y="193608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OK for most applications</a:t>
            </a:r>
          </a:p>
        </p:txBody>
      </p:sp>
      <p:sp>
        <p:nvSpPr>
          <p:cNvPr id="14" name="Google Shape;359;p63">
            <a:extLst>
              <a:ext uri="{FF2B5EF4-FFF2-40B4-BE49-F238E27FC236}">
                <a16:creationId xmlns:a16="http://schemas.microsoft.com/office/drawing/2014/main" id="{77F92AEF-CE7B-039D-EC21-0875989C9FB9}"/>
              </a:ext>
            </a:extLst>
          </p:cNvPr>
          <p:cNvSpPr txBox="1"/>
          <p:nvPr/>
        </p:nvSpPr>
        <p:spPr>
          <a:xfrm>
            <a:off x="4115862" y="3560247"/>
            <a:ext cx="38556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Includes integrity protection too!</a:t>
            </a:r>
            <a:endParaRPr sz="15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360;p63">
            <a:extLst>
              <a:ext uri="{FF2B5EF4-FFF2-40B4-BE49-F238E27FC236}">
                <a16:creationId xmlns:a16="http://schemas.microsoft.com/office/drawing/2014/main" id="{9E8C8E1E-D779-30F0-A075-D106E9810085}"/>
              </a:ext>
            </a:extLst>
          </p:cNvPr>
          <p:cNvCxnSpPr/>
          <p:nvPr/>
        </p:nvCxnSpPr>
        <p:spPr>
          <a:xfrm rot="10800000">
            <a:off x="3508662" y="3732009"/>
            <a:ext cx="5739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88065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9CBB8F93-79AD-F91B-8B62-DCAED8BE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C88FA8E9-9326-CED9-D9B6-3CA5AF53E5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C8689D-CCCF-8963-5CE8-774AC51DFF93}"/>
              </a:ext>
            </a:extLst>
          </p:cNvPr>
          <p:cNvSpPr txBox="1"/>
          <p:nvPr/>
        </p:nvSpPr>
        <p:spPr>
          <a:xfrm>
            <a:off x="628650" y="1301333"/>
            <a:ext cx="6167438" cy="634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Electronic Codebook (ECB)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endParaRPr lang="en-US" dirty="0"/>
          </a:p>
        </p:txBody>
      </p:sp>
      <p:pic>
        <p:nvPicPr>
          <p:cNvPr id="10" name="Google Shape;366;p64">
            <a:extLst>
              <a:ext uri="{FF2B5EF4-FFF2-40B4-BE49-F238E27FC236}">
                <a16:creationId xmlns:a16="http://schemas.microsoft.com/office/drawing/2014/main" id="{F22D1004-1332-5213-9B26-E0608E79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139" y="1736574"/>
            <a:ext cx="3451719" cy="206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8F180D-8187-51D4-E11F-0CCFD1E3F376}"/>
              </a:ext>
            </a:extLst>
          </p:cNvPr>
          <p:cNvSpPr txBox="1"/>
          <p:nvPr/>
        </p:nvSpPr>
        <p:spPr>
          <a:xfrm>
            <a:off x="1140618" y="3945532"/>
            <a:ext cx="68627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Identical plaintext blocks produce identical ciphertext blocks. For long messages with fixed structures, this can reveal patterns and make ECB insecure.</a:t>
            </a:r>
          </a:p>
        </p:txBody>
      </p:sp>
    </p:spTree>
    <p:extLst>
      <p:ext uri="{BB962C8B-B14F-4D97-AF65-F5344CB8AC3E}">
        <p14:creationId xmlns:p14="http://schemas.microsoft.com/office/powerpoint/2010/main" val="3350920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96E8792C-8178-C089-57A2-D2BD4B775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7F9768F6-6861-F71E-C638-54818D702D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FA0BE9-29D4-8C68-691F-F7BD81E5EC99}"/>
              </a:ext>
            </a:extLst>
          </p:cNvPr>
          <p:cNvSpPr txBox="1"/>
          <p:nvPr/>
        </p:nvSpPr>
        <p:spPr>
          <a:xfrm>
            <a:off x="628650" y="1301333"/>
            <a:ext cx="6167438" cy="634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Electronic Codebook (ECB)</a:t>
            </a:r>
          </a:p>
          <a:p>
            <a:pPr marL="457200" lvl="0" indent="-323850" algn="l" rtl="0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SzPts val="1500"/>
              <a:buChar char="•"/>
            </a:pPr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CE6BC01B-872B-B6E0-DDB0-E89662C6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95" y="1976437"/>
            <a:ext cx="115739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AF85E0B2-95CF-0BDB-6F88-F94F54C08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6436"/>
            <a:ext cx="1157394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9A8E29-803E-EE3A-EAD2-BE2EEBDDFFD9}"/>
              </a:ext>
            </a:extLst>
          </p:cNvPr>
          <p:cNvSpPr txBox="1"/>
          <p:nvPr/>
        </p:nvSpPr>
        <p:spPr>
          <a:xfrm>
            <a:off x="2222447" y="3439419"/>
            <a:ext cx="1385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Original image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AFFAD6-B5FB-8396-7F55-88666070E0F9}"/>
              </a:ext>
            </a:extLst>
          </p:cNvPr>
          <p:cNvSpPr txBox="1"/>
          <p:nvPr/>
        </p:nvSpPr>
        <p:spPr>
          <a:xfrm>
            <a:off x="4148137" y="3388543"/>
            <a:ext cx="24638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Using ECB allows patterns to be easily discerned</a:t>
            </a:r>
            <a:endParaRPr lang="en-US" dirty="0"/>
          </a:p>
        </p:txBody>
      </p:sp>
      <p:sp>
        <p:nvSpPr>
          <p:cNvPr id="7" name="Google Shape;375;p65">
            <a:extLst>
              <a:ext uri="{FF2B5EF4-FFF2-40B4-BE49-F238E27FC236}">
                <a16:creationId xmlns:a16="http://schemas.microsoft.com/office/drawing/2014/main" id="{1093A8F9-C2BF-E0A6-0CC1-72ECEAE4B67B}"/>
              </a:ext>
            </a:extLst>
          </p:cNvPr>
          <p:cNvSpPr txBox="1"/>
          <p:nvPr/>
        </p:nvSpPr>
        <p:spPr>
          <a:xfrm>
            <a:off x="840250" y="4003145"/>
            <a:ext cx="76056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the Wikipedia </a:t>
            </a:r>
            <a:r>
              <a:rPr lang="en-US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block cipher modes entry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98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3A439F0-2845-DCCA-DCE8-FD7D52882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0F908FB1-1DBA-168A-9F45-36F151E333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History of</a:t>
            </a:r>
            <a:r>
              <a:rPr lang="zh-CN" altLang="en-US" sz="3400" dirty="0"/>
              <a:t> </a:t>
            </a:r>
            <a:r>
              <a:rPr lang="en-US" sz="3400" dirty="0"/>
              <a:t>Cryptography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6C06E43D-3943-3B3D-F191-FC18210A0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/ Classical Cryptography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Permutation Cipher</a:t>
            </a:r>
            <a:r>
              <a:rPr lang="en-US" sz="16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8800" lvl="1" indent="0" fontAlgn="base">
              <a:buNone/>
            </a:pPr>
            <a:r>
              <a:rPr lang="en-US" sz="16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e.g., Scytale Cipher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Substitution Cipher</a:t>
            </a:r>
            <a:r>
              <a:rPr lang="en-US" sz="16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558800" lvl="1" indent="0" fontAlgn="base">
              <a:buNone/>
            </a:pPr>
            <a:r>
              <a:rPr lang="en-US" sz="1600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e.g.,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Caesar Cipher (Single-table Substitution)</a:t>
            </a:r>
          </a:p>
          <a:p>
            <a:pPr marL="558800" lvl="1" indent="0" fontAlgn="base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Vigenère Cipher (Polyalphabetic Substitution)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E0D8F-6E4B-AA97-B2AE-F6AB6AA64286}"/>
              </a:ext>
            </a:extLst>
          </p:cNvPr>
          <p:cNvSpPr txBox="1"/>
          <p:nvPr/>
        </p:nvSpPr>
        <p:spPr>
          <a:xfrm>
            <a:off x="3328463" y="3630863"/>
            <a:ext cx="248707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Relies on </a:t>
            </a:r>
            <a:r>
              <a:rPr lang="en-US" b="1" dirty="0"/>
              <a:t>human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14824BDF-57E7-56C6-1DFD-D7883008F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B2FA5C8D-4785-A552-7C71-39334E6DA1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5330C-CDA0-AA45-D597-A942C73AD377}"/>
              </a:ext>
            </a:extLst>
          </p:cNvPr>
          <p:cNvSpPr txBox="1"/>
          <p:nvPr/>
        </p:nvSpPr>
        <p:spPr>
          <a:xfrm>
            <a:off x="628650" y="1301333"/>
            <a:ext cx="6167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Cipher Block Chaining (CBC)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D8AF69-7816-30BC-3D19-80A9721DF353}"/>
              </a:ext>
            </a:extLst>
          </p:cNvPr>
          <p:cNvSpPr txBox="1"/>
          <p:nvPr/>
        </p:nvSpPr>
        <p:spPr>
          <a:xfrm>
            <a:off x="1558327" y="4027080"/>
            <a:ext cx="3736183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CBC mode can also help with authentication. </a:t>
            </a:r>
          </a:p>
        </p:txBody>
      </p:sp>
      <p:pic>
        <p:nvPicPr>
          <p:cNvPr id="2" name="Google Shape;381;p66">
            <a:extLst>
              <a:ext uri="{FF2B5EF4-FFF2-40B4-BE49-F238E27FC236}">
                <a16:creationId xmlns:a16="http://schemas.microsoft.com/office/drawing/2014/main" id="{E5EEA54F-077B-2160-94E5-062629088F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2213" y="1645403"/>
            <a:ext cx="3148412" cy="22377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82;p66">
            <a:extLst>
              <a:ext uri="{FF2B5EF4-FFF2-40B4-BE49-F238E27FC236}">
                <a16:creationId xmlns:a16="http://schemas.microsoft.com/office/drawing/2014/main" id="{B5F828C7-618C-4FE0-BCA6-595B5210A1AC}"/>
              </a:ext>
            </a:extLst>
          </p:cNvPr>
          <p:cNvSpPr txBox="1"/>
          <p:nvPr/>
        </p:nvSpPr>
        <p:spPr>
          <a:xfrm>
            <a:off x="5405137" y="1339551"/>
            <a:ext cx="3048300" cy="246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Initial vector IV must be random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sensitive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Transmit with ciphertext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not to repeat previous IV!!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Randomizes next block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Breaks up pattern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•"/>
            </a:pPr>
            <a:r>
              <a:rPr lang="en-US" sz="13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Changing block affects all following blocks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But: Can’t parallelize</a:t>
            </a:r>
            <a:endParaRPr sz="13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128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Padding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Or: How to encrypt less than a block</a:t>
            </a:r>
            <a:endParaRPr sz="2000" i="1"/>
          </a:p>
        </p:txBody>
      </p:sp>
      <p:sp>
        <p:nvSpPr>
          <p:cNvPr id="388" name="Google Shape;388;p67"/>
          <p:cNvSpPr txBox="1">
            <a:spLocks noGrp="1"/>
          </p:cNvSpPr>
          <p:nvPr>
            <p:ph type="body" idx="1"/>
          </p:nvPr>
        </p:nvSpPr>
        <p:spPr>
          <a:xfrm>
            <a:off x="628650" y="1135819"/>
            <a:ext cx="79749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ECB and CBC modes </a:t>
            </a:r>
            <a:r>
              <a:rPr lang="en-US" sz="1700" i="1" u="sng" dirty="0"/>
              <a:t>must</a:t>
            </a:r>
            <a:r>
              <a:rPr lang="en-US" sz="1700" dirty="0"/>
              <a:t> encrypt full blocks of plaintext!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What if you have 192 bits of plaintext with AES/CBC?  128+</a:t>
            </a:r>
            <a:r>
              <a:rPr lang="en-US" sz="1700" u="sng" dirty="0"/>
              <a:t>64</a:t>
            </a:r>
            <a:r>
              <a:rPr lang="en-US" sz="1700" dirty="0"/>
              <a:t> bits</a:t>
            </a:r>
            <a:endParaRPr sz="17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Technique 1 (bit padding):</a:t>
            </a:r>
            <a:endParaRPr sz="17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No matter how long the plaintext, always append a 1 bit, followed by as many 0’s as needed to fill out block.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Example: 8-bit blocks, 10111010  110 becomes 10111010  110</a:t>
            </a:r>
            <a:r>
              <a:rPr lang="en-US" sz="1400" u="sng" dirty="0"/>
              <a:t>10000</a:t>
            </a:r>
            <a:endParaRPr sz="1400" u="sng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Advantage: plaintext can be any number of bits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Question: Why “always append 1”? What if plaintext is already a multiple of block size?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700" dirty="0"/>
              <a:t>Technique 2 (byte count padding - or PKCS#7 / PKCS#5):</a:t>
            </a:r>
            <a:endParaRPr sz="17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Count how many bytes of padding needed (at least 1), say c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Add c bytes each with value c</a:t>
            </a:r>
            <a:endParaRPr sz="1400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Ex (32-bit blocks, hex): 42 1a 49 c3 21 becomes 42 1a 49 c3 21 </a:t>
            </a:r>
            <a:r>
              <a:rPr lang="en-US" sz="1400" u="sng" dirty="0"/>
              <a:t>03 03 03</a:t>
            </a:r>
            <a:endParaRPr sz="1400" u="sng" dirty="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Only works for padding full bytes!  (Note: Used by Java Crypto Architecture)</a:t>
            </a:r>
            <a:endParaRPr sz="1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1E1DA668-9246-DAE4-68CD-D2603B5C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A748B16C-9F30-5D6A-B027-D5638EA13D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/>
              <a:t>Symmetric Ciphers</a:t>
            </a:r>
            <a:endParaRPr sz="34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/>
              <a:t>Most common type of symmetric cipher: Block cipher</a:t>
            </a:r>
            <a:endParaRPr sz="2000" i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7685FE-9D74-D151-170E-397525D60433}"/>
              </a:ext>
            </a:extLst>
          </p:cNvPr>
          <p:cNvSpPr txBox="1"/>
          <p:nvPr/>
        </p:nvSpPr>
        <p:spPr>
          <a:xfrm>
            <a:off x="628650" y="1301333"/>
            <a:ext cx="6167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Counter (CTR) Mode</a:t>
            </a:r>
          </a:p>
        </p:txBody>
      </p:sp>
      <p:pic>
        <p:nvPicPr>
          <p:cNvPr id="5" name="Google Shape;394;p68">
            <a:extLst>
              <a:ext uri="{FF2B5EF4-FFF2-40B4-BE49-F238E27FC236}">
                <a16:creationId xmlns:a16="http://schemas.microsoft.com/office/drawing/2014/main" id="{BEF1C4B2-A4A5-E4F5-2CC4-1478819F2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37648"/>
          <a:stretch/>
        </p:blipFill>
        <p:spPr>
          <a:xfrm>
            <a:off x="3390086" y="1196399"/>
            <a:ext cx="4001226" cy="16839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95;p68">
            <a:extLst>
              <a:ext uri="{FF2B5EF4-FFF2-40B4-BE49-F238E27FC236}">
                <a16:creationId xmlns:a16="http://schemas.microsoft.com/office/drawing/2014/main" id="{B43C3CE9-48CE-0DEF-B6D9-56EE79E03F43}"/>
              </a:ext>
            </a:extLst>
          </p:cNvPr>
          <p:cNvSpPr txBox="1"/>
          <p:nvPr/>
        </p:nvSpPr>
        <p:spPr>
          <a:xfrm>
            <a:off x="628650" y="2755975"/>
            <a:ext cx="7886700" cy="18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to view this: XORing with “random noise”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 really random, but looks like it!   (if truly random, would be a “one-time pad”)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Happens bit-by-bit, so effectively </a:t>
            </a:r>
            <a:r>
              <a:rPr lang="en-US" sz="1400" b="0" i="1" u="sng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turns AES into a stream cipher</a:t>
            </a:r>
            <a:endParaRPr sz="1400" b="0" i="1" u="sng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CTR-mode weaknesses:</a:t>
            </a:r>
            <a:endParaRPr sz="16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Attackers can flip bits as they wish - called “malleability” of the cipher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➢"/>
            </a:pPr>
            <a:r>
              <a:rPr lang="en-US" sz="1400" b="0" i="1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Can counteract this problem by including integrity protections (GCM!)</a:t>
            </a:r>
            <a:endParaRPr sz="1400" b="0" i="1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0320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Reusing counter values is disastrous!!</a:t>
            </a: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041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>
          <a:extLst>
            <a:ext uri="{FF2B5EF4-FFF2-40B4-BE49-F238E27FC236}">
              <a16:creationId xmlns:a16="http://schemas.microsoft.com/office/drawing/2014/main" id="{D5CA46C5-6406-2D3C-4F56-AD1A2968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>
            <a:extLst>
              <a:ext uri="{FF2B5EF4-FFF2-40B4-BE49-F238E27FC236}">
                <a16:creationId xmlns:a16="http://schemas.microsoft.com/office/drawing/2014/main" id="{6D3A1545-6C46-F92C-912A-32CC983C36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Symmetric Ciphers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2000" i="1" dirty="0"/>
              <a:t>S</a:t>
            </a:r>
            <a:r>
              <a:rPr lang="en-US" altLang="zh-CN" sz="2000" i="1" dirty="0"/>
              <a:t>tream </a:t>
            </a:r>
            <a:r>
              <a:rPr lang="en-US" sz="2000" i="1" dirty="0"/>
              <a:t>cipher</a:t>
            </a:r>
            <a:endParaRPr sz="2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CE5284-F9EF-5CCA-A6BF-EEF5A0AD353F}"/>
              </a:ext>
            </a:extLst>
          </p:cNvPr>
          <p:cNvSpPr txBox="1"/>
          <p:nvPr/>
        </p:nvSpPr>
        <p:spPr>
          <a:xfrm>
            <a:off x="628650" y="1301333"/>
            <a:ext cx="6167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Ø"/>
            </a:pPr>
            <a:r>
              <a:rPr lang="en-US" sz="1600" dirty="0"/>
              <a:t>Counter (CTR) Mode</a:t>
            </a:r>
          </a:p>
        </p:txBody>
      </p:sp>
      <p:pic>
        <p:nvPicPr>
          <p:cNvPr id="14338" name="Picture 2" descr="Which Encryption Process Encrypts on Either Side? | by Prof Bill Buchanan  OBE FRSE | ASecuritySite: When Bob Met Alice | Medium">
            <a:extLst>
              <a:ext uri="{FF2B5EF4-FFF2-40B4-BE49-F238E27FC236}">
                <a16:creationId xmlns:a16="http://schemas.microsoft.com/office/drawing/2014/main" id="{05CE1382-C4FB-4805-6691-C4DD201D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7006"/>
            <a:ext cx="3562350" cy="2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1D5EE-D0B2-7592-6FCE-B46B9360104C}"/>
              </a:ext>
            </a:extLst>
          </p:cNvPr>
          <p:cNvSpPr txBox="1"/>
          <p:nvPr/>
        </p:nvSpPr>
        <p:spPr>
          <a:xfrm>
            <a:off x="5062538" y="1723022"/>
            <a:ext cx="37909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key and initialization vector (IV) are input to a keystream generator.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generator outputs a pseudo-random bit 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plaintext bit is XORed with the corresponding keystream bit.</a:t>
            </a:r>
          </a:p>
          <a:p>
            <a:endParaRPr lang="en-US" dirty="0"/>
          </a:p>
          <a:p>
            <a:r>
              <a:rPr lang="en-US" dirty="0"/>
              <a:t>RC4, A5/1, and ChaCha20…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97E97-23A7-2EA9-7E3A-58BC9F7004F0}"/>
              </a:ext>
            </a:extLst>
          </p:cNvPr>
          <p:cNvSpPr txBox="1"/>
          <p:nvPr/>
        </p:nvSpPr>
        <p:spPr>
          <a:xfrm>
            <a:off x="5124450" y="3914218"/>
            <a:ext cx="379095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No need for padding, but hard to guarantee randomness quality and Sensitive to bit loss.</a:t>
            </a:r>
          </a:p>
        </p:txBody>
      </p:sp>
    </p:spTree>
    <p:extLst>
      <p:ext uri="{BB962C8B-B14F-4D97-AF65-F5344CB8AC3E}">
        <p14:creationId xmlns:p14="http://schemas.microsoft.com/office/powerpoint/2010/main" val="263723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A9ADD50A-596F-4D92-F0A3-3B3A2BEAF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4225BB80-78F8-A20B-5190-74FD269116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History of</a:t>
            </a:r>
            <a:r>
              <a:rPr lang="zh-CN" altLang="en-US" sz="3400" dirty="0"/>
              <a:t> </a:t>
            </a:r>
            <a:r>
              <a:rPr lang="en-US" sz="3400" dirty="0"/>
              <a:t>Cryptography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C377F8BE-974E-D322-BCD0-6297C36897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Medieval Cryptography (Pre-20th Century)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Enigma Machine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Jefferson Disk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642DBB-992C-BE05-3E2F-A9EFDDEECA09}"/>
              </a:ext>
            </a:extLst>
          </p:cNvPr>
          <p:cNvSpPr txBox="1"/>
          <p:nvPr/>
        </p:nvSpPr>
        <p:spPr>
          <a:xfrm>
            <a:off x="3816185" y="3911618"/>
            <a:ext cx="413514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Uses </a:t>
            </a:r>
            <a:r>
              <a:rPr lang="en-US" b="1" dirty="0"/>
              <a:t>mechanical tools</a:t>
            </a:r>
            <a:r>
              <a:rPr lang="en-US" dirty="0"/>
              <a:t> to automate encryption</a:t>
            </a:r>
          </a:p>
        </p:txBody>
      </p:sp>
      <p:pic>
        <p:nvPicPr>
          <p:cNvPr id="3074" name="Picture 2" descr="The Enigma Machine — The National Museum of Computing">
            <a:extLst>
              <a:ext uri="{FF2B5EF4-FFF2-40B4-BE49-F238E27FC236}">
                <a16:creationId xmlns:a16="http://schemas.microsoft.com/office/drawing/2014/main" id="{A51B2B29-4069-EC74-80EE-1101B41D1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541" y="1707572"/>
            <a:ext cx="1715932" cy="164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efferson's Cipher – Pic of the Week | In Custodia Legis">
            <a:extLst>
              <a:ext uri="{FF2B5EF4-FFF2-40B4-BE49-F238E27FC236}">
                <a16:creationId xmlns:a16="http://schemas.microsoft.com/office/drawing/2014/main" id="{F9F4100F-7E1A-420E-F1B9-A56EEECD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3" y="2543255"/>
            <a:ext cx="2514210" cy="16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54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AE60C7E-470B-2240-145F-6B730D05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5FD9442F-BCEC-4683-632A-4B89D08E6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History of</a:t>
            </a:r>
            <a:r>
              <a:rPr lang="zh-CN" altLang="en-US" sz="3400" dirty="0"/>
              <a:t> </a:t>
            </a:r>
            <a:r>
              <a:rPr lang="en-US" sz="3400" dirty="0"/>
              <a:t>Cryptography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3CBDCF59-A2CF-D889-241B-3F2C480604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Cryptography (20th–21st Century)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Symmetric Encryption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Public-key Encryption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 Functions</a:t>
            </a:r>
          </a:p>
          <a:p>
            <a:pPr marL="742950" lvl="1" indent="-285750" fontAlgn="base"/>
            <a:r>
              <a:rPr lang="en-US" sz="1600" b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75327-938E-29CD-17E2-E54DDA7A5C03}"/>
              </a:ext>
            </a:extLst>
          </p:cNvPr>
          <p:cNvSpPr txBox="1"/>
          <p:nvPr/>
        </p:nvSpPr>
        <p:spPr>
          <a:xfrm>
            <a:off x="2504426" y="3842200"/>
            <a:ext cx="4135147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Uses </a:t>
            </a:r>
            <a:r>
              <a:rPr lang="en-US" b="1" dirty="0"/>
              <a:t>computers</a:t>
            </a:r>
            <a:r>
              <a:rPr lang="en-US" dirty="0"/>
              <a:t> for fast, large-scale encryption</a:t>
            </a:r>
          </a:p>
        </p:txBody>
      </p:sp>
    </p:spTree>
    <p:extLst>
      <p:ext uri="{BB962C8B-B14F-4D97-AF65-F5344CB8AC3E}">
        <p14:creationId xmlns:p14="http://schemas.microsoft.com/office/powerpoint/2010/main" val="15063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B41BF89A-48A5-0CC3-7664-1CD7DC3B9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8E2A423D-8FF2-36A8-7725-EFF1E15B19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Permutation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0CEBF10A-4118-49D7-8AA7-915C486E0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Scytale Cipher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FE679-687A-3227-1179-9FAAC22A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752" y="1754787"/>
            <a:ext cx="2446496" cy="9557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7FC182-B20E-CCBF-B4F4-F64E7D164444}"/>
              </a:ext>
            </a:extLst>
          </p:cNvPr>
          <p:cNvSpPr/>
          <p:nvPr/>
        </p:nvSpPr>
        <p:spPr>
          <a:xfrm>
            <a:off x="1871887" y="3207581"/>
            <a:ext cx="5400226" cy="378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STSFEROLNOUADOTNMPHKOSEARTRNEOND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72B4B-B48B-07E7-C2CB-08CADCB60858}"/>
              </a:ext>
            </a:extLst>
          </p:cNvPr>
          <p:cNvSpPr txBox="1"/>
          <p:nvPr/>
        </p:nvSpPr>
        <p:spPr>
          <a:xfrm>
            <a:off x="2171102" y="3956302"/>
            <a:ext cx="48017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It seems like a meaningless sequence of characters </a:t>
            </a:r>
            <a:r>
              <a:rPr lang="en-US" altLang="zh-CN" dirty="0"/>
              <a:t>after unfolding the </a:t>
            </a:r>
            <a:r>
              <a:rPr lang="en-US" dirty="0"/>
              <a:t>stretch of leather!</a:t>
            </a:r>
          </a:p>
        </p:txBody>
      </p:sp>
    </p:spTree>
    <p:extLst>
      <p:ext uri="{BB962C8B-B14F-4D97-AF65-F5344CB8AC3E}">
        <p14:creationId xmlns:p14="http://schemas.microsoft.com/office/powerpoint/2010/main" val="34622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8A0E688A-C6B8-DF41-42F8-85F12E7DD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>
            <a:extLst>
              <a:ext uri="{FF2B5EF4-FFF2-40B4-BE49-F238E27FC236}">
                <a16:creationId xmlns:a16="http://schemas.microsoft.com/office/drawing/2014/main" id="{1696887D-F67D-9FB6-B276-3A974C9371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Permutation Cipher</a:t>
            </a:r>
            <a:endParaRPr sz="3400" dirty="0"/>
          </a:p>
        </p:txBody>
      </p:sp>
      <p:sp>
        <p:nvSpPr>
          <p:cNvPr id="12" name="Google Shape;202;p36">
            <a:extLst>
              <a:ext uri="{FF2B5EF4-FFF2-40B4-BE49-F238E27FC236}">
                <a16:creationId xmlns:a16="http://schemas.microsoft.com/office/drawing/2014/main" id="{535CBFE3-9279-23A3-F09E-F78EC9316F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147411"/>
            <a:ext cx="78867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fontAlgn="base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b="1" i="1" u="sng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Permutation Cipher</a:t>
            </a:r>
            <a:r>
              <a:rPr lang="en-US" sz="1800" b="1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rgbClr val="16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doesn’t change the letters, it rearranges their positions according to a permutation.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398AD3-B7FB-0B72-578A-717BD770D9B2}"/>
                  </a:ext>
                </a:extLst>
              </p:cNvPr>
              <p:cNvSpPr txBox="1"/>
              <p:nvPr/>
            </p:nvSpPr>
            <p:spPr>
              <a:xfrm>
                <a:off x="654680" y="1998005"/>
                <a:ext cx="8095552" cy="1514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Suppose w</a:t>
                </a:r>
                <a:r>
                  <a:rPr lang="en-US" altLang="zh-CN" dirty="0"/>
                  <a:t>e have plaintext: P=(HELPME) and the permutation is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1 2 3 4 5 6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3 1 5 2 4 6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dirty="0"/>
                  <a:t> , which means: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=3, 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=1, ….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 ciphertext 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𝐿𝐻𝑀𝐸𝑃𝐸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inverse permutation would be: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1 2 3 4 5 6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 6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8398AD3-B7FB-0B72-578A-717BD770D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80" y="1998005"/>
                <a:ext cx="8095552" cy="1514004"/>
              </a:xfrm>
              <a:prstGeom prst="rect">
                <a:avLst/>
              </a:prstGeom>
              <a:blipFill>
                <a:blip r:embed="rId3"/>
                <a:stretch>
                  <a:fillRect l="-1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722F28-34B5-A1E0-5815-79C496607A75}"/>
              </a:ext>
            </a:extLst>
          </p:cNvPr>
          <p:cNvSpPr txBox="1"/>
          <p:nvPr/>
        </p:nvSpPr>
        <p:spPr>
          <a:xfrm>
            <a:off x="1746098" y="3600160"/>
            <a:ext cx="565180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Question: Can repeat a Permutation Cipher enhance security?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93FBB-F649-9D25-2ECD-4500294A7F9E}"/>
              </a:ext>
            </a:extLst>
          </p:cNvPr>
          <p:cNvSpPr txBox="1"/>
          <p:nvPr/>
        </p:nvSpPr>
        <p:spPr>
          <a:xfrm>
            <a:off x="1266274" y="4067804"/>
            <a:ext cx="68723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composition of permutations is </a:t>
            </a:r>
            <a:r>
              <a:rPr lang="en-US" b="1" dirty="0"/>
              <a:t>still just another single new permutation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293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theme1.xml><?xml version="1.0" encoding="utf-8"?>
<a:theme xmlns:a="http://schemas.openxmlformats.org/drawingml/2006/main" name="UNCG Navy Background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NCG - CSC 581">
  <a:themeElements>
    <a:clrScheme name="Custom 1">
      <a:dk1>
        <a:srgbClr val="000000"/>
      </a:dk1>
      <a:lt1>
        <a:srgbClr val="FFFFFF"/>
      </a:lt1>
      <a:dk2>
        <a:srgbClr val="0F2044"/>
      </a:dk2>
      <a:lt2>
        <a:srgbClr val="BEC0C2"/>
      </a:lt2>
      <a:accent1>
        <a:srgbClr val="FFB71B"/>
      </a:accent1>
      <a:accent2>
        <a:srgbClr val="4FC2BF"/>
      </a:accent2>
      <a:accent3>
        <a:srgbClr val="00698C"/>
      </a:accent3>
      <a:accent4>
        <a:srgbClr val="A00C30"/>
      </a:accent4>
      <a:accent5>
        <a:srgbClr val="A59C87"/>
      </a:accent5>
      <a:accent6>
        <a:srgbClr val="92D1B3"/>
      </a:accent6>
      <a:hlink>
        <a:srgbClr val="507BD8"/>
      </a:hlink>
      <a:folHlink>
        <a:srgbClr val="EDEF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3227</Words>
  <Application>Microsoft Office PowerPoint</Application>
  <PresentationFormat>On-screen Show (16:9)</PresentationFormat>
  <Paragraphs>466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Wingdings</vt:lpstr>
      <vt:lpstr>Cambria Math</vt:lpstr>
      <vt:lpstr>Arial</vt:lpstr>
      <vt:lpstr>Corsiva</vt:lpstr>
      <vt:lpstr>Georgia</vt:lpstr>
      <vt:lpstr>UNCG Navy Background</vt:lpstr>
      <vt:lpstr>UNCG - CSC 581</vt:lpstr>
      <vt:lpstr>Crypto Concepts, Classical Cipher, Number Sizes, Symmetric Cipher</vt:lpstr>
      <vt:lpstr>What Can Cryptography Do?</vt:lpstr>
      <vt:lpstr>What Can Cryptography Do?</vt:lpstr>
      <vt:lpstr>What Can Cryptography Do?</vt:lpstr>
      <vt:lpstr>History of Cryptography</vt:lpstr>
      <vt:lpstr>History of Cryptography</vt:lpstr>
      <vt:lpstr>History of Cryptography</vt:lpstr>
      <vt:lpstr>Permutation Cipher</vt:lpstr>
      <vt:lpstr>Permutation Cipher</vt:lpstr>
      <vt:lpstr>Substitution Cipher</vt:lpstr>
      <vt:lpstr>Substitution Cipher</vt:lpstr>
      <vt:lpstr>Substitution Cipher</vt:lpstr>
      <vt:lpstr>Substitution Cipher</vt:lpstr>
      <vt:lpstr>One-Time Pads</vt:lpstr>
      <vt:lpstr>One-Time Pads</vt:lpstr>
      <vt:lpstr>One-Time Pads</vt:lpstr>
      <vt:lpstr>One-Time Pads</vt:lpstr>
      <vt:lpstr>Enigma Machine</vt:lpstr>
      <vt:lpstr>Enigma Machine</vt:lpstr>
      <vt:lpstr>Attacks</vt:lpstr>
      <vt:lpstr>Attacks</vt:lpstr>
      <vt:lpstr>Attacks</vt:lpstr>
      <vt:lpstr>Attacks</vt:lpstr>
      <vt:lpstr>Attacks</vt:lpstr>
      <vt:lpstr>Attacks</vt:lpstr>
      <vt:lpstr>Attacks</vt:lpstr>
      <vt:lpstr>Attacks</vt:lpstr>
      <vt:lpstr>Brute Force</vt:lpstr>
      <vt:lpstr>Brute Force</vt:lpstr>
      <vt:lpstr>Brute Force</vt:lpstr>
      <vt:lpstr>Number Sizes Estimating with powers of two</vt:lpstr>
      <vt:lpstr>Number Sizes Using for quick estimates - crypto example</vt:lpstr>
      <vt:lpstr>Number Sizes More precise estimates</vt:lpstr>
      <vt:lpstr>Keysizes Back to our original question</vt:lpstr>
      <vt:lpstr>Keysizes Back to our original question</vt:lpstr>
      <vt:lpstr>Number Sizes - Machines Get Faster! Moore’s Law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Key Size Put all this together to answer: “Is 128 bits enough?”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Symmetric Ciphers Most common type of symmetric cipher: Block cipher</vt:lpstr>
      <vt:lpstr>Padding Or: How to encrypt less than a block</vt:lpstr>
      <vt:lpstr>Symmetric Ciphers Most common type of symmetric cipher: Block cipher</vt:lpstr>
      <vt:lpstr>Symmetric Ciphers Stream cipher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xiaochen li</cp:lastModifiedBy>
  <cp:revision>3</cp:revision>
  <dcterms:modified xsi:type="dcterms:W3CDTF">2026-02-09T20:03:37Z</dcterms:modified>
</cp:coreProperties>
</file>