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2" r:id="rId1"/>
    <p:sldMasterId id="2147483673" r:id="rId2"/>
  </p:sldMasterIdLst>
  <p:notesMasterIdLst>
    <p:notesMasterId r:id="rId38"/>
  </p:notesMasterIdLst>
  <p:sldIdLst>
    <p:sldId id="256" r:id="rId3"/>
    <p:sldId id="258" r:id="rId4"/>
    <p:sldId id="281" r:id="rId5"/>
    <p:sldId id="282" r:id="rId6"/>
    <p:sldId id="283" r:id="rId7"/>
    <p:sldId id="284" r:id="rId8"/>
    <p:sldId id="286" r:id="rId9"/>
    <p:sldId id="285" r:id="rId10"/>
    <p:sldId id="287" r:id="rId11"/>
    <p:sldId id="288" r:id="rId12"/>
    <p:sldId id="289" r:id="rId13"/>
    <p:sldId id="290" r:id="rId14"/>
    <p:sldId id="291" r:id="rId15"/>
    <p:sldId id="292" r:id="rId16"/>
    <p:sldId id="293" r:id="rId17"/>
    <p:sldId id="294" r:id="rId18"/>
    <p:sldId id="280" r:id="rId19"/>
    <p:sldId id="296" r:id="rId20"/>
    <p:sldId id="297" r:id="rId21"/>
    <p:sldId id="295" r:id="rId22"/>
    <p:sldId id="298" r:id="rId23"/>
    <p:sldId id="299" r:id="rId24"/>
    <p:sldId id="300" r:id="rId25"/>
    <p:sldId id="301" r:id="rId26"/>
    <p:sldId id="302" r:id="rId27"/>
    <p:sldId id="306" r:id="rId28"/>
    <p:sldId id="307" r:id="rId29"/>
    <p:sldId id="308" r:id="rId30"/>
    <p:sldId id="303" r:id="rId31"/>
    <p:sldId id="304" r:id="rId32"/>
    <p:sldId id="305" r:id="rId33"/>
    <p:sldId id="269" r:id="rId34"/>
    <p:sldId id="309" r:id="rId35"/>
    <p:sldId id="278" r:id="rId36"/>
    <p:sldId id="279" r:id="rId3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os="76">
          <p15:clr>
            <a:srgbClr val="9AA0A6"/>
          </p15:clr>
        </p15:guide>
        <p15:guide id="4" orient="horz" pos="432">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20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F5FFA0-27CA-4305-BF10-062232527AF2}" v="40" dt="2026-01-11T21:54:42.8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4" autoAdjust="0"/>
    <p:restoredTop sz="85956" autoAdjust="0"/>
  </p:normalViewPr>
  <p:slideViewPr>
    <p:cSldViewPr snapToGrid="0">
      <p:cViewPr varScale="1">
        <p:scale>
          <a:sx n="125" d="100"/>
          <a:sy n="125" d="100"/>
        </p:scale>
        <p:origin x="1170" y="102"/>
      </p:cViewPr>
      <p:guideLst>
        <p:guide orient="horz" pos="1620"/>
        <p:guide pos="2880"/>
        <p:guide orient="horz" pos="76"/>
        <p:guide orient="horz" pos="43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microsoft.com/office/2016/11/relationships/changesInfo" Target="changesInfos/changesInfo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xiaochen li" userId="50b582a8adf77086" providerId="LiveId" clId="{2BE563BA-E425-43B7-9A8E-5FFC49AC0556}"/>
    <pc:docChg chg="undo custSel delSld modSld modMainMaster">
      <pc:chgData name="xiaochen li" userId="50b582a8adf77086" providerId="LiveId" clId="{2BE563BA-E425-43B7-9A8E-5FFC49AC0556}" dt="2026-01-11T21:54:42.859" v="130"/>
      <pc:docMkLst>
        <pc:docMk/>
      </pc:docMkLst>
      <pc:sldChg chg="modSp mod">
        <pc:chgData name="xiaochen li" userId="50b582a8adf77086" providerId="LiveId" clId="{2BE563BA-E425-43B7-9A8E-5FFC49AC0556}" dt="2026-01-11T21:12:31.388" v="127" actId="20577"/>
        <pc:sldMkLst>
          <pc:docMk/>
          <pc:sldMk cId="0" sldId="256"/>
        </pc:sldMkLst>
        <pc:spChg chg="mod">
          <ac:chgData name="xiaochen li" userId="50b582a8adf77086" providerId="LiveId" clId="{2BE563BA-E425-43B7-9A8E-5FFC49AC0556}" dt="2026-01-11T21:12:31.388" v="127" actId="20577"/>
          <ac:spMkLst>
            <pc:docMk/>
            <pc:sldMk cId="0" sldId="256"/>
            <ac:spMk id="148" creationId="{00000000-0000-0000-0000-000000000000}"/>
          </ac:spMkLst>
        </pc:spChg>
      </pc:sldChg>
      <pc:sldChg chg="del">
        <pc:chgData name="xiaochen li" userId="50b582a8adf77086" providerId="LiveId" clId="{2BE563BA-E425-43B7-9A8E-5FFC49AC0556}" dt="2026-01-10T15:16:44.297" v="0" actId="47"/>
        <pc:sldMkLst>
          <pc:docMk/>
          <pc:sldMk cId="0" sldId="257"/>
        </pc:sldMkLst>
      </pc:sldChg>
      <pc:sldChg chg="modTransition modAnim">
        <pc:chgData name="xiaochen li" userId="50b582a8adf77086" providerId="LiveId" clId="{2BE563BA-E425-43B7-9A8E-5FFC49AC0556}" dt="2026-01-11T18:22:35.777" v="6"/>
        <pc:sldMkLst>
          <pc:docMk/>
          <pc:sldMk cId="2296467670" sldId="281"/>
        </pc:sldMkLst>
      </pc:sldChg>
      <pc:sldChg chg="modAnim">
        <pc:chgData name="xiaochen li" userId="50b582a8adf77086" providerId="LiveId" clId="{2BE563BA-E425-43B7-9A8E-5FFC49AC0556}" dt="2026-01-11T18:24:46.357" v="15"/>
        <pc:sldMkLst>
          <pc:docMk/>
          <pc:sldMk cId="3290444631" sldId="282"/>
        </pc:sldMkLst>
      </pc:sldChg>
      <pc:sldChg chg="modAnim">
        <pc:chgData name="xiaochen li" userId="50b582a8adf77086" providerId="LiveId" clId="{2BE563BA-E425-43B7-9A8E-5FFC49AC0556}" dt="2026-01-11T18:25:33.631" v="17"/>
        <pc:sldMkLst>
          <pc:docMk/>
          <pc:sldMk cId="0" sldId="285"/>
        </pc:sldMkLst>
      </pc:sldChg>
      <pc:sldChg chg="modAnim">
        <pc:chgData name="xiaochen li" userId="50b582a8adf77086" providerId="LiveId" clId="{2BE563BA-E425-43B7-9A8E-5FFC49AC0556}" dt="2026-01-11T18:25:27.920" v="16"/>
        <pc:sldMkLst>
          <pc:docMk/>
          <pc:sldMk cId="1034202832" sldId="286"/>
        </pc:sldMkLst>
      </pc:sldChg>
      <pc:sldChg chg="modAnim">
        <pc:chgData name="xiaochen li" userId="50b582a8adf77086" providerId="LiveId" clId="{2BE563BA-E425-43B7-9A8E-5FFC49AC0556}" dt="2026-01-11T18:25:37.262" v="18"/>
        <pc:sldMkLst>
          <pc:docMk/>
          <pc:sldMk cId="3971190456" sldId="287"/>
        </pc:sldMkLst>
      </pc:sldChg>
      <pc:sldChg chg="modAnim">
        <pc:chgData name="xiaochen li" userId="50b582a8adf77086" providerId="LiveId" clId="{2BE563BA-E425-43B7-9A8E-5FFC49AC0556}" dt="2026-01-11T18:25:44.432" v="19"/>
        <pc:sldMkLst>
          <pc:docMk/>
          <pc:sldMk cId="2668119696" sldId="288"/>
        </pc:sldMkLst>
      </pc:sldChg>
      <pc:sldChg chg="modNotesTx">
        <pc:chgData name="xiaochen li" userId="50b582a8adf77086" providerId="LiveId" clId="{2BE563BA-E425-43B7-9A8E-5FFC49AC0556}" dt="2026-01-11T18:58:28.947" v="86" actId="20577"/>
        <pc:sldMkLst>
          <pc:docMk/>
          <pc:sldMk cId="0" sldId="289"/>
        </pc:sldMkLst>
      </pc:sldChg>
      <pc:sldChg chg="addSp modSp mod modAnim">
        <pc:chgData name="xiaochen li" userId="50b582a8adf77086" providerId="LiveId" clId="{2BE563BA-E425-43B7-9A8E-5FFC49AC0556}" dt="2026-01-11T19:27:15.402" v="95"/>
        <pc:sldMkLst>
          <pc:docMk/>
          <pc:sldMk cId="2227479183" sldId="290"/>
        </pc:sldMkLst>
        <pc:spChg chg="add mod">
          <ac:chgData name="xiaochen li" userId="50b582a8adf77086" providerId="LiveId" clId="{2BE563BA-E425-43B7-9A8E-5FFC49AC0556}" dt="2026-01-11T19:27:03.874" v="94" actId="207"/>
          <ac:spMkLst>
            <pc:docMk/>
            <pc:sldMk cId="2227479183" sldId="290"/>
            <ac:spMk id="4" creationId="{CE6D5152-9296-CA23-F57D-DE70F1216282}"/>
          </ac:spMkLst>
        </pc:spChg>
        <pc:picChg chg="mod">
          <ac:chgData name="xiaochen li" userId="50b582a8adf77086" providerId="LiveId" clId="{2BE563BA-E425-43B7-9A8E-5FFC49AC0556}" dt="2026-01-11T19:26:36.105" v="87" actId="14100"/>
          <ac:picMkLst>
            <pc:docMk/>
            <pc:sldMk cId="2227479183" sldId="290"/>
            <ac:picMk id="2" creationId="{7C0AE8E7-6B96-9A3A-5843-01C2AC6E675D}"/>
          </ac:picMkLst>
        </pc:picChg>
      </pc:sldChg>
      <pc:sldChg chg="addSp modSp mod modAnim">
        <pc:chgData name="xiaochen li" userId="50b582a8adf77086" providerId="LiveId" clId="{2BE563BA-E425-43B7-9A8E-5FFC49AC0556}" dt="2026-01-11T19:28:33.018" v="103"/>
        <pc:sldMkLst>
          <pc:docMk/>
          <pc:sldMk cId="3374899276" sldId="291"/>
        </pc:sldMkLst>
        <pc:spChg chg="add mod">
          <ac:chgData name="xiaochen li" userId="50b582a8adf77086" providerId="LiveId" clId="{2BE563BA-E425-43B7-9A8E-5FFC49AC0556}" dt="2026-01-11T19:28:28.093" v="102" actId="113"/>
          <ac:spMkLst>
            <pc:docMk/>
            <pc:sldMk cId="3374899276" sldId="291"/>
            <ac:spMk id="4" creationId="{3B4004E8-1E34-5603-BA81-341663175F8E}"/>
          </ac:spMkLst>
        </pc:spChg>
      </pc:sldChg>
      <pc:sldChg chg="addSp modSp mod modAnim">
        <pc:chgData name="xiaochen li" userId="50b582a8adf77086" providerId="LiveId" clId="{2BE563BA-E425-43B7-9A8E-5FFC49AC0556}" dt="2026-01-11T21:54:31.427" v="128"/>
        <pc:sldMkLst>
          <pc:docMk/>
          <pc:sldMk cId="222171865" sldId="292"/>
        </pc:sldMkLst>
        <pc:spChg chg="add mod">
          <ac:chgData name="xiaochen li" userId="50b582a8adf77086" providerId="LiveId" clId="{2BE563BA-E425-43B7-9A8E-5FFC49AC0556}" dt="2026-01-11T19:29:06.688" v="110" actId="207"/>
          <ac:spMkLst>
            <pc:docMk/>
            <pc:sldMk cId="222171865" sldId="292"/>
            <ac:spMk id="4" creationId="{ABA505FC-B2C7-8E14-4BC7-0699F97718DE}"/>
          </ac:spMkLst>
        </pc:spChg>
      </pc:sldChg>
      <pc:sldChg chg="addSp modSp mod modAnim">
        <pc:chgData name="xiaochen li" userId="50b582a8adf77086" providerId="LiveId" clId="{2BE563BA-E425-43B7-9A8E-5FFC49AC0556}" dt="2026-01-11T21:54:38.774" v="129"/>
        <pc:sldMkLst>
          <pc:docMk/>
          <pc:sldMk cId="4243459815" sldId="293"/>
        </pc:sldMkLst>
        <pc:spChg chg="add mod">
          <ac:chgData name="xiaochen li" userId="50b582a8adf77086" providerId="LiveId" clId="{2BE563BA-E425-43B7-9A8E-5FFC49AC0556}" dt="2026-01-11T19:30:12.873" v="116" actId="207"/>
          <ac:spMkLst>
            <pc:docMk/>
            <pc:sldMk cId="4243459815" sldId="293"/>
            <ac:spMk id="4" creationId="{A87DCE32-9D53-94AD-9144-04F9BEC5DC1F}"/>
          </ac:spMkLst>
        </pc:spChg>
      </pc:sldChg>
      <pc:sldChg chg="addSp modSp mod modAnim">
        <pc:chgData name="xiaochen li" userId="50b582a8adf77086" providerId="LiveId" clId="{2BE563BA-E425-43B7-9A8E-5FFC49AC0556}" dt="2026-01-11T21:54:42.859" v="130"/>
        <pc:sldMkLst>
          <pc:docMk/>
          <pc:sldMk cId="763524806" sldId="294"/>
        </pc:sldMkLst>
        <pc:spChg chg="add mod">
          <ac:chgData name="xiaochen li" userId="50b582a8adf77086" providerId="LiveId" clId="{2BE563BA-E425-43B7-9A8E-5FFC49AC0556}" dt="2026-01-11T19:31:14.914" v="123" actId="113"/>
          <ac:spMkLst>
            <pc:docMk/>
            <pc:sldMk cId="763524806" sldId="294"/>
            <ac:spMk id="4" creationId="{E3CFF2E9-A0C8-EBDA-6507-C2A63F5FE48B}"/>
          </ac:spMkLst>
        </pc:spChg>
      </pc:sldChg>
      <pc:sldMasterChg chg="modSp mod">
        <pc:chgData name="xiaochen li" userId="50b582a8adf77086" providerId="LiveId" clId="{2BE563BA-E425-43B7-9A8E-5FFC49AC0556}" dt="2026-01-11T18:26:04.648" v="23" actId="20577"/>
        <pc:sldMasterMkLst>
          <pc:docMk/>
          <pc:sldMasterMk cId="0" sldId="2147483673"/>
        </pc:sldMasterMkLst>
        <pc:spChg chg="mod">
          <ac:chgData name="xiaochen li" userId="50b582a8adf77086" providerId="LiveId" clId="{2BE563BA-E425-43B7-9A8E-5FFC49AC0556}" dt="2026-01-11T18:26:04.648" v="23" actId="20577"/>
          <ac:spMkLst>
            <pc:docMk/>
            <pc:sldMasterMk cId="0" sldId="2147483673"/>
            <ac:spMk id="74" creationId="{00000000-0000-0000-0000-000000000000}"/>
          </ac:spMkLst>
        </pc:sp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a:extLst>
            <a:ext uri="{FF2B5EF4-FFF2-40B4-BE49-F238E27FC236}">
              <a16:creationId xmlns:a16="http://schemas.microsoft.com/office/drawing/2014/main" id="{58813BF6-3580-36AA-A515-70763C5E3BDA}"/>
            </a:ext>
          </a:extLst>
        </p:cNvPr>
        <p:cNvGrpSpPr/>
        <p:nvPr/>
      </p:nvGrpSpPr>
      <p:grpSpPr>
        <a:xfrm>
          <a:off x="0" y="0"/>
          <a:ext cx="0" cy="0"/>
          <a:chOff x="0" y="0"/>
          <a:chExt cx="0" cy="0"/>
        </a:xfrm>
      </p:grpSpPr>
      <p:sp>
        <p:nvSpPr>
          <p:cNvPr id="221" name="Google Shape;221;p13:notes">
            <a:extLst>
              <a:ext uri="{FF2B5EF4-FFF2-40B4-BE49-F238E27FC236}">
                <a16:creationId xmlns:a16="http://schemas.microsoft.com/office/drawing/2014/main" id="{A642AC17-6851-A396-34FF-8A26EE22DBC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2" name="Google Shape;222;p13:notes">
            <a:extLst>
              <a:ext uri="{FF2B5EF4-FFF2-40B4-BE49-F238E27FC236}">
                <a16:creationId xmlns:a16="http://schemas.microsoft.com/office/drawing/2014/main" id="{9A067B16-EC14-494A-1907-975A3F9AF8D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39263998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4" name="Google Shape;234;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a:extLst>
            <a:ext uri="{FF2B5EF4-FFF2-40B4-BE49-F238E27FC236}">
              <a16:creationId xmlns:a16="http://schemas.microsoft.com/office/drawing/2014/main" id="{8525BF5A-58D0-15C2-DCCC-F1F3816EA9DF}"/>
            </a:ext>
          </a:extLst>
        </p:cNvPr>
        <p:cNvGrpSpPr/>
        <p:nvPr/>
      </p:nvGrpSpPr>
      <p:grpSpPr>
        <a:xfrm>
          <a:off x="0" y="0"/>
          <a:ext cx="0" cy="0"/>
          <a:chOff x="0" y="0"/>
          <a:chExt cx="0" cy="0"/>
        </a:xfrm>
      </p:grpSpPr>
      <p:sp>
        <p:nvSpPr>
          <p:cNvPr id="221" name="Google Shape;221;p13:notes">
            <a:extLst>
              <a:ext uri="{FF2B5EF4-FFF2-40B4-BE49-F238E27FC236}">
                <a16:creationId xmlns:a16="http://schemas.microsoft.com/office/drawing/2014/main" id="{F93FD679-511A-7904-F2EB-37D20EFE6E3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2" name="Google Shape;222;p13:notes">
            <a:extLst>
              <a:ext uri="{FF2B5EF4-FFF2-40B4-BE49-F238E27FC236}">
                <a16:creationId xmlns:a16="http://schemas.microsoft.com/office/drawing/2014/main" id="{2F773062-C347-759E-1471-366F89BF87B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6072974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a:extLst>
            <a:ext uri="{FF2B5EF4-FFF2-40B4-BE49-F238E27FC236}">
              <a16:creationId xmlns:a16="http://schemas.microsoft.com/office/drawing/2014/main" id="{21AA6C37-5D0A-BA89-8688-E16D2FF53D81}"/>
            </a:ext>
          </a:extLst>
        </p:cNvPr>
        <p:cNvGrpSpPr/>
        <p:nvPr/>
      </p:nvGrpSpPr>
      <p:grpSpPr>
        <a:xfrm>
          <a:off x="0" y="0"/>
          <a:ext cx="0" cy="0"/>
          <a:chOff x="0" y="0"/>
          <a:chExt cx="0" cy="0"/>
        </a:xfrm>
      </p:grpSpPr>
      <p:sp>
        <p:nvSpPr>
          <p:cNvPr id="221" name="Google Shape;221;p13:notes">
            <a:extLst>
              <a:ext uri="{FF2B5EF4-FFF2-40B4-BE49-F238E27FC236}">
                <a16:creationId xmlns:a16="http://schemas.microsoft.com/office/drawing/2014/main" id="{E5456480-0106-6462-08E2-406A5DF89AA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2" name="Google Shape;222;p13:notes">
            <a:extLst>
              <a:ext uri="{FF2B5EF4-FFF2-40B4-BE49-F238E27FC236}">
                <a16:creationId xmlns:a16="http://schemas.microsoft.com/office/drawing/2014/main" id="{1FDB380E-8B2A-C585-1118-76531D396CB6}"/>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15116695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a:extLst>
            <a:ext uri="{FF2B5EF4-FFF2-40B4-BE49-F238E27FC236}">
              <a16:creationId xmlns:a16="http://schemas.microsoft.com/office/drawing/2014/main" id="{A8A322B2-A5B9-DB37-1271-6FB66FFFD459}"/>
            </a:ext>
          </a:extLst>
        </p:cNvPr>
        <p:cNvGrpSpPr/>
        <p:nvPr/>
      </p:nvGrpSpPr>
      <p:grpSpPr>
        <a:xfrm>
          <a:off x="0" y="0"/>
          <a:ext cx="0" cy="0"/>
          <a:chOff x="0" y="0"/>
          <a:chExt cx="0" cy="0"/>
        </a:xfrm>
      </p:grpSpPr>
      <p:sp>
        <p:nvSpPr>
          <p:cNvPr id="221" name="Google Shape;221;p13:notes">
            <a:extLst>
              <a:ext uri="{FF2B5EF4-FFF2-40B4-BE49-F238E27FC236}">
                <a16:creationId xmlns:a16="http://schemas.microsoft.com/office/drawing/2014/main" id="{F00A9AA9-69FE-B9A2-094F-70C8DCD3FAB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2" name="Google Shape;222;p13:notes">
            <a:extLst>
              <a:ext uri="{FF2B5EF4-FFF2-40B4-BE49-F238E27FC236}">
                <a16:creationId xmlns:a16="http://schemas.microsoft.com/office/drawing/2014/main" id="{85A4C8C9-4E0A-5CD9-BC84-E4A4C432066F}"/>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23612935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a:extLst>
            <a:ext uri="{FF2B5EF4-FFF2-40B4-BE49-F238E27FC236}">
              <a16:creationId xmlns:a16="http://schemas.microsoft.com/office/drawing/2014/main" id="{A429897C-FED0-E770-7C0D-698A90F59D8B}"/>
            </a:ext>
          </a:extLst>
        </p:cNvPr>
        <p:cNvGrpSpPr/>
        <p:nvPr/>
      </p:nvGrpSpPr>
      <p:grpSpPr>
        <a:xfrm>
          <a:off x="0" y="0"/>
          <a:ext cx="0" cy="0"/>
          <a:chOff x="0" y="0"/>
          <a:chExt cx="0" cy="0"/>
        </a:xfrm>
      </p:grpSpPr>
      <p:sp>
        <p:nvSpPr>
          <p:cNvPr id="221" name="Google Shape;221;p13:notes">
            <a:extLst>
              <a:ext uri="{FF2B5EF4-FFF2-40B4-BE49-F238E27FC236}">
                <a16:creationId xmlns:a16="http://schemas.microsoft.com/office/drawing/2014/main" id="{FABCAB3A-A187-F004-416D-AC2283908D2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2" name="Google Shape;222;p13:notes">
            <a:extLst>
              <a:ext uri="{FF2B5EF4-FFF2-40B4-BE49-F238E27FC236}">
                <a16:creationId xmlns:a16="http://schemas.microsoft.com/office/drawing/2014/main" id="{3BE2E507-6FA4-220D-F025-DE2917BE6F3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28413865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a:extLst>
            <a:ext uri="{FF2B5EF4-FFF2-40B4-BE49-F238E27FC236}">
              <a16:creationId xmlns:a16="http://schemas.microsoft.com/office/drawing/2014/main" id="{025DF30D-D507-A93F-9B4F-C3D5732C3566}"/>
            </a:ext>
          </a:extLst>
        </p:cNvPr>
        <p:cNvGrpSpPr/>
        <p:nvPr/>
      </p:nvGrpSpPr>
      <p:grpSpPr>
        <a:xfrm>
          <a:off x="0" y="0"/>
          <a:ext cx="0" cy="0"/>
          <a:chOff x="0" y="0"/>
          <a:chExt cx="0" cy="0"/>
        </a:xfrm>
      </p:grpSpPr>
      <p:sp>
        <p:nvSpPr>
          <p:cNvPr id="221" name="Google Shape;221;p13:notes">
            <a:extLst>
              <a:ext uri="{FF2B5EF4-FFF2-40B4-BE49-F238E27FC236}">
                <a16:creationId xmlns:a16="http://schemas.microsoft.com/office/drawing/2014/main" id="{854DDBBA-0FD6-E368-07A1-DB5CF99A9D1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2" name="Google Shape;222;p13:notes">
            <a:extLst>
              <a:ext uri="{FF2B5EF4-FFF2-40B4-BE49-F238E27FC236}">
                <a16:creationId xmlns:a16="http://schemas.microsoft.com/office/drawing/2014/main" id="{93241E59-AD56-63A3-9717-8B5946996270}"/>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16146005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a:extLst>
            <a:ext uri="{FF2B5EF4-FFF2-40B4-BE49-F238E27FC236}">
              <a16:creationId xmlns:a16="http://schemas.microsoft.com/office/drawing/2014/main" id="{A6DE9E51-96FA-D522-987B-2745B8FB184F}"/>
            </a:ext>
          </a:extLst>
        </p:cNvPr>
        <p:cNvGrpSpPr/>
        <p:nvPr/>
      </p:nvGrpSpPr>
      <p:grpSpPr>
        <a:xfrm>
          <a:off x="0" y="0"/>
          <a:ext cx="0" cy="0"/>
          <a:chOff x="0" y="0"/>
          <a:chExt cx="0" cy="0"/>
        </a:xfrm>
      </p:grpSpPr>
      <p:sp>
        <p:nvSpPr>
          <p:cNvPr id="156" name="Google Shape;156;p3:notes">
            <a:extLst>
              <a:ext uri="{FF2B5EF4-FFF2-40B4-BE49-F238E27FC236}">
                <a16:creationId xmlns:a16="http://schemas.microsoft.com/office/drawing/2014/main" id="{AB2760FB-DBC3-66E5-B630-E2C26DF5D37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3:notes">
            <a:extLst>
              <a:ext uri="{FF2B5EF4-FFF2-40B4-BE49-F238E27FC236}">
                <a16:creationId xmlns:a16="http://schemas.microsoft.com/office/drawing/2014/main" id="{71245955-555F-B047-F8DE-2DD657BB4BA6}"/>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064940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a:extLst>
            <a:ext uri="{FF2B5EF4-FFF2-40B4-BE49-F238E27FC236}">
              <a16:creationId xmlns:a16="http://schemas.microsoft.com/office/drawing/2014/main" id="{84A32CBA-F331-313F-26C8-4D23E7AD726A}"/>
            </a:ext>
          </a:extLst>
        </p:cNvPr>
        <p:cNvGrpSpPr/>
        <p:nvPr/>
      </p:nvGrpSpPr>
      <p:grpSpPr>
        <a:xfrm>
          <a:off x="0" y="0"/>
          <a:ext cx="0" cy="0"/>
          <a:chOff x="0" y="0"/>
          <a:chExt cx="0" cy="0"/>
        </a:xfrm>
      </p:grpSpPr>
      <p:sp>
        <p:nvSpPr>
          <p:cNvPr id="156" name="Google Shape;156;p3:notes">
            <a:extLst>
              <a:ext uri="{FF2B5EF4-FFF2-40B4-BE49-F238E27FC236}">
                <a16:creationId xmlns:a16="http://schemas.microsoft.com/office/drawing/2014/main" id="{E8458028-A1FC-7C2D-A467-6E8D0B79355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3:notes">
            <a:extLst>
              <a:ext uri="{FF2B5EF4-FFF2-40B4-BE49-F238E27FC236}">
                <a16:creationId xmlns:a16="http://schemas.microsoft.com/office/drawing/2014/main" id="{88276B7E-03CC-554B-A4B8-D00D7AC224B9}"/>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334102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2" name="Google Shape;272;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a:extLst>
            <a:ext uri="{FF2B5EF4-FFF2-40B4-BE49-F238E27FC236}">
              <a16:creationId xmlns:a16="http://schemas.microsoft.com/office/drawing/2014/main" id="{28935D22-4275-6A99-B53E-194255A057A3}"/>
            </a:ext>
          </a:extLst>
        </p:cNvPr>
        <p:cNvGrpSpPr/>
        <p:nvPr/>
      </p:nvGrpSpPr>
      <p:grpSpPr>
        <a:xfrm>
          <a:off x="0" y="0"/>
          <a:ext cx="0" cy="0"/>
          <a:chOff x="0" y="0"/>
          <a:chExt cx="0" cy="0"/>
        </a:xfrm>
      </p:grpSpPr>
      <p:sp>
        <p:nvSpPr>
          <p:cNvPr id="156" name="Google Shape;156;p3:notes">
            <a:extLst>
              <a:ext uri="{FF2B5EF4-FFF2-40B4-BE49-F238E27FC236}">
                <a16:creationId xmlns:a16="http://schemas.microsoft.com/office/drawing/2014/main" id="{7BD9AE73-9116-FA48-62EF-16528A764E4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3:notes">
            <a:extLst>
              <a:ext uri="{FF2B5EF4-FFF2-40B4-BE49-F238E27FC236}">
                <a16:creationId xmlns:a16="http://schemas.microsoft.com/office/drawing/2014/main" id="{E0816463-CEE7-997E-C943-6B2B7E2F64DA}"/>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102527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a:extLst>
            <a:ext uri="{FF2B5EF4-FFF2-40B4-BE49-F238E27FC236}">
              <a16:creationId xmlns:a16="http://schemas.microsoft.com/office/drawing/2014/main" id="{B6221D12-F947-DBBA-77BF-7277214B83DA}"/>
            </a:ext>
          </a:extLst>
        </p:cNvPr>
        <p:cNvGrpSpPr/>
        <p:nvPr/>
      </p:nvGrpSpPr>
      <p:grpSpPr>
        <a:xfrm>
          <a:off x="0" y="0"/>
          <a:ext cx="0" cy="0"/>
          <a:chOff x="0" y="0"/>
          <a:chExt cx="0" cy="0"/>
        </a:xfrm>
      </p:grpSpPr>
      <p:sp>
        <p:nvSpPr>
          <p:cNvPr id="156" name="Google Shape;156;p3:notes">
            <a:extLst>
              <a:ext uri="{FF2B5EF4-FFF2-40B4-BE49-F238E27FC236}">
                <a16:creationId xmlns:a16="http://schemas.microsoft.com/office/drawing/2014/main" id="{CAE6F120-02F1-A47E-3759-5DF06FC1342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3:notes">
            <a:extLst>
              <a:ext uri="{FF2B5EF4-FFF2-40B4-BE49-F238E27FC236}">
                <a16:creationId xmlns:a16="http://schemas.microsoft.com/office/drawing/2014/main" id="{9B4DD3EF-5E8F-9692-2B0C-62C708B943CA}"/>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14387999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a:extLst>
            <a:ext uri="{FF2B5EF4-FFF2-40B4-BE49-F238E27FC236}">
              <a16:creationId xmlns:a16="http://schemas.microsoft.com/office/drawing/2014/main" id="{39B7F510-1AA2-9E84-940C-02C376C5E73E}"/>
            </a:ext>
          </a:extLst>
        </p:cNvPr>
        <p:cNvGrpSpPr/>
        <p:nvPr/>
      </p:nvGrpSpPr>
      <p:grpSpPr>
        <a:xfrm>
          <a:off x="0" y="0"/>
          <a:ext cx="0" cy="0"/>
          <a:chOff x="0" y="0"/>
          <a:chExt cx="0" cy="0"/>
        </a:xfrm>
      </p:grpSpPr>
      <p:sp>
        <p:nvSpPr>
          <p:cNvPr id="156" name="Google Shape;156;p3:notes">
            <a:extLst>
              <a:ext uri="{FF2B5EF4-FFF2-40B4-BE49-F238E27FC236}">
                <a16:creationId xmlns:a16="http://schemas.microsoft.com/office/drawing/2014/main" id="{C547ABE3-DAA4-F8E0-B6D9-9A20974A0EA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3:notes">
            <a:extLst>
              <a:ext uri="{FF2B5EF4-FFF2-40B4-BE49-F238E27FC236}">
                <a16:creationId xmlns:a16="http://schemas.microsoft.com/office/drawing/2014/main" id="{616136EC-482A-8FFC-8DA6-BA7BD6C02C4E}"/>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27834109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a:extLst>
            <a:ext uri="{FF2B5EF4-FFF2-40B4-BE49-F238E27FC236}">
              <a16:creationId xmlns:a16="http://schemas.microsoft.com/office/drawing/2014/main" id="{E7AC2935-A16F-E1D6-84CA-EAF949D1FD40}"/>
            </a:ext>
          </a:extLst>
        </p:cNvPr>
        <p:cNvGrpSpPr/>
        <p:nvPr/>
      </p:nvGrpSpPr>
      <p:grpSpPr>
        <a:xfrm>
          <a:off x="0" y="0"/>
          <a:ext cx="0" cy="0"/>
          <a:chOff x="0" y="0"/>
          <a:chExt cx="0" cy="0"/>
        </a:xfrm>
      </p:grpSpPr>
      <p:sp>
        <p:nvSpPr>
          <p:cNvPr id="156" name="Google Shape;156;p3:notes">
            <a:extLst>
              <a:ext uri="{FF2B5EF4-FFF2-40B4-BE49-F238E27FC236}">
                <a16:creationId xmlns:a16="http://schemas.microsoft.com/office/drawing/2014/main" id="{577EFB94-E8F5-CA32-389A-A6F6DECF7BA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3:notes">
            <a:extLst>
              <a:ext uri="{FF2B5EF4-FFF2-40B4-BE49-F238E27FC236}">
                <a16:creationId xmlns:a16="http://schemas.microsoft.com/office/drawing/2014/main" id="{D7EC5CDE-72A9-3E60-4298-B34A93AD347F}"/>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42015658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a:extLst>
            <a:ext uri="{FF2B5EF4-FFF2-40B4-BE49-F238E27FC236}">
              <a16:creationId xmlns:a16="http://schemas.microsoft.com/office/drawing/2014/main" id="{35D70D3B-FEBA-BC6B-D677-EC3FBD44E81B}"/>
            </a:ext>
          </a:extLst>
        </p:cNvPr>
        <p:cNvGrpSpPr/>
        <p:nvPr/>
      </p:nvGrpSpPr>
      <p:grpSpPr>
        <a:xfrm>
          <a:off x="0" y="0"/>
          <a:ext cx="0" cy="0"/>
          <a:chOff x="0" y="0"/>
          <a:chExt cx="0" cy="0"/>
        </a:xfrm>
      </p:grpSpPr>
      <p:sp>
        <p:nvSpPr>
          <p:cNvPr id="156" name="Google Shape;156;p3:notes">
            <a:extLst>
              <a:ext uri="{FF2B5EF4-FFF2-40B4-BE49-F238E27FC236}">
                <a16:creationId xmlns:a16="http://schemas.microsoft.com/office/drawing/2014/main" id="{DCEC6693-871D-AD68-C956-1D20F531F10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3:notes">
            <a:extLst>
              <a:ext uri="{FF2B5EF4-FFF2-40B4-BE49-F238E27FC236}">
                <a16:creationId xmlns:a16="http://schemas.microsoft.com/office/drawing/2014/main" id="{46B02A93-13B8-852A-BBB7-CBE3C5A39562}"/>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201708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6" name="Google Shape;176;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a:extLst>
            <a:ext uri="{FF2B5EF4-FFF2-40B4-BE49-F238E27FC236}">
              <a16:creationId xmlns:a16="http://schemas.microsoft.com/office/drawing/2014/main" id="{CE638955-BFF2-CDE1-3D6E-2E0591B62943}"/>
            </a:ext>
          </a:extLst>
        </p:cNvPr>
        <p:cNvGrpSpPr/>
        <p:nvPr/>
      </p:nvGrpSpPr>
      <p:grpSpPr>
        <a:xfrm>
          <a:off x="0" y="0"/>
          <a:ext cx="0" cy="0"/>
          <a:chOff x="0" y="0"/>
          <a:chExt cx="0" cy="0"/>
        </a:xfrm>
      </p:grpSpPr>
      <p:sp>
        <p:nvSpPr>
          <p:cNvPr id="175" name="Google Shape;175;p6:notes">
            <a:extLst>
              <a:ext uri="{FF2B5EF4-FFF2-40B4-BE49-F238E27FC236}">
                <a16:creationId xmlns:a16="http://schemas.microsoft.com/office/drawing/2014/main" id="{A93E3B43-4D41-7623-F6F6-3A652E1B3C7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6" name="Google Shape;176;p6:notes">
            <a:extLst>
              <a:ext uri="{FF2B5EF4-FFF2-40B4-BE49-F238E27FC236}">
                <a16:creationId xmlns:a16="http://schemas.microsoft.com/office/drawing/2014/main" id="{AD849BB1-94F0-34A1-BC71-2E67E482EF7E}"/>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205750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a:extLst>
            <a:ext uri="{FF2B5EF4-FFF2-40B4-BE49-F238E27FC236}">
              <a16:creationId xmlns:a16="http://schemas.microsoft.com/office/drawing/2014/main" id="{96961A3A-FDB2-5180-390B-61A833C828F4}"/>
            </a:ext>
          </a:extLst>
        </p:cNvPr>
        <p:cNvGrpSpPr/>
        <p:nvPr/>
      </p:nvGrpSpPr>
      <p:grpSpPr>
        <a:xfrm>
          <a:off x="0" y="0"/>
          <a:ext cx="0" cy="0"/>
          <a:chOff x="0" y="0"/>
          <a:chExt cx="0" cy="0"/>
        </a:xfrm>
      </p:grpSpPr>
      <p:sp>
        <p:nvSpPr>
          <p:cNvPr id="175" name="Google Shape;175;p6:notes">
            <a:extLst>
              <a:ext uri="{FF2B5EF4-FFF2-40B4-BE49-F238E27FC236}">
                <a16:creationId xmlns:a16="http://schemas.microsoft.com/office/drawing/2014/main" id="{6BBD37FC-B0D6-CF33-3368-D2BF041EE6A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6" name="Google Shape;176;p6:notes">
            <a:extLst>
              <a:ext uri="{FF2B5EF4-FFF2-40B4-BE49-F238E27FC236}">
                <a16:creationId xmlns:a16="http://schemas.microsoft.com/office/drawing/2014/main" id="{1FA92E0F-FF40-DAA2-D52D-89AD33A3A372}"/>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433080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a:extLst>
            <a:ext uri="{FF2B5EF4-FFF2-40B4-BE49-F238E27FC236}">
              <a16:creationId xmlns:a16="http://schemas.microsoft.com/office/drawing/2014/main" id="{887AA586-A34A-390C-1FF5-58A077A2455E}"/>
            </a:ext>
          </a:extLst>
        </p:cNvPr>
        <p:cNvGrpSpPr/>
        <p:nvPr/>
      </p:nvGrpSpPr>
      <p:grpSpPr>
        <a:xfrm>
          <a:off x="0" y="0"/>
          <a:ext cx="0" cy="0"/>
          <a:chOff x="0" y="0"/>
          <a:chExt cx="0" cy="0"/>
        </a:xfrm>
      </p:grpSpPr>
      <p:sp>
        <p:nvSpPr>
          <p:cNvPr id="175" name="Google Shape;175;p6:notes">
            <a:extLst>
              <a:ext uri="{FF2B5EF4-FFF2-40B4-BE49-F238E27FC236}">
                <a16:creationId xmlns:a16="http://schemas.microsoft.com/office/drawing/2014/main" id="{70A96FC5-FF3F-4A5E-2917-582DF43921E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6" name="Google Shape;176;p6:notes">
            <a:extLst>
              <a:ext uri="{FF2B5EF4-FFF2-40B4-BE49-F238E27FC236}">
                <a16:creationId xmlns:a16="http://schemas.microsoft.com/office/drawing/2014/main" id="{39C9D87E-ECE8-17CE-B391-E664ADE5BB9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0670915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a:extLst>
            <a:ext uri="{FF2B5EF4-FFF2-40B4-BE49-F238E27FC236}">
              <a16:creationId xmlns:a16="http://schemas.microsoft.com/office/drawing/2014/main" id="{4FC3276B-18BA-CBEF-506D-4C132384BBF7}"/>
            </a:ext>
          </a:extLst>
        </p:cNvPr>
        <p:cNvGrpSpPr/>
        <p:nvPr/>
      </p:nvGrpSpPr>
      <p:grpSpPr>
        <a:xfrm>
          <a:off x="0" y="0"/>
          <a:ext cx="0" cy="0"/>
          <a:chOff x="0" y="0"/>
          <a:chExt cx="0" cy="0"/>
        </a:xfrm>
      </p:grpSpPr>
      <p:sp>
        <p:nvSpPr>
          <p:cNvPr id="156" name="Google Shape;156;p3:notes">
            <a:extLst>
              <a:ext uri="{FF2B5EF4-FFF2-40B4-BE49-F238E27FC236}">
                <a16:creationId xmlns:a16="http://schemas.microsoft.com/office/drawing/2014/main" id="{681C813A-6151-69EF-54B0-7BEDD594177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3:notes">
            <a:extLst>
              <a:ext uri="{FF2B5EF4-FFF2-40B4-BE49-F238E27FC236}">
                <a16:creationId xmlns:a16="http://schemas.microsoft.com/office/drawing/2014/main" id="{59BD4E87-CB8B-08A7-0A01-2015753055C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4197319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a:extLst>
            <a:ext uri="{FF2B5EF4-FFF2-40B4-BE49-F238E27FC236}">
              <a16:creationId xmlns:a16="http://schemas.microsoft.com/office/drawing/2014/main" id="{503CF64B-B506-8B92-DE66-C8BB978D3E3B}"/>
            </a:ext>
          </a:extLst>
        </p:cNvPr>
        <p:cNvGrpSpPr/>
        <p:nvPr/>
      </p:nvGrpSpPr>
      <p:grpSpPr>
        <a:xfrm>
          <a:off x="0" y="0"/>
          <a:ext cx="0" cy="0"/>
          <a:chOff x="0" y="0"/>
          <a:chExt cx="0" cy="0"/>
        </a:xfrm>
      </p:grpSpPr>
      <p:sp>
        <p:nvSpPr>
          <p:cNvPr id="156" name="Google Shape;156;p3:notes">
            <a:extLst>
              <a:ext uri="{FF2B5EF4-FFF2-40B4-BE49-F238E27FC236}">
                <a16:creationId xmlns:a16="http://schemas.microsoft.com/office/drawing/2014/main" id="{F08C2747-A429-5653-128E-1DE5BCA4B35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3:notes">
            <a:extLst>
              <a:ext uri="{FF2B5EF4-FFF2-40B4-BE49-F238E27FC236}">
                <a16:creationId xmlns:a16="http://schemas.microsoft.com/office/drawing/2014/main" id="{E0A14EFC-7FAA-DC78-7884-234B29DBE46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285996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a:extLst>
            <a:ext uri="{FF2B5EF4-FFF2-40B4-BE49-F238E27FC236}">
              <a16:creationId xmlns:a16="http://schemas.microsoft.com/office/drawing/2014/main" id="{D4979C49-8B5B-BF85-7E28-1024521D3BAC}"/>
            </a:ext>
          </a:extLst>
        </p:cNvPr>
        <p:cNvGrpSpPr/>
        <p:nvPr/>
      </p:nvGrpSpPr>
      <p:grpSpPr>
        <a:xfrm>
          <a:off x="0" y="0"/>
          <a:ext cx="0" cy="0"/>
          <a:chOff x="0" y="0"/>
          <a:chExt cx="0" cy="0"/>
        </a:xfrm>
      </p:grpSpPr>
      <p:sp>
        <p:nvSpPr>
          <p:cNvPr id="156" name="Google Shape;156;p3:notes">
            <a:extLst>
              <a:ext uri="{FF2B5EF4-FFF2-40B4-BE49-F238E27FC236}">
                <a16:creationId xmlns:a16="http://schemas.microsoft.com/office/drawing/2014/main" id="{734B38A8-6BB8-796E-CF10-758AA917FFE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3:notes">
            <a:extLst>
              <a:ext uri="{FF2B5EF4-FFF2-40B4-BE49-F238E27FC236}">
                <a16:creationId xmlns:a16="http://schemas.microsoft.com/office/drawing/2014/main" id="{EE19F70B-97FF-2AA7-A813-4A934272F463}"/>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514041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a:extLst>
            <a:ext uri="{FF2B5EF4-FFF2-40B4-BE49-F238E27FC236}">
              <a16:creationId xmlns:a16="http://schemas.microsoft.com/office/drawing/2014/main" id="{9672B956-7381-D46C-FDF1-F041FD33CF61}"/>
            </a:ext>
          </a:extLst>
        </p:cNvPr>
        <p:cNvGrpSpPr/>
        <p:nvPr/>
      </p:nvGrpSpPr>
      <p:grpSpPr>
        <a:xfrm>
          <a:off x="0" y="0"/>
          <a:ext cx="0" cy="0"/>
          <a:chOff x="0" y="0"/>
          <a:chExt cx="0" cy="0"/>
        </a:xfrm>
      </p:grpSpPr>
      <p:sp>
        <p:nvSpPr>
          <p:cNvPr id="156" name="Google Shape;156;p3:notes">
            <a:extLst>
              <a:ext uri="{FF2B5EF4-FFF2-40B4-BE49-F238E27FC236}">
                <a16:creationId xmlns:a16="http://schemas.microsoft.com/office/drawing/2014/main" id="{4D2E5F12-8A54-A36F-18FE-D296C452648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3:notes">
            <a:extLst>
              <a:ext uri="{FF2B5EF4-FFF2-40B4-BE49-F238E27FC236}">
                <a16:creationId xmlns:a16="http://schemas.microsoft.com/office/drawing/2014/main" id="{6A197BDB-8285-052B-41C2-B34B821D5CBD}"/>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19407316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8" name="Google Shape;228;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615950" lvl="1" indent="0">
              <a:buNone/>
            </a:pPr>
            <a:endParaRPr lang="en-US" sz="1200"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23:notes"/>
          <p:cNvSpPr>
            <a:spLocks noGrp="1" noRot="1" noChangeAspect="1"/>
          </p:cNvSpPr>
          <p:nvPr>
            <p:ph type="sldImg" idx="2"/>
          </p:nvPr>
        </p:nvSpPr>
        <p:spPr>
          <a:xfrm>
            <a:off x="371475" y="688975"/>
            <a:ext cx="6116638" cy="34417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286" name="Google Shape;286;p23:notes"/>
          <p:cNvSpPr txBox="1">
            <a:spLocks noGrp="1"/>
          </p:cNvSpPr>
          <p:nvPr>
            <p:ph type="body" idx="1"/>
          </p:nvPr>
        </p:nvSpPr>
        <p:spPr>
          <a:xfrm>
            <a:off x="913805" y="4360333"/>
            <a:ext cx="5030400" cy="4131900"/>
          </a:xfrm>
          <a:prstGeom prst="rect">
            <a:avLst/>
          </a:prstGeom>
          <a:noFill/>
          <a:ln>
            <a:noFill/>
          </a:ln>
        </p:spPr>
        <p:txBody>
          <a:bodyPr spcFirstLastPara="1" wrap="square" lIns="91275" tIns="45650" rIns="91275" bIns="45650" anchor="t" anchorCtr="0">
            <a:noAutofit/>
          </a:bodyPr>
          <a:lstStyle/>
          <a:p>
            <a:pPr marL="0" marR="0" lvl="0" indent="0" algn="l" rtl="0">
              <a:lnSpc>
                <a:spcPct val="100000"/>
              </a:lnSpc>
              <a:spcBef>
                <a:spcPts val="0"/>
              </a:spcBef>
              <a:spcAft>
                <a:spcPts val="0"/>
              </a:spcAft>
              <a:buSzPts val="11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24:notes"/>
          <p:cNvSpPr txBox="1">
            <a:spLocks noGrp="1"/>
          </p:cNvSpPr>
          <p:nvPr>
            <p:ph type="body" idx="1"/>
          </p:nvPr>
        </p:nvSpPr>
        <p:spPr>
          <a:xfrm>
            <a:off x="913805" y="4360333"/>
            <a:ext cx="5030400" cy="4131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2" name="Google Shape;292;p24:notes"/>
          <p:cNvSpPr>
            <a:spLocks noGrp="1" noRot="1" noChangeAspect="1"/>
          </p:cNvSpPr>
          <p:nvPr>
            <p:ph type="sldImg" idx="2"/>
          </p:nvPr>
        </p:nvSpPr>
        <p:spPr>
          <a:xfrm>
            <a:off x="371475" y="688975"/>
            <a:ext cx="6116638" cy="3441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a:extLst>
            <a:ext uri="{FF2B5EF4-FFF2-40B4-BE49-F238E27FC236}">
              <a16:creationId xmlns:a16="http://schemas.microsoft.com/office/drawing/2014/main" id="{0B71729D-26A8-5739-6B94-04C396185126}"/>
            </a:ext>
          </a:extLst>
        </p:cNvPr>
        <p:cNvGrpSpPr/>
        <p:nvPr/>
      </p:nvGrpSpPr>
      <p:grpSpPr>
        <a:xfrm>
          <a:off x="0" y="0"/>
          <a:ext cx="0" cy="0"/>
          <a:chOff x="0" y="0"/>
          <a:chExt cx="0" cy="0"/>
        </a:xfrm>
      </p:grpSpPr>
      <p:sp>
        <p:nvSpPr>
          <p:cNvPr id="156" name="Google Shape;156;p3:notes">
            <a:extLst>
              <a:ext uri="{FF2B5EF4-FFF2-40B4-BE49-F238E27FC236}">
                <a16:creationId xmlns:a16="http://schemas.microsoft.com/office/drawing/2014/main" id="{91F56EA1-28EF-0B22-2C6E-5B57E25566D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3:notes">
            <a:extLst>
              <a:ext uri="{FF2B5EF4-FFF2-40B4-BE49-F238E27FC236}">
                <a16:creationId xmlns:a16="http://schemas.microsoft.com/office/drawing/2014/main" id="{F29DAF7B-9792-FC13-282F-296D8AAEF3A9}"/>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48243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a:extLst>
            <a:ext uri="{FF2B5EF4-FFF2-40B4-BE49-F238E27FC236}">
              <a16:creationId xmlns:a16="http://schemas.microsoft.com/office/drawing/2014/main" id="{FA4C77E8-57D7-1205-83F0-D03DB8BB3216}"/>
            </a:ext>
          </a:extLst>
        </p:cNvPr>
        <p:cNvGrpSpPr/>
        <p:nvPr/>
      </p:nvGrpSpPr>
      <p:grpSpPr>
        <a:xfrm>
          <a:off x="0" y="0"/>
          <a:ext cx="0" cy="0"/>
          <a:chOff x="0" y="0"/>
          <a:chExt cx="0" cy="0"/>
        </a:xfrm>
      </p:grpSpPr>
      <p:sp>
        <p:nvSpPr>
          <p:cNvPr id="156" name="Google Shape;156;p3:notes">
            <a:extLst>
              <a:ext uri="{FF2B5EF4-FFF2-40B4-BE49-F238E27FC236}">
                <a16:creationId xmlns:a16="http://schemas.microsoft.com/office/drawing/2014/main" id="{8674C1D7-36F7-A1C2-BB36-1C57985A3EB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3:notes">
            <a:extLst>
              <a:ext uri="{FF2B5EF4-FFF2-40B4-BE49-F238E27FC236}">
                <a16:creationId xmlns:a16="http://schemas.microsoft.com/office/drawing/2014/main" id="{BFA29F6A-7B7E-3F86-1662-268085789B3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31795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a:extLst>
            <a:ext uri="{FF2B5EF4-FFF2-40B4-BE49-F238E27FC236}">
              <a16:creationId xmlns:a16="http://schemas.microsoft.com/office/drawing/2014/main" id="{A8FE699B-C579-1234-C2F2-38D7AA7BB4CB}"/>
            </a:ext>
          </a:extLst>
        </p:cNvPr>
        <p:cNvGrpSpPr/>
        <p:nvPr/>
      </p:nvGrpSpPr>
      <p:grpSpPr>
        <a:xfrm>
          <a:off x="0" y="0"/>
          <a:ext cx="0" cy="0"/>
          <a:chOff x="0" y="0"/>
          <a:chExt cx="0" cy="0"/>
        </a:xfrm>
      </p:grpSpPr>
      <p:sp>
        <p:nvSpPr>
          <p:cNvPr id="215" name="Google Shape;215;p12:notes">
            <a:extLst>
              <a:ext uri="{FF2B5EF4-FFF2-40B4-BE49-F238E27FC236}">
                <a16:creationId xmlns:a16="http://schemas.microsoft.com/office/drawing/2014/main" id="{F264302C-4552-3E91-962B-E07D3A9AF8F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p12:notes">
            <a:extLst>
              <a:ext uri="{FF2B5EF4-FFF2-40B4-BE49-F238E27FC236}">
                <a16:creationId xmlns:a16="http://schemas.microsoft.com/office/drawing/2014/main" id="{6B13357D-3729-9630-9965-7C28B943919E}"/>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6028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2" name="Google Shape;222;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a:extLst>
            <a:ext uri="{FF2B5EF4-FFF2-40B4-BE49-F238E27FC236}">
              <a16:creationId xmlns:a16="http://schemas.microsoft.com/office/drawing/2014/main" id="{0D691E5F-38BF-6849-77E6-21B4824EA9F8}"/>
            </a:ext>
          </a:extLst>
        </p:cNvPr>
        <p:cNvGrpSpPr/>
        <p:nvPr/>
      </p:nvGrpSpPr>
      <p:grpSpPr>
        <a:xfrm>
          <a:off x="0" y="0"/>
          <a:ext cx="0" cy="0"/>
          <a:chOff x="0" y="0"/>
          <a:chExt cx="0" cy="0"/>
        </a:xfrm>
      </p:grpSpPr>
      <p:sp>
        <p:nvSpPr>
          <p:cNvPr id="221" name="Google Shape;221;p13:notes">
            <a:extLst>
              <a:ext uri="{FF2B5EF4-FFF2-40B4-BE49-F238E27FC236}">
                <a16:creationId xmlns:a16="http://schemas.microsoft.com/office/drawing/2014/main" id="{6547E644-8047-FECD-EFB0-D070BE5AD44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2" name="Google Shape;222;p13:notes">
            <a:extLst>
              <a:ext uri="{FF2B5EF4-FFF2-40B4-BE49-F238E27FC236}">
                <a16:creationId xmlns:a16="http://schemas.microsoft.com/office/drawing/2014/main" id="{D811812C-6C2F-8BAB-8533-39A6AFEE9C9D}"/>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4859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Subtitle">
  <p:cSld name="Title-Sub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noAutofit/>
          </a:bodyPr>
          <a:lstStyle>
            <a:lvl1pPr marR="0" lvl="0" algn="ctr">
              <a:lnSpc>
                <a:spcPct val="90000"/>
              </a:lnSpc>
              <a:spcBef>
                <a:spcPts val="0"/>
              </a:spcBef>
              <a:spcAft>
                <a:spcPts val="0"/>
              </a:spcAft>
              <a:buClr>
                <a:schemeClr val="accent1"/>
              </a:buClr>
              <a:buSzPts val="6000"/>
              <a:buFont typeface="Georgia"/>
              <a:buNone/>
              <a:defRPr sz="6000" b="0" i="0" u="none" strike="noStrike" cap="none">
                <a:solidFill>
                  <a:schemeClr val="accent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3" name="Google Shape;13;p2"/>
          <p:cNvSpPr txBox="1">
            <a:spLocks noGrp="1"/>
          </p:cNvSpPr>
          <p:nvPr>
            <p:ph type="subTitle" idx="1"/>
          </p:nvPr>
        </p:nvSpPr>
        <p:spPr>
          <a:xfrm>
            <a:off x="1143000" y="2701528"/>
            <a:ext cx="6858000" cy="1241700"/>
          </a:xfrm>
          <a:prstGeom prst="rect">
            <a:avLst/>
          </a:prstGeom>
          <a:noFill/>
          <a:ln>
            <a:noFill/>
          </a:ln>
        </p:spPr>
        <p:txBody>
          <a:bodyPr spcFirstLastPara="1" wrap="square" lIns="91425" tIns="45700" rIns="91425" bIns="45700" anchor="t" anchorCtr="0">
            <a:noAutofit/>
          </a:bodyPr>
          <a:lstStyle>
            <a:lvl1pPr marR="0" lvl="0" algn="ctr">
              <a:lnSpc>
                <a:spcPct val="90000"/>
              </a:lnSpc>
              <a:spcBef>
                <a:spcPts val="10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R="0" lvl="1" algn="ctr">
              <a:lnSpc>
                <a:spcPct val="9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2pPr>
            <a:lvl3pPr marR="0" lvl="2" algn="ctr">
              <a:lnSpc>
                <a:spcPct val="90000"/>
              </a:lnSpc>
              <a:spcBef>
                <a:spcPts val="50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3pPr>
            <a:lvl4pPr marR="0" lvl="3" algn="ctr">
              <a:lnSpc>
                <a:spcPct val="90000"/>
              </a:lnSpc>
              <a:spcBef>
                <a:spcPts val="5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ctr">
              <a:lnSpc>
                <a:spcPct val="90000"/>
              </a:lnSpc>
              <a:spcBef>
                <a:spcPts val="5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14" name="Google Shape;14;p2"/>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 name="Google Shape;15;p2"/>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9"/>
        <p:cNvGrpSpPr/>
        <p:nvPr/>
      </p:nvGrpSpPr>
      <p:grpSpPr>
        <a:xfrm>
          <a:off x="0" y="0"/>
          <a:ext cx="0" cy="0"/>
          <a:chOff x="0" y="0"/>
          <a:chExt cx="0" cy="0"/>
        </a:xfrm>
      </p:grpSpPr>
      <p:sp>
        <p:nvSpPr>
          <p:cNvPr id="60" name="Google Shape;60;p11"/>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accent1"/>
              </a:buClr>
              <a:buSzPts val="4400"/>
              <a:buFont typeface="Georgia"/>
              <a:buNone/>
              <a:defRPr sz="4400" b="0" i="0" u="none" strike="noStrike" cap="none">
                <a:solidFill>
                  <a:schemeClr val="accent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61" name="Google Shape;61;p11"/>
          <p:cNvSpPr txBox="1">
            <a:spLocks noGrp="1"/>
          </p:cNvSpPr>
          <p:nvPr>
            <p:ph type="body" idx="1"/>
          </p:nvPr>
        </p:nvSpPr>
        <p:spPr>
          <a:xfrm rot="5400000">
            <a:off x="2940300" y="-942431"/>
            <a:ext cx="3263400" cy="78867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1pPr>
            <a:lvl2pPr marL="914400" marR="0" lvl="1" indent="-381000" algn="l">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2" name="Google Shape;62;p11"/>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3" name="Google Shape;63;p11"/>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4"/>
        <p:cNvGrpSpPr/>
        <p:nvPr/>
      </p:nvGrpSpPr>
      <p:grpSpPr>
        <a:xfrm>
          <a:off x="0" y="0"/>
          <a:ext cx="0" cy="0"/>
          <a:chOff x="0" y="0"/>
          <a:chExt cx="0" cy="0"/>
        </a:xfrm>
      </p:grpSpPr>
      <p:sp>
        <p:nvSpPr>
          <p:cNvPr id="65" name="Google Shape;65;p12"/>
          <p:cNvSpPr txBox="1">
            <a:spLocks noGrp="1"/>
          </p:cNvSpPr>
          <p:nvPr>
            <p:ph type="title"/>
          </p:nvPr>
        </p:nvSpPr>
        <p:spPr>
          <a:xfrm rot="5400000">
            <a:off x="5350050" y="1467544"/>
            <a:ext cx="4359000" cy="19716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accent1"/>
              </a:buClr>
              <a:buSzPts val="4400"/>
              <a:buFont typeface="Georgia"/>
              <a:buNone/>
              <a:defRPr sz="4400" b="0" i="0" u="none" strike="noStrike" cap="none">
                <a:solidFill>
                  <a:schemeClr val="accent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66" name="Google Shape;66;p12"/>
          <p:cNvSpPr txBox="1">
            <a:spLocks noGrp="1"/>
          </p:cNvSpPr>
          <p:nvPr>
            <p:ph type="body" idx="1"/>
          </p:nvPr>
        </p:nvSpPr>
        <p:spPr>
          <a:xfrm rot="5400000">
            <a:off x="1349475" y="-447056"/>
            <a:ext cx="4359000" cy="58008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1pPr>
            <a:lvl2pPr marL="914400" marR="0" lvl="1" indent="-381000" algn="l">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7" name="Google Shape;67;p12"/>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8" name="Google Shape;68;p12"/>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7"/>
        <p:cNvGrpSpPr/>
        <p:nvPr/>
      </p:nvGrpSpPr>
      <p:grpSpPr>
        <a:xfrm>
          <a:off x="0" y="0"/>
          <a:ext cx="0" cy="0"/>
          <a:chOff x="0" y="0"/>
          <a:chExt cx="0" cy="0"/>
        </a:xfrm>
      </p:grpSpPr>
      <p:sp>
        <p:nvSpPr>
          <p:cNvPr id="78" name="Google Shape;78;p14"/>
          <p:cNvSpPr txBox="1">
            <a:spLocks noGrp="1"/>
          </p:cNvSpPr>
          <p:nvPr>
            <p:ph type="title"/>
          </p:nvPr>
        </p:nvSpPr>
        <p:spPr>
          <a:xfrm>
            <a:off x="628650" y="273844"/>
            <a:ext cx="7886700" cy="7137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rgbClr val="0F2044"/>
              </a:buClr>
              <a:buSzPts val="3600"/>
              <a:buFont typeface="Georgia"/>
              <a:buNone/>
              <a:defRPr sz="3600" b="0" i="0" u="none" strike="noStrike" cap="none">
                <a:solidFill>
                  <a:srgbClr val="0F2044"/>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79" name="Google Shape;79;p14"/>
          <p:cNvSpPr txBox="1">
            <a:spLocks noGrp="1"/>
          </p:cNvSpPr>
          <p:nvPr>
            <p:ph type="body" idx="1"/>
          </p:nvPr>
        </p:nvSpPr>
        <p:spPr>
          <a:xfrm>
            <a:off x="628650" y="1135810"/>
            <a:ext cx="7886700" cy="3497100"/>
          </a:xfrm>
          <a:prstGeom prst="rect">
            <a:avLst/>
          </a:prstGeom>
          <a:noFill/>
          <a:ln>
            <a:noFill/>
          </a:ln>
        </p:spPr>
        <p:txBody>
          <a:bodyPr spcFirstLastPara="1" wrap="square" lIns="91425" tIns="45700" rIns="91425" bIns="45700" anchor="t" anchorCtr="0">
            <a:noAutofit/>
          </a:bodyPr>
          <a:lstStyle>
            <a:lvl1pPr marL="457200" marR="0" lvl="0" indent="-381000" algn="l">
              <a:lnSpc>
                <a:spcPct val="100000"/>
              </a:lnSpc>
              <a:spcBef>
                <a:spcPts val="1000"/>
              </a:spcBef>
              <a:spcAft>
                <a:spcPts val="0"/>
              </a:spcAft>
              <a:buClr>
                <a:srgbClr val="0F2044"/>
              </a:buClr>
              <a:buSzPts val="2400"/>
              <a:buFont typeface="Arial"/>
              <a:buChar char="•"/>
              <a:defRPr sz="2400" b="0" i="0" u="none" strike="noStrike" cap="none">
                <a:solidFill>
                  <a:srgbClr val="0F2044"/>
                </a:solidFill>
                <a:latin typeface="Arial"/>
                <a:ea typeface="Arial"/>
                <a:cs typeface="Arial"/>
                <a:sym typeface="Arial"/>
              </a:defRPr>
            </a:lvl1pPr>
            <a:lvl2pPr marL="914400" marR="0" lvl="1" indent="-355600" algn="l">
              <a:lnSpc>
                <a:spcPct val="100000"/>
              </a:lnSpc>
              <a:spcBef>
                <a:spcPts val="500"/>
              </a:spcBef>
              <a:spcAft>
                <a:spcPts val="0"/>
              </a:spcAft>
              <a:buClr>
                <a:srgbClr val="0F2044"/>
              </a:buClr>
              <a:buSzPts val="2000"/>
              <a:buFont typeface="Arial"/>
              <a:buChar char="•"/>
              <a:defRPr sz="2000" b="0" i="0" u="none" strike="noStrike" cap="none">
                <a:solidFill>
                  <a:srgbClr val="0F2044"/>
                </a:solidFill>
                <a:latin typeface="Arial"/>
                <a:ea typeface="Arial"/>
                <a:cs typeface="Arial"/>
                <a:sym typeface="Arial"/>
              </a:defRPr>
            </a:lvl2pPr>
            <a:lvl3pPr marL="1371600" marR="0" lvl="2" indent="-342900" algn="l">
              <a:lnSpc>
                <a:spcPct val="100000"/>
              </a:lnSpc>
              <a:spcBef>
                <a:spcPts val="500"/>
              </a:spcBef>
              <a:spcAft>
                <a:spcPts val="0"/>
              </a:spcAft>
              <a:buClr>
                <a:srgbClr val="0F2044"/>
              </a:buClr>
              <a:buSzPts val="1800"/>
              <a:buFont typeface="Arial"/>
              <a:buChar char="•"/>
              <a:defRPr sz="1800" b="0" i="0" u="none" strike="noStrike" cap="none">
                <a:solidFill>
                  <a:srgbClr val="0F2044"/>
                </a:solidFill>
                <a:latin typeface="Arial"/>
                <a:ea typeface="Arial"/>
                <a:cs typeface="Arial"/>
                <a:sym typeface="Arial"/>
              </a:defRPr>
            </a:lvl3pPr>
            <a:lvl4pPr marL="1828800" marR="0" lvl="3" indent="-330200" algn="l">
              <a:lnSpc>
                <a:spcPct val="100000"/>
              </a:lnSpc>
              <a:spcBef>
                <a:spcPts val="500"/>
              </a:spcBef>
              <a:spcAft>
                <a:spcPts val="0"/>
              </a:spcAft>
              <a:buClr>
                <a:srgbClr val="0F2044"/>
              </a:buClr>
              <a:buSzPts val="1600"/>
              <a:buFont typeface="Arial"/>
              <a:buChar char="•"/>
              <a:defRPr sz="1600" b="0" i="0" u="none" strike="noStrike" cap="none">
                <a:solidFill>
                  <a:srgbClr val="0F2044"/>
                </a:solidFill>
                <a:latin typeface="Arial"/>
                <a:ea typeface="Arial"/>
                <a:cs typeface="Arial"/>
                <a:sym typeface="Arial"/>
              </a:defRPr>
            </a:lvl4pPr>
            <a:lvl5pPr marL="2286000" marR="0" lvl="4" indent="-323850" algn="l">
              <a:lnSpc>
                <a:spcPct val="100000"/>
              </a:lnSpc>
              <a:spcBef>
                <a:spcPts val="500"/>
              </a:spcBef>
              <a:spcAft>
                <a:spcPts val="0"/>
              </a:spcAft>
              <a:buClr>
                <a:srgbClr val="0F2044"/>
              </a:buClr>
              <a:buSzPts val="1500"/>
              <a:buFont typeface="Arial"/>
              <a:buChar char="•"/>
              <a:defRPr sz="1500" b="0" i="0" u="none" strike="noStrike" cap="none">
                <a:solidFill>
                  <a:srgbClr val="0F2044"/>
                </a:solidFill>
                <a:latin typeface="Arial"/>
                <a:ea typeface="Arial"/>
                <a:cs typeface="Arial"/>
                <a:sym typeface="Arial"/>
              </a:defRPr>
            </a:lvl5pPr>
            <a:lvl6pPr marL="2743200" marR="0" lvl="5" indent="-317500" algn="l">
              <a:lnSpc>
                <a:spcPct val="100000"/>
              </a:lnSpc>
              <a:spcBef>
                <a:spcPts val="500"/>
              </a:spcBef>
              <a:spcAft>
                <a:spcPts val="0"/>
              </a:spcAft>
              <a:buClr>
                <a:srgbClr val="0F2044"/>
              </a:buClr>
              <a:buSzPts val="1400"/>
              <a:buFont typeface="Arial"/>
              <a:buChar char="•"/>
              <a:defRPr sz="1400" b="0" i="0" u="none" strike="noStrike" cap="none">
                <a:solidFill>
                  <a:srgbClr val="0F2044"/>
                </a:solidFill>
                <a:latin typeface="Arial"/>
                <a:ea typeface="Arial"/>
                <a:cs typeface="Arial"/>
                <a:sym typeface="Arial"/>
              </a:defRPr>
            </a:lvl6pPr>
            <a:lvl7pPr marL="3200400" marR="0" lvl="6" indent="-317500" algn="l">
              <a:lnSpc>
                <a:spcPct val="100000"/>
              </a:lnSpc>
              <a:spcBef>
                <a:spcPts val="500"/>
              </a:spcBef>
              <a:spcAft>
                <a:spcPts val="0"/>
              </a:spcAft>
              <a:buClr>
                <a:srgbClr val="0F2044"/>
              </a:buClr>
              <a:buSzPts val="1400"/>
              <a:buFont typeface="Arial"/>
              <a:buChar char="•"/>
              <a:defRPr sz="1400" b="0" i="0" u="none" strike="noStrike" cap="none">
                <a:solidFill>
                  <a:srgbClr val="0F2044"/>
                </a:solidFill>
                <a:latin typeface="Arial"/>
                <a:ea typeface="Arial"/>
                <a:cs typeface="Arial"/>
                <a:sym typeface="Arial"/>
              </a:defRPr>
            </a:lvl7pPr>
            <a:lvl8pPr marL="3657600" marR="0" lvl="7" indent="-317500" algn="l">
              <a:lnSpc>
                <a:spcPct val="100000"/>
              </a:lnSpc>
              <a:spcBef>
                <a:spcPts val="500"/>
              </a:spcBef>
              <a:spcAft>
                <a:spcPts val="0"/>
              </a:spcAft>
              <a:buClr>
                <a:srgbClr val="0F2044"/>
              </a:buClr>
              <a:buSzPts val="1400"/>
              <a:buFont typeface="Arial"/>
              <a:buChar char="•"/>
              <a:defRPr sz="1400" b="0" i="0" u="none" strike="noStrike" cap="none">
                <a:solidFill>
                  <a:srgbClr val="0F2044"/>
                </a:solidFill>
                <a:latin typeface="Arial"/>
                <a:ea typeface="Arial"/>
                <a:cs typeface="Arial"/>
                <a:sym typeface="Arial"/>
              </a:defRPr>
            </a:lvl8pPr>
            <a:lvl9pPr marL="4114800" marR="0" lvl="8" indent="-317500" algn="l">
              <a:lnSpc>
                <a:spcPct val="100000"/>
              </a:lnSpc>
              <a:spcBef>
                <a:spcPts val="500"/>
              </a:spcBef>
              <a:spcAft>
                <a:spcPts val="0"/>
              </a:spcAft>
              <a:buClr>
                <a:srgbClr val="0F2044"/>
              </a:buClr>
              <a:buSzPts val="1400"/>
              <a:buFont typeface="Arial"/>
              <a:buChar char="•"/>
              <a:defRPr sz="1400" b="0" i="0" u="none" strike="noStrike" cap="none">
                <a:solidFill>
                  <a:srgbClr val="0F2044"/>
                </a:solidFill>
                <a:latin typeface="Arial"/>
                <a:ea typeface="Arial"/>
                <a:cs typeface="Arial"/>
                <a:sym typeface="Arial"/>
              </a:defRPr>
            </a:lvl9pPr>
          </a:lstStyle>
          <a:p>
            <a:endParaRPr/>
          </a:p>
        </p:txBody>
      </p:sp>
      <p:sp>
        <p:nvSpPr>
          <p:cNvPr id="80" name="Google Shape;80;p14"/>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cxnSp>
        <p:nvCxnSpPr>
          <p:cNvPr id="81" name="Google Shape;81;p14"/>
          <p:cNvCxnSpPr/>
          <p:nvPr/>
        </p:nvCxnSpPr>
        <p:spPr>
          <a:xfrm>
            <a:off x="1221600" y="1075856"/>
            <a:ext cx="6700800" cy="0"/>
          </a:xfrm>
          <a:prstGeom prst="straightConnector1">
            <a:avLst/>
          </a:prstGeom>
          <a:noFill/>
          <a:ln w="28575" cap="flat" cmpd="sng">
            <a:solidFill>
              <a:srgbClr val="0F2044"/>
            </a:solidFill>
            <a:prstDash val="solid"/>
            <a:round/>
            <a:headEnd type="none" w="sm" len="sm"/>
            <a:tailEnd type="none" w="sm" len="sm"/>
          </a:ln>
        </p:spPr>
      </p:cxnSp>
      <p:cxnSp>
        <p:nvCxnSpPr>
          <p:cNvPr id="82" name="Google Shape;82;p14"/>
          <p:cNvCxnSpPr/>
          <p:nvPr/>
        </p:nvCxnSpPr>
        <p:spPr>
          <a:xfrm>
            <a:off x="1221600" y="4632769"/>
            <a:ext cx="6700800" cy="0"/>
          </a:xfrm>
          <a:prstGeom prst="straightConnector1">
            <a:avLst/>
          </a:prstGeom>
          <a:noFill/>
          <a:ln w="9525" cap="flat" cmpd="sng">
            <a:solidFill>
              <a:srgbClr val="0F2044"/>
            </a:solidFill>
            <a:prstDash val="solid"/>
            <a:round/>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2"/>
              </a:buClr>
              <a:buSzPts val="4400"/>
              <a:buFont typeface="Georgia"/>
              <a:buNone/>
              <a:defRPr sz="4400" b="0" i="0" u="none" strike="noStrike" cap="none">
                <a:solidFill>
                  <a:schemeClr val="dk2"/>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94" name="Google Shape;94;p17"/>
          <p:cNvSpPr txBox="1">
            <a:spLocks noGrp="1"/>
          </p:cNvSpPr>
          <p:nvPr>
            <p:ph type="body" idx="1"/>
          </p:nvPr>
        </p:nvSpPr>
        <p:spPr>
          <a:xfrm>
            <a:off x="628650" y="1369219"/>
            <a:ext cx="3886200" cy="32634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rgbClr val="3F3F3F"/>
              </a:buClr>
              <a:buSzPts val="2800"/>
              <a:buFont typeface="Arial"/>
              <a:buChar char="•"/>
              <a:defRPr sz="2800" b="0" i="0" u="none" strike="noStrike" cap="none">
                <a:solidFill>
                  <a:srgbClr val="3F3F3F"/>
                </a:solidFill>
                <a:latin typeface="Arial"/>
                <a:ea typeface="Arial"/>
                <a:cs typeface="Arial"/>
                <a:sym typeface="Arial"/>
              </a:defRPr>
            </a:lvl1pPr>
            <a:lvl2pPr marL="914400" marR="0" lvl="1" indent="-381000" algn="l">
              <a:lnSpc>
                <a:spcPct val="90000"/>
              </a:lnSpc>
              <a:spcBef>
                <a:spcPts val="500"/>
              </a:spcBef>
              <a:spcAft>
                <a:spcPts val="0"/>
              </a:spcAft>
              <a:buClr>
                <a:srgbClr val="3F3F3F"/>
              </a:buClr>
              <a:buSzPts val="2400"/>
              <a:buFont typeface="Arial"/>
              <a:buChar char="•"/>
              <a:defRPr sz="2400" b="0" i="0" u="none" strike="noStrike" cap="none">
                <a:solidFill>
                  <a:srgbClr val="3F3F3F"/>
                </a:solidFill>
                <a:latin typeface="Arial"/>
                <a:ea typeface="Arial"/>
                <a:cs typeface="Arial"/>
                <a:sym typeface="Arial"/>
              </a:defRPr>
            </a:lvl2pPr>
            <a:lvl3pPr marL="1371600" marR="0" lvl="2" indent="-355600" algn="l">
              <a:lnSpc>
                <a:spcPct val="90000"/>
              </a:lnSpc>
              <a:spcBef>
                <a:spcPts val="500"/>
              </a:spcBef>
              <a:spcAft>
                <a:spcPts val="0"/>
              </a:spcAft>
              <a:buClr>
                <a:srgbClr val="3F3F3F"/>
              </a:buClr>
              <a:buSzPts val="2000"/>
              <a:buFont typeface="Arial"/>
              <a:buChar char="•"/>
              <a:defRPr sz="2000" b="0" i="0" u="none" strike="noStrike" cap="none">
                <a:solidFill>
                  <a:srgbClr val="3F3F3F"/>
                </a:solidFill>
                <a:latin typeface="Arial"/>
                <a:ea typeface="Arial"/>
                <a:cs typeface="Arial"/>
                <a:sym typeface="Arial"/>
              </a:defRPr>
            </a:lvl3pPr>
            <a:lvl4pPr marL="1828800" marR="0" lvl="3" indent="-342900" algn="l">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4pPr>
            <a:lvl5pPr marL="2286000" marR="0" lvl="4" indent="-342900" algn="l">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5" name="Google Shape;95;p17"/>
          <p:cNvSpPr txBox="1">
            <a:spLocks noGrp="1"/>
          </p:cNvSpPr>
          <p:nvPr>
            <p:ph type="body" idx="2"/>
          </p:nvPr>
        </p:nvSpPr>
        <p:spPr>
          <a:xfrm>
            <a:off x="4629150" y="1369219"/>
            <a:ext cx="3886200" cy="32634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rgbClr val="3F3F3F"/>
              </a:buClr>
              <a:buSzPts val="2800"/>
              <a:buFont typeface="Arial"/>
              <a:buChar char="•"/>
              <a:defRPr sz="2800" b="0" i="0" u="none" strike="noStrike" cap="none">
                <a:solidFill>
                  <a:srgbClr val="3F3F3F"/>
                </a:solidFill>
                <a:latin typeface="Arial"/>
                <a:ea typeface="Arial"/>
                <a:cs typeface="Arial"/>
                <a:sym typeface="Arial"/>
              </a:defRPr>
            </a:lvl1pPr>
            <a:lvl2pPr marL="914400" marR="0" lvl="1" indent="-381000" algn="l">
              <a:lnSpc>
                <a:spcPct val="90000"/>
              </a:lnSpc>
              <a:spcBef>
                <a:spcPts val="500"/>
              </a:spcBef>
              <a:spcAft>
                <a:spcPts val="0"/>
              </a:spcAft>
              <a:buClr>
                <a:srgbClr val="3F3F3F"/>
              </a:buClr>
              <a:buSzPts val="2400"/>
              <a:buFont typeface="Arial"/>
              <a:buChar char="•"/>
              <a:defRPr sz="2400" b="0" i="0" u="none" strike="noStrike" cap="none">
                <a:solidFill>
                  <a:srgbClr val="3F3F3F"/>
                </a:solidFill>
                <a:latin typeface="Arial"/>
                <a:ea typeface="Arial"/>
                <a:cs typeface="Arial"/>
                <a:sym typeface="Arial"/>
              </a:defRPr>
            </a:lvl2pPr>
            <a:lvl3pPr marL="1371600" marR="0" lvl="2" indent="-355600" algn="l">
              <a:lnSpc>
                <a:spcPct val="90000"/>
              </a:lnSpc>
              <a:spcBef>
                <a:spcPts val="500"/>
              </a:spcBef>
              <a:spcAft>
                <a:spcPts val="0"/>
              </a:spcAft>
              <a:buClr>
                <a:srgbClr val="3F3F3F"/>
              </a:buClr>
              <a:buSzPts val="2000"/>
              <a:buFont typeface="Arial"/>
              <a:buChar char="•"/>
              <a:defRPr sz="2000" b="0" i="0" u="none" strike="noStrike" cap="none">
                <a:solidFill>
                  <a:srgbClr val="3F3F3F"/>
                </a:solidFill>
                <a:latin typeface="Arial"/>
                <a:ea typeface="Arial"/>
                <a:cs typeface="Arial"/>
                <a:sym typeface="Arial"/>
              </a:defRPr>
            </a:lvl3pPr>
            <a:lvl4pPr marL="1828800" marR="0" lvl="3" indent="-342900" algn="l">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4pPr>
            <a:lvl5pPr marL="2286000" marR="0" lvl="4" indent="-342900" algn="l">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6" name="Google Shape;96;p17"/>
          <p:cNvSpPr txBox="1">
            <a:spLocks noGrp="1"/>
          </p:cNvSpPr>
          <p:nvPr>
            <p:ph type="ftr" idx="11"/>
          </p:nvPr>
        </p:nvSpPr>
        <p:spPr>
          <a:xfrm>
            <a:off x="4458400" y="4767263"/>
            <a:ext cx="30861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97" name="Google Shape;97;p17"/>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8"/>
        <p:cNvGrpSpPr/>
        <p:nvPr/>
      </p:nvGrpSpPr>
      <p:grpSpPr>
        <a:xfrm>
          <a:off x="0" y="0"/>
          <a:ext cx="0" cy="0"/>
          <a:chOff x="0" y="0"/>
          <a:chExt cx="0" cy="0"/>
        </a:xfrm>
      </p:grpSpPr>
      <p:sp>
        <p:nvSpPr>
          <p:cNvPr id="99" name="Google Shape;99;p18"/>
          <p:cNvSpPr txBox="1">
            <a:spLocks noGrp="1"/>
          </p:cNvSpPr>
          <p:nvPr>
            <p:ph type="title"/>
          </p:nvPr>
        </p:nvSpPr>
        <p:spPr>
          <a:xfrm>
            <a:off x="629841" y="273844"/>
            <a:ext cx="7886700" cy="9942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2"/>
              </a:buClr>
              <a:buSzPts val="4400"/>
              <a:buFont typeface="Georgia"/>
              <a:buNone/>
              <a:defRPr sz="4400" b="0" i="0" u="none" strike="noStrike" cap="none">
                <a:solidFill>
                  <a:schemeClr val="dk2"/>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00" name="Google Shape;100;p18"/>
          <p:cNvSpPr txBox="1">
            <a:spLocks noGrp="1"/>
          </p:cNvSpPr>
          <p:nvPr>
            <p:ph type="body" idx="1"/>
          </p:nvPr>
        </p:nvSpPr>
        <p:spPr>
          <a:xfrm>
            <a:off x="629842" y="1260872"/>
            <a:ext cx="3868200" cy="618000"/>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rgbClr val="3F3F3F"/>
              </a:buClr>
              <a:buSzPts val="2400"/>
              <a:buFont typeface="Arial"/>
              <a:buNone/>
              <a:defRPr sz="2400" b="1" i="0" u="none" strike="noStrike" cap="none">
                <a:solidFill>
                  <a:srgbClr val="3F3F3F"/>
                </a:solidFill>
                <a:latin typeface="Arial"/>
                <a:ea typeface="Arial"/>
                <a:cs typeface="Arial"/>
                <a:sym typeface="Arial"/>
              </a:defRPr>
            </a:lvl1pPr>
            <a:lvl2pPr marL="914400" marR="0" lvl="1" indent="-228600" algn="l">
              <a:lnSpc>
                <a:spcPct val="90000"/>
              </a:lnSpc>
              <a:spcBef>
                <a:spcPts val="500"/>
              </a:spcBef>
              <a:spcAft>
                <a:spcPts val="0"/>
              </a:spcAft>
              <a:buClr>
                <a:srgbClr val="3F3F3F"/>
              </a:buClr>
              <a:buSzPts val="2000"/>
              <a:buFont typeface="Arial"/>
              <a:buNone/>
              <a:defRPr sz="2000" b="1" i="0" u="none" strike="noStrike" cap="none">
                <a:solidFill>
                  <a:srgbClr val="3F3F3F"/>
                </a:solidFill>
                <a:latin typeface="Arial"/>
                <a:ea typeface="Arial"/>
                <a:cs typeface="Arial"/>
                <a:sym typeface="Arial"/>
              </a:defRPr>
            </a:lvl2pPr>
            <a:lvl3pPr marL="1371600" marR="0" lvl="2" indent="-228600" algn="l">
              <a:lnSpc>
                <a:spcPct val="90000"/>
              </a:lnSpc>
              <a:spcBef>
                <a:spcPts val="500"/>
              </a:spcBef>
              <a:spcAft>
                <a:spcPts val="0"/>
              </a:spcAft>
              <a:buClr>
                <a:srgbClr val="3F3F3F"/>
              </a:buClr>
              <a:buSzPts val="1800"/>
              <a:buFont typeface="Arial"/>
              <a:buNone/>
              <a:defRPr sz="1800" b="1" i="0" u="none" strike="noStrike" cap="none">
                <a:solidFill>
                  <a:srgbClr val="3F3F3F"/>
                </a:solidFill>
                <a:latin typeface="Arial"/>
                <a:ea typeface="Arial"/>
                <a:cs typeface="Arial"/>
                <a:sym typeface="Arial"/>
              </a:defRPr>
            </a:lvl3pPr>
            <a:lvl4pPr marL="1828800" marR="0" lvl="3" indent="-228600" algn="l">
              <a:lnSpc>
                <a:spcPct val="90000"/>
              </a:lnSpc>
              <a:spcBef>
                <a:spcPts val="500"/>
              </a:spcBef>
              <a:spcAft>
                <a:spcPts val="0"/>
              </a:spcAft>
              <a:buClr>
                <a:srgbClr val="3F3F3F"/>
              </a:buClr>
              <a:buSzPts val="1600"/>
              <a:buFont typeface="Arial"/>
              <a:buNone/>
              <a:defRPr sz="1600" b="1" i="0" u="none" strike="noStrike" cap="none">
                <a:solidFill>
                  <a:srgbClr val="3F3F3F"/>
                </a:solidFill>
                <a:latin typeface="Arial"/>
                <a:ea typeface="Arial"/>
                <a:cs typeface="Arial"/>
                <a:sym typeface="Arial"/>
              </a:defRPr>
            </a:lvl4pPr>
            <a:lvl5pPr marL="2286000" marR="0" lvl="4" indent="-228600" algn="l">
              <a:lnSpc>
                <a:spcPct val="90000"/>
              </a:lnSpc>
              <a:spcBef>
                <a:spcPts val="500"/>
              </a:spcBef>
              <a:spcAft>
                <a:spcPts val="0"/>
              </a:spcAft>
              <a:buClr>
                <a:srgbClr val="3F3F3F"/>
              </a:buClr>
              <a:buSzPts val="1600"/>
              <a:buFont typeface="Arial"/>
              <a:buNone/>
              <a:defRPr sz="1600" b="1" i="0" u="none" strike="noStrike" cap="none">
                <a:solidFill>
                  <a:srgbClr val="3F3F3F"/>
                </a:solidFill>
                <a:latin typeface="Arial"/>
                <a:ea typeface="Arial"/>
                <a:cs typeface="Arial"/>
                <a:sym typeface="Arial"/>
              </a:defRPr>
            </a:lvl5pPr>
            <a:lvl6pPr marL="2743200" marR="0" lvl="5"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101" name="Google Shape;101;p18"/>
          <p:cNvSpPr txBox="1">
            <a:spLocks noGrp="1"/>
          </p:cNvSpPr>
          <p:nvPr>
            <p:ph type="body" idx="2"/>
          </p:nvPr>
        </p:nvSpPr>
        <p:spPr>
          <a:xfrm>
            <a:off x="629842" y="1878806"/>
            <a:ext cx="3868200" cy="27636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rgbClr val="3F3F3F"/>
              </a:buClr>
              <a:buSzPts val="2800"/>
              <a:buFont typeface="Arial"/>
              <a:buChar char="•"/>
              <a:defRPr sz="2800" b="0" i="0" u="none" strike="noStrike" cap="none">
                <a:solidFill>
                  <a:srgbClr val="3F3F3F"/>
                </a:solidFill>
                <a:latin typeface="Arial"/>
                <a:ea typeface="Arial"/>
                <a:cs typeface="Arial"/>
                <a:sym typeface="Arial"/>
              </a:defRPr>
            </a:lvl1pPr>
            <a:lvl2pPr marL="914400" marR="0" lvl="1" indent="-381000" algn="l">
              <a:lnSpc>
                <a:spcPct val="90000"/>
              </a:lnSpc>
              <a:spcBef>
                <a:spcPts val="500"/>
              </a:spcBef>
              <a:spcAft>
                <a:spcPts val="0"/>
              </a:spcAft>
              <a:buClr>
                <a:srgbClr val="3F3F3F"/>
              </a:buClr>
              <a:buSzPts val="2400"/>
              <a:buFont typeface="Arial"/>
              <a:buChar char="•"/>
              <a:defRPr sz="2400" b="0" i="0" u="none" strike="noStrike" cap="none">
                <a:solidFill>
                  <a:srgbClr val="3F3F3F"/>
                </a:solidFill>
                <a:latin typeface="Arial"/>
                <a:ea typeface="Arial"/>
                <a:cs typeface="Arial"/>
                <a:sym typeface="Arial"/>
              </a:defRPr>
            </a:lvl2pPr>
            <a:lvl3pPr marL="1371600" marR="0" lvl="2" indent="-355600" algn="l">
              <a:lnSpc>
                <a:spcPct val="90000"/>
              </a:lnSpc>
              <a:spcBef>
                <a:spcPts val="500"/>
              </a:spcBef>
              <a:spcAft>
                <a:spcPts val="0"/>
              </a:spcAft>
              <a:buClr>
                <a:srgbClr val="3F3F3F"/>
              </a:buClr>
              <a:buSzPts val="2000"/>
              <a:buFont typeface="Arial"/>
              <a:buChar char="•"/>
              <a:defRPr sz="2000" b="0" i="0" u="none" strike="noStrike" cap="none">
                <a:solidFill>
                  <a:srgbClr val="3F3F3F"/>
                </a:solidFill>
                <a:latin typeface="Arial"/>
                <a:ea typeface="Arial"/>
                <a:cs typeface="Arial"/>
                <a:sym typeface="Arial"/>
              </a:defRPr>
            </a:lvl3pPr>
            <a:lvl4pPr marL="1828800" marR="0" lvl="3" indent="-342900" algn="l">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4pPr>
            <a:lvl5pPr marL="2286000" marR="0" lvl="4" indent="-342900" algn="l">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02" name="Google Shape;102;p18"/>
          <p:cNvSpPr txBox="1">
            <a:spLocks noGrp="1"/>
          </p:cNvSpPr>
          <p:nvPr>
            <p:ph type="body" idx="3"/>
          </p:nvPr>
        </p:nvSpPr>
        <p:spPr>
          <a:xfrm>
            <a:off x="4629150" y="1260872"/>
            <a:ext cx="3887400" cy="618000"/>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rgbClr val="3F3F3F"/>
              </a:buClr>
              <a:buSzPts val="2400"/>
              <a:buFont typeface="Arial"/>
              <a:buNone/>
              <a:defRPr sz="2400" b="1" i="0" u="none" strike="noStrike" cap="none">
                <a:solidFill>
                  <a:srgbClr val="3F3F3F"/>
                </a:solidFill>
                <a:latin typeface="Arial"/>
                <a:ea typeface="Arial"/>
                <a:cs typeface="Arial"/>
                <a:sym typeface="Arial"/>
              </a:defRPr>
            </a:lvl1pPr>
            <a:lvl2pPr marL="914400" marR="0" lvl="1" indent="-228600" algn="l">
              <a:lnSpc>
                <a:spcPct val="90000"/>
              </a:lnSpc>
              <a:spcBef>
                <a:spcPts val="500"/>
              </a:spcBef>
              <a:spcAft>
                <a:spcPts val="0"/>
              </a:spcAft>
              <a:buClr>
                <a:srgbClr val="3F3F3F"/>
              </a:buClr>
              <a:buSzPts val="2000"/>
              <a:buFont typeface="Arial"/>
              <a:buNone/>
              <a:defRPr sz="2000" b="1" i="0" u="none" strike="noStrike" cap="none">
                <a:solidFill>
                  <a:srgbClr val="3F3F3F"/>
                </a:solidFill>
                <a:latin typeface="Arial"/>
                <a:ea typeface="Arial"/>
                <a:cs typeface="Arial"/>
                <a:sym typeface="Arial"/>
              </a:defRPr>
            </a:lvl2pPr>
            <a:lvl3pPr marL="1371600" marR="0" lvl="2" indent="-228600" algn="l">
              <a:lnSpc>
                <a:spcPct val="90000"/>
              </a:lnSpc>
              <a:spcBef>
                <a:spcPts val="500"/>
              </a:spcBef>
              <a:spcAft>
                <a:spcPts val="0"/>
              </a:spcAft>
              <a:buClr>
                <a:srgbClr val="3F3F3F"/>
              </a:buClr>
              <a:buSzPts val="1800"/>
              <a:buFont typeface="Arial"/>
              <a:buNone/>
              <a:defRPr sz="1800" b="1" i="0" u="none" strike="noStrike" cap="none">
                <a:solidFill>
                  <a:srgbClr val="3F3F3F"/>
                </a:solidFill>
                <a:latin typeface="Arial"/>
                <a:ea typeface="Arial"/>
                <a:cs typeface="Arial"/>
                <a:sym typeface="Arial"/>
              </a:defRPr>
            </a:lvl3pPr>
            <a:lvl4pPr marL="1828800" marR="0" lvl="3" indent="-228600" algn="l">
              <a:lnSpc>
                <a:spcPct val="90000"/>
              </a:lnSpc>
              <a:spcBef>
                <a:spcPts val="500"/>
              </a:spcBef>
              <a:spcAft>
                <a:spcPts val="0"/>
              </a:spcAft>
              <a:buClr>
                <a:srgbClr val="3F3F3F"/>
              </a:buClr>
              <a:buSzPts val="1600"/>
              <a:buFont typeface="Arial"/>
              <a:buNone/>
              <a:defRPr sz="1600" b="1" i="0" u="none" strike="noStrike" cap="none">
                <a:solidFill>
                  <a:srgbClr val="3F3F3F"/>
                </a:solidFill>
                <a:latin typeface="Arial"/>
                <a:ea typeface="Arial"/>
                <a:cs typeface="Arial"/>
                <a:sym typeface="Arial"/>
              </a:defRPr>
            </a:lvl4pPr>
            <a:lvl5pPr marL="2286000" marR="0" lvl="4" indent="-228600" algn="l">
              <a:lnSpc>
                <a:spcPct val="90000"/>
              </a:lnSpc>
              <a:spcBef>
                <a:spcPts val="500"/>
              </a:spcBef>
              <a:spcAft>
                <a:spcPts val="0"/>
              </a:spcAft>
              <a:buClr>
                <a:srgbClr val="3F3F3F"/>
              </a:buClr>
              <a:buSzPts val="1600"/>
              <a:buFont typeface="Arial"/>
              <a:buNone/>
              <a:defRPr sz="1600" b="1" i="0" u="none" strike="noStrike" cap="none">
                <a:solidFill>
                  <a:srgbClr val="3F3F3F"/>
                </a:solidFill>
                <a:latin typeface="Arial"/>
                <a:ea typeface="Arial"/>
                <a:cs typeface="Arial"/>
                <a:sym typeface="Arial"/>
              </a:defRPr>
            </a:lvl5pPr>
            <a:lvl6pPr marL="2743200" marR="0" lvl="5"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103" name="Google Shape;103;p18"/>
          <p:cNvSpPr txBox="1">
            <a:spLocks noGrp="1"/>
          </p:cNvSpPr>
          <p:nvPr>
            <p:ph type="body" idx="4"/>
          </p:nvPr>
        </p:nvSpPr>
        <p:spPr>
          <a:xfrm>
            <a:off x="4629150" y="1878806"/>
            <a:ext cx="3887400" cy="27636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rgbClr val="3F3F3F"/>
              </a:buClr>
              <a:buSzPts val="2800"/>
              <a:buFont typeface="Arial"/>
              <a:buChar char="•"/>
              <a:defRPr sz="2800" b="0" i="0" u="none" strike="noStrike" cap="none">
                <a:solidFill>
                  <a:srgbClr val="3F3F3F"/>
                </a:solidFill>
                <a:latin typeface="Arial"/>
                <a:ea typeface="Arial"/>
                <a:cs typeface="Arial"/>
                <a:sym typeface="Arial"/>
              </a:defRPr>
            </a:lvl1pPr>
            <a:lvl2pPr marL="914400" marR="0" lvl="1" indent="-381000" algn="l">
              <a:lnSpc>
                <a:spcPct val="90000"/>
              </a:lnSpc>
              <a:spcBef>
                <a:spcPts val="500"/>
              </a:spcBef>
              <a:spcAft>
                <a:spcPts val="0"/>
              </a:spcAft>
              <a:buClr>
                <a:srgbClr val="3F3F3F"/>
              </a:buClr>
              <a:buSzPts val="2400"/>
              <a:buFont typeface="Arial"/>
              <a:buChar char="•"/>
              <a:defRPr sz="2400" b="0" i="0" u="none" strike="noStrike" cap="none">
                <a:solidFill>
                  <a:srgbClr val="3F3F3F"/>
                </a:solidFill>
                <a:latin typeface="Arial"/>
                <a:ea typeface="Arial"/>
                <a:cs typeface="Arial"/>
                <a:sym typeface="Arial"/>
              </a:defRPr>
            </a:lvl2pPr>
            <a:lvl3pPr marL="1371600" marR="0" lvl="2" indent="-355600" algn="l">
              <a:lnSpc>
                <a:spcPct val="90000"/>
              </a:lnSpc>
              <a:spcBef>
                <a:spcPts val="500"/>
              </a:spcBef>
              <a:spcAft>
                <a:spcPts val="0"/>
              </a:spcAft>
              <a:buClr>
                <a:srgbClr val="3F3F3F"/>
              </a:buClr>
              <a:buSzPts val="2000"/>
              <a:buFont typeface="Arial"/>
              <a:buChar char="•"/>
              <a:defRPr sz="2000" b="0" i="0" u="none" strike="noStrike" cap="none">
                <a:solidFill>
                  <a:srgbClr val="3F3F3F"/>
                </a:solidFill>
                <a:latin typeface="Arial"/>
                <a:ea typeface="Arial"/>
                <a:cs typeface="Arial"/>
                <a:sym typeface="Arial"/>
              </a:defRPr>
            </a:lvl3pPr>
            <a:lvl4pPr marL="1828800" marR="0" lvl="3" indent="-342900" algn="l">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4pPr>
            <a:lvl5pPr marL="2286000" marR="0" lvl="4" indent="-342900" algn="l">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04" name="Google Shape;104;p18"/>
          <p:cNvSpPr txBox="1">
            <a:spLocks noGrp="1"/>
          </p:cNvSpPr>
          <p:nvPr>
            <p:ph type="ftr" idx="11"/>
          </p:nvPr>
        </p:nvSpPr>
        <p:spPr>
          <a:xfrm>
            <a:off x="4458400" y="4767263"/>
            <a:ext cx="30861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05" name="Google Shape;105;p18"/>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6"/>
        <p:cNvGrpSpPr/>
        <p:nvPr/>
      </p:nvGrpSpPr>
      <p:grpSpPr>
        <a:xfrm>
          <a:off x="0" y="0"/>
          <a:ext cx="0" cy="0"/>
          <a:chOff x="0" y="0"/>
          <a:chExt cx="0" cy="0"/>
        </a:xfrm>
      </p:grpSpPr>
      <p:sp>
        <p:nvSpPr>
          <p:cNvPr id="107" name="Google Shape;107;p19"/>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2"/>
              </a:buClr>
              <a:buSzPts val="4400"/>
              <a:buFont typeface="Georgia"/>
              <a:buNone/>
              <a:defRPr sz="4400" b="0" i="0" u="none" strike="noStrike" cap="none">
                <a:solidFill>
                  <a:schemeClr val="dk2"/>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08" name="Google Shape;108;p19"/>
          <p:cNvSpPr txBox="1">
            <a:spLocks noGrp="1"/>
          </p:cNvSpPr>
          <p:nvPr>
            <p:ph type="ftr" idx="11"/>
          </p:nvPr>
        </p:nvSpPr>
        <p:spPr>
          <a:xfrm>
            <a:off x="4458400" y="4767263"/>
            <a:ext cx="30861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09" name="Google Shape;109;p19"/>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0"/>
        <p:cNvGrpSpPr/>
        <p:nvPr/>
      </p:nvGrpSpPr>
      <p:grpSpPr>
        <a:xfrm>
          <a:off x="0" y="0"/>
          <a:ext cx="0" cy="0"/>
          <a:chOff x="0" y="0"/>
          <a:chExt cx="0" cy="0"/>
        </a:xfrm>
      </p:grpSpPr>
      <p:sp>
        <p:nvSpPr>
          <p:cNvPr id="111" name="Google Shape;111;p20"/>
          <p:cNvSpPr txBox="1">
            <a:spLocks noGrp="1"/>
          </p:cNvSpPr>
          <p:nvPr>
            <p:ph type="ftr" idx="11"/>
          </p:nvPr>
        </p:nvSpPr>
        <p:spPr>
          <a:xfrm>
            <a:off x="4458400" y="4767263"/>
            <a:ext cx="30861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12" name="Google Shape;112;p20"/>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13"/>
        <p:cNvGrpSpPr/>
        <p:nvPr/>
      </p:nvGrpSpPr>
      <p:grpSpPr>
        <a:xfrm>
          <a:off x="0" y="0"/>
          <a:ext cx="0" cy="0"/>
          <a:chOff x="0" y="0"/>
          <a:chExt cx="0" cy="0"/>
        </a:xfrm>
      </p:grpSpPr>
      <p:sp>
        <p:nvSpPr>
          <p:cNvPr id="114" name="Google Shape;114;p21"/>
          <p:cNvSpPr txBox="1">
            <a:spLocks noGrp="1"/>
          </p:cNvSpPr>
          <p:nvPr>
            <p:ph type="title"/>
          </p:nvPr>
        </p:nvSpPr>
        <p:spPr>
          <a:xfrm>
            <a:off x="629841" y="342900"/>
            <a:ext cx="2949300" cy="1200300"/>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chemeClr val="dk2"/>
              </a:buClr>
              <a:buSzPts val="3200"/>
              <a:buFont typeface="Georgia"/>
              <a:buNone/>
              <a:defRPr sz="3200" b="0" i="0" u="none" strike="noStrike" cap="none">
                <a:solidFill>
                  <a:schemeClr val="dk2"/>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15" name="Google Shape;115;p21"/>
          <p:cNvSpPr txBox="1">
            <a:spLocks noGrp="1"/>
          </p:cNvSpPr>
          <p:nvPr>
            <p:ph type="body" idx="1"/>
          </p:nvPr>
        </p:nvSpPr>
        <p:spPr>
          <a:xfrm>
            <a:off x="3887391" y="740569"/>
            <a:ext cx="4629300" cy="3655200"/>
          </a:xfrm>
          <a:prstGeom prst="rect">
            <a:avLst/>
          </a:prstGeom>
          <a:noFill/>
          <a:ln>
            <a:noFill/>
          </a:ln>
        </p:spPr>
        <p:txBody>
          <a:bodyPr spcFirstLastPara="1" wrap="square" lIns="91425" tIns="45700" rIns="91425" bIns="45700" anchor="t" anchorCtr="0">
            <a:noAutofit/>
          </a:bodyPr>
          <a:lstStyle>
            <a:lvl1pPr marL="457200" marR="0" lvl="0" indent="-431800" algn="l">
              <a:lnSpc>
                <a:spcPct val="90000"/>
              </a:lnSpc>
              <a:spcBef>
                <a:spcPts val="1000"/>
              </a:spcBef>
              <a:spcAft>
                <a:spcPts val="0"/>
              </a:spcAft>
              <a:buClr>
                <a:srgbClr val="3F3F3F"/>
              </a:buClr>
              <a:buSzPts val="3200"/>
              <a:buFont typeface="Arial"/>
              <a:buChar char="•"/>
              <a:defRPr sz="3200" b="0" i="0" u="none" strike="noStrike" cap="none">
                <a:solidFill>
                  <a:srgbClr val="3F3F3F"/>
                </a:solidFill>
                <a:latin typeface="Arial"/>
                <a:ea typeface="Arial"/>
                <a:cs typeface="Arial"/>
                <a:sym typeface="Arial"/>
              </a:defRPr>
            </a:lvl1pPr>
            <a:lvl2pPr marL="914400" marR="0" lvl="1" indent="-406400" algn="l">
              <a:lnSpc>
                <a:spcPct val="90000"/>
              </a:lnSpc>
              <a:spcBef>
                <a:spcPts val="500"/>
              </a:spcBef>
              <a:spcAft>
                <a:spcPts val="0"/>
              </a:spcAft>
              <a:buClr>
                <a:srgbClr val="3F3F3F"/>
              </a:buClr>
              <a:buSzPts val="2800"/>
              <a:buFont typeface="Arial"/>
              <a:buChar char="•"/>
              <a:defRPr sz="2800" b="0" i="0" u="none" strike="noStrike" cap="none">
                <a:solidFill>
                  <a:srgbClr val="3F3F3F"/>
                </a:solidFill>
                <a:latin typeface="Arial"/>
                <a:ea typeface="Arial"/>
                <a:cs typeface="Arial"/>
                <a:sym typeface="Arial"/>
              </a:defRPr>
            </a:lvl2pPr>
            <a:lvl3pPr marL="1371600" marR="0" lvl="2" indent="-381000" algn="l">
              <a:lnSpc>
                <a:spcPct val="90000"/>
              </a:lnSpc>
              <a:spcBef>
                <a:spcPts val="500"/>
              </a:spcBef>
              <a:spcAft>
                <a:spcPts val="0"/>
              </a:spcAft>
              <a:buClr>
                <a:srgbClr val="3F3F3F"/>
              </a:buClr>
              <a:buSzPts val="2400"/>
              <a:buFont typeface="Arial"/>
              <a:buChar char="•"/>
              <a:defRPr sz="2400" b="0" i="0" u="none" strike="noStrike" cap="none">
                <a:solidFill>
                  <a:srgbClr val="3F3F3F"/>
                </a:solidFill>
                <a:latin typeface="Arial"/>
                <a:ea typeface="Arial"/>
                <a:cs typeface="Arial"/>
                <a:sym typeface="Arial"/>
              </a:defRPr>
            </a:lvl3pPr>
            <a:lvl4pPr marL="1828800" marR="0" lvl="3" indent="-355600" algn="l">
              <a:lnSpc>
                <a:spcPct val="90000"/>
              </a:lnSpc>
              <a:spcBef>
                <a:spcPts val="500"/>
              </a:spcBef>
              <a:spcAft>
                <a:spcPts val="0"/>
              </a:spcAft>
              <a:buClr>
                <a:srgbClr val="3F3F3F"/>
              </a:buClr>
              <a:buSzPts val="2000"/>
              <a:buFont typeface="Arial"/>
              <a:buChar char="•"/>
              <a:defRPr sz="2000" b="0" i="0" u="none" strike="noStrike" cap="none">
                <a:solidFill>
                  <a:srgbClr val="3F3F3F"/>
                </a:solidFill>
                <a:latin typeface="Arial"/>
                <a:ea typeface="Arial"/>
                <a:cs typeface="Arial"/>
                <a:sym typeface="Arial"/>
              </a:defRPr>
            </a:lvl4pPr>
            <a:lvl5pPr marL="2286000" marR="0" lvl="4" indent="-355600" algn="l">
              <a:lnSpc>
                <a:spcPct val="90000"/>
              </a:lnSpc>
              <a:spcBef>
                <a:spcPts val="500"/>
              </a:spcBef>
              <a:spcAft>
                <a:spcPts val="0"/>
              </a:spcAft>
              <a:buClr>
                <a:srgbClr val="3F3F3F"/>
              </a:buClr>
              <a:buSzPts val="2000"/>
              <a:buFont typeface="Arial"/>
              <a:buChar char="•"/>
              <a:defRPr sz="2000" b="0" i="0" u="none" strike="noStrike" cap="none">
                <a:solidFill>
                  <a:srgbClr val="3F3F3F"/>
                </a:solidFill>
                <a:latin typeface="Arial"/>
                <a:ea typeface="Arial"/>
                <a:cs typeface="Arial"/>
                <a:sym typeface="Arial"/>
              </a:defRPr>
            </a:lvl5pPr>
            <a:lvl6pPr marL="2743200" marR="0" lvl="5"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6" name="Google Shape;116;p21"/>
          <p:cNvSpPr txBox="1">
            <a:spLocks noGrp="1"/>
          </p:cNvSpPr>
          <p:nvPr>
            <p:ph type="body" idx="2"/>
          </p:nvPr>
        </p:nvSpPr>
        <p:spPr>
          <a:xfrm>
            <a:off x="629841" y="1543050"/>
            <a:ext cx="2949300" cy="28587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L="914400" marR="0" lvl="1" indent="-228600" algn="l">
              <a:lnSpc>
                <a:spcPct val="90000"/>
              </a:lnSpc>
              <a:spcBef>
                <a:spcPts val="50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2pPr>
            <a:lvl3pPr marL="1371600" marR="0" lvl="2" indent="-228600" algn="l">
              <a:lnSpc>
                <a:spcPct val="90000"/>
              </a:lnSpc>
              <a:spcBef>
                <a:spcPts val="500"/>
              </a:spcBef>
              <a:spcAft>
                <a:spcPts val="0"/>
              </a:spcAft>
              <a:buClr>
                <a:srgbClr val="3F3F3F"/>
              </a:buClr>
              <a:buSzPts val="1200"/>
              <a:buFont typeface="Arial"/>
              <a:buNone/>
              <a:defRPr sz="1200" b="0" i="0" u="none" strike="noStrike" cap="none">
                <a:solidFill>
                  <a:srgbClr val="3F3F3F"/>
                </a:solidFill>
                <a:latin typeface="Arial"/>
                <a:ea typeface="Arial"/>
                <a:cs typeface="Arial"/>
                <a:sym typeface="Arial"/>
              </a:defRPr>
            </a:lvl3pPr>
            <a:lvl4pPr marL="1828800" marR="0" lvl="3" indent="-228600" algn="l">
              <a:lnSpc>
                <a:spcPct val="90000"/>
              </a:lnSpc>
              <a:spcBef>
                <a:spcPts val="500"/>
              </a:spcBef>
              <a:spcAft>
                <a:spcPts val="0"/>
              </a:spcAft>
              <a:buClr>
                <a:srgbClr val="3F3F3F"/>
              </a:buClr>
              <a:buSzPts val="1000"/>
              <a:buFont typeface="Arial"/>
              <a:buNone/>
              <a:defRPr sz="1000" b="0" i="0" u="none" strike="noStrike" cap="none">
                <a:solidFill>
                  <a:srgbClr val="3F3F3F"/>
                </a:solidFill>
                <a:latin typeface="Arial"/>
                <a:ea typeface="Arial"/>
                <a:cs typeface="Arial"/>
                <a:sym typeface="Arial"/>
              </a:defRPr>
            </a:lvl4pPr>
            <a:lvl5pPr marL="2286000" marR="0" lvl="4" indent="-228600" algn="l">
              <a:lnSpc>
                <a:spcPct val="90000"/>
              </a:lnSpc>
              <a:spcBef>
                <a:spcPts val="500"/>
              </a:spcBef>
              <a:spcAft>
                <a:spcPts val="0"/>
              </a:spcAft>
              <a:buClr>
                <a:srgbClr val="3F3F3F"/>
              </a:buClr>
              <a:buSzPts val="1000"/>
              <a:buFont typeface="Arial"/>
              <a:buNone/>
              <a:defRPr sz="1000" b="0" i="0" u="none" strike="noStrike" cap="none">
                <a:solidFill>
                  <a:srgbClr val="3F3F3F"/>
                </a:solidFill>
                <a:latin typeface="Arial"/>
                <a:ea typeface="Arial"/>
                <a:cs typeface="Arial"/>
                <a:sym typeface="Arial"/>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
        <p:nvSpPr>
          <p:cNvPr id="117" name="Google Shape;117;p21"/>
          <p:cNvSpPr txBox="1">
            <a:spLocks noGrp="1"/>
          </p:cNvSpPr>
          <p:nvPr>
            <p:ph type="ftr" idx="11"/>
          </p:nvPr>
        </p:nvSpPr>
        <p:spPr>
          <a:xfrm>
            <a:off x="4458400" y="4767263"/>
            <a:ext cx="30861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18" name="Google Shape;118;p21"/>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19"/>
        <p:cNvGrpSpPr/>
        <p:nvPr/>
      </p:nvGrpSpPr>
      <p:grpSpPr>
        <a:xfrm>
          <a:off x="0" y="0"/>
          <a:ext cx="0" cy="0"/>
          <a:chOff x="0" y="0"/>
          <a:chExt cx="0" cy="0"/>
        </a:xfrm>
      </p:grpSpPr>
      <p:sp>
        <p:nvSpPr>
          <p:cNvPr id="120" name="Google Shape;120;p22"/>
          <p:cNvSpPr txBox="1">
            <a:spLocks noGrp="1"/>
          </p:cNvSpPr>
          <p:nvPr>
            <p:ph type="title"/>
          </p:nvPr>
        </p:nvSpPr>
        <p:spPr>
          <a:xfrm>
            <a:off x="629841" y="342900"/>
            <a:ext cx="2949300" cy="1200300"/>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chemeClr val="dk2"/>
              </a:buClr>
              <a:buSzPts val="3200"/>
              <a:buFont typeface="Georgia"/>
              <a:buNone/>
              <a:defRPr sz="3200" b="0" i="0" u="none" strike="noStrike" cap="none">
                <a:solidFill>
                  <a:schemeClr val="dk2"/>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21" name="Google Shape;121;p22"/>
          <p:cNvSpPr>
            <a:spLocks noGrp="1"/>
          </p:cNvSpPr>
          <p:nvPr>
            <p:ph type="pic" idx="2"/>
          </p:nvPr>
        </p:nvSpPr>
        <p:spPr>
          <a:xfrm>
            <a:off x="3887391" y="740569"/>
            <a:ext cx="4629300" cy="3655200"/>
          </a:xfrm>
          <a:prstGeom prst="rect">
            <a:avLst/>
          </a:prstGeom>
          <a:noFill/>
          <a:ln>
            <a:noFill/>
          </a:ln>
        </p:spPr>
      </p:sp>
      <p:sp>
        <p:nvSpPr>
          <p:cNvPr id="122" name="Google Shape;122;p22"/>
          <p:cNvSpPr txBox="1">
            <a:spLocks noGrp="1"/>
          </p:cNvSpPr>
          <p:nvPr>
            <p:ph type="body" idx="1"/>
          </p:nvPr>
        </p:nvSpPr>
        <p:spPr>
          <a:xfrm>
            <a:off x="629841" y="1543050"/>
            <a:ext cx="2949300" cy="28587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L="914400" marR="0" lvl="1" indent="-228600" algn="l">
              <a:lnSpc>
                <a:spcPct val="90000"/>
              </a:lnSpc>
              <a:spcBef>
                <a:spcPts val="50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2pPr>
            <a:lvl3pPr marL="1371600" marR="0" lvl="2" indent="-228600" algn="l">
              <a:lnSpc>
                <a:spcPct val="90000"/>
              </a:lnSpc>
              <a:spcBef>
                <a:spcPts val="500"/>
              </a:spcBef>
              <a:spcAft>
                <a:spcPts val="0"/>
              </a:spcAft>
              <a:buClr>
                <a:srgbClr val="3F3F3F"/>
              </a:buClr>
              <a:buSzPts val="1200"/>
              <a:buFont typeface="Arial"/>
              <a:buNone/>
              <a:defRPr sz="1200" b="0" i="0" u="none" strike="noStrike" cap="none">
                <a:solidFill>
                  <a:srgbClr val="3F3F3F"/>
                </a:solidFill>
                <a:latin typeface="Arial"/>
                <a:ea typeface="Arial"/>
                <a:cs typeface="Arial"/>
                <a:sym typeface="Arial"/>
              </a:defRPr>
            </a:lvl3pPr>
            <a:lvl4pPr marL="1828800" marR="0" lvl="3" indent="-228600" algn="l">
              <a:lnSpc>
                <a:spcPct val="90000"/>
              </a:lnSpc>
              <a:spcBef>
                <a:spcPts val="500"/>
              </a:spcBef>
              <a:spcAft>
                <a:spcPts val="0"/>
              </a:spcAft>
              <a:buClr>
                <a:srgbClr val="3F3F3F"/>
              </a:buClr>
              <a:buSzPts val="1000"/>
              <a:buFont typeface="Arial"/>
              <a:buNone/>
              <a:defRPr sz="1000" b="0" i="0" u="none" strike="noStrike" cap="none">
                <a:solidFill>
                  <a:srgbClr val="3F3F3F"/>
                </a:solidFill>
                <a:latin typeface="Arial"/>
                <a:ea typeface="Arial"/>
                <a:cs typeface="Arial"/>
                <a:sym typeface="Arial"/>
              </a:defRPr>
            </a:lvl4pPr>
            <a:lvl5pPr marL="2286000" marR="0" lvl="4" indent="-228600" algn="l">
              <a:lnSpc>
                <a:spcPct val="90000"/>
              </a:lnSpc>
              <a:spcBef>
                <a:spcPts val="500"/>
              </a:spcBef>
              <a:spcAft>
                <a:spcPts val="0"/>
              </a:spcAft>
              <a:buClr>
                <a:srgbClr val="3F3F3F"/>
              </a:buClr>
              <a:buSzPts val="1000"/>
              <a:buFont typeface="Arial"/>
              <a:buNone/>
              <a:defRPr sz="1000" b="0" i="0" u="none" strike="noStrike" cap="none">
                <a:solidFill>
                  <a:srgbClr val="3F3F3F"/>
                </a:solidFill>
                <a:latin typeface="Arial"/>
                <a:ea typeface="Arial"/>
                <a:cs typeface="Arial"/>
                <a:sym typeface="Arial"/>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
        <p:nvSpPr>
          <p:cNvPr id="123" name="Google Shape;123;p22"/>
          <p:cNvSpPr txBox="1">
            <a:spLocks noGrp="1"/>
          </p:cNvSpPr>
          <p:nvPr>
            <p:ph type="ftr" idx="11"/>
          </p:nvPr>
        </p:nvSpPr>
        <p:spPr>
          <a:xfrm>
            <a:off x="4458400" y="4767263"/>
            <a:ext cx="30861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24" name="Google Shape;124;p22"/>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5"/>
        <p:cNvGrpSpPr/>
        <p:nvPr/>
      </p:nvGrpSpPr>
      <p:grpSpPr>
        <a:xfrm>
          <a:off x="0" y="0"/>
          <a:ext cx="0" cy="0"/>
          <a:chOff x="0" y="0"/>
          <a:chExt cx="0" cy="0"/>
        </a:xfrm>
      </p:grpSpPr>
      <p:sp>
        <p:nvSpPr>
          <p:cNvPr id="126" name="Google Shape;126;p23"/>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2"/>
              </a:buClr>
              <a:buSzPts val="4400"/>
              <a:buFont typeface="Georgia"/>
              <a:buNone/>
              <a:defRPr sz="4400" b="0" i="0" u="none" strike="noStrike" cap="none">
                <a:solidFill>
                  <a:schemeClr val="dk2"/>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27" name="Google Shape;127;p23"/>
          <p:cNvSpPr txBox="1">
            <a:spLocks noGrp="1"/>
          </p:cNvSpPr>
          <p:nvPr>
            <p:ph type="body" idx="1"/>
          </p:nvPr>
        </p:nvSpPr>
        <p:spPr>
          <a:xfrm rot="5400000">
            <a:off x="2940300" y="-942431"/>
            <a:ext cx="3263400" cy="78867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rgbClr val="3F3F3F"/>
              </a:buClr>
              <a:buSzPts val="2800"/>
              <a:buFont typeface="Arial"/>
              <a:buChar char="•"/>
              <a:defRPr sz="2800" b="0" i="0" u="none" strike="noStrike" cap="none">
                <a:solidFill>
                  <a:srgbClr val="3F3F3F"/>
                </a:solidFill>
                <a:latin typeface="Arial"/>
                <a:ea typeface="Arial"/>
                <a:cs typeface="Arial"/>
                <a:sym typeface="Arial"/>
              </a:defRPr>
            </a:lvl1pPr>
            <a:lvl2pPr marL="914400" marR="0" lvl="1" indent="-381000" algn="l">
              <a:lnSpc>
                <a:spcPct val="90000"/>
              </a:lnSpc>
              <a:spcBef>
                <a:spcPts val="500"/>
              </a:spcBef>
              <a:spcAft>
                <a:spcPts val="0"/>
              </a:spcAft>
              <a:buClr>
                <a:srgbClr val="3F3F3F"/>
              </a:buClr>
              <a:buSzPts val="2400"/>
              <a:buFont typeface="Arial"/>
              <a:buChar char="•"/>
              <a:defRPr sz="2400" b="0" i="0" u="none" strike="noStrike" cap="none">
                <a:solidFill>
                  <a:srgbClr val="3F3F3F"/>
                </a:solidFill>
                <a:latin typeface="Arial"/>
                <a:ea typeface="Arial"/>
                <a:cs typeface="Arial"/>
                <a:sym typeface="Arial"/>
              </a:defRPr>
            </a:lvl2pPr>
            <a:lvl3pPr marL="1371600" marR="0" lvl="2" indent="-355600" algn="l">
              <a:lnSpc>
                <a:spcPct val="90000"/>
              </a:lnSpc>
              <a:spcBef>
                <a:spcPts val="500"/>
              </a:spcBef>
              <a:spcAft>
                <a:spcPts val="0"/>
              </a:spcAft>
              <a:buClr>
                <a:srgbClr val="3F3F3F"/>
              </a:buClr>
              <a:buSzPts val="2000"/>
              <a:buFont typeface="Arial"/>
              <a:buChar char="•"/>
              <a:defRPr sz="2000" b="0" i="0" u="none" strike="noStrike" cap="none">
                <a:solidFill>
                  <a:srgbClr val="3F3F3F"/>
                </a:solidFill>
                <a:latin typeface="Arial"/>
                <a:ea typeface="Arial"/>
                <a:cs typeface="Arial"/>
                <a:sym typeface="Arial"/>
              </a:defRPr>
            </a:lvl3pPr>
            <a:lvl4pPr marL="1828800" marR="0" lvl="3" indent="-342900" algn="l">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4pPr>
            <a:lvl5pPr marL="2286000" marR="0" lvl="4" indent="-342900" algn="l">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8" name="Google Shape;128;p23"/>
          <p:cNvSpPr txBox="1">
            <a:spLocks noGrp="1"/>
          </p:cNvSpPr>
          <p:nvPr>
            <p:ph type="ftr" idx="11"/>
          </p:nvPr>
        </p:nvSpPr>
        <p:spPr>
          <a:xfrm>
            <a:off x="4458400" y="4767263"/>
            <a:ext cx="30861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29" name="Google Shape;129;p23"/>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accent1"/>
              </a:buClr>
              <a:buSzPts val="4400"/>
              <a:buFont typeface="Georgia"/>
              <a:buNone/>
              <a:defRPr sz="4400" b="0" i="0" u="none" strike="noStrike" cap="none">
                <a:solidFill>
                  <a:schemeClr val="accent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8" name="Google Shape;18;p3"/>
          <p:cNvSpPr txBox="1">
            <a:spLocks noGrp="1"/>
          </p:cNvSpPr>
          <p:nvPr>
            <p:ph type="body" idx="1"/>
          </p:nvPr>
        </p:nvSpPr>
        <p:spPr>
          <a:xfrm>
            <a:off x="628650" y="1369219"/>
            <a:ext cx="7886700" cy="32634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1pPr>
            <a:lvl2pPr marL="914400" marR="0" lvl="1" indent="-381000" algn="l">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9" name="Google Shape;19;p3"/>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0" name="Google Shape;20;p3"/>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0"/>
        <p:cNvGrpSpPr/>
        <p:nvPr/>
      </p:nvGrpSpPr>
      <p:grpSpPr>
        <a:xfrm>
          <a:off x="0" y="0"/>
          <a:ext cx="0" cy="0"/>
          <a:chOff x="0" y="0"/>
          <a:chExt cx="0" cy="0"/>
        </a:xfrm>
      </p:grpSpPr>
      <p:sp>
        <p:nvSpPr>
          <p:cNvPr id="131" name="Google Shape;131;p24"/>
          <p:cNvSpPr txBox="1">
            <a:spLocks noGrp="1"/>
          </p:cNvSpPr>
          <p:nvPr>
            <p:ph type="title"/>
          </p:nvPr>
        </p:nvSpPr>
        <p:spPr>
          <a:xfrm rot="5400000">
            <a:off x="5350050" y="1467544"/>
            <a:ext cx="4359000" cy="19716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2"/>
              </a:buClr>
              <a:buSzPts val="4400"/>
              <a:buFont typeface="Georgia"/>
              <a:buNone/>
              <a:defRPr sz="4400" b="0" i="0" u="none" strike="noStrike" cap="none">
                <a:solidFill>
                  <a:schemeClr val="dk2"/>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32" name="Google Shape;132;p24"/>
          <p:cNvSpPr txBox="1">
            <a:spLocks noGrp="1"/>
          </p:cNvSpPr>
          <p:nvPr>
            <p:ph type="body" idx="1"/>
          </p:nvPr>
        </p:nvSpPr>
        <p:spPr>
          <a:xfrm rot="5400000">
            <a:off x="1349475" y="-447056"/>
            <a:ext cx="4359000" cy="58008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rgbClr val="3F3F3F"/>
              </a:buClr>
              <a:buSzPts val="2800"/>
              <a:buFont typeface="Arial"/>
              <a:buChar char="•"/>
              <a:defRPr sz="2800" b="0" i="0" u="none" strike="noStrike" cap="none">
                <a:solidFill>
                  <a:srgbClr val="3F3F3F"/>
                </a:solidFill>
                <a:latin typeface="Arial"/>
                <a:ea typeface="Arial"/>
                <a:cs typeface="Arial"/>
                <a:sym typeface="Arial"/>
              </a:defRPr>
            </a:lvl1pPr>
            <a:lvl2pPr marL="914400" marR="0" lvl="1" indent="-381000" algn="l">
              <a:lnSpc>
                <a:spcPct val="90000"/>
              </a:lnSpc>
              <a:spcBef>
                <a:spcPts val="500"/>
              </a:spcBef>
              <a:spcAft>
                <a:spcPts val="0"/>
              </a:spcAft>
              <a:buClr>
                <a:srgbClr val="3F3F3F"/>
              </a:buClr>
              <a:buSzPts val="2400"/>
              <a:buFont typeface="Arial"/>
              <a:buChar char="•"/>
              <a:defRPr sz="2400" b="0" i="0" u="none" strike="noStrike" cap="none">
                <a:solidFill>
                  <a:srgbClr val="3F3F3F"/>
                </a:solidFill>
                <a:latin typeface="Arial"/>
                <a:ea typeface="Arial"/>
                <a:cs typeface="Arial"/>
                <a:sym typeface="Arial"/>
              </a:defRPr>
            </a:lvl2pPr>
            <a:lvl3pPr marL="1371600" marR="0" lvl="2" indent="-355600" algn="l">
              <a:lnSpc>
                <a:spcPct val="90000"/>
              </a:lnSpc>
              <a:spcBef>
                <a:spcPts val="500"/>
              </a:spcBef>
              <a:spcAft>
                <a:spcPts val="0"/>
              </a:spcAft>
              <a:buClr>
                <a:srgbClr val="3F3F3F"/>
              </a:buClr>
              <a:buSzPts val="2000"/>
              <a:buFont typeface="Arial"/>
              <a:buChar char="•"/>
              <a:defRPr sz="2000" b="0" i="0" u="none" strike="noStrike" cap="none">
                <a:solidFill>
                  <a:srgbClr val="3F3F3F"/>
                </a:solidFill>
                <a:latin typeface="Arial"/>
                <a:ea typeface="Arial"/>
                <a:cs typeface="Arial"/>
                <a:sym typeface="Arial"/>
              </a:defRPr>
            </a:lvl3pPr>
            <a:lvl4pPr marL="1828800" marR="0" lvl="3" indent="-342900" algn="l">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4pPr>
            <a:lvl5pPr marL="2286000" marR="0" lvl="4" indent="-342900" algn="l">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3" name="Google Shape;133;p24"/>
          <p:cNvSpPr txBox="1">
            <a:spLocks noGrp="1"/>
          </p:cNvSpPr>
          <p:nvPr>
            <p:ph type="ftr" idx="11"/>
          </p:nvPr>
        </p:nvSpPr>
        <p:spPr>
          <a:xfrm>
            <a:off x="4458400" y="4767263"/>
            <a:ext cx="30861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4" name="Google Shape;134;p24"/>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5"/>
        <p:cNvGrpSpPr/>
        <p:nvPr/>
      </p:nvGrpSpPr>
      <p:grpSpPr>
        <a:xfrm>
          <a:off x="0" y="0"/>
          <a:ext cx="0" cy="0"/>
          <a:chOff x="0" y="0"/>
          <a:chExt cx="0" cy="0"/>
        </a:xfrm>
      </p:grpSpPr>
      <p:sp>
        <p:nvSpPr>
          <p:cNvPr id="136" name="Google Shape;136;p25"/>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4400"/>
              <a:buNone/>
              <a:defRPr>
                <a:solidFill>
                  <a:srgbClr val="DA0002"/>
                </a:solidFill>
              </a:defRPr>
            </a:lvl1pPr>
            <a:lvl2pPr lvl="1" algn="l">
              <a:lnSpc>
                <a:spcPct val="100000"/>
              </a:lnSpc>
              <a:spcBef>
                <a:spcPts val="0"/>
              </a:spcBef>
              <a:spcAft>
                <a:spcPts val="0"/>
              </a:spcAft>
              <a:buSzPts val="1400"/>
              <a:buNone/>
              <a:defRPr>
                <a:solidFill>
                  <a:srgbClr val="DA0002"/>
                </a:solidFill>
              </a:defRPr>
            </a:lvl2pPr>
            <a:lvl3pPr lvl="2" algn="l">
              <a:lnSpc>
                <a:spcPct val="100000"/>
              </a:lnSpc>
              <a:spcBef>
                <a:spcPts val="0"/>
              </a:spcBef>
              <a:spcAft>
                <a:spcPts val="0"/>
              </a:spcAft>
              <a:buSzPts val="1400"/>
              <a:buNone/>
              <a:defRPr>
                <a:solidFill>
                  <a:srgbClr val="DA0002"/>
                </a:solidFill>
              </a:defRPr>
            </a:lvl3pPr>
            <a:lvl4pPr lvl="3" algn="l">
              <a:lnSpc>
                <a:spcPct val="100000"/>
              </a:lnSpc>
              <a:spcBef>
                <a:spcPts val="0"/>
              </a:spcBef>
              <a:spcAft>
                <a:spcPts val="0"/>
              </a:spcAft>
              <a:buSzPts val="1400"/>
              <a:buNone/>
              <a:defRPr>
                <a:solidFill>
                  <a:srgbClr val="DA0002"/>
                </a:solidFill>
              </a:defRPr>
            </a:lvl4pPr>
            <a:lvl5pPr lvl="4" algn="l">
              <a:lnSpc>
                <a:spcPct val="100000"/>
              </a:lnSpc>
              <a:spcBef>
                <a:spcPts val="0"/>
              </a:spcBef>
              <a:spcAft>
                <a:spcPts val="0"/>
              </a:spcAft>
              <a:buSzPts val="1400"/>
              <a:buNone/>
              <a:defRPr>
                <a:solidFill>
                  <a:srgbClr val="DA0002"/>
                </a:solidFill>
              </a:defRPr>
            </a:lvl5pPr>
            <a:lvl6pPr lvl="5" algn="l">
              <a:lnSpc>
                <a:spcPct val="100000"/>
              </a:lnSpc>
              <a:spcBef>
                <a:spcPts val="0"/>
              </a:spcBef>
              <a:spcAft>
                <a:spcPts val="0"/>
              </a:spcAft>
              <a:buSzPts val="1400"/>
              <a:buNone/>
              <a:defRPr>
                <a:solidFill>
                  <a:srgbClr val="DA0002"/>
                </a:solidFill>
              </a:defRPr>
            </a:lvl6pPr>
            <a:lvl7pPr lvl="6" algn="l">
              <a:lnSpc>
                <a:spcPct val="100000"/>
              </a:lnSpc>
              <a:spcBef>
                <a:spcPts val="0"/>
              </a:spcBef>
              <a:spcAft>
                <a:spcPts val="0"/>
              </a:spcAft>
              <a:buSzPts val="1400"/>
              <a:buNone/>
              <a:defRPr>
                <a:solidFill>
                  <a:srgbClr val="DA0002"/>
                </a:solidFill>
              </a:defRPr>
            </a:lvl7pPr>
            <a:lvl8pPr lvl="7" algn="l">
              <a:lnSpc>
                <a:spcPct val="100000"/>
              </a:lnSpc>
              <a:spcBef>
                <a:spcPts val="0"/>
              </a:spcBef>
              <a:spcAft>
                <a:spcPts val="0"/>
              </a:spcAft>
              <a:buSzPts val="1400"/>
              <a:buNone/>
              <a:defRPr>
                <a:solidFill>
                  <a:srgbClr val="DA0002"/>
                </a:solidFill>
              </a:defRPr>
            </a:lvl8pPr>
            <a:lvl9pPr lvl="8" algn="l">
              <a:lnSpc>
                <a:spcPct val="100000"/>
              </a:lnSpc>
              <a:spcBef>
                <a:spcPts val="0"/>
              </a:spcBef>
              <a:spcAft>
                <a:spcPts val="0"/>
              </a:spcAft>
              <a:buSzPts val="1400"/>
              <a:buNone/>
              <a:defRPr>
                <a:solidFill>
                  <a:srgbClr val="DA0002"/>
                </a:solidFill>
              </a:defRPr>
            </a:lvl9pPr>
          </a:lstStyle>
          <a:p>
            <a:endParaRPr/>
          </a:p>
        </p:txBody>
      </p:sp>
      <p:sp>
        <p:nvSpPr>
          <p:cNvPr id="137" name="Google Shape;137;p25"/>
          <p:cNvSpPr txBox="1">
            <a:spLocks noGrp="1"/>
          </p:cNvSpPr>
          <p:nvPr>
            <p:ph type="body" idx="1"/>
          </p:nvPr>
        </p:nvSpPr>
        <p:spPr>
          <a:xfrm>
            <a:off x="457200" y="1200150"/>
            <a:ext cx="8229600" cy="37257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1000"/>
              </a:spcBef>
              <a:spcAft>
                <a:spcPts val="0"/>
              </a:spcAft>
              <a:buSzPts val="2800"/>
              <a:buChar char="•"/>
              <a:defRPr/>
            </a:lvl1pPr>
            <a:lvl2pPr marL="914400" lvl="1" indent="-381000" algn="l">
              <a:lnSpc>
                <a:spcPct val="100000"/>
              </a:lnSpc>
              <a:spcBef>
                <a:spcPts val="500"/>
              </a:spcBef>
              <a:spcAft>
                <a:spcPts val="0"/>
              </a:spcAft>
              <a:buSzPts val="2400"/>
              <a:buChar char="•"/>
              <a:defRPr/>
            </a:lvl2pPr>
            <a:lvl3pPr marL="1371600" lvl="2" indent="-355600" algn="l">
              <a:lnSpc>
                <a:spcPct val="100000"/>
              </a:lnSpc>
              <a:spcBef>
                <a:spcPts val="500"/>
              </a:spcBef>
              <a:spcAft>
                <a:spcPts val="0"/>
              </a:spcAft>
              <a:buSzPts val="20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sz="1800"/>
            </a:lvl5pPr>
            <a:lvl6pPr marL="2743200" lvl="5" indent="-342900" algn="l">
              <a:lnSpc>
                <a:spcPct val="100000"/>
              </a:lnSpc>
              <a:spcBef>
                <a:spcPts val="500"/>
              </a:spcBef>
              <a:spcAft>
                <a:spcPts val="0"/>
              </a:spcAft>
              <a:buSzPts val="1800"/>
              <a:buChar char="•"/>
              <a:defRPr sz="1800"/>
            </a:lvl6pPr>
            <a:lvl7pPr marL="3200400" lvl="6" indent="-342900" algn="l">
              <a:lnSpc>
                <a:spcPct val="100000"/>
              </a:lnSpc>
              <a:spcBef>
                <a:spcPts val="500"/>
              </a:spcBef>
              <a:spcAft>
                <a:spcPts val="0"/>
              </a:spcAft>
              <a:buSzPts val="1800"/>
              <a:buChar char="•"/>
              <a:defRPr sz="1800"/>
            </a:lvl7pPr>
            <a:lvl8pPr marL="3657600" lvl="7" indent="-342900" algn="l">
              <a:lnSpc>
                <a:spcPct val="100000"/>
              </a:lnSpc>
              <a:spcBef>
                <a:spcPts val="500"/>
              </a:spcBef>
              <a:spcAft>
                <a:spcPts val="0"/>
              </a:spcAft>
              <a:buSzPts val="1800"/>
              <a:buChar char="•"/>
              <a:defRPr sz="1800"/>
            </a:lvl8pPr>
            <a:lvl9pPr marL="4114800" lvl="8" indent="-342900" algn="l">
              <a:lnSpc>
                <a:spcPct val="100000"/>
              </a:lnSpc>
              <a:spcBef>
                <a:spcPts val="500"/>
              </a:spcBef>
              <a:spcAft>
                <a:spcPts val="0"/>
              </a:spcAft>
              <a:buSzPts val="1800"/>
              <a:buChar char="•"/>
              <a:defRPr sz="1800"/>
            </a:lvl9pPr>
          </a:lstStyle>
          <a:p>
            <a:endParaRPr/>
          </a:p>
        </p:txBody>
      </p:sp>
      <p:cxnSp>
        <p:nvCxnSpPr>
          <p:cNvPr id="138" name="Google Shape;138;p25"/>
          <p:cNvCxnSpPr/>
          <p:nvPr/>
        </p:nvCxnSpPr>
        <p:spPr>
          <a:xfrm>
            <a:off x="457200" y="1143000"/>
            <a:ext cx="8229600" cy="0"/>
          </a:xfrm>
          <a:prstGeom prst="straightConnector1">
            <a:avLst/>
          </a:prstGeom>
          <a:noFill/>
          <a:ln w="50800" cap="flat" cmpd="sng">
            <a:solidFill>
              <a:srgbClr val="DA0002"/>
            </a:solidFill>
            <a:prstDash val="solid"/>
            <a:round/>
            <a:headEnd type="none" w="sm" len="sm"/>
            <a:tailEnd type="none" w="sm" len="sm"/>
          </a:ln>
        </p:spPr>
      </p:cxn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text on left, text on right" type="twoColTx">
  <p:cSld name="TITLE_AND_TWO_COLUMNS">
    <p:spTree>
      <p:nvGrpSpPr>
        <p:cNvPr id="1" name="Shape 139"/>
        <p:cNvGrpSpPr/>
        <p:nvPr/>
      </p:nvGrpSpPr>
      <p:grpSpPr>
        <a:xfrm>
          <a:off x="0" y="0"/>
          <a:ext cx="0" cy="0"/>
          <a:chOff x="0" y="0"/>
          <a:chExt cx="0" cy="0"/>
        </a:xfrm>
      </p:grpSpPr>
      <p:sp>
        <p:nvSpPr>
          <p:cNvPr id="140" name="Google Shape;140;p26"/>
          <p:cNvSpPr txBox="1">
            <a:spLocks noGrp="1"/>
          </p:cNvSpPr>
          <p:nvPr>
            <p:ph type="dt" idx="10"/>
          </p:nvPr>
        </p:nvSpPr>
        <p:spPr>
          <a:xfrm>
            <a:off x="0" y="0"/>
            <a:ext cx="3000000" cy="22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41" name="Google Shape;141;p26"/>
          <p:cNvSpPr txBox="1">
            <a:spLocks noGrp="1"/>
          </p:cNvSpPr>
          <p:nvPr>
            <p:ph type="ftr" idx="11"/>
          </p:nvPr>
        </p:nvSpPr>
        <p:spPr>
          <a:xfrm>
            <a:off x="2971800" y="4686300"/>
            <a:ext cx="3581400" cy="3429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1200" b="0" i="1"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42" name="Google Shape;142;p26"/>
          <p:cNvSpPr txBox="1">
            <a:spLocks noGrp="1"/>
          </p:cNvSpPr>
          <p:nvPr>
            <p:ph type="sldNum" idx="12"/>
          </p:nvPr>
        </p:nvSpPr>
        <p:spPr>
          <a:xfrm>
            <a:off x="0" y="0"/>
            <a:ext cx="3000000" cy="22500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2400"/>
              <a:buFont typeface="Arial"/>
              <a:buNone/>
              <a:defRPr sz="2400" b="0" i="0" u="none" strike="noStrike" cap="none">
                <a:solidFill>
                  <a:schemeClr val="dk1"/>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2400"/>
              <a:buFont typeface="Arial"/>
              <a:buNone/>
              <a:defRPr sz="2400" b="0" i="0" u="none" strike="noStrike" cap="none">
                <a:solidFill>
                  <a:schemeClr val="dk1"/>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2400"/>
              <a:buFont typeface="Arial"/>
              <a:buNone/>
              <a:defRPr sz="2400" b="0" i="0" u="none" strike="noStrike" cap="none">
                <a:solidFill>
                  <a:schemeClr val="dk1"/>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2400"/>
              <a:buFont typeface="Arial"/>
              <a:buNone/>
              <a:defRPr sz="2400" b="0" i="0" u="none" strike="noStrike" cap="none">
                <a:solidFill>
                  <a:schemeClr val="dk1"/>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2400"/>
              <a:buFont typeface="Arial"/>
              <a:buNone/>
              <a:defRPr sz="2400" b="0" i="0" u="none" strike="noStrike" cap="none">
                <a:solidFill>
                  <a:schemeClr val="dk1"/>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2400"/>
              <a:buFont typeface="Arial"/>
              <a:buNone/>
              <a:defRPr sz="2400" b="0" i="0" u="none" strike="noStrike" cap="none">
                <a:solidFill>
                  <a:schemeClr val="dk1"/>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2400"/>
              <a:buFont typeface="Arial"/>
              <a:buNone/>
              <a:defRPr sz="2400" b="0" i="0" u="none" strike="noStrike" cap="none">
                <a:solidFill>
                  <a:schemeClr val="dk1"/>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2400"/>
              <a:buFont typeface="Arial"/>
              <a:buNone/>
              <a:defRPr sz="2400" b="0" i="0" u="none" strike="noStrike" cap="none">
                <a:solidFill>
                  <a:schemeClr val="dk1"/>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2400"/>
              <a:buFont typeface="Arial"/>
              <a:buNone/>
              <a:defRPr sz="2400" b="0" i="0" u="none" strike="noStrike" cap="none">
                <a:solidFill>
                  <a:schemeClr val="dk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
              <a:t>‹#›</a:t>
            </a:fld>
            <a:endParaRPr sz="1200">
              <a:solidFill>
                <a:srgbClr val="888888"/>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87"/>
        <p:cNvGrpSpPr/>
        <p:nvPr/>
      </p:nvGrpSpPr>
      <p:grpSpPr>
        <a:xfrm>
          <a:off x="0" y="0"/>
          <a:ext cx="0" cy="0"/>
          <a:chOff x="0" y="0"/>
          <a:chExt cx="0" cy="0"/>
        </a:xfrm>
      </p:grpSpPr>
      <p:sp>
        <p:nvSpPr>
          <p:cNvPr id="88" name="Google Shape;88;p16"/>
          <p:cNvSpPr txBox="1">
            <a:spLocks noGrp="1"/>
          </p:cNvSpPr>
          <p:nvPr>
            <p:ph type="title"/>
          </p:nvPr>
        </p:nvSpPr>
        <p:spPr>
          <a:xfrm>
            <a:off x="623888" y="1282304"/>
            <a:ext cx="7886700" cy="2139600"/>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chemeClr val="dk2"/>
              </a:buClr>
              <a:buSzPts val="6000"/>
              <a:buFont typeface="Georgia"/>
              <a:buNone/>
              <a:defRPr sz="6000" b="0" i="0" u="none" strike="noStrike" cap="none">
                <a:solidFill>
                  <a:schemeClr val="dk2"/>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89" name="Google Shape;89;p16"/>
          <p:cNvSpPr txBox="1">
            <a:spLocks noGrp="1"/>
          </p:cNvSpPr>
          <p:nvPr>
            <p:ph type="body" idx="1"/>
          </p:nvPr>
        </p:nvSpPr>
        <p:spPr>
          <a:xfrm>
            <a:off x="623888" y="3442098"/>
            <a:ext cx="7886700" cy="11253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rgbClr val="888888"/>
              </a:buClr>
              <a:buSzPts val="2400"/>
              <a:buFont typeface="Arial"/>
              <a:buNone/>
              <a:defRPr sz="2400" b="0" i="0" u="none" strike="noStrike" cap="none">
                <a:solidFill>
                  <a:srgbClr val="888888"/>
                </a:solidFill>
                <a:latin typeface="Arial"/>
                <a:ea typeface="Arial"/>
                <a:cs typeface="Arial"/>
                <a:sym typeface="Arial"/>
              </a:defRPr>
            </a:lvl1pPr>
            <a:lvl2pPr marL="914400" marR="0" lvl="1" indent="-228600" algn="l">
              <a:lnSpc>
                <a:spcPct val="90000"/>
              </a:lnSpc>
              <a:spcBef>
                <a:spcPts val="5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2pPr>
            <a:lvl3pPr marL="1371600" marR="0" lvl="2" indent="-228600" algn="l">
              <a:lnSpc>
                <a:spcPct val="90000"/>
              </a:lnSpc>
              <a:spcBef>
                <a:spcPts val="50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3pPr>
            <a:lvl4pPr marL="1828800" marR="0" lvl="3"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4pPr>
            <a:lvl5pPr marL="2286000" marR="0" lvl="4"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5pPr>
            <a:lvl6pPr marL="2743200" marR="0" lvl="5"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6pPr>
            <a:lvl7pPr marL="3200400" marR="0" lvl="6"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7pPr>
            <a:lvl8pPr marL="3657600" marR="0" lvl="7"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8pPr>
            <a:lvl9pPr marL="4114800" marR="0" lvl="8"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9pPr>
          </a:lstStyle>
          <a:p>
            <a:endParaRPr/>
          </a:p>
        </p:txBody>
      </p:sp>
      <p:sp>
        <p:nvSpPr>
          <p:cNvPr id="90" name="Google Shape;90;p16"/>
          <p:cNvSpPr txBox="1">
            <a:spLocks noGrp="1"/>
          </p:cNvSpPr>
          <p:nvPr>
            <p:ph type="ftr" idx="11"/>
          </p:nvPr>
        </p:nvSpPr>
        <p:spPr>
          <a:xfrm>
            <a:off x="4458400" y="4767263"/>
            <a:ext cx="30861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91" name="Google Shape;91;p16"/>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655910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623888" y="1282304"/>
            <a:ext cx="7886700" cy="2139600"/>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chemeClr val="accent1"/>
              </a:buClr>
              <a:buSzPts val="6000"/>
              <a:buFont typeface="Georgia"/>
              <a:buNone/>
              <a:defRPr sz="6000" b="0" i="0" u="none" strike="noStrike" cap="none">
                <a:solidFill>
                  <a:schemeClr val="accent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3" name="Google Shape;23;p4"/>
          <p:cNvSpPr txBox="1">
            <a:spLocks noGrp="1"/>
          </p:cNvSpPr>
          <p:nvPr>
            <p:ph type="body" idx="1"/>
          </p:nvPr>
        </p:nvSpPr>
        <p:spPr>
          <a:xfrm>
            <a:off x="623888" y="3442098"/>
            <a:ext cx="7886700" cy="11253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rgbClr val="888888"/>
              </a:buClr>
              <a:buSzPts val="2400"/>
              <a:buFont typeface="Arial"/>
              <a:buNone/>
              <a:defRPr sz="2400" b="0" i="0" u="none" strike="noStrike" cap="none">
                <a:solidFill>
                  <a:srgbClr val="888888"/>
                </a:solidFill>
                <a:latin typeface="Arial"/>
                <a:ea typeface="Arial"/>
                <a:cs typeface="Arial"/>
                <a:sym typeface="Arial"/>
              </a:defRPr>
            </a:lvl1pPr>
            <a:lvl2pPr marL="914400" marR="0" lvl="1" indent="-228600" algn="l">
              <a:lnSpc>
                <a:spcPct val="90000"/>
              </a:lnSpc>
              <a:spcBef>
                <a:spcPts val="5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2pPr>
            <a:lvl3pPr marL="1371600" marR="0" lvl="2" indent="-228600" algn="l">
              <a:lnSpc>
                <a:spcPct val="90000"/>
              </a:lnSpc>
              <a:spcBef>
                <a:spcPts val="50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3pPr>
            <a:lvl4pPr marL="1828800" marR="0" lvl="3"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4pPr>
            <a:lvl5pPr marL="2286000" marR="0" lvl="4"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5pPr>
            <a:lvl6pPr marL="2743200" marR="0" lvl="5"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6pPr>
            <a:lvl7pPr marL="3200400" marR="0" lvl="6"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7pPr>
            <a:lvl8pPr marL="3657600" marR="0" lvl="7"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8pPr>
            <a:lvl9pPr marL="4114800" marR="0" lvl="8"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9pPr>
          </a:lstStyle>
          <a:p>
            <a:endParaRPr/>
          </a:p>
        </p:txBody>
      </p:sp>
      <p:sp>
        <p:nvSpPr>
          <p:cNvPr id="24" name="Google Shape;24;p4"/>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5" name="Google Shape;25;p4"/>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6"/>
        <p:cNvGrpSpPr/>
        <p:nvPr/>
      </p:nvGrpSpPr>
      <p:grpSpPr>
        <a:xfrm>
          <a:off x="0" y="0"/>
          <a:ext cx="0" cy="0"/>
          <a:chOff x="0" y="0"/>
          <a:chExt cx="0" cy="0"/>
        </a:xfrm>
      </p:grpSpPr>
      <p:sp>
        <p:nvSpPr>
          <p:cNvPr id="27" name="Google Shape;27;p5"/>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accent1"/>
              </a:buClr>
              <a:buSzPts val="4400"/>
              <a:buFont typeface="Georgia"/>
              <a:buNone/>
              <a:defRPr sz="4400" b="0" i="0" u="none" strike="noStrike" cap="none">
                <a:solidFill>
                  <a:schemeClr val="accent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8" name="Google Shape;28;p5"/>
          <p:cNvSpPr txBox="1">
            <a:spLocks noGrp="1"/>
          </p:cNvSpPr>
          <p:nvPr>
            <p:ph type="body" idx="1"/>
          </p:nvPr>
        </p:nvSpPr>
        <p:spPr>
          <a:xfrm>
            <a:off x="628650" y="1369219"/>
            <a:ext cx="3886200" cy="32634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1pPr>
            <a:lvl2pPr marL="914400" marR="0" lvl="1" indent="-381000" algn="l">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9" name="Google Shape;29;p5"/>
          <p:cNvSpPr txBox="1">
            <a:spLocks noGrp="1"/>
          </p:cNvSpPr>
          <p:nvPr>
            <p:ph type="body" idx="2"/>
          </p:nvPr>
        </p:nvSpPr>
        <p:spPr>
          <a:xfrm>
            <a:off x="4629150" y="1369219"/>
            <a:ext cx="3886200" cy="32634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1pPr>
            <a:lvl2pPr marL="914400" marR="0" lvl="1" indent="-381000" algn="l">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0" name="Google Shape;30;p5"/>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1" name="Google Shape;31;p5"/>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629841" y="273844"/>
            <a:ext cx="7886700" cy="9942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accent1"/>
              </a:buClr>
              <a:buSzPts val="4400"/>
              <a:buFont typeface="Georgia"/>
              <a:buNone/>
              <a:defRPr sz="4400" b="0" i="0" u="none" strike="noStrike" cap="none">
                <a:solidFill>
                  <a:schemeClr val="accent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34" name="Google Shape;34;p6"/>
          <p:cNvSpPr txBox="1">
            <a:spLocks noGrp="1"/>
          </p:cNvSpPr>
          <p:nvPr>
            <p:ph type="body" idx="1"/>
          </p:nvPr>
        </p:nvSpPr>
        <p:spPr>
          <a:xfrm>
            <a:off x="629842" y="1260872"/>
            <a:ext cx="3868200" cy="618000"/>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a:lnSpc>
                <a:spcPct val="90000"/>
              </a:lnSpc>
              <a:spcBef>
                <a:spcPts val="500"/>
              </a:spcBef>
              <a:spcAft>
                <a:spcPts val="0"/>
              </a:spcAft>
              <a:buClr>
                <a:schemeClr val="lt1"/>
              </a:buClr>
              <a:buSzPts val="2000"/>
              <a:buFont typeface="Arial"/>
              <a:buNone/>
              <a:defRPr sz="2000" b="1" i="0" u="none" strike="noStrike" cap="none">
                <a:solidFill>
                  <a:schemeClr val="lt1"/>
                </a:solidFill>
                <a:latin typeface="Arial"/>
                <a:ea typeface="Arial"/>
                <a:cs typeface="Arial"/>
                <a:sym typeface="Arial"/>
              </a:defRPr>
            </a:lvl2pPr>
            <a:lvl3pPr marL="1371600" marR="0" lvl="2" indent="-228600" algn="l">
              <a:lnSpc>
                <a:spcPct val="90000"/>
              </a:lnSpc>
              <a:spcBef>
                <a:spcPts val="50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3pPr>
            <a:lvl4pPr marL="1828800" marR="0" lvl="3" indent="-228600" algn="l">
              <a:lnSpc>
                <a:spcPct val="90000"/>
              </a:lnSpc>
              <a:spcBef>
                <a:spcPts val="50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4pPr>
            <a:lvl5pPr marL="2286000" marR="0" lvl="4" indent="-228600" algn="l">
              <a:lnSpc>
                <a:spcPct val="90000"/>
              </a:lnSpc>
              <a:spcBef>
                <a:spcPts val="50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5pPr>
            <a:lvl6pPr marL="2743200" marR="0" lvl="5"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35" name="Google Shape;35;p6"/>
          <p:cNvSpPr txBox="1">
            <a:spLocks noGrp="1"/>
          </p:cNvSpPr>
          <p:nvPr>
            <p:ph type="body" idx="2"/>
          </p:nvPr>
        </p:nvSpPr>
        <p:spPr>
          <a:xfrm>
            <a:off x="629842" y="1878806"/>
            <a:ext cx="3868200" cy="27636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1pPr>
            <a:lvl2pPr marL="914400" marR="0" lvl="1" indent="-381000" algn="l">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6" name="Google Shape;36;p6"/>
          <p:cNvSpPr txBox="1">
            <a:spLocks noGrp="1"/>
          </p:cNvSpPr>
          <p:nvPr>
            <p:ph type="body" idx="3"/>
          </p:nvPr>
        </p:nvSpPr>
        <p:spPr>
          <a:xfrm>
            <a:off x="4629150" y="1260872"/>
            <a:ext cx="3887400" cy="618000"/>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a:lnSpc>
                <a:spcPct val="90000"/>
              </a:lnSpc>
              <a:spcBef>
                <a:spcPts val="500"/>
              </a:spcBef>
              <a:spcAft>
                <a:spcPts val="0"/>
              </a:spcAft>
              <a:buClr>
                <a:schemeClr val="lt1"/>
              </a:buClr>
              <a:buSzPts val="2000"/>
              <a:buFont typeface="Arial"/>
              <a:buNone/>
              <a:defRPr sz="2000" b="1" i="0" u="none" strike="noStrike" cap="none">
                <a:solidFill>
                  <a:schemeClr val="lt1"/>
                </a:solidFill>
                <a:latin typeface="Arial"/>
                <a:ea typeface="Arial"/>
                <a:cs typeface="Arial"/>
                <a:sym typeface="Arial"/>
              </a:defRPr>
            </a:lvl2pPr>
            <a:lvl3pPr marL="1371600" marR="0" lvl="2" indent="-228600" algn="l">
              <a:lnSpc>
                <a:spcPct val="90000"/>
              </a:lnSpc>
              <a:spcBef>
                <a:spcPts val="50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3pPr>
            <a:lvl4pPr marL="1828800" marR="0" lvl="3" indent="-228600" algn="l">
              <a:lnSpc>
                <a:spcPct val="90000"/>
              </a:lnSpc>
              <a:spcBef>
                <a:spcPts val="50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4pPr>
            <a:lvl5pPr marL="2286000" marR="0" lvl="4" indent="-228600" algn="l">
              <a:lnSpc>
                <a:spcPct val="90000"/>
              </a:lnSpc>
              <a:spcBef>
                <a:spcPts val="50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5pPr>
            <a:lvl6pPr marL="2743200" marR="0" lvl="5"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37" name="Google Shape;37;p6"/>
          <p:cNvSpPr txBox="1">
            <a:spLocks noGrp="1"/>
          </p:cNvSpPr>
          <p:nvPr>
            <p:ph type="body" idx="4"/>
          </p:nvPr>
        </p:nvSpPr>
        <p:spPr>
          <a:xfrm>
            <a:off x="4629150" y="1878806"/>
            <a:ext cx="3887400" cy="27636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1pPr>
            <a:lvl2pPr marL="914400" marR="0" lvl="1" indent="-381000" algn="l">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8" name="Google Shape;38;p6"/>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9" name="Google Shape;39;p6"/>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accent1"/>
              </a:buClr>
              <a:buSzPts val="4400"/>
              <a:buFont typeface="Georgia"/>
              <a:buNone/>
              <a:defRPr sz="4400" b="0" i="0" u="none" strike="noStrike" cap="none">
                <a:solidFill>
                  <a:schemeClr val="accent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42" name="Google Shape;42;p7"/>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3" name="Google Shape;43;p7"/>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4"/>
        <p:cNvGrpSpPr/>
        <p:nvPr/>
      </p:nvGrpSpPr>
      <p:grpSpPr>
        <a:xfrm>
          <a:off x="0" y="0"/>
          <a:ext cx="0" cy="0"/>
          <a:chOff x="0" y="0"/>
          <a:chExt cx="0" cy="0"/>
        </a:xfrm>
      </p:grpSpPr>
      <p:sp>
        <p:nvSpPr>
          <p:cNvPr id="45" name="Google Shape;45;p8"/>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6" name="Google Shape;46;p8"/>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7"/>
        <p:cNvGrpSpPr/>
        <p:nvPr/>
      </p:nvGrpSpPr>
      <p:grpSpPr>
        <a:xfrm>
          <a:off x="0" y="0"/>
          <a:ext cx="0" cy="0"/>
          <a:chOff x="0" y="0"/>
          <a:chExt cx="0" cy="0"/>
        </a:xfrm>
      </p:grpSpPr>
      <p:sp>
        <p:nvSpPr>
          <p:cNvPr id="48" name="Google Shape;48;p9"/>
          <p:cNvSpPr txBox="1">
            <a:spLocks noGrp="1"/>
          </p:cNvSpPr>
          <p:nvPr>
            <p:ph type="title"/>
          </p:nvPr>
        </p:nvSpPr>
        <p:spPr>
          <a:xfrm>
            <a:off x="629841" y="342900"/>
            <a:ext cx="2949300" cy="1200300"/>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chemeClr val="accent1"/>
              </a:buClr>
              <a:buSzPts val="3200"/>
              <a:buFont typeface="Georgia"/>
              <a:buNone/>
              <a:defRPr sz="3200" b="0" i="0" u="none" strike="noStrike" cap="none">
                <a:solidFill>
                  <a:schemeClr val="accent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49" name="Google Shape;49;p9"/>
          <p:cNvSpPr txBox="1">
            <a:spLocks noGrp="1"/>
          </p:cNvSpPr>
          <p:nvPr>
            <p:ph type="body" idx="1"/>
          </p:nvPr>
        </p:nvSpPr>
        <p:spPr>
          <a:xfrm>
            <a:off x="3887391" y="740569"/>
            <a:ext cx="4629300" cy="3655200"/>
          </a:xfrm>
          <a:prstGeom prst="rect">
            <a:avLst/>
          </a:prstGeom>
          <a:noFill/>
          <a:ln>
            <a:noFill/>
          </a:ln>
        </p:spPr>
        <p:txBody>
          <a:bodyPr spcFirstLastPara="1" wrap="square" lIns="91425" tIns="45700" rIns="91425" bIns="45700" anchor="t" anchorCtr="0">
            <a:noAutofit/>
          </a:bodyPr>
          <a:lstStyle>
            <a:lvl1pPr marL="457200" marR="0" lvl="0" indent="-431800" algn="l">
              <a:lnSpc>
                <a:spcPct val="90000"/>
              </a:lnSpc>
              <a:spcBef>
                <a:spcPts val="1000"/>
              </a:spcBef>
              <a:spcAft>
                <a:spcPts val="0"/>
              </a:spcAft>
              <a:buClr>
                <a:schemeClr val="lt1"/>
              </a:buClr>
              <a:buSzPts val="3200"/>
              <a:buFont typeface="Arial"/>
              <a:buChar char="•"/>
              <a:defRPr sz="3200" b="0" i="0" u="none" strike="noStrike" cap="none">
                <a:solidFill>
                  <a:schemeClr val="lt1"/>
                </a:solidFill>
                <a:latin typeface="Arial"/>
                <a:ea typeface="Arial"/>
                <a:cs typeface="Arial"/>
                <a:sym typeface="Arial"/>
              </a:defRPr>
            </a:lvl1pPr>
            <a:lvl2pPr marL="914400" marR="0" lvl="1" indent="-406400" algn="l">
              <a:lnSpc>
                <a:spcPct val="90000"/>
              </a:lnSpc>
              <a:spcBef>
                <a:spcPts val="50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2pPr>
            <a:lvl3pPr marL="1371600" marR="0" lvl="2" indent="-381000" algn="l">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0" name="Google Shape;50;p9"/>
          <p:cNvSpPr txBox="1">
            <a:spLocks noGrp="1"/>
          </p:cNvSpPr>
          <p:nvPr>
            <p:ph type="body" idx="2"/>
          </p:nvPr>
        </p:nvSpPr>
        <p:spPr>
          <a:xfrm>
            <a:off x="629841" y="1543050"/>
            <a:ext cx="2949300" cy="28587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L="914400" marR="0" lvl="1" indent="-228600" algn="l">
              <a:lnSpc>
                <a:spcPct val="90000"/>
              </a:lnSpc>
              <a:spcBef>
                <a:spcPts val="50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L="1371600" marR="0" lvl="2" indent="-228600" algn="l">
              <a:lnSpc>
                <a:spcPct val="90000"/>
              </a:lnSpc>
              <a:spcBef>
                <a:spcPts val="50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L="1828800" marR="0" lvl="3" indent="-228600" algn="l">
              <a:lnSpc>
                <a:spcPct val="90000"/>
              </a:lnSpc>
              <a:spcBef>
                <a:spcPts val="50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4pPr>
            <a:lvl5pPr marL="2286000" marR="0" lvl="4" indent="-228600" algn="l">
              <a:lnSpc>
                <a:spcPct val="90000"/>
              </a:lnSpc>
              <a:spcBef>
                <a:spcPts val="50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
        <p:nvSpPr>
          <p:cNvPr id="51" name="Google Shape;51;p9"/>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2" name="Google Shape;52;p9"/>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3"/>
        <p:cNvGrpSpPr/>
        <p:nvPr/>
      </p:nvGrpSpPr>
      <p:grpSpPr>
        <a:xfrm>
          <a:off x="0" y="0"/>
          <a:ext cx="0" cy="0"/>
          <a:chOff x="0" y="0"/>
          <a:chExt cx="0" cy="0"/>
        </a:xfrm>
      </p:grpSpPr>
      <p:sp>
        <p:nvSpPr>
          <p:cNvPr id="54" name="Google Shape;54;p10"/>
          <p:cNvSpPr txBox="1">
            <a:spLocks noGrp="1"/>
          </p:cNvSpPr>
          <p:nvPr>
            <p:ph type="title"/>
          </p:nvPr>
        </p:nvSpPr>
        <p:spPr>
          <a:xfrm>
            <a:off x="629841" y="342900"/>
            <a:ext cx="2949300" cy="1200300"/>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chemeClr val="accent1"/>
              </a:buClr>
              <a:buSzPts val="3200"/>
              <a:buFont typeface="Georgia"/>
              <a:buNone/>
              <a:defRPr sz="3200" b="0" i="0" u="none" strike="noStrike" cap="none">
                <a:solidFill>
                  <a:schemeClr val="accent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55" name="Google Shape;55;p10"/>
          <p:cNvSpPr>
            <a:spLocks noGrp="1"/>
          </p:cNvSpPr>
          <p:nvPr>
            <p:ph type="pic" idx="2"/>
          </p:nvPr>
        </p:nvSpPr>
        <p:spPr>
          <a:xfrm>
            <a:off x="3887391" y="740569"/>
            <a:ext cx="4629300" cy="3655200"/>
          </a:xfrm>
          <a:prstGeom prst="rect">
            <a:avLst/>
          </a:prstGeom>
          <a:noFill/>
          <a:ln>
            <a:noFill/>
          </a:ln>
        </p:spPr>
      </p:sp>
      <p:sp>
        <p:nvSpPr>
          <p:cNvPr id="56" name="Google Shape;56;p10"/>
          <p:cNvSpPr txBox="1">
            <a:spLocks noGrp="1"/>
          </p:cNvSpPr>
          <p:nvPr>
            <p:ph type="body" idx="1"/>
          </p:nvPr>
        </p:nvSpPr>
        <p:spPr>
          <a:xfrm>
            <a:off x="629841" y="1543050"/>
            <a:ext cx="2949300" cy="28587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L="914400" marR="0" lvl="1" indent="-228600" algn="l">
              <a:lnSpc>
                <a:spcPct val="90000"/>
              </a:lnSpc>
              <a:spcBef>
                <a:spcPts val="50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L="1371600" marR="0" lvl="2" indent="-228600" algn="l">
              <a:lnSpc>
                <a:spcPct val="90000"/>
              </a:lnSpc>
              <a:spcBef>
                <a:spcPts val="50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L="1828800" marR="0" lvl="3" indent="-228600" algn="l">
              <a:lnSpc>
                <a:spcPct val="90000"/>
              </a:lnSpc>
              <a:spcBef>
                <a:spcPts val="50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4pPr>
            <a:lvl5pPr marL="2286000" marR="0" lvl="4" indent="-228600" algn="l">
              <a:lnSpc>
                <a:spcPct val="90000"/>
              </a:lnSpc>
              <a:spcBef>
                <a:spcPts val="50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
        <p:nvSpPr>
          <p:cNvPr id="57" name="Google Shape;57;p10"/>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8" name="Google Shape;58;p10"/>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accent1"/>
              </a:buClr>
              <a:buSzPts val="4400"/>
              <a:buFont typeface="Georgia"/>
              <a:buNone/>
              <a:defRPr sz="4400" b="0" i="0" u="none" strike="noStrike" cap="none">
                <a:solidFill>
                  <a:schemeClr val="accent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628650" y="1369219"/>
            <a:ext cx="7886700" cy="3263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1"/>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9" name="Google Shape;9;p1"/>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0" name="Google Shape;10;p1"/>
          <p:cNvPicPr preferRelativeResize="0"/>
          <p:nvPr/>
        </p:nvPicPr>
        <p:blipFill rotWithShape="1">
          <a:blip r:embed="rId13">
            <a:alphaModFix/>
          </a:blip>
          <a:srcRect/>
          <a:stretch/>
        </p:blipFill>
        <p:spPr>
          <a:xfrm>
            <a:off x="110358" y="4697344"/>
            <a:ext cx="1006822" cy="33905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9"/>
        <p:cNvGrpSpPr/>
        <p:nvPr/>
      </p:nvGrpSpPr>
      <p:grpSpPr>
        <a:xfrm>
          <a:off x="0" y="0"/>
          <a:ext cx="0" cy="0"/>
          <a:chOff x="0" y="0"/>
          <a:chExt cx="0" cy="0"/>
        </a:xfrm>
      </p:grpSpPr>
      <p:sp>
        <p:nvSpPr>
          <p:cNvPr id="70" name="Google Shape;70;p13"/>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2"/>
              </a:buClr>
              <a:buSzPts val="4400"/>
              <a:buFont typeface="Georgia"/>
              <a:buNone/>
              <a:defRPr sz="4400" b="0" i="0" u="none" strike="noStrike" cap="none">
                <a:solidFill>
                  <a:schemeClr val="dk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1" name="Google Shape;71;p13"/>
          <p:cNvSpPr txBox="1">
            <a:spLocks noGrp="1"/>
          </p:cNvSpPr>
          <p:nvPr>
            <p:ph type="body" idx="1"/>
          </p:nvPr>
        </p:nvSpPr>
        <p:spPr>
          <a:xfrm>
            <a:off x="628650" y="1369219"/>
            <a:ext cx="7886700" cy="3263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1000"/>
              </a:spcBef>
              <a:spcAft>
                <a:spcPts val="0"/>
              </a:spcAft>
              <a:buClr>
                <a:srgbClr val="3F3F3F"/>
              </a:buClr>
              <a:buSzPts val="2800"/>
              <a:buFont typeface="Arial"/>
              <a:buChar char="•"/>
              <a:defRPr sz="2800" b="0" i="0" u="none" strike="noStrike" cap="none">
                <a:solidFill>
                  <a:srgbClr val="3F3F3F"/>
                </a:solidFill>
                <a:latin typeface="Arial"/>
                <a:ea typeface="Arial"/>
                <a:cs typeface="Arial"/>
                <a:sym typeface="Arial"/>
              </a:defRPr>
            </a:lvl1pPr>
            <a:lvl2pPr marL="914400" marR="0" lvl="1" indent="-381000" algn="l" rtl="0">
              <a:lnSpc>
                <a:spcPct val="100000"/>
              </a:lnSpc>
              <a:spcBef>
                <a:spcPts val="500"/>
              </a:spcBef>
              <a:spcAft>
                <a:spcPts val="0"/>
              </a:spcAft>
              <a:buClr>
                <a:srgbClr val="3F3F3F"/>
              </a:buClr>
              <a:buSzPts val="2400"/>
              <a:buFont typeface="Arial"/>
              <a:buChar char="•"/>
              <a:defRPr sz="2400" b="0" i="0" u="none" strike="noStrike" cap="none">
                <a:solidFill>
                  <a:srgbClr val="3F3F3F"/>
                </a:solidFill>
                <a:latin typeface="Arial"/>
                <a:ea typeface="Arial"/>
                <a:cs typeface="Arial"/>
                <a:sym typeface="Arial"/>
              </a:defRPr>
            </a:lvl2pPr>
            <a:lvl3pPr marL="1371600" marR="0" lvl="2" indent="-355600" algn="l" rtl="0">
              <a:lnSpc>
                <a:spcPct val="100000"/>
              </a:lnSpc>
              <a:spcBef>
                <a:spcPts val="500"/>
              </a:spcBef>
              <a:spcAft>
                <a:spcPts val="0"/>
              </a:spcAft>
              <a:buClr>
                <a:srgbClr val="3F3F3F"/>
              </a:buClr>
              <a:buSzPts val="2000"/>
              <a:buFont typeface="Arial"/>
              <a:buChar char="•"/>
              <a:defRPr sz="2000" b="0" i="0" u="none" strike="noStrike" cap="none">
                <a:solidFill>
                  <a:srgbClr val="3F3F3F"/>
                </a:solidFill>
                <a:latin typeface="Arial"/>
                <a:ea typeface="Arial"/>
                <a:cs typeface="Arial"/>
                <a:sym typeface="Arial"/>
              </a:defRPr>
            </a:lvl3pPr>
            <a:lvl4pPr marL="1828800" marR="0" lvl="3" indent="-342900" algn="l" rtl="0">
              <a:lnSpc>
                <a:spcPct val="10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4pPr>
            <a:lvl5pPr marL="2286000" marR="0" lvl="4" indent="-342900" algn="l" rtl="0">
              <a:lnSpc>
                <a:spcPct val="10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5pPr>
            <a:lvl6pPr marL="2743200" marR="0" lvl="5" indent="-342900" algn="l" rtl="0">
              <a:lnSpc>
                <a:spcPct val="10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10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10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10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2" name="Google Shape;72;p13"/>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73" name="Google Shape;73;p13"/>
          <p:cNvPicPr preferRelativeResize="0"/>
          <p:nvPr/>
        </p:nvPicPr>
        <p:blipFill rotWithShape="1">
          <a:blip r:embed="rId14">
            <a:alphaModFix/>
          </a:blip>
          <a:srcRect/>
          <a:stretch/>
        </p:blipFill>
        <p:spPr>
          <a:xfrm>
            <a:off x="135338" y="4691572"/>
            <a:ext cx="1042279" cy="339055"/>
          </a:xfrm>
          <a:prstGeom prst="rect">
            <a:avLst/>
          </a:prstGeom>
          <a:noFill/>
          <a:ln>
            <a:noFill/>
          </a:ln>
        </p:spPr>
      </p:pic>
      <p:sp>
        <p:nvSpPr>
          <p:cNvPr id="74" name="Google Shape;74;p13"/>
          <p:cNvSpPr txBox="1"/>
          <p:nvPr/>
        </p:nvSpPr>
        <p:spPr>
          <a:xfrm>
            <a:off x="1562225" y="4733925"/>
            <a:ext cx="2859000" cy="309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300"/>
              <a:buFont typeface="Arial"/>
              <a:buNone/>
            </a:pPr>
            <a:r>
              <a:rPr lang="en" sz="1300" b="0" i="0" u="none" strike="noStrike" cap="none" dirty="0">
                <a:solidFill>
                  <a:srgbClr val="0F2044"/>
                </a:solidFill>
                <a:latin typeface="Arial"/>
                <a:ea typeface="Arial"/>
                <a:cs typeface="Arial"/>
                <a:sym typeface="Arial"/>
              </a:rPr>
              <a:t>CSC 481/681/781</a:t>
            </a:r>
            <a:endParaRPr sz="1300" b="0" i="0" u="none" strike="noStrike" cap="none" dirty="0">
              <a:solidFill>
                <a:srgbClr val="0F2044"/>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1" u="none" strike="noStrike" cap="none" dirty="0">
                <a:solidFill>
                  <a:srgbClr val="0F2044"/>
                </a:solidFill>
                <a:latin typeface="Arial"/>
                <a:ea typeface="Arial"/>
                <a:cs typeface="Arial"/>
                <a:sym typeface="Arial"/>
              </a:rPr>
              <a:t>Principles of Computer Security</a:t>
            </a:r>
            <a:endParaRPr sz="1100" b="0" i="1" u="none" strike="noStrike" cap="none" dirty="0">
              <a:solidFill>
                <a:srgbClr val="0F2044"/>
              </a:solidFill>
              <a:latin typeface="Arial"/>
              <a:ea typeface="Arial"/>
              <a:cs typeface="Arial"/>
              <a:sym typeface="Arial"/>
            </a:endParaRPr>
          </a:p>
        </p:txBody>
      </p:sp>
      <p:sp>
        <p:nvSpPr>
          <p:cNvPr id="75" name="Google Shape;75;p13"/>
          <p:cNvSpPr txBox="1"/>
          <p:nvPr/>
        </p:nvSpPr>
        <p:spPr>
          <a:xfrm>
            <a:off x="3752850" y="4820156"/>
            <a:ext cx="4305900" cy="273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1" u="none" strike="noStrike" cap="none">
                <a:solidFill>
                  <a:srgbClr val="0F2044"/>
                </a:solidFill>
                <a:latin typeface="Arial"/>
                <a:ea typeface="Arial"/>
                <a:cs typeface="Arial"/>
                <a:sym typeface="Arial"/>
              </a:rPr>
              <a:t>Terminology and Goals</a:t>
            </a:r>
            <a:endParaRPr sz="1200" b="0" i="1" u="none" strike="noStrike" cap="none">
              <a:solidFill>
                <a:srgbClr val="0F2044"/>
              </a:solidFill>
              <a:latin typeface="Arial"/>
              <a:ea typeface="Arial"/>
              <a:cs typeface="Arial"/>
              <a:sym typeface="Arial"/>
            </a:endParaRPr>
          </a:p>
        </p:txBody>
      </p:sp>
      <p:cxnSp>
        <p:nvCxnSpPr>
          <p:cNvPr id="76" name="Google Shape;76;p13"/>
          <p:cNvCxnSpPr/>
          <p:nvPr/>
        </p:nvCxnSpPr>
        <p:spPr>
          <a:xfrm>
            <a:off x="3686300" y="4752872"/>
            <a:ext cx="0" cy="302700"/>
          </a:xfrm>
          <a:prstGeom prst="straightConnector1">
            <a:avLst/>
          </a:prstGeom>
          <a:noFill/>
          <a:ln w="9525" cap="flat" cmpd="sng">
            <a:solidFill>
              <a:schemeClr val="accent1"/>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59"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4"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hyperlink" Target="https://en.wikipedia.org/wiki/Software" TargetMode="External"/><Relationship Id="rId3" Type="http://schemas.openxmlformats.org/officeDocument/2006/relationships/hyperlink" Target="https://en.wikipedia.org/wiki/Computer_software" TargetMode="External"/><Relationship Id="rId7" Type="http://schemas.openxmlformats.org/officeDocument/2006/relationships/hyperlink" Target="https://en.wikipedia.org/wiki/Computer_hardware"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hyperlink" Target="https://en.wikipedia.org/wiki/Threat_(security)" TargetMode="External"/><Relationship Id="rId5" Type="http://schemas.openxmlformats.org/officeDocument/2006/relationships/hyperlink" Target="https://en.wikipedia.org/wiki/Computer_network" TargetMode="External"/><Relationship Id="rId10" Type="http://schemas.openxmlformats.org/officeDocument/2006/relationships/hyperlink" Target="https://en.wikipedia.org/wiki/Service_(economics)" TargetMode="External"/><Relationship Id="rId4" Type="http://schemas.openxmlformats.org/officeDocument/2006/relationships/hyperlink" Target="https://en.wikipedia.org/wiki/System" TargetMode="External"/><Relationship Id="rId9" Type="http://schemas.openxmlformats.org/officeDocument/2006/relationships/hyperlink" Target="https://en.wikipedia.org/wiki/Data_(computin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ctftime.org/" TargetMode="External"/><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s://picoctf.org/index.html#picogym" TargetMode="External"/><Relationship Id="rId7"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hyperlink" Target="https://ctftime.org/" TargetMode="External"/><Relationship Id="rId5" Type="http://schemas.openxmlformats.org/officeDocument/2006/relationships/hyperlink" Target="https://overthewire.org/wargames" TargetMode="External"/><Relationship Id="rId4" Type="http://schemas.openxmlformats.org/officeDocument/2006/relationships/hyperlink" Target="https://tryhackme.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1.xml"/><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eg"/></Relationships>
</file>

<file path=ppt/slides/_rels/slide32.xml.rels><?xml version="1.0" encoding="UTF-8" standalone="yes"?>
<Relationships xmlns="http://schemas.openxmlformats.org/package/2006/relationships"><Relationship Id="rId3" Type="http://schemas.openxmlformats.org/officeDocument/2006/relationships/hyperlink" Target="https://university.edu/grades?student_id=12345" TargetMode="External"/><Relationship Id="rId2" Type="http://schemas.openxmlformats.org/officeDocument/2006/relationships/notesSlide" Target="../notesSlides/notesSlide32.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hyperlink" Target="https://university.edu/grades?student_id=54321"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3" Type="http://schemas.openxmlformats.org/officeDocument/2006/relationships/hyperlink" Target="https://www.schneier.com/" TargetMode="External"/><Relationship Id="rId2" Type="http://schemas.openxmlformats.org/officeDocument/2006/relationships/notesSlide" Target="../notesSlides/notesSlide33.xml"/><Relationship Id="rId1" Type="http://schemas.openxmlformats.org/officeDocument/2006/relationships/slideLayout" Target="../slideLayouts/slideLayout12.xml"/><Relationship Id="rId4" Type="http://schemas.openxmlformats.org/officeDocument/2006/relationships/hyperlink" Target="https://www.cl.cam.ac.uk/~rja14/book.html"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s://www.commercialappeal.com/story/news/2019/02/12/ex-rhodes-college-hacking-changing-grades-michael-geddati/2848002002/"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7"/>
          <p:cNvSpPr txBox="1">
            <a:spLocks noGrp="1"/>
          </p:cNvSpPr>
          <p:nvPr>
            <p:ph type="ctrTitle"/>
          </p:nvPr>
        </p:nvSpPr>
        <p:spPr>
          <a:xfrm>
            <a:off x="646500" y="685800"/>
            <a:ext cx="7851000" cy="1790700"/>
          </a:xfrm>
          <a:prstGeom prst="rect">
            <a:avLst/>
          </a:prstGeom>
          <a:noFill/>
          <a:ln>
            <a:noFill/>
          </a:ln>
        </p:spPr>
        <p:txBody>
          <a:bodyPr spcFirstLastPara="1" wrap="square" lIns="91425" tIns="45700" rIns="91425" bIns="45700" anchor="b" anchorCtr="0">
            <a:noAutofit/>
          </a:bodyPr>
          <a:lstStyle/>
          <a:p>
            <a:pPr lvl="0"/>
            <a:r>
              <a:rPr lang="en" sz="5400" dirty="0"/>
              <a:t>Goals and Terminology</a:t>
            </a:r>
            <a:endParaRPr sz="3000" dirty="0"/>
          </a:p>
          <a:p>
            <a:pPr marL="0" lvl="0" indent="0" algn="ctr" rtl="0">
              <a:lnSpc>
                <a:spcPct val="90000"/>
              </a:lnSpc>
              <a:spcBef>
                <a:spcPts val="0"/>
              </a:spcBef>
              <a:spcAft>
                <a:spcPts val="0"/>
              </a:spcAft>
              <a:buSzPts val="6000"/>
              <a:buNone/>
            </a:pPr>
            <a:endParaRPr sz="3600" dirty="0"/>
          </a:p>
        </p:txBody>
      </p:sp>
      <p:sp>
        <p:nvSpPr>
          <p:cNvPr id="148" name="Google Shape;148;p27"/>
          <p:cNvSpPr txBox="1">
            <a:spLocks noGrp="1"/>
          </p:cNvSpPr>
          <p:nvPr>
            <p:ph type="subTitle" idx="1"/>
          </p:nvPr>
        </p:nvSpPr>
        <p:spPr>
          <a:xfrm>
            <a:off x="1143000" y="2701528"/>
            <a:ext cx="6858000" cy="12417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1000"/>
              </a:spcBef>
              <a:spcAft>
                <a:spcPts val="0"/>
              </a:spcAft>
              <a:buSzPts val="2400"/>
              <a:buNone/>
            </a:pPr>
            <a:r>
              <a:rPr lang="en" sz="2000" dirty="0"/>
              <a:t>CSC 481/681/781</a:t>
            </a:r>
            <a:endParaRPr sz="2000" dirty="0"/>
          </a:p>
          <a:p>
            <a:pPr marL="0" lvl="0" indent="0" algn="ctr" rtl="0">
              <a:lnSpc>
                <a:spcPct val="90000"/>
              </a:lnSpc>
              <a:spcBef>
                <a:spcPts val="1000"/>
              </a:spcBef>
              <a:spcAft>
                <a:spcPts val="0"/>
              </a:spcAft>
              <a:buSzPts val="2400"/>
              <a:buNone/>
            </a:pPr>
            <a:r>
              <a:rPr lang="en" sz="2000" dirty="0"/>
              <a:t>Principles of Computer Security</a:t>
            </a:r>
            <a:endParaRPr sz="2000" dirty="0"/>
          </a:p>
          <a:p>
            <a:pPr marL="0" lvl="0" indent="0" algn="ctr" rtl="0">
              <a:lnSpc>
                <a:spcPct val="90000"/>
              </a:lnSpc>
              <a:spcBef>
                <a:spcPts val="1000"/>
              </a:spcBef>
              <a:spcAft>
                <a:spcPts val="0"/>
              </a:spcAft>
              <a:buSzPts val="2400"/>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3">
          <a:extLst>
            <a:ext uri="{FF2B5EF4-FFF2-40B4-BE49-F238E27FC236}">
              <a16:creationId xmlns:a16="http://schemas.microsoft.com/office/drawing/2014/main" id="{92BEBFE5-BEA3-4B85-4D1C-2CD6E78BA149}"/>
            </a:ext>
          </a:extLst>
        </p:cNvPr>
        <p:cNvGrpSpPr/>
        <p:nvPr/>
      </p:nvGrpSpPr>
      <p:grpSpPr>
        <a:xfrm>
          <a:off x="0" y="0"/>
          <a:ext cx="0" cy="0"/>
          <a:chOff x="0" y="0"/>
          <a:chExt cx="0" cy="0"/>
        </a:xfrm>
      </p:grpSpPr>
      <p:sp>
        <p:nvSpPr>
          <p:cNvPr id="224" name="Google Shape;224;p39">
            <a:extLst>
              <a:ext uri="{FF2B5EF4-FFF2-40B4-BE49-F238E27FC236}">
                <a16:creationId xmlns:a16="http://schemas.microsoft.com/office/drawing/2014/main" id="{EA8342AF-F1C3-63ED-96B4-FBE16F25E037}"/>
              </a:ext>
            </a:extLst>
          </p:cNvPr>
          <p:cNvSpPr txBox="1">
            <a:spLocks noGrp="1"/>
          </p:cNvSpPr>
          <p:nvPr>
            <p:ph type="title"/>
          </p:nvPr>
        </p:nvSpPr>
        <p:spPr>
          <a:xfrm>
            <a:off x="628650" y="273844"/>
            <a:ext cx="7886700" cy="713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 sz="3400"/>
              <a:t>Test Your Understanding</a:t>
            </a:r>
            <a:endParaRPr sz="3400"/>
          </a:p>
          <a:p>
            <a:pPr marL="0" lvl="0" indent="0" algn="l" rtl="0">
              <a:lnSpc>
                <a:spcPct val="90000"/>
              </a:lnSpc>
              <a:spcBef>
                <a:spcPts val="0"/>
              </a:spcBef>
              <a:spcAft>
                <a:spcPts val="0"/>
              </a:spcAft>
              <a:buSzPts val="3600"/>
              <a:buNone/>
            </a:pPr>
            <a:r>
              <a:rPr lang="en" sz="2200" i="1"/>
              <a:t>Security Goals...</a:t>
            </a:r>
            <a:endParaRPr sz="2200" i="1"/>
          </a:p>
        </p:txBody>
      </p:sp>
      <p:sp>
        <p:nvSpPr>
          <p:cNvPr id="225" name="Google Shape;225;p39">
            <a:extLst>
              <a:ext uri="{FF2B5EF4-FFF2-40B4-BE49-F238E27FC236}">
                <a16:creationId xmlns:a16="http://schemas.microsoft.com/office/drawing/2014/main" id="{C1B11D1E-47F8-3EF1-6655-CBD93636C0AF}"/>
              </a:ext>
            </a:extLst>
          </p:cNvPr>
          <p:cNvSpPr txBox="1">
            <a:spLocks noGrp="1"/>
          </p:cNvSpPr>
          <p:nvPr>
            <p:ph type="body" idx="1"/>
          </p:nvPr>
        </p:nvSpPr>
        <p:spPr>
          <a:xfrm>
            <a:off x="628650" y="1135810"/>
            <a:ext cx="7886700" cy="34971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SzPts val="2400"/>
              <a:buNone/>
            </a:pPr>
            <a:endParaRPr sz="1000" dirty="0">
              <a:solidFill>
                <a:schemeClr val="dk2"/>
              </a:solidFill>
            </a:endParaRPr>
          </a:p>
          <a:p>
            <a:pPr marL="0" lvl="0" indent="0">
              <a:lnSpc>
                <a:spcPct val="115000"/>
              </a:lnSpc>
              <a:spcBef>
                <a:spcPts val="0"/>
              </a:spcBef>
              <a:buNone/>
            </a:pPr>
            <a:r>
              <a:rPr lang="en-US" sz="1800" dirty="0"/>
              <a:t>During a cyberattack, hackers stole customer credit card data and then encrypted the company’s files, demanding ransom.</a:t>
            </a:r>
          </a:p>
          <a:p>
            <a:pPr marL="0" lvl="0" indent="0">
              <a:lnSpc>
                <a:spcPct val="115000"/>
              </a:lnSpc>
              <a:spcBef>
                <a:spcPts val="0"/>
              </a:spcBef>
              <a:buNone/>
            </a:pPr>
            <a:endParaRPr sz="1800" dirty="0">
              <a:solidFill>
                <a:schemeClr val="dk2"/>
              </a:solidFill>
            </a:endParaRPr>
          </a:p>
          <a:p>
            <a:pPr marL="0" indent="0">
              <a:lnSpc>
                <a:spcPct val="115000"/>
              </a:lnSpc>
              <a:spcBef>
                <a:spcPts val="0"/>
              </a:spcBef>
              <a:buNone/>
            </a:pPr>
            <a:r>
              <a:rPr lang="en" sz="1800" u="sng" dirty="0">
                <a:solidFill>
                  <a:schemeClr val="dk2"/>
                </a:solidFill>
              </a:rPr>
              <a:t>Question</a:t>
            </a:r>
            <a:r>
              <a:rPr lang="en" sz="1800" dirty="0">
                <a:solidFill>
                  <a:schemeClr val="dk2"/>
                </a:solidFill>
              </a:rPr>
              <a:t>: </a:t>
            </a:r>
            <a:r>
              <a:rPr lang="en-US" sz="1800" dirty="0"/>
              <a:t>Which security goal was violated?</a:t>
            </a:r>
          </a:p>
        </p:txBody>
      </p:sp>
      <p:sp>
        <p:nvSpPr>
          <p:cNvPr id="2" name="TextBox 1">
            <a:extLst>
              <a:ext uri="{FF2B5EF4-FFF2-40B4-BE49-F238E27FC236}">
                <a16:creationId xmlns:a16="http://schemas.microsoft.com/office/drawing/2014/main" id="{8362A748-C3B4-1D84-B10E-EF4CCCE3CC6D}"/>
              </a:ext>
            </a:extLst>
          </p:cNvPr>
          <p:cNvSpPr txBox="1"/>
          <p:nvPr/>
        </p:nvSpPr>
        <p:spPr>
          <a:xfrm>
            <a:off x="3482939" y="3108156"/>
            <a:ext cx="4572000" cy="307777"/>
          </a:xfrm>
          <a:prstGeom prst="rect">
            <a:avLst/>
          </a:prstGeom>
          <a:noFill/>
        </p:spPr>
        <p:txBody>
          <a:bodyPr wrap="square">
            <a:spAutoFit/>
          </a:bodyPr>
          <a:lstStyle/>
          <a:p>
            <a:r>
              <a:rPr lang="en-US" sz="1400" b="1" dirty="0">
                <a:solidFill>
                  <a:schemeClr val="bg2">
                    <a:lumMod val="75000"/>
                    <a:lumOff val="25000"/>
                  </a:schemeClr>
                </a:solidFill>
              </a:rPr>
              <a:t>C</a:t>
            </a:r>
            <a:r>
              <a:rPr lang="en-US" altLang="zh-CN" sz="1400" b="1" dirty="0">
                <a:solidFill>
                  <a:schemeClr val="bg2">
                    <a:lumMod val="75000"/>
                    <a:lumOff val="25000"/>
                  </a:schemeClr>
                </a:solidFill>
              </a:rPr>
              <a:t>onfidentiality</a:t>
            </a:r>
            <a:r>
              <a:rPr lang="en-US" altLang="zh-CN" sz="1400" dirty="0"/>
              <a:t> </a:t>
            </a:r>
            <a:endParaRPr lang="en-US" dirty="0"/>
          </a:p>
        </p:txBody>
      </p:sp>
      <p:sp>
        <p:nvSpPr>
          <p:cNvPr id="3" name="TextBox 2">
            <a:extLst>
              <a:ext uri="{FF2B5EF4-FFF2-40B4-BE49-F238E27FC236}">
                <a16:creationId xmlns:a16="http://schemas.microsoft.com/office/drawing/2014/main" id="{31CF20D4-B0B1-5AD7-C5D6-7474A70D0214}"/>
              </a:ext>
            </a:extLst>
          </p:cNvPr>
          <p:cNvSpPr txBox="1"/>
          <p:nvPr/>
        </p:nvSpPr>
        <p:spPr>
          <a:xfrm>
            <a:off x="3611366" y="3478026"/>
            <a:ext cx="4572000" cy="307777"/>
          </a:xfrm>
          <a:prstGeom prst="rect">
            <a:avLst/>
          </a:prstGeom>
          <a:noFill/>
        </p:spPr>
        <p:txBody>
          <a:bodyPr wrap="square">
            <a:spAutoFit/>
          </a:bodyPr>
          <a:lstStyle/>
          <a:p>
            <a:r>
              <a:rPr lang="en-US" sz="1400" b="1" dirty="0">
                <a:solidFill>
                  <a:schemeClr val="bg2">
                    <a:lumMod val="75000"/>
                    <a:lumOff val="25000"/>
                  </a:schemeClr>
                </a:solidFill>
              </a:rPr>
              <a:t>Availability</a:t>
            </a:r>
            <a:endParaRPr lang="en-US" dirty="0"/>
          </a:p>
        </p:txBody>
      </p:sp>
    </p:spTree>
    <p:extLst>
      <p:ext uri="{BB962C8B-B14F-4D97-AF65-F5344CB8AC3E}">
        <p14:creationId xmlns:p14="http://schemas.microsoft.com/office/powerpoint/2010/main" val="2668119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41"/>
          <p:cNvSpPr txBox="1">
            <a:spLocks noGrp="1"/>
          </p:cNvSpPr>
          <p:nvPr>
            <p:ph type="title"/>
          </p:nvPr>
        </p:nvSpPr>
        <p:spPr>
          <a:xfrm>
            <a:off x="628650" y="273844"/>
            <a:ext cx="7886700" cy="713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 sz="3400" dirty="0"/>
              <a:t>Secure Design Principles</a:t>
            </a:r>
            <a:endParaRPr sz="3400" dirty="0"/>
          </a:p>
          <a:p>
            <a:pPr marL="0" lvl="0" indent="0" algn="l" rtl="0">
              <a:lnSpc>
                <a:spcPct val="90000"/>
              </a:lnSpc>
              <a:spcBef>
                <a:spcPts val="0"/>
              </a:spcBef>
              <a:spcAft>
                <a:spcPts val="0"/>
              </a:spcAft>
              <a:buSzPts val="3600"/>
              <a:buNone/>
            </a:pPr>
            <a:r>
              <a:rPr lang="en" sz="2200" i="1" dirty="0"/>
              <a:t>Saltzer and Schroeder</a:t>
            </a:r>
            <a:endParaRPr sz="2200" i="1" dirty="0"/>
          </a:p>
        </p:txBody>
      </p:sp>
      <p:sp>
        <p:nvSpPr>
          <p:cNvPr id="237" name="Google Shape;237;p41"/>
          <p:cNvSpPr txBox="1">
            <a:spLocks noGrp="1"/>
          </p:cNvSpPr>
          <p:nvPr>
            <p:ph type="body" idx="1"/>
          </p:nvPr>
        </p:nvSpPr>
        <p:spPr>
          <a:xfrm>
            <a:off x="628650" y="1135810"/>
            <a:ext cx="7886700" cy="3497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SzPts val="2400"/>
              <a:buNone/>
            </a:pPr>
            <a:r>
              <a:rPr lang="en" sz="1900" dirty="0">
                <a:solidFill>
                  <a:schemeClr val="dk2"/>
                </a:solidFill>
                <a:latin typeface="Arial"/>
                <a:ea typeface="Arial"/>
                <a:cs typeface="Arial"/>
                <a:sym typeface="Arial"/>
              </a:rPr>
              <a:t>Principles to guide design of secure systems (1975! Still the best...)</a:t>
            </a:r>
            <a:endParaRPr sz="1900" dirty="0">
              <a:solidFill>
                <a:schemeClr val="dk2"/>
              </a:solidFill>
              <a:latin typeface="Arial"/>
              <a:ea typeface="Arial"/>
              <a:cs typeface="Arial"/>
              <a:sym typeface="Arial"/>
            </a:endParaRPr>
          </a:p>
          <a:p>
            <a:pPr marL="400050" lvl="0" indent="-222250" algn="l" rtl="0">
              <a:lnSpc>
                <a:spcPct val="100000"/>
              </a:lnSpc>
              <a:spcBef>
                <a:spcPts val="500"/>
              </a:spcBef>
              <a:spcAft>
                <a:spcPts val="0"/>
              </a:spcAft>
              <a:buClr>
                <a:schemeClr val="dk2"/>
              </a:buClr>
              <a:buSzPts val="1700"/>
              <a:buFont typeface="Arial"/>
              <a:buChar char="•"/>
            </a:pPr>
            <a:r>
              <a:rPr lang="en" sz="1700" dirty="0">
                <a:solidFill>
                  <a:schemeClr val="dk2"/>
                </a:solidFill>
                <a:latin typeface="Arial"/>
                <a:ea typeface="Arial"/>
                <a:cs typeface="Arial"/>
                <a:sym typeface="Arial"/>
              </a:rPr>
              <a:t>Economy of mechanism</a:t>
            </a:r>
            <a:endParaRPr sz="1700" dirty="0">
              <a:solidFill>
                <a:schemeClr val="dk2"/>
              </a:solidFill>
              <a:latin typeface="Arial"/>
              <a:ea typeface="Arial"/>
              <a:cs typeface="Arial"/>
              <a:sym typeface="Arial"/>
            </a:endParaRPr>
          </a:p>
          <a:p>
            <a:pPr marL="400050" lvl="0" indent="-222250" algn="l" rtl="0">
              <a:lnSpc>
                <a:spcPct val="100000"/>
              </a:lnSpc>
              <a:spcBef>
                <a:spcPts val="0"/>
              </a:spcBef>
              <a:spcAft>
                <a:spcPts val="0"/>
              </a:spcAft>
              <a:buClr>
                <a:schemeClr val="dk2"/>
              </a:buClr>
              <a:buSzPts val="1700"/>
              <a:buFont typeface="Arial"/>
              <a:buChar char="•"/>
            </a:pPr>
            <a:r>
              <a:rPr lang="en" sz="1700" dirty="0">
                <a:solidFill>
                  <a:schemeClr val="dk2"/>
                </a:solidFill>
                <a:latin typeface="Arial"/>
                <a:ea typeface="Arial"/>
                <a:cs typeface="Arial"/>
                <a:sym typeface="Arial"/>
              </a:rPr>
              <a:t>Fail-safe defaults</a:t>
            </a:r>
            <a:endParaRPr sz="1700" dirty="0">
              <a:solidFill>
                <a:schemeClr val="dk2"/>
              </a:solidFill>
              <a:latin typeface="Arial"/>
              <a:ea typeface="Arial"/>
              <a:cs typeface="Arial"/>
              <a:sym typeface="Arial"/>
            </a:endParaRPr>
          </a:p>
          <a:p>
            <a:pPr marL="400050" lvl="0" indent="-222250" algn="l" rtl="0">
              <a:lnSpc>
                <a:spcPct val="100000"/>
              </a:lnSpc>
              <a:spcBef>
                <a:spcPts val="0"/>
              </a:spcBef>
              <a:spcAft>
                <a:spcPts val="0"/>
              </a:spcAft>
              <a:buClr>
                <a:schemeClr val="dk2"/>
              </a:buClr>
              <a:buSzPts val="1700"/>
              <a:buFont typeface="Arial"/>
              <a:buChar char="•"/>
            </a:pPr>
            <a:r>
              <a:rPr lang="en" sz="1700" dirty="0">
                <a:solidFill>
                  <a:schemeClr val="dk2"/>
                </a:solidFill>
                <a:latin typeface="Arial"/>
                <a:ea typeface="Arial"/>
                <a:cs typeface="Arial"/>
                <a:sym typeface="Arial"/>
              </a:rPr>
              <a:t>Complete mediation</a:t>
            </a:r>
            <a:endParaRPr sz="1700" dirty="0">
              <a:solidFill>
                <a:schemeClr val="dk2"/>
              </a:solidFill>
              <a:latin typeface="Arial"/>
              <a:ea typeface="Arial"/>
              <a:cs typeface="Arial"/>
              <a:sym typeface="Arial"/>
            </a:endParaRPr>
          </a:p>
          <a:p>
            <a:pPr marL="400050" lvl="0" indent="-222250" algn="l" rtl="0">
              <a:lnSpc>
                <a:spcPct val="100000"/>
              </a:lnSpc>
              <a:spcBef>
                <a:spcPts val="0"/>
              </a:spcBef>
              <a:spcAft>
                <a:spcPts val="0"/>
              </a:spcAft>
              <a:buClr>
                <a:schemeClr val="dk2"/>
              </a:buClr>
              <a:buSzPts val="1700"/>
              <a:buFont typeface="Arial"/>
              <a:buChar char="•"/>
            </a:pPr>
            <a:r>
              <a:rPr lang="en" sz="1700" dirty="0">
                <a:solidFill>
                  <a:schemeClr val="dk2"/>
                </a:solidFill>
                <a:latin typeface="Arial"/>
                <a:ea typeface="Arial"/>
                <a:cs typeface="Arial"/>
                <a:sym typeface="Arial"/>
              </a:rPr>
              <a:t>Open design</a:t>
            </a:r>
            <a:endParaRPr sz="1700" dirty="0">
              <a:solidFill>
                <a:schemeClr val="dk2"/>
              </a:solidFill>
              <a:latin typeface="Arial"/>
              <a:ea typeface="Arial"/>
              <a:cs typeface="Arial"/>
              <a:sym typeface="Arial"/>
            </a:endParaRPr>
          </a:p>
          <a:p>
            <a:pPr marL="400050" lvl="0" indent="-222250" algn="l" rtl="0">
              <a:lnSpc>
                <a:spcPct val="100000"/>
              </a:lnSpc>
              <a:spcBef>
                <a:spcPts val="0"/>
              </a:spcBef>
              <a:spcAft>
                <a:spcPts val="0"/>
              </a:spcAft>
              <a:buClr>
                <a:schemeClr val="dk2"/>
              </a:buClr>
              <a:buSzPts val="1700"/>
              <a:buFont typeface="Arial"/>
              <a:buChar char="•"/>
            </a:pPr>
            <a:r>
              <a:rPr lang="en" sz="1700" dirty="0">
                <a:solidFill>
                  <a:schemeClr val="dk2"/>
                </a:solidFill>
                <a:latin typeface="Arial"/>
                <a:ea typeface="Arial"/>
                <a:cs typeface="Arial"/>
                <a:sym typeface="Arial"/>
              </a:rPr>
              <a:t>Separation of privilege</a:t>
            </a:r>
            <a:endParaRPr sz="1700" dirty="0">
              <a:solidFill>
                <a:schemeClr val="dk2"/>
              </a:solidFill>
              <a:latin typeface="Arial"/>
              <a:ea typeface="Arial"/>
              <a:cs typeface="Arial"/>
              <a:sym typeface="Arial"/>
            </a:endParaRPr>
          </a:p>
          <a:p>
            <a:pPr marL="400050" lvl="0" indent="-222250" algn="l" rtl="0">
              <a:lnSpc>
                <a:spcPct val="100000"/>
              </a:lnSpc>
              <a:spcBef>
                <a:spcPts val="0"/>
              </a:spcBef>
              <a:spcAft>
                <a:spcPts val="0"/>
              </a:spcAft>
              <a:buClr>
                <a:schemeClr val="dk2"/>
              </a:buClr>
              <a:buSzPts val="1700"/>
              <a:buFont typeface="Arial"/>
              <a:buChar char="•"/>
            </a:pPr>
            <a:r>
              <a:rPr lang="en" sz="1700" dirty="0">
                <a:solidFill>
                  <a:schemeClr val="dk2"/>
                </a:solidFill>
                <a:latin typeface="Arial"/>
                <a:ea typeface="Arial"/>
                <a:cs typeface="Arial"/>
                <a:sym typeface="Arial"/>
              </a:rPr>
              <a:t>Least privilege</a:t>
            </a:r>
            <a:endParaRPr sz="1700" dirty="0">
              <a:solidFill>
                <a:schemeClr val="dk2"/>
              </a:solidFill>
              <a:latin typeface="Arial"/>
              <a:ea typeface="Arial"/>
              <a:cs typeface="Arial"/>
              <a:sym typeface="Arial"/>
            </a:endParaRPr>
          </a:p>
          <a:p>
            <a:pPr marL="400050" lvl="0" indent="-222250" algn="l" rtl="0">
              <a:lnSpc>
                <a:spcPct val="100000"/>
              </a:lnSpc>
              <a:spcBef>
                <a:spcPts val="0"/>
              </a:spcBef>
              <a:spcAft>
                <a:spcPts val="0"/>
              </a:spcAft>
              <a:buClr>
                <a:schemeClr val="dk2"/>
              </a:buClr>
              <a:buSzPts val="1700"/>
              <a:buFont typeface="Arial"/>
              <a:buChar char="•"/>
            </a:pPr>
            <a:r>
              <a:rPr lang="en" sz="1700" dirty="0">
                <a:solidFill>
                  <a:schemeClr val="dk2"/>
                </a:solidFill>
                <a:latin typeface="Arial"/>
                <a:ea typeface="Arial"/>
                <a:cs typeface="Arial"/>
                <a:sym typeface="Arial"/>
              </a:rPr>
              <a:t>Least common mechanism</a:t>
            </a:r>
            <a:endParaRPr sz="1700" dirty="0">
              <a:solidFill>
                <a:schemeClr val="dk2"/>
              </a:solidFill>
              <a:latin typeface="Arial"/>
              <a:ea typeface="Arial"/>
              <a:cs typeface="Arial"/>
              <a:sym typeface="Arial"/>
            </a:endParaRPr>
          </a:p>
          <a:p>
            <a:pPr marL="400050" lvl="0" indent="-222250" algn="l" rtl="0">
              <a:lnSpc>
                <a:spcPct val="100000"/>
              </a:lnSpc>
              <a:spcBef>
                <a:spcPts val="0"/>
              </a:spcBef>
              <a:spcAft>
                <a:spcPts val="0"/>
              </a:spcAft>
              <a:buClr>
                <a:schemeClr val="dk2"/>
              </a:buClr>
              <a:buSzPts val="1700"/>
              <a:buFont typeface="Arial"/>
              <a:buChar char="•"/>
            </a:pPr>
            <a:r>
              <a:rPr lang="en" sz="1700" dirty="0">
                <a:solidFill>
                  <a:schemeClr val="dk2"/>
                </a:solidFill>
                <a:latin typeface="Arial"/>
                <a:ea typeface="Arial"/>
                <a:cs typeface="Arial"/>
                <a:sym typeface="Arial"/>
              </a:rPr>
              <a:t>Psychological acceptability</a:t>
            </a:r>
            <a:endParaRPr lang="en" sz="1700" dirty="0">
              <a:solidFill>
                <a:schemeClr val="dk2"/>
              </a:solidFill>
            </a:endParaRPr>
          </a:p>
          <a:p>
            <a:pPr marL="400050" lvl="0" indent="-222250" algn="l" rtl="0">
              <a:lnSpc>
                <a:spcPct val="100000"/>
              </a:lnSpc>
              <a:spcBef>
                <a:spcPts val="0"/>
              </a:spcBef>
              <a:spcAft>
                <a:spcPts val="0"/>
              </a:spcAft>
              <a:buClr>
                <a:schemeClr val="dk2"/>
              </a:buClr>
              <a:buSzPts val="1700"/>
              <a:buFont typeface="Arial"/>
              <a:buChar char="•"/>
            </a:pPr>
            <a:r>
              <a:rPr lang="en" sz="1700" dirty="0">
                <a:solidFill>
                  <a:schemeClr val="dk2"/>
                </a:solidFill>
                <a:latin typeface="Arial"/>
                <a:ea typeface="Arial"/>
                <a:cs typeface="Arial"/>
                <a:sym typeface="Arial"/>
              </a:rPr>
              <a:t>Work factor</a:t>
            </a:r>
            <a:endParaRPr sz="1700" dirty="0">
              <a:solidFill>
                <a:schemeClr val="dk2"/>
              </a:solidFill>
              <a:latin typeface="Arial"/>
              <a:ea typeface="Arial"/>
              <a:cs typeface="Arial"/>
              <a:sym typeface="Arial"/>
            </a:endParaRPr>
          </a:p>
          <a:p>
            <a:pPr marL="400050" lvl="0" indent="-222250" algn="l" rtl="0">
              <a:lnSpc>
                <a:spcPct val="100000"/>
              </a:lnSpc>
              <a:spcBef>
                <a:spcPts val="0"/>
              </a:spcBef>
              <a:spcAft>
                <a:spcPts val="0"/>
              </a:spcAft>
              <a:buClr>
                <a:schemeClr val="dk2"/>
              </a:buClr>
              <a:buSzPts val="1700"/>
              <a:buFont typeface="Arial"/>
              <a:buChar char="•"/>
            </a:pPr>
            <a:r>
              <a:rPr lang="en" sz="1700" dirty="0">
                <a:solidFill>
                  <a:schemeClr val="dk2"/>
                </a:solidFill>
                <a:latin typeface="Arial"/>
                <a:ea typeface="Arial"/>
                <a:cs typeface="Arial"/>
                <a:sym typeface="Arial"/>
              </a:rPr>
              <a:t>Compromise recording (i.e., logging or audit)</a:t>
            </a:r>
            <a:endParaRPr sz="1700" dirty="0">
              <a:solidFill>
                <a:schemeClr val="dk2"/>
              </a:solidFill>
              <a:latin typeface="Arial"/>
              <a:ea typeface="Arial"/>
              <a:cs typeface="Arial"/>
              <a:sym typeface="Arial"/>
            </a:endParaRPr>
          </a:p>
          <a:p>
            <a:pPr marL="0" lvl="0" indent="0" algn="l" rtl="0">
              <a:lnSpc>
                <a:spcPct val="100000"/>
              </a:lnSpc>
              <a:spcBef>
                <a:spcPts val="1000"/>
              </a:spcBef>
              <a:spcAft>
                <a:spcPts val="0"/>
              </a:spcAft>
              <a:buSzPts val="2400"/>
              <a:buNone/>
            </a:pPr>
            <a:endParaRPr sz="1700" dirty="0">
              <a:solidFill>
                <a:schemeClr val="dk2"/>
              </a:solidFill>
              <a:latin typeface="Arial"/>
              <a:ea typeface="Arial"/>
              <a:cs typeface="Arial"/>
              <a:sym typeface="Arial"/>
            </a:endParaRPr>
          </a:p>
        </p:txBody>
      </p:sp>
      <p:sp>
        <p:nvSpPr>
          <p:cNvPr id="2" name="AutoShape 2" descr="The Top 10 Software Security Design Principles">
            <a:extLst>
              <a:ext uri="{FF2B5EF4-FFF2-40B4-BE49-F238E27FC236}">
                <a16:creationId xmlns:a16="http://schemas.microsoft.com/office/drawing/2014/main" id="{2E6D5EF2-3F4D-4F83-74E7-C39796F2DEEB}"/>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5AD87C7E-5FA5-8F13-0748-3407241C3DD0}"/>
              </a:ext>
            </a:extLst>
          </p:cNvPr>
          <p:cNvPicPr>
            <a:picLocks noChangeAspect="1"/>
          </p:cNvPicPr>
          <p:nvPr/>
        </p:nvPicPr>
        <p:blipFill>
          <a:blip r:embed="rId3"/>
          <a:stretch>
            <a:fillRect/>
          </a:stretch>
        </p:blipFill>
        <p:spPr>
          <a:xfrm>
            <a:off x="5521389" y="1762883"/>
            <a:ext cx="2733434" cy="242859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3">
          <a:extLst>
            <a:ext uri="{FF2B5EF4-FFF2-40B4-BE49-F238E27FC236}">
              <a16:creationId xmlns:a16="http://schemas.microsoft.com/office/drawing/2014/main" id="{AE64CCCF-DE83-00F3-A359-FF0031F83759}"/>
            </a:ext>
          </a:extLst>
        </p:cNvPr>
        <p:cNvGrpSpPr/>
        <p:nvPr/>
      </p:nvGrpSpPr>
      <p:grpSpPr>
        <a:xfrm>
          <a:off x="0" y="0"/>
          <a:ext cx="0" cy="0"/>
          <a:chOff x="0" y="0"/>
          <a:chExt cx="0" cy="0"/>
        </a:xfrm>
      </p:grpSpPr>
      <p:sp>
        <p:nvSpPr>
          <p:cNvPr id="224" name="Google Shape;224;p39">
            <a:extLst>
              <a:ext uri="{FF2B5EF4-FFF2-40B4-BE49-F238E27FC236}">
                <a16:creationId xmlns:a16="http://schemas.microsoft.com/office/drawing/2014/main" id="{A7E39D12-81FB-0824-7DD8-3CB0594C4534}"/>
              </a:ext>
            </a:extLst>
          </p:cNvPr>
          <p:cNvSpPr txBox="1">
            <a:spLocks noGrp="1"/>
          </p:cNvSpPr>
          <p:nvPr>
            <p:ph type="title"/>
          </p:nvPr>
        </p:nvSpPr>
        <p:spPr>
          <a:xfrm>
            <a:off x="628650" y="273844"/>
            <a:ext cx="7886700" cy="713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 sz="3400" dirty="0"/>
              <a:t>Test Your Understanding</a:t>
            </a:r>
            <a:endParaRPr sz="3400" dirty="0"/>
          </a:p>
          <a:p>
            <a:pPr marL="0" lvl="0" indent="0" algn="l" rtl="0">
              <a:lnSpc>
                <a:spcPct val="90000"/>
              </a:lnSpc>
              <a:spcBef>
                <a:spcPts val="0"/>
              </a:spcBef>
              <a:spcAft>
                <a:spcPts val="0"/>
              </a:spcAft>
              <a:buSzPts val="3600"/>
              <a:buNone/>
            </a:pPr>
            <a:r>
              <a:rPr lang="en-US" sz="2200" i="1" dirty="0"/>
              <a:t>Saltzer &amp; Schroeder principle</a:t>
            </a:r>
            <a:r>
              <a:rPr lang="en" sz="2200" i="1" dirty="0"/>
              <a:t>...</a:t>
            </a:r>
            <a:endParaRPr sz="2200" i="1" dirty="0"/>
          </a:p>
        </p:txBody>
      </p:sp>
      <p:sp>
        <p:nvSpPr>
          <p:cNvPr id="225" name="Google Shape;225;p39">
            <a:extLst>
              <a:ext uri="{FF2B5EF4-FFF2-40B4-BE49-F238E27FC236}">
                <a16:creationId xmlns:a16="http://schemas.microsoft.com/office/drawing/2014/main" id="{CE924E4D-01B0-6D01-3095-ED341C1BB0B3}"/>
              </a:ext>
            </a:extLst>
          </p:cNvPr>
          <p:cNvSpPr txBox="1">
            <a:spLocks noGrp="1"/>
          </p:cNvSpPr>
          <p:nvPr>
            <p:ph type="body" idx="1"/>
          </p:nvPr>
        </p:nvSpPr>
        <p:spPr>
          <a:xfrm>
            <a:off x="628650" y="1135810"/>
            <a:ext cx="7886700" cy="34971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SzPts val="2400"/>
              <a:buNone/>
            </a:pPr>
            <a:endParaRPr sz="1000" dirty="0">
              <a:solidFill>
                <a:schemeClr val="dk2"/>
              </a:solidFill>
            </a:endParaRPr>
          </a:p>
          <a:p>
            <a:pPr marL="0" lvl="0" indent="0">
              <a:lnSpc>
                <a:spcPct val="115000"/>
              </a:lnSpc>
              <a:spcBef>
                <a:spcPts val="0"/>
              </a:spcBef>
              <a:buNone/>
            </a:pPr>
            <a:r>
              <a:rPr lang="en-US" sz="1800" dirty="0"/>
              <a:t>System designers encourage keeping designs minimal and streamlined to avoid unnecessary complexity, since complexity can introduce vulnerabilities.</a:t>
            </a:r>
          </a:p>
          <a:p>
            <a:pPr marL="0" lvl="0" indent="0">
              <a:lnSpc>
                <a:spcPct val="115000"/>
              </a:lnSpc>
              <a:spcBef>
                <a:spcPts val="0"/>
              </a:spcBef>
              <a:buNone/>
            </a:pPr>
            <a:endParaRPr sz="1800" dirty="0">
              <a:solidFill>
                <a:schemeClr val="dk2"/>
              </a:solidFill>
            </a:endParaRPr>
          </a:p>
          <a:p>
            <a:pPr marL="0" indent="0">
              <a:lnSpc>
                <a:spcPct val="115000"/>
              </a:lnSpc>
              <a:spcBef>
                <a:spcPts val="0"/>
              </a:spcBef>
              <a:buNone/>
            </a:pPr>
            <a:r>
              <a:rPr lang="en" sz="1800" u="sng" dirty="0">
                <a:solidFill>
                  <a:schemeClr val="dk2"/>
                </a:solidFill>
              </a:rPr>
              <a:t>Question</a:t>
            </a:r>
            <a:r>
              <a:rPr lang="en" sz="1800" dirty="0">
                <a:solidFill>
                  <a:schemeClr val="dk2"/>
                </a:solidFill>
              </a:rPr>
              <a:t>: </a:t>
            </a:r>
            <a:r>
              <a:rPr lang="en-US" sz="1800" dirty="0"/>
              <a:t>Which Saltzer &amp; Schroeder principle does this reflect?</a:t>
            </a:r>
          </a:p>
        </p:txBody>
      </p:sp>
      <p:pic>
        <p:nvPicPr>
          <p:cNvPr id="2" name="Picture 1">
            <a:extLst>
              <a:ext uri="{FF2B5EF4-FFF2-40B4-BE49-F238E27FC236}">
                <a16:creationId xmlns:a16="http://schemas.microsoft.com/office/drawing/2014/main" id="{7C0AE8E7-6B96-9A3A-5843-01C2AC6E675D}"/>
              </a:ext>
            </a:extLst>
          </p:cNvPr>
          <p:cNvPicPr>
            <a:picLocks noChangeAspect="1"/>
          </p:cNvPicPr>
          <p:nvPr/>
        </p:nvPicPr>
        <p:blipFill>
          <a:blip r:embed="rId3"/>
          <a:stretch>
            <a:fillRect/>
          </a:stretch>
        </p:blipFill>
        <p:spPr>
          <a:xfrm>
            <a:off x="3094611" y="2916322"/>
            <a:ext cx="1839339" cy="1634208"/>
          </a:xfrm>
          <a:prstGeom prst="rect">
            <a:avLst/>
          </a:prstGeom>
        </p:spPr>
      </p:pic>
      <p:sp>
        <p:nvSpPr>
          <p:cNvPr id="4" name="TextBox 3">
            <a:extLst>
              <a:ext uri="{FF2B5EF4-FFF2-40B4-BE49-F238E27FC236}">
                <a16:creationId xmlns:a16="http://schemas.microsoft.com/office/drawing/2014/main" id="{CE6D5152-9296-CA23-F57D-DE70F1216282}"/>
              </a:ext>
            </a:extLst>
          </p:cNvPr>
          <p:cNvSpPr txBox="1"/>
          <p:nvPr/>
        </p:nvSpPr>
        <p:spPr>
          <a:xfrm>
            <a:off x="5476875" y="3425649"/>
            <a:ext cx="2657475" cy="307777"/>
          </a:xfrm>
          <a:prstGeom prst="rect">
            <a:avLst/>
          </a:prstGeom>
          <a:noFill/>
        </p:spPr>
        <p:txBody>
          <a:bodyPr wrap="square">
            <a:spAutoFit/>
          </a:bodyPr>
          <a:lstStyle/>
          <a:p>
            <a:pPr marL="177800" lvl="0" algn="l" rtl="0">
              <a:lnSpc>
                <a:spcPct val="100000"/>
              </a:lnSpc>
              <a:spcBef>
                <a:spcPts val="500"/>
              </a:spcBef>
              <a:spcAft>
                <a:spcPts val="0"/>
              </a:spcAft>
              <a:buClr>
                <a:schemeClr val="dk2"/>
              </a:buClr>
              <a:buSzPts val="1700"/>
            </a:pPr>
            <a:r>
              <a:rPr lang="en-US" sz="1400" b="1" dirty="0">
                <a:solidFill>
                  <a:srgbClr val="FF0000"/>
                </a:solidFill>
                <a:latin typeface="Arial"/>
                <a:ea typeface="Arial"/>
                <a:cs typeface="Arial"/>
                <a:sym typeface="Arial"/>
              </a:rPr>
              <a:t>Economy of mechanism</a:t>
            </a:r>
          </a:p>
        </p:txBody>
      </p:sp>
    </p:spTree>
    <p:extLst>
      <p:ext uri="{BB962C8B-B14F-4D97-AF65-F5344CB8AC3E}">
        <p14:creationId xmlns:p14="http://schemas.microsoft.com/office/powerpoint/2010/main" val="2227479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3">
          <a:extLst>
            <a:ext uri="{FF2B5EF4-FFF2-40B4-BE49-F238E27FC236}">
              <a16:creationId xmlns:a16="http://schemas.microsoft.com/office/drawing/2014/main" id="{63D8FFF7-D368-BD95-DA39-D98AE8014016}"/>
            </a:ext>
          </a:extLst>
        </p:cNvPr>
        <p:cNvGrpSpPr/>
        <p:nvPr/>
      </p:nvGrpSpPr>
      <p:grpSpPr>
        <a:xfrm>
          <a:off x="0" y="0"/>
          <a:ext cx="0" cy="0"/>
          <a:chOff x="0" y="0"/>
          <a:chExt cx="0" cy="0"/>
        </a:xfrm>
      </p:grpSpPr>
      <p:sp>
        <p:nvSpPr>
          <p:cNvPr id="224" name="Google Shape;224;p39">
            <a:extLst>
              <a:ext uri="{FF2B5EF4-FFF2-40B4-BE49-F238E27FC236}">
                <a16:creationId xmlns:a16="http://schemas.microsoft.com/office/drawing/2014/main" id="{F5099F1C-EBCC-A7E2-8229-AF38C11E5919}"/>
              </a:ext>
            </a:extLst>
          </p:cNvPr>
          <p:cNvSpPr txBox="1">
            <a:spLocks noGrp="1"/>
          </p:cNvSpPr>
          <p:nvPr>
            <p:ph type="title"/>
          </p:nvPr>
        </p:nvSpPr>
        <p:spPr>
          <a:xfrm>
            <a:off x="628650" y="273844"/>
            <a:ext cx="7886700" cy="713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 sz="3400" dirty="0"/>
              <a:t>Test Your Understanding</a:t>
            </a:r>
            <a:endParaRPr sz="3400" dirty="0"/>
          </a:p>
          <a:p>
            <a:pPr marL="0" lvl="0" indent="0" algn="l" rtl="0">
              <a:lnSpc>
                <a:spcPct val="90000"/>
              </a:lnSpc>
              <a:spcBef>
                <a:spcPts val="0"/>
              </a:spcBef>
              <a:spcAft>
                <a:spcPts val="0"/>
              </a:spcAft>
              <a:buSzPts val="3600"/>
              <a:buNone/>
            </a:pPr>
            <a:r>
              <a:rPr lang="en-US" sz="2200" i="1" dirty="0"/>
              <a:t>Saltzer &amp; Schroeder principle</a:t>
            </a:r>
            <a:r>
              <a:rPr lang="en" sz="2200" i="1" dirty="0"/>
              <a:t>...</a:t>
            </a:r>
            <a:endParaRPr sz="2200" i="1" dirty="0"/>
          </a:p>
        </p:txBody>
      </p:sp>
      <p:sp>
        <p:nvSpPr>
          <p:cNvPr id="225" name="Google Shape;225;p39">
            <a:extLst>
              <a:ext uri="{FF2B5EF4-FFF2-40B4-BE49-F238E27FC236}">
                <a16:creationId xmlns:a16="http://schemas.microsoft.com/office/drawing/2014/main" id="{306CAC1A-B64B-CAA1-6656-DFC69045E89D}"/>
              </a:ext>
            </a:extLst>
          </p:cNvPr>
          <p:cNvSpPr txBox="1">
            <a:spLocks noGrp="1"/>
          </p:cNvSpPr>
          <p:nvPr>
            <p:ph type="body" idx="1"/>
          </p:nvPr>
        </p:nvSpPr>
        <p:spPr>
          <a:xfrm>
            <a:off x="628650" y="1135810"/>
            <a:ext cx="7886700" cy="34971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SzPts val="2400"/>
              <a:buNone/>
            </a:pPr>
            <a:endParaRPr sz="1000" dirty="0">
              <a:solidFill>
                <a:schemeClr val="dk2"/>
              </a:solidFill>
            </a:endParaRPr>
          </a:p>
          <a:p>
            <a:pPr marL="0" lvl="0" indent="0">
              <a:lnSpc>
                <a:spcPct val="115000"/>
              </a:lnSpc>
              <a:spcBef>
                <a:spcPts val="0"/>
              </a:spcBef>
              <a:buNone/>
            </a:pPr>
            <a:r>
              <a:rPr lang="en-US" sz="1800" dirty="0"/>
              <a:t>A web application gives each component only the permissions it needs to do its job — nothing more.</a:t>
            </a:r>
          </a:p>
          <a:p>
            <a:pPr marL="0" lvl="0" indent="0">
              <a:lnSpc>
                <a:spcPct val="115000"/>
              </a:lnSpc>
              <a:spcBef>
                <a:spcPts val="0"/>
              </a:spcBef>
              <a:buNone/>
            </a:pPr>
            <a:endParaRPr sz="1800" dirty="0">
              <a:solidFill>
                <a:schemeClr val="dk2"/>
              </a:solidFill>
            </a:endParaRPr>
          </a:p>
          <a:p>
            <a:pPr marL="0" indent="0">
              <a:lnSpc>
                <a:spcPct val="115000"/>
              </a:lnSpc>
              <a:spcBef>
                <a:spcPts val="0"/>
              </a:spcBef>
              <a:buNone/>
            </a:pPr>
            <a:r>
              <a:rPr lang="en" sz="1800" u="sng" dirty="0">
                <a:solidFill>
                  <a:schemeClr val="dk2"/>
                </a:solidFill>
              </a:rPr>
              <a:t>Question</a:t>
            </a:r>
            <a:r>
              <a:rPr lang="en" sz="1800" dirty="0">
                <a:solidFill>
                  <a:schemeClr val="dk2"/>
                </a:solidFill>
              </a:rPr>
              <a:t>: </a:t>
            </a:r>
            <a:r>
              <a:rPr lang="en-US" sz="1800" dirty="0"/>
              <a:t>Which Saltzer &amp; Schroeder principle does this reflect?</a:t>
            </a:r>
          </a:p>
        </p:txBody>
      </p:sp>
      <p:pic>
        <p:nvPicPr>
          <p:cNvPr id="2" name="Picture 1">
            <a:extLst>
              <a:ext uri="{FF2B5EF4-FFF2-40B4-BE49-F238E27FC236}">
                <a16:creationId xmlns:a16="http://schemas.microsoft.com/office/drawing/2014/main" id="{5BE9AE64-C2C0-BC9C-94DC-6CE9ED3D4921}"/>
              </a:ext>
            </a:extLst>
          </p:cNvPr>
          <p:cNvPicPr>
            <a:picLocks noChangeAspect="1"/>
          </p:cNvPicPr>
          <p:nvPr/>
        </p:nvPicPr>
        <p:blipFill>
          <a:blip r:embed="rId3"/>
          <a:stretch>
            <a:fillRect/>
          </a:stretch>
        </p:blipFill>
        <p:spPr>
          <a:xfrm>
            <a:off x="2898326" y="2675908"/>
            <a:ext cx="2104543" cy="1869835"/>
          </a:xfrm>
          <a:prstGeom prst="rect">
            <a:avLst/>
          </a:prstGeom>
        </p:spPr>
      </p:pic>
      <p:sp>
        <p:nvSpPr>
          <p:cNvPr id="4" name="TextBox 3">
            <a:extLst>
              <a:ext uri="{FF2B5EF4-FFF2-40B4-BE49-F238E27FC236}">
                <a16:creationId xmlns:a16="http://schemas.microsoft.com/office/drawing/2014/main" id="{3B4004E8-1E34-5603-BA81-341663175F8E}"/>
              </a:ext>
            </a:extLst>
          </p:cNvPr>
          <p:cNvSpPr txBox="1"/>
          <p:nvPr/>
        </p:nvSpPr>
        <p:spPr>
          <a:xfrm>
            <a:off x="5755344" y="3303048"/>
            <a:ext cx="2007531" cy="307777"/>
          </a:xfrm>
          <a:prstGeom prst="rect">
            <a:avLst/>
          </a:prstGeom>
          <a:noFill/>
        </p:spPr>
        <p:txBody>
          <a:bodyPr wrap="square">
            <a:spAutoFit/>
          </a:bodyPr>
          <a:lstStyle/>
          <a:p>
            <a:pPr marL="177800" lvl="0" algn="l" rtl="0">
              <a:lnSpc>
                <a:spcPct val="100000"/>
              </a:lnSpc>
              <a:spcBef>
                <a:spcPts val="0"/>
              </a:spcBef>
              <a:spcAft>
                <a:spcPts val="0"/>
              </a:spcAft>
              <a:buClr>
                <a:schemeClr val="dk2"/>
              </a:buClr>
              <a:buSzPts val="1700"/>
            </a:pPr>
            <a:r>
              <a:rPr lang="en-US" sz="1400" b="1" dirty="0">
                <a:solidFill>
                  <a:srgbClr val="FF0000"/>
                </a:solidFill>
                <a:latin typeface="Arial"/>
                <a:ea typeface="Arial"/>
                <a:cs typeface="Arial"/>
                <a:sym typeface="Arial"/>
              </a:rPr>
              <a:t>Least privilege</a:t>
            </a:r>
          </a:p>
        </p:txBody>
      </p:sp>
    </p:spTree>
    <p:extLst>
      <p:ext uri="{BB962C8B-B14F-4D97-AF65-F5344CB8AC3E}">
        <p14:creationId xmlns:p14="http://schemas.microsoft.com/office/powerpoint/2010/main" val="3374899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3">
          <a:extLst>
            <a:ext uri="{FF2B5EF4-FFF2-40B4-BE49-F238E27FC236}">
              <a16:creationId xmlns:a16="http://schemas.microsoft.com/office/drawing/2014/main" id="{25FCCB5E-7ED3-700B-BD1F-32AABC579A93}"/>
            </a:ext>
          </a:extLst>
        </p:cNvPr>
        <p:cNvGrpSpPr/>
        <p:nvPr/>
      </p:nvGrpSpPr>
      <p:grpSpPr>
        <a:xfrm>
          <a:off x="0" y="0"/>
          <a:ext cx="0" cy="0"/>
          <a:chOff x="0" y="0"/>
          <a:chExt cx="0" cy="0"/>
        </a:xfrm>
      </p:grpSpPr>
      <p:sp>
        <p:nvSpPr>
          <p:cNvPr id="224" name="Google Shape;224;p39">
            <a:extLst>
              <a:ext uri="{FF2B5EF4-FFF2-40B4-BE49-F238E27FC236}">
                <a16:creationId xmlns:a16="http://schemas.microsoft.com/office/drawing/2014/main" id="{224C0BB5-1592-C14E-93E5-A108E42D7305}"/>
              </a:ext>
            </a:extLst>
          </p:cNvPr>
          <p:cNvSpPr txBox="1">
            <a:spLocks noGrp="1"/>
          </p:cNvSpPr>
          <p:nvPr>
            <p:ph type="title"/>
          </p:nvPr>
        </p:nvSpPr>
        <p:spPr>
          <a:xfrm>
            <a:off x="628650" y="273844"/>
            <a:ext cx="7886700" cy="713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 sz="3400" dirty="0"/>
              <a:t>Test Your Understanding</a:t>
            </a:r>
            <a:endParaRPr sz="3400" dirty="0"/>
          </a:p>
          <a:p>
            <a:pPr marL="0" lvl="0" indent="0" algn="l" rtl="0">
              <a:lnSpc>
                <a:spcPct val="90000"/>
              </a:lnSpc>
              <a:spcBef>
                <a:spcPts val="0"/>
              </a:spcBef>
              <a:spcAft>
                <a:spcPts val="0"/>
              </a:spcAft>
              <a:buSzPts val="3600"/>
              <a:buNone/>
            </a:pPr>
            <a:r>
              <a:rPr lang="en-US" sz="2200" i="1" dirty="0"/>
              <a:t>Saltzer &amp; Schroeder principle</a:t>
            </a:r>
            <a:r>
              <a:rPr lang="en" sz="2200" i="1" dirty="0"/>
              <a:t>...</a:t>
            </a:r>
            <a:endParaRPr sz="2200" i="1" dirty="0"/>
          </a:p>
        </p:txBody>
      </p:sp>
      <p:sp>
        <p:nvSpPr>
          <p:cNvPr id="225" name="Google Shape;225;p39">
            <a:extLst>
              <a:ext uri="{FF2B5EF4-FFF2-40B4-BE49-F238E27FC236}">
                <a16:creationId xmlns:a16="http://schemas.microsoft.com/office/drawing/2014/main" id="{78A01AE7-3B37-36FD-C2CE-BCEBFF3D3B09}"/>
              </a:ext>
            </a:extLst>
          </p:cNvPr>
          <p:cNvSpPr txBox="1">
            <a:spLocks noGrp="1"/>
          </p:cNvSpPr>
          <p:nvPr>
            <p:ph type="body" idx="1"/>
          </p:nvPr>
        </p:nvSpPr>
        <p:spPr>
          <a:xfrm>
            <a:off x="628650" y="1135810"/>
            <a:ext cx="7886700" cy="34971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SzPts val="2400"/>
              <a:buNone/>
            </a:pPr>
            <a:endParaRPr sz="1000" dirty="0">
              <a:solidFill>
                <a:schemeClr val="dk2"/>
              </a:solidFill>
            </a:endParaRPr>
          </a:p>
          <a:p>
            <a:pPr marL="0" lvl="0" indent="0">
              <a:lnSpc>
                <a:spcPct val="115000"/>
              </a:lnSpc>
              <a:spcBef>
                <a:spcPts val="0"/>
              </a:spcBef>
              <a:buNone/>
            </a:pPr>
            <a:r>
              <a:rPr lang="en-US" sz="1800" dirty="0"/>
              <a:t>By default, a new user has </a:t>
            </a:r>
            <a:r>
              <a:rPr lang="en-US" sz="1800" i="1" dirty="0"/>
              <a:t>no access</a:t>
            </a:r>
            <a:r>
              <a:rPr lang="en-US" sz="1800" dirty="0"/>
              <a:t> to any files until explicit permission is granted.</a:t>
            </a:r>
          </a:p>
          <a:p>
            <a:pPr marL="0" lvl="0" indent="0">
              <a:lnSpc>
                <a:spcPct val="115000"/>
              </a:lnSpc>
              <a:spcBef>
                <a:spcPts val="0"/>
              </a:spcBef>
              <a:buNone/>
            </a:pPr>
            <a:endParaRPr sz="1800" dirty="0">
              <a:solidFill>
                <a:schemeClr val="dk2"/>
              </a:solidFill>
            </a:endParaRPr>
          </a:p>
          <a:p>
            <a:pPr marL="0" indent="0">
              <a:lnSpc>
                <a:spcPct val="115000"/>
              </a:lnSpc>
              <a:spcBef>
                <a:spcPts val="0"/>
              </a:spcBef>
              <a:buNone/>
            </a:pPr>
            <a:r>
              <a:rPr lang="en" sz="1800" u="sng" dirty="0">
                <a:solidFill>
                  <a:schemeClr val="dk2"/>
                </a:solidFill>
              </a:rPr>
              <a:t>Question</a:t>
            </a:r>
            <a:r>
              <a:rPr lang="en" sz="1800" dirty="0">
                <a:solidFill>
                  <a:schemeClr val="dk2"/>
                </a:solidFill>
              </a:rPr>
              <a:t>: </a:t>
            </a:r>
            <a:r>
              <a:rPr lang="en-US" sz="1800" dirty="0"/>
              <a:t>Which Saltzer &amp; Schroeder principle does this reflect?</a:t>
            </a:r>
          </a:p>
        </p:txBody>
      </p:sp>
      <p:pic>
        <p:nvPicPr>
          <p:cNvPr id="2" name="Picture 1">
            <a:extLst>
              <a:ext uri="{FF2B5EF4-FFF2-40B4-BE49-F238E27FC236}">
                <a16:creationId xmlns:a16="http://schemas.microsoft.com/office/drawing/2014/main" id="{F8597ECD-2F91-4483-859F-A1FAEF740B5B}"/>
              </a:ext>
            </a:extLst>
          </p:cNvPr>
          <p:cNvPicPr>
            <a:picLocks noChangeAspect="1"/>
          </p:cNvPicPr>
          <p:nvPr/>
        </p:nvPicPr>
        <p:blipFill>
          <a:blip r:embed="rId3"/>
          <a:stretch>
            <a:fillRect/>
          </a:stretch>
        </p:blipFill>
        <p:spPr>
          <a:xfrm>
            <a:off x="2816940" y="2652523"/>
            <a:ext cx="2152417" cy="1912370"/>
          </a:xfrm>
          <a:prstGeom prst="rect">
            <a:avLst/>
          </a:prstGeom>
        </p:spPr>
      </p:pic>
      <p:sp>
        <p:nvSpPr>
          <p:cNvPr id="4" name="TextBox 3">
            <a:extLst>
              <a:ext uri="{FF2B5EF4-FFF2-40B4-BE49-F238E27FC236}">
                <a16:creationId xmlns:a16="http://schemas.microsoft.com/office/drawing/2014/main" id="{ABA505FC-B2C7-8E14-4BC7-0699F97718DE}"/>
              </a:ext>
            </a:extLst>
          </p:cNvPr>
          <p:cNvSpPr txBox="1"/>
          <p:nvPr/>
        </p:nvSpPr>
        <p:spPr>
          <a:xfrm>
            <a:off x="5476875" y="3300931"/>
            <a:ext cx="2390775" cy="307777"/>
          </a:xfrm>
          <a:prstGeom prst="rect">
            <a:avLst/>
          </a:prstGeom>
          <a:noFill/>
        </p:spPr>
        <p:txBody>
          <a:bodyPr wrap="square">
            <a:spAutoFit/>
          </a:bodyPr>
          <a:lstStyle/>
          <a:p>
            <a:pPr marL="177800" lvl="0" algn="l" rtl="0">
              <a:lnSpc>
                <a:spcPct val="100000"/>
              </a:lnSpc>
              <a:spcBef>
                <a:spcPts val="0"/>
              </a:spcBef>
              <a:spcAft>
                <a:spcPts val="0"/>
              </a:spcAft>
              <a:buClr>
                <a:schemeClr val="dk2"/>
              </a:buClr>
              <a:buSzPts val="1700"/>
            </a:pPr>
            <a:r>
              <a:rPr lang="en-US" sz="1400" b="1" dirty="0">
                <a:solidFill>
                  <a:srgbClr val="FF0000"/>
                </a:solidFill>
                <a:latin typeface="Arial"/>
                <a:ea typeface="Arial"/>
                <a:cs typeface="Arial"/>
                <a:sym typeface="Arial"/>
              </a:rPr>
              <a:t>Fail-safe defaults</a:t>
            </a:r>
          </a:p>
        </p:txBody>
      </p:sp>
    </p:spTree>
    <p:extLst>
      <p:ext uri="{BB962C8B-B14F-4D97-AF65-F5344CB8AC3E}">
        <p14:creationId xmlns:p14="http://schemas.microsoft.com/office/powerpoint/2010/main" val="222171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3">
          <a:extLst>
            <a:ext uri="{FF2B5EF4-FFF2-40B4-BE49-F238E27FC236}">
              <a16:creationId xmlns:a16="http://schemas.microsoft.com/office/drawing/2014/main" id="{2BF009D5-01C8-C68E-982A-E0625EC07A03}"/>
            </a:ext>
          </a:extLst>
        </p:cNvPr>
        <p:cNvGrpSpPr/>
        <p:nvPr/>
      </p:nvGrpSpPr>
      <p:grpSpPr>
        <a:xfrm>
          <a:off x="0" y="0"/>
          <a:ext cx="0" cy="0"/>
          <a:chOff x="0" y="0"/>
          <a:chExt cx="0" cy="0"/>
        </a:xfrm>
      </p:grpSpPr>
      <p:sp>
        <p:nvSpPr>
          <p:cNvPr id="224" name="Google Shape;224;p39">
            <a:extLst>
              <a:ext uri="{FF2B5EF4-FFF2-40B4-BE49-F238E27FC236}">
                <a16:creationId xmlns:a16="http://schemas.microsoft.com/office/drawing/2014/main" id="{D9DC2EB0-4E68-7232-5807-D5215FC68765}"/>
              </a:ext>
            </a:extLst>
          </p:cNvPr>
          <p:cNvSpPr txBox="1">
            <a:spLocks noGrp="1"/>
          </p:cNvSpPr>
          <p:nvPr>
            <p:ph type="title"/>
          </p:nvPr>
        </p:nvSpPr>
        <p:spPr>
          <a:xfrm>
            <a:off x="628650" y="273844"/>
            <a:ext cx="7886700" cy="713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 sz="3400" dirty="0"/>
              <a:t>Test Your Understanding</a:t>
            </a:r>
            <a:endParaRPr sz="3400" dirty="0"/>
          </a:p>
          <a:p>
            <a:pPr marL="0" lvl="0" indent="0" algn="l" rtl="0">
              <a:lnSpc>
                <a:spcPct val="90000"/>
              </a:lnSpc>
              <a:spcBef>
                <a:spcPts val="0"/>
              </a:spcBef>
              <a:spcAft>
                <a:spcPts val="0"/>
              </a:spcAft>
              <a:buSzPts val="3600"/>
              <a:buNone/>
            </a:pPr>
            <a:r>
              <a:rPr lang="en-US" sz="2200" i="1" dirty="0"/>
              <a:t>Saltzer &amp; Schroeder principle</a:t>
            </a:r>
            <a:r>
              <a:rPr lang="en" sz="2200" i="1" dirty="0"/>
              <a:t>...</a:t>
            </a:r>
            <a:endParaRPr sz="2200" i="1" dirty="0"/>
          </a:p>
        </p:txBody>
      </p:sp>
      <p:sp>
        <p:nvSpPr>
          <p:cNvPr id="225" name="Google Shape;225;p39">
            <a:extLst>
              <a:ext uri="{FF2B5EF4-FFF2-40B4-BE49-F238E27FC236}">
                <a16:creationId xmlns:a16="http://schemas.microsoft.com/office/drawing/2014/main" id="{6BB25BF3-5084-0F78-495E-DEF35D8F3726}"/>
              </a:ext>
            </a:extLst>
          </p:cNvPr>
          <p:cNvSpPr txBox="1">
            <a:spLocks noGrp="1"/>
          </p:cNvSpPr>
          <p:nvPr>
            <p:ph type="body" idx="1"/>
          </p:nvPr>
        </p:nvSpPr>
        <p:spPr>
          <a:xfrm>
            <a:off x="628650" y="1135810"/>
            <a:ext cx="7886700" cy="34971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SzPts val="2400"/>
              <a:buNone/>
            </a:pPr>
            <a:endParaRPr sz="1000" dirty="0">
              <a:solidFill>
                <a:schemeClr val="dk2"/>
              </a:solidFill>
            </a:endParaRPr>
          </a:p>
          <a:p>
            <a:pPr marL="0" lvl="0" indent="0">
              <a:lnSpc>
                <a:spcPct val="115000"/>
              </a:lnSpc>
              <a:spcBef>
                <a:spcPts val="0"/>
              </a:spcBef>
              <a:buNone/>
            </a:pPr>
            <a:r>
              <a:rPr lang="en-US" sz="1800" dirty="0"/>
              <a:t>The security of a cryptographic system doesn’t depend on keeping the algorithm secret, only the key.</a:t>
            </a:r>
          </a:p>
          <a:p>
            <a:pPr marL="0" lvl="0" indent="0">
              <a:lnSpc>
                <a:spcPct val="115000"/>
              </a:lnSpc>
              <a:spcBef>
                <a:spcPts val="0"/>
              </a:spcBef>
              <a:buNone/>
            </a:pPr>
            <a:endParaRPr sz="1800" dirty="0">
              <a:solidFill>
                <a:schemeClr val="dk2"/>
              </a:solidFill>
            </a:endParaRPr>
          </a:p>
          <a:p>
            <a:pPr marL="0" indent="0">
              <a:lnSpc>
                <a:spcPct val="115000"/>
              </a:lnSpc>
              <a:spcBef>
                <a:spcPts val="0"/>
              </a:spcBef>
              <a:buNone/>
            </a:pPr>
            <a:r>
              <a:rPr lang="en" sz="1800" u="sng" dirty="0">
                <a:solidFill>
                  <a:schemeClr val="dk2"/>
                </a:solidFill>
              </a:rPr>
              <a:t>Question</a:t>
            </a:r>
            <a:r>
              <a:rPr lang="en" sz="1800" dirty="0">
                <a:solidFill>
                  <a:schemeClr val="dk2"/>
                </a:solidFill>
              </a:rPr>
              <a:t>: </a:t>
            </a:r>
            <a:r>
              <a:rPr lang="en-US" sz="1800" dirty="0"/>
              <a:t>Which Saltzer &amp; Schroeder principle does this reflect?</a:t>
            </a:r>
          </a:p>
        </p:txBody>
      </p:sp>
      <p:pic>
        <p:nvPicPr>
          <p:cNvPr id="2" name="Picture 1">
            <a:extLst>
              <a:ext uri="{FF2B5EF4-FFF2-40B4-BE49-F238E27FC236}">
                <a16:creationId xmlns:a16="http://schemas.microsoft.com/office/drawing/2014/main" id="{32B115F6-2799-5806-262D-D6512A3915E7}"/>
              </a:ext>
            </a:extLst>
          </p:cNvPr>
          <p:cNvPicPr>
            <a:picLocks noChangeAspect="1"/>
          </p:cNvPicPr>
          <p:nvPr/>
        </p:nvPicPr>
        <p:blipFill>
          <a:blip r:embed="rId3"/>
          <a:stretch>
            <a:fillRect/>
          </a:stretch>
        </p:blipFill>
        <p:spPr>
          <a:xfrm>
            <a:off x="2984500" y="2748751"/>
            <a:ext cx="2027944" cy="1801779"/>
          </a:xfrm>
          <a:prstGeom prst="rect">
            <a:avLst/>
          </a:prstGeom>
        </p:spPr>
      </p:pic>
      <p:sp>
        <p:nvSpPr>
          <p:cNvPr id="4" name="TextBox 3">
            <a:extLst>
              <a:ext uri="{FF2B5EF4-FFF2-40B4-BE49-F238E27FC236}">
                <a16:creationId xmlns:a16="http://schemas.microsoft.com/office/drawing/2014/main" id="{A87DCE32-9D53-94AD-9144-04F9BEC5DC1F}"/>
              </a:ext>
            </a:extLst>
          </p:cNvPr>
          <p:cNvSpPr txBox="1"/>
          <p:nvPr/>
        </p:nvSpPr>
        <p:spPr>
          <a:xfrm>
            <a:off x="5343525" y="3265587"/>
            <a:ext cx="2024769" cy="307777"/>
          </a:xfrm>
          <a:prstGeom prst="rect">
            <a:avLst/>
          </a:prstGeom>
          <a:noFill/>
        </p:spPr>
        <p:txBody>
          <a:bodyPr wrap="square">
            <a:spAutoFit/>
          </a:bodyPr>
          <a:lstStyle/>
          <a:p>
            <a:pPr marL="177800" lvl="0" algn="l" rtl="0">
              <a:lnSpc>
                <a:spcPct val="100000"/>
              </a:lnSpc>
              <a:spcBef>
                <a:spcPts val="0"/>
              </a:spcBef>
              <a:spcAft>
                <a:spcPts val="0"/>
              </a:spcAft>
              <a:buClr>
                <a:schemeClr val="dk2"/>
              </a:buClr>
              <a:buSzPts val="1700"/>
            </a:pPr>
            <a:r>
              <a:rPr lang="en-US" sz="1400" b="1" dirty="0">
                <a:solidFill>
                  <a:srgbClr val="FF0000"/>
                </a:solidFill>
                <a:latin typeface="Arial"/>
                <a:ea typeface="Arial"/>
                <a:cs typeface="Arial"/>
                <a:sym typeface="Arial"/>
              </a:rPr>
              <a:t>Open design</a:t>
            </a:r>
          </a:p>
        </p:txBody>
      </p:sp>
    </p:spTree>
    <p:extLst>
      <p:ext uri="{BB962C8B-B14F-4D97-AF65-F5344CB8AC3E}">
        <p14:creationId xmlns:p14="http://schemas.microsoft.com/office/powerpoint/2010/main" val="4243459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3">
          <a:extLst>
            <a:ext uri="{FF2B5EF4-FFF2-40B4-BE49-F238E27FC236}">
              <a16:creationId xmlns:a16="http://schemas.microsoft.com/office/drawing/2014/main" id="{B208F149-AE52-00C0-807C-AA816A0271A0}"/>
            </a:ext>
          </a:extLst>
        </p:cNvPr>
        <p:cNvGrpSpPr/>
        <p:nvPr/>
      </p:nvGrpSpPr>
      <p:grpSpPr>
        <a:xfrm>
          <a:off x="0" y="0"/>
          <a:ext cx="0" cy="0"/>
          <a:chOff x="0" y="0"/>
          <a:chExt cx="0" cy="0"/>
        </a:xfrm>
      </p:grpSpPr>
      <p:sp>
        <p:nvSpPr>
          <p:cNvPr id="224" name="Google Shape;224;p39">
            <a:extLst>
              <a:ext uri="{FF2B5EF4-FFF2-40B4-BE49-F238E27FC236}">
                <a16:creationId xmlns:a16="http://schemas.microsoft.com/office/drawing/2014/main" id="{7E6EBCB8-0E03-04AC-F0D7-51CE4CB4A752}"/>
              </a:ext>
            </a:extLst>
          </p:cNvPr>
          <p:cNvSpPr txBox="1">
            <a:spLocks noGrp="1"/>
          </p:cNvSpPr>
          <p:nvPr>
            <p:ph type="title"/>
          </p:nvPr>
        </p:nvSpPr>
        <p:spPr>
          <a:xfrm>
            <a:off x="628650" y="273844"/>
            <a:ext cx="7886700" cy="713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 sz="3400" dirty="0"/>
              <a:t>Test Your Understanding</a:t>
            </a:r>
            <a:endParaRPr sz="3400" dirty="0"/>
          </a:p>
          <a:p>
            <a:pPr marL="0" lvl="0" indent="0" algn="l" rtl="0">
              <a:lnSpc>
                <a:spcPct val="90000"/>
              </a:lnSpc>
              <a:spcBef>
                <a:spcPts val="0"/>
              </a:spcBef>
              <a:spcAft>
                <a:spcPts val="0"/>
              </a:spcAft>
              <a:buSzPts val="3600"/>
              <a:buNone/>
            </a:pPr>
            <a:r>
              <a:rPr lang="en-US" sz="2200" i="1" dirty="0"/>
              <a:t>Saltzer &amp; Schroeder principle</a:t>
            </a:r>
            <a:r>
              <a:rPr lang="en" sz="2200" i="1" dirty="0"/>
              <a:t>...</a:t>
            </a:r>
            <a:endParaRPr sz="2200" i="1" dirty="0"/>
          </a:p>
        </p:txBody>
      </p:sp>
      <p:sp>
        <p:nvSpPr>
          <p:cNvPr id="225" name="Google Shape;225;p39">
            <a:extLst>
              <a:ext uri="{FF2B5EF4-FFF2-40B4-BE49-F238E27FC236}">
                <a16:creationId xmlns:a16="http://schemas.microsoft.com/office/drawing/2014/main" id="{7367630A-92CF-2C76-E871-26D312F294A6}"/>
              </a:ext>
            </a:extLst>
          </p:cNvPr>
          <p:cNvSpPr txBox="1">
            <a:spLocks noGrp="1"/>
          </p:cNvSpPr>
          <p:nvPr>
            <p:ph type="body" idx="1"/>
          </p:nvPr>
        </p:nvSpPr>
        <p:spPr>
          <a:xfrm>
            <a:off x="628650" y="1135810"/>
            <a:ext cx="7886700" cy="34971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SzPts val="2400"/>
              <a:buNone/>
            </a:pPr>
            <a:endParaRPr sz="1000" dirty="0">
              <a:solidFill>
                <a:schemeClr val="dk2"/>
              </a:solidFill>
            </a:endParaRPr>
          </a:p>
          <a:p>
            <a:pPr marL="0" lvl="0" indent="0">
              <a:lnSpc>
                <a:spcPct val="115000"/>
              </a:lnSpc>
              <a:spcBef>
                <a:spcPts val="0"/>
              </a:spcBef>
              <a:buNone/>
            </a:pPr>
            <a:r>
              <a:rPr lang="en-US" sz="1800" dirty="0"/>
              <a:t>Two users share a printer, but the system ensures they cannot access each other’s print jobs.</a:t>
            </a:r>
          </a:p>
          <a:p>
            <a:pPr marL="0" lvl="0" indent="0">
              <a:lnSpc>
                <a:spcPct val="115000"/>
              </a:lnSpc>
              <a:spcBef>
                <a:spcPts val="0"/>
              </a:spcBef>
              <a:buNone/>
            </a:pPr>
            <a:endParaRPr sz="1800" dirty="0">
              <a:solidFill>
                <a:schemeClr val="dk2"/>
              </a:solidFill>
            </a:endParaRPr>
          </a:p>
          <a:p>
            <a:pPr marL="0" indent="0">
              <a:lnSpc>
                <a:spcPct val="115000"/>
              </a:lnSpc>
              <a:spcBef>
                <a:spcPts val="0"/>
              </a:spcBef>
              <a:buNone/>
            </a:pPr>
            <a:r>
              <a:rPr lang="en" sz="1800" u="sng" dirty="0">
                <a:solidFill>
                  <a:schemeClr val="dk2"/>
                </a:solidFill>
              </a:rPr>
              <a:t>Question</a:t>
            </a:r>
            <a:r>
              <a:rPr lang="en" sz="1800" dirty="0">
                <a:solidFill>
                  <a:schemeClr val="dk2"/>
                </a:solidFill>
              </a:rPr>
              <a:t>: </a:t>
            </a:r>
            <a:r>
              <a:rPr lang="en-US" sz="1800" dirty="0"/>
              <a:t>Which Saltzer &amp; Schroeder principle does this reflect?</a:t>
            </a:r>
          </a:p>
        </p:txBody>
      </p:sp>
      <p:pic>
        <p:nvPicPr>
          <p:cNvPr id="2" name="Picture 1">
            <a:extLst>
              <a:ext uri="{FF2B5EF4-FFF2-40B4-BE49-F238E27FC236}">
                <a16:creationId xmlns:a16="http://schemas.microsoft.com/office/drawing/2014/main" id="{5DBFBBE9-6917-32EF-FA68-ECEDB003F0F6}"/>
              </a:ext>
            </a:extLst>
          </p:cNvPr>
          <p:cNvPicPr>
            <a:picLocks noChangeAspect="1"/>
          </p:cNvPicPr>
          <p:nvPr/>
        </p:nvPicPr>
        <p:blipFill>
          <a:blip r:embed="rId3"/>
          <a:stretch>
            <a:fillRect/>
          </a:stretch>
        </p:blipFill>
        <p:spPr>
          <a:xfrm>
            <a:off x="3008437" y="2705700"/>
            <a:ext cx="2114118" cy="1878342"/>
          </a:xfrm>
          <a:prstGeom prst="rect">
            <a:avLst/>
          </a:prstGeom>
        </p:spPr>
      </p:pic>
      <p:sp>
        <p:nvSpPr>
          <p:cNvPr id="4" name="TextBox 3">
            <a:extLst>
              <a:ext uri="{FF2B5EF4-FFF2-40B4-BE49-F238E27FC236}">
                <a16:creationId xmlns:a16="http://schemas.microsoft.com/office/drawing/2014/main" id="{E3CFF2E9-A0C8-EBDA-6507-C2A63F5FE48B}"/>
              </a:ext>
            </a:extLst>
          </p:cNvPr>
          <p:cNvSpPr txBox="1"/>
          <p:nvPr/>
        </p:nvSpPr>
        <p:spPr>
          <a:xfrm>
            <a:off x="5414015" y="3141762"/>
            <a:ext cx="2809875" cy="307777"/>
          </a:xfrm>
          <a:prstGeom prst="rect">
            <a:avLst/>
          </a:prstGeom>
          <a:noFill/>
        </p:spPr>
        <p:txBody>
          <a:bodyPr wrap="square">
            <a:spAutoFit/>
          </a:bodyPr>
          <a:lstStyle/>
          <a:p>
            <a:pPr marL="177800" lvl="0" algn="l" rtl="0">
              <a:lnSpc>
                <a:spcPct val="100000"/>
              </a:lnSpc>
              <a:spcBef>
                <a:spcPts val="0"/>
              </a:spcBef>
              <a:spcAft>
                <a:spcPts val="0"/>
              </a:spcAft>
              <a:buClr>
                <a:schemeClr val="dk2"/>
              </a:buClr>
              <a:buSzPts val="1700"/>
            </a:pPr>
            <a:r>
              <a:rPr lang="en-US" sz="1400" b="1" dirty="0">
                <a:solidFill>
                  <a:srgbClr val="FF0000"/>
                </a:solidFill>
                <a:latin typeface="Arial"/>
                <a:ea typeface="Arial"/>
                <a:cs typeface="Arial"/>
                <a:sym typeface="Arial"/>
              </a:rPr>
              <a:t>Least common mechanism</a:t>
            </a:r>
          </a:p>
        </p:txBody>
      </p:sp>
    </p:spTree>
    <p:extLst>
      <p:ext uri="{BB962C8B-B14F-4D97-AF65-F5344CB8AC3E}">
        <p14:creationId xmlns:p14="http://schemas.microsoft.com/office/powerpoint/2010/main" val="763524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8">
          <a:extLst>
            <a:ext uri="{FF2B5EF4-FFF2-40B4-BE49-F238E27FC236}">
              <a16:creationId xmlns:a16="http://schemas.microsoft.com/office/drawing/2014/main" id="{C260740A-9FDD-D7E2-A551-0B62B83E0798}"/>
            </a:ext>
          </a:extLst>
        </p:cNvPr>
        <p:cNvGrpSpPr/>
        <p:nvPr/>
      </p:nvGrpSpPr>
      <p:grpSpPr>
        <a:xfrm>
          <a:off x="0" y="0"/>
          <a:ext cx="0" cy="0"/>
          <a:chOff x="0" y="0"/>
          <a:chExt cx="0" cy="0"/>
        </a:xfrm>
      </p:grpSpPr>
      <p:sp>
        <p:nvSpPr>
          <p:cNvPr id="159" name="Google Shape;159;p29">
            <a:extLst>
              <a:ext uri="{FF2B5EF4-FFF2-40B4-BE49-F238E27FC236}">
                <a16:creationId xmlns:a16="http://schemas.microsoft.com/office/drawing/2014/main" id="{B2F09B6B-74F0-F394-BF3B-605AAF0393A0}"/>
              </a:ext>
            </a:extLst>
          </p:cNvPr>
          <p:cNvSpPr txBox="1">
            <a:spLocks noGrp="1"/>
          </p:cNvSpPr>
          <p:nvPr>
            <p:ph type="title"/>
          </p:nvPr>
        </p:nvSpPr>
        <p:spPr>
          <a:xfrm>
            <a:off x="628650" y="273844"/>
            <a:ext cx="7886700" cy="713700"/>
          </a:xfrm>
          <a:prstGeom prst="rect">
            <a:avLst/>
          </a:prstGeom>
          <a:noFill/>
          <a:ln>
            <a:noFill/>
          </a:ln>
        </p:spPr>
        <p:txBody>
          <a:bodyPr spcFirstLastPara="1" wrap="square" lIns="91425" tIns="45700" rIns="91425" bIns="45700" anchor="ctr" anchorCtr="0">
            <a:noAutofit/>
          </a:bodyPr>
          <a:lstStyle/>
          <a:p>
            <a:pPr lvl="0"/>
            <a:r>
              <a:rPr lang="en-US" sz="3200" dirty="0"/>
              <a:t>Challenges in Applying Security Principles in the Real World</a:t>
            </a:r>
            <a:endParaRPr sz="3400" dirty="0"/>
          </a:p>
        </p:txBody>
      </p:sp>
      <p:sp>
        <p:nvSpPr>
          <p:cNvPr id="160" name="Google Shape;160;p29">
            <a:extLst>
              <a:ext uri="{FF2B5EF4-FFF2-40B4-BE49-F238E27FC236}">
                <a16:creationId xmlns:a16="http://schemas.microsoft.com/office/drawing/2014/main" id="{EBE672E8-EF5D-762A-59E5-2785CC2F1C49}"/>
              </a:ext>
            </a:extLst>
          </p:cNvPr>
          <p:cNvSpPr txBox="1">
            <a:spLocks noGrp="1"/>
          </p:cNvSpPr>
          <p:nvPr>
            <p:ph type="body" idx="1"/>
          </p:nvPr>
        </p:nvSpPr>
        <p:spPr>
          <a:xfrm>
            <a:off x="628650" y="1135810"/>
            <a:ext cx="7886700" cy="3497100"/>
          </a:xfrm>
          <a:prstGeom prst="rect">
            <a:avLst/>
          </a:prstGeom>
          <a:noFill/>
          <a:ln>
            <a:noFill/>
          </a:ln>
        </p:spPr>
        <p:txBody>
          <a:bodyPr spcFirstLastPara="1" wrap="square" lIns="91425" tIns="45700" rIns="91425" bIns="45700" anchor="t" anchorCtr="0">
            <a:noAutofit/>
          </a:bodyPr>
          <a:lstStyle/>
          <a:p>
            <a:pPr marL="342900" lvl="0" indent="-342900">
              <a:spcBef>
                <a:spcPts val="400"/>
              </a:spcBef>
              <a:buFont typeface="Wingdings" panose="05000000000000000000" pitchFamily="2" charset="2"/>
              <a:buChar char="Ø"/>
            </a:pPr>
            <a:r>
              <a:rPr lang="en" sz="1900" dirty="0">
                <a:solidFill>
                  <a:schemeClr val="dk2"/>
                </a:solidFill>
              </a:rPr>
              <a:t>Efficiency &amp; </a:t>
            </a:r>
            <a:r>
              <a:rPr lang="en-US" sz="2000" dirty="0"/>
              <a:t>Usability</a:t>
            </a:r>
            <a:endParaRPr sz="1900" dirty="0">
              <a:solidFill>
                <a:schemeClr val="dk2"/>
              </a:solidFill>
              <a:latin typeface="Arial"/>
              <a:ea typeface="Arial"/>
              <a:cs typeface="Arial"/>
              <a:sym typeface="Arial"/>
            </a:endParaRPr>
          </a:p>
          <a:p>
            <a:pPr marL="0" lvl="0" indent="0" algn="l" rtl="0">
              <a:lnSpc>
                <a:spcPct val="100000"/>
              </a:lnSpc>
              <a:spcBef>
                <a:spcPts val="1000"/>
              </a:spcBef>
              <a:spcAft>
                <a:spcPts val="0"/>
              </a:spcAft>
              <a:buSzPts val="2400"/>
              <a:buNone/>
            </a:pPr>
            <a:endParaRPr sz="1500" dirty="0">
              <a:solidFill>
                <a:schemeClr val="dk2"/>
              </a:solidFill>
            </a:endParaRPr>
          </a:p>
        </p:txBody>
      </p:sp>
      <p:sp>
        <p:nvSpPr>
          <p:cNvPr id="2" name="TextBox 1">
            <a:extLst>
              <a:ext uri="{FF2B5EF4-FFF2-40B4-BE49-F238E27FC236}">
                <a16:creationId xmlns:a16="http://schemas.microsoft.com/office/drawing/2014/main" id="{65A9A2F5-2D9C-B4B5-4FA9-891DE24EB8B0}"/>
              </a:ext>
            </a:extLst>
          </p:cNvPr>
          <p:cNvSpPr txBox="1"/>
          <p:nvPr/>
        </p:nvSpPr>
        <p:spPr>
          <a:xfrm>
            <a:off x="983598" y="1799143"/>
            <a:ext cx="5644494" cy="307777"/>
          </a:xfrm>
          <a:prstGeom prst="rect">
            <a:avLst/>
          </a:prstGeom>
          <a:noFill/>
        </p:spPr>
        <p:txBody>
          <a:bodyPr wrap="none" rtlCol="0">
            <a:spAutoFit/>
          </a:bodyPr>
          <a:lstStyle/>
          <a:p>
            <a:r>
              <a:rPr lang="en-US" dirty="0"/>
              <a:t>For example, to achieve “</a:t>
            </a:r>
            <a:r>
              <a:rPr lang="en-US" i="1" dirty="0"/>
              <a:t>Complete Mediation</a:t>
            </a:r>
            <a:r>
              <a:rPr lang="en-US" dirty="0"/>
              <a:t>” and “</a:t>
            </a:r>
            <a:r>
              <a:rPr lang="en-US" i="1" dirty="0"/>
              <a:t>Least Privilege</a:t>
            </a:r>
            <a:r>
              <a:rPr lang="en-US" dirty="0"/>
              <a:t> ”</a:t>
            </a:r>
          </a:p>
        </p:txBody>
      </p:sp>
      <p:sp>
        <p:nvSpPr>
          <p:cNvPr id="4" name="TextBox 3">
            <a:extLst>
              <a:ext uri="{FF2B5EF4-FFF2-40B4-BE49-F238E27FC236}">
                <a16:creationId xmlns:a16="http://schemas.microsoft.com/office/drawing/2014/main" id="{C88A09D8-6071-31B2-6704-4BB5CABE3A85}"/>
              </a:ext>
            </a:extLst>
          </p:cNvPr>
          <p:cNvSpPr txBox="1"/>
          <p:nvPr/>
        </p:nvSpPr>
        <p:spPr>
          <a:xfrm>
            <a:off x="1004604" y="2193895"/>
            <a:ext cx="7134791" cy="1600438"/>
          </a:xfrm>
          <a:prstGeom prst="rect">
            <a:avLst/>
          </a:prstGeom>
          <a:noFill/>
        </p:spPr>
        <p:txBody>
          <a:bodyPr wrap="square">
            <a:spAutoFit/>
          </a:bodyPr>
          <a:lstStyle/>
          <a:p>
            <a:pPr marL="285750" indent="-285750">
              <a:buFont typeface="Arial" panose="020B0604020202020204" pitchFamily="34" charset="0"/>
              <a:buChar char="•"/>
            </a:pPr>
            <a:r>
              <a:rPr lang="en-US" dirty="0">
                <a:solidFill>
                  <a:schemeClr val="bg2">
                    <a:lumMod val="75000"/>
                    <a:lumOff val="25000"/>
                  </a:schemeClr>
                </a:solidFill>
              </a:rPr>
              <a:t>Access Control Checks:</a:t>
            </a:r>
          </a:p>
          <a:p>
            <a:r>
              <a:rPr lang="en-US" dirty="0"/>
              <a:t>      A cloud storage system performs permission checks for every file access</a:t>
            </a:r>
          </a:p>
          <a:p>
            <a:r>
              <a:rPr lang="en-US" dirty="0">
                <a:solidFill>
                  <a:srgbClr val="FF0000"/>
                </a:solidFill>
              </a:rPr>
              <a:t>      </a:t>
            </a:r>
            <a:r>
              <a:rPr lang="en-US" dirty="0">
                <a:solidFill>
                  <a:srgbClr val="FF0000"/>
                </a:solidFill>
                <a:highlight>
                  <a:srgbClr val="FFFF00"/>
                </a:highlight>
              </a:rPr>
              <a:t>In practice: developers may cache permissions, introducing potential bypasses</a:t>
            </a:r>
            <a:r>
              <a:rPr lang="en-US" dirty="0">
                <a:highlight>
                  <a:srgbClr val="FFFF00"/>
                </a:highlight>
              </a:rPr>
              <a:t>.</a:t>
            </a:r>
          </a:p>
          <a:p>
            <a:endParaRPr lang="en-US" dirty="0"/>
          </a:p>
          <a:p>
            <a:pPr marL="285750" indent="-285750">
              <a:buFont typeface="Arial" panose="020B0604020202020204" pitchFamily="34" charset="0"/>
              <a:buChar char="•"/>
            </a:pPr>
            <a:r>
              <a:rPr lang="en-US" dirty="0">
                <a:solidFill>
                  <a:schemeClr val="bg2">
                    <a:lumMod val="75000"/>
                    <a:lumOff val="25000"/>
                  </a:schemeClr>
                </a:solidFill>
              </a:rPr>
              <a:t>Encryption Overhead:</a:t>
            </a:r>
          </a:p>
          <a:p>
            <a:r>
              <a:rPr lang="en-US" dirty="0"/>
              <a:t>      Full-disk encryption in enterprise servers increases CPU load and latency</a:t>
            </a:r>
          </a:p>
          <a:p>
            <a:r>
              <a:rPr lang="en-US" dirty="0">
                <a:solidFill>
                  <a:srgbClr val="FF0000"/>
                </a:solidFill>
              </a:rPr>
              <a:t>      </a:t>
            </a:r>
            <a:r>
              <a:rPr lang="en-US" dirty="0">
                <a:solidFill>
                  <a:srgbClr val="FF0000"/>
                </a:solidFill>
                <a:highlight>
                  <a:srgbClr val="FFFF00"/>
                </a:highlight>
              </a:rPr>
              <a:t>In practice: some admins disable it “temporarily” for speed.</a:t>
            </a:r>
          </a:p>
        </p:txBody>
      </p:sp>
      <p:pic>
        <p:nvPicPr>
          <p:cNvPr id="1028" name="Picture 4" descr="Encryption - Wikipedia">
            <a:extLst>
              <a:ext uri="{FF2B5EF4-FFF2-40B4-BE49-F238E27FC236}">
                <a16:creationId xmlns:a16="http://schemas.microsoft.com/office/drawing/2014/main" id="{9007B62F-6513-5A91-10A0-A3FF4C6175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1641" y="3587711"/>
            <a:ext cx="2235732" cy="94475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ccess Control Models and Methods | Types of Access Control">
            <a:extLst>
              <a:ext uri="{FF2B5EF4-FFF2-40B4-BE49-F238E27FC236}">
                <a16:creationId xmlns:a16="http://schemas.microsoft.com/office/drawing/2014/main" id="{AB271F49-DE52-3455-2FED-8FF7C7C58E8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004" t="22569" r="8412" b="9393"/>
          <a:stretch>
            <a:fillRect/>
          </a:stretch>
        </p:blipFill>
        <p:spPr bwMode="auto">
          <a:xfrm>
            <a:off x="6628092" y="1473268"/>
            <a:ext cx="2331481" cy="908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50559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8">
          <a:extLst>
            <a:ext uri="{FF2B5EF4-FFF2-40B4-BE49-F238E27FC236}">
              <a16:creationId xmlns:a16="http://schemas.microsoft.com/office/drawing/2014/main" id="{C72DCA6F-E722-7438-27FD-3FF3E6FC4008}"/>
            </a:ext>
          </a:extLst>
        </p:cNvPr>
        <p:cNvGrpSpPr/>
        <p:nvPr/>
      </p:nvGrpSpPr>
      <p:grpSpPr>
        <a:xfrm>
          <a:off x="0" y="0"/>
          <a:ext cx="0" cy="0"/>
          <a:chOff x="0" y="0"/>
          <a:chExt cx="0" cy="0"/>
        </a:xfrm>
      </p:grpSpPr>
      <p:sp>
        <p:nvSpPr>
          <p:cNvPr id="159" name="Google Shape;159;p29">
            <a:extLst>
              <a:ext uri="{FF2B5EF4-FFF2-40B4-BE49-F238E27FC236}">
                <a16:creationId xmlns:a16="http://schemas.microsoft.com/office/drawing/2014/main" id="{BD523B4F-30A9-5C8D-8A0C-C170A6137D04}"/>
              </a:ext>
            </a:extLst>
          </p:cNvPr>
          <p:cNvSpPr txBox="1">
            <a:spLocks noGrp="1"/>
          </p:cNvSpPr>
          <p:nvPr>
            <p:ph type="title"/>
          </p:nvPr>
        </p:nvSpPr>
        <p:spPr>
          <a:xfrm>
            <a:off x="628650" y="273844"/>
            <a:ext cx="7886700" cy="713700"/>
          </a:xfrm>
          <a:prstGeom prst="rect">
            <a:avLst/>
          </a:prstGeom>
          <a:noFill/>
          <a:ln>
            <a:noFill/>
          </a:ln>
        </p:spPr>
        <p:txBody>
          <a:bodyPr spcFirstLastPara="1" wrap="square" lIns="91425" tIns="45700" rIns="91425" bIns="45700" anchor="ctr" anchorCtr="0">
            <a:noAutofit/>
          </a:bodyPr>
          <a:lstStyle/>
          <a:p>
            <a:pPr lvl="0"/>
            <a:r>
              <a:rPr lang="en-US" sz="3200" dirty="0"/>
              <a:t>Challenges in Applying Security Principles in the Real World</a:t>
            </a:r>
            <a:endParaRPr sz="3400" dirty="0"/>
          </a:p>
        </p:txBody>
      </p:sp>
      <p:sp>
        <p:nvSpPr>
          <p:cNvPr id="160" name="Google Shape;160;p29">
            <a:extLst>
              <a:ext uri="{FF2B5EF4-FFF2-40B4-BE49-F238E27FC236}">
                <a16:creationId xmlns:a16="http://schemas.microsoft.com/office/drawing/2014/main" id="{915C1B15-415A-74E8-3E54-FC404489A4B5}"/>
              </a:ext>
            </a:extLst>
          </p:cNvPr>
          <p:cNvSpPr txBox="1">
            <a:spLocks noGrp="1"/>
          </p:cNvSpPr>
          <p:nvPr>
            <p:ph type="body" idx="1"/>
          </p:nvPr>
        </p:nvSpPr>
        <p:spPr>
          <a:xfrm>
            <a:off x="628650" y="1135810"/>
            <a:ext cx="7886700" cy="3497100"/>
          </a:xfrm>
          <a:prstGeom prst="rect">
            <a:avLst/>
          </a:prstGeom>
          <a:noFill/>
          <a:ln>
            <a:noFill/>
          </a:ln>
        </p:spPr>
        <p:txBody>
          <a:bodyPr spcFirstLastPara="1" wrap="square" lIns="91425" tIns="45700" rIns="91425" bIns="45700" anchor="t" anchorCtr="0">
            <a:noAutofit/>
          </a:bodyPr>
          <a:lstStyle/>
          <a:p>
            <a:pPr marL="342900" lvl="0" indent="-342900">
              <a:spcBef>
                <a:spcPts val="400"/>
              </a:spcBef>
              <a:buFont typeface="Wingdings" panose="05000000000000000000" pitchFamily="2" charset="2"/>
              <a:buChar char="Ø"/>
            </a:pPr>
            <a:r>
              <a:rPr lang="en-US" sz="2000" dirty="0"/>
              <a:t>Human Behavior </a:t>
            </a:r>
            <a:r>
              <a:rPr lang="en" sz="1900" dirty="0">
                <a:solidFill>
                  <a:schemeClr val="dk2"/>
                </a:solidFill>
              </a:rPr>
              <a:t>&amp; </a:t>
            </a:r>
            <a:r>
              <a:rPr lang="en-US" sz="2000" dirty="0"/>
              <a:t>Social Engineering</a:t>
            </a:r>
            <a:endParaRPr sz="1900" dirty="0">
              <a:solidFill>
                <a:schemeClr val="dk2"/>
              </a:solidFill>
              <a:latin typeface="Arial"/>
              <a:ea typeface="Arial"/>
              <a:cs typeface="Arial"/>
              <a:sym typeface="Arial"/>
            </a:endParaRPr>
          </a:p>
          <a:p>
            <a:pPr marL="0" lvl="0" indent="0" algn="l" rtl="0">
              <a:lnSpc>
                <a:spcPct val="100000"/>
              </a:lnSpc>
              <a:spcBef>
                <a:spcPts val="1000"/>
              </a:spcBef>
              <a:spcAft>
                <a:spcPts val="0"/>
              </a:spcAft>
              <a:buSzPts val="2400"/>
              <a:buNone/>
            </a:pPr>
            <a:endParaRPr sz="1500" dirty="0">
              <a:solidFill>
                <a:schemeClr val="dk2"/>
              </a:solidFill>
            </a:endParaRPr>
          </a:p>
        </p:txBody>
      </p:sp>
      <p:sp>
        <p:nvSpPr>
          <p:cNvPr id="2" name="TextBox 1">
            <a:extLst>
              <a:ext uri="{FF2B5EF4-FFF2-40B4-BE49-F238E27FC236}">
                <a16:creationId xmlns:a16="http://schemas.microsoft.com/office/drawing/2014/main" id="{2A778877-1442-F252-0EAA-6BEDB96C6BDD}"/>
              </a:ext>
            </a:extLst>
          </p:cNvPr>
          <p:cNvSpPr txBox="1"/>
          <p:nvPr/>
        </p:nvSpPr>
        <p:spPr>
          <a:xfrm>
            <a:off x="964448" y="1542088"/>
            <a:ext cx="7134791" cy="307777"/>
          </a:xfrm>
          <a:prstGeom prst="rect">
            <a:avLst/>
          </a:prstGeom>
          <a:noFill/>
        </p:spPr>
        <p:txBody>
          <a:bodyPr wrap="square" rtlCol="0">
            <a:spAutoFit/>
          </a:bodyPr>
          <a:lstStyle/>
          <a:p>
            <a:r>
              <a:rPr lang="en-US" dirty="0"/>
              <a:t>Security mechanisms are strong, but humans are the weakest link. For example:</a:t>
            </a:r>
          </a:p>
        </p:txBody>
      </p:sp>
      <p:sp>
        <p:nvSpPr>
          <p:cNvPr id="4" name="TextBox 3">
            <a:extLst>
              <a:ext uri="{FF2B5EF4-FFF2-40B4-BE49-F238E27FC236}">
                <a16:creationId xmlns:a16="http://schemas.microsoft.com/office/drawing/2014/main" id="{94D69987-FC20-72F5-55A4-65B0758F281F}"/>
              </a:ext>
            </a:extLst>
          </p:cNvPr>
          <p:cNvSpPr txBox="1"/>
          <p:nvPr/>
        </p:nvSpPr>
        <p:spPr>
          <a:xfrm>
            <a:off x="964447" y="1825109"/>
            <a:ext cx="7134791" cy="2462213"/>
          </a:xfrm>
          <a:prstGeom prst="rect">
            <a:avLst/>
          </a:prstGeom>
          <a:noFill/>
        </p:spPr>
        <p:txBody>
          <a:bodyPr wrap="square">
            <a:spAutoFit/>
          </a:bodyPr>
          <a:lstStyle/>
          <a:p>
            <a:pPr marL="285750" indent="-285750">
              <a:buFont typeface="Arial" panose="020B0604020202020204" pitchFamily="34" charset="0"/>
              <a:buChar char="•"/>
            </a:pPr>
            <a:r>
              <a:rPr lang="en-US" dirty="0">
                <a:solidFill>
                  <a:srgbClr val="FF0000"/>
                </a:solidFill>
                <a:highlight>
                  <a:srgbClr val="FFFF00"/>
                </a:highlight>
              </a:rPr>
              <a:t>Weak Passwords:</a:t>
            </a:r>
          </a:p>
          <a:p>
            <a:r>
              <a:rPr lang="en-US" dirty="0"/>
              <a:t>      - Simple passwords like “123456”, “password”, or their pet’s name;</a:t>
            </a:r>
          </a:p>
          <a:p>
            <a:r>
              <a:rPr lang="en-US" dirty="0">
                <a:solidFill>
                  <a:schemeClr val="tx1"/>
                </a:solidFill>
              </a:rPr>
              <a:t>      - S</a:t>
            </a:r>
            <a:r>
              <a:rPr lang="en-US" dirty="0"/>
              <a:t>ame password for email, banking, and work accounts;</a:t>
            </a:r>
          </a:p>
          <a:p>
            <a:r>
              <a:rPr lang="en-US" dirty="0"/>
              <a:t>      - Write password down on sticky notes</a:t>
            </a:r>
          </a:p>
          <a:p>
            <a:endParaRPr lang="en-US" dirty="0">
              <a:solidFill>
                <a:schemeClr val="bg2">
                  <a:lumMod val="75000"/>
                  <a:lumOff val="25000"/>
                </a:schemeClr>
              </a:solidFill>
            </a:endParaRPr>
          </a:p>
          <a:p>
            <a:pPr marL="285750" indent="-285750">
              <a:buFont typeface="Arial" panose="020B0604020202020204" pitchFamily="34" charset="0"/>
              <a:buChar char="•"/>
            </a:pPr>
            <a:r>
              <a:rPr lang="en-US" dirty="0">
                <a:solidFill>
                  <a:srgbClr val="FF0000"/>
                </a:solidFill>
                <a:highlight>
                  <a:srgbClr val="FFFF00"/>
                </a:highlight>
              </a:rPr>
              <a:t>Phishing Emails:</a:t>
            </a:r>
          </a:p>
          <a:p>
            <a:r>
              <a:rPr lang="en-US" dirty="0"/>
              <a:t>      - Attackers trick employees into revealing login credentials by posing as IT support.</a:t>
            </a:r>
          </a:p>
          <a:p>
            <a:endParaRPr lang="en-US" dirty="0">
              <a:solidFill>
                <a:srgbClr val="FF0000"/>
              </a:solidFill>
              <a:highlight>
                <a:srgbClr val="FFFF00"/>
              </a:highlight>
            </a:endParaRPr>
          </a:p>
          <a:p>
            <a:pPr marL="285750" indent="-285750">
              <a:buFont typeface="Arial" panose="020B0604020202020204" pitchFamily="34" charset="0"/>
              <a:buChar char="•"/>
            </a:pPr>
            <a:r>
              <a:rPr lang="en-US" dirty="0">
                <a:solidFill>
                  <a:srgbClr val="FF0000"/>
                </a:solidFill>
                <a:highlight>
                  <a:srgbClr val="FFFF00"/>
                </a:highlight>
              </a:rPr>
              <a:t>Physical Tailgating:</a:t>
            </a:r>
          </a:p>
          <a:p>
            <a:r>
              <a:rPr lang="en-US" dirty="0"/>
              <a:t>      - An unauthorized person follows an employee into a restricted area.</a:t>
            </a:r>
          </a:p>
          <a:p>
            <a:endParaRPr lang="en-US" dirty="0">
              <a:solidFill>
                <a:srgbClr val="FF0000"/>
              </a:solidFill>
              <a:highlight>
                <a:srgbClr val="FFFF00"/>
              </a:highlight>
            </a:endParaRPr>
          </a:p>
        </p:txBody>
      </p:sp>
      <p:pic>
        <p:nvPicPr>
          <p:cNvPr id="2054" name="Picture 6" descr="How to Spot a Phishing Scam | Community Bank and Trust">
            <a:extLst>
              <a:ext uri="{FF2B5EF4-FFF2-40B4-BE49-F238E27FC236}">
                <a16:creationId xmlns:a16="http://schemas.microsoft.com/office/drawing/2014/main" id="{04CB6FBF-3844-07C7-8215-43019C7729B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074" t="1877" r="26416"/>
          <a:stretch>
            <a:fillRect/>
          </a:stretch>
        </p:blipFill>
        <p:spPr bwMode="auto">
          <a:xfrm>
            <a:off x="7411255" y="1228252"/>
            <a:ext cx="1640756" cy="158725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What is Tailgating in Cyber Security? A Practical Guide to Physical  Intrusion Risks - IT Networks">
            <a:extLst>
              <a:ext uri="{FF2B5EF4-FFF2-40B4-BE49-F238E27FC236}">
                <a16:creationId xmlns:a16="http://schemas.microsoft.com/office/drawing/2014/main" id="{EEEC0339-7E43-DF6E-90B0-26FFD0E30C4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6021" t="22082" r="12460" b="5324"/>
          <a:stretch>
            <a:fillRect/>
          </a:stretch>
        </p:blipFill>
        <p:spPr bwMode="auto">
          <a:xfrm>
            <a:off x="7464824" y="3406265"/>
            <a:ext cx="1533618" cy="101796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B983299-2A0A-0343-C41B-C715810E079B}"/>
              </a:ext>
            </a:extLst>
          </p:cNvPr>
          <p:cNvSpPr txBox="1"/>
          <p:nvPr/>
        </p:nvSpPr>
        <p:spPr>
          <a:xfrm>
            <a:off x="1291068" y="4152338"/>
            <a:ext cx="5847135" cy="307777"/>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190500" lvl="0" algn="l" rtl="0">
              <a:lnSpc>
                <a:spcPct val="100000"/>
              </a:lnSpc>
              <a:spcBef>
                <a:spcPts val="0"/>
              </a:spcBef>
              <a:spcAft>
                <a:spcPts val="0"/>
              </a:spcAft>
              <a:buClr>
                <a:schemeClr val="dk2"/>
              </a:buClr>
              <a:buSzPts val="1500"/>
            </a:pPr>
            <a:r>
              <a:rPr lang="en-US" sz="1400" dirty="0">
                <a:solidFill>
                  <a:schemeClr val="dk2"/>
                </a:solidFill>
              </a:rPr>
              <a:t>Good advice for any system designer: “Your users are not you”</a:t>
            </a:r>
          </a:p>
        </p:txBody>
      </p:sp>
    </p:spTree>
    <p:extLst>
      <p:ext uri="{BB962C8B-B14F-4D97-AF65-F5344CB8AC3E}">
        <p14:creationId xmlns:p14="http://schemas.microsoft.com/office/powerpoint/2010/main" val="18786235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47"/>
          <p:cNvSpPr txBox="1">
            <a:spLocks noGrp="1"/>
          </p:cNvSpPr>
          <p:nvPr>
            <p:ph type="title"/>
          </p:nvPr>
        </p:nvSpPr>
        <p:spPr>
          <a:xfrm>
            <a:off x="628650" y="273844"/>
            <a:ext cx="7886700" cy="713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 sz="3400"/>
              <a:t>Blackmail or Physically Threaten?</a:t>
            </a:r>
            <a:endParaRPr sz="3400"/>
          </a:p>
        </p:txBody>
      </p:sp>
      <p:pic>
        <p:nvPicPr>
          <p:cNvPr id="275" name="Google Shape;275;p47"/>
          <p:cNvPicPr preferRelativeResize="0"/>
          <p:nvPr/>
        </p:nvPicPr>
        <p:blipFill rotWithShape="1">
          <a:blip r:embed="rId3">
            <a:alphaModFix/>
          </a:blip>
          <a:srcRect/>
          <a:stretch/>
        </p:blipFill>
        <p:spPr>
          <a:xfrm>
            <a:off x="2730113" y="1601549"/>
            <a:ext cx="3683775" cy="22530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9"/>
          <p:cNvSpPr txBox="1">
            <a:spLocks noGrp="1"/>
          </p:cNvSpPr>
          <p:nvPr>
            <p:ph type="title"/>
          </p:nvPr>
        </p:nvSpPr>
        <p:spPr>
          <a:xfrm>
            <a:off x="628650" y="273844"/>
            <a:ext cx="7886700" cy="713700"/>
          </a:xfrm>
          <a:prstGeom prst="rect">
            <a:avLst/>
          </a:prstGeom>
          <a:noFill/>
          <a:ln>
            <a:noFill/>
          </a:ln>
        </p:spPr>
        <p:txBody>
          <a:bodyPr spcFirstLastPara="1" wrap="square" lIns="91425" tIns="45700" rIns="91425" bIns="45700" anchor="ctr" anchorCtr="0">
            <a:noAutofit/>
          </a:bodyPr>
          <a:lstStyle/>
          <a:p>
            <a:pPr lvl="0"/>
            <a:r>
              <a:rPr lang="en-US" sz="3200" dirty="0"/>
              <a:t>What is Computer Security</a:t>
            </a:r>
            <a:endParaRPr sz="3400" dirty="0"/>
          </a:p>
        </p:txBody>
      </p:sp>
      <p:sp>
        <p:nvSpPr>
          <p:cNvPr id="5" name="TextBox 4">
            <a:extLst>
              <a:ext uri="{FF2B5EF4-FFF2-40B4-BE49-F238E27FC236}">
                <a16:creationId xmlns:a16="http://schemas.microsoft.com/office/drawing/2014/main" id="{43CB5577-66D4-1DD9-65EB-83F88743C993}"/>
              </a:ext>
            </a:extLst>
          </p:cNvPr>
          <p:cNvSpPr txBox="1"/>
          <p:nvPr/>
        </p:nvSpPr>
        <p:spPr>
          <a:xfrm>
            <a:off x="628649" y="1337366"/>
            <a:ext cx="7337641" cy="2954655"/>
          </a:xfrm>
          <a:prstGeom prst="rect">
            <a:avLst/>
          </a:prstGeom>
          <a:noFill/>
        </p:spPr>
        <p:txBody>
          <a:bodyPr wrap="square">
            <a:spAutoFit/>
          </a:bodyPr>
          <a:lstStyle/>
          <a:p>
            <a:pPr marL="285750" indent="-285750">
              <a:spcAft>
                <a:spcPts val="600"/>
              </a:spcAft>
              <a:buFont typeface="Wingdings" panose="05000000000000000000" pitchFamily="2" charset="2"/>
              <a:buChar char="Ø"/>
            </a:pPr>
            <a:r>
              <a:rPr lang="en" i="1" u="sng" dirty="0">
                <a:solidFill>
                  <a:schemeClr val="dk2"/>
                </a:solidFill>
              </a:rPr>
              <a:t>Goodrich and Tamassia</a:t>
            </a:r>
            <a:r>
              <a:rPr lang="en" dirty="0">
                <a:solidFill>
                  <a:schemeClr val="dk2"/>
                </a:solidFill>
              </a:rPr>
              <a:t>: </a:t>
            </a:r>
            <a:r>
              <a:rPr lang="en" dirty="0">
                <a:solidFill>
                  <a:schemeClr val="tx1"/>
                </a:solidFill>
              </a:rPr>
              <a:t>They didn’t provide a definition.</a:t>
            </a:r>
            <a:endParaRPr lang="en" i="1" u="sng" dirty="0">
              <a:solidFill>
                <a:schemeClr val="tx1"/>
              </a:solidFill>
            </a:endParaRPr>
          </a:p>
          <a:p>
            <a:pPr marL="285750" indent="-285750">
              <a:spcAft>
                <a:spcPts val="600"/>
              </a:spcAft>
              <a:buFont typeface="Wingdings" panose="05000000000000000000" pitchFamily="2" charset="2"/>
              <a:buChar char="Ø"/>
            </a:pPr>
            <a:r>
              <a:rPr lang="en" i="1" u="sng" dirty="0">
                <a:solidFill>
                  <a:schemeClr val="dk2"/>
                </a:solidFill>
              </a:rPr>
              <a:t>Wikipedi</a:t>
            </a:r>
            <a:r>
              <a:rPr lang="en-US" altLang="zh-CN" i="1" u="sng" dirty="0">
                <a:solidFill>
                  <a:schemeClr val="dk2"/>
                </a:solidFill>
              </a:rPr>
              <a:t>a</a:t>
            </a:r>
            <a:r>
              <a:rPr lang="en-US" altLang="zh-CN" i="1" dirty="0">
                <a:solidFill>
                  <a:schemeClr val="dk2"/>
                </a:solidFill>
              </a:rPr>
              <a:t>: </a:t>
            </a:r>
            <a:r>
              <a:rPr lang="en-US" sz="1200" i="0" dirty="0">
                <a:solidFill>
                  <a:srgbClr val="202122"/>
                </a:solidFill>
                <a:effectLst/>
                <a:latin typeface="Arial" panose="020B0604020202020204" pitchFamily="34" charset="0"/>
              </a:rPr>
              <a:t>Computer security (also cybersecurity, digital security, or information technology (IT) security</a:t>
            </a:r>
            <a:r>
              <a:rPr lang="en-US" sz="1200" i="0" dirty="0">
                <a:solidFill>
                  <a:schemeClr val="tx1"/>
                </a:solidFill>
                <a:effectLst/>
                <a:latin typeface="Arial" panose="020B0604020202020204" pitchFamily="34" charset="0"/>
              </a:rPr>
              <a:t>) </a:t>
            </a:r>
            <a:r>
              <a:rPr lang="en-US" sz="1200" b="0" i="0" dirty="0">
                <a:solidFill>
                  <a:schemeClr val="tx1"/>
                </a:solidFill>
                <a:effectLst/>
                <a:latin typeface="Arial" panose="020B0604020202020204" pitchFamily="34" charset="0"/>
              </a:rPr>
              <a:t>is a protection for </a:t>
            </a:r>
            <a:r>
              <a:rPr lang="en-US" sz="1200" i="0" strike="noStrike" dirty="0">
                <a:solidFill>
                  <a:schemeClr val="tx1"/>
                </a:solidFill>
                <a:effectLst/>
                <a:latin typeface="Arial" panose="020B0604020202020204" pitchFamily="34" charset="0"/>
                <a:hlinkClick r:id="rId3" tooltip="Computer software">
                  <a:extLst>
                    <a:ext uri="{A12FA001-AC4F-418D-AE19-62706E023703}">
                      <ahyp:hlinkClr xmlns:ahyp="http://schemas.microsoft.com/office/drawing/2018/hyperlinkcolor" val="tx"/>
                    </a:ext>
                  </a:extLst>
                </a:hlinkClick>
              </a:rPr>
              <a:t>computer</a:t>
            </a:r>
            <a:r>
              <a:rPr lang="en-US" sz="1200" i="0" strike="noStrike" dirty="0">
                <a:solidFill>
                  <a:srgbClr val="507BD8"/>
                </a:solidFill>
                <a:effectLst/>
                <a:latin typeface="Arial" panose="020B0604020202020204" pitchFamily="34" charset="0"/>
                <a:hlinkClick r:id="rId3" tooltip="Computer software">
                  <a:extLst>
                    <a:ext uri="{A12FA001-AC4F-418D-AE19-62706E023703}">
                      <ahyp:hlinkClr xmlns:ahyp="http://schemas.microsoft.com/office/drawing/2018/hyperlinkcolor" val="tx"/>
                    </a:ext>
                  </a:extLst>
                </a:hlinkClick>
              </a:rPr>
              <a:t> </a:t>
            </a:r>
            <a:r>
              <a:rPr lang="en-US" sz="1200" i="0" strike="noStrike" dirty="0">
                <a:solidFill>
                  <a:schemeClr val="tx1"/>
                </a:solidFill>
                <a:effectLst/>
                <a:latin typeface="Arial" panose="020B0604020202020204" pitchFamily="34" charset="0"/>
                <a:hlinkClick r:id="rId3" tooltip="Computer software">
                  <a:extLst>
                    <a:ext uri="{A12FA001-AC4F-418D-AE19-62706E023703}">
                      <ahyp:hlinkClr xmlns:ahyp="http://schemas.microsoft.com/office/drawing/2018/hyperlinkcolor" val="tx"/>
                    </a:ext>
                  </a:extLst>
                </a:hlinkClick>
              </a:rPr>
              <a:t>software</a:t>
            </a:r>
            <a:r>
              <a:rPr lang="en-US" sz="1200" i="0" dirty="0">
                <a:solidFill>
                  <a:schemeClr val="tx1"/>
                </a:solidFill>
                <a:effectLst/>
                <a:latin typeface="Arial" panose="020B0604020202020204" pitchFamily="34" charset="0"/>
              </a:rPr>
              <a:t>, </a:t>
            </a:r>
            <a:r>
              <a:rPr lang="en-US" sz="1200" i="0" strike="noStrike" dirty="0">
                <a:solidFill>
                  <a:schemeClr val="tx1"/>
                </a:solidFill>
                <a:effectLst/>
                <a:latin typeface="Arial" panose="020B0604020202020204" pitchFamily="34" charset="0"/>
                <a:hlinkClick r:id="rId4" tooltip="System">
                  <a:extLst>
                    <a:ext uri="{A12FA001-AC4F-418D-AE19-62706E023703}">
                      <ahyp:hlinkClr xmlns:ahyp="http://schemas.microsoft.com/office/drawing/2018/hyperlinkcolor" val="tx"/>
                    </a:ext>
                  </a:extLst>
                </a:hlinkClick>
              </a:rPr>
              <a:t>systems</a:t>
            </a:r>
            <a:r>
              <a:rPr lang="en-US" sz="1200" i="0" dirty="0">
                <a:solidFill>
                  <a:schemeClr val="tx1"/>
                </a:solidFill>
                <a:effectLst/>
                <a:latin typeface="Arial" panose="020B0604020202020204" pitchFamily="34" charset="0"/>
              </a:rPr>
              <a:t>, and </a:t>
            </a:r>
            <a:r>
              <a:rPr lang="en-US" sz="1200" i="0" strike="noStrike" dirty="0">
                <a:solidFill>
                  <a:schemeClr val="tx1"/>
                </a:solidFill>
                <a:effectLst/>
                <a:latin typeface="Arial" panose="020B0604020202020204" pitchFamily="34" charset="0"/>
                <a:hlinkClick r:id="rId5" tooltip="Computer network">
                  <a:extLst>
                    <a:ext uri="{A12FA001-AC4F-418D-AE19-62706E023703}">
                      <ahyp:hlinkClr xmlns:ahyp="http://schemas.microsoft.com/office/drawing/2018/hyperlinkcolor" val="tx"/>
                    </a:ext>
                  </a:extLst>
                </a:hlinkClick>
              </a:rPr>
              <a:t>networks</a:t>
            </a:r>
            <a:r>
              <a:rPr lang="en-US" sz="1200" i="0" dirty="0">
                <a:solidFill>
                  <a:schemeClr val="tx1"/>
                </a:solidFill>
                <a:effectLst/>
                <a:latin typeface="Arial" panose="020B0604020202020204" pitchFamily="34" charset="0"/>
              </a:rPr>
              <a:t> from </a:t>
            </a:r>
            <a:r>
              <a:rPr lang="en-US" sz="1200" i="0" strike="noStrike" dirty="0">
                <a:solidFill>
                  <a:schemeClr val="tx1"/>
                </a:solidFill>
                <a:effectLst/>
                <a:latin typeface="Arial" panose="020B0604020202020204" pitchFamily="34" charset="0"/>
                <a:hlinkClick r:id="rId6" tooltip="Threat (security)">
                  <a:extLst>
                    <a:ext uri="{A12FA001-AC4F-418D-AE19-62706E023703}">
                      <ahyp:hlinkClr xmlns:ahyp="http://schemas.microsoft.com/office/drawing/2018/hyperlinkcolor" val="tx"/>
                    </a:ext>
                  </a:extLst>
                </a:hlinkClick>
              </a:rPr>
              <a:t>threats</a:t>
            </a:r>
            <a:r>
              <a:rPr lang="en-US" sz="1200" i="0" dirty="0">
                <a:solidFill>
                  <a:schemeClr val="tx1"/>
                </a:solidFill>
                <a:effectLst/>
                <a:latin typeface="Arial" panose="020B0604020202020204" pitchFamily="34" charset="0"/>
              </a:rPr>
              <a:t> that can lead to unauthorized information disclosure, theft or damage to </a:t>
            </a:r>
            <a:r>
              <a:rPr lang="en-US" sz="1200" i="0" strike="noStrike" dirty="0">
                <a:solidFill>
                  <a:schemeClr val="tx1"/>
                </a:solidFill>
                <a:effectLst/>
                <a:latin typeface="Arial" panose="020B0604020202020204" pitchFamily="34" charset="0"/>
                <a:hlinkClick r:id="rId7">
                  <a:extLst>
                    <a:ext uri="{A12FA001-AC4F-418D-AE19-62706E023703}">
                      <ahyp:hlinkClr xmlns:ahyp="http://schemas.microsoft.com/office/drawing/2018/hyperlinkcolor" val="tx"/>
                    </a:ext>
                  </a:extLst>
                </a:hlinkClick>
              </a:rPr>
              <a:t>hardware</a:t>
            </a:r>
            <a:r>
              <a:rPr lang="en-US" sz="1200" i="0" dirty="0">
                <a:solidFill>
                  <a:schemeClr val="tx1"/>
                </a:solidFill>
                <a:effectLst/>
                <a:latin typeface="Arial" panose="020B0604020202020204" pitchFamily="34" charset="0"/>
              </a:rPr>
              <a:t>, </a:t>
            </a:r>
            <a:r>
              <a:rPr lang="en-US" sz="1200" i="0" strike="noStrike" dirty="0">
                <a:solidFill>
                  <a:schemeClr val="tx1"/>
                </a:solidFill>
                <a:effectLst/>
                <a:latin typeface="Arial" panose="020B0604020202020204" pitchFamily="34" charset="0"/>
                <a:hlinkClick r:id="rId8" tooltip="Software">
                  <a:extLst>
                    <a:ext uri="{A12FA001-AC4F-418D-AE19-62706E023703}">
                      <ahyp:hlinkClr xmlns:ahyp="http://schemas.microsoft.com/office/drawing/2018/hyperlinkcolor" val="tx"/>
                    </a:ext>
                  </a:extLst>
                </a:hlinkClick>
              </a:rPr>
              <a:t>software</a:t>
            </a:r>
            <a:r>
              <a:rPr lang="en-US" sz="1200" i="0" dirty="0">
                <a:solidFill>
                  <a:schemeClr val="tx1"/>
                </a:solidFill>
                <a:effectLst/>
                <a:latin typeface="Arial" panose="020B0604020202020204" pitchFamily="34" charset="0"/>
              </a:rPr>
              <a:t>, or </a:t>
            </a:r>
            <a:r>
              <a:rPr lang="en-US" sz="1200" i="0" strike="noStrike" dirty="0">
                <a:solidFill>
                  <a:schemeClr val="tx1"/>
                </a:solidFill>
                <a:effectLst/>
                <a:latin typeface="Arial" panose="020B0604020202020204" pitchFamily="34" charset="0"/>
                <a:hlinkClick r:id="rId9" tooltip="Data (computing)">
                  <a:extLst>
                    <a:ext uri="{A12FA001-AC4F-418D-AE19-62706E023703}">
                      <ahyp:hlinkClr xmlns:ahyp="http://schemas.microsoft.com/office/drawing/2018/hyperlinkcolor" val="tx"/>
                    </a:ext>
                  </a:extLst>
                </a:hlinkClick>
              </a:rPr>
              <a:t>data</a:t>
            </a:r>
            <a:r>
              <a:rPr lang="en-US" sz="1200" i="0" dirty="0">
                <a:solidFill>
                  <a:schemeClr val="tx1"/>
                </a:solidFill>
                <a:effectLst/>
                <a:latin typeface="Arial" panose="020B0604020202020204" pitchFamily="34" charset="0"/>
              </a:rPr>
              <a:t>, as well as from the disruption or misdirection of the </a:t>
            </a:r>
            <a:r>
              <a:rPr lang="en-US" sz="1200" i="0" strike="noStrike" dirty="0">
                <a:solidFill>
                  <a:schemeClr val="tx1"/>
                </a:solidFill>
                <a:effectLst/>
                <a:latin typeface="Arial" panose="020B0604020202020204" pitchFamily="34" charset="0"/>
                <a:hlinkClick r:id="rId10" tooltip="Service (economics)">
                  <a:extLst>
                    <a:ext uri="{A12FA001-AC4F-418D-AE19-62706E023703}">
                      <ahyp:hlinkClr xmlns:ahyp="http://schemas.microsoft.com/office/drawing/2018/hyperlinkcolor" val="tx"/>
                    </a:ext>
                  </a:extLst>
                </a:hlinkClick>
              </a:rPr>
              <a:t>services</a:t>
            </a:r>
            <a:r>
              <a:rPr lang="en-US" sz="1200" strike="noStrike" dirty="0">
                <a:solidFill>
                  <a:schemeClr val="tx1"/>
                </a:solidFill>
                <a:latin typeface="Arial" panose="020B0604020202020204" pitchFamily="34" charset="0"/>
              </a:rPr>
              <a:t>.</a:t>
            </a:r>
          </a:p>
          <a:p>
            <a:pPr marL="285750" indent="-285750">
              <a:spcAft>
                <a:spcPts val="600"/>
              </a:spcAft>
              <a:buFont typeface="Wingdings" panose="05000000000000000000" pitchFamily="2" charset="2"/>
              <a:buChar char="Ø"/>
            </a:pPr>
            <a:r>
              <a:rPr lang="en-US" i="1" u="sng" dirty="0">
                <a:solidFill>
                  <a:schemeClr val="dk2"/>
                </a:solidFill>
              </a:rPr>
              <a:t>Garfinkel and Spafford</a:t>
            </a:r>
            <a:r>
              <a:rPr lang="en-US" dirty="0">
                <a:solidFill>
                  <a:schemeClr val="dk2"/>
                </a:solidFill>
              </a:rPr>
              <a:t>: </a:t>
            </a:r>
            <a:r>
              <a:rPr lang="en-US" sz="1200" dirty="0">
                <a:solidFill>
                  <a:schemeClr val="tx1"/>
                </a:solidFill>
              </a:rPr>
              <a:t>A computer is secure if you can depend on it and its software to behave as you expect.</a:t>
            </a:r>
          </a:p>
          <a:p>
            <a:pPr marL="285750" indent="-285750">
              <a:spcAft>
                <a:spcPts val="600"/>
              </a:spcAft>
              <a:buFont typeface="Wingdings" panose="05000000000000000000" pitchFamily="2" charset="2"/>
              <a:buChar char="Ø"/>
            </a:pPr>
            <a:r>
              <a:rPr lang="en-US" i="1" u="sng" dirty="0">
                <a:solidFill>
                  <a:srgbClr val="0F2044"/>
                </a:solidFill>
              </a:rPr>
              <a:t>Olovsson</a:t>
            </a:r>
            <a:r>
              <a:rPr lang="en-US" dirty="0"/>
              <a:t>: </a:t>
            </a:r>
            <a:r>
              <a:rPr lang="en-US" sz="1200" dirty="0">
                <a:solidFill>
                  <a:schemeClr val="tx1"/>
                </a:solidFill>
              </a:rPr>
              <a:t>A secure system is a system on which enough trust can be put to use it together with sensitive information.</a:t>
            </a:r>
          </a:p>
          <a:p>
            <a:pPr marL="285750" indent="-285750">
              <a:spcAft>
                <a:spcPts val="600"/>
              </a:spcAft>
              <a:buFont typeface="Wingdings" panose="05000000000000000000" pitchFamily="2" charset="2"/>
              <a:buChar char="Ø"/>
            </a:pPr>
            <a:r>
              <a:rPr lang="en-US" i="1" u="sng" dirty="0">
                <a:solidFill>
                  <a:srgbClr val="0F2044"/>
                </a:solidFill>
              </a:rPr>
              <a:t>Ross</a:t>
            </a:r>
            <a:r>
              <a:rPr lang="en-US" i="1" dirty="0"/>
              <a:t>: </a:t>
            </a:r>
            <a:r>
              <a:rPr lang="en-US" sz="1200" dirty="0"/>
              <a:t>The ongoing and redundant implementation of protections for the confidentiality and integrity of information and system resources so that an unauthorized user has to spend an unacceptable amount of time or money or absorb too much risk in order to defeat it, with the ultimate goal that the system can be trusted with sensitive information.</a:t>
            </a:r>
            <a:endParaRPr lang="en-US" sz="1200" dirty="0">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8">
          <a:extLst>
            <a:ext uri="{FF2B5EF4-FFF2-40B4-BE49-F238E27FC236}">
              <a16:creationId xmlns:a16="http://schemas.microsoft.com/office/drawing/2014/main" id="{E8839CA2-87CC-46C5-7578-3F98FAFA86E4}"/>
            </a:ext>
          </a:extLst>
        </p:cNvPr>
        <p:cNvGrpSpPr/>
        <p:nvPr/>
      </p:nvGrpSpPr>
      <p:grpSpPr>
        <a:xfrm>
          <a:off x="0" y="0"/>
          <a:ext cx="0" cy="0"/>
          <a:chOff x="0" y="0"/>
          <a:chExt cx="0" cy="0"/>
        </a:xfrm>
      </p:grpSpPr>
      <p:sp>
        <p:nvSpPr>
          <p:cNvPr id="159" name="Google Shape;159;p29">
            <a:extLst>
              <a:ext uri="{FF2B5EF4-FFF2-40B4-BE49-F238E27FC236}">
                <a16:creationId xmlns:a16="http://schemas.microsoft.com/office/drawing/2014/main" id="{EF590914-F32A-5BF8-A306-2D71166E2C30}"/>
              </a:ext>
            </a:extLst>
          </p:cNvPr>
          <p:cNvSpPr txBox="1">
            <a:spLocks noGrp="1"/>
          </p:cNvSpPr>
          <p:nvPr>
            <p:ph type="title"/>
          </p:nvPr>
        </p:nvSpPr>
        <p:spPr>
          <a:xfrm>
            <a:off x="628649" y="273844"/>
            <a:ext cx="8338215" cy="713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sz="3400" dirty="0"/>
              <a:t>Basic Terminology in Computer Security</a:t>
            </a:r>
            <a:endParaRPr sz="3400" dirty="0"/>
          </a:p>
        </p:txBody>
      </p:sp>
      <p:sp>
        <p:nvSpPr>
          <p:cNvPr id="160" name="Google Shape;160;p29">
            <a:extLst>
              <a:ext uri="{FF2B5EF4-FFF2-40B4-BE49-F238E27FC236}">
                <a16:creationId xmlns:a16="http://schemas.microsoft.com/office/drawing/2014/main" id="{A95CE34D-D2B6-C664-E4FE-DEC81FA98340}"/>
              </a:ext>
            </a:extLst>
          </p:cNvPr>
          <p:cNvSpPr txBox="1">
            <a:spLocks noGrp="1"/>
          </p:cNvSpPr>
          <p:nvPr>
            <p:ph type="body" idx="1"/>
          </p:nvPr>
        </p:nvSpPr>
        <p:spPr>
          <a:xfrm>
            <a:off x="628650" y="1135810"/>
            <a:ext cx="7886700" cy="870125"/>
          </a:xfrm>
          <a:prstGeom prst="rect">
            <a:avLst/>
          </a:prstGeom>
          <a:noFill/>
          <a:ln>
            <a:noFill/>
          </a:ln>
        </p:spPr>
        <p:txBody>
          <a:bodyPr spcFirstLastPara="1" wrap="square" lIns="91425" tIns="45700" rIns="91425" bIns="45700" anchor="t" anchorCtr="0">
            <a:noAutofit/>
          </a:bodyPr>
          <a:lstStyle/>
          <a:p>
            <a:pPr marL="0" lvl="0" indent="0">
              <a:spcBef>
                <a:spcPts val="400"/>
              </a:spcBef>
              <a:buNone/>
            </a:pPr>
            <a:r>
              <a:rPr lang="en-US" sz="1800" dirty="0"/>
              <a:t>In computer security, precise terminology helps us describe how systems fail and how we defend them.</a:t>
            </a:r>
            <a:endParaRPr sz="800" dirty="0">
              <a:solidFill>
                <a:schemeClr val="dk2"/>
              </a:solidFill>
              <a:latin typeface="Arial"/>
              <a:ea typeface="Arial"/>
              <a:cs typeface="Arial"/>
              <a:sym typeface="Arial"/>
            </a:endParaRPr>
          </a:p>
          <a:p>
            <a:pPr marL="0" lvl="0" indent="0" algn="l" rtl="0">
              <a:lnSpc>
                <a:spcPct val="100000"/>
              </a:lnSpc>
              <a:spcBef>
                <a:spcPts val="1000"/>
              </a:spcBef>
              <a:spcAft>
                <a:spcPts val="0"/>
              </a:spcAft>
              <a:buSzPts val="2400"/>
              <a:buNone/>
            </a:pPr>
            <a:endParaRPr sz="1500" dirty="0">
              <a:solidFill>
                <a:schemeClr val="dk2"/>
              </a:solidFill>
            </a:endParaRPr>
          </a:p>
        </p:txBody>
      </p:sp>
      <p:sp>
        <p:nvSpPr>
          <p:cNvPr id="3" name="TextBox 2">
            <a:extLst>
              <a:ext uri="{FF2B5EF4-FFF2-40B4-BE49-F238E27FC236}">
                <a16:creationId xmlns:a16="http://schemas.microsoft.com/office/drawing/2014/main" id="{4D4C4EBD-D614-983F-6F2D-D631D2F5B94F}"/>
              </a:ext>
            </a:extLst>
          </p:cNvPr>
          <p:cNvSpPr txBox="1"/>
          <p:nvPr/>
        </p:nvSpPr>
        <p:spPr>
          <a:xfrm>
            <a:off x="1141803" y="1945397"/>
            <a:ext cx="6229350" cy="30777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0" lvl="0" indent="0">
              <a:spcBef>
                <a:spcPts val="400"/>
              </a:spcBef>
              <a:buNone/>
            </a:pPr>
            <a:r>
              <a:rPr lang="en-US" sz="1400" dirty="0">
                <a:solidFill>
                  <a:schemeClr val="dk2"/>
                </a:solidFill>
              </a:rPr>
              <a:t>In</a:t>
            </a:r>
            <a:r>
              <a:rPr lang="zh-CN" altLang="en-US" sz="1400" dirty="0">
                <a:solidFill>
                  <a:schemeClr val="dk2"/>
                </a:solidFill>
              </a:rPr>
              <a:t> </a:t>
            </a:r>
            <a:r>
              <a:rPr lang="en-US" altLang="zh-CN" sz="1400" dirty="0">
                <a:solidFill>
                  <a:schemeClr val="dk2"/>
                </a:solidFill>
              </a:rPr>
              <a:t>this</a:t>
            </a:r>
            <a:r>
              <a:rPr lang="zh-CN" altLang="en-US" sz="1400" dirty="0">
                <a:solidFill>
                  <a:schemeClr val="dk2"/>
                </a:solidFill>
              </a:rPr>
              <a:t> </a:t>
            </a:r>
            <a:r>
              <a:rPr lang="en-US" altLang="zh-CN" sz="1400" dirty="0">
                <a:solidFill>
                  <a:schemeClr val="dk2"/>
                </a:solidFill>
              </a:rPr>
              <a:t>class,</a:t>
            </a:r>
            <a:r>
              <a:rPr lang="zh-CN" altLang="en-US" sz="1400" dirty="0">
                <a:solidFill>
                  <a:schemeClr val="dk2"/>
                </a:solidFill>
              </a:rPr>
              <a:t> </a:t>
            </a:r>
            <a:r>
              <a:rPr lang="en-US" altLang="zh-CN" sz="1400" dirty="0">
                <a:solidFill>
                  <a:schemeClr val="dk2"/>
                </a:solidFill>
              </a:rPr>
              <a:t>practice speaking the same language of security like an expert.</a:t>
            </a:r>
          </a:p>
        </p:txBody>
      </p:sp>
      <p:sp>
        <p:nvSpPr>
          <p:cNvPr id="5" name="TextBox 4">
            <a:extLst>
              <a:ext uri="{FF2B5EF4-FFF2-40B4-BE49-F238E27FC236}">
                <a16:creationId xmlns:a16="http://schemas.microsoft.com/office/drawing/2014/main" id="{24F9D1AF-B58F-542D-C48A-E97196BF745D}"/>
              </a:ext>
            </a:extLst>
          </p:cNvPr>
          <p:cNvSpPr txBox="1"/>
          <p:nvPr/>
        </p:nvSpPr>
        <p:spPr>
          <a:xfrm>
            <a:off x="1141803" y="2394228"/>
            <a:ext cx="4572000" cy="1991314"/>
          </a:xfrm>
          <a:prstGeom prst="rect">
            <a:avLst/>
          </a:prstGeom>
          <a:noFill/>
        </p:spPr>
        <p:txBody>
          <a:bodyPr wrap="square">
            <a:spAutoFit/>
          </a:bodyPr>
          <a:lstStyle/>
          <a:p>
            <a:pPr>
              <a:lnSpc>
                <a:spcPct val="150000"/>
              </a:lnSpc>
            </a:pPr>
            <a:r>
              <a:rPr lang="en-US" dirty="0"/>
              <a:t>We’ll learn some basic terms:</a:t>
            </a:r>
          </a:p>
          <a:p>
            <a:pPr>
              <a:lnSpc>
                <a:spcPct val="150000"/>
              </a:lnSpc>
            </a:pPr>
            <a:r>
              <a:rPr lang="en-US" dirty="0"/>
              <a:t>🔹 Vulnerabilities</a:t>
            </a:r>
            <a:br>
              <a:rPr lang="en-US" dirty="0"/>
            </a:br>
            <a:r>
              <a:rPr lang="en-US" dirty="0"/>
              <a:t>🔹 Threats</a:t>
            </a:r>
            <a:br>
              <a:rPr lang="en-US" dirty="0"/>
            </a:br>
            <a:r>
              <a:rPr lang="en-US" dirty="0"/>
              <a:t>🔹 Attacks &amp; Attackers</a:t>
            </a:r>
            <a:br>
              <a:rPr lang="en-US" dirty="0"/>
            </a:br>
            <a:r>
              <a:rPr lang="en-US" dirty="0"/>
              <a:t>🔹 Security Model</a:t>
            </a:r>
            <a:br>
              <a:rPr lang="en-US" dirty="0"/>
            </a:br>
            <a:r>
              <a:rPr lang="en-US" dirty="0"/>
              <a:t>🔹 Defenses</a:t>
            </a:r>
          </a:p>
        </p:txBody>
      </p:sp>
      <p:pic>
        <p:nvPicPr>
          <p:cNvPr id="1026" name="Picture 2" descr="CYBER SECURITY TERMINOLOGY | UK Cyber Security Group Ltd">
            <a:extLst>
              <a:ext uri="{FF2B5EF4-FFF2-40B4-BE49-F238E27FC236}">
                <a16:creationId xmlns:a16="http://schemas.microsoft.com/office/drawing/2014/main" id="{A3F4AC37-8CDE-CEAF-84F7-94BC2FE0041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43" r="1348"/>
          <a:stretch>
            <a:fillRect/>
          </a:stretch>
        </p:blipFill>
        <p:spPr bwMode="auto">
          <a:xfrm>
            <a:off x="4132302" y="2548374"/>
            <a:ext cx="3503655" cy="1880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07204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8">
          <a:extLst>
            <a:ext uri="{FF2B5EF4-FFF2-40B4-BE49-F238E27FC236}">
              <a16:creationId xmlns:a16="http://schemas.microsoft.com/office/drawing/2014/main" id="{2D9D3DBE-40D6-91D3-9582-9C019EBF755E}"/>
            </a:ext>
          </a:extLst>
        </p:cNvPr>
        <p:cNvGrpSpPr/>
        <p:nvPr/>
      </p:nvGrpSpPr>
      <p:grpSpPr>
        <a:xfrm>
          <a:off x="0" y="0"/>
          <a:ext cx="0" cy="0"/>
          <a:chOff x="0" y="0"/>
          <a:chExt cx="0" cy="0"/>
        </a:xfrm>
      </p:grpSpPr>
      <p:sp>
        <p:nvSpPr>
          <p:cNvPr id="159" name="Google Shape;159;p29">
            <a:extLst>
              <a:ext uri="{FF2B5EF4-FFF2-40B4-BE49-F238E27FC236}">
                <a16:creationId xmlns:a16="http://schemas.microsoft.com/office/drawing/2014/main" id="{AB2115EE-B99B-1A47-4960-7A8C234DAD9C}"/>
              </a:ext>
            </a:extLst>
          </p:cNvPr>
          <p:cNvSpPr txBox="1">
            <a:spLocks noGrp="1"/>
          </p:cNvSpPr>
          <p:nvPr>
            <p:ph type="title"/>
          </p:nvPr>
        </p:nvSpPr>
        <p:spPr>
          <a:xfrm>
            <a:off x="628649" y="273844"/>
            <a:ext cx="8338215" cy="713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sz="3400" dirty="0"/>
              <a:t>Basic Terminology in Computer Security</a:t>
            </a:r>
            <a:endParaRPr sz="3400" dirty="0"/>
          </a:p>
        </p:txBody>
      </p:sp>
      <p:sp>
        <p:nvSpPr>
          <p:cNvPr id="160" name="Google Shape;160;p29">
            <a:extLst>
              <a:ext uri="{FF2B5EF4-FFF2-40B4-BE49-F238E27FC236}">
                <a16:creationId xmlns:a16="http://schemas.microsoft.com/office/drawing/2014/main" id="{45D9BEE7-0144-9BD6-B2A9-83E6CF642134}"/>
              </a:ext>
            </a:extLst>
          </p:cNvPr>
          <p:cNvSpPr txBox="1">
            <a:spLocks noGrp="1"/>
          </p:cNvSpPr>
          <p:nvPr>
            <p:ph type="body" idx="1"/>
          </p:nvPr>
        </p:nvSpPr>
        <p:spPr>
          <a:xfrm>
            <a:off x="628650" y="1135810"/>
            <a:ext cx="7886700" cy="870125"/>
          </a:xfrm>
          <a:prstGeom prst="rect">
            <a:avLst/>
          </a:prstGeom>
          <a:noFill/>
          <a:ln>
            <a:noFill/>
          </a:ln>
        </p:spPr>
        <p:txBody>
          <a:bodyPr spcFirstLastPara="1" wrap="square" lIns="91425" tIns="45700" rIns="91425" bIns="45700" anchor="t" anchorCtr="0">
            <a:noAutofit/>
          </a:bodyPr>
          <a:lstStyle/>
          <a:p>
            <a:pPr marL="0" lvl="0" indent="0">
              <a:spcBef>
                <a:spcPts val="400"/>
              </a:spcBef>
              <a:buNone/>
            </a:pPr>
            <a:r>
              <a:rPr lang="en-US" sz="1800" b="1" dirty="0">
                <a:solidFill>
                  <a:schemeClr val="bg2">
                    <a:lumMod val="75000"/>
                    <a:lumOff val="25000"/>
                  </a:schemeClr>
                </a:solidFill>
              </a:rPr>
              <a:t>Vulnerabilities</a:t>
            </a:r>
            <a:endParaRPr sz="1500" b="1" dirty="0">
              <a:solidFill>
                <a:schemeClr val="bg2">
                  <a:lumMod val="75000"/>
                  <a:lumOff val="25000"/>
                </a:schemeClr>
              </a:solidFill>
            </a:endParaRPr>
          </a:p>
        </p:txBody>
      </p:sp>
      <p:sp>
        <p:nvSpPr>
          <p:cNvPr id="4" name="TextBox 3">
            <a:extLst>
              <a:ext uri="{FF2B5EF4-FFF2-40B4-BE49-F238E27FC236}">
                <a16:creationId xmlns:a16="http://schemas.microsoft.com/office/drawing/2014/main" id="{AFD3120A-7296-18FD-8E97-B280F9104D81}"/>
              </a:ext>
            </a:extLst>
          </p:cNvPr>
          <p:cNvSpPr txBox="1"/>
          <p:nvPr/>
        </p:nvSpPr>
        <p:spPr>
          <a:xfrm>
            <a:off x="576886" y="1570872"/>
            <a:ext cx="7413342" cy="618118"/>
          </a:xfrm>
          <a:prstGeom prst="rect">
            <a:avLst/>
          </a:prstGeom>
          <a:noFill/>
        </p:spPr>
        <p:txBody>
          <a:bodyPr wrap="square">
            <a:spAutoFit/>
          </a:bodyPr>
          <a:lstStyle/>
          <a:p>
            <a:pPr marL="342900" lvl="0" indent="-215900" algn="l" rtl="0">
              <a:lnSpc>
                <a:spcPct val="100000"/>
              </a:lnSpc>
              <a:spcBef>
                <a:spcPts val="0"/>
              </a:spcBef>
              <a:spcAft>
                <a:spcPts val="0"/>
              </a:spcAft>
              <a:buClr>
                <a:schemeClr val="dk2"/>
              </a:buClr>
              <a:buSzPts val="1600"/>
              <a:buFont typeface="Arial"/>
              <a:buChar char="•"/>
            </a:pPr>
            <a:r>
              <a:rPr lang="en-US" sz="1600" dirty="0">
                <a:solidFill>
                  <a:schemeClr val="dk2"/>
                </a:solidFill>
                <a:latin typeface="Arial"/>
                <a:ea typeface="Arial"/>
                <a:cs typeface="Arial"/>
                <a:sym typeface="Arial"/>
              </a:rPr>
              <a:t>A </a:t>
            </a:r>
            <a:r>
              <a:rPr lang="en-US" sz="1600" i="1" u="sng" dirty="0">
                <a:solidFill>
                  <a:schemeClr val="dk2"/>
                </a:solidFill>
                <a:latin typeface="Arial"/>
                <a:ea typeface="Arial"/>
                <a:cs typeface="Arial"/>
                <a:sym typeface="Arial"/>
              </a:rPr>
              <a:t>vulnerability</a:t>
            </a:r>
            <a:r>
              <a:rPr lang="en-US" sz="1600" dirty="0">
                <a:solidFill>
                  <a:schemeClr val="dk2"/>
                </a:solidFill>
                <a:latin typeface="Arial"/>
                <a:ea typeface="Arial"/>
                <a:cs typeface="Arial"/>
                <a:sym typeface="Arial"/>
              </a:rPr>
              <a:t> is a weakness in a security system.</a:t>
            </a:r>
          </a:p>
          <a:p>
            <a:pPr marL="742950" lvl="1" indent="-146050">
              <a:spcBef>
                <a:spcPts val="480"/>
              </a:spcBef>
              <a:buClr>
                <a:schemeClr val="dk2"/>
              </a:buClr>
              <a:buSzPts val="1400"/>
              <a:buFont typeface="Arial"/>
              <a:buChar char="–"/>
            </a:pPr>
            <a:r>
              <a:rPr lang="en-US" sz="1400" dirty="0">
                <a:solidFill>
                  <a:schemeClr val="dk2"/>
                </a:solidFill>
                <a:latin typeface="Arial"/>
                <a:ea typeface="Arial"/>
                <a:cs typeface="Arial"/>
                <a:sym typeface="Arial"/>
              </a:rPr>
              <a:t>C</a:t>
            </a:r>
            <a:r>
              <a:rPr lang="en-US" dirty="0"/>
              <a:t>an exist in </a:t>
            </a:r>
            <a:r>
              <a:rPr lang="en-US" b="1" dirty="0"/>
              <a:t>software</a:t>
            </a:r>
            <a:r>
              <a:rPr lang="en-US" dirty="0"/>
              <a:t>, </a:t>
            </a:r>
            <a:r>
              <a:rPr lang="en-US" b="1" dirty="0"/>
              <a:t>hardware</a:t>
            </a:r>
            <a:r>
              <a:rPr lang="en-US" dirty="0"/>
              <a:t>, </a:t>
            </a:r>
            <a:r>
              <a:rPr lang="en-US" b="1" dirty="0"/>
              <a:t>configuration</a:t>
            </a:r>
            <a:r>
              <a:rPr lang="en-US" dirty="0"/>
              <a:t>, or </a:t>
            </a:r>
            <a:r>
              <a:rPr lang="en-US" b="1" dirty="0"/>
              <a:t>human behavior</a:t>
            </a:r>
            <a:endParaRPr lang="en-US" sz="1400" dirty="0">
              <a:solidFill>
                <a:schemeClr val="dk2"/>
              </a:solidFill>
              <a:latin typeface="Arial"/>
              <a:ea typeface="Arial"/>
              <a:cs typeface="Arial"/>
              <a:sym typeface="Arial"/>
            </a:endParaRPr>
          </a:p>
        </p:txBody>
      </p:sp>
      <p:sp>
        <p:nvSpPr>
          <p:cNvPr id="7" name="TextBox 6">
            <a:extLst>
              <a:ext uri="{FF2B5EF4-FFF2-40B4-BE49-F238E27FC236}">
                <a16:creationId xmlns:a16="http://schemas.microsoft.com/office/drawing/2014/main" id="{0B6EFB10-C229-1AE7-0890-D309E3BE2E18}"/>
              </a:ext>
            </a:extLst>
          </p:cNvPr>
          <p:cNvSpPr txBox="1"/>
          <p:nvPr/>
        </p:nvSpPr>
        <p:spPr>
          <a:xfrm>
            <a:off x="892858" y="2252221"/>
            <a:ext cx="4572000" cy="1960601"/>
          </a:xfrm>
          <a:prstGeom prst="rect">
            <a:avLst/>
          </a:prstGeom>
          <a:noFill/>
        </p:spPr>
        <p:txBody>
          <a:bodyPr wrap="square">
            <a:spAutoFit/>
          </a:bodyPr>
          <a:lstStyle/>
          <a:p>
            <a:pPr>
              <a:spcAft>
                <a:spcPts val="600"/>
              </a:spcAft>
              <a:buNone/>
            </a:pPr>
            <a:r>
              <a:rPr lang="en-US" b="1" dirty="0"/>
              <a:t>For Examples:</a:t>
            </a:r>
            <a:endParaRPr lang="en-US" dirty="0"/>
          </a:p>
          <a:p>
            <a:pPr marL="285750" indent="-285750">
              <a:lnSpc>
                <a:spcPct val="150000"/>
              </a:lnSpc>
              <a:buFont typeface="Arial" panose="020B0604020202020204" pitchFamily="34" charset="0"/>
              <a:buChar char="•"/>
            </a:pPr>
            <a:r>
              <a:rPr lang="en-US" dirty="0"/>
              <a:t>Unpatched software bug (e.g., buffer overflow)</a:t>
            </a:r>
          </a:p>
          <a:p>
            <a:pPr marL="285750" indent="-285750">
              <a:lnSpc>
                <a:spcPct val="150000"/>
              </a:lnSpc>
              <a:buFont typeface="Arial" panose="020B0604020202020204" pitchFamily="34" charset="0"/>
              <a:buChar char="•"/>
            </a:pPr>
            <a:r>
              <a:rPr lang="en-US" dirty="0"/>
              <a:t>Default admin password</a:t>
            </a:r>
          </a:p>
          <a:p>
            <a:pPr marL="285750" indent="-285750">
              <a:lnSpc>
                <a:spcPct val="150000"/>
              </a:lnSpc>
              <a:buFont typeface="Arial" panose="020B0604020202020204" pitchFamily="34" charset="0"/>
              <a:buChar char="•"/>
            </a:pPr>
            <a:r>
              <a:rPr lang="en-US" dirty="0"/>
              <a:t>Poor input validation in a web form</a:t>
            </a:r>
          </a:p>
          <a:p>
            <a:pPr marL="285750" indent="-285750">
              <a:lnSpc>
                <a:spcPct val="150000"/>
              </a:lnSpc>
              <a:buFont typeface="Arial" panose="020B0604020202020204" pitchFamily="34" charset="0"/>
              <a:buChar char="•"/>
            </a:pPr>
            <a:r>
              <a:rPr lang="en-US" dirty="0"/>
              <a:t>Inadequate access controls</a:t>
            </a:r>
          </a:p>
          <a:p>
            <a:pPr marL="285750" indent="-285750">
              <a:lnSpc>
                <a:spcPct val="150000"/>
              </a:lnSpc>
              <a:buFont typeface="Arial" panose="020B0604020202020204" pitchFamily="34" charset="0"/>
              <a:buChar char="•"/>
            </a:pPr>
            <a:r>
              <a:rPr lang="en-US" dirty="0"/>
              <a:t>Poor coding practices</a:t>
            </a:r>
          </a:p>
        </p:txBody>
      </p:sp>
      <p:pic>
        <p:nvPicPr>
          <p:cNvPr id="2050" name="Picture 2" descr="Black Box Vulnerability Scanning &amp; Exceptional Black Box Warning For Laba">
            <a:extLst>
              <a:ext uri="{FF2B5EF4-FFF2-40B4-BE49-F238E27FC236}">
                <a16:creationId xmlns:a16="http://schemas.microsoft.com/office/drawing/2014/main" id="{6BEDE002-5224-2D04-5B85-EFF62F48A0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5112" y="2252221"/>
            <a:ext cx="2117474" cy="185686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B90B93FD-FFFC-868A-6084-0224DAE7D35C}"/>
              </a:ext>
            </a:extLst>
          </p:cNvPr>
          <p:cNvSpPr txBox="1"/>
          <p:nvPr/>
        </p:nvSpPr>
        <p:spPr>
          <a:xfrm>
            <a:off x="1295599" y="4223271"/>
            <a:ext cx="6552801" cy="307777"/>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 sz="1400" i="1" dirty="0">
                <a:solidFill>
                  <a:schemeClr val="dk2"/>
                </a:solidFill>
                <a:latin typeface="Arial"/>
                <a:ea typeface="Arial"/>
                <a:cs typeface="Arial"/>
                <a:sym typeface="Arial"/>
              </a:rPr>
              <a:t>Attackers only need to find one vulnerability - you have to cover every possibility</a:t>
            </a:r>
            <a:endParaRPr lang="en-US" dirty="0"/>
          </a:p>
        </p:txBody>
      </p:sp>
    </p:spTree>
    <p:extLst>
      <p:ext uri="{BB962C8B-B14F-4D97-AF65-F5344CB8AC3E}">
        <p14:creationId xmlns:p14="http://schemas.microsoft.com/office/powerpoint/2010/main" val="10945992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8">
          <a:extLst>
            <a:ext uri="{FF2B5EF4-FFF2-40B4-BE49-F238E27FC236}">
              <a16:creationId xmlns:a16="http://schemas.microsoft.com/office/drawing/2014/main" id="{99471E31-2BA6-A946-0039-8981BCB8601D}"/>
            </a:ext>
          </a:extLst>
        </p:cNvPr>
        <p:cNvGrpSpPr/>
        <p:nvPr/>
      </p:nvGrpSpPr>
      <p:grpSpPr>
        <a:xfrm>
          <a:off x="0" y="0"/>
          <a:ext cx="0" cy="0"/>
          <a:chOff x="0" y="0"/>
          <a:chExt cx="0" cy="0"/>
        </a:xfrm>
      </p:grpSpPr>
      <p:sp>
        <p:nvSpPr>
          <p:cNvPr id="159" name="Google Shape;159;p29">
            <a:extLst>
              <a:ext uri="{FF2B5EF4-FFF2-40B4-BE49-F238E27FC236}">
                <a16:creationId xmlns:a16="http://schemas.microsoft.com/office/drawing/2014/main" id="{513241F0-677B-AE33-019B-B10233667F90}"/>
              </a:ext>
            </a:extLst>
          </p:cNvPr>
          <p:cNvSpPr txBox="1">
            <a:spLocks noGrp="1"/>
          </p:cNvSpPr>
          <p:nvPr>
            <p:ph type="title"/>
          </p:nvPr>
        </p:nvSpPr>
        <p:spPr>
          <a:xfrm>
            <a:off x="628649" y="273844"/>
            <a:ext cx="8338215" cy="713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sz="3400" dirty="0"/>
              <a:t>Basic Terminology in Computer Security</a:t>
            </a:r>
            <a:endParaRPr sz="3400" dirty="0"/>
          </a:p>
        </p:txBody>
      </p:sp>
      <p:sp>
        <p:nvSpPr>
          <p:cNvPr id="160" name="Google Shape;160;p29">
            <a:extLst>
              <a:ext uri="{FF2B5EF4-FFF2-40B4-BE49-F238E27FC236}">
                <a16:creationId xmlns:a16="http://schemas.microsoft.com/office/drawing/2014/main" id="{7F053D8D-CE2C-23AF-2BE6-673625C58405}"/>
              </a:ext>
            </a:extLst>
          </p:cNvPr>
          <p:cNvSpPr txBox="1">
            <a:spLocks noGrp="1"/>
          </p:cNvSpPr>
          <p:nvPr>
            <p:ph type="body" idx="1"/>
          </p:nvPr>
        </p:nvSpPr>
        <p:spPr>
          <a:xfrm>
            <a:off x="628650" y="1135810"/>
            <a:ext cx="7886700" cy="870125"/>
          </a:xfrm>
          <a:prstGeom prst="rect">
            <a:avLst/>
          </a:prstGeom>
          <a:noFill/>
          <a:ln>
            <a:noFill/>
          </a:ln>
        </p:spPr>
        <p:txBody>
          <a:bodyPr spcFirstLastPara="1" wrap="square" lIns="91425" tIns="45700" rIns="91425" bIns="45700" anchor="t" anchorCtr="0">
            <a:noAutofit/>
          </a:bodyPr>
          <a:lstStyle/>
          <a:p>
            <a:pPr marL="0" lvl="0" indent="0">
              <a:spcBef>
                <a:spcPts val="400"/>
              </a:spcBef>
              <a:buNone/>
            </a:pPr>
            <a:r>
              <a:rPr lang="en-US" sz="1800" b="1" dirty="0">
                <a:solidFill>
                  <a:schemeClr val="bg2">
                    <a:lumMod val="75000"/>
                    <a:lumOff val="25000"/>
                  </a:schemeClr>
                </a:solidFill>
              </a:rPr>
              <a:t>Threats</a:t>
            </a:r>
            <a:endParaRPr sz="1500" b="1" dirty="0">
              <a:solidFill>
                <a:schemeClr val="bg2">
                  <a:lumMod val="75000"/>
                  <a:lumOff val="25000"/>
                </a:schemeClr>
              </a:solidFill>
            </a:endParaRPr>
          </a:p>
        </p:txBody>
      </p:sp>
      <p:sp>
        <p:nvSpPr>
          <p:cNvPr id="4" name="TextBox 3">
            <a:extLst>
              <a:ext uri="{FF2B5EF4-FFF2-40B4-BE49-F238E27FC236}">
                <a16:creationId xmlns:a16="http://schemas.microsoft.com/office/drawing/2014/main" id="{D4532A46-B3D7-436D-9F7B-98726A2297BA}"/>
              </a:ext>
            </a:extLst>
          </p:cNvPr>
          <p:cNvSpPr txBox="1"/>
          <p:nvPr/>
        </p:nvSpPr>
        <p:spPr>
          <a:xfrm>
            <a:off x="576886" y="1570872"/>
            <a:ext cx="7413342" cy="584775"/>
          </a:xfrm>
          <a:prstGeom prst="rect">
            <a:avLst/>
          </a:prstGeom>
          <a:noFill/>
        </p:spPr>
        <p:txBody>
          <a:bodyPr wrap="square">
            <a:spAutoFit/>
          </a:bodyPr>
          <a:lstStyle/>
          <a:p>
            <a:pPr marL="342900" lvl="0" indent="-215900">
              <a:spcBef>
                <a:spcPts val="560"/>
              </a:spcBef>
              <a:buClr>
                <a:schemeClr val="dk2"/>
              </a:buClr>
              <a:buSzPts val="1600"/>
              <a:buFont typeface="Arial"/>
              <a:buChar char="•"/>
            </a:pPr>
            <a:r>
              <a:rPr lang="en-US" sz="1600" dirty="0">
                <a:solidFill>
                  <a:schemeClr val="dk2"/>
                </a:solidFill>
              </a:rPr>
              <a:t>A </a:t>
            </a:r>
            <a:r>
              <a:rPr lang="en-US" sz="1600" i="1" u="sng" dirty="0">
                <a:solidFill>
                  <a:schemeClr val="dk2"/>
                </a:solidFill>
              </a:rPr>
              <a:t>threat</a:t>
            </a:r>
            <a:r>
              <a:rPr lang="en-US" sz="1600" dirty="0">
                <a:solidFill>
                  <a:schemeClr val="dk2"/>
                </a:solidFill>
              </a:rPr>
              <a:t> is a set of circumstances that has the potential to cause loss or harm (</a:t>
            </a:r>
            <a:r>
              <a:rPr lang="en-US" sz="1600" i="1" dirty="0">
                <a:solidFill>
                  <a:schemeClr val="dk2"/>
                </a:solidFill>
              </a:rPr>
              <a:t>threats </a:t>
            </a:r>
            <a:r>
              <a:rPr lang="en-US" sz="1600" i="1" u="sng" dirty="0">
                <a:solidFill>
                  <a:schemeClr val="dk2"/>
                </a:solidFill>
              </a:rPr>
              <a:t>exploit</a:t>
            </a:r>
            <a:r>
              <a:rPr lang="en-US" sz="1600" i="1" dirty="0">
                <a:solidFill>
                  <a:schemeClr val="dk2"/>
                </a:solidFill>
              </a:rPr>
              <a:t> vulnerabilities</a:t>
            </a:r>
            <a:r>
              <a:rPr lang="en-US" sz="1600" dirty="0">
                <a:solidFill>
                  <a:schemeClr val="dk2"/>
                </a:solidFill>
              </a:rPr>
              <a:t>)</a:t>
            </a:r>
          </a:p>
        </p:txBody>
      </p:sp>
      <p:sp>
        <p:nvSpPr>
          <p:cNvPr id="3" name="TextBox 2">
            <a:extLst>
              <a:ext uri="{FF2B5EF4-FFF2-40B4-BE49-F238E27FC236}">
                <a16:creationId xmlns:a16="http://schemas.microsoft.com/office/drawing/2014/main" id="{3201657A-6029-BF5E-ED25-5C71EADDEAEE}"/>
              </a:ext>
            </a:extLst>
          </p:cNvPr>
          <p:cNvSpPr txBox="1"/>
          <p:nvPr/>
        </p:nvSpPr>
        <p:spPr>
          <a:xfrm>
            <a:off x="263308" y="2227802"/>
            <a:ext cx="8703556" cy="2339102"/>
          </a:xfrm>
          <a:prstGeom prst="rect">
            <a:avLst/>
          </a:prstGeom>
          <a:noFill/>
        </p:spPr>
        <p:txBody>
          <a:bodyPr wrap="square">
            <a:spAutoFit/>
          </a:bodyPr>
          <a:lstStyle/>
          <a:p>
            <a:pPr marL="742950" lvl="1" indent="-146050" algn="l" rtl="0">
              <a:lnSpc>
                <a:spcPct val="100000"/>
              </a:lnSpc>
              <a:spcBef>
                <a:spcPts val="480"/>
              </a:spcBef>
              <a:spcAft>
                <a:spcPts val="0"/>
              </a:spcAft>
              <a:buClr>
                <a:schemeClr val="dk2"/>
              </a:buClr>
              <a:buSzPts val="1400"/>
              <a:buFont typeface="Arial"/>
              <a:buChar char="–"/>
            </a:pPr>
            <a:r>
              <a:rPr lang="en-US" sz="1400" dirty="0">
                <a:solidFill>
                  <a:schemeClr val="dk2"/>
                </a:solidFill>
                <a:latin typeface="Arial"/>
                <a:ea typeface="Arial"/>
                <a:cs typeface="Arial"/>
                <a:sym typeface="Arial"/>
              </a:rPr>
              <a:t>Threats can be</a:t>
            </a:r>
          </a:p>
          <a:p>
            <a:pPr marL="1143000" lvl="2" indent="-177800" algn="l" rtl="0">
              <a:lnSpc>
                <a:spcPct val="100000"/>
              </a:lnSpc>
              <a:spcBef>
                <a:spcPts val="200"/>
              </a:spcBef>
              <a:spcAft>
                <a:spcPts val="0"/>
              </a:spcAft>
              <a:buClr>
                <a:schemeClr val="dk2"/>
              </a:buClr>
              <a:buSzPts val="1200"/>
              <a:buFont typeface="Arial"/>
              <a:buChar char="•"/>
            </a:pPr>
            <a:r>
              <a:rPr lang="en-US" sz="1200" dirty="0">
                <a:solidFill>
                  <a:schemeClr val="dk2"/>
                </a:solidFill>
                <a:latin typeface="Arial"/>
                <a:ea typeface="Arial"/>
                <a:cs typeface="Arial"/>
                <a:sym typeface="Arial"/>
              </a:rPr>
              <a:t>Accidental (natural disasters, human error, …)</a:t>
            </a:r>
          </a:p>
          <a:p>
            <a:pPr marL="1143000" lvl="2" indent="-177800" algn="l" rtl="0">
              <a:lnSpc>
                <a:spcPct val="100000"/>
              </a:lnSpc>
              <a:spcBef>
                <a:spcPts val="200"/>
              </a:spcBef>
              <a:spcAft>
                <a:spcPts val="0"/>
              </a:spcAft>
              <a:buClr>
                <a:schemeClr val="dk2"/>
              </a:buClr>
              <a:buSzPts val="1200"/>
              <a:buFont typeface="Arial"/>
              <a:buChar char="•"/>
            </a:pPr>
            <a:r>
              <a:rPr lang="en-US" sz="1200" dirty="0">
                <a:solidFill>
                  <a:schemeClr val="dk2"/>
                </a:solidFill>
                <a:latin typeface="Arial"/>
                <a:ea typeface="Arial"/>
                <a:cs typeface="Arial"/>
                <a:sym typeface="Arial"/>
              </a:rPr>
              <a:t>Malicious (attackers, insider fraud, …)</a:t>
            </a:r>
          </a:p>
          <a:p>
            <a:pPr marL="742950" lvl="1" indent="-146050" algn="l" rtl="0">
              <a:lnSpc>
                <a:spcPct val="100000"/>
              </a:lnSpc>
              <a:spcBef>
                <a:spcPts val="800"/>
              </a:spcBef>
              <a:spcAft>
                <a:spcPts val="0"/>
              </a:spcAft>
              <a:buClr>
                <a:schemeClr val="dk2"/>
              </a:buClr>
              <a:buSzPts val="1400"/>
              <a:buFont typeface="Arial"/>
              <a:buChar char="–"/>
            </a:pPr>
            <a:r>
              <a:rPr lang="en-US" sz="1400" dirty="0">
                <a:solidFill>
                  <a:schemeClr val="dk2"/>
                </a:solidFill>
                <a:latin typeface="Arial"/>
                <a:ea typeface="Arial"/>
                <a:cs typeface="Arial"/>
                <a:sym typeface="Arial"/>
              </a:rPr>
              <a:t>NSA “major categories of threats”:</a:t>
            </a:r>
          </a:p>
          <a:p>
            <a:pPr marL="1143000" lvl="2" indent="-177800" algn="l" rtl="0">
              <a:lnSpc>
                <a:spcPct val="100000"/>
              </a:lnSpc>
              <a:spcBef>
                <a:spcPts val="400"/>
              </a:spcBef>
              <a:spcAft>
                <a:spcPts val="0"/>
              </a:spcAft>
              <a:buClr>
                <a:schemeClr val="dk2"/>
              </a:buClr>
              <a:buSzPts val="1200"/>
              <a:buFont typeface="Arial"/>
              <a:buChar char="•"/>
            </a:pPr>
            <a:r>
              <a:rPr lang="en-US" sz="1200" dirty="0">
                <a:solidFill>
                  <a:schemeClr val="dk2"/>
                </a:solidFill>
                <a:latin typeface="Arial"/>
                <a:ea typeface="Arial"/>
                <a:cs typeface="Arial"/>
                <a:sym typeface="Arial"/>
              </a:rPr>
              <a:t>fraud, hostile intelligence service (HOIS), malicious logic, hackers, environmental and technological hazards, disgruntled employees, careless employees, and HUMINT</a:t>
            </a:r>
          </a:p>
          <a:p>
            <a:pPr marL="742950" lvl="1" indent="-171450" algn="l" rtl="0">
              <a:lnSpc>
                <a:spcPct val="100000"/>
              </a:lnSpc>
              <a:spcBef>
                <a:spcPts val="800"/>
              </a:spcBef>
              <a:spcAft>
                <a:spcPts val="0"/>
              </a:spcAft>
              <a:buClr>
                <a:schemeClr val="dk2"/>
              </a:buClr>
              <a:buSzPts val="1800"/>
              <a:buFont typeface="Arial"/>
              <a:buChar char="–"/>
            </a:pPr>
            <a:r>
              <a:rPr lang="en-US" sz="1400" dirty="0">
                <a:solidFill>
                  <a:schemeClr val="dk2"/>
                </a:solidFill>
              </a:rPr>
              <a:t>Human threats (as opposed to natural) are sometimes called </a:t>
            </a:r>
            <a:r>
              <a:rPr lang="en-US" sz="1400" i="1" u="sng" dirty="0">
                <a:solidFill>
                  <a:schemeClr val="dk2"/>
                </a:solidFill>
              </a:rPr>
              <a:t>threat actors</a:t>
            </a:r>
          </a:p>
          <a:p>
            <a:pPr marL="1143000" lvl="2" indent="-190500" algn="l" rtl="0">
              <a:lnSpc>
                <a:spcPct val="100000"/>
              </a:lnSpc>
              <a:spcBef>
                <a:spcPts val="0"/>
              </a:spcBef>
              <a:spcAft>
                <a:spcPts val="0"/>
              </a:spcAft>
              <a:buClr>
                <a:schemeClr val="dk2"/>
              </a:buClr>
              <a:buSzPts val="1200"/>
              <a:buChar char="•"/>
            </a:pPr>
            <a:r>
              <a:rPr lang="en-US" sz="1200" dirty="0">
                <a:solidFill>
                  <a:schemeClr val="dk2"/>
                </a:solidFill>
              </a:rPr>
              <a:t>Note: Advanced Persistent Threat (APT) groups</a:t>
            </a:r>
          </a:p>
          <a:p>
            <a:pPr marL="1428750" lvl="3" indent="-133350">
              <a:buClr>
                <a:schemeClr val="dk2"/>
              </a:buClr>
              <a:buSzPts val="1200"/>
              <a:buChar char="➢"/>
            </a:pPr>
            <a:r>
              <a:rPr lang="en-US" sz="1200" dirty="0">
                <a:solidFill>
                  <a:schemeClr val="dk2"/>
                </a:solidFill>
              </a:rPr>
              <a:t> Fancy Bear (APT 28 - Russian), Elfin Team (APT 33 - Iran), Numbered Panda (APT 12 - Chinese), Lazarus Group (APT 38 - N Korea), …</a:t>
            </a:r>
          </a:p>
        </p:txBody>
      </p:sp>
    </p:spTree>
    <p:extLst>
      <p:ext uri="{BB962C8B-B14F-4D97-AF65-F5344CB8AC3E}">
        <p14:creationId xmlns:p14="http://schemas.microsoft.com/office/powerpoint/2010/main" val="40792819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8">
          <a:extLst>
            <a:ext uri="{FF2B5EF4-FFF2-40B4-BE49-F238E27FC236}">
              <a16:creationId xmlns:a16="http://schemas.microsoft.com/office/drawing/2014/main" id="{BC854224-0CBE-4AC0-47F8-2BD600E16EC3}"/>
            </a:ext>
          </a:extLst>
        </p:cNvPr>
        <p:cNvGrpSpPr/>
        <p:nvPr/>
      </p:nvGrpSpPr>
      <p:grpSpPr>
        <a:xfrm>
          <a:off x="0" y="0"/>
          <a:ext cx="0" cy="0"/>
          <a:chOff x="0" y="0"/>
          <a:chExt cx="0" cy="0"/>
        </a:xfrm>
      </p:grpSpPr>
      <p:sp>
        <p:nvSpPr>
          <p:cNvPr id="159" name="Google Shape;159;p29">
            <a:extLst>
              <a:ext uri="{FF2B5EF4-FFF2-40B4-BE49-F238E27FC236}">
                <a16:creationId xmlns:a16="http://schemas.microsoft.com/office/drawing/2014/main" id="{0C220761-265D-732D-3F02-E93FBD530C73}"/>
              </a:ext>
            </a:extLst>
          </p:cNvPr>
          <p:cNvSpPr txBox="1">
            <a:spLocks noGrp="1"/>
          </p:cNvSpPr>
          <p:nvPr>
            <p:ph type="title"/>
          </p:nvPr>
        </p:nvSpPr>
        <p:spPr>
          <a:xfrm>
            <a:off x="628649" y="273844"/>
            <a:ext cx="8338215" cy="713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sz="3400" dirty="0"/>
              <a:t>Basic Terminology in Computer Security</a:t>
            </a:r>
            <a:endParaRPr sz="3400" dirty="0"/>
          </a:p>
        </p:txBody>
      </p:sp>
      <p:sp>
        <p:nvSpPr>
          <p:cNvPr id="160" name="Google Shape;160;p29">
            <a:extLst>
              <a:ext uri="{FF2B5EF4-FFF2-40B4-BE49-F238E27FC236}">
                <a16:creationId xmlns:a16="http://schemas.microsoft.com/office/drawing/2014/main" id="{DB13D35E-2396-79E5-7E9C-24C2910B7944}"/>
              </a:ext>
            </a:extLst>
          </p:cNvPr>
          <p:cNvSpPr txBox="1">
            <a:spLocks noGrp="1"/>
          </p:cNvSpPr>
          <p:nvPr>
            <p:ph type="body" idx="1"/>
          </p:nvPr>
        </p:nvSpPr>
        <p:spPr>
          <a:xfrm>
            <a:off x="628650" y="1135810"/>
            <a:ext cx="7886700" cy="870125"/>
          </a:xfrm>
          <a:prstGeom prst="rect">
            <a:avLst/>
          </a:prstGeom>
          <a:noFill/>
          <a:ln>
            <a:noFill/>
          </a:ln>
        </p:spPr>
        <p:txBody>
          <a:bodyPr spcFirstLastPara="1" wrap="square" lIns="91425" tIns="45700" rIns="91425" bIns="45700" anchor="t" anchorCtr="0">
            <a:noAutofit/>
          </a:bodyPr>
          <a:lstStyle/>
          <a:p>
            <a:pPr marL="0" lvl="0" indent="0">
              <a:spcBef>
                <a:spcPts val="400"/>
              </a:spcBef>
              <a:buNone/>
            </a:pPr>
            <a:r>
              <a:rPr lang="en-US" sz="1800" b="1" dirty="0">
                <a:solidFill>
                  <a:schemeClr val="bg2">
                    <a:lumMod val="75000"/>
                    <a:lumOff val="25000"/>
                  </a:schemeClr>
                </a:solidFill>
              </a:rPr>
              <a:t>Attacks and Attackers</a:t>
            </a:r>
            <a:endParaRPr sz="1500" b="1" dirty="0">
              <a:solidFill>
                <a:schemeClr val="bg2">
                  <a:lumMod val="75000"/>
                  <a:lumOff val="25000"/>
                </a:schemeClr>
              </a:solidFill>
            </a:endParaRPr>
          </a:p>
        </p:txBody>
      </p:sp>
      <p:sp>
        <p:nvSpPr>
          <p:cNvPr id="4" name="TextBox 3">
            <a:extLst>
              <a:ext uri="{FF2B5EF4-FFF2-40B4-BE49-F238E27FC236}">
                <a16:creationId xmlns:a16="http://schemas.microsoft.com/office/drawing/2014/main" id="{C178635D-0C3B-43F0-B1C6-F88AF9733740}"/>
              </a:ext>
            </a:extLst>
          </p:cNvPr>
          <p:cNvSpPr txBox="1"/>
          <p:nvPr/>
        </p:nvSpPr>
        <p:spPr>
          <a:xfrm>
            <a:off x="576886" y="1570872"/>
            <a:ext cx="7413342" cy="1549142"/>
          </a:xfrm>
          <a:prstGeom prst="rect">
            <a:avLst/>
          </a:prstGeom>
          <a:noFill/>
        </p:spPr>
        <p:txBody>
          <a:bodyPr wrap="square">
            <a:spAutoFit/>
          </a:bodyPr>
          <a:lstStyle/>
          <a:p>
            <a:pPr marL="285750" lvl="0" indent="-234950">
              <a:spcBef>
                <a:spcPts val="1000"/>
              </a:spcBef>
              <a:buClr>
                <a:schemeClr val="dk2"/>
              </a:buClr>
              <a:buSzPts val="1900"/>
              <a:buFont typeface="Arial"/>
              <a:buChar char="•"/>
            </a:pPr>
            <a:r>
              <a:rPr lang="en-US" sz="1900" dirty="0">
                <a:solidFill>
                  <a:schemeClr val="dk2"/>
                </a:solidFill>
              </a:rPr>
              <a:t>An </a:t>
            </a:r>
            <a:r>
              <a:rPr lang="en-US" sz="1900" i="1" u="sng" dirty="0">
                <a:solidFill>
                  <a:schemeClr val="dk2"/>
                </a:solidFill>
              </a:rPr>
              <a:t>attack</a:t>
            </a:r>
            <a:r>
              <a:rPr lang="en-US" sz="1900" dirty="0">
                <a:solidFill>
                  <a:schemeClr val="dk2"/>
                </a:solidFill>
              </a:rPr>
              <a:t> is when a vulnerability is exploited to realize a threat</a:t>
            </a:r>
          </a:p>
          <a:p>
            <a:pPr marL="742950" lvl="1" indent="-215900">
              <a:spcBef>
                <a:spcPts val="400"/>
              </a:spcBef>
              <a:buClr>
                <a:schemeClr val="dk2"/>
              </a:buClr>
              <a:buSzPts val="1600"/>
              <a:buFont typeface="Arial"/>
              <a:buChar char="–"/>
            </a:pPr>
            <a:r>
              <a:rPr lang="en-US" sz="1600" u="sng" dirty="0">
                <a:solidFill>
                  <a:schemeClr val="dk2"/>
                </a:solidFill>
              </a:rPr>
              <a:t>Passive attack</a:t>
            </a:r>
            <a:r>
              <a:rPr lang="en-US" sz="1600" dirty="0">
                <a:solidFill>
                  <a:schemeClr val="dk2"/>
                </a:solidFill>
              </a:rPr>
              <a:t> (look but don’t touch) - </a:t>
            </a:r>
            <a:r>
              <a:rPr lang="en-US" sz="1600" u="sng" dirty="0">
                <a:solidFill>
                  <a:schemeClr val="dk2"/>
                </a:solidFill>
              </a:rPr>
              <a:t>eavesdropping</a:t>
            </a:r>
            <a:r>
              <a:rPr lang="en-US" sz="1600" dirty="0">
                <a:solidFill>
                  <a:schemeClr val="dk2"/>
                </a:solidFill>
              </a:rPr>
              <a:t>, </a:t>
            </a:r>
            <a:r>
              <a:rPr lang="en-US" sz="1600" u="sng" dirty="0">
                <a:solidFill>
                  <a:schemeClr val="dk2"/>
                </a:solidFill>
              </a:rPr>
              <a:t>traffic analysis</a:t>
            </a:r>
            <a:r>
              <a:rPr lang="en-US" sz="1600" dirty="0">
                <a:solidFill>
                  <a:schemeClr val="dk2"/>
                </a:solidFill>
              </a:rPr>
              <a:t>, ...</a:t>
            </a:r>
          </a:p>
          <a:p>
            <a:pPr marL="742950" lvl="1" indent="-215900">
              <a:spcBef>
                <a:spcPts val="500"/>
              </a:spcBef>
              <a:buClr>
                <a:schemeClr val="dk2"/>
              </a:buClr>
              <a:buSzPts val="1600"/>
              <a:buFont typeface="Arial"/>
              <a:buChar char="–"/>
            </a:pPr>
            <a:r>
              <a:rPr lang="en-US" sz="1600" u="sng" dirty="0">
                <a:solidFill>
                  <a:schemeClr val="dk2"/>
                </a:solidFill>
              </a:rPr>
              <a:t>Active attack</a:t>
            </a:r>
            <a:r>
              <a:rPr lang="en-US" sz="1600" dirty="0">
                <a:solidFill>
                  <a:schemeClr val="dk2"/>
                </a:solidFill>
              </a:rPr>
              <a:t> (go crazy) - </a:t>
            </a:r>
            <a:r>
              <a:rPr lang="en-US" sz="1600" u="sng" dirty="0">
                <a:solidFill>
                  <a:schemeClr val="dk2"/>
                </a:solidFill>
              </a:rPr>
              <a:t>masquerade</a:t>
            </a:r>
            <a:r>
              <a:rPr lang="en-US" sz="1600" dirty="0">
                <a:solidFill>
                  <a:schemeClr val="dk2"/>
                </a:solidFill>
              </a:rPr>
              <a:t>, </a:t>
            </a:r>
            <a:r>
              <a:rPr lang="en-US" sz="1600" u="sng" dirty="0">
                <a:solidFill>
                  <a:schemeClr val="dk2"/>
                </a:solidFill>
              </a:rPr>
              <a:t>replay</a:t>
            </a:r>
            <a:r>
              <a:rPr lang="en-US" sz="1600" dirty="0">
                <a:solidFill>
                  <a:schemeClr val="dk2"/>
                </a:solidFill>
              </a:rPr>
              <a:t>, </a:t>
            </a:r>
            <a:r>
              <a:rPr lang="en-US" sz="1600" u="sng" dirty="0">
                <a:solidFill>
                  <a:schemeClr val="dk2"/>
                </a:solidFill>
              </a:rPr>
              <a:t>tampering</a:t>
            </a:r>
            <a:r>
              <a:rPr lang="en-US" sz="1600" dirty="0">
                <a:solidFill>
                  <a:schemeClr val="dk2"/>
                </a:solidFill>
              </a:rPr>
              <a:t>, </a:t>
            </a:r>
            <a:r>
              <a:rPr lang="en-US" sz="1600" u="sng" dirty="0">
                <a:solidFill>
                  <a:schemeClr val="dk2"/>
                </a:solidFill>
              </a:rPr>
              <a:t>denial of service</a:t>
            </a:r>
            <a:r>
              <a:rPr lang="en-US" sz="1600" dirty="0">
                <a:solidFill>
                  <a:schemeClr val="dk2"/>
                </a:solidFill>
              </a:rPr>
              <a:t>, ...</a:t>
            </a:r>
          </a:p>
          <a:p>
            <a:pPr marL="527050" lvl="1">
              <a:spcBef>
                <a:spcPts val="500"/>
              </a:spcBef>
              <a:buClr>
                <a:schemeClr val="dk2"/>
              </a:buClr>
              <a:buSzPts val="1600"/>
            </a:pPr>
            <a:endParaRPr lang="en-US" sz="1600" dirty="0">
              <a:solidFill>
                <a:schemeClr val="dk2"/>
              </a:solidFill>
            </a:endParaRPr>
          </a:p>
        </p:txBody>
      </p:sp>
      <p:pic>
        <p:nvPicPr>
          <p:cNvPr id="3074" name="Picture 2" descr="What is Cyber Attack Meaning? Types and Examples">
            <a:extLst>
              <a:ext uri="{FF2B5EF4-FFF2-40B4-BE49-F238E27FC236}">
                <a16:creationId xmlns:a16="http://schemas.microsoft.com/office/drawing/2014/main" id="{924C1C4B-C9D5-751F-916C-991D9FC8A5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8726" y="2740747"/>
            <a:ext cx="3073533" cy="1844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83153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8">
          <a:extLst>
            <a:ext uri="{FF2B5EF4-FFF2-40B4-BE49-F238E27FC236}">
              <a16:creationId xmlns:a16="http://schemas.microsoft.com/office/drawing/2014/main" id="{B9C3C0E1-01A2-5956-E39F-FB44BA4C89C7}"/>
            </a:ext>
          </a:extLst>
        </p:cNvPr>
        <p:cNvGrpSpPr/>
        <p:nvPr/>
      </p:nvGrpSpPr>
      <p:grpSpPr>
        <a:xfrm>
          <a:off x="0" y="0"/>
          <a:ext cx="0" cy="0"/>
          <a:chOff x="0" y="0"/>
          <a:chExt cx="0" cy="0"/>
        </a:xfrm>
      </p:grpSpPr>
      <p:sp>
        <p:nvSpPr>
          <p:cNvPr id="159" name="Google Shape;159;p29">
            <a:extLst>
              <a:ext uri="{FF2B5EF4-FFF2-40B4-BE49-F238E27FC236}">
                <a16:creationId xmlns:a16="http://schemas.microsoft.com/office/drawing/2014/main" id="{8C444B83-DEE1-7BF9-6972-C8E060364DCE}"/>
              </a:ext>
            </a:extLst>
          </p:cNvPr>
          <p:cNvSpPr txBox="1">
            <a:spLocks noGrp="1"/>
          </p:cNvSpPr>
          <p:nvPr>
            <p:ph type="title"/>
          </p:nvPr>
        </p:nvSpPr>
        <p:spPr>
          <a:xfrm>
            <a:off x="628649" y="273844"/>
            <a:ext cx="8338215" cy="713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sz="3400" dirty="0"/>
              <a:t>Basic Terminology in Computer Security</a:t>
            </a:r>
            <a:endParaRPr sz="3400" dirty="0"/>
          </a:p>
        </p:txBody>
      </p:sp>
      <p:sp>
        <p:nvSpPr>
          <p:cNvPr id="160" name="Google Shape;160;p29">
            <a:extLst>
              <a:ext uri="{FF2B5EF4-FFF2-40B4-BE49-F238E27FC236}">
                <a16:creationId xmlns:a16="http://schemas.microsoft.com/office/drawing/2014/main" id="{C223DB2F-F0CF-C3AC-1450-BA3968B24C66}"/>
              </a:ext>
            </a:extLst>
          </p:cNvPr>
          <p:cNvSpPr txBox="1">
            <a:spLocks noGrp="1"/>
          </p:cNvSpPr>
          <p:nvPr>
            <p:ph type="body" idx="1"/>
          </p:nvPr>
        </p:nvSpPr>
        <p:spPr>
          <a:xfrm>
            <a:off x="628650" y="1135810"/>
            <a:ext cx="7886700" cy="870125"/>
          </a:xfrm>
          <a:prstGeom prst="rect">
            <a:avLst/>
          </a:prstGeom>
          <a:noFill/>
          <a:ln>
            <a:noFill/>
          </a:ln>
        </p:spPr>
        <p:txBody>
          <a:bodyPr spcFirstLastPara="1" wrap="square" lIns="91425" tIns="45700" rIns="91425" bIns="45700" anchor="t" anchorCtr="0">
            <a:noAutofit/>
          </a:bodyPr>
          <a:lstStyle/>
          <a:p>
            <a:pPr marL="0" lvl="0" indent="0">
              <a:spcBef>
                <a:spcPts val="400"/>
              </a:spcBef>
              <a:buNone/>
            </a:pPr>
            <a:r>
              <a:rPr lang="en-US" sz="1800" b="1" dirty="0">
                <a:solidFill>
                  <a:schemeClr val="bg2">
                    <a:lumMod val="75000"/>
                    <a:lumOff val="25000"/>
                  </a:schemeClr>
                </a:solidFill>
              </a:rPr>
              <a:t>Attacks and Attackers</a:t>
            </a:r>
            <a:endParaRPr sz="1500" b="1" dirty="0">
              <a:solidFill>
                <a:schemeClr val="bg2">
                  <a:lumMod val="75000"/>
                  <a:lumOff val="25000"/>
                </a:schemeClr>
              </a:solidFill>
            </a:endParaRPr>
          </a:p>
        </p:txBody>
      </p:sp>
      <p:sp>
        <p:nvSpPr>
          <p:cNvPr id="4" name="TextBox 3">
            <a:extLst>
              <a:ext uri="{FF2B5EF4-FFF2-40B4-BE49-F238E27FC236}">
                <a16:creationId xmlns:a16="http://schemas.microsoft.com/office/drawing/2014/main" id="{03C62662-F5E4-6EFC-667F-52CF3C920D9E}"/>
              </a:ext>
            </a:extLst>
          </p:cNvPr>
          <p:cNvSpPr txBox="1"/>
          <p:nvPr/>
        </p:nvSpPr>
        <p:spPr>
          <a:xfrm>
            <a:off x="576885" y="1570872"/>
            <a:ext cx="7777187" cy="1944122"/>
          </a:xfrm>
          <a:prstGeom prst="rect">
            <a:avLst/>
          </a:prstGeom>
          <a:noFill/>
        </p:spPr>
        <p:txBody>
          <a:bodyPr wrap="square">
            <a:spAutoFit/>
          </a:bodyPr>
          <a:lstStyle/>
          <a:p>
            <a:pPr marL="285750" lvl="0" indent="-234950">
              <a:spcBef>
                <a:spcPts val="480"/>
              </a:spcBef>
              <a:buClr>
                <a:schemeClr val="dk2"/>
              </a:buClr>
              <a:buSzPts val="1900"/>
              <a:buFont typeface="Arial"/>
              <a:buChar char="•"/>
            </a:pPr>
            <a:r>
              <a:rPr lang="en-US" sz="1900" dirty="0">
                <a:solidFill>
                  <a:schemeClr val="dk2"/>
                </a:solidFill>
              </a:rPr>
              <a:t>An </a:t>
            </a:r>
            <a:r>
              <a:rPr lang="en-US" sz="1900" i="1" u="sng" dirty="0">
                <a:solidFill>
                  <a:schemeClr val="dk2"/>
                </a:solidFill>
              </a:rPr>
              <a:t>attacker</a:t>
            </a:r>
            <a:r>
              <a:rPr lang="en-US" sz="1900" dirty="0">
                <a:solidFill>
                  <a:schemeClr val="dk2"/>
                </a:solidFill>
              </a:rPr>
              <a:t> is a person who exploits a vulnerability</a:t>
            </a:r>
            <a:endParaRPr lang="en-US" sz="1800" dirty="0">
              <a:solidFill>
                <a:schemeClr val="dk2"/>
              </a:solidFill>
            </a:endParaRPr>
          </a:p>
          <a:p>
            <a:pPr marL="285750" lvl="0" indent="-234950">
              <a:spcBef>
                <a:spcPts val="480"/>
              </a:spcBef>
              <a:buClr>
                <a:schemeClr val="dk2"/>
              </a:buClr>
              <a:buSzPts val="1900"/>
              <a:buFont typeface="Arial"/>
              <a:buChar char="•"/>
            </a:pPr>
            <a:r>
              <a:rPr lang="en-US" sz="1900" dirty="0">
                <a:solidFill>
                  <a:schemeClr val="dk2"/>
                </a:solidFill>
              </a:rPr>
              <a:t>Attackers must have </a:t>
            </a:r>
            <a:r>
              <a:rPr lang="en-US" sz="1900" i="1" u="sng" dirty="0">
                <a:solidFill>
                  <a:schemeClr val="dk2"/>
                </a:solidFill>
              </a:rPr>
              <a:t>M</a:t>
            </a:r>
            <a:r>
              <a:rPr lang="en-US" sz="1900" dirty="0">
                <a:solidFill>
                  <a:schemeClr val="dk2"/>
                </a:solidFill>
              </a:rPr>
              <a:t>eans (tools), </a:t>
            </a:r>
            <a:r>
              <a:rPr lang="en-US" sz="1900" i="1" u="sng" dirty="0">
                <a:solidFill>
                  <a:schemeClr val="dk2"/>
                </a:solidFill>
              </a:rPr>
              <a:t>O</a:t>
            </a:r>
            <a:r>
              <a:rPr lang="en-US" sz="1900" dirty="0">
                <a:solidFill>
                  <a:schemeClr val="dk2"/>
                </a:solidFill>
              </a:rPr>
              <a:t>pportunity, and </a:t>
            </a:r>
            <a:r>
              <a:rPr lang="en-US" sz="1900" i="1" u="sng" dirty="0">
                <a:solidFill>
                  <a:schemeClr val="dk2"/>
                </a:solidFill>
              </a:rPr>
              <a:t>M</a:t>
            </a:r>
            <a:r>
              <a:rPr lang="en-US" sz="1900" dirty="0">
                <a:solidFill>
                  <a:schemeClr val="dk2"/>
                </a:solidFill>
              </a:rPr>
              <a:t>otive (</a:t>
            </a:r>
            <a:r>
              <a:rPr lang="en-US" sz="1900" i="1" u="sng" dirty="0">
                <a:solidFill>
                  <a:schemeClr val="dk2"/>
                </a:solidFill>
              </a:rPr>
              <a:t>MOM</a:t>
            </a:r>
            <a:r>
              <a:rPr lang="en-US" sz="1900" dirty="0">
                <a:solidFill>
                  <a:schemeClr val="dk2"/>
                </a:solidFill>
              </a:rPr>
              <a:t>)</a:t>
            </a:r>
          </a:p>
          <a:p>
            <a:pPr marL="742950" lvl="1" indent="-215900">
              <a:spcBef>
                <a:spcPts val="400"/>
              </a:spcBef>
              <a:buClr>
                <a:schemeClr val="dk2"/>
              </a:buClr>
              <a:buSzPts val="1600"/>
              <a:buFont typeface="Arial"/>
              <a:buChar char="–"/>
            </a:pPr>
            <a:r>
              <a:rPr lang="en-US" sz="1600" dirty="0">
                <a:solidFill>
                  <a:schemeClr val="dk2"/>
                </a:solidFill>
              </a:rPr>
              <a:t>Means:  Often just an Internet connection!</a:t>
            </a:r>
          </a:p>
          <a:p>
            <a:pPr marL="742950" lvl="1" indent="-215900">
              <a:spcBef>
                <a:spcPts val="400"/>
              </a:spcBef>
              <a:buClr>
                <a:schemeClr val="dk2"/>
              </a:buClr>
              <a:buSzPts val="1600"/>
              <a:buFont typeface="Arial"/>
              <a:buChar char="–"/>
            </a:pPr>
            <a:r>
              <a:rPr lang="en-US" sz="1600" dirty="0">
                <a:solidFill>
                  <a:schemeClr val="dk2"/>
                </a:solidFill>
              </a:rPr>
              <a:t>Opportunity:  Presence of vulnerabilities</a:t>
            </a:r>
          </a:p>
          <a:p>
            <a:pPr marL="742950" lvl="1" indent="-215900">
              <a:spcBef>
                <a:spcPts val="400"/>
              </a:spcBef>
              <a:buClr>
                <a:schemeClr val="dk2"/>
              </a:buClr>
              <a:buSzPts val="1600"/>
              <a:buFont typeface="Arial"/>
              <a:buChar char="–"/>
            </a:pPr>
            <a:r>
              <a:rPr lang="en-US" sz="1600" dirty="0">
                <a:solidFill>
                  <a:schemeClr val="dk2"/>
                </a:solidFill>
              </a:rPr>
              <a:t>Motive may be complex, or not what you think!</a:t>
            </a:r>
          </a:p>
          <a:p>
            <a:pPr marL="527050" lvl="1">
              <a:spcBef>
                <a:spcPts val="500"/>
              </a:spcBef>
              <a:buClr>
                <a:schemeClr val="dk2"/>
              </a:buClr>
              <a:buSzPts val="1600"/>
            </a:pPr>
            <a:endParaRPr lang="en-US" sz="1600" dirty="0">
              <a:solidFill>
                <a:schemeClr val="dk2"/>
              </a:solidFill>
            </a:endParaRPr>
          </a:p>
        </p:txBody>
      </p:sp>
    </p:spTree>
    <p:extLst>
      <p:ext uri="{BB962C8B-B14F-4D97-AF65-F5344CB8AC3E}">
        <p14:creationId xmlns:p14="http://schemas.microsoft.com/office/powerpoint/2010/main" val="16295835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2"/>
          <p:cNvSpPr txBox="1">
            <a:spLocks noGrp="1"/>
          </p:cNvSpPr>
          <p:nvPr>
            <p:ph type="title"/>
          </p:nvPr>
        </p:nvSpPr>
        <p:spPr>
          <a:xfrm>
            <a:off x="628650" y="273844"/>
            <a:ext cx="7886700" cy="713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 sz="3400"/>
              <a:t>Attacker Motives</a:t>
            </a:r>
            <a:endParaRPr sz="3400"/>
          </a:p>
        </p:txBody>
      </p:sp>
      <p:sp>
        <p:nvSpPr>
          <p:cNvPr id="179" name="Google Shape;179;p32"/>
          <p:cNvSpPr txBox="1">
            <a:spLocks noGrp="1"/>
          </p:cNvSpPr>
          <p:nvPr>
            <p:ph type="body" idx="1"/>
          </p:nvPr>
        </p:nvSpPr>
        <p:spPr>
          <a:xfrm>
            <a:off x="628650" y="1135810"/>
            <a:ext cx="7886700" cy="3497100"/>
          </a:xfrm>
          <a:prstGeom prst="rect">
            <a:avLst/>
          </a:prstGeom>
          <a:noFill/>
          <a:ln>
            <a:noFill/>
          </a:ln>
        </p:spPr>
        <p:txBody>
          <a:bodyPr spcFirstLastPara="1" wrap="square" lIns="91425" tIns="45700" rIns="91425" bIns="45700" anchor="t" anchorCtr="0">
            <a:noAutofit/>
          </a:bodyPr>
          <a:lstStyle/>
          <a:p>
            <a:pPr marL="342900" lvl="0" indent="-228600" algn="l" rtl="0">
              <a:lnSpc>
                <a:spcPct val="100000"/>
              </a:lnSpc>
              <a:spcBef>
                <a:spcPts val="0"/>
              </a:spcBef>
              <a:spcAft>
                <a:spcPts val="0"/>
              </a:spcAft>
              <a:buClr>
                <a:schemeClr val="dk2"/>
              </a:buClr>
              <a:buSzPts val="1800"/>
              <a:buFont typeface="Arial"/>
              <a:buChar char="•"/>
            </a:pPr>
            <a:r>
              <a:rPr lang="en" sz="1800" dirty="0">
                <a:solidFill>
                  <a:schemeClr val="dk2"/>
                </a:solidFill>
                <a:latin typeface="Arial"/>
                <a:ea typeface="Arial"/>
                <a:cs typeface="Arial"/>
                <a:sym typeface="Arial"/>
              </a:rPr>
              <a:t>Intellectual challenge</a:t>
            </a:r>
            <a:endParaRPr sz="2600" dirty="0">
              <a:solidFill>
                <a:schemeClr val="dk2"/>
              </a:solidFill>
              <a:latin typeface="Arial"/>
              <a:ea typeface="Arial"/>
              <a:cs typeface="Arial"/>
              <a:sym typeface="Arial"/>
            </a:endParaRPr>
          </a:p>
          <a:p>
            <a:pPr marL="685800" lvl="1" indent="-146050" algn="l" rtl="0">
              <a:lnSpc>
                <a:spcPct val="100000"/>
              </a:lnSpc>
              <a:spcBef>
                <a:spcPts val="300"/>
              </a:spcBef>
              <a:spcAft>
                <a:spcPts val="0"/>
              </a:spcAft>
              <a:buClr>
                <a:schemeClr val="dk2"/>
              </a:buClr>
              <a:buSzPts val="1400"/>
              <a:buFont typeface="Arial"/>
              <a:buChar char="–"/>
            </a:pPr>
            <a:r>
              <a:rPr lang="en" sz="1400" dirty="0">
                <a:solidFill>
                  <a:schemeClr val="dk2"/>
                </a:solidFill>
                <a:latin typeface="Arial"/>
                <a:ea typeface="Arial"/>
                <a:cs typeface="Arial"/>
                <a:sym typeface="Arial"/>
              </a:rPr>
              <a:t>Some people see it as a game (suggestion: try </a:t>
            </a:r>
            <a:r>
              <a:rPr lang="en" sz="1400" u="sng" dirty="0">
                <a:solidFill>
                  <a:schemeClr val="hlink"/>
                </a:solidFill>
                <a:hlinkClick r:id="rId3"/>
              </a:rPr>
              <a:t>CTFs</a:t>
            </a:r>
            <a:r>
              <a:rPr lang="en" sz="1400" dirty="0">
                <a:solidFill>
                  <a:schemeClr val="dk2"/>
                </a:solidFill>
              </a:rPr>
              <a:t>!)</a:t>
            </a:r>
            <a:endParaRPr sz="2200" dirty="0">
              <a:solidFill>
                <a:schemeClr val="dk2"/>
              </a:solidFill>
              <a:latin typeface="Arial"/>
              <a:ea typeface="Arial"/>
              <a:cs typeface="Arial"/>
              <a:sym typeface="Arial"/>
            </a:endParaRPr>
          </a:p>
          <a:p>
            <a:pPr marL="342900" lvl="0" indent="-228600" algn="l" rtl="0">
              <a:lnSpc>
                <a:spcPct val="100000"/>
              </a:lnSpc>
              <a:spcBef>
                <a:spcPts val="600"/>
              </a:spcBef>
              <a:spcAft>
                <a:spcPts val="0"/>
              </a:spcAft>
              <a:buClr>
                <a:schemeClr val="dk2"/>
              </a:buClr>
              <a:buSzPts val="1800"/>
              <a:buFont typeface="Arial"/>
              <a:buChar char="•"/>
            </a:pPr>
            <a:r>
              <a:rPr lang="en" sz="1800" dirty="0">
                <a:solidFill>
                  <a:schemeClr val="dk2"/>
                </a:solidFill>
                <a:latin typeface="Arial"/>
                <a:ea typeface="Arial"/>
                <a:cs typeface="Arial"/>
                <a:sym typeface="Arial"/>
              </a:rPr>
              <a:t>Espionage (government or corporate)</a:t>
            </a:r>
            <a:endParaRPr sz="2600" dirty="0">
              <a:solidFill>
                <a:schemeClr val="dk2"/>
              </a:solidFill>
              <a:latin typeface="Arial"/>
              <a:ea typeface="Arial"/>
              <a:cs typeface="Arial"/>
              <a:sym typeface="Arial"/>
            </a:endParaRPr>
          </a:p>
          <a:p>
            <a:pPr marL="342900" lvl="0" indent="-228600" algn="l" rtl="0">
              <a:lnSpc>
                <a:spcPct val="100000"/>
              </a:lnSpc>
              <a:spcBef>
                <a:spcPts val="600"/>
              </a:spcBef>
              <a:spcAft>
                <a:spcPts val="0"/>
              </a:spcAft>
              <a:buClr>
                <a:schemeClr val="dk2"/>
              </a:buClr>
              <a:buSzPts val="1800"/>
              <a:buFont typeface="Arial"/>
              <a:buChar char="•"/>
            </a:pPr>
            <a:r>
              <a:rPr lang="en" sz="1800" dirty="0">
                <a:solidFill>
                  <a:schemeClr val="dk2"/>
                </a:solidFill>
                <a:latin typeface="Arial"/>
                <a:ea typeface="Arial"/>
                <a:cs typeface="Arial"/>
                <a:sym typeface="Arial"/>
              </a:rPr>
              <a:t>Financial reward</a:t>
            </a:r>
            <a:endParaRPr sz="2600" dirty="0">
              <a:solidFill>
                <a:schemeClr val="dk2"/>
              </a:solidFill>
              <a:latin typeface="Arial"/>
              <a:ea typeface="Arial"/>
              <a:cs typeface="Arial"/>
              <a:sym typeface="Arial"/>
            </a:endParaRPr>
          </a:p>
          <a:p>
            <a:pPr marL="685800" lvl="1" indent="-146050" algn="l" rtl="0">
              <a:lnSpc>
                <a:spcPct val="100000"/>
              </a:lnSpc>
              <a:spcBef>
                <a:spcPts val="300"/>
              </a:spcBef>
              <a:spcAft>
                <a:spcPts val="0"/>
              </a:spcAft>
              <a:buClr>
                <a:schemeClr val="dk2"/>
              </a:buClr>
              <a:buSzPts val="1400"/>
              <a:buFont typeface="Arial"/>
              <a:buChar char="–"/>
            </a:pPr>
            <a:r>
              <a:rPr lang="en" sz="1400" dirty="0">
                <a:solidFill>
                  <a:schemeClr val="dk2"/>
                </a:solidFill>
                <a:latin typeface="Arial"/>
                <a:ea typeface="Arial"/>
                <a:cs typeface="Arial"/>
                <a:sym typeface="Arial"/>
              </a:rPr>
              <a:t>Credit card numbers sold, spam-nets rented, fraud, ...</a:t>
            </a:r>
            <a:endParaRPr sz="2200" dirty="0">
              <a:solidFill>
                <a:schemeClr val="dk2"/>
              </a:solidFill>
              <a:latin typeface="Arial"/>
              <a:ea typeface="Arial"/>
              <a:cs typeface="Arial"/>
              <a:sym typeface="Arial"/>
            </a:endParaRPr>
          </a:p>
          <a:p>
            <a:pPr marL="342900" lvl="0" indent="-228600" algn="l" rtl="0">
              <a:lnSpc>
                <a:spcPct val="100000"/>
              </a:lnSpc>
              <a:spcBef>
                <a:spcPts val="600"/>
              </a:spcBef>
              <a:spcAft>
                <a:spcPts val="0"/>
              </a:spcAft>
              <a:buClr>
                <a:schemeClr val="dk2"/>
              </a:buClr>
              <a:buSzPts val="1800"/>
              <a:buFont typeface="Arial"/>
              <a:buChar char="•"/>
            </a:pPr>
            <a:r>
              <a:rPr lang="en" sz="1800" dirty="0">
                <a:solidFill>
                  <a:schemeClr val="dk2"/>
                </a:solidFill>
                <a:latin typeface="Arial"/>
                <a:ea typeface="Arial"/>
                <a:cs typeface="Arial"/>
                <a:sym typeface="Arial"/>
              </a:rPr>
              <a:t>Revenge</a:t>
            </a:r>
            <a:endParaRPr sz="2600" dirty="0">
              <a:solidFill>
                <a:schemeClr val="dk2"/>
              </a:solidFill>
              <a:latin typeface="Arial"/>
              <a:ea typeface="Arial"/>
              <a:cs typeface="Arial"/>
              <a:sym typeface="Arial"/>
            </a:endParaRPr>
          </a:p>
          <a:p>
            <a:pPr marL="342900" lvl="0" indent="-228600" algn="l" rtl="0">
              <a:lnSpc>
                <a:spcPct val="100000"/>
              </a:lnSpc>
              <a:spcBef>
                <a:spcPts val="600"/>
              </a:spcBef>
              <a:spcAft>
                <a:spcPts val="0"/>
              </a:spcAft>
              <a:buClr>
                <a:schemeClr val="dk2"/>
              </a:buClr>
              <a:buSzPts val="1800"/>
              <a:buFont typeface="Arial"/>
              <a:buChar char="•"/>
            </a:pPr>
            <a:r>
              <a:rPr lang="en" sz="1800" dirty="0">
                <a:solidFill>
                  <a:schemeClr val="dk2"/>
                </a:solidFill>
                <a:latin typeface="Arial"/>
                <a:ea typeface="Arial"/>
                <a:cs typeface="Arial"/>
                <a:sym typeface="Arial"/>
              </a:rPr>
              <a:t>Showing off</a:t>
            </a:r>
            <a:endParaRPr sz="2600" dirty="0">
              <a:solidFill>
                <a:schemeClr val="dk2"/>
              </a:solidFill>
              <a:latin typeface="Arial"/>
              <a:ea typeface="Arial"/>
              <a:cs typeface="Arial"/>
              <a:sym typeface="Arial"/>
            </a:endParaRPr>
          </a:p>
          <a:p>
            <a:pPr marL="685800" lvl="1" indent="-146050" algn="l" rtl="0">
              <a:lnSpc>
                <a:spcPct val="100000"/>
              </a:lnSpc>
              <a:spcBef>
                <a:spcPts val="300"/>
              </a:spcBef>
              <a:spcAft>
                <a:spcPts val="0"/>
              </a:spcAft>
              <a:buClr>
                <a:schemeClr val="dk2"/>
              </a:buClr>
              <a:buSzPts val="1400"/>
              <a:buFont typeface="Arial"/>
              <a:buChar char="–"/>
            </a:pPr>
            <a:r>
              <a:rPr lang="en" sz="1400" dirty="0">
                <a:solidFill>
                  <a:schemeClr val="dk2"/>
                </a:solidFill>
                <a:latin typeface="Arial"/>
                <a:ea typeface="Arial"/>
                <a:cs typeface="Arial"/>
                <a:sym typeface="Arial"/>
              </a:rPr>
              <a:t>DDoS attacks on CNN, eBay, Yahoo, etc.</a:t>
            </a:r>
            <a:endParaRPr sz="2200" dirty="0">
              <a:solidFill>
                <a:schemeClr val="dk2"/>
              </a:solidFill>
              <a:latin typeface="Arial"/>
              <a:ea typeface="Arial"/>
              <a:cs typeface="Arial"/>
              <a:sym typeface="Arial"/>
            </a:endParaRPr>
          </a:p>
          <a:p>
            <a:pPr marL="342900" lvl="0" indent="-228600" algn="l" rtl="0">
              <a:lnSpc>
                <a:spcPct val="100000"/>
              </a:lnSpc>
              <a:spcBef>
                <a:spcPts val="600"/>
              </a:spcBef>
              <a:spcAft>
                <a:spcPts val="0"/>
              </a:spcAft>
              <a:buClr>
                <a:schemeClr val="dk2"/>
              </a:buClr>
              <a:buSzPts val="1800"/>
              <a:buFont typeface="Arial"/>
              <a:buChar char="•"/>
            </a:pPr>
            <a:r>
              <a:rPr lang="en" sz="1800" dirty="0">
                <a:solidFill>
                  <a:schemeClr val="dk2"/>
                </a:solidFill>
                <a:latin typeface="Arial"/>
                <a:ea typeface="Arial"/>
                <a:cs typeface="Arial"/>
                <a:sym typeface="Arial"/>
              </a:rPr>
              <a:t>Civil disobedience</a:t>
            </a:r>
            <a:endParaRPr sz="2600" dirty="0">
              <a:solidFill>
                <a:schemeClr val="dk2"/>
              </a:solidFill>
              <a:latin typeface="Arial"/>
              <a:ea typeface="Arial"/>
              <a:cs typeface="Arial"/>
              <a:sym typeface="Arial"/>
            </a:endParaRPr>
          </a:p>
          <a:p>
            <a:pPr marL="685800" lvl="1" indent="-146050" algn="l" rtl="0">
              <a:lnSpc>
                <a:spcPct val="100000"/>
              </a:lnSpc>
              <a:spcBef>
                <a:spcPts val="300"/>
              </a:spcBef>
              <a:spcAft>
                <a:spcPts val="0"/>
              </a:spcAft>
              <a:buClr>
                <a:schemeClr val="dk2"/>
              </a:buClr>
              <a:buSzPts val="1400"/>
              <a:buFont typeface="Arial"/>
              <a:buChar char="–"/>
            </a:pPr>
            <a:r>
              <a:rPr lang="en" sz="1400" dirty="0">
                <a:solidFill>
                  <a:schemeClr val="dk2"/>
                </a:solidFill>
                <a:latin typeface="Arial"/>
                <a:ea typeface="Arial"/>
                <a:cs typeface="Arial"/>
                <a:sym typeface="Arial"/>
              </a:rPr>
              <a:t>Basic vandalism</a:t>
            </a:r>
            <a:endParaRPr sz="2200" dirty="0">
              <a:solidFill>
                <a:schemeClr val="dk2"/>
              </a:solidFill>
              <a:latin typeface="Arial"/>
              <a:ea typeface="Arial"/>
              <a:cs typeface="Arial"/>
              <a:sym typeface="Arial"/>
            </a:endParaRPr>
          </a:p>
          <a:p>
            <a:pPr marL="685800" lvl="1" indent="-146050" algn="l" rtl="0">
              <a:lnSpc>
                <a:spcPct val="100000"/>
              </a:lnSpc>
              <a:spcBef>
                <a:spcPts val="300"/>
              </a:spcBef>
              <a:spcAft>
                <a:spcPts val="0"/>
              </a:spcAft>
              <a:buClr>
                <a:schemeClr val="dk2"/>
              </a:buClr>
              <a:buSzPts val="1400"/>
              <a:buFont typeface="Arial"/>
              <a:buChar char="–"/>
            </a:pPr>
            <a:r>
              <a:rPr lang="en" sz="1400" dirty="0">
                <a:solidFill>
                  <a:schemeClr val="dk2"/>
                </a:solidFill>
                <a:latin typeface="Arial"/>
                <a:ea typeface="Arial"/>
                <a:cs typeface="Arial"/>
                <a:sym typeface="Arial"/>
              </a:rPr>
              <a:t>“Hacktivism”</a:t>
            </a:r>
            <a:endParaRPr sz="2200" dirty="0">
              <a:solidFill>
                <a:schemeClr val="dk2"/>
              </a:solidFill>
              <a:latin typeface="Arial"/>
              <a:ea typeface="Arial"/>
              <a:cs typeface="Arial"/>
              <a:sym typeface="Arial"/>
            </a:endParaRPr>
          </a:p>
          <a:p>
            <a:pPr marL="342900" lvl="0" indent="-215900" algn="l" rtl="0">
              <a:lnSpc>
                <a:spcPct val="100000"/>
              </a:lnSpc>
              <a:spcBef>
                <a:spcPts val="600"/>
              </a:spcBef>
              <a:spcAft>
                <a:spcPts val="0"/>
              </a:spcAft>
              <a:buClr>
                <a:srgbClr val="000000"/>
              </a:buClr>
              <a:buSzPts val="2000"/>
              <a:buFont typeface="Arial"/>
              <a:buNone/>
            </a:pPr>
            <a:endParaRPr sz="1400" dirty="0">
              <a:solidFill>
                <a:schemeClr val="dk2"/>
              </a:solidFill>
              <a:latin typeface="Arial"/>
              <a:ea typeface="Arial"/>
              <a:cs typeface="Arial"/>
              <a:sym typeface="Arial"/>
            </a:endParaRPr>
          </a:p>
          <a:p>
            <a:pPr marL="0" lvl="0" indent="0" algn="l" rtl="0">
              <a:lnSpc>
                <a:spcPct val="100000"/>
              </a:lnSpc>
              <a:spcBef>
                <a:spcPts val="1000"/>
              </a:spcBef>
              <a:spcAft>
                <a:spcPts val="0"/>
              </a:spcAft>
              <a:buSzPts val="2400"/>
              <a:buNone/>
            </a:pPr>
            <a:endParaRPr sz="1800" dirty="0">
              <a:solidFill>
                <a:schemeClr val="dk2"/>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77">
          <a:extLst>
            <a:ext uri="{FF2B5EF4-FFF2-40B4-BE49-F238E27FC236}">
              <a16:creationId xmlns:a16="http://schemas.microsoft.com/office/drawing/2014/main" id="{3701313C-66AD-EFC0-ED64-220080E62CE6}"/>
            </a:ext>
          </a:extLst>
        </p:cNvPr>
        <p:cNvGrpSpPr/>
        <p:nvPr/>
      </p:nvGrpSpPr>
      <p:grpSpPr>
        <a:xfrm>
          <a:off x="0" y="0"/>
          <a:ext cx="0" cy="0"/>
          <a:chOff x="0" y="0"/>
          <a:chExt cx="0" cy="0"/>
        </a:xfrm>
      </p:grpSpPr>
      <p:sp>
        <p:nvSpPr>
          <p:cNvPr id="178" name="Google Shape;178;p32">
            <a:extLst>
              <a:ext uri="{FF2B5EF4-FFF2-40B4-BE49-F238E27FC236}">
                <a16:creationId xmlns:a16="http://schemas.microsoft.com/office/drawing/2014/main" id="{FDC969CA-D2E7-6368-2D0C-90F3A9189DB8}"/>
              </a:ext>
            </a:extLst>
          </p:cNvPr>
          <p:cNvSpPr txBox="1">
            <a:spLocks noGrp="1"/>
          </p:cNvSpPr>
          <p:nvPr>
            <p:ph type="title"/>
          </p:nvPr>
        </p:nvSpPr>
        <p:spPr>
          <a:xfrm>
            <a:off x="628650" y="273844"/>
            <a:ext cx="7886700" cy="713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 sz="3400" dirty="0"/>
              <a:t>CTF</a:t>
            </a:r>
            <a:endParaRPr sz="3400" dirty="0"/>
          </a:p>
        </p:txBody>
      </p:sp>
      <p:sp>
        <p:nvSpPr>
          <p:cNvPr id="7" name="TextBox 6">
            <a:extLst>
              <a:ext uri="{FF2B5EF4-FFF2-40B4-BE49-F238E27FC236}">
                <a16:creationId xmlns:a16="http://schemas.microsoft.com/office/drawing/2014/main" id="{7D11DEBF-2E0D-AD51-3566-CB31DBA5EB48}"/>
              </a:ext>
            </a:extLst>
          </p:cNvPr>
          <p:cNvSpPr txBox="1"/>
          <p:nvPr/>
        </p:nvSpPr>
        <p:spPr>
          <a:xfrm>
            <a:off x="691978" y="1403173"/>
            <a:ext cx="7537622" cy="1384995"/>
          </a:xfrm>
          <a:prstGeom prst="rect">
            <a:avLst/>
          </a:prstGeom>
          <a:noFill/>
        </p:spPr>
        <p:txBody>
          <a:bodyPr wrap="square">
            <a:spAutoFit/>
          </a:bodyPr>
          <a:lstStyle/>
          <a:p>
            <a:pPr marL="285750" indent="-285750">
              <a:buFont typeface="Arial" panose="020B0604020202020204" pitchFamily="34" charset="0"/>
              <a:buChar char="•"/>
            </a:pPr>
            <a:r>
              <a:rPr lang="en-US" dirty="0"/>
              <a:t>CTFs are cybersecurity competitions that simulate real-world hacking challenges.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Participants solve tasks to find "flags" (hidden pieces of data, like flag{</a:t>
            </a:r>
            <a:r>
              <a:rPr lang="en-US" dirty="0" err="1"/>
              <a:t>you_found_me</a:t>
            </a:r>
            <a:r>
              <a:rPr lang="en-US" dirty="0"/>
              <a:t>}) that prove they successfully exploited or analyzed something.</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It’s a safe and legal way to learn hacking and defense skills.</a:t>
            </a:r>
          </a:p>
        </p:txBody>
      </p:sp>
      <p:pic>
        <p:nvPicPr>
          <p:cNvPr id="9" name="Picture 8">
            <a:extLst>
              <a:ext uri="{FF2B5EF4-FFF2-40B4-BE49-F238E27FC236}">
                <a16:creationId xmlns:a16="http://schemas.microsoft.com/office/drawing/2014/main" id="{0C928C03-5303-1540-72C2-6A5D7AF37F07}"/>
              </a:ext>
            </a:extLst>
          </p:cNvPr>
          <p:cNvPicPr>
            <a:picLocks noChangeAspect="1"/>
          </p:cNvPicPr>
          <p:nvPr/>
        </p:nvPicPr>
        <p:blipFill>
          <a:blip r:embed="rId3"/>
          <a:stretch>
            <a:fillRect/>
          </a:stretch>
        </p:blipFill>
        <p:spPr>
          <a:xfrm>
            <a:off x="963826" y="2788168"/>
            <a:ext cx="4565823" cy="1633555"/>
          </a:xfrm>
          <a:prstGeom prst="rect">
            <a:avLst/>
          </a:prstGeom>
        </p:spPr>
      </p:pic>
      <p:pic>
        <p:nvPicPr>
          <p:cNvPr id="11" name="Picture 10">
            <a:extLst>
              <a:ext uri="{FF2B5EF4-FFF2-40B4-BE49-F238E27FC236}">
                <a16:creationId xmlns:a16="http://schemas.microsoft.com/office/drawing/2014/main" id="{54642803-4D03-93F5-61D5-6443AC4BA5A5}"/>
              </a:ext>
            </a:extLst>
          </p:cNvPr>
          <p:cNvPicPr>
            <a:picLocks noChangeAspect="1"/>
          </p:cNvPicPr>
          <p:nvPr/>
        </p:nvPicPr>
        <p:blipFill>
          <a:blip r:embed="rId4"/>
          <a:stretch>
            <a:fillRect/>
          </a:stretch>
        </p:blipFill>
        <p:spPr>
          <a:xfrm>
            <a:off x="5894173" y="2672672"/>
            <a:ext cx="2866923" cy="1864546"/>
          </a:xfrm>
          <a:prstGeom prst="rect">
            <a:avLst/>
          </a:prstGeom>
        </p:spPr>
      </p:pic>
    </p:spTree>
    <p:extLst>
      <p:ext uri="{BB962C8B-B14F-4D97-AF65-F5344CB8AC3E}">
        <p14:creationId xmlns:p14="http://schemas.microsoft.com/office/powerpoint/2010/main" val="35394185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77">
          <a:extLst>
            <a:ext uri="{FF2B5EF4-FFF2-40B4-BE49-F238E27FC236}">
              <a16:creationId xmlns:a16="http://schemas.microsoft.com/office/drawing/2014/main" id="{9B9ED028-C79F-00C0-7A28-812907E60CD7}"/>
            </a:ext>
          </a:extLst>
        </p:cNvPr>
        <p:cNvGrpSpPr/>
        <p:nvPr/>
      </p:nvGrpSpPr>
      <p:grpSpPr>
        <a:xfrm>
          <a:off x="0" y="0"/>
          <a:ext cx="0" cy="0"/>
          <a:chOff x="0" y="0"/>
          <a:chExt cx="0" cy="0"/>
        </a:xfrm>
      </p:grpSpPr>
      <p:sp>
        <p:nvSpPr>
          <p:cNvPr id="178" name="Google Shape;178;p32">
            <a:extLst>
              <a:ext uri="{FF2B5EF4-FFF2-40B4-BE49-F238E27FC236}">
                <a16:creationId xmlns:a16="http://schemas.microsoft.com/office/drawing/2014/main" id="{CEACB11D-7BD1-ECCD-A7D7-B10AF7106098}"/>
              </a:ext>
            </a:extLst>
          </p:cNvPr>
          <p:cNvSpPr txBox="1">
            <a:spLocks noGrp="1"/>
          </p:cNvSpPr>
          <p:nvPr>
            <p:ph type="title"/>
          </p:nvPr>
        </p:nvSpPr>
        <p:spPr>
          <a:xfrm>
            <a:off x="628650" y="273844"/>
            <a:ext cx="7886700" cy="713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 sz="3400" dirty="0"/>
              <a:t>CTF</a:t>
            </a:r>
            <a:endParaRPr sz="3400" dirty="0"/>
          </a:p>
        </p:txBody>
      </p:sp>
      <p:graphicFrame>
        <p:nvGraphicFramePr>
          <p:cNvPr id="4" name="Table 3">
            <a:extLst>
              <a:ext uri="{FF2B5EF4-FFF2-40B4-BE49-F238E27FC236}">
                <a16:creationId xmlns:a16="http://schemas.microsoft.com/office/drawing/2014/main" id="{6CAC2D61-D32D-0486-893C-771F6ABC88E7}"/>
              </a:ext>
            </a:extLst>
          </p:cNvPr>
          <p:cNvGraphicFramePr>
            <a:graphicFrameLocks noGrp="1"/>
          </p:cNvGraphicFramePr>
          <p:nvPr/>
        </p:nvGraphicFramePr>
        <p:xfrm>
          <a:off x="628650" y="1326828"/>
          <a:ext cx="7886700" cy="3200400"/>
        </p:xfrm>
        <a:graphic>
          <a:graphicData uri="http://schemas.openxmlformats.org/drawingml/2006/table">
            <a:tbl>
              <a:tblPr/>
              <a:tblGrid>
                <a:gridCol w="2628900">
                  <a:extLst>
                    <a:ext uri="{9D8B030D-6E8A-4147-A177-3AD203B41FA5}">
                      <a16:colId xmlns:a16="http://schemas.microsoft.com/office/drawing/2014/main" val="3843111830"/>
                    </a:ext>
                  </a:extLst>
                </a:gridCol>
                <a:gridCol w="2628900">
                  <a:extLst>
                    <a:ext uri="{9D8B030D-6E8A-4147-A177-3AD203B41FA5}">
                      <a16:colId xmlns:a16="http://schemas.microsoft.com/office/drawing/2014/main" val="607281359"/>
                    </a:ext>
                  </a:extLst>
                </a:gridCol>
                <a:gridCol w="2628900">
                  <a:extLst>
                    <a:ext uri="{9D8B030D-6E8A-4147-A177-3AD203B41FA5}">
                      <a16:colId xmlns:a16="http://schemas.microsoft.com/office/drawing/2014/main" val="2165870420"/>
                    </a:ext>
                  </a:extLst>
                </a:gridCol>
              </a:tblGrid>
              <a:tr h="0">
                <a:tc>
                  <a:txBody>
                    <a:bodyPr/>
                    <a:lstStyle/>
                    <a:p>
                      <a:r>
                        <a:rPr lang="en-US" dirty="0"/>
                        <a:t>Category</a:t>
                      </a:r>
                    </a:p>
                  </a:txBody>
                  <a:tcPr anchor="ctr">
                    <a:lnL>
                      <a:noFill/>
                    </a:lnL>
                    <a:lnR>
                      <a:noFill/>
                    </a:lnR>
                    <a:lnT>
                      <a:noFill/>
                    </a:lnT>
                    <a:lnB>
                      <a:noFill/>
                    </a:lnB>
                    <a:noFill/>
                  </a:tcPr>
                </a:tc>
                <a:tc>
                  <a:txBody>
                    <a:bodyPr/>
                    <a:lstStyle/>
                    <a:p>
                      <a:r>
                        <a:rPr lang="en-US"/>
                        <a:t>Description</a:t>
                      </a:r>
                    </a:p>
                  </a:txBody>
                  <a:tcPr anchor="ctr">
                    <a:lnL>
                      <a:noFill/>
                    </a:lnL>
                    <a:lnR>
                      <a:noFill/>
                    </a:lnR>
                    <a:lnT>
                      <a:noFill/>
                    </a:lnT>
                    <a:lnB>
                      <a:noFill/>
                    </a:lnB>
                    <a:noFill/>
                  </a:tcPr>
                </a:tc>
                <a:tc>
                  <a:txBody>
                    <a:bodyPr/>
                    <a:lstStyle/>
                    <a:p>
                      <a:r>
                        <a:rPr lang="en-US"/>
                        <a:t>Example</a:t>
                      </a:r>
                    </a:p>
                  </a:txBody>
                  <a:tcPr anchor="ctr">
                    <a:lnL>
                      <a:noFill/>
                    </a:lnL>
                    <a:lnR>
                      <a:noFill/>
                    </a:lnR>
                    <a:lnT>
                      <a:noFill/>
                    </a:lnT>
                    <a:lnB>
                      <a:noFill/>
                    </a:lnB>
                    <a:noFill/>
                  </a:tcPr>
                </a:tc>
                <a:extLst>
                  <a:ext uri="{0D108BD9-81ED-4DB2-BD59-A6C34878D82A}">
                    <a16:rowId xmlns:a16="http://schemas.microsoft.com/office/drawing/2014/main" val="540642920"/>
                  </a:ext>
                </a:extLst>
              </a:tr>
              <a:tr h="0">
                <a:tc>
                  <a:txBody>
                    <a:bodyPr/>
                    <a:lstStyle/>
                    <a:p>
                      <a:r>
                        <a:rPr lang="en-US" b="1"/>
                        <a:t>Crypto</a:t>
                      </a:r>
                      <a:endParaRPr lang="en-US"/>
                    </a:p>
                  </a:txBody>
                  <a:tcPr anchor="ctr">
                    <a:lnL>
                      <a:noFill/>
                    </a:lnL>
                    <a:lnR>
                      <a:noFill/>
                    </a:lnR>
                    <a:lnT>
                      <a:noFill/>
                    </a:lnT>
                    <a:lnB>
                      <a:noFill/>
                    </a:lnB>
                    <a:noFill/>
                  </a:tcPr>
                </a:tc>
                <a:tc>
                  <a:txBody>
                    <a:bodyPr/>
                    <a:lstStyle/>
                    <a:p>
                      <a:r>
                        <a:rPr lang="en-US"/>
                        <a:t>Break or analyze encryption</a:t>
                      </a:r>
                    </a:p>
                  </a:txBody>
                  <a:tcPr anchor="ctr">
                    <a:lnL>
                      <a:noFill/>
                    </a:lnL>
                    <a:lnR>
                      <a:noFill/>
                    </a:lnR>
                    <a:lnT>
                      <a:noFill/>
                    </a:lnT>
                    <a:lnB>
                      <a:noFill/>
                    </a:lnB>
                    <a:noFill/>
                  </a:tcPr>
                </a:tc>
                <a:tc>
                  <a:txBody>
                    <a:bodyPr/>
                    <a:lstStyle/>
                    <a:p>
                      <a:r>
                        <a:rPr lang="pt-BR"/>
                        <a:t>Decode a Caesar cipher message</a:t>
                      </a:r>
                    </a:p>
                  </a:txBody>
                  <a:tcPr anchor="ctr">
                    <a:lnL>
                      <a:noFill/>
                    </a:lnL>
                    <a:lnR>
                      <a:noFill/>
                    </a:lnR>
                    <a:lnT>
                      <a:noFill/>
                    </a:lnT>
                    <a:lnB>
                      <a:noFill/>
                    </a:lnB>
                    <a:noFill/>
                  </a:tcPr>
                </a:tc>
                <a:extLst>
                  <a:ext uri="{0D108BD9-81ED-4DB2-BD59-A6C34878D82A}">
                    <a16:rowId xmlns:a16="http://schemas.microsoft.com/office/drawing/2014/main" val="4050102530"/>
                  </a:ext>
                </a:extLst>
              </a:tr>
              <a:tr h="0">
                <a:tc>
                  <a:txBody>
                    <a:bodyPr/>
                    <a:lstStyle/>
                    <a:p>
                      <a:r>
                        <a:rPr lang="en-US" b="1"/>
                        <a:t>Web</a:t>
                      </a:r>
                      <a:endParaRPr lang="en-US"/>
                    </a:p>
                  </a:txBody>
                  <a:tcPr anchor="ctr">
                    <a:lnL>
                      <a:noFill/>
                    </a:lnL>
                    <a:lnR>
                      <a:noFill/>
                    </a:lnR>
                    <a:lnT>
                      <a:noFill/>
                    </a:lnT>
                    <a:lnB>
                      <a:noFill/>
                    </a:lnB>
                    <a:noFill/>
                  </a:tcPr>
                </a:tc>
                <a:tc>
                  <a:txBody>
                    <a:bodyPr/>
                    <a:lstStyle/>
                    <a:p>
                      <a:r>
                        <a:rPr lang="en-US"/>
                        <a:t>Exploit insecure web apps</a:t>
                      </a:r>
                    </a:p>
                  </a:txBody>
                  <a:tcPr anchor="ctr">
                    <a:lnL>
                      <a:noFill/>
                    </a:lnL>
                    <a:lnR>
                      <a:noFill/>
                    </a:lnR>
                    <a:lnT>
                      <a:noFill/>
                    </a:lnT>
                    <a:lnB>
                      <a:noFill/>
                    </a:lnB>
                    <a:noFill/>
                  </a:tcPr>
                </a:tc>
                <a:tc>
                  <a:txBody>
                    <a:bodyPr/>
                    <a:lstStyle/>
                    <a:p>
                      <a:r>
                        <a:rPr lang="en-US"/>
                        <a:t>SQL injection on a login page</a:t>
                      </a:r>
                    </a:p>
                  </a:txBody>
                  <a:tcPr anchor="ctr">
                    <a:lnL>
                      <a:noFill/>
                    </a:lnL>
                    <a:lnR>
                      <a:noFill/>
                    </a:lnR>
                    <a:lnT>
                      <a:noFill/>
                    </a:lnT>
                    <a:lnB>
                      <a:noFill/>
                    </a:lnB>
                    <a:noFill/>
                  </a:tcPr>
                </a:tc>
                <a:extLst>
                  <a:ext uri="{0D108BD9-81ED-4DB2-BD59-A6C34878D82A}">
                    <a16:rowId xmlns:a16="http://schemas.microsoft.com/office/drawing/2014/main" val="752035764"/>
                  </a:ext>
                </a:extLst>
              </a:tr>
              <a:tr h="0">
                <a:tc>
                  <a:txBody>
                    <a:bodyPr/>
                    <a:lstStyle/>
                    <a:p>
                      <a:r>
                        <a:rPr lang="en-US" b="1" dirty="0" err="1"/>
                        <a:t>Pwn</a:t>
                      </a:r>
                      <a:r>
                        <a:rPr lang="en-US" b="1" dirty="0"/>
                        <a:t> / Binary Exploitation</a:t>
                      </a:r>
                      <a:endParaRPr lang="en-US" dirty="0"/>
                    </a:p>
                  </a:txBody>
                  <a:tcPr anchor="ctr">
                    <a:lnL>
                      <a:noFill/>
                    </a:lnL>
                    <a:lnR>
                      <a:noFill/>
                    </a:lnR>
                    <a:lnT>
                      <a:noFill/>
                    </a:lnT>
                    <a:lnB>
                      <a:noFill/>
                    </a:lnB>
                    <a:noFill/>
                  </a:tcPr>
                </a:tc>
                <a:tc>
                  <a:txBody>
                    <a:bodyPr/>
                    <a:lstStyle/>
                    <a:p>
                      <a:r>
                        <a:rPr lang="en-US"/>
                        <a:t>Find bugs in compiled programs</a:t>
                      </a:r>
                    </a:p>
                  </a:txBody>
                  <a:tcPr anchor="ctr">
                    <a:lnL>
                      <a:noFill/>
                    </a:lnL>
                    <a:lnR>
                      <a:noFill/>
                    </a:lnR>
                    <a:lnT>
                      <a:noFill/>
                    </a:lnT>
                    <a:lnB>
                      <a:noFill/>
                    </a:lnB>
                    <a:noFill/>
                  </a:tcPr>
                </a:tc>
                <a:tc>
                  <a:txBody>
                    <a:bodyPr/>
                    <a:lstStyle/>
                    <a:p>
                      <a:r>
                        <a:rPr lang="en-US"/>
                        <a:t>Buffer overflow</a:t>
                      </a:r>
                    </a:p>
                  </a:txBody>
                  <a:tcPr anchor="ctr">
                    <a:lnL>
                      <a:noFill/>
                    </a:lnL>
                    <a:lnR>
                      <a:noFill/>
                    </a:lnR>
                    <a:lnT>
                      <a:noFill/>
                    </a:lnT>
                    <a:lnB>
                      <a:noFill/>
                    </a:lnB>
                    <a:noFill/>
                  </a:tcPr>
                </a:tc>
                <a:extLst>
                  <a:ext uri="{0D108BD9-81ED-4DB2-BD59-A6C34878D82A}">
                    <a16:rowId xmlns:a16="http://schemas.microsoft.com/office/drawing/2014/main" val="19061483"/>
                  </a:ext>
                </a:extLst>
              </a:tr>
              <a:tr h="0">
                <a:tc>
                  <a:txBody>
                    <a:bodyPr/>
                    <a:lstStyle/>
                    <a:p>
                      <a:r>
                        <a:rPr lang="en-US" b="1"/>
                        <a:t>Reverse Engineering</a:t>
                      </a:r>
                      <a:endParaRPr lang="en-US"/>
                    </a:p>
                  </a:txBody>
                  <a:tcPr anchor="ctr">
                    <a:lnL>
                      <a:noFill/>
                    </a:lnL>
                    <a:lnR>
                      <a:noFill/>
                    </a:lnR>
                    <a:lnT>
                      <a:noFill/>
                    </a:lnT>
                    <a:lnB>
                      <a:noFill/>
                    </a:lnB>
                    <a:noFill/>
                  </a:tcPr>
                </a:tc>
                <a:tc>
                  <a:txBody>
                    <a:bodyPr/>
                    <a:lstStyle/>
                    <a:p>
                      <a:r>
                        <a:rPr lang="en-US"/>
                        <a:t>Decompile and understand binaries</a:t>
                      </a:r>
                    </a:p>
                  </a:txBody>
                  <a:tcPr anchor="ctr">
                    <a:lnL>
                      <a:noFill/>
                    </a:lnL>
                    <a:lnR>
                      <a:noFill/>
                    </a:lnR>
                    <a:lnT>
                      <a:noFill/>
                    </a:lnT>
                    <a:lnB>
                      <a:noFill/>
                    </a:lnB>
                    <a:noFill/>
                  </a:tcPr>
                </a:tc>
                <a:tc>
                  <a:txBody>
                    <a:bodyPr/>
                    <a:lstStyle/>
                    <a:p>
                      <a:r>
                        <a:rPr lang="en-US"/>
                        <a:t>Crack a password algorithm</a:t>
                      </a:r>
                    </a:p>
                  </a:txBody>
                  <a:tcPr anchor="ctr">
                    <a:lnL>
                      <a:noFill/>
                    </a:lnL>
                    <a:lnR>
                      <a:noFill/>
                    </a:lnR>
                    <a:lnT>
                      <a:noFill/>
                    </a:lnT>
                    <a:lnB>
                      <a:noFill/>
                    </a:lnB>
                    <a:noFill/>
                  </a:tcPr>
                </a:tc>
                <a:extLst>
                  <a:ext uri="{0D108BD9-81ED-4DB2-BD59-A6C34878D82A}">
                    <a16:rowId xmlns:a16="http://schemas.microsoft.com/office/drawing/2014/main" val="3758982436"/>
                  </a:ext>
                </a:extLst>
              </a:tr>
              <a:tr h="0">
                <a:tc>
                  <a:txBody>
                    <a:bodyPr/>
                    <a:lstStyle/>
                    <a:p>
                      <a:r>
                        <a:rPr lang="en-US" b="1"/>
                        <a:t>Forensics</a:t>
                      </a:r>
                      <a:endParaRPr lang="en-US"/>
                    </a:p>
                  </a:txBody>
                  <a:tcPr anchor="ctr">
                    <a:lnL>
                      <a:noFill/>
                    </a:lnL>
                    <a:lnR>
                      <a:noFill/>
                    </a:lnR>
                    <a:lnT>
                      <a:noFill/>
                    </a:lnT>
                    <a:lnB>
                      <a:noFill/>
                    </a:lnB>
                    <a:noFill/>
                  </a:tcPr>
                </a:tc>
                <a:tc>
                  <a:txBody>
                    <a:bodyPr/>
                    <a:lstStyle/>
                    <a:p>
                      <a:r>
                        <a:rPr lang="en-US"/>
                        <a:t>Recover or analyze digital evidence</a:t>
                      </a:r>
                    </a:p>
                  </a:txBody>
                  <a:tcPr anchor="ctr">
                    <a:lnL>
                      <a:noFill/>
                    </a:lnL>
                    <a:lnR>
                      <a:noFill/>
                    </a:lnR>
                    <a:lnT>
                      <a:noFill/>
                    </a:lnT>
                    <a:lnB>
                      <a:noFill/>
                    </a:lnB>
                    <a:noFill/>
                  </a:tcPr>
                </a:tc>
                <a:tc>
                  <a:txBody>
                    <a:bodyPr/>
                    <a:lstStyle/>
                    <a:p>
                      <a:r>
                        <a:rPr lang="en-US" dirty="0"/>
                        <a:t>Find a flag in a memory dump</a:t>
                      </a:r>
                    </a:p>
                  </a:txBody>
                  <a:tcPr anchor="ctr">
                    <a:lnL>
                      <a:noFill/>
                    </a:lnL>
                    <a:lnR>
                      <a:noFill/>
                    </a:lnR>
                    <a:lnT>
                      <a:noFill/>
                    </a:lnT>
                    <a:lnB>
                      <a:noFill/>
                    </a:lnB>
                    <a:noFill/>
                  </a:tcPr>
                </a:tc>
                <a:extLst>
                  <a:ext uri="{0D108BD9-81ED-4DB2-BD59-A6C34878D82A}">
                    <a16:rowId xmlns:a16="http://schemas.microsoft.com/office/drawing/2014/main" val="3190599629"/>
                  </a:ext>
                </a:extLst>
              </a:tr>
              <a:tr h="0">
                <a:tc>
                  <a:txBody>
                    <a:bodyPr/>
                    <a:lstStyle/>
                    <a:p>
                      <a:r>
                        <a:rPr lang="en-US" b="1"/>
                        <a:t>Misc / OSINT</a:t>
                      </a:r>
                      <a:endParaRPr lang="en-US"/>
                    </a:p>
                  </a:txBody>
                  <a:tcPr anchor="ctr">
                    <a:lnL>
                      <a:noFill/>
                    </a:lnL>
                    <a:lnR>
                      <a:noFill/>
                    </a:lnR>
                    <a:lnT>
                      <a:noFill/>
                    </a:lnT>
                    <a:lnB>
                      <a:noFill/>
                    </a:lnB>
                    <a:noFill/>
                  </a:tcPr>
                </a:tc>
                <a:tc>
                  <a:txBody>
                    <a:bodyPr/>
                    <a:lstStyle/>
                    <a:p>
                      <a:r>
                        <a:rPr lang="en-US"/>
                        <a:t>Puzzle-style or open-source intelligence</a:t>
                      </a:r>
                    </a:p>
                  </a:txBody>
                  <a:tcPr anchor="ctr">
                    <a:lnL>
                      <a:noFill/>
                    </a:lnL>
                    <a:lnR>
                      <a:noFill/>
                    </a:lnR>
                    <a:lnT>
                      <a:noFill/>
                    </a:lnT>
                    <a:lnB>
                      <a:noFill/>
                    </a:lnB>
                    <a:noFill/>
                  </a:tcPr>
                </a:tc>
                <a:tc>
                  <a:txBody>
                    <a:bodyPr/>
                    <a:lstStyle/>
                    <a:p>
                      <a:r>
                        <a:rPr lang="en-US" dirty="0"/>
                        <a:t>Find data hidden in images</a:t>
                      </a:r>
                    </a:p>
                  </a:txBody>
                  <a:tcPr anchor="ctr">
                    <a:lnL>
                      <a:noFill/>
                    </a:lnL>
                    <a:lnR>
                      <a:noFill/>
                    </a:lnR>
                    <a:lnT>
                      <a:noFill/>
                    </a:lnT>
                    <a:lnB>
                      <a:noFill/>
                    </a:lnB>
                    <a:noFill/>
                  </a:tcPr>
                </a:tc>
                <a:extLst>
                  <a:ext uri="{0D108BD9-81ED-4DB2-BD59-A6C34878D82A}">
                    <a16:rowId xmlns:a16="http://schemas.microsoft.com/office/drawing/2014/main" val="1247810639"/>
                  </a:ext>
                </a:extLst>
              </a:tr>
            </a:tbl>
          </a:graphicData>
        </a:graphic>
      </p:graphicFrame>
    </p:spTree>
    <p:extLst>
      <p:ext uri="{BB962C8B-B14F-4D97-AF65-F5344CB8AC3E}">
        <p14:creationId xmlns:p14="http://schemas.microsoft.com/office/powerpoint/2010/main" val="33480051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77">
          <a:extLst>
            <a:ext uri="{FF2B5EF4-FFF2-40B4-BE49-F238E27FC236}">
              <a16:creationId xmlns:a16="http://schemas.microsoft.com/office/drawing/2014/main" id="{CD23C81F-467A-AF9C-CC6D-22BB53A30A88}"/>
            </a:ext>
          </a:extLst>
        </p:cNvPr>
        <p:cNvGrpSpPr/>
        <p:nvPr/>
      </p:nvGrpSpPr>
      <p:grpSpPr>
        <a:xfrm>
          <a:off x="0" y="0"/>
          <a:ext cx="0" cy="0"/>
          <a:chOff x="0" y="0"/>
          <a:chExt cx="0" cy="0"/>
        </a:xfrm>
      </p:grpSpPr>
      <p:sp>
        <p:nvSpPr>
          <p:cNvPr id="178" name="Google Shape;178;p32">
            <a:extLst>
              <a:ext uri="{FF2B5EF4-FFF2-40B4-BE49-F238E27FC236}">
                <a16:creationId xmlns:a16="http://schemas.microsoft.com/office/drawing/2014/main" id="{173EACD8-D8C1-F55B-6D0D-32D91A38D324}"/>
              </a:ext>
            </a:extLst>
          </p:cNvPr>
          <p:cNvSpPr txBox="1">
            <a:spLocks noGrp="1"/>
          </p:cNvSpPr>
          <p:nvPr>
            <p:ph type="title"/>
          </p:nvPr>
        </p:nvSpPr>
        <p:spPr>
          <a:xfrm>
            <a:off x="628650" y="273844"/>
            <a:ext cx="7886700" cy="713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 sz="3400" dirty="0"/>
              <a:t>CTF</a:t>
            </a:r>
            <a:endParaRPr sz="3400" dirty="0"/>
          </a:p>
        </p:txBody>
      </p:sp>
      <p:sp>
        <p:nvSpPr>
          <p:cNvPr id="3" name="TextBox 2">
            <a:extLst>
              <a:ext uri="{FF2B5EF4-FFF2-40B4-BE49-F238E27FC236}">
                <a16:creationId xmlns:a16="http://schemas.microsoft.com/office/drawing/2014/main" id="{5EC90E21-AEAB-265A-C836-AB07795012FA}"/>
              </a:ext>
            </a:extLst>
          </p:cNvPr>
          <p:cNvSpPr txBox="1"/>
          <p:nvPr/>
        </p:nvSpPr>
        <p:spPr>
          <a:xfrm>
            <a:off x="628650" y="1771531"/>
            <a:ext cx="4572000" cy="1600438"/>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US" dirty="0" err="1"/>
              <a:t>picoCTF</a:t>
            </a:r>
            <a:r>
              <a:rPr lang="en-US" dirty="0"/>
              <a:t>: </a:t>
            </a:r>
            <a:r>
              <a:rPr lang="en-US" dirty="0">
                <a:hlinkClick r:id="rId3"/>
              </a:rPr>
              <a:t>https://picoctf.org/index.html#picogym</a:t>
            </a:r>
            <a:endParaRPr lang="en-US" dirty="0"/>
          </a:p>
          <a:p>
            <a:pPr marL="285750" indent="-285750">
              <a:lnSpc>
                <a:spcPct val="150000"/>
              </a:lnSpc>
              <a:buFont typeface="Arial" panose="020B0604020202020204" pitchFamily="34" charset="0"/>
              <a:buChar char="•"/>
            </a:pPr>
            <a:r>
              <a:rPr lang="en-US" dirty="0" err="1"/>
              <a:t>TryHackMe</a:t>
            </a:r>
            <a:r>
              <a:rPr lang="en-US" dirty="0"/>
              <a:t>: </a:t>
            </a:r>
            <a:r>
              <a:rPr lang="en-US" dirty="0">
                <a:hlinkClick r:id="rId4"/>
              </a:rPr>
              <a:t>https://tryhackme.com/</a:t>
            </a:r>
            <a:endParaRPr lang="en-US" dirty="0"/>
          </a:p>
          <a:p>
            <a:pPr marL="285750" indent="-285750">
              <a:lnSpc>
                <a:spcPct val="150000"/>
              </a:lnSpc>
              <a:buFont typeface="Arial" panose="020B0604020202020204" pitchFamily="34" charset="0"/>
              <a:buChar char="•"/>
            </a:pPr>
            <a:r>
              <a:rPr lang="en-US" dirty="0"/>
              <a:t>Wargames: </a:t>
            </a:r>
            <a:r>
              <a:rPr lang="en-US" dirty="0">
                <a:hlinkClick r:id="rId5"/>
              </a:rPr>
              <a:t>https://overthewire.org/wargames</a:t>
            </a:r>
            <a:endParaRPr lang="en-US" dirty="0"/>
          </a:p>
          <a:p>
            <a:pPr marL="285750" indent="-285750">
              <a:lnSpc>
                <a:spcPct val="150000"/>
              </a:lnSpc>
              <a:buFont typeface="Arial" panose="020B0604020202020204" pitchFamily="34" charset="0"/>
              <a:buChar char="•"/>
            </a:pPr>
            <a:r>
              <a:rPr lang="en-US" dirty="0" err="1"/>
              <a:t>CTFTime</a:t>
            </a:r>
            <a:r>
              <a:rPr lang="en-US" dirty="0"/>
              <a:t>: </a:t>
            </a:r>
            <a:r>
              <a:rPr lang="en-US" dirty="0">
                <a:hlinkClick r:id="rId6"/>
              </a:rPr>
              <a:t>https://ctftime.org/</a:t>
            </a:r>
            <a:endParaRPr lang="en-US" dirty="0"/>
          </a:p>
          <a:p>
            <a:endParaRPr lang="en-US" dirty="0"/>
          </a:p>
        </p:txBody>
      </p:sp>
      <p:sp>
        <p:nvSpPr>
          <p:cNvPr id="6" name="TextBox 5">
            <a:extLst>
              <a:ext uri="{FF2B5EF4-FFF2-40B4-BE49-F238E27FC236}">
                <a16:creationId xmlns:a16="http://schemas.microsoft.com/office/drawing/2014/main" id="{D5565EEB-7B9F-016B-5C8C-E1FB45569FE7}"/>
              </a:ext>
            </a:extLst>
          </p:cNvPr>
          <p:cNvSpPr txBox="1"/>
          <p:nvPr/>
        </p:nvSpPr>
        <p:spPr>
          <a:xfrm>
            <a:off x="628650" y="1319655"/>
            <a:ext cx="4572000" cy="307777"/>
          </a:xfrm>
          <a:prstGeom prst="rect">
            <a:avLst/>
          </a:prstGeom>
          <a:noFill/>
        </p:spPr>
        <p:txBody>
          <a:bodyPr wrap="square">
            <a:spAutoFit/>
          </a:bodyPr>
          <a:lstStyle/>
          <a:p>
            <a:r>
              <a:rPr lang="en-US" dirty="0"/>
              <a:t>Start small, join your first CTF!</a:t>
            </a:r>
          </a:p>
        </p:txBody>
      </p:sp>
      <p:pic>
        <p:nvPicPr>
          <p:cNvPr id="8" name="Picture 7">
            <a:extLst>
              <a:ext uri="{FF2B5EF4-FFF2-40B4-BE49-F238E27FC236}">
                <a16:creationId xmlns:a16="http://schemas.microsoft.com/office/drawing/2014/main" id="{E73EAAC0-5965-7162-C7F3-1BBF759B0F93}"/>
              </a:ext>
            </a:extLst>
          </p:cNvPr>
          <p:cNvPicPr>
            <a:picLocks noChangeAspect="1"/>
          </p:cNvPicPr>
          <p:nvPr/>
        </p:nvPicPr>
        <p:blipFill>
          <a:blip r:embed="rId7"/>
          <a:stretch>
            <a:fillRect/>
          </a:stretch>
        </p:blipFill>
        <p:spPr>
          <a:xfrm>
            <a:off x="5429329" y="1473543"/>
            <a:ext cx="2812627" cy="1172904"/>
          </a:xfrm>
          <a:prstGeom prst="rect">
            <a:avLst/>
          </a:prstGeom>
        </p:spPr>
      </p:pic>
      <p:pic>
        <p:nvPicPr>
          <p:cNvPr id="10" name="Picture 9">
            <a:extLst>
              <a:ext uri="{FF2B5EF4-FFF2-40B4-BE49-F238E27FC236}">
                <a16:creationId xmlns:a16="http://schemas.microsoft.com/office/drawing/2014/main" id="{354F9298-1CD0-410B-489C-5E04A8E46B35}"/>
              </a:ext>
            </a:extLst>
          </p:cNvPr>
          <p:cNvPicPr>
            <a:picLocks noChangeAspect="1"/>
          </p:cNvPicPr>
          <p:nvPr/>
        </p:nvPicPr>
        <p:blipFill>
          <a:blip r:embed="rId8"/>
          <a:srcRect b="7131"/>
          <a:stretch>
            <a:fillRect/>
          </a:stretch>
        </p:blipFill>
        <p:spPr>
          <a:xfrm>
            <a:off x="3578526" y="3157159"/>
            <a:ext cx="3606927" cy="1297459"/>
          </a:xfrm>
          <a:prstGeom prst="rect">
            <a:avLst/>
          </a:prstGeom>
        </p:spPr>
      </p:pic>
    </p:spTree>
    <p:extLst>
      <p:ext uri="{BB962C8B-B14F-4D97-AF65-F5344CB8AC3E}">
        <p14:creationId xmlns:p14="http://schemas.microsoft.com/office/powerpoint/2010/main" val="17337096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58">
          <a:extLst>
            <a:ext uri="{FF2B5EF4-FFF2-40B4-BE49-F238E27FC236}">
              <a16:creationId xmlns:a16="http://schemas.microsoft.com/office/drawing/2014/main" id="{8FB98C95-B862-BC11-C1EB-65343A463CC1}"/>
            </a:ext>
          </a:extLst>
        </p:cNvPr>
        <p:cNvGrpSpPr/>
        <p:nvPr/>
      </p:nvGrpSpPr>
      <p:grpSpPr>
        <a:xfrm>
          <a:off x="0" y="0"/>
          <a:ext cx="0" cy="0"/>
          <a:chOff x="0" y="0"/>
          <a:chExt cx="0" cy="0"/>
        </a:xfrm>
      </p:grpSpPr>
      <p:sp>
        <p:nvSpPr>
          <p:cNvPr id="159" name="Google Shape;159;p29">
            <a:extLst>
              <a:ext uri="{FF2B5EF4-FFF2-40B4-BE49-F238E27FC236}">
                <a16:creationId xmlns:a16="http://schemas.microsoft.com/office/drawing/2014/main" id="{610D0814-3471-C788-3269-80BA45DF4D51}"/>
              </a:ext>
            </a:extLst>
          </p:cNvPr>
          <p:cNvSpPr txBox="1">
            <a:spLocks noGrp="1"/>
          </p:cNvSpPr>
          <p:nvPr>
            <p:ph type="title"/>
          </p:nvPr>
        </p:nvSpPr>
        <p:spPr>
          <a:xfrm>
            <a:off x="628649" y="273844"/>
            <a:ext cx="8338215" cy="713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sz="3400" dirty="0"/>
              <a:t>Basic Terminology in Computer Security</a:t>
            </a:r>
            <a:endParaRPr sz="3400" dirty="0"/>
          </a:p>
        </p:txBody>
      </p:sp>
      <p:sp>
        <p:nvSpPr>
          <p:cNvPr id="160" name="Google Shape;160;p29">
            <a:extLst>
              <a:ext uri="{FF2B5EF4-FFF2-40B4-BE49-F238E27FC236}">
                <a16:creationId xmlns:a16="http://schemas.microsoft.com/office/drawing/2014/main" id="{5E5D127F-5FD1-F56C-FFA4-9347D966B742}"/>
              </a:ext>
            </a:extLst>
          </p:cNvPr>
          <p:cNvSpPr txBox="1">
            <a:spLocks noGrp="1"/>
          </p:cNvSpPr>
          <p:nvPr>
            <p:ph type="body" idx="1"/>
          </p:nvPr>
        </p:nvSpPr>
        <p:spPr>
          <a:xfrm>
            <a:off x="628650" y="1135810"/>
            <a:ext cx="7886700" cy="870125"/>
          </a:xfrm>
          <a:prstGeom prst="rect">
            <a:avLst/>
          </a:prstGeom>
          <a:noFill/>
          <a:ln>
            <a:noFill/>
          </a:ln>
        </p:spPr>
        <p:txBody>
          <a:bodyPr spcFirstLastPara="1" wrap="square" lIns="91425" tIns="45700" rIns="91425" bIns="45700" anchor="t" anchorCtr="0">
            <a:noAutofit/>
          </a:bodyPr>
          <a:lstStyle/>
          <a:p>
            <a:pPr marL="0" lvl="0" indent="0">
              <a:spcBef>
                <a:spcPts val="400"/>
              </a:spcBef>
              <a:buNone/>
            </a:pPr>
            <a:r>
              <a:rPr lang="en-US" sz="1800" b="1" dirty="0">
                <a:solidFill>
                  <a:schemeClr val="bg2">
                    <a:lumMod val="75000"/>
                    <a:lumOff val="25000"/>
                  </a:schemeClr>
                </a:solidFill>
              </a:rPr>
              <a:t>Security Models</a:t>
            </a:r>
            <a:endParaRPr sz="1500" b="1" dirty="0">
              <a:solidFill>
                <a:schemeClr val="bg2">
                  <a:lumMod val="75000"/>
                  <a:lumOff val="25000"/>
                </a:schemeClr>
              </a:solidFill>
            </a:endParaRPr>
          </a:p>
        </p:txBody>
      </p:sp>
      <p:sp>
        <p:nvSpPr>
          <p:cNvPr id="4" name="TextBox 3">
            <a:extLst>
              <a:ext uri="{FF2B5EF4-FFF2-40B4-BE49-F238E27FC236}">
                <a16:creationId xmlns:a16="http://schemas.microsoft.com/office/drawing/2014/main" id="{055BFA44-4125-3579-A7BF-8453DAD62299}"/>
              </a:ext>
            </a:extLst>
          </p:cNvPr>
          <p:cNvSpPr txBox="1"/>
          <p:nvPr/>
        </p:nvSpPr>
        <p:spPr>
          <a:xfrm>
            <a:off x="576885" y="1570872"/>
            <a:ext cx="7777187" cy="707886"/>
          </a:xfrm>
          <a:prstGeom prst="rect">
            <a:avLst/>
          </a:prstGeom>
          <a:noFill/>
        </p:spPr>
        <p:txBody>
          <a:bodyPr wrap="square">
            <a:spAutoFit/>
          </a:bodyPr>
          <a:lstStyle/>
          <a:p>
            <a:pPr marL="285750" lvl="0" indent="-234950">
              <a:spcBef>
                <a:spcPts val="480"/>
              </a:spcBef>
              <a:buClr>
                <a:schemeClr val="dk2"/>
              </a:buClr>
              <a:buSzPts val="1900"/>
              <a:buFont typeface="Arial"/>
              <a:buChar char="•"/>
            </a:pPr>
            <a:r>
              <a:rPr lang="en-US" sz="2000" dirty="0"/>
              <a:t>A </a:t>
            </a:r>
            <a:r>
              <a:rPr lang="en-US" sz="2000" i="1" u="sng" dirty="0"/>
              <a:t>security model </a:t>
            </a:r>
            <a:r>
              <a:rPr lang="en-US" sz="2000" dirty="0"/>
              <a:t>defines </a:t>
            </a:r>
            <a:r>
              <a:rPr lang="en-US" sz="2000" i="1" dirty="0"/>
              <a:t>who can access what</a:t>
            </a:r>
            <a:r>
              <a:rPr lang="en-US" sz="2000" dirty="0"/>
              <a:t> and </a:t>
            </a:r>
            <a:r>
              <a:rPr lang="en-US" sz="2000" i="1" dirty="0"/>
              <a:t>under what conditions.</a:t>
            </a:r>
            <a:endParaRPr lang="en-US" sz="1600" dirty="0">
              <a:solidFill>
                <a:schemeClr val="dk2"/>
              </a:solidFill>
            </a:endParaRPr>
          </a:p>
        </p:txBody>
      </p:sp>
      <p:sp>
        <p:nvSpPr>
          <p:cNvPr id="3" name="TextBox 2">
            <a:extLst>
              <a:ext uri="{FF2B5EF4-FFF2-40B4-BE49-F238E27FC236}">
                <a16:creationId xmlns:a16="http://schemas.microsoft.com/office/drawing/2014/main" id="{D5D11B6B-6553-9C69-844B-9328A6F6FDAE}"/>
              </a:ext>
            </a:extLst>
          </p:cNvPr>
          <p:cNvSpPr txBox="1"/>
          <p:nvPr/>
        </p:nvSpPr>
        <p:spPr>
          <a:xfrm>
            <a:off x="805186" y="2278758"/>
            <a:ext cx="7710164" cy="1991379"/>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US" i="0" dirty="0">
                <a:solidFill>
                  <a:schemeClr val="bg2">
                    <a:lumMod val="75000"/>
                    <a:lumOff val="25000"/>
                  </a:schemeClr>
                </a:solidFill>
                <a:effectLst/>
                <a:latin typeface="+mn-lt"/>
              </a:rPr>
              <a:t>Bell-</a:t>
            </a:r>
            <a:r>
              <a:rPr lang="en-US" i="0" dirty="0" err="1">
                <a:solidFill>
                  <a:schemeClr val="bg2">
                    <a:lumMod val="75000"/>
                    <a:lumOff val="25000"/>
                  </a:schemeClr>
                </a:solidFill>
                <a:effectLst/>
                <a:latin typeface="+mn-lt"/>
              </a:rPr>
              <a:t>LaPadula</a:t>
            </a:r>
            <a:r>
              <a:rPr lang="en-US" i="0" dirty="0">
                <a:solidFill>
                  <a:schemeClr val="bg2">
                    <a:lumMod val="75000"/>
                    <a:lumOff val="25000"/>
                  </a:schemeClr>
                </a:solidFill>
                <a:effectLst/>
                <a:latin typeface="+mn-lt"/>
              </a:rPr>
              <a:t> Model: </a:t>
            </a:r>
          </a:p>
          <a:p>
            <a:pPr>
              <a:lnSpc>
                <a:spcPct val="150000"/>
              </a:lnSpc>
            </a:pPr>
            <a:r>
              <a:rPr lang="en-US" dirty="0">
                <a:solidFill>
                  <a:schemeClr val="bg2">
                    <a:lumMod val="75000"/>
                    <a:lumOff val="25000"/>
                  </a:schemeClr>
                </a:solidFill>
                <a:latin typeface="+mn-lt"/>
              </a:rPr>
              <a:t>      - </a:t>
            </a:r>
            <a:r>
              <a:rPr lang="en-US" dirty="0">
                <a:latin typeface="+mn-lt"/>
              </a:rPr>
              <a:t>A military-oriented model that focuses on confidentiality. </a:t>
            </a:r>
          </a:p>
          <a:p>
            <a:pPr marL="285750" indent="-285750">
              <a:lnSpc>
                <a:spcPct val="150000"/>
              </a:lnSpc>
              <a:buFont typeface="Arial" panose="020B0604020202020204" pitchFamily="34" charset="0"/>
              <a:buChar char="•"/>
            </a:pPr>
            <a:r>
              <a:rPr lang="en-US" dirty="0">
                <a:solidFill>
                  <a:schemeClr val="bg2">
                    <a:lumMod val="75000"/>
                    <a:lumOff val="25000"/>
                  </a:schemeClr>
                </a:solidFill>
                <a:latin typeface="+mn-lt"/>
              </a:rPr>
              <a:t>Biba Model: </a:t>
            </a:r>
          </a:p>
          <a:p>
            <a:pPr>
              <a:lnSpc>
                <a:spcPct val="150000"/>
              </a:lnSpc>
            </a:pPr>
            <a:r>
              <a:rPr lang="en-US" dirty="0">
                <a:solidFill>
                  <a:schemeClr val="bg2">
                    <a:lumMod val="75000"/>
                    <a:lumOff val="25000"/>
                  </a:schemeClr>
                </a:solidFill>
                <a:latin typeface="+mn-lt"/>
              </a:rPr>
              <a:t>      - </a:t>
            </a:r>
            <a:r>
              <a:rPr lang="en-US" dirty="0">
                <a:latin typeface="+mn-lt"/>
              </a:rPr>
              <a:t>Designed to maintain data integrity. </a:t>
            </a:r>
          </a:p>
          <a:p>
            <a:pPr marL="285750" indent="-285750">
              <a:lnSpc>
                <a:spcPct val="150000"/>
              </a:lnSpc>
              <a:buFont typeface="Arial" panose="020B0604020202020204" pitchFamily="34" charset="0"/>
              <a:buChar char="•"/>
            </a:pPr>
            <a:r>
              <a:rPr lang="en-US" dirty="0">
                <a:solidFill>
                  <a:schemeClr val="bg2">
                    <a:lumMod val="75000"/>
                    <a:lumOff val="25000"/>
                  </a:schemeClr>
                </a:solidFill>
                <a:latin typeface="+mn-lt"/>
              </a:rPr>
              <a:t>Brewer and Nash Model (Chinese Wall): </a:t>
            </a:r>
          </a:p>
          <a:p>
            <a:pPr>
              <a:lnSpc>
                <a:spcPct val="150000"/>
              </a:lnSpc>
            </a:pPr>
            <a:r>
              <a:rPr lang="en-US" dirty="0">
                <a:solidFill>
                  <a:schemeClr val="bg2">
                    <a:lumMod val="75000"/>
                    <a:lumOff val="25000"/>
                  </a:schemeClr>
                </a:solidFill>
                <a:latin typeface="+mn-lt"/>
              </a:rPr>
              <a:t>      - </a:t>
            </a:r>
            <a:r>
              <a:rPr lang="en-US" dirty="0">
                <a:latin typeface="+mn-lt"/>
              </a:rPr>
              <a:t>Prevents conflicts of interest by creating a "wall“.</a:t>
            </a:r>
          </a:p>
        </p:txBody>
      </p:sp>
      <p:pic>
        <p:nvPicPr>
          <p:cNvPr id="4098" name="Picture 2" descr="Introduction To Classic Security Models - GeeksforGeeks">
            <a:extLst>
              <a:ext uri="{FF2B5EF4-FFF2-40B4-BE49-F238E27FC236}">
                <a16:creationId xmlns:a16="http://schemas.microsoft.com/office/drawing/2014/main" id="{85DD2C17-002A-C4EB-5866-E04EA17C15A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061"/>
          <a:stretch>
            <a:fillRect/>
          </a:stretch>
        </p:blipFill>
        <p:spPr bwMode="auto">
          <a:xfrm>
            <a:off x="6155596" y="1924815"/>
            <a:ext cx="2637949" cy="136086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lark And Wilson , Four Winds Casino New Buffalo Wilson First-rate Road New  Buffalo Mi">
            <a:extLst>
              <a:ext uri="{FF2B5EF4-FFF2-40B4-BE49-F238E27FC236}">
                <a16:creationId xmlns:a16="http://schemas.microsoft.com/office/drawing/2014/main" id="{F7C49728-719D-5D36-78B9-63016912131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161" t="25563" r="18245" b="12024"/>
          <a:stretch>
            <a:fillRect/>
          </a:stretch>
        </p:blipFill>
        <p:spPr bwMode="auto">
          <a:xfrm>
            <a:off x="6274698" y="3547570"/>
            <a:ext cx="2399744" cy="1322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3733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8">
          <a:extLst>
            <a:ext uri="{FF2B5EF4-FFF2-40B4-BE49-F238E27FC236}">
              <a16:creationId xmlns:a16="http://schemas.microsoft.com/office/drawing/2014/main" id="{087D8B79-4555-955F-059D-09FDD9FD86C2}"/>
            </a:ext>
          </a:extLst>
        </p:cNvPr>
        <p:cNvGrpSpPr/>
        <p:nvPr/>
      </p:nvGrpSpPr>
      <p:grpSpPr>
        <a:xfrm>
          <a:off x="0" y="0"/>
          <a:ext cx="0" cy="0"/>
          <a:chOff x="0" y="0"/>
          <a:chExt cx="0" cy="0"/>
        </a:xfrm>
      </p:grpSpPr>
      <p:sp>
        <p:nvSpPr>
          <p:cNvPr id="159" name="Google Shape;159;p29">
            <a:extLst>
              <a:ext uri="{FF2B5EF4-FFF2-40B4-BE49-F238E27FC236}">
                <a16:creationId xmlns:a16="http://schemas.microsoft.com/office/drawing/2014/main" id="{E2960D8D-09B6-2A6B-DDDD-D2645B80F787}"/>
              </a:ext>
            </a:extLst>
          </p:cNvPr>
          <p:cNvSpPr txBox="1">
            <a:spLocks noGrp="1"/>
          </p:cNvSpPr>
          <p:nvPr>
            <p:ph type="title"/>
          </p:nvPr>
        </p:nvSpPr>
        <p:spPr>
          <a:xfrm>
            <a:off x="628650" y="273844"/>
            <a:ext cx="7886700" cy="713700"/>
          </a:xfrm>
          <a:prstGeom prst="rect">
            <a:avLst/>
          </a:prstGeom>
          <a:noFill/>
          <a:ln>
            <a:noFill/>
          </a:ln>
        </p:spPr>
        <p:txBody>
          <a:bodyPr spcFirstLastPara="1" wrap="square" lIns="91425" tIns="45700" rIns="91425" bIns="45700" anchor="ctr" anchorCtr="0">
            <a:noAutofit/>
          </a:bodyPr>
          <a:lstStyle/>
          <a:p>
            <a:pPr lvl="0"/>
            <a:r>
              <a:rPr lang="en-US" sz="3200" dirty="0"/>
              <a:t>What is Computer Security</a:t>
            </a:r>
            <a:endParaRPr sz="3400" dirty="0"/>
          </a:p>
        </p:txBody>
      </p:sp>
      <p:sp>
        <p:nvSpPr>
          <p:cNvPr id="3" name="TextBox 2">
            <a:extLst>
              <a:ext uri="{FF2B5EF4-FFF2-40B4-BE49-F238E27FC236}">
                <a16:creationId xmlns:a16="http://schemas.microsoft.com/office/drawing/2014/main" id="{837D48F8-CFF3-E7C5-8716-A72BD486A07B}"/>
              </a:ext>
            </a:extLst>
          </p:cNvPr>
          <p:cNvSpPr txBox="1"/>
          <p:nvPr/>
        </p:nvSpPr>
        <p:spPr>
          <a:xfrm>
            <a:off x="628650" y="1241644"/>
            <a:ext cx="6781402" cy="307777"/>
          </a:xfrm>
          <a:prstGeom prst="rect">
            <a:avLst/>
          </a:prstGeom>
          <a:noFill/>
        </p:spPr>
        <p:txBody>
          <a:bodyPr wrap="square">
            <a:spAutoFit/>
          </a:bodyPr>
          <a:lstStyle/>
          <a:p>
            <a:r>
              <a:rPr lang="en-US" dirty="0"/>
              <a:t>We can also concretize the concept of computer security by looking at its goals.</a:t>
            </a:r>
          </a:p>
        </p:txBody>
      </p:sp>
      <p:pic>
        <p:nvPicPr>
          <p:cNvPr id="1026" name="Picture 2" descr="Confidentiality, Integrity, and Availability | by Cem Aksakal | Medium">
            <a:extLst>
              <a:ext uri="{FF2B5EF4-FFF2-40B4-BE49-F238E27FC236}">
                <a16:creationId xmlns:a16="http://schemas.microsoft.com/office/drawing/2014/main" id="{D51EFFDB-5541-CFB7-E165-D77DA90A90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0867" y="1880150"/>
            <a:ext cx="2411620" cy="207975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169BE5D-9E66-4E03-2C05-6CEC89734111}"/>
              </a:ext>
            </a:extLst>
          </p:cNvPr>
          <p:cNvSpPr txBox="1"/>
          <p:nvPr/>
        </p:nvSpPr>
        <p:spPr>
          <a:xfrm>
            <a:off x="4488220" y="2096206"/>
            <a:ext cx="4335022" cy="276999"/>
          </a:xfrm>
          <a:prstGeom prst="rect">
            <a:avLst/>
          </a:prstGeom>
          <a:noFill/>
        </p:spPr>
        <p:txBody>
          <a:bodyPr wrap="square">
            <a:spAutoFit/>
          </a:bodyPr>
          <a:lstStyle/>
          <a:p>
            <a:pPr marL="285750" indent="-285750">
              <a:buFont typeface="Arial" panose="020B0604020202020204" pitchFamily="34" charset="0"/>
              <a:buChar char="•"/>
            </a:pPr>
            <a:r>
              <a:rPr lang="en" sz="1200" dirty="0">
                <a:solidFill>
                  <a:schemeClr val="dk2"/>
                </a:solidFill>
                <a:latin typeface="Arial"/>
                <a:ea typeface="Arial"/>
                <a:cs typeface="Arial"/>
                <a:sym typeface="Arial"/>
              </a:rPr>
              <a:t>Avoiding unauthorized disclosure of information</a:t>
            </a:r>
            <a:endParaRPr lang="en-US" sz="1200" dirty="0"/>
          </a:p>
        </p:txBody>
      </p:sp>
      <p:sp>
        <p:nvSpPr>
          <p:cNvPr id="8" name="TextBox 7">
            <a:extLst>
              <a:ext uri="{FF2B5EF4-FFF2-40B4-BE49-F238E27FC236}">
                <a16:creationId xmlns:a16="http://schemas.microsoft.com/office/drawing/2014/main" id="{0ED7D40F-E9BD-B0A7-0218-4915E4FD86DB}"/>
              </a:ext>
            </a:extLst>
          </p:cNvPr>
          <p:cNvSpPr txBox="1"/>
          <p:nvPr/>
        </p:nvSpPr>
        <p:spPr>
          <a:xfrm>
            <a:off x="251340" y="3269128"/>
            <a:ext cx="2874854" cy="461665"/>
          </a:xfrm>
          <a:prstGeom prst="rect">
            <a:avLst/>
          </a:prstGeom>
          <a:noFill/>
        </p:spPr>
        <p:txBody>
          <a:bodyPr wrap="square">
            <a:spAutoFit/>
          </a:bodyPr>
          <a:lstStyle/>
          <a:p>
            <a:pPr marL="285750" indent="-285750">
              <a:buFont typeface="Arial" panose="020B0604020202020204" pitchFamily="34" charset="0"/>
              <a:buChar char="•"/>
            </a:pPr>
            <a:r>
              <a:rPr lang="en" sz="1200" dirty="0">
                <a:solidFill>
                  <a:schemeClr val="dk2"/>
                </a:solidFill>
                <a:latin typeface="Arial"/>
                <a:ea typeface="Arial"/>
                <a:cs typeface="Arial"/>
                <a:sym typeface="Arial"/>
              </a:rPr>
              <a:t>Avoiding unauthorized modification of information</a:t>
            </a:r>
            <a:endParaRPr lang="en-US" sz="1200" dirty="0"/>
          </a:p>
        </p:txBody>
      </p:sp>
      <p:sp>
        <p:nvSpPr>
          <p:cNvPr id="10" name="TextBox 9">
            <a:extLst>
              <a:ext uri="{FF2B5EF4-FFF2-40B4-BE49-F238E27FC236}">
                <a16:creationId xmlns:a16="http://schemas.microsoft.com/office/drawing/2014/main" id="{196518D4-A54F-43D0-C0DF-A53DA38A98F9}"/>
              </a:ext>
            </a:extLst>
          </p:cNvPr>
          <p:cNvSpPr txBox="1"/>
          <p:nvPr/>
        </p:nvSpPr>
        <p:spPr>
          <a:xfrm>
            <a:off x="4369731" y="4060762"/>
            <a:ext cx="3989130" cy="461665"/>
          </a:xfrm>
          <a:prstGeom prst="rect">
            <a:avLst/>
          </a:prstGeom>
          <a:noFill/>
        </p:spPr>
        <p:txBody>
          <a:bodyPr wrap="square">
            <a:spAutoFit/>
          </a:bodyPr>
          <a:lstStyle/>
          <a:p>
            <a:pPr marL="285750" indent="-285750">
              <a:buFont typeface="Arial" panose="020B0604020202020204" pitchFamily="34" charset="0"/>
              <a:buChar char="•"/>
            </a:pPr>
            <a:r>
              <a:rPr lang="en" sz="1200" dirty="0">
                <a:solidFill>
                  <a:schemeClr val="dk2"/>
                </a:solidFill>
                <a:latin typeface="Arial"/>
                <a:ea typeface="Arial"/>
                <a:cs typeface="Arial"/>
                <a:sym typeface="Arial"/>
              </a:rPr>
              <a:t>Ensuring information </a:t>
            </a:r>
            <a:r>
              <a:rPr lang="en" sz="1200" dirty="0">
                <a:solidFill>
                  <a:schemeClr val="dk2"/>
                </a:solidFill>
              </a:rPr>
              <a:t>or</a:t>
            </a:r>
            <a:r>
              <a:rPr lang="en" sz="1200" dirty="0">
                <a:solidFill>
                  <a:schemeClr val="dk2"/>
                </a:solidFill>
                <a:latin typeface="Arial"/>
                <a:ea typeface="Arial"/>
                <a:cs typeface="Arial"/>
                <a:sym typeface="Arial"/>
              </a:rPr>
              <a:t> systems </a:t>
            </a:r>
            <a:r>
              <a:rPr lang="en" sz="1200" dirty="0">
                <a:solidFill>
                  <a:schemeClr val="dk2"/>
                </a:solidFill>
              </a:rPr>
              <a:t>are</a:t>
            </a:r>
            <a:r>
              <a:rPr lang="en" sz="1200" dirty="0">
                <a:solidFill>
                  <a:schemeClr val="dk2"/>
                </a:solidFill>
                <a:latin typeface="Arial"/>
                <a:ea typeface="Arial"/>
                <a:cs typeface="Arial"/>
                <a:sym typeface="Arial"/>
              </a:rPr>
              <a:t> available in a timely fashion </a:t>
            </a:r>
            <a:r>
              <a:rPr lang="en" sz="1200" dirty="0">
                <a:solidFill>
                  <a:schemeClr val="dk2"/>
                </a:solidFill>
              </a:rPr>
              <a:t>to</a:t>
            </a:r>
            <a:r>
              <a:rPr lang="en" sz="1200" dirty="0">
                <a:solidFill>
                  <a:schemeClr val="dk2"/>
                </a:solidFill>
                <a:latin typeface="Arial"/>
                <a:ea typeface="Arial"/>
                <a:cs typeface="Arial"/>
                <a:sym typeface="Arial"/>
              </a:rPr>
              <a:t> those authorized </a:t>
            </a:r>
            <a:r>
              <a:rPr lang="en" sz="1200" dirty="0">
                <a:solidFill>
                  <a:schemeClr val="dk2"/>
                </a:solidFill>
              </a:rPr>
              <a:t>to access them</a:t>
            </a:r>
            <a:endParaRPr lang="en-US" sz="1200" dirty="0"/>
          </a:p>
        </p:txBody>
      </p:sp>
    </p:spTree>
    <p:extLst>
      <p:ext uri="{BB962C8B-B14F-4D97-AF65-F5344CB8AC3E}">
        <p14:creationId xmlns:p14="http://schemas.microsoft.com/office/powerpoint/2010/main" val="2296467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58">
          <a:extLst>
            <a:ext uri="{FF2B5EF4-FFF2-40B4-BE49-F238E27FC236}">
              <a16:creationId xmlns:a16="http://schemas.microsoft.com/office/drawing/2014/main" id="{3FE399C8-CB8D-DDAD-D75E-45D32BA500B2}"/>
            </a:ext>
          </a:extLst>
        </p:cNvPr>
        <p:cNvGrpSpPr/>
        <p:nvPr/>
      </p:nvGrpSpPr>
      <p:grpSpPr>
        <a:xfrm>
          <a:off x="0" y="0"/>
          <a:ext cx="0" cy="0"/>
          <a:chOff x="0" y="0"/>
          <a:chExt cx="0" cy="0"/>
        </a:xfrm>
      </p:grpSpPr>
      <p:sp>
        <p:nvSpPr>
          <p:cNvPr id="159" name="Google Shape;159;p29">
            <a:extLst>
              <a:ext uri="{FF2B5EF4-FFF2-40B4-BE49-F238E27FC236}">
                <a16:creationId xmlns:a16="http://schemas.microsoft.com/office/drawing/2014/main" id="{1196838D-E984-A045-C9DD-5B882EBD632F}"/>
              </a:ext>
            </a:extLst>
          </p:cNvPr>
          <p:cNvSpPr txBox="1">
            <a:spLocks noGrp="1"/>
          </p:cNvSpPr>
          <p:nvPr>
            <p:ph type="title"/>
          </p:nvPr>
        </p:nvSpPr>
        <p:spPr>
          <a:xfrm>
            <a:off x="628649" y="273844"/>
            <a:ext cx="8338215" cy="713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sz="3400" dirty="0"/>
              <a:t>Basic Terminology in Computer Security</a:t>
            </a:r>
            <a:endParaRPr sz="3400" dirty="0"/>
          </a:p>
        </p:txBody>
      </p:sp>
      <p:sp>
        <p:nvSpPr>
          <p:cNvPr id="160" name="Google Shape;160;p29">
            <a:extLst>
              <a:ext uri="{FF2B5EF4-FFF2-40B4-BE49-F238E27FC236}">
                <a16:creationId xmlns:a16="http://schemas.microsoft.com/office/drawing/2014/main" id="{EA08FBC1-F3F3-1D84-0DDA-1349185F90E3}"/>
              </a:ext>
            </a:extLst>
          </p:cNvPr>
          <p:cNvSpPr txBox="1">
            <a:spLocks noGrp="1"/>
          </p:cNvSpPr>
          <p:nvPr>
            <p:ph type="body" idx="1"/>
          </p:nvPr>
        </p:nvSpPr>
        <p:spPr>
          <a:xfrm>
            <a:off x="628650" y="1135810"/>
            <a:ext cx="7886700" cy="870125"/>
          </a:xfrm>
          <a:prstGeom prst="rect">
            <a:avLst/>
          </a:prstGeom>
          <a:noFill/>
          <a:ln>
            <a:noFill/>
          </a:ln>
        </p:spPr>
        <p:txBody>
          <a:bodyPr spcFirstLastPara="1" wrap="square" lIns="91425" tIns="45700" rIns="91425" bIns="45700" anchor="t" anchorCtr="0">
            <a:noAutofit/>
          </a:bodyPr>
          <a:lstStyle/>
          <a:p>
            <a:pPr marL="0" lvl="0" indent="0">
              <a:spcBef>
                <a:spcPts val="400"/>
              </a:spcBef>
              <a:buNone/>
            </a:pPr>
            <a:r>
              <a:rPr lang="en-US" sz="1800" b="1" dirty="0">
                <a:solidFill>
                  <a:schemeClr val="bg2">
                    <a:lumMod val="75000"/>
                    <a:lumOff val="25000"/>
                  </a:schemeClr>
                </a:solidFill>
              </a:rPr>
              <a:t>Defense and Protection</a:t>
            </a:r>
            <a:endParaRPr sz="1500" b="1" dirty="0">
              <a:solidFill>
                <a:schemeClr val="bg2">
                  <a:lumMod val="75000"/>
                  <a:lumOff val="25000"/>
                </a:schemeClr>
              </a:solidFill>
            </a:endParaRPr>
          </a:p>
        </p:txBody>
      </p:sp>
      <p:sp>
        <p:nvSpPr>
          <p:cNvPr id="4" name="TextBox 3">
            <a:extLst>
              <a:ext uri="{FF2B5EF4-FFF2-40B4-BE49-F238E27FC236}">
                <a16:creationId xmlns:a16="http://schemas.microsoft.com/office/drawing/2014/main" id="{09538E29-81A5-BDC3-153E-B5B29AB683D5}"/>
              </a:ext>
            </a:extLst>
          </p:cNvPr>
          <p:cNvSpPr txBox="1"/>
          <p:nvPr/>
        </p:nvSpPr>
        <p:spPr>
          <a:xfrm>
            <a:off x="628649" y="1570872"/>
            <a:ext cx="7777187" cy="1746632"/>
          </a:xfrm>
          <a:prstGeom prst="rect">
            <a:avLst/>
          </a:prstGeom>
          <a:noFill/>
        </p:spPr>
        <p:txBody>
          <a:bodyPr wrap="square">
            <a:spAutoFit/>
          </a:bodyPr>
          <a:lstStyle/>
          <a:p>
            <a:pPr lvl="0">
              <a:buSzPts val="2400"/>
            </a:pPr>
            <a:r>
              <a:rPr lang="en-US" sz="2000" dirty="0">
                <a:solidFill>
                  <a:schemeClr val="dk2"/>
                </a:solidFill>
              </a:rPr>
              <a:t>A </a:t>
            </a:r>
            <a:r>
              <a:rPr lang="en-US" sz="2000" i="1" u="sng" dirty="0">
                <a:solidFill>
                  <a:schemeClr val="dk2"/>
                </a:solidFill>
              </a:rPr>
              <a:t>defense</a:t>
            </a:r>
            <a:r>
              <a:rPr lang="en-US" sz="2000" dirty="0">
                <a:solidFill>
                  <a:schemeClr val="dk2"/>
                </a:solidFill>
              </a:rPr>
              <a:t> (or </a:t>
            </a:r>
            <a:r>
              <a:rPr lang="en-US" sz="2000" u="sng" dirty="0">
                <a:solidFill>
                  <a:schemeClr val="dk2"/>
                </a:solidFill>
              </a:rPr>
              <a:t>control</a:t>
            </a:r>
            <a:r>
              <a:rPr lang="en-US" sz="2000" dirty="0">
                <a:solidFill>
                  <a:schemeClr val="dk2"/>
                </a:solidFill>
              </a:rPr>
              <a:t>) is a mechanism (tool, technology, or policy) put in place to reduce risk</a:t>
            </a:r>
          </a:p>
          <a:p>
            <a:pPr marL="400050" lvl="0" indent="-215900">
              <a:spcBef>
                <a:spcPts val="300"/>
              </a:spcBef>
              <a:buClr>
                <a:schemeClr val="dk2"/>
              </a:buClr>
              <a:buSzPts val="1600"/>
              <a:buFont typeface="Arial"/>
              <a:buChar char="•"/>
            </a:pPr>
            <a:r>
              <a:rPr lang="en-US" sz="2000" dirty="0">
                <a:solidFill>
                  <a:schemeClr val="dk2"/>
                </a:solidFill>
              </a:rPr>
              <a:t>Remove a risk (remove or block a vulnerability)</a:t>
            </a:r>
          </a:p>
          <a:p>
            <a:pPr marL="400050" lvl="0" indent="-215900">
              <a:spcBef>
                <a:spcPts val="300"/>
              </a:spcBef>
              <a:buClr>
                <a:schemeClr val="dk2"/>
              </a:buClr>
              <a:buSzPts val="1600"/>
              <a:buFont typeface="Arial"/>
              <a:buChar char="•"/>
            </a:pPr>
            <a:r>
              <a:rPr lang="en-US" sz="2000" dirty="0">
                <a:solidFill>
                  <a:schemeClr val="dk2"/>
                </a:solidFill>
              </a:rPr>
              <a:t>Manage/mitigate risk</a:t>
            </a:r>
          </a:p>
          <a:p>
            <a:pPr marL="400050" lvl="0" indent="-215900">
              <a:spcBef>
                <a:spcPts val="300"/>
              </a:spcBef>
              <a:buClr>
                <a:schemeClr val="dk2"/>
              </a:buClr>
              <a:buSzPts val="1600"/>
              <a:buChar char="•"/>
            </a:pPr>
            <a:r>
              <a:rPr lang="en-US" sz="2000" dirty="0">
                <a:solidFill>
                  <a:schemeClr val="dk2"/>
                </a:solidFill>
              </a:rPr>
              <a:t>Transfer a risk (insurance, etc.)</a:t>
            </a:r>
          </a:p>
        </p:txBody>
      </p:sp>
      <p:sp>
        <p:nvSpPr>
          <p:cNvPr id="5" name="TextBox 4">
            <a:extLst>
              <a:ext uri="{FF2B5EF4-FFF2-40B4-BE49-F238E27FC236}">
                <a16:creationId xmlns:a16="http://schemas.microsoft.com/office/drawing/2014/main" id="{27BA17C4-FD59-C97A-6EA2-F42D181DDB87}"/>
              </a:ext>
            </a:extLst>
          </p:cNvPr>
          <p:cNvSpPr txBox="1"/>
          <p:nvPr/>
        </p:nvSpPr>
        <p:spPr>
          <a:xfrm>
            <a:off x="628648" y="3317504"/>
            <a:ext cx="6527749" cy="1077218"/>
          </a:xfrm>
          <a:prstGeom prst="rect">
            <a:avLst/>
          </a:prstGeom>
          <a:noFill/>
        </p:spPr>
        <p:txBody>
          <a:bodyPr wrap="none" rtlCol="0">
            <a:spAutoFit/>
          </a:bodyPr>
          <a:lstStyle/>
          <a:p>
            <a:r>
              <a:rPr lang="en-US" sz="1600" dirty="0"/>
              <a:t>Methods for defense:</a:t>
            </a:r>
          </a:p>
          <a:p>
            <a:pPr marL="285750" indent="-285750">
              <a:buFont typeface="Arial" panose="020B0604020202020204" pitchFamily="34" charset="0"/>
              <a:buChar char="•"/>
            </a:pPr>
            <a:r>
              <a:rPr lang="en-US" sz="1600" dirty="0">
                <a:solidFill>
                  <a:schemeClr val="bg2">
                    <a:lumMod val="75000"/>
                    <a:lumOff val="25000"/>
                  </a:schemeClr>
                </a:solidFill>
              </a:rPr>
              <a:t>Technical</a:t>
            </a:r>
            <a:r>
              <a:rPr lang="en-US" sz="1600" dirty="0"/>
              <a:t>: encryption, access control, firewalls, intrusion detection.</a:t>
            </a:r>
          </a:p>
          <a:p>
            <a:pPr marL="285750" indent="-285750">
              <a:buFont typeface="Arial" panose="020B0604020202020204" pitchFamily="34" charset="0"/>
              <a:buChar char="•"/>
            </a:pPr>
            <a:r>
              <a:rPr lang="en-US" sz="1600" dirty="0">
                <a:solidFill>
                  <a:schemeClr val="bg2">
                    <a:lumMod val="75000"/>
                    <a:lumOff val="25000"/>
                  </a:schemeClr>
                </a:solidFill>
              </a:rPr>
              <a:t>Organizational: </a:t>
            </a:r>
            <a:r>
              <a:rPr lang="en-US" sz="1600" dirty="0"/>
              <a:t>training, monitoring, policy enforcement</a:t>
            </a:r>
          </a:p>
          <a:p>
            <a:pPr marL="285750" indent="-285750">
              <a:buFont typeface="Arial" panose="020B0604020202020204" pitchFamily="34" charset="0"/>
              <a:buChar char="•"/>
            </a:pPr>
            <a:r>
              <a:rPr lang="en-US" sz="1600" dirty="0">
                <a:solidFill>
                  <a:schemeClr val="bg2">
                    <a:lumMod val="75000"/>
                    <a:lumOff val="25000"/>
                  </a:schemeClr>
                </a:solidFill>
              </a:rPr>
              <a:t>Human: </a:t>
            </a:r>
            <a:r>
              <a:rPr lang="en-US" sz="1600" dirty="0"/>
              <a:t>awareness and safe behavior</a:t>
            </a:r>
          </a:p>
        </p:txBody>
      </p:sp>
    </p:spTree>
    <p:extLst>
      <p:ext uri="{BB962C8B-B14F-4D97-AF65-F5344CB8AC3E}">
        <p14:creationId xmlns:p14="http://schemas.microsoft.com/office/powerpoint/2010/main" val="12481392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58">
          <a:extLst>
            <a:ext uri="{FF2B5EF4-FFF2-40B4-BE49-F238E27FC236}">
              <a16:creationId xmlns:a16="http://schemas.microsoft.com/office/drawing/2014/main" id="{5FE2803D-0BC2-1A68-ED5D-2167721858EF}"/>
            </a:ext>
          </a:extLst>
        </p:cNvPr>
        <p:cNvGrpSpPr/>
        <p:nvPr/>
      </p:nvGrpSpPr>
      <p:grpSpPr>
        <a:xfrm>
          <a:off x="0" y="0"/>
          <a:ext cx="0" cy="0"/>
          <a:chOff x="0" y="0"/>
          <a:chExt cx="0" cy="0"/>
        </a:xfrm>
      </p:grpSpPr>
      <p:sp>
        <p:nvSpPr>
          <p:cNvPr id="159" name="Google Shape;159;p29">
            <a:extLst>
              <a:ext uri="{FF2B5EF4-FFF2-40B4-BE49-F238E27FC236}">
                <a16:creationId xmlns:a16="http://schemas.microsoft.com/office/drawing/2014/main" id="{684F7C99-61A8-5F94-4A6B-7A94CF8807B0}"/>
              </a:ext>
            </a:extLst>
          </p:cNvPr>
          <p:cNvSpPr txBox="1">
            <a:spLocks noGrp="1"/>
          </p:cNvSpPr>
          <p:nvPr>
            <p:ph type="title"/>
          </p:nvPr>
        </p:nvSpPr>
        <p:spPr>
          <a:xfrm>
            <a:off x="628649" y="273844"/>
            <a:ext cx="8338215" cy="713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sz="3400" dirty="0"/>
              <a:t>Basic Terminology in Computer Security</a:t>
            </a:r>
            <a:endParaRPr sz="3400" dirty="0"/>
          </a:p>
        </p:txBody>
      </p:sp>
      <p:sp>
        <p:nvSpPr>
          <p:cNvPr id="160" name="Google Shape;160;p29">
            <a:extLst>
              <a:ext uri="{FF2B5EF4-FFF2-40B4-BE49-F238E27FC236}">
                <a16:creationId xmlns:a16="http://schemas.microsoft.com/office/drawing/2014/main" id="{AA07D1F9-C7B2-03EE-59CF-2AD179237E61}"/>
              </a:ext>
            </a:extLst>
          </p:cNvPr>
          <p:cNvSpPr txBox="1">
            <a:spLocks noGrp="1"/>
          </p:cNvSpPr>
          <p:nvPr>
            <p:ph type="body" idx="1"/>
          </p:nvPr>
        </p:nvSpPr>
        <p:spPr>
          <a:xfrm>
            <a:off x="628650" y="1135810"/>
            <a:ext cx="7886700" cy="870125"/>
          </a:xfrm>
          <a:prstGeom prst="rect">
            <a:avLst/>
          </a:prstGeom>
          <a:noFill/>
          <a:ln>
            <a:noFill/>
          </a:ln>
        </p:spPr>
        <p:txBody>
          <a:bodyPr spcFirstLastPara="1" wrap="square" lIns="91425" tIns="45700" rIns="91425" bIns="45700" anchor="t" anchorCtr="0">
            <a:noAutofit/>
          </a:bodyPr>
          <a:lstStyle/>
          <a:p>
            <a:pPr marL="0" lvl="0" indent="0">
              <a:spcBef>
                <a:spcPts val="400"/>
              </a:spcBef>
              <a:buNone/>
            </a:pPr>
            <a:r>
              <a:rPr lang="en-US" sz="1800" b="1" dirty="0">
                <a:solidFill>
                  <a:schemeClr val="bg2">
                    <a:lumMod val="75000"/>
                    <a:lumOff val="25000"/>
                  </a:schemeClr>
                </a:solidFill>
              </a:rPr>
              <a:t>How Vulnerabilities, Threats, Attack, and Defenses Connect</a:t>
            </a:r>
            <a:endParaRPr sz="1500" b="1" dirty="0">
              <a:solidFill>
                <a:schemeClr val="bg2">
                  <a:lumMod val="75000"/>
                  <a:lumOff val="25000"/>
                </a:schemeClr>
              </a:solidFill>
            </a:endParaRPr>
          </a:p>
        </p:txBody>
      </p:sp>
      <p:sp>
        <p:nvSpPr>
          <p:cNvPr id="3" name="TextBox 2">
            <a:extLst>
              <a:ext uri="{FF2B5EF4-FFF2-40B4-BE49-F238E27FC236}">
                <a16:creationId xmlns:a16="http://schemas.microsoft.com/office/drawing/2014/main" id="{3FA79A99-37D5-FC72-BA62-3C173B827199}"/>
              </a:ext>
            </a:extLst>
          </p:cNvPr>
          <p:cNvSpPr txBox="1"/>
          <p:nvPr/>
        </p:nvSpPr>
        <p:spPr>
          <a:xfrm>
            <a:off x="940994" y="3277246"/>
            <a:ext cx="1155357" cy="307777"/>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n-US" dirty="0"/>
              <a:t>Vulnerability</a:t>
            </a:r>
          </a:p>
        </p:txBody>
      </p:sp>
      <p:sp>
        <p:nvSpPr>
          <p:cNvPr id="7" name="TextBox 6">
            <a:extLst>
              <a:ext uri="{FF2B5EF4-FFF2-40B4-BE49-F238E27FC236}">
                <a16:creationId xmlns:a16="http://schemas.microsoft.com/office/drawing/2014/main" id="{2EC6664E-D8C7-D5C5-8DC8-F0B71DCAE987}"/>
              </a:ext>
            </a:extLst>
          </p:cNvPr>
          <p:cNvSpPr txBox="1"/>
          <p:nvPr/>
        </p:nvSpPr>
        <p:spPr>
          <a:xfrm>
            <a:off x="3107724" y="3277246"/>
            <a:ext cx="716692" cy="30777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dirty="0"/>
              <a:t>Threat</a:t>
            </a:r>
          </a:p>
        </p:txBody>
      </p:sp>
      <p:sp>
        <p:nvSpPr>
          <p:cNvPr id="9" name="TextBox 8">
            <a:extLst>
              <a:ext uri="{FF2B5EF4-FFF2-40B4-BE49-F238E27FC236}">
                <a16:creationId xmlns:a16="http://schemas.microsoft.com/office/drawing/2014/main" id="{EFBC4231-F3D2-4E39-4949-1CDAA1BABBF1}"/>
              </a:ext>
            </a:extLst>
          </p:cNvPr>
          <p:cNvSpPr txBox="1"/>
          <p:nvPr/>
        </p:nvSpPr>
        <p:spPr>
          <a:xfrm>
            <a:off x="4961240" y="3277246"/>
            <a:ext cx="716692" cy="307777"/>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dirty="0"/>
              <a:t>Attack</a:t>
            </a:r>
          </a:p>
        </p:txBody>
      </p:sp>
      <p:sp>
        <p:nvSpPr>
          <p:cNvPr id="11" name="TextBox 10">
            <a:extLst>
              <a:ext uri="{FF2B5EF4-FFF2-40B4-BE49-F238E27FC236}">
                <a16:creationId xmlns:a16="http://schemas.microsoft.com/office/drawing/2014/main" id="{DED0FCD3-AB70-7094-8996-C073C9B269FD}"/>
              </a:ext>
            </a:extLst>
          </p:cNvPr>
          <p:cNvSpPr txBox="1"/>
          <p:nvPr/>
        </p:nvSpPr>
        <p:spPr>
          <a:xfrm>
            <a:off x="7266508" y="3277246"/>
            <a:ext cx="883508" cy="30777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dirty="0"/>
              <a:t>Defense</a:t>
            </a:r>
          </a:p>
        </p:txBody>
      </p:sp>
      <p:pic>
        <p:nvPicPr>
          <p:cNvPr id="6146" name="Picture 2" descr="Bug-repair system learns from example | MIT News | Massachusetts Institute  of Technology">
            <a:extLst>
              <a:ext uri="{FF2B5EF4-FFF2-40B4-BE49-F238E27FC236}">
                <a16:creationId xmlns:a16="http://schemas.microsoft.com/office/drawing/2014/main" id="{85BF5395-199B-9858-D94F-222279B1A6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0994" y="1807076"/>
            <a:ext cx="1211399" cy="80759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F429CB3E-2CD2-100A-12BD-A82C1AC156CB}"/>
              </a:ext>
            </a:extLst>
          </p:cNvPr>
          <p:cNvSpPr txBox="1"/>
          <p:nvPr/>
        </p:nvSpPr>
        <p:spPr>
          <a:xfrm>
            <a:off x="476170" y="2731711"/>
            <a:ext cx="2298358" cy="276999"/>
          </a:xfrm>
          <a:prstGeom prst="rect">
            <a:avLst/>
          </a:prstGeom>
          <a:noFill/>
        </p:spPr>
        <p:txBody>
          <a:bodyPr wrap="square">
            <a:spAutoFit/>
          </a:bodyPr>
          <a:lstStyle/>
          <a:p>
            <a:r>
              <a:rPr lang="en-US" sz="1200" dirty="0"/>
              <a:t>Software bug in login form</a:t>
            </a:r>
          </a:p>
        </p:txBody>
      </p:sp>
      <p:sp>
        <p:nvSpPr>
          <p:cNvPr id="15" name="TextBox 14">
            <a:extLst>
              <a:ext uri="{FF2B5EF4-FFF2-40B4-BE49-F238E27FC236}">
                <a16:creationId xmlns:a16="http://schemas.microsoft.com/office/drawing/2014/main" id="{B4F82707-84D7-005D-2AB9-6316AB0508F9}"/>
              </a:ext>
            </a:extLst>
          </p:cNvPr>
          <p:cNvSpPr txBox="1"/>
          <p:nvPr/>
        </p:nvSpPr>
        <p:spPr>
          <a:xfrm>
            <a:off x="2767914" y="2727480"/>
            <a:ext cx="1804086" cy="276999"/>
          </a:xfrm>
          <a:prstGeom prst="rect">
            <a:avLst/>
          </a:prstGeom>
          <a:noFill/>
        </p:spPr>
        <p:txBody>
          <a:bodyPr wrap="square">
            <a:spAutoFit/>
          </a:bodyPr>
          <a:lstStyle/>
          <a:p>
            <a:r>
              <a:rPr lang="en-US" sz="1200" dirty="0"/>
              <a:t>Hacker discovers it</a:t>
            </a:r>
          </a:p>
        </p:txBody>
      </p:sp>
      <p:sp>
        <p:nvSpPr>
          <p:cNvPr id="17" name="TextBox 16">
            <a:extLst>
              <a:ext uri="{FF2B5EF4-FFF2-40B4-BE49-F238E27FC236}">
                <a16:creationId xmlns:a16="http://schemas.microsoft.com/office/drawing/2014/main" id="{6C6FC331-5FAC-2A2C-8F11-68D10CFF3887}"/>
              </a:ext>
            </a:extLst>
          </p:cNvPr>
          <p:cNvSpPr txBox="1"/>
          <p:nvPr/>
        </p:nvSpPr>
        <p:spPr>
          <a:xfrm>
            <a:off x="4572000" y="2722460"/>
            <a:ext cx="2026508" cy="276999"/>
          </a:xfrm>
          <a:prstGeom prst="rect">
            <a:avLst/>
          </a:prstGeom>
          <a:noFill/>
        </p:spPr>
        <p:txBody>
          <a:bodyPr wrap="square">
            <a:spAutoFit/>
          </a:bodyPr>
          <a:lstStyle/>
          <a:p>
            <a:r>
              <a:rPr lang="en-US" sz="1200" dirty="0"/>
              <a:t>Sends malicious input</a:t>
            </a:r>
          </a:p>
        </p:txBody>
      </p:sp>
      <p:sp>
        <p:nvSpPr>
          <p:cNvPr id="19" name="TextBox 18">
            <a:extLst>
              <a:ext uri="{FF2B5EF4-FFF2-40B4-BE49-F238E27FC236}">
                <a16:creationId xmlns:a16="http://schemas.microsoft.com/office/drawing/2014/main" id="{E329F163-C297-6FEE-9022-1BEFCFAF5B5A}"/>
              </a:ext>
            </a:extLst>
          </p:cNvPr>
          <p:cNvSpPr txBox="1"/>
          <p:nvPr/>
        </p:nvSpPr>
        <p:spPr>
          <a:xfrm>
            <a:off x="6863744" y="2731710"/>
            <a:ext cx="2026508" cy="276999"/>
          </a:xfrm>
          <a:prstGeom prst="rect">
            <a:avLst/>
          </a:prstGeom>
          <a:noFill/>
        </p:spPr>
        <p:txBody>
          <a:bodyPr wrap="square">
            <a:spAutoFit/>
          </a:bodyPr>
          <a:lstStyle/>
          <a:p>
            <a:r>
              <a:rPr lang="en-US" sz="1200" dirty="0"/>
              <a:t>System validates input</a:t>
            </a:r>
          </a:p>
        </p:txBody>
      </p:sp>
      <p:pic>
        <p:nvPicPr>
          <p:cNvPr id="6148" name="Picture 4" descr="Hacker Vectors - Download Free High-Quality Vectors from Freepik | Freepik">
            <a:extLst>
              <a:ext uri="{FF2B5EF4-FFF2-40B4-BE49-F238E27FC236}">
                <a16:creationId xmlns:a16="http://schemas.microsoft.com/office/drawing/2014/main" id="{4B22F423-16D8-C595-3556-8A3CFC5B74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9189" y="1802010"/>
            <a:ext cx="914324" cy="914324"/>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What Is an Injection Attack? | CrowdStrike">
            <a:extLst>
              <a:ext uri="{FF2B5EF4-FFF2-40B4-BE49-F238E27FC236}">
                <a16:creationId xmlns:a16="http://schemas.microsoft.com/office/drawing/2014/main" id="{0D533FF7-9F57-7A1E-C26E-C39AB83451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169" y="1845802"/>
            <a:ext cx="1704626" cy="907372"/>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MicroRAE FW 1.16 is not saving changes using Safety Suite Device  Configurator">
            <a:extLst>
              <a:ext uri="{FF2B5EF4-FFF2-40B4-BE49-F238E27FC236}">
                <a16:creationId xmlns:a16="http://schemas.microsoft.com/office/drawing/2014/main" id="{C89DD2DB-6F19-623E-9634-FEDFB6A6780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13519" y="1793531"/>
            <a:ext cx="989487" cy="931281"/>
          </a:xfrm>
          <a:prstGeom prst="rect">
            <a:avLst/>
          </a:prstGeom>
          <a:noFill/>
          <a:extLst>
            <a:ext uri="{909E8E84-426E-40DD-AFC4-6F175D3DCCD1}">
              <a14:hiddenFill xmlns:a14="http://schemas.microsoft.com/office/drawing/2010/main">
                <a:solidFill>
                  <a:srgbClr val="FFFFFF"/>
                </a:solidFill>
              </a14:hiddenFill>
            </a:ext>
          </a:extLst>
        </p:spPr>
      </p:pic>
      <p:sp>
        <p:nvSpPr>
          <p:cNvPr id="20" name="Arrow: Right 19">
            <a:extLst>
              <a:ext uri="{FF2B5EF4-FFF2-40B4-BE49-F238E27FC236}">
                <a16:creationId xmlns:a16="http://schemas.microsoft.com/office/drawing/2014/main" id="{DDEF1D48-C1D6-0BF1-3AFC-89AD10CBC685}"/>
              </a:ext>
            </a:extLst>
          </p:cNvPr>
          <p:cNvSpPr/>
          <p:nvPr/>
        </p:nvSpPr>
        <p:spPr>
          <a:xfrm>
            <a:off x="2273643" y="3342503"/>
            <a:ext cx="716692" cy="179173"/>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Arrow: Right 20">
            <a:extLst>
              <a:ext uri="{FF2B5EF4-FFF2-40B4-BE49-F238E27FC236}">
                <a16:creationId xmlns:a16="http://schemas.microsoft.com/office/drawing/2014/main" id="{6FFF3D0E-5AAB-7E1F-DC2E-00A30B020F58}"/>
              </a:ext>
            </a:extLst>
          </p:cNvPr>
          <p:cNvSpPr/>
          <p:nvPr/>
        </p:nvSpPr>
        <p:spPr>
          <a:xfrm>
            <a:off x="4005655" y="3342503"/>
            <a:ext cx="716692" cy="179173"/>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 name="Arrow: Right 21">
            <a:extLst>
              <a:ext uri="{FF2B5EF4-FFF2-40B4-BE49-F238E27FC236}">
                <a16:creationId xmlns:a16="http://schemas.microsoft.com/office/drawing/2014/main" id="{9FB36D2E-6630-0AA9-D162-96F9C0EAC445}"/>
              </a:ext>
            </a:extLst>
          </p:cNvPr>
          <p:cNvSpPr/>
          <p:nvPr/>
        </p:nvSpPr>
        <p:spPr>
          <a:xfrm>
            <a:off x="6013022" y="3342503"/>
            <a:ext cx="993259" cy="179173"/>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 name="TextBox 23">
            <a:extLst>
              <a:ext uri="{FF2B5EF4-FFF2-40B4-BE49-F238E27FC236}">
                <a16:creationId xmlns:a16="http://schemas.microsoft.com/office/drawing/2014/main" id="{F8781C7A-C4B6-98F0-3809-88921197C516}"/>
              </a:ext>
            </a:extLst>
          </p:cNvPr>
          <p:cNvSpPr txBox="1"/>
          <p:nvPr/>
        </p:nvSpPr>
        <p:spPr>
          <a:xfrm>
            <a:off x="2990335" y="3918816"/>
            <a:ext cx="2835876" cy="307777"/>
          </a:xfrm>
          <a:prstGeom prst="rect">
            <a:avLst/>
          </a:prstGeom>
          <a:noFill/>
        </p:spPr>
        <p:txBody>
          <a:bodyPr wrap="square">
            <a:spAutoFit/>
          </a:bodyPr>
          <a:lstStyle/>
          <a:p>
            <a:r>
              <a:rPr lang="en-US" b="1" dirty="0">
                <a:solidFill>
                  <a:schemeClr val="bg2">
                    <a:lumMod val="75000"/>
                    <a:lumOff val="25000"/>
                  </a:schemeClr>
                </a:solidFill>
              </a:rPr>
              <a:t>An Attack and Defense Chain</a:t>
            </a:r>
          </a:p>
        </p:txBody>
      </p:sp>
      <p:sp>
        <p:nvSpPr>
          <p:cNvPr id="25" name="Rectangle 24">
            <a:extLst>
              <a:ext uri="{FF2B5EF4-FFF2-40B4-BE49-F238E27FC236}">
                <a16:creationId xmlns:a16="http://schemas.microsoft.com/office/drawing/2014/main" id="{095B1CA6-A0D2-5FEA-F258-6D4290145BF3}"/>
              </a:ext>
            </a:extLst>
          </p:cNvPr>
          <p:cNvSpPr/>
          <p:nvPr/>
        </p:nvSpPr>
        <p:spPr>
          <a:xfrm>
            <a:off x="531342" y="1600588"/>
            <a:ext cx="8014128" cy="1536978"/>
          </a:xfrm>
          <a:prstGeom prst="rect">
            <a:avLst/>
          </a:prstGeom>
          <a:noFill/>
          <a:ln w="1270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06833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40"/>
          <p:cNvSpPr txBox="1">
            <a:spLocks noGrp="1"/>
          </p:cNvSpPr>
          <p:nvPr>
            <p:ph type="title"/>
          </p:nvPr>
        </p:nvSpPr>
        <p:spPr>
          <a:xfrm>
            <a:off x="552250" y="273844"/>
            <a:ext cx="7886700" cy="713700"/>
          </a:xfrm>
          <a:prstGeom prst="rect">
            <a:avLst/>
          </a:prstGeom>
          <a:noFill/>
          <a:ln>
            <a:noFill/>
          </a:ln>
        </p:spPr>
        <p:txBody>
          <a:bodyPr spcFirstLastPara="1" wrap="square" lIns="91425" tIns="45700" rIns="91425" bIns="45700" anchor="ctr" anchorCtr="0">
            <a:noAutofit/>
          </a:bodyPr>
          <a:lstStyle/>
          <a:p>
            <a:pPr lvl="0"/>
            <a:r>
              <a:rPr lang="en-US" sz="3200" dirty="0"/>
              <a:t>Group Discussion</a:t>
            </a:r>
            <a:br>
              <a:rPr lang="en-US" sz="3200" dirty="0"/>
            </a:br>
            <a:r>
              <a:rPr lang="en" sz="2000" i="1" dirty="0"/>
              <a:t>Take a few minutes to think through and write out ideas for….</a:t>
            </a:r>
            <a:endParaRPr sz="2000" b="0" i="1" dirty="0"/>
          </a:p>
        </p:txBody>
      </p:sp>
      <p:sp>
        <p:nvSpPr>
          <p:cNvPr id="231" name="Google Shape;231;p40"/>
          <p:cNvSpPr txBox="1">
            <a:spLocks noGrp="1"/>
          </p:cNvSpPr>
          <p:nvPr>
            <p:ph type="body" idx="1"/>
          </p:nvPr>
        </p:nvSpPr>
        <p:spPr>
          <a:xfrm>
            <a:off x="628650" y="1135819"/>
            <a:ext cx="8182200" cy="3497100"/>
          </a:xfrm>
          <a:prstGeom prst="rect">
            <a:avLst/>
          </a:prstGeom>
          <a:noFill/>
          <a:ln>
            <a:noFill/>
          </a:ln>
        </p:spPr>
        <p:txBody>
          <a:bodyPr spcFirstLastPara="1" wrap="square" lIns="91425" tIns="45700" rIns="91425" bIns="45700" anchor="t" anchorCtr="0">
            <a:noAutofit/>
          </a:bodyPr>
          <a:lstStyle/>
          <a:p>
            <a:pPr marL="76200" indent="0">
              <a:buNone/>
            </a:pPr>
            <a:r>
              <a:rPr lang="en" sz="1200" b="1" dirty="0">
                <a:solidFill>
                  <a:schemeClr val="bg2">
                    <a:lumMod val="75000"/>
                    <a:lumOff val="25000"/>
                  </a:schemeClr>
                </a:solidFill>
                <a:latin typeface="Arial"/>
                <a:ea typeface="Arial"/>
                <a:cs typeface="Arial"/>
                <a:sym typeface="Arial"/>
              </a:rPr>
              <a:t>Scenario:</a:t>
            </a:r>
            <a:r>
              <a:rPr lang="en" sz="1200" dirty="0">
                <a:solidFill>
                  <a:schemeClr val="dk2"/>
                </a:solidFill>
                <a:latin typeface="Arial"/>
                <a:ea typeface="Arial"/>
                <a:cs typeface="Arial"/>
                <a:sym typeface="Arial"/>
              </a:rPr>
              <a:t> </a:t>
            </a:r>
            <a:r>
              <a:rPr lang="en-US" sz="1200" dirty="0"/>
              <a:t>Your university’s Student Management System (SMS) stores grades, course enrollment, and student financial info. One day, a student (Bob) finds that by modifying the URL in his browser: </a:t>
            </a:r>
            <a:r>
              <a:rPr lang="en-US" sz="1200" dirty="0">
                <a:hlinkClick r:id="rId3"/>
              </a:rPr>
              <a:t>https://university.edu/grades?student_id=12345</a:t>
            </a:r>
            <a:r>
              <a:rPr lang="en-US" sz="1200" dirty="0"/>
              <a:t> to </a:t>
            </a:r>
            <a:r>
              <a:rPr lang="en-US" sz="1200" dirty="0">
                <a:hlinkClick r:id="rId4"/>
              </a:rPr>
              <a:t>https://university.edu/grades?student_id=54321</a:t>
            </a:r>
            <a:r>
              <a:rPr lang="en-US" sz="1200" dirty="0"/>
              <a:t> he can see another student’s grades. Later, he also discovers that he can upload a “custom script” into a course feedback form that changes how grades are displayed to professors. Meanwhile, the system goes down for several hours during final exams because a large number of students are trying to access it at the same time.</a:t>
            </a:r>
          </a:p>
        </p:txBody>
      </p:sp>
      <p:sp>
        <p:nvSpPr>
          <p:cNvPr id="4" name="TextBox 3">
            <a:extLst>
              <a:ext uri="{FF2B5EF4-FFF2-40B4-BE49-F238E27FC236}">
                <a16:creationId xmlns:a16="http://schemas.microsoft.com/office/drawing/2014/main" id="{FA83F6DD-E7F6-A18C-25B8-3FD5B9BC5E0B}"/>
              </a:ext>
            </a:extLst>
          </p:cNvPr>
          <p:cNvSpPr txBox="1"/>
          <p:nvPr/>
        </p:nvSpPr>
        <p:spPr>
          <a:xfrm>
            <a:off x="704817" y="2376666"/>
            <a:ext cx="8106033" cy="2492990"/>
          </a:xfrm>
          <a:prstGeom prst="rect">
            <a:avLst/>
          </a:prstGeom>
          <a:noFill/>
        </p:spPr>
        <p:txBody>
          <a:bodyPr wrap="square">
            <a:spAutoFit/>
          </a:bodyPr>
          <a:lstStyle/>
          <a:p>
            <a:pPr>
              <a:lnSpc>
                <a:spcPct val="150000"/>
              </a:lnSpc>
              <a:buNone/>
            </a:pPr>
            <a:r>
              <a:rPr lang="en-US" sz="1200" b="1" dirty="0"/>
              <a:t>Step 1: Identify Violated Goals</a:t>
            </a:r>
            <a:endParaRPr lang="en-US" sz="1200" dirty="0"/>
          </a:p>
          <a:p>
            <a:pPr marL="171450" indent="-171450">
              <a:lnSpc>
                <a:spcPct val="150000"/>
              </a:lnSpc>
              <a:buFont typeface="Wingdings" panose="05000000000000000000" pitchFamily="2" charset="2"/>
              <a:buChar char="Ø"/>
            </a:pPr>
            <a:r>
              <a:rPr lang="en-US" sz="1200" dirty="0"/>
              <a:t>Which CIA goals are violated?</a:t>
            </a:r>
          </a:p>
          <a:p>
            <a:pPr>
              <a:lnSpc>
                <a:spcPct val="150000"/>
              </a:lnSpc>
              <a:buNone/>
            </a:pPr>
            <a:r>
              <a:rPr lang="en-US" sz="1200" b="1" dirty="0"/>
              <a:t>Step 2: Analyze Threats &amp; Vulnerabilities</a:t>
            </a:r>
            <a:endParaRPr lang="en-US" sz="1200" dirty="0"/>
          </a:p>
          <a:p>
            <a:pPr marL="171450" indent="-171450">
              <a:lnSpc>
                <a:spcPct val="150000"/>
              </a:lnSpc>
              <a:buFont typeface="Wingdings" panose="05000000000000000000" pitchFamily="2" charset="2"/>
              <a:buChar char="Ø"/>
            </a:pPr>
            <a:r>
              <a:rPr lang="en-US" sz="1200" dirty="0"/>
              <a:t>What types of attacks occurred?</a:t>
            </a:r>
            <a:endParaRPr lang="en-US" sz="1200" i="1" dirty="0"/>
          </a:p>
          <a:p>
            <a:pPr>
              <a:lnSpc>
                <a:spcPct val="150000"/>
              </a:lnSpc>
            </a:pPr>
            <a:r>
              <a:rPr lang="en-US" sz="1200" b="1" dirty="0"/>
              <a:t>Step 2: Identify Security Principles </a:t>
            </a:r>
          </a:p>
          <a:p>
            <a:pPr marL="171450" indent="-171450">
              <a:lnSpc>
                <a:spcPct val="150000"/>
              </a:lnSpc>
              <a:buFont typeface="Wingdings" panose="05000000000000000000" pitchFamily="2" charset="2"/>
              <a:buChar char="Ø"/>
            </a:pPr>
            <a:r>
              <a:rPr lang="en-US" sz="1200" dirty="0"/>
              <a:t>Which Security Principles Were Ignored?</a:t>
            </a:r>
          </a:p>
          <a:p>
            <a:pPr>
              <a:lnSpc>
                <a:spcPct val="150000"/>
              </a:lnSpc>
            </a:pPr>
            <a:r>
              <a:rPr lang="en-US" sz="1200" b="1" dirty="0"/>
              <a:t>Step 4: Design Better Defenses</a:t>
            </a:r>
            <a:endParaRPr lang="en-US" sz="1200" dirty="0"/>
          </a:p>
          <a:p>
            <a:pPr marL="171450" indent="-171450">
              <a:lnSpc>
                <a:spcPct val="150000"/>
              </a:lnSpc>
              <a:buFont typeface="Wingdings" panose="05000000000000000000" pitchFamily="2" charset="2"/>
              <a:buChar char="Ø"/>
            </a:pPr>
            <a:r>
              <a:rPr lang="en-US" sz="1200" dirty="0"/>
              <a:t>What defenses can prevent each issue?</a:t>
            </a:r>
          </a:p>
          <a:p>
            <a:pPr marL="171450" indent="-171450">
              <a:buFont typeface="Wingdings" panose="05000000000000000000" pitchFamily="2" charset="2"/>
              <a:buChar char="Ø"/>
            </a:pPr>
            <a:endParaRPr lang="en-US" sz="1200" dirty="0"/>
          </a:p>
        </p:txBody>
      </p:sp>
      <p:pic>
        <p:nvPicPr>
          <p:cNvPr id="5" name="Picture 2" descr="Confidentiality, Integrity, and Availability | by Cem Aksakal | Medium">
            <a:extLst>
              <a:ext uri="{FF2B5EF4-FFF2-40B4-BE49-F238E27FC236}">
                <a16:creationId xmlns:a16="http://schemas.microsoft.com/office/drawing/2014/main" id="{EE1E195A-8E3E-2E89-1C01-8BF41C64CE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99351" y="2818822"/>
            <a:ext cx="1437594" cy="123976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AAFD76E2-730C-7F99-CE67-AE53EA094DF6}"/>
              </a:ext>
            </a:extLst>
          </p:cNvPr>
          <p:cNvPicPr>
            <a:picLocks noChangeAspect="1"/>
          </p:cNvPicPr>
          <p:nvPr/>
        </p:nvPicPr>
        <p:blipFill>
          <a:blip r:embed="rId6"/>
          <a:stretch>
            <a:fillRect/>
          </a:stretch>
        </p:blipFill>
        <p:spPr>
          <a:xfrm>
            <a:off x="6461895" y="2609708"/>
            <a:ext cx="1866110" cy="1657994"/>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C949885-9E23-6C19-E509-059C54E97F11}"/>
              </a:ext>
            </a:extLst>
          </p:cNvPr>
          <p:cNvSpPr txBox="1"/>
          <p:nvPr/>
        </p:nvSpPr>
        <p:spPr>
          <a:xfrm>
            <a:off x="410966" y="387577"/>
            <a:ext cx="4572000" cy="375552"/>
          </a:xfrm>
          <a:prstGeom prst="rect">
            <a:avLst/>
          </a:prstGeom>
          <a:noFill/>
        </p:spPr>
        <p:txBody>
          <a:bodyPr wrap="square">
            <a:spAutoFit/>
          </a:bodyPr>
          <a:lstStyle/>
          <a:p>
            <a:pPr marL="171450" indent="-171450">
              <a:lnSpc>
                <a:spcPct val="150000"/>
              </a:lnSpc>
              <a:buFont typeface="Wingdings" panose="05000000000000000000" pitchFamily="2" charset="2"/>
              <a:buChar char="Ø"/>
            </a:pPr>
            <a:r>
              <a:rPr lang="en-US" sz="1400"/>
              <a:t>Which CIA goals are violated?</a:t>
            </a:r>
          </a:p>
        </p:txBody>
      </p:sp>
      <p:sp>
        <p:nvSpPr>
          <p:cNvPr id="9" name="TextBox 8">
            <a:extLst>
              <a:ext uri="{FF2B5EF4-FFF2-40B4-BE49-F238E27FC236}">
                <a16:creationId xmlns:a16="http://schemas.microsoft.com/office/drawing/2014/main" id="{32499897-E702-B4EB-6035-38C2EBA8F656}"/>
              </a:ext>
            </a:extLst>
          </p:cNvPr>
          <p:cNvSpPr txBox="1"/>
          <p:nvPr/>
        </p:nvSpPr>
        <p:spPr>
          <a:xfrm>
            <a:off x="565079" y="700858"/>
            <a:ext cx="4572000" cy="738664"/>
          </a:xfrm>
          <a:prstGeom prst="rect">
            <a:avLst/>
          </a:prstGeom>
          <a:noFill/>
        </p:spPr>
        <p:txBody>
          <a:bodyPr wrap="square">
            <a:spAutoFit/>
          </a:bodyPr>
          <a:lstStyle/>
          <a:p>
            <a:pPr marL="285750" indent="-285750">
              <a:buFont typeface="Arial" panose="020B0604020202020204" pitchFamily="34" charset="0"/>
              <a:buChar char="•"/>
            </a:pPr>
            <a:r>
              <a:rPr lang="en-US"/>
              <a:t>Viewing others’ grades: </a:t>
            </a:r>
            <a:r>
              <a:rPr lang="en-US" b="1"/>
              <a:t>Confidentiality</a:t>
            </a:r>
            <a:endParaRPr lang="en-US"/>
          </a:p>
          <a:p>
            <a:pPr marL="285750" indent="-285750">
              <a:buFont typeface="Arial" panose="020B0604020202020204" pitchFamily="34" charset="0"/>
              <a:buChar char="•"/>
            </a:pPr>
            <a:r>
              <a:rPr lang="en-US"/>
              <a:t> Modifying displayed grades via script: </a:t>
            </a:r>
            <a:r>
              <a:rPr lang="en-US" b="1"/>
              <a:t>Integrity</a:t>
            </a:r>
            <a:endParaRPr lang="en-US"/>
          </a:p>
          <a:p>
            <a:pPr marL="285750" indent="-285750">
              <a:buFont typeface="Arial" panose="020B0604020202020204" pitchFamily="34" charset="0"/>
              <a:buChar char="•"/>
            </a:pPr>
            <a:r>
              <a:rPr lang="en-US"/>
              <a:t> System outage during finals: </a:t>
            </a:r>
            <a:r>
              <a:rPr lang="en-US" b="1"/>
              <a:t>Availability</a:t>
            </a:r>
            <a:endParaRPr lang="en-US"/>
          </a:p>
        </p:txBody>
      </p:sp>
      <p:sp>
        <p:nvSpPr>
          <p:cNvPr id="11" name="TextBox 10">
            <a:extLst>
              <a:ext uri="{FF2B5EF4-FFF2-40B4-BE49-F238E27FC236}">
                <a16:creationId xmlns:a16="http://schemas.microsoft.com/office/drawing/2014/main" id="{F38C7FC5-DDFD-51F7-E464-1A857C538AF5}"/>
              </a:ext>
            </a:extLst>
          </p:cNvPr>
          <p:cNvSpPr txBox="1"/>
          <p:nvPr/>
        </p:nvSpPr>
        <p:spPr>
          <a:xfrm>
            <a:off x="410966" y="1357931"/>
            <a:ext cx="4572000" cy="375552"/>
          </a:xfrm>
          <a:prstGeom prst="rect">
            <a:avLst/>
          </a:prstGeom>
          <a:noFill/>
        </p:spPr>
        <p:txBody>
          <a:bodyPr wrap="square">
            <a:spAutoFit/>
          </a:bodyPr>
          <a:lstStyle/>
          <a:p>
            <a:pPr marL="171450" indent="-171450">
              <a:lnSpc>
                <a:spcPct val="150000"/>
              </a:lnSpc>
              <a:buFont typeface="Wingdings" panose="05000000000000000000" pitchFamily="2" charset="2"/>
              <a:buChar char="Ø"/>
            </a:pPr>
            <a:r>
              <a:rPr lang="en-US" sz="1400"/>
              <a:t>What types of attacks occurred?</a:t>
            </a:r>
            <a:endParaRPr lang="en-US" sz="1400" i="1"/>
          </a:p>
        </p:txBody>
      </p:sp>
      <p:sp>
        <p:nvSpPr>
          <p:cNvPr id="12" name="TextBox 11">
            <a:extLst>
              <a:ext uri="{FF2B5EF4-FFF2-40B4-BE49-F238E27FC236}">
                <a16:creationId xmlns:a16="http://schemas.microsoft.com/office/drawing/2014/main" id="{B66D2BBE-9365-FF27-1EBE-ED40C2E71725}"/>
              </a:ext>
            </a:extLst>
          </p:cNvPr>
          <p:cNvSpPr txBox="1"/>
          <p:nvPr/>
        </p:nvSpPr>
        <p:spPr>
          <a:xfrm>
            <a:off x="565079" y="1695806"/>
            <a:ext cx="4572000" cy="738664"/>
          </a:xfrm>
          <a:prstGeom prst="rect">
            <a:avLst/>
          </a:prstGeom>
          <a:noFill/>
        </p:spPr>
        <p:txBody>
          <a:bodyPr wrap="square">
            <a:spAutoFit/>
          </a:bodyPr>
          <a:lstStyle/>
          <a:p>
            <a:pPr marL="285750" indent="-285750">
              <a:buFont typeface="Arial" panose="020B0604020202020204" pitchFamily="34" charset="0"/>
              <a:buChar char="•"/>
            </a:pPr>
            <a:r>
              <a:rPr lang="en-US"/>
              <a:t>Unauthorized access</a:t>
            </a:r>
          </a:p>
          <a:p>
            <a:pPr marL="285750" indent="-285750">
              <a:buFont typeface="Arial" panose="020B0604020202020204" pitchFamily="34" charset="0"/>
              <a:buChar char="•"/>
            </a:pPr>
            <a:r>
              <a:rPr lang="en-US"/>
              <a:t>Code injection</a:t>
            </a:r>
          </a:p>
          <a:p>
            <a:pPr marL="285750" indent="-285750">
              <a:buFont typeface="Arial" panose="020B0604020202020204" pitchFamily="34" charset="0"/>
              <a:buChar char="•"/>
            </a:pPr>
            <a:r>
              <a:rPr lang="en-US"/>
              <a:t>Denial of Service (DoS)</a:t>
            </a:r>
          </a:p>
        </p:txBody>
      </p:sp>
      <p:sp>
        <p:nvSpPr>
          <p:cNvPr id="14" name="TextBox 13">
            <a:extLst>
              <a:ext uri="{FF2B5EF4-FFF2-40B4-BE49-F238E27FC236}">
                <a16:creationId xmlns:a16="http://schemas.microsoft.com/office/drawing/2014/main" id="{419A7230-6D7B-0810-1060-E0459F45C093}"/>
              </a:ext>
            </a:extLst>
          </p:cNvPr>
          <p:cNvSpPr txBox="1"/>
          <p:nvPr/>
        </p:nvSpPr>
        <p:spPr>
          <a:xfrm>
            <a:off x="373114" y="2383974"/>
            <a:ext cx="4572000" cy="375552"/>
          </a:xfrm>
          <a:prstGeom prst="rect">
            <a:avLst/>
          </a:prstGeom>
          <a:noFill/>
        </p:spPr>
        <p:txBody>
          <a:bodyPr wrap="square">
            <a:spAutoFit/>
          </a:bodyPr>
          <a:lstStyle/>
          <a:p>
            <a:pPr marL="171450" indent="-171450">
              <a:lnSpc>
                <a:spcPct val="150000"/>
              </a:lnSpc>
              <a:buFont typeface="Wingdings" panose="05000000000000000000" pitchFamily="2" charset="2"/>
              <a:buChar char="Ø"/>
            </a:pPr>
            <a:r>
              <a:rPr lang="en-US" sz="1400"/>
              <a:t>Which Security Principles Were Ignored?</a:t>
            </a:r>
          </a:p>
        </p:txBody>
      </p:sp>
      <p:pic>
        <p:nvPicPr>
          <p:cNvPr id="15" name="Picture 14">
            <a:extLst>
              <a:ext uri="{FF2B5EF4-FFF2-40B4-BE49-F238E27FC236}">
                <a16:creationId xmlns:a16="http://schemas.microsoft.com/office/drawing/2014/main" id="{4E71FEBD-72F3-D764-92C5-737E5B7ADD01}"/>
              </a:ext>
            </a:extLst>
          </p:cNvPr>
          <p:cNvPicPr>
            <a:picLocks noChangeAspect="1"/>
          </p:cNvPicPr>
          <p:nvPr/>
        </p:nvPicPr>
        <p:blipFill>
          <a:blip r:embed="rId2"/>
          <a:stretch>
            <a:fillRect/>
          </a:stretch>
        </p:blipFill>
        <p:spPr>
          <a:xfrm>
            <a:off x="5108149" y="1161013"/>
            <a:ext cx="1866110" cy="1657994"/>
          </a:xfrm>
          <a:prstGeom prst="rect">
            <a:avLst/>
          </a:prstGeom>
        </p:spPr>
      </p:pic>
      <p:sp>
        <p:nvSpPr>
          <p:cNvPr id="16" name="Rectangle 15">
            <a:extLst>
              <a:ext uri="{FF2B5EF4-FFF2-40B4-BE49-F238E27FC236}">
                <a16:creationId xmlns:a16="http://schemas.microsoft.com/office/drawing/2014/main" id="{628BCD92-0746-9E37-66D8-66E891B54828}"/>
              </a:ext>
            </a:extLst>
          </p:cNvPr>
          <p:cNvSpPr/>
          <p:nvPr/>
        </p:nvSpPr>
        <p:spPr>
          <a:xfrm>
            <a:off x="6303196" y="1671647"/>
            <a:ext cx="513708" cy="286561"/>
          </a:xfrm>
          <a:prstGeom prst="rect">
            <a:avLst/>
          </a:prstGeom>
          <a:noFill/>
          <a:ln w="952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AEFB274-9C90-7078-099B-EB9CCB6D6422}"/>
              </a:ext>
            </a:extLst>
          </p:cNvPr>
          <p:cNvSpPr txBox="1"/>
          <p:nvPr/>
        </p:nvSpPr>
        <p:spPr>
          <a:xfrm>
            <a:off x="6816904" y="1531325"/>
            <a:ext cx="2018871" cy="400110"/>
          </a:xfrm>
          <a:prstGeom prst="rect">
            <a:avLst/>
          </a:prstGeom>
          <a:noFill/>
        </p:spPr>
        <p:txBody>
          <a:bodyPr wrap="square">
            <a:spAutoFit/>
          </a:bodyPr>
          <a:lstStyle/>
          <a:p>
            <a:r>
              <a:rPr lang="en-US" sz="1000"/>
              <a:t>Every access to a resource must be checked for authorization.</a:t>
            </a:r>
          </a:p>
        </p:txBody>
      </p:sp>
      <p:sp>
        <p:nvSpPr>
          <p:cNvPr id="19" name="Rectangle 18">
            <a:extLst>
              <a:ext uri="{FF2B5EF4-FFF2-40B4-BE49-F238E27FC236}">
                <a16:creationId xmlns:a16="http://schemas.microsoft.com/office/drawing/2014/main" id="{9A548D0B-F3BB-5D3A-46D3-22809A7A9F2E}"/>
              </a:ext>
            </a:extLst>
          </p:cNvPr>
          <p:cNvSpPr/>
          <p:nvPr/>
        </p:nvSpPr>
        <p:spPr>
          <a:xfrm>
            <a:off x="5753529" y="2454608"/>
            <a:ext cx="513708" cy="286561"/>
          </a:xfrm>
          <a:prstGeom prst="rect">
            <a:avLst/>
          </a:prstGeom>
          <a:noFill/>
          <a:ln w="952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1E15EEC-11EF-E775-0FEB-E75A5047D2BE}"/>
              </a:ext>
            </a:extLst>
          </p:cNvPr>
          <p:cNvSpPr txBox="1"/>
          <p:nvPr/>
        </p:nvSpPr>
        <p:spPr>
          <a:xfrm>
            <a:off x="5630238" y="2880075"/>
            <a:ext cx="2090791" cy="400110"/>
          </a:xfrm>
          <a:prstGeom prst="rect">
            <a:avLst/>
          </a:prstGeom>
          <a:noFill/>
        </p:spPr>
        <p:txBody>
          <a:bodyPr wrap="square">
            <a:spAutoFit/>
          </a:bodyPr>
          <a:lstStyle/>
          <a:p>
            <a:r>
              <a:rPr lang="en-US" sz="1000"/>
              <a:t>Users should have only the permissions needed for their role.</a:t>
            </a:r>
          </a:p>
        </p:txBody>
      </p:sp>
      <p:sp>
        <p:nvSpPr>
          <p:cNvPr id="22" name="Rectangle 21">
            <a:extLst>
              <a:ext uri="{FF2B5EF4-FFF2-40B4-BE49-F238E27FC236}">
                <a16:creationId xmlns:a16="http://schemas.microsoft.com/office/drawing/2014/main" id="{EC0D7CD5-37CF-6324-DD02-48FAF6DBE9E0}"/>
              </a:ext>
            </a:extLst>
          </p:cNvPr>
          <p:cNvSpPr/>
          <p:nvPr/>
        </p:nvSpPr>
        <p:spPr>
          <a:xfrm>
            <a:off x="6161925" y="1343701"/>
            <a:ext cx="513708" cy="286561"/>
          </a:xfrm>
          <a:prstGeom prst="rect">
            <a:avLst/>
          </a:prstGeom>
          <a:noFill/>
          <a:ln w="952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A9EA60C3-58D9-9096-C58D-D8C87A1F3C8F}"/>
              </a:ext>
            </a:extLst>
          </p:cNvPr>
          <p:cNvSpPr txBox="1"/>
          <p:nvPr/>
        </p:nvSpPr>
        <p:spPr>
          <a:xfrm>
            <a:off x="6192747" y="882523"/>
            <a:ext cx="2018871" cy="400110"/>
          </a:xfrm>
          <a:prstGeom prst="rect">
            <a:avLst/>
          </a:prstGeom>
          <a:noFill/>
        </p:spPr>
        <p:txBody>
          <a:bodyPr wrap="square">
            <a:spAutoFit/>
          </a:bodyPr>
          <a:lstStyle/>
          <a:p>
            <a:r>
              <a:rPr lang="en-US" sz="1000"/>
              <a:t>Deny access by default; grant only when explicitly allowed.</a:t>
            </a:r>
          </a:p>
        </p:txBody>
      </p:sp>
      <p:sp>
        <p:nvSpPr>
          <p:cNvPr id="27" name="TextBox 26">
            <a:extLst>
              <a:ext uri="{FF2B5EF4-FFF2-40B4-BE49-F238E27FC236}">
                <a16:creationId xmlns:a16="http://schemas.microsoft.com/office/drawing/2014/main" id="{50654D21-EE49-A9E9-9998-3C059CC5E0AC}"/>
              </a:ext>
            </a:extLst>
          </p:cNvPr>
          <p:cNvSpPr txBox="1"/>
          <p:nvPr/>
        </p:nvSpPr>
        <p:spPr>
          <a:xfrm>
            <a:off x="410966" y="2986291"/>
            <a:ext cx="4572000" cy="375552"/>
          </a:xfrm>
          <a:prstGeom prst="rect">
            <a:avLst/>
          </a:prstGeom>
          <a:noFill/>
        </p:spPr>
        <p:txBody>
          <a:bodyPr wrap="square">
            <a:spAutoFit/>
          </a:bodyPr>
          <a:lstStyle/>
          <a:p>
            <a:pPr marL="171450" indent="-171450">
              <a:lnSpc>
                <a:spcPct val="150000"/>
              </a:lnSpc>
              <a:buFont typeface="Wingdings" panose="05000000000000000000" pitchFamily="2" charset="2"/>
              <a:buChar char="Ø"/>
            </a:pPr>
            <a:r>
              <a:rPr lang="en-US" sz="1400"/>
              <a:t>What defenses can prevent each issue?</a:t>
            </a:r>
          </a:p>
        </p:txBody>
      </p:sp>
      <p:sp>
        <p:nvSpPr>
          <p:cNvPr id="29" name="TextBox 28">
            <a:extLst>
              <a:ext uri="{FF2B5EF4-FFF2-40B4-BE49-F238E27FC236}">
                <a16:creationId xmlns:a16="http://schemas.microsoft.com/office/drawing/2014/main" id="{FC18548F-DC2C-EDF7-30F4-5E6B574886AD}"/>
              </a:ext>
            </a:extLst>
          </p:cNvPr>
          <p:cNvSpPr txBox="1"/>
          <p:nvPr/>
        </p:nvSpPr>
        <p:spPr>
          <a:xfrm>
            <a:off x="565078" y="3434719"/>
            <a:ext cx="7844319" cy="738664"/>
          </a:xfrm>
          <a:prstGeom prst="rect">
            <a:avLst/>
          </a:prstGeom>
          <a:noFill/>
        </p:spPr>
        <p:txBody>
          <a:bodyPr wrap="square">
            <a:spAutoFit/>
          </a:bodyPr>
          <a:lstStyle/>
          <a:p>
            <a:pPr marL="285750" indent="-285750">
              <a:buFont typeface="Arial" panose="020B0604020202020204" pitchFamily="34" charset="0"/>
              <a:buChar char="•"/>
            </a:pPr>
            <a:r>
              <a:rPr lang="en-US"/>
              <a:t>Unauthorized grade access: Implement strong authentication and authorization checks;</a:t>
            </a:r>
          </a:p>
          <a:p>
            <a:pPr marL="285750" indent="-285750">
              <a:buFont typeface="Arial" panose="020B0604020202020204" pitchFamily="34" charset="0"/>
              <a:buChar char="•"/>
            </a:pPr>
            <a:r>
              <a:rPr lang="en-US"/>
              <a:t>Script injection: Input validation;</a:t>
            </a:r>
          </a:p>
          <a:p>
            <a:pPr marL="285750" indent="-285750">
              <a:buFont typeface="Arial" panose="020B0604020202020204" pitchFamily="34" charset="0"/>
              <a:buChar char="•"/>
            </a:pPr>
            <a:r>
              <a:rPr lang="en-US"/>
              <a:t>System crash under load: Load balancing, rate limiting.</a:t>
            </a:r>
          </a:p>
        </p:txBody>
      </p:sp>
      <p:sp>
        <p:nvSpPr>
          <p:cNvPr id="2" name="TextBox 1">
            <a:extLst>
              <a:ext uri="{FF2B5EF4-FFF2-40B4-BE49-F238E27FC236}">
                <a16:creationId xmlns:a16="http://schemas.microsoft.com/office/drawing/2014/main" id="{EFE143C9-3FD8-DA00-92E1-43FB07115FDA}"/>
              </a:ext>
            </a:extLst>
          </p:cNvPr>
          <p:cNvSpPr txBox="1"/>
          <p:nvPr/>
        </p:nvSpPr>
        <p:spPr>
          <a:xfrm>
            <a:off x="5630238" y="521368"/>
            <a:ext cx="1643399" cy="307777"/>
          </a:xfrm>
          <a:prstGeom prst="rect">
            <a:avLst/>
          </a:prstGeom>
          <a:noFill/>
        </p:spPr>
        <p:txBody>
          <a:bodyPr wrap="none" rtlCol="0">
            <a:spAutoFit/>
          </a:bodyPr>
          <a:lstStyle/>
          <a:p>
            <a:r>
              <a:rPr lang="en-US" b="1">
                <a:solidFill>
                  <a:srgbClr val="FF0000"/>
                </a:solidFill>
              </a:rPr>
              <a:t>F</a:t>
            </a:r>
            <a:r>
              <a:rPr lang="en-US" altLang="zh-CN" b="1">
                <a:solidFill>
                  <a:srgbClr val="FF0000"/>
                </a:solidFill>
              </a:rPr>
              <a:t>ail-safe defaults</a:t>
            </a:r>
            <a:endParaRPr lang="en-US" b="1">
              <a:solidFill>
                <a:srgbClr val="FF0000"/>
              </a:solidFill>
            </a:endParaRPr>
          </a:p>
        </p:txBody>
      </p:sp>
      <p:sp>
        <p:nvSpPr>
          <p:cNvPr id="3" name="TextBox 2">
            <a:extLst>
              <a:ext uri="{FF2B5EF4-FFF2-40B4-BE49-F238E27FC236}">
                <a16:creationId xmlns:a16="http://schemas.microsoft.com/office/drawing/2014/main" id="{CD271415-14A0-C728-ED8F-C36428854A34}"/>
              </a:ext>
            </a:extLst>
          </p:cNvPr>
          <p:cNvSpPr txBox="1"/>
          <p:nvPr/>
        </p:nvSpPr>
        <p:spPr>
          <a:xfrm>
            <a:off x="6940704" y="1931513"/>
            <a:ext cx="1895071" cy="307777"/>
          </a:xfrm>
          <a:prstGeom prst="rect">
            <a:avLst/>
          </a:prstGeom>
          <a:noFill/>
        </p:spPr>
        <p:txBody>
          <a:bodyPr wrap="none" rtlCol="0">
            <a:spAutoFit/>
          </a:bodyPr>
          <a:lstStyle/>
          <a:p>
            <a:r>
              <a:rPr lang="en-US" b="1">
                <a:solidFill>
                  <a:srgbClr val="FF0000"/>
                </a:solidFill>
              </a:rPr>
              <a:t>Complete mediation</a:t>
            </a:r>
          </a:p>
        </p:txBody>
      </p:sp>
      <p:sp>
        <p:nvSpPr>
          <p:cNvPr id="4" name="TextBox 3">
            <a:extLst>
              <a:ext uri="{FF2B5EF4-FFF2-40B4-BE49-F238E27FC236}">
                <a16:creationId xmlns:a16="http://schemas.microsoft.com/office/drawing/2014/main" id="{899AC6FA-DF28-8AFE-2F82-3FC4BC2784D3}"/>
              </a:ext>
            </a:extLst>
          </p:cNvPr>
          <p:cNvSpPr txBox="1"/>
          <p:nvPr/>
        </p:nvSpPr>
        <p:spPr>
          <a:xfrm>
            <a:off x="6418779" y="2524616"/>
            <a:ext cx="1436612" cy="307777"/>
          </a:xfrm>
          <a:prstGeom prst="rect">
            <a:avLst/>
          </a:prstGeom>
          <a:noFill/>
        </p:spPr>
        <p:txBody>
          <a:bodyPr wrap="none" rtlCol="0">
            <a:spAutoFit/>
          </a:bodyPr>
          <a:lstStyle/>
          <a:p>
            <a:r>
              <a:rPr lang="en-US" b="1">
                <a:solidFill>
                  <a:srgbClr val="FF0000"/>
                </a:solidFill>
              </a:rPr>
              <a:t>Least privilege</a:t>
            </a:r>
          </a:p>
        </p:txBody>
      </p:sp>
    </p:spTree>
    <p:extLst>
      <p:ext uri="{BB962C8B-B14F-4D97-AF65-F5344CB8AC3E}">
        <p14:creationId xmlns:p14="http://schemas.microsoft.com/office/powerpoint/2010/main" val="2058671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7"/>
        <p:cNvGrpSpPr/>
        <p:nvPr/>
      </p:nvGrpSpPr>
      <p:grpSpPr>
        <a:xfrm>
          <a:off x="0" y="0"/>
          <a:ext cx="0" cy="0"/>
          <a:chOff x="0" y="0"/>
          <a:chExt cx="0" cy="0"/>
        </a:xfrm>
      </p:grpSpPr>
      <p:sp>
        <p:nvSpPr>
          <p:cNvPr id="288" name="Google Shape;288;p49"/>
          <p:cNvSpPr txBox="1">
            <a:spLocks noGrp="1"/>
          </p:cNvSpPr>
          <p:nvPr>
            <p:ph type="title"/>
          </p:nvPr>
        </p:nvSpPr>
        <p:spPr>
          <a:xfrm>
            <a:off x="628650" y="273844"/>
            <a:ext cx="7886700" cy="713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3600"/>
              <a:buFont typeface="Arial"/>
              <a:buNone/>
            </a:pPr>
            <a:r>
              <a:rPr lang="en" sz="3400" i="0" u="none" strike="noStrike" cap="none"/>
              <a:t>Further Reading – Books and Stories</a:t>
            </a:r>
            <a:endParaRPr sz="3400"/>
          </a:p>
        </p:txBody>
      </p:sp>
      <p:sp>
        <p:nvSpPr>
          <p:cNvPr id="289" name="Google Shape;289;p49"/>
          <p:cNvSpPr txBox="1">
            <a:spLocks noGrp="1"/>
          </p:cNvSpPr>
          <p:nvPr>
            <p:ph type="body" idx="1"/>
          </p:nvPr>
        </p:nvSpPr>
        <p:spPr>
          <a:xfrm>
            <a:off x="628650" y="1135810"/>
            <a:ext cx="7886700" cy="3497100"/>
          </a:xfrm>
          <a:prstGeom prst="rect">
            <a:avLst/>
          </a:prstGeom>
          <a:noFill/>
          <a:ln>
            <a:noFill/>
          </a:ln>
        </p:spPr>
        <p:txBody>
          <a:bodyPr spcFirstLastPara="1" wrap="square" lIns="91425" tIns="45700" rIns="91425" bIns="45700" anchor="t" anchorCtr="0">
            <a:noAutofit/>
          </a:bodyPr>
          <a:lstStyle/>
          <a:p>
            <a:pPr marL="171450" marR="0" lvl="0" indent="-203200" algn="l" rtl="0">
              <a:lnSpc>
                <a:spcPct val="100000"/>
              </a:lnSpc>
              <a:spcBef>
                <a:spcPts val="0"/>
              </a:spcBef>
              <a:spcAft>
                <a:spcPts val="0"/>
              </a:spcAft>
              <a:buClr>
                <a:schemeClr val="dk2"/>
              </a:buClr>
              <a:buSzPts val="1400"/>
              <a:buFont typeface="Arial"/>
              <a:buChar char="●"/>
            </a:pPr>
            <a:r>
              <a:rPr lang="en" sz="1400" b="0" i="0" u="none">
                <a:solidFill>
                  <a:schemeClr val="dk2"/>
                </a:solidFill>
                <a:latin typeface="Arial"/>
                <a:ea typeface="Arial"/>
                <a:cs typeface="Arial"/>
                <a:sym typeface="Arial"/>
              </a:rPr>
              <a:t>Cliff Stoll: </a:t>
            </a:r>
            <a:r>
              <a:rPr lang="en" sz="1400" b="0" i="1" u="sng">
                <a:solidFill>
                  <a:schemeClr val="dk2"/>
                </a:solidFill>
                <a:latin typeface="Arial"/>
                <a:ea typeface="Arial"/>
                <a:cs typeface="Arial"/>
                <a:sym typeface="Arial"/>
              </a:rPr>
              <a:t>The Cuckoo's Egg: Tracking a Spy Through the Maze of Computer Espionage </a:t>
            </a:r>
            <a:r>
              <a:rPr lang="en" sz="1400" b="0" i="0" u="none">
                <a:solidFill>
                  <a:schemeClr val="dk2"/>
                </a:solidFill>
                <a:latin typeface="Arial"/>
                <a:ea typeface="Arial"/>
                <a:cs typeface="Arial"/>
                <a:sym typeface="Arial"/>
              </a:rPr>
              <a:t>(1989)</a:t>
            </a:r>
            <a:endParaRPr sz="1400">
              <a:solidFill>
                <a:schemeClr val="dk2"/>
              </a:solidFill>
            </a:endParaRPr>
          </a:p>
          <a:p>
            <a:pPr marL="742950" marR="0" lvl="1" indent="-196850" algn="l" rtl="0">
              <a:lnSpc>
                <a:spcPct val="100000"/>
              </a:lnSpc>
              <a:spcBef>
                <a:spcPts val="400"/>
              </a:spcBef>
              <a:spcAft>
                <a:spcPts val="0"/>
              </a:spcAft>
              <a:buClr>
                <a:schemeClr val="dk2"/>
              </a:buClr>
              <a:buSzPts val="1300"/>
              <a:buFont typeface="Arial"/>
              <a:buChar char="–"/>
            </a:pPr>
            <a:r>
              <a:rPr lang="en" sz="1300" b="0" i="0" u="none" strike="noStrike" cap="none">
                <a:solidFill>
                  <a:schemeClr val="dk2"/>
                </a:solidFill>
                <a:latin typeface="Arial"/>
                <a:ea typeface="Arial"/>
                <a:cs typeface="Arial"/>
                <a:sym typeface="Arial"/>
              </a:rPr>
              <a:t>Fun “spy story” – true story, but reads like a novel</a:t>
            </a:r>
            <a:endParaRPr sz="1300">
              <a:solidFill>
                <a:schemeClr val="dk2"/>
              </a:solidFill>
            </a:endParaRPr>
          </a:p>
          <a:p>
            <a:pPr marL="171450" lvl="0" indent="-203200" algn="l" rtl="0">
              <a:spcBef>
                <a:spcPts val="1800"/>
              </a:spcBef>
              <a:spcAft>
                <a:spcPts val="0"/>
              </a:spcAft>
              <a:buClr>
                <a:schemeClr val="dk2"/>
              </a:buClr>
              <a:buSzPts val="1400"/>
              <a:buChar char="●"/>
            </a:pPr>
            <a:r>
              <a:rPr lang="en" sz="1400">
                <a:solidFill>
                  <a:schemeClr val="dk2"/>
                </a:solidFill>
              </a:rPr>
              <a:t>Steven Levy: </a:t>
            </a:r>
            <a:r>
              <a:rPr lang="en" sz="1400" i="1" u="sng">
                <a:solidFill>
                  <a:schemeClr val="dk2"/>
                </a:solidFill>
              </a:rPr>
              <a:t>Crypto: How the Code Rebels Beat the Government – Saving Privacy in the Digital Age</a:t>
            </a:r>
            <a:r>
              <a:rPr lang="en" sz="1400">
                <a:solidFill>
                  <a:schemeClr val="dk2"/>
                </a:solidFill>
              </a:rPr>
              <a:t> (2002)</a:t>
            </a:r>
            <a:endParaRPr sz="1400">
              <a:solidFill>
                <a:schemeClr val="dk2"/>
              </a:solidFill>
            </a:endParaRPr>
          </a:p>
          <a:p>
            <a:pPr marL="742950" lvl="1" indent="-196850" algn="l" rtl="0">
              <a:spcBef>
                <a:spcPts val="0"/>
              </a:spcBef>
              <a:spcAft>
                <a:spcPts val="0"/>
              </a:spcAft>
              <a:buClr>
                <a:schemeClr val="dk2"/>
              </a:buClr>
              <a:buSzPts val="1300"/>
              <a:buChar char="–"/>
            </a:pPr>
            <a:r>
              <a:rPr lang="en" sz="1300">
                <a:solidFill>
                  <a:schemeClr val="dk2"/>
                </a:solidFill>
              </a:rPr>
              <a:t>History of crypto revolution that started in the 1970’s</a:t>
            </a:r>
            <a:endParaRPr sz="1500">
              <a:solidFill>
                <a:schemeClr val="dk2"/>
              </a:solidFill>
            </a:endParaRPr>
          </a:p>
          <a:p>
            <a:pPr marL="171450" lvl="0" indent="-203200" algn="l" rtl="0">
              <a:spcBef>
                <a:spcPts val="1800"/>
              </a:spcBef>
              <a:spcAft>
                <a:spcPts val="0"/>
              </a:spcAft>
              <a:buClr>
                <a:schemeClr val="dk2"/>
              </a:buClr>
              <a:buSzPts val="1400"/>
              <a:buChar char="●"/>
            </a:pPr>
            <a:r>
              <a:rPr lang="en" sz="1400">
                <a:solidFill>
                  <a:schemeClr val="dk2"/>
                </a:solidFill>
              </a:rPr>
              <a:t>Bruce Schneier: </a:t>
            </a:r>
            <a:r>
              <a:rPr lang="en" sz="1400" i="1" u="sng">
                <a:solidFill>
                  <a:schemeClr val="dk2"/>
                </a:solidFill>
              </a:rPr>
              <a:t>Click Here to Kill Everybody: Security and Survival in a Hyper-connected World</a:t>
            </a:r>
            <a:r>
              <a:rPr lang="en" sz="1400">
                <a:solidFill>
                  <a:schemeClr val="dk2"/>
                </a:solidFill>
              </a:rPr>
              <a:t> (2019)</a:t>
            </a:r>
            <a:endParaRPr sz="1400">
              <a:solidFill>
                <a:schemeClr val="dk2"/>
              </a:solidFill>
            </a:endParaRPr>
          </a:p>
          <a:p>
            <a:pPr marL="742950" lvl="1" indent="-196850" algn="l" rtl="0">
              <a:spcBef>
                <a:spcPts val="0"/>
              </a:spcBef>
              <a:spcAft>
                <a:spcPts val="0"/>
              </a:spcAft>
              <a:buClr>
                <a:schemeClr val="dk2"/>
              </a:buClr>
              <a:buSzPts val="1300"/>
              <a:buChar char="–"/>
            </a:pPr>
            <a:r>
              <a:rPr lang="en" sz="1300">
                <a:solidFill>
                  <a:schemeClr val="dk2"/>
                </a:solidFill>
              </a:rPr>
              <a:t>Smart devices and security in physical devices (cars, etc.) - </a:t>
            </a:r>
            <a:r>
              <a:rPr lang="en" sz="1300" u="sng">
                <a:solidFill>
                  <a:schemeClr val="hlink"/>
                </a:solidFill>
                <a:hlinkClick r:id="rId3"/>
              </a:rPr>
              <a:t>Schneier’s blog</a:t>
            </a:r>
            <a:r>
              <a:rPr lang="en" sz="1300">
                <a:solidFill>
                  <a:schemeClr val="dk2"/>
                </a:solidFill>
              </a:rPr>
              <a:t> is good to follow</a:t>
            </a:r>
            <a:endParaRPr sz="1400">
              <a:solidFill>
                <a:schemeClr val="dk2"/>
              </a:solidFill>
            </a:endParaRPr>
          </a:p>
          <a:p>
            <a:pPr marL="171450" marR="0" lvl="0" indent="-203200" algn="l" rtl="0">
              <a:lnSpc>
                <a:spcPct val="100000"/>
              </a:lnSpc>
              <a:spcBef>
                <a:spcPts val="1800"/>
              </a:spcBef>
              <a:spcAft>
                <a:spcPts val="0"/>
              </a:spcAft>
              <a:buClr>
                <a:schemeClr val="dk2"/>
              </a:buClr>
              <a:buSzPts val="1400"/>
              <a:buFont typeface="Arial"/>
              <a:buChar char="●"/>
            </a:pPr>
            <a:r>
              <a:rPr lang="en" sz="1400" b="0" i="0" u="none">
                <a:solidFill>
                  <a:schemeClr val="dk2"/>
                </a:solidFill>
                <a:latin typeface="Arial"/>
                <a:ea typeface="Arial"/>
                <a:cs typeface="Arial"/>
                <a:sym typeface="Arial"/>
              </a:rPr>
              <a:t>Ross Anderson:  </a:t>
            </a:r>
            <a:r>
              <a:rPr lang="en" sz="1400" b="0" i="1" u="sng">
                <a:solidFill>
                  <a:schemeClr val="dk2"/>
                </a:solidFill>
                <a:latin typeface="Arial"/>
                <a:ea typeface="Arial"/>
                <a:cs typeface="Arial"/>
                <a:sym typeface="Arial"/>
              </a:rPr>
              <a:t>Security Engineering: A Guide to Building Dependable Distributed Systems </a:t>
            </a:r>
            <a:r>
              <a:rPr lang="en" sz="1400" b="0" i="0" u="none">
                <a:solidFill>
                  <a:schemeClr val="dk2"/>
                </a:solidFill>
                <a:latin typeface="Arial"/>
                <a:ea typeface="Arial"/>
                <a:cs typeface="Arial"/>
                <a:sym typeface="Arial"/>
              </a:rPr>
              <a:t>(</a:t>
            </a:r>
            <a:r>
              <a:rPr lang="en" sz="1400">
                <a:solidFill>
                  <a:schemeClr val="dk2"/>
                </a:solidFill>
              </a:rPr>
              <a:t>3rd edition - 2020)</a:t>
            </a:r>
            <a:endParaRPr sz="1400">
              <a:solidFill>
                <a:schemeClr val="dk2"/>
              </a:solidFill>
            </a:endParaRPr>
          </a:p>
          <a:p>
            <a:pPr marL="742950" marR="0" lvl="1" indent="-196850" algn="l" rtl="0">
              <a:lnSpc>
                <a:spcPct val="100000"/>
              </a:lnSpc>
              <a:spcBef>
                <a:spcPts val="400"/>
              </a:spcBef>
              <a:spcAft>
                <a:spcPts val="0"/>
              </a:spcAft>
              <a:buClr>
                <a:schemeClr val="dk2"/>
              </a:buClr>
              <a:buSzPts val="1300"/>
              <a:buFont typeface="Arial"/>
              <a:buChar char="–"/>
            </a:pPr>
            <a:r>
              <a:rPr lang="en" sz="1300" b="0" i="0" u="none" strike="noStrike" cap="none">
                <a:solidFill>
                  <a:schemeClr val="dk2"/>
                </a:solidFill>
                <a:latin typeface="Arial"/>
                <a:ea typeface="Arial"/>
                <a:cs typeface="Arial"/>
                <a:sym typeface="Arial"/>
              </a:rPr>
              <a:t>Turning theory into secure practice</a:t>
            </a:r>
            <a:endParaRPr sz="1300">
              <a:solidFill>
                <a:schemeClr val="dk2"/>
              </a:solidFill>
            </a:endParaRPr>
          </a:p>
          <a:p>
            <a:pPr marL="742950" marR="0" lvl="1" indent="-196850" algn="l" rtl="0">
              <a:lnSpc>
                <a:spcPct val="100000"/>
              </a:lnSpc>
              <a:spcBef>
                <a:spcPts val="0"/>
              </a:spcBef>
              <a:spcAft>
                <a:spcPts val="0"/>
              </a:spcAft>
              <a:buClr>
                <a:schemeClr val="dk2"/>
              </a:buClr>
              <a:buSzPts val="1300"/>
              <a:buFont typeface="Arial"/>
              <a:buChar char="–"/>
            </a:pPr>
            <a:r>
              <a:rPr lang="en" sz="1300" b="0" i="0" u="sng" strike="noStrike" cap="none">
                <a:solidFill>
                  <a:schemeClr val="hlink"/>
                </a:solidFill>
                <a:latin typeface="Arial"/>
                <a:ea typeface="Arial"/>
                <a:cs typeface="Arial"/>
                <a:sym typeface="Arial"/>
                <a:hlinkClick r:id="rId4"/>
              </a:rPr>
              <a:t>https://www.cl.cam.ac.uk/~rja14/book.html</a:t>
            </a:r>
            <a:r>
              <a:rPr lang="en" sz="1300" b="0" i="0" u="none" strike="noStrike" cap="none">
                <a:solidFill>
                  <a:schemeClr val="dk2"/>
                </a:solidFill>
                <a:latin typeface="Arial"/>
                <a:ea typeface="Arial"/>
                <a:cs typeface="Arial"/>
                <a:sym typeface="Arial"/>
              </a:rPr>
              <a:t> has videos and full 2nd edition for free</a:t>
            </a:r>
            <a:endParaRPr sz="1300">
              <a:solidFill>
                <a:schemeClr val="dk2"/>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3"/>
        <p:cNvGrpSpPr/>
        <p:nvPr/>
      </p:nvGrpSpPr>
      <p:grpSpPr>
        <a:xfrm>
          <a:off x="0" y="0"/>
          <a:ext cx="0" cy="0"/>
          <a:chOff x="0" y="0"/>
          <a:chExt cx="0" cy="0"/>
        </a:xfrm>
      </p:grpSpPr>
      <p:sp>
        <p:nvSpPr>
          <p:cNvPr id="294" name="Google Shape;294;p50"/>
          <p:cNvSpPr txBox="1">
            <a:spLocks noGrp="1"/>
          </p:cNvSpPr>
          <p:nvPr>
            <p:ph type="title"/>
          </p:nvPr>
        </p:nvSpPr>
        <p:spPr>
          <a:xfrm>
            <a:off x="628650" y="273844"/>
            <a:ext cx="7886700" cy="713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3600"/>
              <a:buFont typeface="Arial"/>
              <a:buNone/>
            </a:pPr>
            <a:r>
              <a:rPr lang="en" sz="3400" i="0" u="none" strike="noStrike" cap="none"/>
              <a:t>Some Other Sources of Information</a:t>
            </a:r>
            <a:endParaRPr sz="3400"/>
          </a:p>
        </p:txBody>
      </p:sp>
      <p:sp>
        <p:nvSpPr>
          <p:cNvPr id="295" name="Google Shape;295;p50"/>
          <p:cNvSpPr txBox="1">
            <a:spLocks noGrp="1"/>
          </p:cNvSpPr>
          <p:nvPr>
            <p:ph type="body" idx="1"/>
          </p:nvPr>
        </p:nvSpPr>
        <p:spPr>
          <a:xfrm>
            <a:off x="628650" y="1135810"/>
            <a:ext cx="7886700" cy="3497100"/>
          </a:xfrm>
          <a:prstGeom prst="rect">
            <a:avLst/>
          </a:prstGeom>
          <a:noFill/>
          <a:ln>
            <a:noFill/>
          </a:ln>
        </p:spPr>
        <p:txBody>
          <a:bodyPr spcFirstLastPara="1" wrap="square" lIns="91425" tIns="45700" rIns="91425" bIns="45700" anchor="t" anchorCtr="0">
            <a:noAutofit/>
          </a:bodyPr>
          <a:lstStyle/>
          <a:p>
            <a:pPr marL="342900" marR="0" lvl="0" indent="-228600" algn="l" rtl="0">
              <a:lnSpc>
                <a:spcPct val="100000"/>
              </a:lnSpc>
              <a:spcBef>
                <a:spcPts val="0"/>
              </a:spcBef>
              <a:spcAft>
                <a:spcPts val="0"/>
              </a:spcAft>
              <a:buClr>
                <a:schemeClr val="dk2"/>
              </a:buClr>
              <a:buSzPts val="1800"/>
              <a:buFont typeface="Arial"/>
              <a:buChar char="•"/>
            </a:pPr>
            <a:r>
              <a:rPr lang="en" sz="1800" b="0" i="0" u="none">
                <a:solidFill>
                  <a:schemeClr val="dk2"/>
                </a:solidFill>
                <a:latin typeface="Arial"/>
                <a:ea typeface="Arial"/>
                <a:cs typeface="Arial"/>
                <a:sym typeface="Arial"/>
              </a:rPr>
              <a:t>General technical guides and information</a:t>
            </a:r>
            <a:endParaRPr sz="1800">
              <a:solidFill>
                <a:schemeClr val="dk2"/>
              </a:solidFill>
            </a:endParaRPr>
          </a:p>
          <a:p>
            <a:pPr marL="742950" marR="0" lvl="1" indent="-234950" algn="l" rtl="0">
              <a:lnSpc>
                <a:spcPct val="100000"/>
              </a:lnSpc>
              <a:spcBef>
                <a:spcPts val="300"/>
              </a:spcBef>
              <a:spcAft>
                <a:spcPts val="0"/>
              </a:spcAft>
              <a:buClr>
                <a:schemeClr val="dk2"/>
              </a:buClr>
              <a:buSzPts val="1600"/>
              <a:buFont typeface="Arial"/>
              <a:buChar char="–"/>
            </a:pPr>
            <a:r>
              <a:rPr lang="en" sz="1600" b="0" i="0" u="none" strike="noStrike" cap="none">
                <a:solidFill>
                  <a:schemeClr val="dk2"/>
                </a:solidFill>
                <a:latin typeface="Arial"/>
                <a:ea typeface="Arial"/>
                <a:cs typeface="Arial"/>
                <a:sym typeface="Arial"/>
              </a:rPr>
              <a:t>NIST “800 series” : Wide range of topics</a:t>
            </a:r>
            <a:endParaRPr sz="1600">
              <a:solidFill>
                <a:schemeClr val="dk2"/>
              </a:solidFill>
            </a:endParaRPr>
          </a:p>
          <a:p>
            <a:pPr marL="742950" marR="0" lvl="1" indent="-234950" algn="l" rtl="0">
              <a:lnSpc>
                <a:spcPct val="100000"/>
              </a:lnSpc>
              <a:spcBef>
                <a:spcPts val="300"/>
              </a:spcBef>
              <a:spcAft>
                <a:spcPts val="0"/>
              </a:spcAft>
              <a:buClr>
                <a:schemeClr val="dk2"/>
              </a:buClr>
              <a:buSzPts val="1600"/>
              <a:buFont typeface="Arial"/>
              <a:buChar char="–"/>
            </a:pPr>
            <a:r>
              <a:rPr lang="en" sz="1600" b="0" i="0" u="none" strike="noStrike" cap="none">
                <a:solidFill>
                  <a:schemeClr val="dk2"/>
                </a:solidFill>
                <a:latin typeface="Arial"/>
                <a:ea typeface="Arial"/>
                <a:cs typeface="Arial"/>
                <a:sym typeface="Arial"/>
              </a:rPr>
              <a:t>DoD/CNSS documents: Defense policies and procedures (e.g., the </a:t>
            </a:r>
            <a:r>
              <a:rPr lang="en" sz="1600">
                <a:solidFill>
                  <a:schemeClr val="dk2"/>
                </a:solidFill>
              </a:rPr>
              <a:t>“Library” link at www.cnss.gov</a:t>
            </a:r>
            <a:r>
              <a:rPr lang="en" sz="1600" b="0" i="0" u="none" strike="noStrike" cap="none">
                <a:solidFill>
                  <a:schemeClr val="dk2"/>
                </a:solidFill>
                <a:latin typeface="Arial"/>
                <a:ea typeface="Arial"/>
                <a:cs typeface="Arial"/>
                <a:sym typeface="Arial"/>
              </a:rPr>
              <a:t>)</a:t>
            </a:r>
            <a:endParaRPr sz="1600">
              <a:solidFill>
                <a:schemeClr val="dk2"/>
              </a:solidFill>
            </a:endParaRPr>
          </a:p>
          <a:p>
            <a:pPr marL="742950" marR="0" lvl="1" indent="-234950" algn="l" rtl="0">
              <a:lnSpc>
                <a:spcPct val="100000"/>
              </a:lnSpc>
              <a:spcBef>
                <a:spcPts val="300"/>
              </a:spcBef>
              <a:spcAft>
                <a:spcPts val="0"/>
              </a:spcAft>
              <a:buClr>
                <a:schemeClr val="dk2"/>
              </a:buClr>
              <a:buSzPts val="1600"/>
              <a:buFont typeface="Arial"/>
              <a:buChar char="–"/>
            </a:pPr>
            <a:r>
              <a:rPr lang="en" sz="1600" b="0" i="0" u="none" strike="noStrike" cap="none">
                <a:solidFill>
                  <a:schemeClr val="dk2"/>
                </a:solidFill>
                <a:latin typeface="Arial"/>
                <a:ea typeface="Arial"/>
                <a:cs typeface="Arial"/>
                <a:sym typeface="Arial"/>
              </a:rPr>
              <a:t>SANS Documents and Reading Room (www.sans.org)</a:t>
            </a:r>
            <a:endParaRPr sz="1600">
              <a:solidFill>
                <a:schemeClr val="dk2"/>
              </a:solidFill>
            </a:endParaRPr>
          </a:p>
          <a:p>
            <a:pPr marL="342900" marR="0" lvl="0" indent="-165100" algn="l" rtl="0">
              <a:lnSpc>
                <a:spcPct val="100000"/>
              </a:lnSpc>
              <a:spcBef>
                <a:spcPts val="560"/>
              </a:spcBef>
              <a:spcAft>
                <a:spcPts val="0"/>
              </a:spcAft>
              <a:buClr>
                <a:schemeClr val="dk1"/>
              </a:buClr>
              <a:buSzPts val="2800"/>
              <a:buFont typeface="Arial"/>
              <a:buNone/>
            </a:pPr>
            <a:endParaRPr sz="1800" b="0" i="0" u="none">
              <a:solidFill>
                <a:schemeClr val="dk2"/>
              </a:solidFill>
              <a:latin typeface="Arial"/>
              <a:ea typeface="Arial"/>
              <a:cs typeface="Arial"/>
              <a:sym typeface="Arial"/>
            </a:endParaRPr>
          </a:p>
          <a:p>
            <a:pPr marL="342900" marR="0" lvl="0" indent="-228600" algn="l" rtl="0">
              <a:lnSpc>
                <a:spcPct val="100000"/>
              </a:lnSpc>
              <a:spcBef>
                <a:spcPts val="560"/>
              </a:spcBef>
              <a:spcAft>
                <a:spcPts val="0"/>
              </a:spcAft>
              <a:buClr>
                <a:schemeClr val="dk2"/>
              </a:buClr>
              <a:buSzPts val="1800"/>
              <a:buFont typeface="Arial"/>
              <a:buChar char="•"/>
            </a:pPr>
            <a:r>
              <a:rPr lang="en" sz="1800" b="0" i="0" u="none">
                <a:solidFill>
                  <a:schemeClr val="dk2"/>
                </a:solidFill>
                <a:latin typeface="Arial"/>
                <a:ea typeface="Arial"/>
                <a:cs typeface="Arial"/>
                <a:sym typeface="Arial"/>
              </a:rPr>
              <a:t>News/Alert/Online Information</a:t>
            </a:r>
            <a:endParaRPr sz="1800">
              <a:solidFill>
                <a:schemeClr val="dk2"/>
              </a:solidFill>
            </a:endParaRPr>
          </a:p>
          <a:p>
            <a:pPr marL="742950" marR="0" lvl="1" indent="-234950" algn="l" rtl="0">
              <a:lnSpc>
                <a:spcPct val="100000"/>
              </a:lnSpc>
              <a:spcBef>
                <a:spcPts val="480"/>
              </a:spcBef>
              <a:spcAft>
                <a:spcPts val="0"/>
              </a:spcAft>
              <a:buClr>
                <a:schemeClr val="dk2"/>
              </a:buClr>
              <a:buSzPts val="1600"/>
              <a:buFont typeface="Arial"/>
              <a:buChar char="–"/>
            </a:pPr>
            <a:r>
              <a:rPr lang="en" sz="1600" b="0" i="0" u="none" strike="noStrike" cap="none">
                <a:solidFill>
                  <a:schemeClr val="dk2"/>
                </a:solidFill>
                <a:latin typeface="Arial"/>
                <a:ea typeface="Arial"/>
                <a:cs typeface="Arial"/>
                <a:sym typeface="Arial"/>
              </a:rPr>
              <a:t>SecurityFocus: General security news site with lots of reliable information</a:t>
            </a:r>
            <a:endParaRPr sz="1600">
              <a:solidFill>
                <a:schemeClr val="dk2"/>
              </a:solidFill>
            </a:endParaRPr>
          </a:p>
          <a:p>
            <a:pPr marL="1143000" marR="0" lvl="2" indent="-190500" algn="l" rtl="0">
              <a:lnSpc>
                <a:spcPct val="100000"/>
              </a:lnSpc>
              <a:spcBef>
                <a:spcPts val="400"/>
              </a:spcBef>
              <a:spcAft>
                <a:spcPts val="0"/>
              </a:spcAft>
              <a:buClr>
                <a:schemeClr val="dk2"/>
              </a:buClr>
              <a:buSzPts val="1400"/>
              <a:buFont typeface="Arial"/>
              <a:buChar char="•"/>
            </a:pPr>
            <a:r>
              <a:rPr lang="en" sz="1400" b="0" i="0" u="none" strike="noStrike" cap="none">
                <a:solidFill>
                  <a:schemeClr val="dk2"/>
                </a:solidFill>
                <a:latin typeface="Arial"/>
                <a:ea typeface="Arial"/>
                <a:cs typeface="Arial"/>
                <a:sym typeface="Arial"/>
              </a:rPr>
              <a:t>BugTraq:  Mailing list notifying people about vulnerabilities</a:t>
            </a:r>
            <a:endParaRPr sz="1400">
              <a:solidFill>
                <a:schemeClr val="dk2"/>
              </a:solidFill>
            </a:endParaRPr>
          </a:p>
          <a:p>
            <a:pPr marL="742950" marR="0" lvl="1" indent="-234950" algn="l" rtl="0">
              <a:lnSpc>
                <a:spcPct val="100000"/>
              </a:lnSpc>
              <a:spcBef>
                <a:spcPts val="800"/>
              </a:spcBef>
              <a:spcAft>
                <a:spcPts val="0"/>
              </a:spcAft>
              <a:buClr>
                <a:schemeClr val="dk2"/>
              </a:buClr>
              <a:buSzPts val="1600"/>
              <a:buFont typeface="Arial"/>
              <a:buChar char="–"/>
            </a:pPr>
            <a:r>
              <a:rPr lang="en" sz="1600" b="0" i="0" u="none" strike="noStrike" cap="none">
                <a:solidFill>
                  <a:schemeClr val="dk2"/>
                </a:solidFill>
                <a:latin typeface="Arial"/>
                <a:ea typeface="Arial"/>
                <a:cs typeface="Arial"/>
                <a:sym typeface="Arial"/>
              </a:rPr>
              <a:t>US-CERT: US Computer Emergency Readiness Team</a:t>
            </a:r>
            <a:endParaRPr sz="1600">
              <a:solidFill>
                <a:schemeClr val="dk2"/>
              </a:solidFill>
            </a:endParaRPr>
          </a:p>
          <a:p>
            <a:pPr marL="1143000" marR="0" lvl="2" indent="-190500" algn="l" rtl="0">
              <a:lnSpc>
                <a:spcPct val="100000"/>
              </a:lnSpc>
              <a:spcBef>
                <a:spcPts val="400"/>
              </a:spcBef>
              <a:spcAft>
                <a:spcPts val="0"/>
              </a:spcAft>
              <a:buClr>
                <a:schemeClr val="dk2"/>
              </a:buClr>
              <a:buSzPts val="1400"/>
              <a:buFont typeface="Arial"/>
              <a:buChar char="•"/>
            </a:pPr>
            <a:r>
              <a:rPr lang="en" sz="1400" b="0" i="0" u="none" strike="noStrike" cap="none">
                <a:solidFill>
                  <a:schemeClr val="dk2"/>
                </a:solidFill>
                <a:latin typeface="Arial"/>
                <a:ea typeface="Arial"/>
                <a:cs typeface="Arial"/>
                <a:sym typeface="Arial"/>
              </a:rPr>
              <a:t>Clearinghouse for vulnerability and threat information/notices</a:t>
            </a:r>
            <a:endParaRPr sz="1400">
              <a:solidFill>
                <a:schemeClr val="dk2"/>
              </a:solidFill>
            </a:endParaRPr>
          </a:p>
          <a:p>
            <a:pPr marL="342900" marR="0" lvl="0" indent="-215900" algn="l" rtl="0">
              <a:lnSpc>
                <a:spcPct val="100000"/>
              </a:lnSpc>
              <a:spcBef>
                <a:spcPts val="400"/>
              </a:spcBef>
              <a:spcAft>
                <a:spcPts val="0"/>
              </a:spcAft>
              <a:buClr>
                <a:schemeClr val="dk1"/>
              </a:buClr>
              <a:buSzPts val="2000"/>
              <a:buFont typeface="Arial"/>
              <a:buNone/>
            </a:pPr>
            <a:endParaRPr sz="1400" b="0" i="0" u="none" strike="noStrike" cap="none">
              <a:solidFill>
                <a:schemeClr val="dk2"/>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8">
          <a:extLst>
            <a:ext uri="{FF2B5EF4-FFF2-40B4-BE49-F238E27FC236}">
              <a16:creationId xmlns:a16="http://schemas.microsoft.com/office/drawing/2014/main" id="{8B3540B9-B633-E125-4A83-43EEA07DBDB3}"/>
            </a:ext>
          </a:extLst>
        </p:cNvPr>
        <p:cNvGrpSpPr/>
        <p:nvPr/>
      </p:nvGrpSpPr>
      <p:grpSpPr>
        <a:xfrm>
          <a:off x="0" y="0"/>
          <a:ext cx="0" cy="0"/>
          <a:chOff x="0" y="0"/>
          <a:chExt cx="0" cy="0"/>
        </a:xfrm>
      </p:grpSpPr>
      <p:sp>
        <p:nvSpPr>
          <p:cNvPr id="159" name="Google Shape;159;p29">
            <a:extLst>
              <a:ext uri="{FF2B5EF4-FFF2-40B4-BE49-F238E27FC236}">
                <a16:creationId xmlns:a16="http://schemas.microsoft.com/office/drawing/2014/main" id="{EF5AA4ED-BA86-7442-B0D9-D3F9A4A43394}"/>
              </a:ext>
            </a:extLst>
          </p:cNvPr>
          <p:cNvSpPr txBox="1">
            <a:spLocks noGrp="1"/>
          </p:cNvSpPr>
          <p:nvPr>
            <p:ph type="title"/>
          </p:nvPr>
        </p:nvSpPr>
        <p:spPr>
          <a:xfrm>
            <a:off x="628650" y="273844"/>
            <a:ext cx="7886700" cy="713700"/>
          </a:xfrm>
          <a:prstGeom prst="rect">
            <a:avLst/>
          </a:prstGeom>
          <a:noFill/>
          <a:ln>
            <a:noFill/>
          </a:ln>
        </p:spPr>
        <p:txBody>
          <a:bodyPr spcFirstLastPara="1" wrap="square" lIns="91425" tIns="45700" rIns="91425" bIns="45700" anchor="ctr" anchorCtr="0">
            <a:noAutofit/>
          </a:bodyPr>
          <a:lstStyle/>
          <a:p>
            <a:pPr lvl="0"/>
            <a:r>
              <a:rPr lang="en-US" sz="3200" dirty="0"/>
              <a:t>What is Computer Security</a:t>
            </a:r>
            <a:endParaRPr sz="3400" dirty="0"/>
          </a:p>
        </p:txBody>
      </p:sp>
      <p:sp>
        <p:nvSpPr>
          <p:cNvPr id="3" name="TextBox 2">
            <a:extLst>
              <a:ext uri="{FF2B5EF4-FFF2-40B4-BE49-F238E27FC236}">
                <a16:creationId xmlns:a16="http://schemas.microsoft.com/office/drawing/2014/main" id="{E559E2D1-D57F-1194-7744-6AF0DB2CD93E}"/>
              </a:ext>
            </a:extLst>
          </p:cNvPr>
          <p:cNvSpPr txBox="1"/>
          <p:nvPr/>
        </p:nvSpPr>
        <p:spPr>
          <a:xfrm>
            <a:off x="628650" y="1241644"/>
            <a:ext cx="6781402" cy="307777"/>
          </a:xfrm>
          <a:prstGeom prst="rect">
            <a:avLst/>
          </a:prstGeom>
          <a:noFill/>
        </p:spPr>
        <p:txBody>
          <a:bodyPr wrap="square">
            <a:spAutoFit/>
          </a:bodyPr>
          <a:lstStyle/>
          <a:p>
            <a:r>
              <a:rPr lang="en-US" dirty="0"/>
              <a:t>We can also concretize the concept of computer security by looking at its goals.</a:t>
            </a:r>
          </a:p>
        </p:txBody>
      </p:sp>
      <p:pic>
        <p:nvPicPr>
          <p:cNvPr id="2050" name="Picture 2" descr="House - Free real estate icons">
            <a:extLst>
              <a:ext uri="{FF2B5EF4-FFF2-40B4-BE49-F238E27FC236}">
                <a16:creationId xmlns:a16="http://schemas.microsoft.com/office/drawing/2014/main" id="{FB73290F-6C73-1164-A215-6126ED4894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5292" y="2224583"/>
            <a:ext cx="1395884" cy="139588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1DAA1F0-F525-5CD4-8302-AAEA82999924}"/>
              </a:ext>
            </a:extLst>
          </p:cNvPr>
          <p:cNvSpPr txBox="1"/>
          <p:nvPr/>
        </p:nvSpPr>
        <p:spPr>
          <a:xfrm>
            <a:off x="1139409" y="1819432"/>
            <a:ext cx="4246853" cy="276999"/>
          </a:xfrm>
          <a:prstGeom prst="rect">
            <a:avLst/>
          </a:prstGeom>
          <a:noFill/>
        </p:spPr>
        <p:txBody>
          <a:bodyPr wrap="square">
            <a:spAutoFit/>
          </a:bodyPr>
          <a:lstStyle/>
          <a:p>
            <a:r>
              <a:rPr lang="en-US" sz="1200" b="1" dirty="0">
                <a:solidFill>
                  <a:schemeClr val="bg2">
                    <a:lumMod val="75000"/>
                    <a:lumOff val="25000"/>
                  </a:schemeClr>
                </a:solidFill>
              </a:rPr>
              <a:t>C</a:t>
            </a:r>
            <a:r>
              <a:rPr lang="en-US" altLang="zh-CN" sz="1200" b="1" dirty="0">
                <a:solidFill>
                  <a:schemeClr val="bg2">
                    <a:lumMod val="75000"/>
                    <a:lumOff val="25000"/>
                  </a:schemeClr>
                </a:solidFill>
              </a:rPr>
              <a:t>onfidentiality</a:t>
            </a:r>
            <a:r>
              <a:rPr lang="en-US" altLang="zh-CN" sz="1200" dirty="0"/>
              <a:t> : </a:t>
            </a:r>
            <a:r>
              <a:rPr lang="en-US" sz="1200" i="1" dirty="0"/>
              <a:t>Keep secrets safe</a:t>
            </a:r>
            <a:endParaRPr lang="en-US" altLang="zh-CN" sz="1200" i="1" dirty="0"/>
          </a:p>
        </p:txBody>
      </p:sp>
      <p:sp>
        <p:nvSpPr>
          <p:cNvPr id="5" name="TextBox 4">
            <a:extLst>
              <a:ext uri="{FF2B5EF4-FFF2-40B4-BE49-F238E27FC236}">
                <a16:creationId xmlns:a16="http://schemas.microsoft.com/office/drawing/2014/main" id="{20B3A1A4-7F12-982C-F69F-40B8F0E6FA50}"/>
              </a:ext>
            </a:extLst>
          </p:cNvPr>
          <p:cNvSpPr txBox="1"/>
          <p:nvPr/>
        </p:nvSpPr>
        <p:spPr>
          <a:xfrm>
            <a:off x="3751854" y="3912499"/>
            <a:ext cx="4572000" cy="246221"/>
          </a:xfrm>
          <a:prstGeom prst="rect">
            <a:avLst/>
          </a:prstGeom>
          <a:noFill/>
        </p:spPr>
        <p:txBody>
          <a:bodyPr wrap="square">
            <a:spAutoFit/>
          </a:bodyPr>
          <a:lstStyle/>
          <a:p>
            <a:r>
              <a:rPr lang="en-US" sz="1000" i="1" dirty="0">
                <a:solidFill>
                  <a:srgbClr val="FF0000"/>
                </a:solidFill>
              </a:rPr>
              <a:t>“We want to be able to use all the facilities in the house anytim</a:t>
            </a:r>
            <a:r>
              <a:rPr lang="en-US" altLang="zh-CN" sz="1000" i="1" dirty="0">
                <a:solidFill>
                  <a:srgbClr val="FF0000"/>
                </a:solidFill>
              </a:rPr>
              <a:t>e</a:t>
            </a:r>
            <a:r>
              <a:rPr lang="en-US" sz="1000" i="1" dirty="0">
                <a:solidFill>
                  <a:srgbClr val="FF0000"/>
                </a:solidFill>
              </a:rPr>
              <a:t>.”</a:t>
            </a:r>
          </a:p>
        </p:txBody>
      </p:sp>
      <p:sp>
        <p:nvSpPr>
          <p:cNvPr id="7" name="TextBox 6">
            <a:extLst>
              <a:ext uri="{FF2B5EF4-FFF2-40B4-BE49-F238E27FC236}">
                <a16:creationId xmlns:a16="http://schemas.microsoft.com/office/drawing/2014/main" id="{7D02522E-FA7E-3524-7748-849AF1B058D0}"/>
              </a:ext>
            </a:extLst>
          </p:cNvPr>
          <p:cNvSpPr txBox="1"/>
          <p:nvPr/>
        </p:nvSpPr>
        <p:spPr>
          <a:xfrm>
            <a:off x="5018026" y="2337522"/>
            <a:ext cx="3886602" cy="400110"/>
          </a:xfrm>
          <a:prstGeom prst="rect">
            <a:avLst/>
          </a:prstGeom>
          <a:noFill/>
        </p:spPr>
        <p:txBody>
          <a:bodyPr wrap="square">
            <a:spAutoFit/>
          </a:bodyPr>
          <a:lstStyle/>
          <a:p>
            <a:r>
              <a:rPr lang="en-US" sz="1000" i="1" dirty="0">
                <a:solidFill>
                  <a:srgbClr val="FF0000"/>
                </a:solidFill>
              </a:rPr>
              <a:t>“We don’t want the facilities inside the house to be moved, damaged, or stolen”</a:t>
            </a:r>
          </a:p>
        </p:txBody>
      </p:sp>
      <p:sp>
        <p:nvSpPr>
          <p:cNvPr id="11" name="TextBox 10">
            <a:extLst>
              <a:ext uri="{FF2B5EF4-FFF2-40B4-BE49-F238E27FC236}">
                <a16:creationId xmlns:a16="http://schemas.microsoft.com/office/drawing/2014/main" id="{B351B73E-F303-CE9C-C69C-3ABA2E2E5840}"/>
              </a:ext>
            </a:extLst>
          </p:cNvPr>
          <p:cNvSpPr txBox="1"/>
          <p:nvPr/>
        </p:nvSpPr>
        <p:spPr>
          <a:xfrm>
            <a:off x="375390" y="2318896"/>
            <a:ext cx="3421821" cy="27699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1200" dirty="0"/>
              <a:t>Ensures only authorized users can access data</a:t>
            </a:r>
          </a:p>
        </p:txBody>
      </p:sp>
      <p:sp>
        <p:nvSpPr>
          <p:cNvPr id="13" name="TextBox 12">
            <a:extLst>
              <a:ext uri="{FF2B5EF4-FFF2-40B4-BE49-F238E27FC236}">
                <a16:creationId xmlns:a16="http://schemas.microsoft.com/office/drawing/2014/main" id="{F88E7217-F0CD-305C-2333-210359D1D965}"/>
              </a:ext>
            </a:extLst>
          </p:cNvPr>
          <p:cNvSpPr txBox="1"/>
          <p:nvPr/>
        </p:nvSpPr>
        <p:spPr>
          <a:xfrm>
            <a:off x="377308" y="2075505"/>
            <a:ext cx="3642043" cy="246221"/>
          </a:xfrm>
          <a:prstGeom prst="rect">
            <a:avLst/>
          </a:prstGeom>
          <a:noFill/>
        </p:spPr>
        <p:txBody>
          <a:bodyPr wrap="square">
            <a:spAutoFit/>
          </a:bodyPr>
          <a:lstStyle/>
          <a:p>
            <a:r>
              <a:rPr lang="en-US" sz="1000" i="1" dirty="0">
                <a:solidFill>
                  <a:srgbClr val="FF0000"/>
                </a:solidFill>
              </a:rPr>
              <a:t>“We don’t want the secrets inside the house to be spied on”</a:t>
            </a:r>
          </a:p>
        </p:txBody>
      </p:sp>
      <p:sp>
        <p:nvSpPr>
          <p:cNvPr id="14" name="TextBox 13">
            <a:extLst>
              <a:ext uri="{FF2B5EF4-FFF2-40B4-BE49-F238E27FC236}">
                <a16:creationId xmlns:a16="http://schemas.microsoft.com/office/drawing/2014/main" id="{36BDB92F-D610-A2AF-457E-A7DEF1500BDF}"/>
              </a:ext>
            </a:extLst>
          </p:cNvPr>
          <p:cNvSpPr txBox="1"/>
          <p:nvPr/>
        </p:nvSpPr>
        <p:spPr>
          <a:xfrm>
            <a:off x="5018026" y="2070579"/>
            <a:ext cx="4246853" cy="276999"/>
          </a:xfrm>
          <a:prstGeom prst="rect">
            <a:avLst/>
          </a:prstGeom>
          <a:noFill/>
        </p:spPr>
        <p:txBody>
          <a:bodyPr wrap="square">
            <a:spAutoFit/>
          </a:bodyPr>
          <a:lstStyle/>
          <a:p>
            <a:r>
              <a:rPr lang="en-US" sz="1200" b="1" dirty="0">
                <a:solidFill>
                  <a:schemeClr val="bg2">
                    <a:lumMod val="75000"/>
                    <a:lumOff val="25000"/>
                  </a:schemeClr>
                </a:solidFill>
              </a:rPr>
              <a:t>Integrity</a:t>
            </a:r>
            <a:r>
              <a:rPr lang="en-US" altLang="zh-CN" sz="1200" dirty="0"/>
              <a:t> : </a:t>
            </a:r>
            <a:r>
              <a:rPr lang="en-US" sz="1200" i="1" dirty="0"/>
              <a:t>Keep data correct</a:t>
            </a:r>
            <a:endParaRPr lang="en-US" altLang="zh-CN" sz="1200" i="1" dirty="0"/>
          </a:p>
        </p:txBody>
      </p:sp>
      <p:sp>
        <p:nvSpPr>
          <p:cNvPr id="15" name="TextBox 14">
            <a:extLst>
              <a:ext uri="{FF2B5EF4-FFF2-40B4-BE49-F238E27FC236}">
                <a16:creationId xmlns:a16="http://schemas.microsoft.com/office/drawing/2014/main" id="{E4B60EEE-B92D-B69A-091E-465BC1E03DCE}"/>
              </a:ext>
            </a:extLst>
          </p:cNvPr>
          <p:cNvSpPr txBox="1"/>
          <p:nvPr/>
        </p:nvSpPr>
        <p:spPr>
          <a:xfrm>
            <a:off x="5191176" y="2750557"/>
            <a:ext cx="3421821" cy="27699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1200" dirty="0"/>
              <a:t>Protects data from unauthorized modification</a:t>
            </a:r>
          </a:p>
        </p:txBody>
      </p:sp>
      <p:sp>
        <p:nvSpPr>
          <p:cNvPr id="16" name="TextBox 15">
            <a:extLst>
              <a:ext uri="{FF2B5EF4-FFF2-40B4-BE49-F238E27FC236}">
                <a16:creationId xmlns:a16="http://schemas.microsoft.com/office/drawing/2014/main" id="{332433B7-AEA1-857E-C257-7773BD3EE5E8}"/>
              </a:ext>
            </a:extLst>
          </p:cNvPr>
          <p:cNvSpPr txBox="1"/>
          <p:nvPr/>
        </p:nvSpPr>
        <p:spPr>
          <a:xfrm>
            <a:off x="3795292" y="3672402"/>
            <a:ext cx="4246853" cy="276999"/>
          </a:xfrm>
          <a:prstGeom prst="rect">
            <a:avLst/>
          </a:prstGeom>
          <a:noFill/>
        </p:spPr>
        <p:txBody>
          <a:bodyPr wrap="square">
            <a:spAutoFit/>
          </a:bodyPr>
          <a:lstStyle/>
          <a:p>
            <a:r>
              <a:rPr lang="en-US" sz="1200" b="1" dirty="0">
                <a:solidFill>
                  <a:schemeClr val="bg2">
                    <a:lumMod val="75000"/>
                    <a:lumOff val="25000"/>
                  </a:schemeClr>
                </a:solidFill>
              </a:rPr>
              <a:t>Availability</a:t>
            </a:r>
            <a:r>
              <a:rPr lang="en-US" altLang="zh-CN" sz="1200" dirty="0"/>
              <a:t> : </a:t>
            </a:r>
            <a:r>
              <a:rPr lang="en-US" sz="1200" i="1" dirty="0"/>
              <a:t>Keep systems running</a:t>
            </a:r>
            <a:endParaRPr lang="en-US" altLang="zh-CN" sz="1200" i="1" dirty="0"/>
          </a:p>
        </p:txBody>
      </p:sp>
      <p:sp>
        <p:nvSpPr>
          <p:cNvPr id="17" name="TextBox 16">
            <a:extLst>
              <a:ext uri="{FF2B5EF4-FFF2-40B4-BE49-F238E27FC236}">
                <a16:creationId xmlns:a16="http://schemas.microsoft.com/office/drawing/2014/main" id="{4B9B4BFD-2121-5DD9-D53C-6A330C33F51E}"/>
              </a:ext>
            </a:extLst>
          </p:cNvPr>
          <p:cNvSpPr txBox="1"/>
          <p:nvPr/>
        </p:nvSpPr>
        <p:spPr>
          <a:xfrm>
            <a:off x="3864258" y="4168780"/>
            <a:ext cx="3944047" cy="27699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1200" dirty="0"/>
              <a:t>Ensures systems and data are accessible when needed</a:t>
            </a:r>
          </a:p>
        </p:txBody>
      </p:sp>
    </p:spTree>
    <p:extLst>
      <p:ext uri="{BB962C8B-B14F-4D97-AF65-F5344CB8AC3E}">
        <p14:creationId xmlns:p14="http://schemas.microsoft.com/office/powerpoint/2010/main" val="3290444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11" grpId="0" animBg="1"/>
      <p:bldP spid="13" grpId="0"/>
      <p:bldP spid="14" grpId="0"/>
      <p:bldP spid="15" grpId="0" animBg="1"/>
      <p:bldP spid="16" grpId="0"/>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8">
          <a:extLst>
            <a:ext uri="{FF2B5EF4-FFF2-40B4-BE49-F238E27FC236}">
              <a16:creationId xmlns:a16="http://schemas.microsoft.com/office/drawing/2014/main" id="{4CE6C90D-97B8-B7FF-DFC6-3352CAEF739B}"/>
            </a:ext>
          </a:extLst>
        </p:cNvPr>
        <p:cNvGrpSpPr/>
        <p:nvPr/>
      </p:nvGrpSpPr>
      <p:grpSpPr>
        <a:xfrm>
          <a:off x="0" y="0"/>
          <a:ext cx="0" cy="0"/>
          <a:chOff x="0" y="0"/>
          <a:chExt cx="0" cy="0"/>
        </a:xfrm>
      </p:grpSpPr>
      <p:sp>
        <p:nvSpPr>
          <p:cNvPr id="159" name="Google Shape;159;p29">
            <a:extLst>
              <a:ext uri="{FF2B5EF4-FFF2-40B4-BE49-F238E27FC236}">
                <a16:creationId xmlns:a16="http://schemas.microsoft.com/office/drawing/2014/main" id="{3F071045-C7EA-A549-B0CC-5F7B86D0A523}"/>
              </a:ext>
            </a:extLst>
          </p:cNvPr>
          <p:cNvSpPr txBox="1">
            <a:spLocks noGrp="1"/>
          </p:cNvSpPr>
          <p:nvPr>
            <p:ph type="title"/>
          </p:nvPr>
        </p:nvSpPr>
        <p:spPr>
          <a:xfrm>
            <a:off x="628650" y="273844"/>
            <a:ext cx="7886700" cy="713700"/>
          </a:xfrm>
          <a:prstGeom prst="rect">
            <a:avLst/>
          </a:prstGeom>
          <a:noFill/>
          <a:ln>
            <a:noFill/>
          </a:ln>
        </p:spPr>
        <p:txBody>
          <a:bodyPr spcFirstLastPara="1" wrap="square" lIns="91425" tIns="45700" rIns="91425" bIns="45700" anchor="ctr" anchorCtr="0">
            <a:noAutofit/>
          </a:bodyPr>
          <a:lstStyle/>
          <a:p>
            <a:pPr lvl="0"/>
            <a:r>
              <a:rPr lang="en-US" sz="3200" dirty="0"/>
              <a:t>What is Computer Security</a:t>
            </a:r>
            <a:endParaRPr sz="3400" dirty="0"/>
          </a:p>
        </p:txBody>
      </p:sp>
      <p:sp>
        <p:nvSpPr>
          <p:cNvPr id="6" name="TextBox 5">
            <a:extLst>
              <a:ext uri="{FF2B5EF4-FFF2-40B4-BE49-F238E27FC236}">
                <a16:creationId xmlns:a16="http://schemas.microsoft.com/office/drawing/2014/main" id="{AE3DA154-29F4-1D59-B4DB-FB6FD7C1EECA}"/>
              </a:ext>
            </a:extLst>
          </p:cNvPr>
          <p:cNvSpPr txBox="1"/>
          <p:nvPr/>
        </p:nvSpPr>
        <p:spPr>
          <a:xfrm>
            <a:off x="628650" y="1330182"/>
            <a:ext cx="7375941" cy="2399183"/>
          </a:xfrm>
          <a:prstGeom prst="rect">
            <a:avLst/>
          </a:prstGeom>
          <a:noFill/>
        </p:spPr>
        <p:txBody>
          <a:bodyPr wrap="square">
            <a:spAutoFit/>
          </a:bodyPr>
          <a:lstStyle/>
          <a:p>
            <a:pPr marL="0" lvl="0" indent="0" algn="l" rtl="0">
              <a:lnSpc>
                <a:spcPct val="100000"/>
              </a:lnSpc>
              <a:spcBef>
                <a:spcPts val="1500"/>
              </a:spcBef>
              <a:spcAft>
                <a:spcPts val="0"/>
              </a:spcAft>
              <a:buSzPts val="2400"/>
              <a:buNone/>
            </a:pPr>
            <a:r>
              <a:rPr lang="en-US" dirty="0">
                <a:solidFill>
                  <a:schemeClr val="dk2"/>
                </a:solidFill>
                <a:latin typeface="Arial"/>
                <a:ea typeface="Arial"/>
                <a:cs typeface="Arial"/>
                <a:sym typeface="Arial"/>
              </a:rPr>
              <a:t>Other goals that can be important in some situations: </a:t>
            </a:r>
          </a:p>
          <a:p>
            <a:pPr marL="400050" lvl="0" indent="-215900" algn="l" rtl="0">
              <a:lnSpc>
                <a:spcPct val="150000"/>
              </a:lnSpc>
              <a:spcBef>
                <a:spcPts val="300"/>
              </a:spcBef>
              <a:spcAft>
                <a:spcPts val="0"/>
              </a:spcAft>
              <a:buClr>
                <a:schemeClr val="dk2"/>
              </a:buClr>
              <a:buSzPts val="1600"/>
              <a:buFont typeface="Arial"/>
              <a:buChar char="•"/>
            </a:pPr>
            <a:r>
              <a:rPr lang="en-US" sz="1400" u="sng" dirty="0">
                <a:solidFill>
                  <a:schemeClr val="dk2"/>
                </a:solidFill>
                <a:latin typeface="Arial"/>
                <a:ea typeface="Arial"/>
                <a:cs typeface="Arial"/>
                <a:sym typeface="Arial"/>
              </a:rPr>
              <a:t>Non-repudiation</a:t>
            </a:r>
            <a:r>
              <a:rPr lang="en-US" sz="1400" dirty="0">
                <a:solidFill>
                  <a:schemeClr val="dk2"/>
                </a:solidFill>
                <a:latin typeface="Arial"/>
                <a:ea typeface="Arial"/>
                <a:cs typeface="Arial"/>
                <a:sym typeface="Arial"/>
              </a:rPr>
              <a:t>: princip</a:t>
            </a:r>
            <a:r>
              <a:rPr lang="en-US" sz="1400" dirty="0">
                <a:solidFill>
                  <a:schemeClr val="dk2"/>
                </a:solidFill>
              </a:rPr>
              <a:t>al</a:t>
            </a:r>
            <a:r>
              <a:rPr lang="en-US" sz="1400" dirty="0">
                <a:solidFill>
                  <a:schemeClr val="dk2"/>
                </a:solidFill>
                <a:latin typeface="Arial"/>
                <a:ea typeface="Arial"/>
                <a:cs typeface="Arial"/>
                <a:sym typeface="Arial"/>
              </a:rPr>
              <a:t>s (subjects) can’t deny actions later;</a:t>
            </a:r>
          </a:p>
          <a:p>
            <a:pPr marL="400050" lvl="0" indent="-215900">
              <a:lnSpc>
                <a:spcPct val="150000"/>
              </a:lnSpc>
              <a:spcBef>
                <a:spcPts val="300"/>
              </a:spcBef>
              <a:buClr>
                <a:schemeClr val="dk2"/>
              </a:buClr>
              <a:buSzPts val="1600"/>
              <a:buFont typeface="Arial"/>
              <a:buChar char="•"/>
            </a:pPr>
            <a:r>
              <a:rPr lang="en-US" sz="1400" u="sng" dirty="0">
                <a:solidFill>
                  <a:schemeClr val="dk2"/>
                </a:solidFill>
                <a:latin typeface="Arial"/>
                <a:ea typeface="Arial"/>
                <a:cs typeface="Arial"/>
                <a:sym typeface="Arial"/>
              </a:rPr>
              <a:t>Authenticity</a:t>
            </a:r>
            <a:r>
              <a:rPr lang="en-US" sz="1400" dirty="0">
                <a:solidFill>
                  <a:schemeClr val="dk2"/>
                </a:solidFill>
                <a:latin typeface="Arial"/>
                <a:ea typeface="Arial"/>
                <a:cs typeface="Arial"/>
                <a:sym typeface="Arial"/>
              </a:rPr>
              <a:t>: </a:t>
            </a:r>
            <a:r>
              <a:rPr lang="en-US" dirty="0"/>
              <a:t>ability to determine that statements, policies, and permissions issued by persons or systems are genuine;</a:t>
            </a:r>
            <a:endParaRPr lang="en-US" sz="1400" dirty="0">
              <a:solidFill>
                <a:schemeClr val="dk2"/>
              </a:solidFill>
              <a:latin typeface="Arial"/>
              <a:ea typeface="Arial"/>
              <a:cs typeface="Arial"/>
              <a:sym typeface="Arial"/>
            </a:endParaRPr>
          </a:p>
          <a:p>
            <a:pPr marL="400050" lvl="0" indent="-215900">
              <a:lnSpc>
                <a:spcPct val="150000"/>
              </a:lnSpc>
              <a:spcBef>
                <a:spcPts val="300"/>
              </a:spcBef>
              <a:buClr>
                <a:schemeClr val="dk2"/>
              </a:buClr>
              <a:buSzPts val="1600"/>
              <a:buFont typeface="Arial"/>
              <a:buChar char="•"/>
            </a:pPr>
            <a:r>
              <a:rPr lang="en-US" sz="1400" u="sng" dirty="0">
                <a:solidFill>
                  <a:schemeClr val="dk2"/>
                </a:solidFill>
                <a:latin typeface="Arial"/>
                <a:ea typeface="Arial"/>
                <a:cs typeface="Arial"/>
                <a:sym typeface="Arial"/>
              </a:rPr>
              <a:t>Assurance</a:t>
            </a:r>
            <a:r>
              <a:rPr lang="en-US" sz="1400" dirty="0">
                <a:solidFill>
                  <a:schemeClr val="dk2"/>
                </a:solidFill>
                <a:latin typeface="Arial"/>
                <a:ea typeface="Arial"/>
                <a:cs typeface="Arial"/>
                <a:sym typeface="Arial"/>
              </a:rPr>
              <a:t>: </a:t>
            </a:r>
            <a:r>
              <a:rPr lang="en-US" dirty="0"/>
              <a:t>how trust is provided and managed in computer systems;</a:t>
            </a:r>
            <a:endParaRPr lang="en-US" sz="1400" dirty="0">
              <a:solidFill>
                <a:schemeClr val="dk2"/>
              </a:solidFill>
              <a:latin typeface="Arial"/>
              <a:ea typeface="Arial"/>
              <a:cs typeface="Arial"/>
              <a:sym typeface="Arial"/>
            </a:endParaRPr>
          </a:p>
          <a:p>
            <a:pPr marL="400050" lvl="0" indent="-215900" algn="l" rtl="0">
              <a:lnSpc>
                <a:spcPct val="150000"/>
              </a:lnSpc>
              <a:spcBef>
                <a:spcPts val="300"/>
              </a:spcBef>
              <a:spcAft>
                <a:spcPts val="0"/>
              </a:spcAft>
              <a:buClr>
                <a:schemeClr val="dk2"/>
              </a:buClr>
              <a:buSzPts val="1600"/>
              <a:buChar char="•"/>
            </a:pPr>
            <a:r>
              <a:rPr lang="en-US" sz="1400" u="sng" dirty="0">
                <a:solidFill>
                  <a:schemeClr val="dk2"/>
                </a:solidFill>
              </a:rPr>
              <a:t>Accountability</a:t>
            </a:r>
            <a:r>
              <a:rPr lang="en-US" sz="1400" dirty="0">
                <a:solidFill>
                  <a:schemeClr val="dk2"/>
                </a:solidFill>
              </a:rPr>
              <a:t>: (or Accounting or Audit): </a:t>
            </a:r>
            <a:r>
              <a:rPr lang="en-US" dirty="0">
                <a:solidFill>
                  <a:schemeClr val="tx1"/>
                </a:solidFill>
              </a:rPr>
              <a:t>p</a:t>
            </a:r>
            <a:r>
              <a:rPr lang="en-US" sz="1400" dirty="0">
                <a:solidFill>
                  <a:schemeClr val="tx1"/>
                </a:solidFill>
              </a:rPr>
              <a:t>rincipals are responsible for actions;</a:t>
            </a:r>
          </a:p>
          <a:p>
            <a:pPr marL="400050" lvl="0" indent="-215900">
              <a:lnSpc>
                <a:spcPct val="150000"/>
              </a:lnSpc>
              <a:spcBef>
                <a:spcPts val="300"/>
              </a:spcBef>
              <a:buClr>
                <a:schemeClr val="dk2"/>
              </a:buClr>
              <a:buSzPts val="1600"/>
              <a:buChar char="•"/>
            </a:pPr>
            <a:r>
              <a:rPr lang="en-US" u="sng" dirty="0">
                <a:solidFill>
                  <a:schemeClr val="dk2"/>
                </a:solidFill>
              </a:rPr>
              <a:t>Anonymity</a:t>
            </a:r>
            <a:r>
              <a:rPr lang="en-US" dirty="0">
                <a:solidFill>
                  <a:schemeClr val="dk2"/>
                </a:solidFill>
              </a:rPr>
              <a:t>: </a:t>
            </a:r>
            <a:r>
              <a:rPr lang="en-US" dirty="0"/>
              <a:t>certain records or transactions not to be attributable to any individual. </a:t>
            </a:r>
            <a:endParaRPr lang="en-US" sz="1400" dirty="0">
              <a:solidFill>
                <a:schemeClr val="dk2"/>
              </a:solidFill>
            </a:endParaRPr>
          </a:p>
        </p:txBody>
      </p:sp>
    </p:spTree>
    <p:extLst>
      <p:ext uri="{BB962C8B-B14F-4D97-AF65-F5344CB8AC3E}">
        <p14:creationId xmlns:p14="http://schemas.microsoft.com/office/powerpoint/2010/main" val="1727417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8"/>
          <p:cNvSpPr txBox="1">
            <a:spLocks noGrp="1"/>
          </p:cNvSpPr>
          <p:nvPr>
            <p:ph type="title"/>
          </p:nvPr>
        </p:nvSpPr>
        <p:spPr>
          <a:xfrm>
            <a:off x="628650" y="273844"/>
            <a:ext cx="7886700" cy="713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 sz="3400"/>
              <a:t>Test Your Understanding</a:t>
            </a:r>
            <a:endParaRPr sz="3400"/>
          </a:p>
          <a:p>
            <a:pPr marL="0" lvl="0" indent="0" algn="l" rtl="0">
              <a:lnSpc>
                <a:spcPct val="90000"/>
              </a:lnSpc>
              <a:spcBef>
                <a:spcPts val="0"/>
              </a:spcBef>
              <a:spcAft>
                <a:spcPts val="0"/>
              </a:spcAft>
              <a:buSzPts val="3600"/>
              <a:buNone/>
            </a:pPr>
            <a:r>
              <a:rPr lang="en" sz="2200" i="1"/>
              <a:t>Security Goals...</a:t>
            </a:r>
            <a:endParaRPr sz="2200" i="1"/>
          </a:p>
        </p:txBody>
      </p:sp>
      <p:sp>
        <p:nvSpPr>
          <p:cNvPr id="219" name="Google Shape;219;p38"/>
          <p:cNvSpPr txBox="1">
            <a:spLocks noGrp="1"/>
          </p:cNvSpPr>
          <p:nvPr>
            <p:ph type="body" idx="1"/>
          </p:nvPr>
        </p:nvSpPr>
        <p:spPr>
          <a:xfrm>
            <a:off x="628650" y="1135819"/>
            <a:ext cx="7886700" cy="34971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2400"/>
              <a:buNone/>
            </a:pPr>
            <a:endParaRPr sz="100" dirty="0">
              <a:solidFill>
                <a:schemeClr val="dk2"/>
              </a:solidFill>
            </a:endParaRPr>
          </a:p>
          <a:p>
            <a:pPr marL="0" lvl="0" indent="0" algn="l" rtl="0">
              <a:lnSpc>
                <a:spcPct val="100000"/>
              </a:lnSpc>
              <a:spcBef>
                <a:spcPts val="0"/>
              </a:spcBef>
              <a:spcAft>
                <a:spcPts val="0"/>
              </a:spcAft>
              <a:buSzPts val="2400"/>
              <a:buNone/>
            </a:pPr>
            <a:r>
              <a:rPr lang="en" sz="1800" dirty="0">
                <a:solidFill>
                  <a:schemeClr val="dk2"/>
                </a:solidFill>
              </a:rPr>
              <a:t>In the movie </a:t>
            </a:r>
            <a:r>
              <a:rPr lang="en" sz="1800" i="1" dirty="0">
                <a:solidFill>
                  <a:schemeClr val="dk2"/>
                </a:solidFill>
              </a:rPr>
              <a:t>War Games</a:t>
            </a:r>
            <a:r>
              <a:rPr lang="en" sz="1800" dirty="0">
                <a:solidFill>
                  <a:schemeClr val="dk2"/>
                </a:solidFill>
              </a:rPr>
              <a:t>, Matthew Broderick broke into his school’s computer and changed some grades.</a:t>
            </a:r>
          </a:p>
          <a:p>
            <a:pPr marL="0" lvl="0" indent="0" algn="l" rtl="0">
              <a:lnSpc>
                <a:spcPct val="100000"/>
              </a:lnSpc>
              <a:spcBef>
                <a:spcPts val="0"/>
              </a:spcBef>
              <a:spcAft>
                <a:spcPts val="0"/>
              </a:spcAft>
              <a:buSzPts val="2400"/>
              <a:buNone/>
            </a:pPr>
            <a:endParaRPr lang="en" sz="1700" dirty="0">
              <a:solidFill>
                <a:schemeClr val="dk2"/>
              </a:solidFill>
            </a:endParaRPr>
          </a:p>
          <a:p>
            <a:pPr marL="0" indent="0">
              <a:spcBef>
                <a:spcPts val="0"/>
              </a:spcBef>
              <a:buNone/>
            </a:pPr>
            <a:r>
              <a:rPr lang="en-US" sz="1700" u="sng" dirty="0">
                <a:solidFill>
                  <a:schemeClr val="dk2"/>
                </a:solidFill>
              </a:rPr>
              <a:t>Question</a:t>
            </a:r>
            <a:r>
              <a:rPr lang="en-US" sz="1700" dirty="0">
                <a:solidFill>
                  <a:schemeClr val="dk2"/>
                </a:solidFill>
              </a:rPr>
              <a:t>: </a:t>
            </a:r>
            <a:r>
              <a:rPr lang="en-US" sz="1800" dirty="0">
                <a:solidFill>
                  <a:schemeClr val="dk2"/>
                </a:solidFill>
              </a:rPr>
              <a:t>What is the primary security goal that was violated when the system allowed Matthew Broderick to change grades?</a:t>
            </a:r>
            <a:endParaRPr sz="1800" dirty="0">
              <a:solidFill>
                <a:schemeClr val="dk2"/>
              </a:solidFill>
            </a:endParaRPr>
          </a:p>
          <a:p>
            <a:pPr marL="0" lvl="0" indent="0" algn="l" rtl="0">
              <a:lnSpc>
                <a:spcPct val="115000"/>
              </a:lnSpc>
              <a:spcBef>
                <a:spcPts val="0"/>
              </a:spcBef>
              <a:spcAft>
                <a:spcPts val="0"/>
              </a:spcAft>
              <a:buSzPts val="2400"/>
              <a:buNone/>
            </a:pPr>
            <a:endParaRPr sz="800" dirty="0">
              <a:solidFill>
                <a:schemeClr val="dk2"/>
              </a:solidFill>
            </a:endParaRPr>
          </a:p>
          <a:p>
            <a:pPr marL="342900" marR="504717" lvl="0" indent="0" algn="l" rtl="0">
              <a:lnSpc>
                <a:spcPct val="100000"/>
              </a:lnSpc>
              <a:spcBef>
                <a:spcPts val="0"/>
              </a:spcBef>
              <a:spcAft>
                <a:spcPts val="0"/>
              </a:spcAft>
              <a:buSzPts val="2400"/>
              <a:buNone/>
            </a:pPr>
            <a:r>
              <a:rPr lang="en" sz="1300" i="1" dirty="0">
                <a:solidFill>
                  <a:schemeClr val="dk2"/>
                </a:solidFill>
              </a:rPr>
              <a:t>If you are thinking this is a good idea in real life, think again:</a:t>
            </a:r>
            <a:endParaRPr sz="1300" i="1" dirty="0">
              <a:solidFill>
                <a:schemeClr val="dk2"/>
              </a:solidFill>
            </a:endParaRPr>
          </a:p>
          <a:p>
            <a:pPr marL="342900" marR="504717" lvl="0" indent="0" algn="l" rtl="0">
              <a:lnSpc>
                <a:spcPct val="100000"/>
              </a:lnSpc>
              <a:spcBef>
                <a:spcPts val="0"/>
              </a:spcBef>
              <a:spcAft>
                <a:spcPts val="0"/>
              </a:spcAft>
              <a:buSzPts val="2400"/>
              <a:buNone/>
            </a:pPr>
            <a:r>
              <a:rPr lang="en" sz="1300" i="1" u="sng" dirty="0">
                <a:solidFill>
                  <a:schemeClr val="hlink"/>
                </a:solidFill>
                <a:hlinkClick r:id="rId3"/>
              </a:rPr>
              <a:t>Story from Feb 12, 2019</a:t>
            </a:r>
            <a:r>
              <a:rPr lang="en" sz="1300" i="1" dirty="0">
                <a:solidFill>
                  <a:schemeClr val="dk2"/>
                </a:solidFill>
              </a:rPr>
              <a:t>:</a:t>
            </a:r>
            <a:endParaRPr sz="1300" i="1" dirty="0">
              <a:solidFill>
                <a:schemeClr val="dk2"/>
              </a:solidFill>
            </a:endParaRPr>
          </a:p>
          <a:p>
            <a:pPr marL="342900" marR="504717" lvl="0" indent="0" algn="l" rtl="0">
              <a:lnSpc>
                <a:spcPct val="100000"/>
              </a:lnSpc>
              <a:spcBef>
                <a:spcPts val="800"/>
              </a:spcBef>
              <a:spcAft>
                <a:spcPts val="0"/>
              </a:spcAft>
              <a:buSzPts val="2400"/>
              <a:buNone/>
            </a:pPr>
            <a:r>
              <a:rPr lang="en" sz="1050" dirty="0">
                <a:solidFill>
                  <a:srgbClr val="38761D"/>
                </a:solidFill>
                <a:highlight>
                  <a:srgbClr val="FFFFFF"/>
                </a:highlight>
                <a:latin typeface="Georgia"/>
                <a:ea typeface="Georgia"/>
                <a:cs typeface="Georgia"/>
                <a:sym typeface="Georgia"/>
              </a:rPr>
              <a:t>Michael Geddati, 20, was a freshman pre-med major when between December 2017 and May 2018, he accessed various systems without authorization to raise his grades.</a:t>
            </a:r>
            <a:endParaRPr sz="1050" dirty="0">
              <a:solidFill>
                <a:srgbClr val="38761D"/>
              </a:solidFill>
              <a:highlight>
                <a:srgbClr val="FFFFFF"/>
              </a:highlight>
              <a:latin typeface="Georgia"/>
              <a:ea typeface="Georgia"/>
              <a:cs typeface="Georgia"/>
              <a:sym typeface="Georgia"/>
            </a:endParaRPr>
          </a:p>
          <a:p>
            <a:pPr marL="342900" marR="504717" lvl="0" indent="0" algn="l" rtl="0">
              <a:lnSpc>
                <a:spcPct val="100000"/>
              </a:lnSpc>
              <a:spcBef>
                <a:spcPts val="0"/>
              </a:spcBef>
              <a:spcAft>
                <a:spcPts val="0"/>
              </a:spcAft>
              <a:buSzPts val="2400"/>
              <a:buNone/>
            </a:pPr>
            <a:r>
              <a:rPr lang="en" sz="550" b="1" dirty="0">
                <a:solidFill>
                  <a:srgbClr val="38761D"/>
                </a:solidFill>
                <a:highlight>
                  <a:srgbClr val="FFFFFF"/>
                </a:highlight>
                <a:latin typeface="Georgia"/>
                <a:ea typeface="Georgia"/>
                <a:cs typeface="Georgia"/>
                <a:sym typeface="Georgia"/>
              </a:rPr>
              <a:t>. . .</a:t>
            </a:r>
            <a:endParaRPr sz="550" b="1" dirty="0">
              <a:solidFill>
                <a:srgbClr val="38761D"/>
              </a:solidFill>
              <a:highlight>
                <a:srgbClr val="FFFFFF"/>
              </a:highlight>
              <a:latin typeface="Georgia"/>
              <a:ea typeface="Georgia"/>
              <a:cs typeface="Georgia"/>
              <a:sym typeface="Georgia"/>
            </a:endParaRPr>
          </a:p>
          <a:p>
            <a:pPr marL="342900" marR="504717" lvl="0" indent="0" algn="l" rtl="0">
              <a:lnSpc>
                <a:spcPct val="100000"/>
              </a:lnSpc>
              <a:spcBef>
                <a:spcPts val="0"/>
              </a:spcBef>
              <a:spcAft>
                <a:spcPts val="0"/>
              </a:spcAft>
              <a:buSzPts val="2400"/>
              <a:buNone/>
            </a:pPr>
            <a:r>
              <a:rPr lang="en" sz="1050" dirty="0">
                <a:solidFill>
                  <a:srgbClr val="38761D"/>
                </a:solidFill>
                <a:highlight>
                  <a:srgbClr val="FFFFFF"/>
                </a:highlight>
                <a:latin typeface="Georgia"/>
                <a:ea typeface="Georgia"/>
                <a:cs typeface="Georgia"/>
                <a:sym typeface="Georgia"/>
              </a:rPr>
              <a:t>As part of his plea, Geddati will pay more than $72,000 in restitution, including the repayment of his $30,000 scholarship to Rhodes. He also waived his right to appeal.</a:t>
            </a:r>
            <a:endParaRPr sz="1050" dirty="0">
              <a:solidFill>
                <a:srgbClr val="38761D"/>
              </a:solidFill>
              <a:highlight>
                <a:srgbClr val="FFFFFF"/>
              </a:highlight>
              <a:latin typeface="Georgia"/>
              <a:ea typeface="Georgia"/>
              <a:cs typeface="Georgia"/>
              <a:sym typeface="Georgia"/>
            </a:endParaRPr>
          </a:p>
          <a:p>
            <a:pPr marL="342900" marR="504717" lvl="0" indent="0" algn="l" rtl="0">
              <a:lnSpc>
                <a:spcPct val="100000"/>
              </a:lnSpc>
              <a:spcBef>
                <a:spcPts val="0"/>
              </a:spcBef>
              <a:spcAft>
                <a:spcPts val="0"/>
              </a:spcAft>
              <a:buClr>
                <a:schemeClr val="dk1"/>
              </a:buClr>
              <a:buSzPts val="1100"/>
              <a:buFont typeface="Arial"/>
              <a:buNone/>
            </a:pPr>
            <a:r>
              <a:rPr lang="en" sz="550" b="1" dirty="0">
                <a:solidFill>
                  <a:srgbClr val="38761D"/>
                </a:solidFill>
                <a:highlight>
                  <a:srgbClr val="FFFFFF"/>
                </a:highlight>
                <a:latin typeface="Georgia"/>
                <a:ea typeface="Georgia"/>
                <a:cs typeface="Georgia"/>
                <a:sym typeface="Georgia"/>
              </a:rPr>
              <a:t>. . .</a:t>
            </a:r>
            <a:endParaRPr sz="1050" dirty="0">
              <a:solidFill>
                <a:srgbClr val="38761D"/>
              </a:solidFill>
              <a:highlight>
                <a:srgbClr val="FFFFFF"/>
              </a:highlight>
              <a:latin typeface="Georgia"/>
              <a:ea typeface="Georgia"/>
              <a:cs typeface="Georgia"/>
              <a:sym typeface="Georgia"/>
            </a:endParaRPr>
          </a:p>
          <a:p>
            <a:pPr marL="342900" marR="504717" lvl="0" indent="0" algn="l" rtl="0">
              <a:lnSpc>
                <a:spcPct val="100000"/>
              </a:lnSpc>
              <a:spcBef>
                <a:spcPts val="0"/>
              </a:spcBef>
              <a:spcAft>
                <a:spcPts val="0"/>
              </a:spcAft>
              <a:buSzPts val="2400"/>
              <a:buNone/>
            </a:pPr>
            <a:r>
              <a:rPr lang="en" sz="1050" dirty="0">
                <a:solidFill>
                  <a:srgbClr val="38761D"/>
                </a:solidFill>
                <a:highlight>
                  <a:srgbClr val="FFFFFF"/>
                </a:highlight>
                <a:latin typeface="Georgia"/>
                <a:ea typeface="Georgia"/>
                <a:cs typeface="Georgia"/>
                <a:sym typeface="Georgia"/>
              </a:rPr>
              <a:t>He could be sentenced to up to five years in federal prison and fined up to $250,000, although Ireland said probation would not be opposed.</a:t>
            </a:r>
            <a:endParaRPr sz="1050" dirty="0">
              <a:solidFill>
                <a:srgbClr val="38761D"/>
              </a:solidFill>
              <a:highlight>
                <a:srgbClr val="FFFFFF"/>
              </a:highlight>
              <a:latin typeface="Georgia"/>
              <a:ea typeface="Georgia"/>
              <a:cs typeface="Georgia"/>
              <a:sym typeface="Georgia"/>
            </a:endParaRPr>
          </a:p>
          <a:p>
            <a:pPr marL="342900" marR="504717" lvl="0" indent="0" algn="l" rtl="0">
              <a:lnSpc>
                <a:spcPct val="100000"/>
              </a:lnSpc>
              <a:spcBef>
                <a:spcPts val="800"/>
              </a:spcBef>
              <a:spcAft>
                <a:spcPts val="0"/>
              </a:spcAft>
              <a:buSzPts val="2400"/>
              <a:buNone/>
            </a:pPr>
            <a:r>
              <a:rPr lang="en" sz="1300" i="1" dirty="0">
                <a:solidFill>
                  <a:schemeClr val="dk2"/>
                </a:solidFill>
              </a:rPr>
              <a:t>I don’t know the end result, but I think studying is a safer way to get good grades…</a:t>
            </a:r>
            <a:endParaRPr sz="1300" dirty="0">
              <a:solidFill>
                <a:schemeClr val="dk2"/>
              </a:solidFill>
            </a:endParaRPr>
          </a:p>
          <a:p>
            <a:pPr marL="0" lvl="0" indent="0" algn="l" rtl="0">
              <a:lnSpc>
                <a:spcPct val="115000"/>
              </a:lnSpc>
              <a:spcBef>
                <a:spcPts val="0"/>
              </a:spcBef>
              <a:spcAft>
                <a:spcPts val="0"/>
              </a:spcAft>
              <a:buSzPts val="2400"/>
              <a:buNone/>
            </a:pPr>
            <a:endParaRPr sz="1200" dirty="0">
              <a:solidFill>
                <a:schemeClr val="dk2"/>
              </a:solidFill>
            </a:endParaRPr>
          </a:p>
          <a:p>
            <a:pPr marL="0" lvl="0" indent="0" algn="l" rtl="0">
              <a:lnSpc>
                <a:spcPct val="100000"/>
              </a:lnSpc>
              <a:spcBef>
                <a:spcPts val="1000"/>
              </a:spcBef>
              <a:spcAft>
                <a:spcPts val="0"/>
              </a:spcAft>
              <a:buSzPts val="2400"/>
              <a:buNone/>
            </a:pPr>
            <a:endParaRPr sz="1700" dirty="0">
              <a:solidFill>
                <a:schemeClr val="dk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7">
          <a:extLst>
            <a:ext uri="{FF2B5EF4-FFF2-40B4-BE49-F238E27FC236}">
              <a16:creationId xmlns:a16="http://schemas.microsoft.com/office/drawing/2014/main" id="{611B2AE1-DDA8-F9E4-7E81-A6B022BDC397}"/>
            </a:ext>
          </a:extLst>
        </p:cNvPr>
        <p:cNvGrpSpPr/>
        <p:nvPr/>
      </p:nvGrpSpPr>
      <p:grpSpPr>
        <a:xfrm>
          <a:off x="0" y="0"/>
          <a:ext cx="0" cy="0"/>
          <a:chOff x="0" y="0"/>
          <a:chExt cx="0" cy="0"/>
        </a:xfrm>
      </p:grpSpPr>
      <p:sp>
        <p:nvSpPr>
          <p:cNvPr id="218" name="Google Shape;218;p38">
            <a:extLst>
              <a:ext uri="{FF2B5EF4-FFF2-40B4-BE49-F238E27FC236}">
                <a16:creationId xmlns:a16="http://schemas.microsoft.com/office/drawing/2014/main" id="{8B7AC7D0-A093-982E-5EFB-2631DD0E4EF3}"/>
              </a:ext>
            </a:extLst>
          </p:cNvPr>
          <p:cNvSpPr txBox="1">
            <a:spLocks noGrp="1"/>
          </p:cNvSpPr>
          <p:nvPr>
            <p:ph type="title"/>
          </p:nvPr>
        </p:nvSpPr>
        <p:spPr>
          <a:xfrm>
            <a:off x="628650" y="273844"/>
            <a:ext cx="7886700" cy="713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 sz="3400"/>
              <a:t>Test Your Understanding</a:t>
            </a:r>
            <a:endParaRPr sz="3400"/>
          </a:p>
          <a:p>
            <a:pPr marL="0" lvl="0" indent="0" algn="l" rtl="0">
              <a:lnSpc>
                <a:spcPct val="90000"/>
              </a:lnSpc>
              <a:spcBef>
                <a:spcPts val="0"/>
              </a:spcBef>
              <a:spcAft>
                <a:spcPts val="0"/>
              </a:spcAft>
              <a:buSzPts val="3600"/>
              <a:buNone/>
            </a:pPr>
            <a:r>
              <a:rPr lang="en" sz="2200" i="1"/>
              <a:t>Security Goals...</a:t>
            </a:r>
            <a:endParaRPr sz="2200" i="1"/>
          </a:p>
        </p:txBody>
      </p:sp>
      <p:sp>
        <p:nvSpPr>
          <p:cNvPr id="219" name="Google Shape;219;p38">
            <a:extLst>
              <a:ext uri="{FF2B5EF4-FFF2-40B4-BE49-F238E27FC236}">
                <a16:creationId xmlns:a16="http://schemas.microsoft.com/office/drawing/2014/main" id="{D781D708-6B7B-1D60-8DF5-83DCEB56AEF1}"/>
              </a:ext>
            </a:extLst>
          </p:cNvPr>
          <p:cNvSpPr txBox="1">
            <a:spLocks noGrp="1"/>
          </p:cNvSpPr>
          <p:nvPr>
            <p:ph type="body" idx="1"/>
          </p:nvPr>
        </p:nvSpPr>
        <p:spPr>
          <a:xfrm>
            <a:off x="628650" y="1135819"/>
            <a:ext cx="7886700" cy="34971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2400"/>
              <a:buNone/>
            </a:pPr>
            <a:endParaRPr sz="100" dirty="0">
              <a:solidFill>
                <a:schemeClr val="dk2"/>
              </a:solidFill>
            </a:endParaRPr>
          </a:p>
          <a:p>
            <a:pPr marL="0" lvl="0" indent="0">
              <a:spcBef>
                <a:spcPts val="0"/>
              </a:spcBef>
              <a:buNone/>
            </a:pPr>
            <a:r>
              <a:rPr lang="en-US" sz="1800" dirty="0"/>
              <a:t>A hospital employee accidentally sent patient medical records to the wrong email address.</a:t>
            </a:r>
            <a:endParaRPr sz="800" dirty="0">
              <a:solidFill>
                <a:schemeClr val="dk2"/>
              </a:solidFill>
            </a:endParaRPr>
          </a:p>
          <a:p>
            <a:pPr marL="0" lvl="0" indent="0" algn="l" rtl="0">
              <a:lnSpc>
                <a:spcPct val="115000"/>
              </a:lnSpc>
              <a:spcBef>
                <a:spcPts val="0"/>
              </a:spcBef>
              <a:spcAft>
                <a:spcPts val="0"/>
              </a:spcAft>
              <a:buSzPts val="2400"/>
              <a:buNone/>
            </a:pPr>
            <a:endParaRPr sz="1200" dirty="0">
              <a:solidFill>
                <a:schemeClr val="dk2"/>
              </a:solidFill>
            </a:endParaRPr>
          </a:p>
          <a:p>
            <a:pPr marL="0" lvl="0" indent="0">
              <a:spcBef>
                <a:spcPts val="0"/>
              </a:spcBef>
              <a:buClr>
                <a:schemeClr val="dk1"/>
              </a:buClr>
              <a:buSzPts val="1100"/>
              <a:buNone/>
            </a:pPr>
            <a:r>
              <a:rPr lang="en" sz="1700" u="sng" dirty="0">
                <a:solidFill>
                  <a:schemeClr val="dk2"/>
                </a:solidFill>
              </a:rPr>
              <a:t>Question</a:t>
            </a:r>
            <a:r>
              <a:rPr lang="en" sz="1700" dirty="0">
                <a:solidFill>
                  <a:schemeClr val="dk2"/>
                </a:solidFill>
              </a:rPr>
              <a:t>: </a:t>
            </a:r>
            <a:r>
              <a:rPr lang="en-US" sz="1800" dirty="0"/>
              <a:t>Which security goal was violated?</a:t>
            </a:r>
          </a:p>
          <a:p>
            <a:pPr marL="0" lvl="0" indent="0">
              <a:spcBef>
                <a:spcPts val="0"/>
              </a:spcBef>
              <a:buClr>
                <a:schemeClr val="dk1"/>
              </a:buClr>
              <a:buSzPts val="1100"/>
              <a:buNone/>
            </a:pPr>
            <a:endParaRPr lang="en-US" sz="1800" dirty="0">
              <a:solidFill>
                <a:schemeClr val="dk2"/>
              </a:solidFill>
            </a:endParaRPr>
          </a:p>
          <a:p>
            <a:pPr marL="0" lvl="0" indent="0">
              <a:spcBef>
                <a:spcPts val="0"/>
              </a:spcBef>
              <a:buClr>
                <a:schemeClr val="dk1"/>
              </a:buClr>
              <a:buSzPts val="1100"/>
              <a:buNone/>
            </a:pPr>
            <a:endParaRPr sz="1700" dirty="0">
              <a:solidFill>
                <a:schemeClr val="dk2"/>
              </a:solidFill>
            </a:endParaRPr>
          </a:p>
        </p:txBody>
      </p:sp>
      <p:sp>
        <p:nvSpPr>
          <p:cNvPr id="3" name="TextBox 2">
            <a:extLst>
              <a:ext uri="{FF2B5EF4-FFF2-40B4-BE49-F238E27FC236}">
                <a16:creationId xmlns:a16="http://schemas.microsoft.com/office/drawing/2014/main" id="{6DD091F7-DFC5-9A1C-51FD-F19BAB348CBE}"/>
              </a:ext>
            </a:extLst>
          </p:cNvPr>
          <p:cNvSpPr txBox="1"/>
          <p:nvPr/>
        </p:nvSpPr>
        <p:spPr>
          <a:xfrm>
            <a:off x="3482939" y="3108156"/>
            <a:ext cx="4572000" cy="307777"/>
          </a:xfrm>
          <a:prstGeom prst="rect">
            <a:avLst/>
          </a:prstGeom>
          <a:noFill/>
        </p:spPr>
        <p:txBody>
          <a:bodyPr wrap="square">
            <a:spAutoFit/>
          </a:bodyPr>
          <a:lstStyle/>
          <a:p>
            <a:r>
              <a:rPr lang="en-US" sz="1400" b="1" dirty="0">
                <a:solidFill>
                  <a:schemeClr val="bg2">
                    <a:lumMod val="75000"/>
                    <a:lumOff val="25000"/>
                  </a:schemeClr>
                </a:solidFill>
              </a:rPr>
              <a:t>C</a:t>
            </a:r>
            <a:r>
              <a:rPr lang="en-US" altLang="zh-CN" sz="1400" b="1" dirty="0">
                <a:solidFill>
                  <a:schemeClr val="bg2">
                    <a:lumMod val="75000"/>
                    <a:lumOff val="25000"/>
                  </a:schemeClr>
                </a:solidFill>
              </a:rPr>
              <a:t>onfidentiality</a:t>
            </a:r>
            <a:r>
              <a:rPr lang="en-US" altLang="zh-CN" sz="1400" dirty="0"/>
              <a:t> </a:t>
            </a:r>
            <a:endParaRPr lang="en-US" dirty="0"/>
          </a:p>
        </p:txBody>
      </p:sp>
    </p:spTree>
    <p:extLst>
      <p:ext uri="{BB962C8B-B14F-4D97-AF65-F5344CB8AC3E}">
        <p14:creationId xmlns:p14="http://schemas.microsoft.com/office/powerpoint/2010/main" val="1034202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9"/>
          <p:cNvSpPr txBox="1">
            <a:spLocks noGrp="1"/>
          </p:cNvSpPr>
          <p:nvPr>
            <p:ph type="title"/>
          </p:nvPr>
        </p:nvSpPr>
        <p:spPr>
          <a:xfrm>
            <a:off x="628650" y="273844"/>
            <a:ext cx="7886700" cy="713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 sz="3400"/>
              <a:t>Test Your Understanding</a:t>
            </a:r>
            <a:endParaRPr sz="3400"/>
          </a:p>
          <a:p>
            <a:pPr marL="0" lvl="0" indent="0" algn="l" rtl="0">
              <a:lnSpc>
                <a:spcPct val="90000"/>
              </a:lnSpc>
              <a:spcBef>
                <a:spcPts val="0"/>
              </a:spcBef>
              <a:spcAft>
                <a:spcPts val="0"/>
              </a:spcAft>
              <a:buSzPts val="3600"/>
              <a:buNone/>
            </a:pPr>
            <a:r>
              <a:rPr lang="en" sz="2200" i="1"/>
              <a:t>Security Goals...</a:t>
            </a:r>
            <a:endParaRPr sz="2200" i="1"/>
          </a:p>
        </p:txBody>
      </p:sp>
      <p:sp>
        <p:nvSpPr>
          <p:cNvPr id="225" name="Google Shape;225;p39"/>
          <p:cNvSpPr txBox="1">
            <a:spLocks noGrp="1"/>
          </p:cNvSpPr>
          <p:nvPr>
            <p:ph type="body" idx="1"/>
          </p:nvPr>
        </p:nvSpPr>
        <p:spPr>
          <a:xfrm>
            <a:off x="628650" y="1135810"/>
            <a:ext cx="7886700" cy="34971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SzPts val="2400"/>
              <a:buNone/>
            </a:pPr>
            <a:endParaRPr sz="1000" dirty="0">
              <a:solidFill>
                <a:schemeClr val="dk2"/>
              </a:solidFill>
            </a:endParaRPr>
          </a:p>
          <a:p>
            <a:pPr marL="0" marR="0" lvl="0" indent="0" algn="l" rtl="0">
              <a:lnSpc>
                <a:spcPct val="115000"/>
              </a:lnSpc>
              <a:spcBef>
                <a:spcPts val="0"/>
              </a:spcBef>
              <a:spcAft>
                <a:spcPts val="0"/>
              </a:spcAft>
              <a:buSzPts val="2400"/>
              <a:buNone/>
            </a:pPr>
            <a:r>
              <a:rPr lang="en" sz="1800" dirty="0">
                <a:solidFill>
                  <a:schemeClr val="dk2"/>
                </a:solidFill>
              </a:rPr>
              <a:t>An attacker steals a password to the CFO's account at a major company, and in the day before a financial report is to be released the attacker changes numbers to make it look like the company was far more successful than it really was. The next day the modified report gets released and the stock market price soars, making a big profit for the attacker.</a:t>
            </a:r>
            <a:endParaRPr sz="1800" dirty="0">
              <a:solidFill>
                <a:schemeClr val="dk2"/>
              </a:solidFill>
            </a:endParaRPr>
          </a:p>
          <a:p>
            <a:pPr marL="0" marR="0" lvl="0" indent="0" algn="l" rtl="0">
              <a:lnSpc>
                <a:spcPct val="115000"/>
              </a:lnSpc>
              <a:spcBef>
                <a:spcPts val="0"/>
              </a:spcBef>
              <a:spcAft>
                <a:spcPts val="0"/>
              </a:spcAft>
              <a:buSzPts val="2400"/>
              <a:buNone/>
            </a:pPr>
            <a:endParaRPr sz="1800" dirty="0">
              <a:solidFill>
                <a:schemeClr val="dk2"/>
              </a:solidFill>
            </a:endParaRPr>
          </a:p>
          <a:p>
            <a:pPr marL="0" indent="0">
              <a:lnSpc>
                <a:spcPct val="115000"/>
              </a:lnSpc>
              <a:spcBef>
                <a:spcPts val="0"/>
              </a:spcBef>
              <a:buNone/>
            </a:pPr>
            <a:r>
              <a:rPr lang="en" sz="1800" u="sng" dirty="0">
                <a:solidFill>
                  <a:schemeClr val="dk2"/>
                </a:solidFill>
              </a:rPr>
              <a:t>Question</a:t>
            </a:r>
            <a:r>
              <a:rPr lang="en" sz="1800" dirty="0">
                <a:solidFill>
                  <a:schemeClr val="dk2"/>
                </a:solidFill>
              </a:rPr>
              <a:t>: </a:t>
            </a:r>
            <a:r>
              <a:rPr lang="en-US" sz="1800" dirty="0"/>
              <a:t>Which security goal was violated?</a:t>
            </a:r>
          </a:p>
        </p:txBody>
      </p:sp>
      <p:sp>
        <p:nvSpPr>
          <p:cNvPr id="3" name="TextBox 2">
            <a:extLst>
              <a:ext uri="{FF2B5EF4-FFF2-40B4-BE49-F238E27FC236}">
                <a16:creationId xmlns:a16="http://schemas.microsoft.com/office/drawing/2014/main" id="{40C5A085-E4F9-85FF-EB83-B4AFA88B5FAF}"/>
              </a:ext>
            </a:extLst>
          </p:cNvPr>
          <p:cNvSpPr txBox="1"/>
          <p:nvPr/>
        </p:nvSpPr>
        <p:spPr>
          <a:xfrm>
            <a:off x="3943350" y="3853801"/>
            <a:ext cx="4572000" cy="307777"/>
          </a:xfrm>
          <a:prstGeom prst="rect">
            <a:avLst/>
          </a:prstGeom>
          <a:noFill/>
        </p:spPr>
        <p:txBody>
          <a:bodyPr wrap="square">
            <a:spAutoFit/>
          </a:bodyPr>
          <a:lstStyle/>
          <a:p>
            <a:r>
              <a:rPr lang="en-US" sz="1400" b="1" dirty="0">
                <a:solidFill>
                  <a:schemeClr val="bg2">
                    <a:lumMod val="75000"/>
                    <a:lumOff val="25000"/>
                  </a:schemeClr>
                </a:solidFill>
              </a:rPr>
              <a:t>Integrity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3">
          <a:extLst>
            <a:ext uri="{FF2B5EF4-FFF2-40B4-BE49-F238E27FC236}">
              <a16:creationId xmlns:a16="http://schemas.microsoft.com/office/drawing/2014/main" id="{FDB1BF4A-A141-1FD3-3647-ADAC5A35CB92}"/>
            </a:ext>
          </a:extLst>
        </p:cNvPr>
        <p:cNvGrpSpPr/>
        <p:nvPr/>
      </p:nvGrpSpPr>
      <p:grpSpPr>
        <a:xfrm>
          <a:off x="0" y="0"/>
          <a:ext cx="0" cy="0"/>
          <a:chOff x="0" y="0"/>
          <a:chExt cx="0" cy="0"/>
        </a:xfrm>
      </p:grpSpPr>
      <p:sp>
        <p:nvSpPr>
          <p:cNvPr id="224" name="Google Shape;224;p39">
            <a:extLst>
              <a:ext uri="{FF2B5EF4-FFF2-40B4-BE49-F238E27FC236}">
                <a16:creationId xmlns:a16="http://schemas.microsoft.com/office/drawing/2014/main" id="{4FE6EEBE-B4DD-6DF2-073F-E0B627B3F27C}"/>
              </a:ext>
            </a:extLst>
          </p:cNvPr>
          <p:cNvSpPr txBox="1">
            <a:spLocks noGrp="1"/>
          </p:cNvSpPr>
          <p:nvPr>
            <p:ph type="title"/>
          </p:nvPr>
        </p:nvSpPr>
        <p:spPr>
          <a:xfrm>
            <a:off x="628650" y="273844"/>
            <a:ext cx="7886700" cy="713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 sz="3400"/>
              <a:t>Test Your Understanding</a:t>
            </a:r>
            <a:endParaRPr sz="3400"/>
          </a:p>
          <a:p>
            <a:pPr marL="0" lvl="0" indent="0" algn="l" rtl="0">
              <a:lnSpc>
                <a:spcPct val="90000"/>
              </a:lnSpc>
              <a:spcBef>
                <a:spcPts val="0"/>
              </a:spcBef>
              <a:spcAft>
                <a:spcPts val="0"/>
              </a:spcAft>
              <a:buSzPts val="3600"/>
              <a:buNone/>
            </a:pPr>
            <a:r>
              <a:rPr lang="en" sz="2200" i="1"/>
              <a:t>Security Goals...</a:t>
            </a:r>
            <a:endParaRPr sz="2200" i="1"/>
          </a:p>
        </p:txBody>
      </p:sp>
      <p:sp>
        <p:nvSpPr>
          <p:cNvPr id="225" name="Google Shape;225;p39">
            <a:extLst>
              <a:ext uri="{FF2B5EF4-FFF2-40B4-BE49-F238E27FC236}">
                <a16:creationId xmlns:a16="http://schemas.microsoft.com/office/drawing/2014/main" id="{B17D0497-8CE9-F69A-FBB8-55780AC36105}"/>
              </a:ext>
            </a:extLst>
          </p:cNvPr>
          <p:cNvSpPr txBox="1">
            <a:spLocks noGrp="1"/>
          </p:cNvSpPr>
          <p:nvPr>
            <p:ph type="body" idx="1"/>
          </p:nvPr>
        </p:nvSpPr>
        <p:spPr>
          <a:xfrm>
            <a:off x="628650" y="1135810"/>
            <a:ext cx="7886700" cy="34971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SzPts val="2400"/>
              <a:buNone/>
            </a:pPr>
            <a:endParaRPr sz="1000" dirty="0">
              <a:solidFill>
                <a:schemeClr val="dk2"/>
              </a:solidFill>
            </a:endParaRPr>
          </a:p>
          <a:p>
            <a:pPr marL="0" lvl="0" indent="0">
              <a:lnSpc>
                <a:spcPct val="115000"/>
              </a:lnSpc>
              <a:spcBef>
                <a:spcPts val="0"/>
              </a:spcBef>
              <a:buNone/>
            </a:pPr>
            <a:r>
              <a:rPr lang="en-US" sz="1800" dirty="0"/>
              <a:t>A company’s website was taken offline for two days due to a DDoS attack.</a:t>
            </a:r>
          </a:p>
          <a:p>
            <a:pPr marL="0" lvl="0" indent="0">
              <a:lnSpc>
                <a:spcPct val="115000"/>
              </a:lnSpc>
              <a:spcBef>
                <a:spcPts val="0"/>
              </a:spcBef>
              <a:buNone/>
            </a:pPr>
            <a:endParaRPr sz="1800" dirty="0">
              <a:solidFill>
                <a:schemeClr val="dk2"/>
              </a:solidFill>
            </a:endParaRPr>
          </a:p>
          <a:p>
            <a:pPr marL="0" indent="0">
              <a:lnSpc>
                <a:spcPct val="115000"/>
              </a:lnSpc>
              <a:spcBef>
                <a:spcPts val="0"/>
              </a:spcBef>
              <a:buNone/>
            </a:pPr>
            <a:r>
              <a:rPr lang="en" sz="1800" u="sng" dirty="0">
                <a:solidFill>
                  <a:schemeClr val="dk2"/>
                </a:solidFill>
              </a:rPr>
              <a:t>Question</a:t>
            </a:r>
            <a:r>
              <a:rPr lang="en" sz="1800" dirty="0">
                <a:solidFill>
                  <a:schemeClr val="dk2"/>
                </a:solidFill>
              </a:rPr>
              <a:t>: </a:t>
            </a:r>
            <a:r>
              <a:rPr lang="en-US" sz="1800" dirty="0"/>
              <a:t>Which security goal was violated?</a:t>
            </a:r>
          </a:p>
        </p:txBody>
      </p:sp>
      <p:sp>
        <p:nvSpPr>
          <p:cNvPr id="3" name="TextBox 2">
            <a:extLst>
              <a:ext uri="{FF2B5EF4-FFF2-40B4-BE49-F238E27FC236}">
                <a16:creationId xmlns:a16="http://schemas.microsoft.com/office/drawing/2014/main" id="{11DEE6C7-3180-C0E6-264A-3A3595DE24AB}"/>
              </a:ext>
            </a:extLst>
          </p:cNvPr>
          <p:cNvSpPr txBox="1"/>
          <p:nvPr/>
        </p:nvSpPr>
        <p:spPr>
          <a:xfrm>
            <a:off x="3667875" y="2984866"/>
            <a:ext cx="4572000" cy="307777"/>
          </a:xfrm>
          <a:prstGeom prst="rect">
            <a:avLst/>
          </a:prstGeom>
          <a:noFill/>
        </p:spPr>
        <p:txBody>
          <a:bodyPr wrap="square">
            <a:spAutoFit/>
          </a:bodyPr>
          <a:lstStyle/>
          <a:p>
            <a:r>
              <a:rPr lang="en-US" sz="1400" b="1" dirty="0">
                <a:solidFill>
                  <a:schemeClr val="bg2">
                    <a:lumMod val="75000"/>
                    <a:lumOff val="25000"/>
                  </a:schemeClr>
                </a:solidFill>
              </a:rPr>
              <a:t>Availability</a:t>
            </a:r>
            <a:endParaRPr lang="en-US" dirty="0"/>
          </a:p>
        </p:txBody>
      </p:sp>
    </p:spTree>
    <p:extLst>
      <p:ext uri="{BB962C8B-B14F-4D97-AF65-F5344CB8AC3E}">
        <p14:creationId xmlns:p14="http://schemas.microsoft.com/office/powerpoint/2010/main" val="3971190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UNCG Navy Background">
  <a:themeElements>
    <a:clrScheme name="Custom 1">
      <a:dk1>
        <a:srgbClr val="000000"/>
      </a:dk1>
      <a:lt1>
        <a:srgbClr val="FFFFFF"/>
      </a:lt1>
      <a:dk2>
        <a:srgbClr val="0F2044"/>
      </a:dk2>
      <a:lt2>
        <a:srgbClr val="BEC0C2"/>
      </a:lt2>
      <a:accent1>
        <a:srgbClr val="FFB71B"/>
      </a:accent1>
      <a:accent2>
        <a:srgbClr val="4FC2BF"/>
      </a:accent2>
      <a:accent3>
        <a:srgbClr val="00698C"/>
      </a:accent3>
      <a:accent4>
        <a:srgbClr val="A00C30"/>
      </a:accent4>
      <a:accent5>
        <a:srgbClr val="A59C87"/>
      </a:accent5>
      <a:accent6>
        <a:srgbClr val="92D1B3"/>
      </a:accent6>
      <a:hlink>
        <a:srgbClr val="507BD8"/>
      </a:hlink>
      <a:folHlink>
        <a:srgbClr val="EDEF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NCG - CSC 581">
  <a:themeElements>
    <a:clrScheme name="Custom 1">
      <a:dk1>
        <a:srgbClr val="000000"/>
      </a:dk1>
      <a:lt1>
        <a:srgbClr val="FFFFFF"/>
      </a:lt1>
      <a:dk2>
        <a:srgbClr val="0F2044"/>
      </a:dk2>
      <a:lt2>
        <a:srgbClr val="BEC0C2"/>
      </a:lt2>
      <a:accent1>
        <a:srgbClr val="FFB71B"/>
      </a:accent1>
      <a:accent2>
        <a:srgbClr val="4FC2BF"/>
      </a:accent2>
      <a:accent3>
        <a:srgbClr val="00698C"/>
      </a:accent3>
      <a:accent4>
        <a:srgbClr val="A00C30"/>
      </a:accent4>
      <a:accent5>
        <a:srgbClr val="A59C87"/>
      </a:accent5>
      <a:accent6>
        <a:srgbClr val="92D1B3"/>
      </a:accent6>
      <a:hlink>
        <a:srgbClr val="507BD8"/>
      </a:hlink>
      <a:folHlink>
        <a:srgbClr val="EDEF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a2761ec8-7198-4440-bea0-e9dd2af28b51}" enabled="1" method="Standard" siteId="{73e15cf5-5dbb-46af-a862-753916269d73}" contentBits="0" removed="0"/>
</clbl:labelList>
</file>

<file path=docProps/app.xml><?xml version="1.0" encoding="utf-8"?>
<Properties xmlns="http://schemas.openxmlformats.org/officeDocument/2006/extended-properties" xmlns:vt="http://schemas.openxmlformats.org/officeDocument/2006/docPropsVTypes">
  <TotalTime>14888</TotalTime>
  <Words>2612</Words>
  <Application>Microsoft Office PowerPoint</Application>
  <PresentationFormat>On-screen Show (16:9)</PresentationFormat>
  <Paragraphs>314</Paragraphs>
  <Slides>35</Slides>
  <Notes>34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35</vt:i4>
      </vt:variant>
    </vt:vector>
  </HeadingPairs>
  <TitlesOfParts>
    <vt:vector size="41" baseType="lpstr">
      <vt:lpstr>Arial</vt:lpstr>
      <vt:lpstr>Georgia</vt:lpstr>
      <vt:lpstr>Times New Roman</vt:lpstr>
      <vt:lpstr>Wingdings</vt:lpstr>
      <vt:lpstr>UNCG Navy Background</vt:lpstr>
      <vt:lpstr>UNCG - CSC 581</vt:lpstr>
      <vt:lpstr>Goals and Terminology </vt:lpstr>
      <vt:lpstr>What is Computer Security</vt:lpstr>
      <vt:lpstr>What is Computer Security</vt:lpstr>
      <vt:lpstr>What is Computer Security</vt:lpstr>
      <vt:lpstr>What is Computer Security</vt:lpstr>
      <vt:lpstr>Test Your Understanding Security Goals...</vt:lpstr>
      <vt:lpstr>Test Your Understanding Security Goals...</vt:lpstr>
      <vt:lpstr>Test Your Understanding Security Goals...</vt:lpstr>
      <vt:lpstr>Test Your Understanding Security Goals...</vt:lpstr>
      <vt:lpstr>Test Your Understanding Security Goals...</vt:lpstr>
      <vt:lpstr>Secure Design Principles Saltzer and Schroeder</vt:lpstr>
      <vt:lpstr>Test Your Understanding Saltzer &amp; Schroeder principle...</vt:lpstr>
      <vt:lpstr>Test Your Understanding Saltzer &amp; Schroeder principle...</vt:lpstr>
      <vt:lpstr>Test Your Understanding Saltzer &amp; Schroeder principle...</vt:lpstr>
      <vt:lpstr>Test Your Understanding Saltzer &amp; Schroeder principle...</vt:lpstr>
      <vt:lpstr>Test Your Understanding Saltzer &amp; Schroeder principle...</vt:lpstr>
      <vt:lpstr>Challenges in Applying Security Principles in the Real World</vt:lpstr>
      <vt:lpstr>Challenges in Applying Security Principles in the Real World</vt:lpstr>
      <vt:lpstr>Blackmail or Physically Threaten?</vt:lpstr>
      <vt:lpstr>Basic Terminology in Computer Security</vt:lpstr>
      <vt:lpstr>Basic Terminology in Computer Security</vt:lpstr>
      <vt:lpstr>Basic Terminology in Computer Security</vt:lpstr>
      <vt:lpstr>Basic Terminology in Computer Security</vt:lpstr>
      <vt:lpstr>Basic Terminology in Computer Security</vt:lpstr>
      <vt:lpstr>Attacker Motives</vt:lpstr>
      <vt:lpstr>CTF</vt:lpstr>
      <vt:lpstr>CTF</vt:lpstr>
      <vt:lpstr>CTF</vt:lpstr>
      <vt:lpstr>Basic Terminology in Computer Security</vt:lpstr>
      <vt:lpstr>Basic Terminology in Computer Security</vt:lpstr>
      <vt:lpstr>Basic Terminology in Computer Security</vt:lpstr>
      <vt:lpstr>Group Discussion Take a few minutes to think through and write out ideas for….</vt:lpstr>
      <vt:lpstr>PowerPoint Presentation</vt:lpstr>
      <vt:lpstr>Further Reading – Books and Stories</vt:lpstr>
      <vt:lpstr>Some Other Sources of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xiaochen li</cp:lastModifiedBy>
  <cp:revision>63</cp:revision>
  <dcterms:modified xsi:type="dcterms:W3CDTF">2026-01-21T03:10:59Z</dcterms:modified>
</cp:coreProperties>
</file>