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microsoft.com/office/2020/02/relationships/classificationlabels" Target="docMetadata/LabelInfo.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72" r:id="rId1"/>
    <p:sldMasterId id="2147483673" r:id="rId2"/>
  </p:sldMasterIdLst>
  <p:notesMasterIdLst>
    <p:notesMasterId r:id="rId16"/>
  </p:notesMasterIdLst>
  <p:sldIdLst>
    <p:sldId id="256" r:id="rId3"/>
    <p:sldId id="375" r:id="rId4"/>
    <p:sldId id="376" r:id="rId5"/>
    <p:sldId id="377" r:id="rId6"/>
    <p:sldId id="378" r:id="rId7"/>
    <p:sldId id="379" r:id="rId8"/>
    <p:sldId id="380" r:id="rId9"/>
    <p:sldId id="382" r:id="rId10"/>
    <p:sldId id="383" r:id="rId11"/>
    <p:sldId id="384" r:id="rId12"/>
    <p:sldId id="386" r:id="rId13"/>
    <p:sldId id="387" r:id="rId14"/>
    <p:sldId id="388" r:id="rId15"/>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guide id="3" orient="horz" pos="76">
          <p15:clr>
            <a:srgbClr val="9AA0A6"/>
          </p15:clr>
        </p15:guide>
        <p15:guide id="4" orient="horz" pos="432">
          <p15:clr>
            <a:srgbClr val="9AA0A6"/>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F204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C6A2250-740F-44D6-9F72-000C9D0257EC}" v="68" dt="2026-01-10T18:42:26.19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014" autoAdjust="0"/>
    <p:restoredTop sz="88533" autoAdjust="0"/>
  </p:normalViewPr>
  <p:slideViewPr>
    <p:cSldViewPr snapToGrid="0">
      <p:cViewPr varScale="1">
        <p:scale>
          <a:sx n="112" d="100"/>
          <a:sy n="112" d="100"/>
        </p:scale>
        <p:origin x="590" y="72"/>
      </p:cViewPr>
      <p:guideLst>
        <p:guide orient="horz" pos="1620"/>
        <p:guide pos="2880"/>
        <p:guide orient="horz" pos="76"/>
        <p:guide orient="horz" pos="432"/>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viewProps" Target="viewProps.xml"/><Relationship Id="rId3" Type="http://schemas.openxmlformats.org/officeDocument/2006/relationships/slide" Target="slides/slide1.xml"/><Relationship Id="rId21" Type="http://schemas.microsoft.com/office/2016/11/relationships/changesInfo" Target="changesInfos/changesInfo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xiaochen li" userId="50b582a8adf77086" providerId="LiveId" clId="{2BE563BA-E425-43B7-9A8E-5FFC49AC0556}"/>
    <pc:docChg chg="undo custSel addSld delSld modSld modMainMaster">
      <pc:chgData name="xiaochen li" userId="50b582a8adf77086" providerId="LiveId" clId="{2BE563BA-E425-43B7-9A8E-5FFC49AC0556}" dt="2026-01-11T18:19:12.973" v="570" actId="20577"/>
      <pc:docMkLst>
        <pc:docMk/>
      </pc:docMkLst>
      <pc:sldChg chg="modSp mod">
        <pc:chgData name="xiaochen li" userId="50b582a8adf77086" providerId="LiveId" clId="{2BE563BA-E425-43B7-9A8E-5FFC49AC0556}" dt="2026-01-11T18:19:12.973" v="570" actId="20577"/>
        <pc:sldMkLst>
          <pc:docMk/>
          <pc:sldMk cId="0" sldId="256"/>
        </pc:sldMkLst>
        <pc:spChg chg="mod">
          <ac:chgData name="xiaochen li" userId="50b582a8adf77086" providerId="LiveId" clId="{2BE563BA-E425-43B7-9A8E-5FFC49AC0556}" dt="2026-01-10T15:28:34.545" v="22" actId="20577"/>
          <ac:spMkLst>
            <pc:docMk/>
            <pc:sldMk cId="0" sldId="256"/>
            <ac:spMk id="147" creationId="{00000000-0000-0000-0000-000000000000}"/>
          </ac:spMkLst>
        </pc:spChg>
        <pc:spChg chg="mod">
          <ac:chgData name="xiaochen li" userId="50b582a8adf77086" providerId="LiveId" clId="{2BE563BA-E425-43B7-9A8E-5FFC49AC0556}" dt="2026-01-11T18:19:12.973" v="570" actId="20577"/>
          <ac:spMkLst>
            <pc:docMk/>
            <pc:sldMk cId="0" sldId="256"/>
            <ac:spMk id="148" creationId="{00000000-0000-0000-0000-000000000000}"/>
          </ac:spMkLst>
        </pc:spChg>
      </pc:sldChg>
      <pc:sldChg chg="del">
        <pc:chgData name="xiaochen li" userId="50b582a8adf77086" providerId="LiveId" clId="{2BE563BA-E425-43B7-9A8E-5FFC49AC0556}" dt="2026-01-10T15:16:44.297" v="0" actId="47"/>
        <pc:sldMkLst>
          <pc:docMk/>
          <pc:sldMk cId="0" sldId="257"/>
        </pc:sldMkLst>
      </pc:sldChg>
      <pc:sldChg chg="del">
        <pc:chgData name="xiaochen li" userId="50b582a8adf77086" providerId="LiveId" clId="{2BE563BA-E425-43B7-9A8E-5FFC49AC0556}" dt="2026-01-10T15:29:20.170" v="39" actId="47"/>
        <pc:sldMkLst>
          <pc:docMk/>
          <pc:sldMk cId="0" sldId="258"/>
        </pc:sldMkLst>
      </pc:sldChg>
      <pc:sldChg chg="del">
        <pc:chgData name="xiaochen li" userId="50b582a8adf77086" providerId="LiveId" clId="{2BE563BA-E425-43B7-9A8E-5FFC49AC0556}" dt="2026-01-10T15:27:33.456" v="1" actId="47"/>
        <pc:sldMkLst>
          <pc:docMk/>
          <pc:sldMk cId="0" sldId="269"/>
        </pc:sldMkLst>
      </pc:sldChg>
      <pc:sldChg chg="del">
        <pc:chgData name="xiaochen li" userId="50b582a8adf77086" providerId="LiveId" clId="{2BE563BA-E425-43B7-9A8E-5FFC49AC0556}" dt="2026-01-10T15:27:33.456" v="1" actId="47"/>
        <pc:sldMkLst>
          <pc:docMk/>
          <pc:sldMk cId="0" sldId="278"/>
        </pc:sldMkLst>
      </pc:sldChg>
      <pc:sldChg chg="del">
        <pc:chgData name="xiaochen li" userId="50b582a8adf77086" providerId="LiveId" clId="{2BE563BA-E425-43B7-9A8E-5FFC49AC0556}" dt="2026-01-10T15:27:33.456" v="1" actId="47"/>
        <pc:sldMkLst>
          <pc:docMk/>
          <pc:sldMk cId="0" sldId="279"/>
        </pc:sldMkLst>
      </pc:sldChg>
      <pc:sldChg chg="del">
        <pc:chgData name="xiaochen li" userId="50b582a8adf77086" providerId="LiveId" clId="{2BE563BA-E425-43B7-9A8E-5FFC49AC0556}" dt="2026-01-10T15:27:33.456" v="1" actId="47"/>
        <pc:sldMkLst>
          <pc:docMk/>
          <pc:sldMk cId="4165055970" sldId="280"/>
        </pc:sldMkLst>
      </pc:sldChg>
      <pc:sldChg chg="del">
        <pc:chgData name="xiaochen li" userId="50b582a8adf77086" providerId="LiveId" clId="{2BE563BA-E425-43B7-9A8E-5FFC49AC0556}" dt="2026-01-10T15:27:33.456" v="1" actId="47"/>
        <pc:sldMkLst>
          <pc:docMk/>
          <pc:sldMk cId="2296467670" sldId="281"/>
        </pc:sldMkLst>
      </pc:sldChg>
      <pc:sldChg chg="del">
        <pc:chgData name="xiaochen li" userId="50b582a8adf77086" providerId="LiveId" clId="{2BE563BA-E425-43B7-9A8E-5FFC49AC0556}" dt="2026-01-10T15:27:33.456" v="1" actId="47"/>
        <pc:sldMkLst>
          <pc:docMk/>
          <pc:sldMk cId="3290444631" sldId="282"/>
        </pc:sldMkLst>
      </pc:sldChg>
      <pc:sldChg chg="del">
        <pc:chgData name="xiaochen li" userId="50b582a8adf77086" providerId="LiveId" clId="{2BE563BA-E425-43B7-9A8E-5FFC49AC0556}" dt="2026-01-10T15:27:33.456" v="1" actId="47"/>
        <pc:sldMkLst>
          <pc:docMk/>
          <pc:sldMk cId="1727417090" sldId="283"/>
        </pc:sldMkLst>
      </pc:sldChg>
      <pc:sldChg chg="del">
        <pc:chgData name="xiaochen li" userId="50b582a8adf77086" providerId="LiveId" clId="{2BE563BA-E425-43B7-9A8E-5FFC49AC0556}" dt="2026-01-10T15:27:33.456" v="1" actId="47"/>
        <pc:sldMkLst>
          <pc:docMk/>
          <pc:sldMk cId="0" sldId="284"/>
        </pc:sldMkLst>
      </pc:sldChg>
      <pc:sldChg chg="del">
        <pc:chgData name="xiaochen li" userId="50b582a8adf77086" providerId="LiveId" clId="{2BE563BA-E425-43B7-9A8E-5FFC49AC0556}" dt="2026-01-10T15:27:33.456" v="1" actId="47"/>
        <pc:sldMkLst>
          <pc:docMk/>
          <pc:sldMk cId="0" sldId="285"/>
        </pc:sldMkLst>
      </pc:sldChg>
      <pc:sldChg chg="del">
        <pc:chgData name="xiaochen li" userId="50b582a8adf77086" providerId="LiveId" clId="{2BE563BA-E425-43B7-9A8E-5FFC49AC0556}" dt="2026-01-10T15:27:33.456" v="1" actId="47"/>
        <pc:sldMkLst>
          <pc:docMk/>
          <pc:sldMk cId="1034202832" sldId="286"/>
        </pc:sldMkLst>
      </pc:sldChg>
      <pc:sldChg chg="del">
        <pc:chgData name="xiaochen li" userId="50b582a8adf77086" providerId="LiveId" clId="{2BE563BA-E425-43B7-9A8E-5FFC49AC0556}" dt="2026-01-10T15:27:33.456" v="1" actId="47"/>
        <pc:sldMkLst>
          <pc:docMk/>
          <pc:sldMk cId="3971190456" sldId="287"/>
        </pc:sldMkLst>
      </pc:sldChg>
      <pc:sldChg chg="del">
        <pc:chgData name="xiaochen li" userId="50b582a8adf77086" providerId="LiveId" clId="{2BE563BA-E425-43B7-9A8E-5FFC49AC0556}" dt="2026-01-10T15:27:33.456" v="1" actId="47"/>
        <pc:sldMkLst>
          <pc:docMk/>
          <pc:sldMk cId="2668119696" sldId="288"/>
        </pc:sldMkLst>
      </pc:sldChg>
      <pc:sldChg chg="del">
        <pc:chgData name="xiaochen li" userId="50b582a8adf77086" providerId="LiveId" clId="{2BE563BA-E425-43B7-9A8E-5FFC49AC0556}" dt="2026-01-10T15:27:33.456" v="1" actId="47"/>
        <pc:sldMkLst>
          <pc:docMk/>
          <pc:sldMk cId="0" sldId="289"/>
        </pc:sldMkLst>
      </pc:sldChg>
      <pc:sldChg chg="del">
        <pc:chgData name="xiaochen li" userId="50b582a8adf77086" providerId="LiveId" clId="{2BE563BA-E425-43B7-9A8E-5FFC49AC0556}" dt="2026-01-10T15:27:33.456" v="1" actId="47"/>
        <pc:sldMkLst>
          <pc:docMk/>
          <pc:sldMk cId="2227479183" sldId="290"/>
        </pc:sldMkLst>
      </pc:sldChg>
      <pc:sldChg chg="del">
        <pc:chgData name="xiaochen li" userId="50b582a8adf77086" providerId="LiveId" clId="{2BE563BA-E425-43B7-9A8E-5FFC49AC0556}" dt="2026-01-10T15:27:33.456" v="1" actId="47"/>
        <pc:sldMkLst>
          <pc:docMk/>
          <pc:sldMk cId="3374899276" sldId="291"/>
        </pc:sldMkLst>
      </pc:sldChg>
      <pc:sldChg chg="del">
        <pc:chgData name="xiaochen li" userId="50b582a8adf77086" providerId="LiveId" clId="{2BE563BA-E425-43B7-9A8E-5FFC49AC0556}" dt="2026-01-10T15:27:33.456" v="1" actId="47"/>
        <pc:sldMkLst>
          <pc:docMk/>
          <pc:sldMk cId="222171865" sldId="292"/>
        </pc:sldMkLst>
      </pc:sldChg>
      <pc:sldChg chg="del">
        <pc:chgData name="xiaochen li" userId="50b582a8adf77086" providerId="LiveId" clId="{2BE563BA-E425-43B7-9A8E-5FFC49AC0556}" dt="2026-01-10T15:27:33.456" v="1" actId="47"/>
        <pc:sldMkLst>
          <pc:docMk/>
          <pc:sldMk cId="4243459815" sldId="293"/>
        </pc:sldMkLst>
      </pc:sldChg>
      <pc:sldChg chg="del">
        <pc:chgData name="xiaochen li" userId="50b582a8adf77086" providerId="LiveId" clId="{2BE563BA-E425-43B7-9A8E-5FFC49AC0556}" dt="2026-01-10T15:27:33.456" v="1" actId="47"/>
        <pc:sldMkLst>
          <pc:docMk/>
          <pc:sldMk cId="763524806" sldId="294"/>
        </pc:sldMkLst>
      </pc:sldChg>
      <pc:sldChg chg="del">
        <pc:chgData name="xiaochen li" userId="50b582a8adf77086" providerId="LiveId" clId="{2BE563BA-E425-43B7-9A8E-5FFC49AC0556}" dt="2026-01-10T15:27:33.456" v="1" actId="47"/>
        <pc:sldMkLst>
          <pc:docMk/>
          <pc:sldMk cId="510720475" sldId="295"/>
        </pc:sldMkLst>
      </pc:sldChg>
      <pc:sldChg chg="del">
        <pc:chgData name="xiaochen li" userId="50b582a8adf77086" providerId="LiveId" clId="{2BE563BA-E425-43B7-9A8E-5FFC49AC0556}" dt="2026-01-10T15:27:33.456" v="1" actId="47"/>
        <pc:sldMkLst>
          <pc:docMk/>
          <pc:sldMk cId="1878623529" sldId="296"/>
        </pc:sldMkLst>
      </pc:sldChg>
      <pc:sldChg chg="del">
        <pc:chgData name="xiaochen li" userId="50b582a8adf77086" providerId="LiveId" clId="{2BE563BA-E425-43B7-9A8E-5FFC49AC0556}" dt="2026-01-10T15:27:33.456" v="1" actId="47"/>
        <pc:sldMkLst>
          <pc:docMk/>
          <pc:sldMk cId="0" sldId="297"/>
        </pc:sldMkLst>
      </pc:sldChg>
      <pc:sldChg chg="del">
        <pc:chgData name="xiaochen li" userId="50b582a8adf77086" providerId="LiveId" clId="{2BE563BA-E425-43B7-9A8E-5FFC49AC0556}" dt="2026-01-10T15:27:33.456" v="1" actId="47"/>
        <pc:sldMkLst>
          <pc:docMk/>
          <pc:sldMk cId="1094599297" sldId="298"/>
        </pc:sldMkLst>
      </pc:sldChg>
      <pc:sldChg chg="del">
        <pc:chgData name="xiaochen li" userId="50b582a8adf77086" providerId="LiveId" clId="{2BE563BA-E425-43B7-9A8E-5FFC49AC0556}" dt="2026-01-10T15:27:33.456" v="1" actId="47"/>
        <pc:sldMkLst>
          <pc:docMk/>
          <pc:sldMk cId="4079281930" sldId="299"/>
        </pc:sldMkLst>
      </pc:sldChg>
      <pc:sldChg chg="del">
        <pc:chgData name="xiaochen li" userId="50b582a8adf77086" providerId="LiveId" clId="{2BE563BA-E425-43B7-9A8E-5FFC49AC0556}" dt="2026-01-10T15:27:33.456" v="1" actId="47"/>
        <pc:sldMkLst>
          <pc:docMk/>
          <pc:sldMk cId="728315324" sldId="300"/>
        </pc:sldMkLst>
      </pc:sldChg>
      <pc:sldChg chg="del">
        <pc:chgData name="xiaochen li" userId="50b582a8adf77086" providerId="LiveId" clId="{2BE563BA-E425-43B7-9A8E-5FFC49AC0556}" dt="2026-01-10T15:27:33.456" v="1" actId="47"/>
        <pc:sldMkLst>
          <pc:docMk/>
          <pc:sldMk cId="1629583545" sldId="301"/>
        </pc:sldMkLst>
      </pc:sldChg>
      <pc:sldChg chg="del">
        <pc:chgData name="xiaochen li" userId="50b582a8adf77086" providerId="LiveId" clId="{2BE563BA-E425-43B7-9A8E-5FFC49AC0556}" dt="2026-01-10T15:27:33.456" v="1" actId="47"/>
        <pc:sldMkLst>
          <pc:docMk/>
          <pc:sldMk cId="0" sldId="302"/>
        </pc:sldMkLst>
      </pc:sldChg>
      <pc:sldChg chg="del">
        <pc:chgData name="xiaochen li" userId="50b582a8adf77086" providerId="LiveId" clId="{2BE563BA-E425-43B7-9A8E-5FFC49AC0556}" dt="2026-01-10T15:27:33.456" v="1" actId="47"/>
        <pc:sldMkLst>
          <pc:docMk/>
          <pc:sldMk cId="3183733405" sldId="303"/>
        </pc:sldMkLst>
      </pc:sldChg>
      <pc:sldChg chg="del">
        <pc:chgData name="xiaochen li" userId="50b582a8adf77086" providerId="LiveId" clId="{2BE563BA-E425-43B7-9A8E-5FFC49AC0556}" dt="2026-01-10T15:27:33.456" v="1" actId="47"/>
        <pc:sldMkLst>
          <pc:docMk/>
          <pc:sldMk cId="1248139231" sldId="304"/>
        </pc:sldMkLst>
      </pc:sldChg>
      <pc:sldChg chg="del">
        <pc:chgData name="xiaochen li" userId="50b582a8adf77086" providerId="LiveId" clId="{2BE563BA-E425-43B7-9A8E-5FFC49AC0556}" dt="2026-01-10T15:27:33.456" v="1" actId="47"/>
        <pc:sldMkLst>
          <pc:docMk/>
          <pc:sldMk cId="3560683353" sldId="305"/>
        </pc:sldMkLst>
      </pc:sldChg>
      <pc:sldChg chg="del">
        <pc:chgData name="xiaochen li" userId="50b582a8adf77086" providerId="LiveId" clId="{2BE563BA-E425-43B7-9A8E-5FFC49AC0556}" dt="2026-01-10T15:27:33.456" v="1" actId="47"/>
        <pc:sldMkLst>
          <pc:docMk/>
          <pc:sldMk cId="3539418562" sldId="306"/>
        </pc:sldMkLst>
      </pc:sldChg>
      <pc:sldChg chg="del">
        <pc:chgData name="xiaochen li" userId="50b582a8adf77086" providerId="LiveId" clId="{2BE563BA-E425-43B7-9A8E-5FFC49AC0556}" dt="2026-01-10T15:27:33.456" v="1" actId="47"/>
        <pc:sldMkLst>
          <pc:docMk/>
          <pc:sldMk cId="3348005171" sldId="307"/>
        </pc:sldMkLst>
      </pc:sldChg>
      <pc:sldChg chg="del">
        <pc:chgData name="xiaochen li" userId="50b582a8adf77086" providerId="LiveId" clId="{2BE563BA-E425-43B7-9A8E-5FFC49AC0556}" dt="2026-01-10T15:27:33.456" v="1" actId="47"/>
        <pc:sldMkLst>
          <pc:docMk/>
          <pc:sldMk cId="1733709658" sldId="308"/>
        </pc:sldMkLst>
      </pc:sldChg>
      <pc:sldChg chg="del">
        <pc:chgData name="xiaochen li" userId="50b582a8adf77086" providerId="LiveId" clId="{2BE563BA-E425-43B7-9A8E-5FFC49AC0556}" dt="2026-01-10T15:27:33.456" v="1" actId="47"/>
        <pc:sldMkLst>
          <pc:docMk/>
          <pc:sldMk cId="205867145" sldId="309"/>
        </pc:sldMkLst>
      </pc:sldChg>
      <pc:sldChg chg="modSp add del mod">
        <pc:chgData name="xiaochen li" userId="50b582a8adf77086" providerId="LiveId" clId="{2BE563BA-E425-43B7-9A8E-5FFC49AC0556}" dt="2026-01-10T19:00:31.577" v="455" actId="20577"/>
        <pc:sldMkLst>
          <pc:docMk/>
          <pc:sldMk cId="328685172" sldId="375"/>
        </pc:sldMkLst>
        <pc:spChg chg="mod">
          <ac:chgData name="xiaochen li" userId="50b582a8adf77086" providerId="LiveId" clId="{2BE563BA-E425-43B7-9A8E-5FFC49AC0556}" dt="2026-01-10T19:00:31.577" v="455" actId="20577"/>
          <ac:spMkLst>
            <pc:docMk/>
            <pc:sldMk cId="328685172" sldId="375"/>
            <ac:spMk id="6" creationId="{76960F0D-1619-0E42-C6E8-B367736E96D1}"/>
          </ac:spMkLst>
        </pc:spChg>
      </pc:sldChg>
      <pc:sldChg chg="addSp delSp modSp new mod">
        <pc:chgData name="xiaochen li" userId="50b582a8adf77086" providerId="LiveId" clId="{2BE563BA-E425-43B7-9A8E-5FFC49AC0556}" dt="2026-01-10T19:03:42.383" v="460" actId="20577"/>
        <pc:sldMkLst>
          <pc:docMk/>
          <pc:sldMk cId="2632339931" sldId="376"/>
        </pc:sldMkLst>
        <pc:spChg chg="del mod">
          <ac:chgData name="xiaochen li" userId="50b582a8adf77086" providerId="LiveId" clId="{2BE563BA-E425-43B7-9A8E-5FFC49AC0556}" dt="2026-01-10T15:31:22.733" v="43" actId="478"/>
          <ac:spMkLst>
            <pc:docMk/>
            <pc:sldMk cId="2632339931" sldId="376"/>
            <ac:spMk id="2" creationId="{C052F4C3-04AD-6693-D6C0-B93D738A365B}"/>
          </ac:spMkLst>
        </pc:spChg>
        <pc:spChg chg="add mod">
          <ac:chgData name="xiaochen li" userId="50b582a8adf77086" providerId="LiveId" clId="{2BE563BA-E425-43B7-9A8E-5FFC49AC0556}" dt="2026-01-10T19:03:42.383" v="460" actId="20577"/>
          <ac:spMkLst>
            <pc:docMk/>
            <pc:sldMk cId="2632339931" sldId="376"/>
            <ac:spMk id="3" creationId="{DBA717BE-0C51-70EB-DFB2-CF58FE7BC052}"/>
          </ac:spMkLst>
        </pc:spChg>
        <pc:spChg chg="add mod">
          <ac:chgData name="xiaochen li" userId="50b582a8adf77086" providerId="LiveId" clId="{2BE563BA-E425-43B7-9A8E-5FFC49AC0556}" dt="2026-01-10T15:41:30.355" v="69" actId="113"/>
          <ac:spMkLst>
            <pc:docMk/>
            <pc:sldMk cId="2632339931" sldId="376"/>
            <ac:spMk id="4" creationId="{C073E65F-5573-D909-9790-B2635A585C5B}"/>
          </ac:spMkLst>
        </pc:spChg>
        <pc:picChg chg="add del mod">
          <ac:chgData name="xiaochen li" userId="50b582a8adf77086" providerId="LiveId" clId="{2BE563BA-E425-43B7-9A8E-5FFC49AC0556}" dt="2026-01-10T15:43:21.510" v="72" actId="478"/>
          <ac:picMkLst>
            <pc:docMk/>
            <pc:sldMk cId="2632339931" sldId="376"/>
            <ac:picMk id="1026" creationId="{4EE75C94-7D9B-C731-8FA3-CE1B2B7013BF}"/>
          </ac:picMkLst>
        </pc:picChg>
        <pc:picChg chg="add mod">
          <ac:chgData name="xiaochen li" userId="50b582a8adf77086" providerId="LiveId" clId="{2BE563BA-E425-43B7-9A8E-5FFC49AC0556}" dt="2026-01-10T15:44:11.249" v="77" actId="1076"/>
          <ac:picMkLst>
            <pc:docMk/>
            <pc:sldMk cId="2632339931" sldId="376"/>
            <ac:picMk id="1028" creationId="{EDB6720B-F137-7737-9D11-A5E78F0F5BE9}"/>
          </ac:picMkLst>
        </pc:picChg>
        <pc:picChg chg="add mod">
          <ac:chgData name="xiaochen li" userId="50b582a8adf77086" providerId="LiveId" clId="{2BE563BA-E425-43B7-9A8E-5FFC49AC0556}" dt="2026-01-10T15:48:48.292" v="80" actId="1076"/>
          <ac:picMkLst>
            <pc:docMk/>
            <pc:sldMk cId="2632339931" sldId="376"/>
            <ac:picMk id="1030" creationId="{9B4B7906-2785-0B92-037A-C80F7672C8AD}"/>
          </ac:picMkLst>
        </pc:picChg>
      </pc:sldChg>
      <pc:sldChg chg="delSp modSp add mod">
        <pc:chgData name="xiaochen li" userId="50b582a8adf77086" providerId="LiveId" clId="{2BE563BA-E425-43B7-9A8E-5FFC49AC0556}" dt="2026-01-10T16:10:17.900" v="194" actId="5793"/>
        <pc:sldMkLst>
          <pc:docMk/>
          <pc:sldMk cId="1260284814" sldId="377"/>
        </pc:sldMkLst>
        <pc:spChg chg="mod">
          <ac:chgData name="xiaochen li" userId="50b582a8adf77086" providerId="LiveId" clId="{2BE563BA-E425-43B7-9A8E-5FFC49AC0556}" dt="2026-01-10T16:10:17.900" v="194" actId="5793"/>
          <ac:spMkLst>
            <pc:docMk/>
            <pc:sldMk cId="1260284814" sldId="377"/>
            <ac:spMk id="3" creationId="{82A612C0-E179-9DB6-B302-071998C5B147}"/>
          </ac:spMkLst>
        </pc:spChg>
        <pc:picChg chg="del">
          <ac:chgData name="xiaochen li" userId="50b582a8adf77086" providerId="LiveId" clId="{2BE563BA-E425-43B7-9A8E-5FFC49AC0556}" dt="2026-01-10T15:54:12.174" v="96" actId="478"/>
          <ac:picMkLst>
            <pc:docMk/>
            <pc:sldMk cId="1260284814" sldId="377"/>
            <ac:picMk id="1028" creationId="{AF5C0E01-03D5-7CEC-EE24-90F2BC0BA5FA}"/>
          </ac:picMkLst>
        </pc:picChg>
        <pc:picChg chg="del">
          <ac:chgData name="xiaochen li" userId="50b582a8adf77086" providerId="LiveId" clId="{2BE563BA-E425-43B7-9A8E-5FFC49AC0556}" dt="2026-01-10T15:54:11.684" v="95" actId="478"/>
          <ac:picMkLst>
            <pc:docMk/>
            <pc:sldMk cId="1260284814" sldId="377"/>
            <ac:picMk id="1030" creationId="{B938A156-DA32-FDB1-61B2-CB9828B4DDC3}"/>
          </ac:picMkLst>
        </pc:picChg>
      </pc:sldChg>
      <pc:sldChg chg="modSp add mod">
        <pc:chgData name="xiaochen li" userId="50b582a8adf77086" providerId="LiveId" clId="{2BE563BA-E425-43B7-9A8E-5FFC49AC0556}" dt="2026-01-10T16:10:13.693" v="193" actId="5793"/>
        <pc:sldMkLst>
          <pc:docMk/>
          <pc:sldMk cId="2993847972" sldId="378"/>
        </pc:sldMkLst>
        <pc:spChg chg="mod">
          <ac:chgData name="xiaochen li" userId="50b582a8adf77086" providerId="LiveId" clId="{2BE563BA-E425-43B7-9A8E-5FFC49AC0556}" dt="2026-01-10T16:10:13.693" v="193" actId="5793"/>
          <ac:spMkLst>
            <pc:docMk/>
            <pc:sldMk cId="2993847972" sldId="378"/>
            <ac:spMk id="3" creationId="{62DDFBCA-895F-FB5F-7B87-30AE79422779}"/>
          </ac:spMkLst>
        </pc:spChg>
      </pc:sldChg>
      <pc:sldChg chg="modSp add mod">
        <pc:chgData name="xiaochen li" userId="50b582a8adf77086" providerId="LiveId" clId="{2BE563BA-E425-43B7-9A8E-5FFC49AC0556}" dt="2026-01-10T19:14:48.547" v="495" actId="20577"/>
        <pc:sldMkLst>
          <pc:docMk/>
          <pc:sldMk cId="1678949600" sldId="379"/>
        </pc:sldMkLst>
        <pc:spChg chg="mod">
          <ac:chgData name="xiaochen li" userId="50b582a8adf77086" providerId="LiveId" clId="{2BE563BA-E425-43B7-9A8E-5FFC49AC0556}" dt="2026-01-10T19:14:48.547" v="495" actId="20577"/>
          <ac:spMkLst>
            <pc:docMk/>
            <pc:sldMk cId="1678949600" sldId="379"/>
            <ac:spMk id="3" creationId="{04C56E27-27B8-AEF4-AB56-B8F259DB3A15}"/>
          </ac:spMkLst>
        </pc:spChg>
      </pc:sldChg>
      <pc:sldChg chg="addSp modSp add mod">
        <pc:chgData name="xiaochen li" userId="50b582a8adf77086" providerId="LiveId" clId="{2BE563BA-E425-43B7-9A8E-5FFC49AC0556}" dt="2026-01-10T16:14:46.704" v="218" actId="12"/>
        <pc:sldMkLst>
          <pc:docMk/>
          <pc:sldMk cId="1579070742" sldId="380"/>
        </pc:sldMkLst>
        <pc:spChg chg="add">
          <ac:chgData name="xiaochen li" userId="50b582a8adf77086" providerId="LiveId" clId="{2BE563BA-E425-43B7-9A8E-5FFC49AC0556}" dt="2026-01-10T16:14:01.383" v="204"/>
          <ac:spMkLst>
            <pc:docMk/>
            <pc:sldMk cId="1579070742" sldId="380"/>
            <ac:spMk id="2" creationId="{59039A83-95C4-BF67-9F9F-C0321EFD0922}"/>
          </ac:spMkLst>
        </pc:spChg>
        <pc:spChg chg="mod">
          <ac:chgData name="xiaochen li" userId="50b582a8adf77086" providerId="LiveId" clId="{2BE563BA-E425-43B7-9A8E-5FFC49AC0556}" dt="2026-01-10T16:14:46.704" v="218" actId="12"/>
          <ac:spMkLst>
            <pc:docMk/>
            <pc:sldMk cId="1579070742" sldId="380"/>
            <ac:spMk id="3" creationId="{B27925DF-D566-2933-6A2D-3A93C476C1C0}"/>
          </ac:spMkLst>
        </pc:spChg>
      </pc:sldChg>
      <pc:sldChg chg="addSp delSp modSp add del mod">
        <pc:chgData name="xiaochen li" userId="50b582a8adf77086" providerId="LiveId" clId="{2BE563BA-E425-43B7-9A8E-5FFC49AC0556}" dt="2026-01-10T19:26:22.950" v="496" actId="47"/>
        <pc:sldMkLst>
          <pc:docMk/>
          <pc:sldMk cId="3092530850" sldId="381"/>
        </pc:sldMkLst>
        <pc:spChg chg="del">
          <ac:chgData name="xiaochen li" userId="50b582a8adf77086" providerId="LiveId" clId="{2BE563BA-E425-43B7-9A8E-5FFC49AC0556}" dt="2026-01-10T16:16:57.953" v="220" actId="478"/>
          <ac:spMkLst>
            <pc:docMk/>
            <pc:sldMk cId="3092530850" sldId="381"/>
            <ac:spMk id="3" creationId="{C751FF97-8503-9D05-C7F9-15716EF2B9E5}"/>
          </ac:spMkLst>
        </pc:spChg>
        <pc:spChg chg="mod">
          <ac:chgData name="xiaochen li" userId="50b582a8adf77086" providerId="LiveId" clId="{2BE563BA-E425-43B7-9A8E-5FFC49AC0556}" dt="2026-01-10T16:18:39.645" v="245" actId="20577"/>
          <ac:spMkLst>
            <pc:docMk/>
            <pc:sldMk cId="3092530850" sldId="381"/>
            <ac:spMk id="4" creationId="{92DBE98C-C7B0-5AA9-6AB6-35694C53FE8C}"/>
          </ac:spMkLst>
        </pc:spChg>
        <pc:spChg chg="add mod">
          <ac:chgData name="xiaochen li" userId="50b582a8adf77086" providerId="LiveId" clId="{2BE563BA-E425-43B7-9A8E-5FFC49AC0556}" dt="2026-01-10T16:18:27.377" v="227"/>
          <ac:spMkLst>
            <pc:docMk/>
            <pc:sldMk cId="3092530850" sldId="381"/>
            <ac:spMk id="5" creationId="{F55C94B9-CBAC-8D52-E676-4C6568F0B83F}"/>
          </ac:spMkLst>
        </pc:spChg>
      </pc:sldChg>
      <pc:sldChg chg="addSp delSp modSp add mod">
        <pc:chgData name="xiaochen li" userId="50b582a8adf77086" providerId="LiveId" clId="{2BE563BA-E425-43B7-9A8E-5FFC49AC0556}" dt="2026-01-10T16:20:26.409" v="270" actId="12"/>
        <pc:sldMkLst>
          <pc:docMk/>
          <pc:sldMk cId="3535841494" sldId="382"/>
        </pc:sldMkLst>
        <pc:spChg chg="add del">
          <ac:chgData name="xiaochen li" userId="50b582a8adf77086" providerId="LiveId" clId="{2BE563BA-E425-43B7-9A8E-5FFC49AC0556}" dt="2026-01-10T16:19:15.928" v="248" actId="478"/>
          <ac:spMkLst>
            <pc:docMk/>
            <pc:sldMk cId="3535841494" sldId="382"/>
            <ac:spMk id="3" creationId="{A6E831E1-09DD-1C8C-11F4-DF6D89BF689B}"/>
          </ac:spMkLst>
        </pc:spChg>
        <pc:spChg chg="mod">
          <ac:chgData name="xiaochen li" userId="50b582a8adf77086" providerId="LiveId" clId="{2BE563BA-E425-43B7-9A8E-5FFC49AC0556}" dt="2026-01-10T16:20:26.409" v="270" actId="12"/>
          <ac:spMkLst>
            <pc:docMk/>
            <pc:sldMk cId="3535841494" sldId="382"/>
            <ac:spMk id="5" creationId="{7AAD693D-B64F-3E52-C679-9A9C97B8CE9D}"/>
          </ac:spMkLst>
        </pc:spChg>
      </pc:sldChg>
      <pc:sldChg chg="addSp delSp modSp add mod">
        <pc:chgData name="xiaochen li" userId="50b582a8adf77086" providerId="LiveId" clId="{2BE563BA-E425-43B7-9A8E-5FFC49AC0556}" dt="2026-01-10T16:24:19.291" v="277" actId="1076"/>
        <pc:sldMkLst>
          <pc:docMk/>
          <pc:sldMk cId="74914243" sldId="383"/>
        </pc:sldMkLst>
        <pc:spChg chg="del">
          <ac:chgData name="xiaochen li" userId="50b582a8adf77086" providerId="LiveId" clId="{2BE563BA-E425-43B7-9A8E-5FFC49AC0556}" dt="2026-01-10T16:24:11.593" v="272" actId="478"/>
          <ac:spMkLst>
            <pc:docMk/>
            <pc:sldMk cId="74914243" sldId="383"/>
            <ac:spMk id="5" creationId="{2842A461-FB1E-E19B-2F7F-4CB1BFACFD05}"/>
          </ac:spMkLst>
        </pc:spChg>
        <pc:picChg chg="add mod">
          <ac:chgData name="xiaochen li" userId="50b582a8adf77086" providerId="LiveId" clId="{2BE563BA-E425-43B7-9A8E-5FFC49AC0556}" dt="2026-01-10T16:24:19.291" v="277" actId="1076"/>
          <ac:picMkLst>
            <pc:docMk/>
            <pc:sldMk cId="74914243" sldId="383"/>
            <ac:picMk id="3" creationId="{DB7B3878-71D8-27A0-B86C-11A3624D2725}"/>
          </ac:picMkLst>
        </pc:picChg>
      </pc:sldChg>
      <pc:sldChg chg="addSp delSp modSp add mod">
        <pc:chgData name="xiaochen li" userId="50b582a8adf77086" providerId="LiveId" clId="{2BE563BA-E425-43B7-9A8E-5FFC49AC0556}" dt="2026-01-10T16:25:01.100" v="286" actId="1076"/>
        <pc:sldMkLst>
          <pc:docMk/>
          <pc:sldMk cId="4078613475" sldId="384"/>
        </pc:sldMkLst>
        <pc:picChg chg="del">
          <ac:chgData name="xiaochen li" userId="50b582a8adf77086" providerId="LiveId" clId="{2BE563BA-E425-43B7-9A8E-5FFC49AC0556}" dt="2026-01-10T16:24:47.706" v="279" actId="478"/>
          <ac:picMkLst>
            <pc:docMk/>
            <pc:sldMk cId="4078613475" sldId="384"/>
            <ac:picMk id="3" creationId="{A82E9007-44BA-592C-0EB5-89556019C371}"/>
          </ac:picMkLst>
        </pc:picChg>
        <pc:picChg chg="add mod">
          <ac:chgData name="xiaochen li" userId="50b582a8adf77086" providerId="LiveId" clId="{2BE563BA-E425-43B7-9A8E-5FFC49AC0556}" dt="2026-01-10T16:25:01.100" v="286" actId="1076"/>
          <ac:picMkLst>
            <pc:docMk/>
            <pc:sldMk cId="4078613475" sldId="384"/>
            <ac:picMk id="5" creationId="{4CF6B1DC-48DF-0FDA-9B18-FA21C356781D}"/>
          </ac:picMkLst>
        </pc:picChg>
      </pc:sldChg>
      <pc:sldChg chg="addSp delSp modSp add del mod">
        <pc:chgData name="xiaochen li" userId="50b582a8adf77086" providerId="LiveId" clId="{2BE563BA-E425-43B7-9A8E-5FFC49AC0556}" dt="2026-01-10T18:24:29.621" v="338" actId="47"/>
        <pc:sldMkLst>
          <pc:docMk/>
          <pc:sldMk cId="758205682" sldId="385"/>
        </pc:sldMkLst>
        <pc:spChg chg="add del">
          <ac:chgData name="xiaochen li" userId="50b582a8adf77086" providerId="LiveId" clId="{2BE563BA-E425-43B7-9A8E-5FFC49AC0556}" dt="2026-01-10T18:17:13.221" v="290" actId="22"/>
          <ac:spMkLst>
            <pc:docMk/>
            <pc:sldMk cId="758205682" sldId="385"/>
            <ac:spMk id="3" creationId="{F5BA3433-B636-3810-10F7-1A15773333FD}"/>
          </ac:spMkLst>
        </pc:spChg>
        <pc:spChg chg="add mod">
          <ac:chgData name="xiaochen li" userId="50b582a8adf77086" providerId="LiveId" clId="{2BE563BA-E425-43B7-9A8E-5FFC49AC0556}" dt="2026-01-10T18:21:56.455" v="331" actId="113"/>
          <ac:spMkLst>
            <pc:docMk/>
            <pc:sldMk cId="758205682" sldId="385"/>
            <ac:spMk id="7" creationId="{D78BE74D-D6FA-6FF7-58DC-BA59F0B130B8}"/>
          </ac:spMkLst>
        </pc:spChg>
        <pc:picChg chg="del">
          <ac:chgData name="xiaochen li" userId="50b582a8adf77086" providerId="LiveId" clId="{2BE563BA-E425-43B7-9A8E-5FFC49AC0556}" dt="2026-01-10T18:15:25.219" v="288" actId="478"/>
          <ac:picMkLst>
            <pc:docMk/>
            <pc:sldMk cId="758205682" sldId="385"/>
            <ac:picMk id="5" creationId="{9509303C-B70E-944F-3B14-689ACDF18DF0}"/>
          </ac:picMkLst>
        </pc:picChg>
      </pc:sldChg>
      <pc:sldChg chg="modSp add mod">
        <pc:chgData name="xiaochen li" userId="50b582a8adf77086" providerId="LiveId" clId="{2BE563BA-E425-43B7-9A8E-5FFC49AC0556}" dt="2026-01-10T19:44:00.019" v="526" actId="20577"/>
        <pc:sldMkLst>
          <pc:docMk/>
          <pc:sldMk cId="156317654" sldId="386"/>
        </pc:sldMkLst>
        <pc:spChg chg="mod">
          <ac:chgData name="xiaochen li" userId="50b582a8adf77086" providerId="LiveId" clId="{2BE563BA-E425-43B7-9A8E-5FFC49AC0556}" dt="2026-01-10T19:44:00.019" v="526" actId="20577"/>
          <ac:spMkLst>
            <pc:docMk/>
            <pc:sldMk cId="156317654" sldId="386"/>
            <ac:spMk id="7" creationId="{27C110EC-AE2F-AF1C-946B-FDFD39CDA4B5}"/>
          </ac:spMkLst>
        </pc:spChg>
      </pc:sldChg>
      <pc:sldChg chg="addSp modSp add mod">
        <pc:chgData name="xiaochen li" userId="50b582a8adf77086" providerId="LiveId" clId="{2BE563BA-E425-43B7-9A8E-5FFC49AC0556}" dt="2026-01-10T19:47:19.423" v="533" actId="20577"/>
        <pc:sldMkLst>
          <pc:docMk/>
          <pc:sldMk cId="4282156593" sldId="387"/>
        </pc:sldMkLst>
        <pc:spChg chg="add">
          <ac:chgData name="xiaochen li" userId="50b582a8adf77086" providerId="LiveId" clId="{2BE563BA-E425-43B7-9A8E-5FFC49AC0556}" dt="2026-01-10T18:26:47.880" v="344"/>
          <ac:spMkLst>
            <pc:docMk/>
            <pc:sldMk cId="4282156593" sldId="387"/>
            <ac:spMk id="2" creationId="{CD3C92AE-3C70-6022-24B8-167EF21C6139}"/>
          </ac:spMkLst>
        </pc:spChg>
        <pc:spChg chg="mod">
          <ac:chgData name="xiaochen li" userId="50b582a8adf77086" providerId="LiveId" clId="{2BE563BA-E425-43B7-9A8E-5FFC49AC0556}" dt="2026-01-10T19:47:19.423" v="533" actId="20577"/>
          <ac:spMkLst>
            <pc:docMk/>
            <pc:sldMk cId="4282156593" sldId="387"/>
            <ac:spMk id="7" creationId="{76E6E6DD-EC6C-7C1A-4E3C-BFD596CB0CE4}"/>
          </ac:spMkLst>
        </pc:spChg>
      </pc:sldChg>
      <pc:sldChg chg="modSp add mod">
        <pc:chgData name="xiaochen li" userId="50b582a8adf77086" providerId="LiveId" clId="{2BE563BA-E425-43B7-9A8E-5FFC49AC0556}" dt="2026-01-10T19:56:28.917" v="541" actId="20577"/>
        <pc:sldMkLst>
          <pc:docMk/>
          <pc:sldMk cId="249844117" sldId="388"/>
        </pc:sldMkLst>
        <pc:spChg chg="mod">
          <ac:chgData name="xiaochen li" userId="50b582a8adf77086" providerId="LiveId" clId="{2BE563BA-E425-43B7-9A8E-5FFC49AC0556}" dt="2026-01-10T19:56:28.917" v="541" actId="20577"/>
          <ac:spMkLst>
            <pc:docMk/>
            <pc:sldMk cId="249844117" sldId="388"/>
            <ac:spMk id="7" creationId="{D9F40714-DE4D-9B9D-7D73-48E7E0186160}"/>
          </ac:spMkLst>
        </pc:spChg>
      </pc:sldChg>
      <pc:sldMasterChg chg="modSp mod delSldLayout">
        <pc:chgData name="xiaochen li" userId="50b582a8adf77086" providerId="LiveId" clId="{2BE563BA-E425-43B7-9A8E-5FFC49AC0556}" dt="2026-01-11T18:17:56.170" v="566" actId="20577"/>
        <pc:sldMasterMkLst>
          <pc:docMk/>
          <pc:sldMasterMk cId="0" sldId="2147483673"/>
        </pc:sldMasterMkLst>
        <pc:spChg chg="mod">
          <ac:chgData name="xiaochen li" userId="50b582a8adf77086" providerId="LiveId" clId="{2BE563BA-E425-43B7-9A8E-5FFC49AC0556}" dt="2026-01-11T18:17:56.170" v="566" actId="20577"/>
          <ac:spMkLst>
            <pc:docMk/>
            <pc:sldMasterMk cId="0" sldId="2147483673"/>
            <ac:spMk id="74" creationId="{00000000-0000-0000-0000-000000000000}"/>
          </ac:spMkLst>
        </pc:spChg>
        <pc:spChg chg="mod">
          <ac:chgData name="xiaochen li" userId="50b582a8adf77086" providerId="LiveId" clId="{2BE563BA-E425-43B7-9A8E-5FFC49AC0556}" dt="2026-01-11T18:17:45.479" v="562" actId="20577"/>
          <ac:spMkLst>
            <pc:docMk/>
            <pc:sldMasterMk cId="0" sldId="2147483673"/>
            <ac:spMk id="75" creationId="{00000000-0000-0000-0000-000000000000}"/>
          </ac:spMkLst>
        </pc:spChg>
        <pc:sldLayoutChg chg="del">
          <pc:chgData name="xiaochen li" userId="50b582a8adf77086" providerId="LiveId" clId="{2BE563BA-E425-43B7-9A8E-5FFC49AC0556}" dt="2026-01-10T15:29:20.170" v="39" actId="47"/>
          <pc:sldLayoutMkLst>
            <pc:docMk/>
            <pc:sldMasterMk cId="0" sldId="2147483673"/>
            <pc:sldLayoutMk cId="0" sldId="2147483659"/>
          </pc:sldLayoutMkLst>
        </pc:sldLayoutChg>
        <pc:sldLayoutChg chg="del">
          <pc:chgData name="xiaochen li" userId="50b582a8adf77086" providerId="LiveId" clId="{2BE563BA-E425-43B7-9A8E-5FFC49AC0556}" dt="2026-01-10T15:27:33.456" v="1" actId="47"/>
          <pc:sldLayoutMkLst>
            <pc:docMk/>
            <pc:sldMasterMk cId="0" sldId="2147483673"/>
            <pc:sldLayoutMk cId="0" sldId="2147483661"/>
          </pc:sldLayoutMkLst>
        </pc:sldLayoutChg>
      </pc:sldMaster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9"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marR="0" lvl="0"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1pPr>
            <a:lvl2pPr marL="914400" marR="0" lvl="1"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2pPr>
            <a:lvl3pPr marL="1371600" marR="0" lvl="2"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3pPr>
            <a:lvl4pPr marL="1828800" marR="0" lvl="3"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4pPr>
            <a:lvl5pPr marL="2286000" marR="0" lvl="4"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5pPr>
            <a:lvl6pPr marL="2743200" marR="0" lvl="5"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6pPr>
            <a:lvl7pPr marL="3200400" marR="0" lvl="6"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7pPr>
            <a:lvl8pPr marL="3657600" marR="0" lvl="7"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8pPr>
            <a:lvl9pPr marL="4114800" marR="0" lvl="8"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3"/>
        <p:cNvGrpSpPr/>
        <p:nvPr/>
      </p:nvGrpSpPr>
      <p:grpSpPr>
        <a:xfrm>
          <a:off x="0" y="0"/>
          <a:ext cx="0" cy="0"/>
          <a:chOff x="0" y="0"/>
          <a:chExt cx="0" cy="0"/>
        </a:xfrm>
      </p:grpSpPr>
      <p:sp>
        <p:nvSpPr>
          <p:cNvPr id="144" name="Google Shape;144;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45" name="Google Shape;145;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Subtitle">
  <p:cSld name="Title-Subtitle">
    <p:spTree>
      <p:nvGrpSpPr>
        <p:cNvPr id="1" name="Shape 11"/>
        <p:cNvGrpSpPr/>
        <p:nvPr/>
      </p:nvGrpSpPr>
      <p:grpSpPr>
        <a:xfrm>
          <a:off x="0" y="0"/>
          <a:ext cx="0" cy="0"/>
          <a:chOff x="0" y="0"/>
          <a:chExt cx="0" cy="0"/>
        </a:xfrm>
      </p:grpSpPr>
      <p:sp>
        <p:nvSpPr>
          <p:cNvPr id="12" name="Google Shape;12;p2"/>
          <p:cNvSpPr txBox="1">
            <a:spLocks noGrp="1"/>
          </p:cNvSpPr>
          <p:nvPr>
            <p:ph type="ctrTitle"/>
          </p:nvPr>
        </p:nvSpPr>
        <p:spPr>
          <a:xfrm>
            <a:off x="1143000" y="841772"/>
            <a:ext cx="6858000" cy="1790700"/>
          </a:xfrm>
          <a:prstGeom prst="rect">
            <a:avLst/>
          </a:prstGeom>
          <a:noFill/>
          <a:ln>
            <a:noFill/>
          </a:ln>
        </p:spPr>
        <p:txBody>
          <a:bodyPr spcFirstLastPara="1" wrap="square" lIns="91425" tIns="45700" rIns="91425" bIns="45700" anchor="b" anchorCtr="0">
            <a:noAutofit/>
          </a:bodyPr>
          <a:lstStyle>
            <a:lvl1pPr marR="0" lvl="0" algn="ctr">
              <a:lnSpc>
                <a:spcPct val="90000"/>
              </a:lnSpc>
              <a:spcBef>
                <a:spcPts val="0"/>
              </a:spcBef>
              <a:spcAft>
                <a:spcPts val="0"/>
              </a:spcAft>
              <a:buClr>
                <a:schemeClr val="accent1"/>
              </a:buClr>
              <a:buSzPts val="6000"/>
              <a:buFont typeface="Georgia"/>
              <a:buNone/>
              <a:defRPr sz="6000" b="0" i="0" u="none" strike="noStrike" cap="none">
                <a:solidFill>
                  <a:schemeClr val="accent1"/>
                </a:solidFill>
                <a:latin typeface="Georgia"/>
                <a:ea typeface="Georgia"/>
                <a:cs typeface="Georgia"/>
                <a:sym typeface="Georgia"/>
              </a:defRPr>
            </a:lvl1pPr>
            <a:lvl2pPr lvl="1" algn="l">
              <a:lnSpc>
                <a:spcPct val="100000"/>
              </a:lnSpc>
              <a:spcBef>
                <a:spcPts val="0"/>
              </a:spcBef>
              <a:spcAft>
                <a:spcPts val="0"/>
              </a:spcAft>
              <a:buSzPts val="1400"/>
              <a:buNone/>
              <a:defRPr sz="1800"/>
            </a:lvl2pPr>
            <a:lvl3pPr lvl="2" algn="l">
              <a:lnSpc>
                <a:spcPct val="100000"/>
              </a:lnSpc>
              <a:spcBef>
                <a:spcPts val="0"/>
              </a:spcBef>
              <a:spcAft>
                <a:spcPts val="0"/>
              </a:spcAft>
              <a:buSzPts val="1400"/>
              <a:buNone/>
              <a:defRPr sz="1800"/>
            </a:lvl3pPr>
            <a:lvl4pPr lvl="3" algn="l">
              <a:lnSpc>
                <a:spcPct val="100000"/>
              </a:lnSpc>
              <a:spcBef>
                <a:spcPts val="0"/>
              </a:spcBef>
              <a:spcAft>
                <a:spcPts val="0"/>
              </a:spcAft>
              <a:buSzPts val="1400"/>
              <a:buNone/>
              <a:defRPr sz="1800"/>
            </a:lvl4pPr>
            <a:lvl5pPr lvl="4" algn="l">
              <a:lnSpc>
                <a:spcPct val="100000"/>
              </a:lnSpc>
              <a:spcBef>
                <a:spcPts val="0"/>
              </a:spcBef>
              <a:spcAft>
                <a:spcPts val="0"/>
              </a:spcAft>
              <a:buSzPts val="1400"/>
              <a:buNone/>
              <a:defRPr sz="1800"/>
            </a:lvl5pPr>
            <a:lvl6pPr lvl="5" algn="l">
              <a:lnSpc>
                <a:spcPct val="100000"/>
              </a:lnSpc>
              <a:spcBef>
                <a:spcPts val="0"/>
              </a:spcBef>
              <a:spcAft>
                <a:spcPts val="0"/>
              </a:spcAft>
              <a:buSzPts val="1400"/>
              <a:buNone/>
              <a:defRPr sz="1800"/>
            </a:lvl6pPr>
            <a:lvl7pPr lvl="6" algn="l">
              <a:lnSpc>
                <a:spcPct val="100000"/>
              </a:lnSpc>
              <a:spcBef>
                <a:spcPts val="0"/>
              </a:spcBef>
              <a:spcAft>
                <a:spcPts val="0"/>
              </a:spcAft>
              <a:buSzPts val="1400"/>
              <a:buNone/>
              <a:defRPr sz="1800"/>
            </a:lvl7pPr>
            <a:lvl8pPr lvl="7" algn="l">
              <a:lnSpc>
                <a:spcPct val="100000"/>
              </a:lnSpc>
              <a:spcBef>
                <a:spcPts val="0"/>
              </a:spcBef>
              <a:spcAft>
                <a:spcPts val="0"/>
              </a:spcAft>
              <a:buSzPts val="1400"/>
              <a:buNone/>
              <a:defRPr sz="1800"/>
            </a:lvl8pPr>
            <a:lvl9pPr lvl="8" algn="l">
              <a:lnSpc>
                <a:spcPct val="100000"/>
              </a:lnSpc>
              <a:spcBef>
                <a:spcPts val="0"/>
              </a:spcBef>
              <a:spcAft>
                <a:spcPts val="0"/>
              </a:spcAft>
              <a:buSzPts val="1400"/>
              <a:buNone/>
              <a:defRPr sz="1800"/>
            </a:lvl9pPr>
          </a:lstStyle>
          <a:p>
            <a:endParaRPr/>
          </a:p>
        </p:txBody>
      </p:sp>
      <p:sp>
        <p:nvSpPr>
          <p:cNvPr id="13" name="Google Shape;13;p2"/>
          <p:cNvSpPr txBox="1">
            <a:spLocks noGrp="1"/>
          </p:cNvSpPr>
          <p:nvPr>
            <p:ph type="subTitle" idx="1"/>
          </p:nvPr>
        </p:nvSpPr>
        <p:spPr>
          <a:xfrm>
            <a:off x="1143000" y="2701528"/>
            <a:ext cx="6858000" cy="1241700"/>
          </a:xfrm>
          <a:prstGeom prst="rect">
            <a:avLst/>
          </a:prstGeom>
          <a:noFill/>
          <a:ln>
            <a:noFill/>
          </a:ln>
        </p:spPr>
        <p:txBody>
          <a:bodyPr spcFirstLastPara="1" wrap="square" lIns="91425" tIns="45700" rIns="91425" bIns="45700" anchor="t" anchorCtr="0">
            <a:noAutofit/>
          </a:bodyPr>
          <a:lstStyle>
            <a:lvl1pPr marR="0" lvl="0" algn="ctr">
              <a:lnSpc>
                <a:spcPct val="90000"/>
              </a:lnSpc>
              <a:spcBef>
                <a:spcPts val="1000"/>
              </a:spcBef>
              <a:spcAft>
                <a:spcPts val="0"/>
              </a:spcAft>
              <a:buClr>
                <a:schemeClr val="lt1"/>
              </a:buClr>
              <a:buSzPts val="2400"/>
              <a:buFont typeface="Arial"/>
              <a:buNone/>
              <a:defRPr sz="2400" b="0" i="0" u="none" strike="noStrike" cap="none">
                <a:solidFill>
                  <a:schemeClr val="lt1"/>
                </a:solidFill>
                <a:latin typeface="Arial"/>
                <a:ea typeface="Arial"/>
                <a:cs typeface="Arial"/>
                <a:sym typeface="Arial"/>
              </a:defRPr>
            </a:lvl1pPr>
            <a:lvl2pPr marR="0" lvl="1" algn="ctr">
              <a:lnSpc>
                <a:spcPct val="90000"/>
              </a:lnSpc>
              <a:spcBef>
                <a:spcPts val="500"/>
              </a:spcBef>
              <a:spcAft>
                <a:spcPts val="0"/>
              </a:spcAft>
              <a:buClr>
                <a:schemeClr val="lt1"/>
              </a:buClr>
              <a:buSzPts val="2000"/>
              <a:buFont typeface="Arial"/>
              <a:buNone/>
              <a:defRPr sz="2000" b="0" i="0" u="none" strike="noStrike" cap="none">
                <a:solidFill>
                  <a:schemeClr val="lt1"/>
                </a:solidFill>
                <a:latin typeface="Arial"/>
                <a:ea typeface="Arial"/>
                <a:cs typeface="Arial"/>
                <a:sym typeface="Arial"/>
              </a:defRPr>
            </a:lvl2pPr>
            <a:lvl3pPr marR="0" lvl="2" algn="ctr">
              <a:lnSpc>
                <a:spcPct val="90000"/>
              </a:lnSpc>
              <a:spcBef>
                <a:spcPts val="500"/>
              </a:spcBef>
              <a:spcAft>
                <a:spcPts val="0"/>
              </a:spcAft>
              <a:buClr>
                <a:schemeClr val="lt1"/>
              </a:buClr>
              <a:buSzPts val="1800"/>
              <a:buFont typeface="Arial"/>
              <a:buNone/>
              <a:defRPr sz="1800" b="0" i="0" u="none" strike="noStrike" cap="none">
                <a:solidFill>
                  <a:schemeClr val="lt1"/>
                </a:solidFill>
                <a:latin typeface="Arial"/>
                <a:ea typeface="Arial"/>
                <a:cs typeface="Arial"/>
                <a:sym typeface="Arial"/>
              </a:defRPr>
            </a:lvl3pPr>
            <a:lvl4pPr marR="0" lvl="3" algn="ctr">
              <a:lnSpc>
                <a:spcPct val="90000"/>
              </a:lnSpc>
              <a:spcBef>
                <a:spcPts val="50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4pPr>
            <a:lvl5pPr marR="0" lvl="4" algn="ctr">
              <a:lnSpc>
                <a:spcPct val="90000"/>
              </a:lnSpc>
              <a:spcBef>
                <a:spcPts val="50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5pPr>
            <a:lvl6pPr marR="0" lvl="5" algn="ctr">
              <a:lnSpc>
                <a:spcPct val="90000"/>
              </a:lnSpc>
              <a:spcBef>
                <a:spcPts val="50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6pPr>
            <a:lvl7pPr marR="0" lvl="6" algn="ctr">
              <a:lnSpc>
                <a:spcPct val="90000"/>
              </a:lnSpc>
              <a:spcBef>
                <a:spcPts val="50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7pPr>
            <a:lvl8pPr marR="0" lvl="7" algn="ctr">
              <a:lnSpc>
                <a:spcPct val="90000"/>
              </a:lnSpc>
              <a:spcBef>
                <a:spcPts val="50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8pPr>
            <a:lvl9pPr marR="0" lvl="8" algn="ctr">
              <a:lnSpc>
                <a:spcPct val="90000"/>
              </a:lnSpc>
              <a:spcBef>
                <a:spcPts val="50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9pPr>
          </a:lstStyle>
          <a:p>
            <a:endParaRPr/>
          </a:p>
        </p:txBody>
      </p:sp>
      <p:sp>
        <p:nvSpPr>
          <p:cNvPr id="14" name="Google Shape;14;p2"/>
          <p:cNvSpPr txBox="1">
            <a:spLocks noGrp="1"/>
          </p:cNvSpPr>
          <p:nvPr>
            <p:ph type="ftr" idx="11"/>
          </p:nvPr>
        </p:nvSpPr>
        <p:spPr>
          <a:xfrm>
            <a:off x="3028950" y="4767263"/>
            <a:ext cx="3086100" cy="273900"/>
          </a:xfrm>
          <a:prstGeom prst="rect">
            <a:avLst/>
          </a:prstGeom>
          <a:noFill/>
          <a:ln>
            <a:noFill/>
          </a:ln>
        </p:spPr>
        <p:txBody>
          <a:bodyPr spcFirstLastPara="1" wrap="square" lIns="91425" tIns="45700" rIns="91425" bIns="45700" anchor="ctr" anchorCtr="0">
            <a:noAutofit/>
          </a:bodyPr>
          <a:lstStyle>
            <a:lvl1pPr marR="0" lvl="0" algn="ctr">
              <a:lnSpc>
                <a:spcPct val="100000"/>
              </a:lnSpc>
              <a:spcBef>
                <a:spcPts val="0"/>
              </a:spcBef>
              <a:spcAft>
                <a:spcPts val="0"/>
              </a:spcAft>
              <a:buSzPts val="1400"/>
              <a:buNone/>
              <a:defRPr sz="1200" b="0" i="0" u="none" strike="noStrike" cap="none">
                <a:solidFill>
                  <a:srgbClr val="888888"/>
                </a:solidFill>
                <a:latin typeface="Arial"/>
                <a:ea typeface="Arial"/>
                <a:cs typeface="Arial"/>
                <a:sym typeface="Arial"/>
              </a:defRPr>
            </a:lvl1pPr>
            <a:lvl2pPr marR="0" lvl="1"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15" name="Google Shape;15;p2"/>
          <p:cNvSpPr txBox="1">
            <a:spLocks noGrp="1"/>
          </p:cNvSpPr>
          <p:nvPr>
            <p:ph type="sldNum" idx="12"/>
          </p:nvPr>
        </p:nvSpPr>
        <p:spPr>
          <a:xfrm>
            <a:off x="6457950" y="4767263"/>
            <a:ext cx="2057400" cy="273900"/>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59"/>
        <p:cNvGrpSpPr/>
        <p:nvPr/>
      </p:nvGrpSpPr>
      <p:grpSpPr>
        <a:xfrm>
          <a:off x="0" y="0"/>
          <a:ext cx="0" cy="0"/>
          <a:chOff x="0" y="0"/>
          <a:chExt cx="0" cy="0"/>
        </a:xfrm>
      </p:grpSpPr>
      <p:sp>
        <p:nvSpPr>
          <p:cNvPr id="60" name="Google Shape;60;p11"/>
          <p:cNvSpPr txBox="1">
            <a:spLocks noGrp="1"/>
          </p:cNvSpPr>
          <p:nvPr>
            <p:ph type="title"/>
          </p:nvPr>
        </p:nvSpPr>
        <p:spPr>
          <a:xfrm>
            <a:off x="628650" y="273844"/>
            <a:ext cx="7886700" cy="994200"/>
          </a:xfrm>
          <a:prstGeom prst="rect">
            <a:avLst/>
          </a:prstGeom>
          <a:noFill/>
          <a:ln>
            <a:noFill/>
          </a:ln>
        </p:spPr>
        <p:txBody>
          <a:bodyPr spcFirstLastPara="1" wrap="square" lIns="91425" tIns="45700" rIns="91425" bIns="45700" anchor="ctr" anchorCtr="0">
            <a:noAutofit/>
          </a:bodyPr>
          <a:lstStyle>
            <a:lvl1pPr marR="0" lvl="0" algn="l">
              <a:lnSpc>
                <a:spcPct val="90000"/>
              </a:lnSpc>
              <a:spcBef>
                <a:spcPts val="0"/>
              </a:spcBef>
              <a:spcAft>
                <a:spcPts val="0"/>
              </a:spcAft>
              <a:buClr>
                <a:schemeClr val="accent1"/>
              </a:buClr>
              <a:buSzPts val="4400"/>
              <a:buFont typeface="Georgia"/>
              <a:buNone/>
              <a:defRPr sz="4400" b="0" i="0" u="none" strike="noStrike" cap="none">
                <a:solidFill>
                  <a:schemeClr val="accent1"/>
                </a:solidFill>
                <a:latin typeface="Georgia"/>
                <a:ea typeface="Georgia"/>
                <a:cs typeface="Georgia"/>
                <a:sym typeface="Georgia"/>
              </a:defRPr>
            </a:lvl1pPr>
            <a:lvl2pPr lvl="1" algn="l">
              <a:lnSpc>
                <a:spcPct val="100000"/>
              </a:lnSpc>
              <a:spcBef>
                <a:spcPts val="0"/>
              </a:spcBef>
              <a:spcAft>
                <a:spcPts val="0"/>
              </a:spcAft>
              <a:buSzPts val="1400"/>
              <a:buNone/>
              <a:defRPr sz="1800"/>
            </a:lvl2pPr>
            <a:lvl3pPr lvl="2" algn="l">
              <a:lnSpc>
                <a:spcPct val="100000"/>
              </a:lnSpc>
              <a:spcBef>
                <a:spcPts val="0"/>
              </a:spcBef>
              <a:spcAft>
                <a:spcPts val="0"/>
              </a:spcAft>
              <a:buSzPts val="1400"/>
              <a:buNone/>
              <a:defRPr sz="1800"/>
            </a:lvl3pPr>
            <a:lvl4pPr lvl="3" algn="l">
              <a:lnSpc>
                <a:spcPct val="100000"/>
              </a:lnSpc>
              <a:spcBef>
                <a:spcPts val="0"/>
              </a:spcBef>
              <a:spcAft>
                <a:spcPts val="0"/>
              </a:spcAft>
              <a:buSzPts val="1400"/>
              <a:buNone/>
              <a:defRPr sz="1800"/>
            </a:lvl4pPr>
            <a:lvl5pPr lvl="4" algn="l">
              <a:lnSpc>
                <a:spcPct val="100000"/>
              </a:lnSpc>
              <a:spcBef>
                <a:spcPts val="0"/>
              </a:spcBef>
              <a:spcAft>
                <a:spcPts val="0"/>
              </a:spcAft>
              <a:buSzPts val="1400"/>
              <a:buNone/>
              <a:defRPr sz="1800"/>
            </a:lvl5pPr>
            <a:lvl6pPr lvl="5" algn="l">
              <a:lnSpc>
                <a:spcPct val="100000"/>
              </a:lnSpc>
              <a:spcBef>
                <a:spcPts val="0"/>
              </a:spcBef>
              <a:spcAft>
                <a:spcPts val="0"/>
              </a:spcAft>
              <a:buSzPts val="1400"/>
              <a:buNone/>
              <a:defRPr sz="1800"/>
            </a:lvl6pPr>
            <a:lvl7pPr lvl="6" algn="l">
              <a:lnSpc>
                <a:spcPct val="100000"/>
              </a:lnSpc>
              <a:spcBef>
                <a:spcPts val="0"/>
              </a:spcBef>
              <a:spcAft>
                <a:spcPts val="0"/>
              </a:spcAft>
              <a:buSzPts val="1400"/>
              <a:buNone/>
              <a:defRPr sz="1800"/>
            </a:lvl7pPr>
            <a:lvl8pPr lvl="7" algn="l">
              <a:lnSpc>
                <a:spcPct val="100000"/>
              </a:lnSpc>
              <a:spcBef>
                <a:spcPts val="0"/>
              </a:spcBef>
              <a:spcAft>
                <a:spcPts val="0"/>
              </a:spcAft>
              <a:buSzPts val="1400"/>
              <a:buNone/>
              <a:defRPr sz="1800"/>
            </a:lvl8pPr>
            <a:lvl9pPr lvl="8" algn="l">
              <a:lnSpc>
                <a:spcPct val="100000"/>
              </a:lnSpc>
              <a:spcBef>
                <a:spcPts val="0"/>
              </a:spcBef>
              <a:spcAft>
                <a:spcPts val="0"/>
              </a:spcAft>
              <a:buSzPts val="1400"/>
              <a:buNone/>
              <a:defRPr sz="1800"/>
            </a:lvl9pPr>
          </a:lstStyle>
          <a:p>
            <a:endParaRPr/>
          </a:p>
        </p:txBody>
      </p:sp>
      <p:sp>
        <p:nvSpPr>
          <p:cNvPr id="61" name="Google Shape;61;p11"/>
          <p:cNvSpPr txBox="1">
            <a:spLocks noGrp="1"/>
          </p:cNvSpPr>
          <p:nvPr>
            <p:ph type="body" idx="1"/>
          </p:nvPr>
        </p:nvSpPr>
        <p:spPr>
          <a:xfrm rot="5400000">
            <a:off x="2940300" y="-942431"/>
            <a:ext cx="3263400" cy="7886700"/>
          </a:xfrm>
          <a:prstGeom prst="rect">
            <a:avLst/>
          </a:prstGeom>
          <a:noFill/>
          <a:ln>
            <a:noFill/>
          </a:ln>
        </p:spPr>
        <p:txBody>
          <a:bodyPr spcFirstLastPara="1" wrap="square" lIns="91425" tIns="45700" rIns="91425" bIns="45700" anchor="t" anchorCtr="0">
            <a:noAutofit/>
          </a:bodyPr>
          <a:lstStyle>
            <a:lvl1pPr marL="457200" marR="0" lvl="0" indent="-406400" algn="l">
              <a:lnSpc>
                <a:spcPct val="90000"/>
              </a:lnSpc>
              <a:spcBef>
                <a:spcPts val="1000"/>
              </a:spcBef>
              <a:spcAft>
                <a:spcPts val="0"/>
              </a:spcAft>
              <a:buClr>
                <a:schemeClr val="lt1"/>
              </a:buClr>
              <a:buSzPts val="2800"/>
              <a:buFont typeface="Arial"/>
              <a:buChar char="•"/>
              <a:defRPr sz="2800" b="0" i="0" u="none" strike="noStrike" cap="none">
                <a:solidFill>
                  <a:schemeClr val="lt1"/>
                </a:solidFill>
                <a:latin typeface="Arial"/>
                <a:ea typeface="Arial"/>
                <a:cs typeface="Arial"/>
                <a:sym typeface="Arial"/>
              </a:defRPr>
            </a:lvl1pPr>
            <a:lvl2pPr marL="914400" marR="0" lvl="1" indent="-381000" algn="l">
              <a:lnSpc>
                <a:spcPct val="90000"/>
              </a:lnSpc>
              <a:spcBef>
                <a:spcPts val="500"/>
              </a:spcBef>
              <a:spcAft>
                <a:spcPts val="0"/>
              </a:spcAft>
              <a:buClr>
                <a:schemeClr val="lt1"/>
              </a:buClr>
              <a:buSzPts val="2400"/>
              <a:buFont typeface="Arial"/>
              <a:buChar char="•"/>
              <a:defRPr sz="2400" b="0" i="0" u="none" strike="noStrike" cap="none">
                <a:solidFill>
                  <a:schemeClr val="lt1"/>
                </a:solidFill>
                <a:latin typeface="Arial"/>
                <a:ea typeface="Arial"/>
                <a:cs typeface="Arial"/>
                <a:sym typeface="Arial"/>
              </a:defRPr>
            </a:lvl2pPr>
            <a:lvl3pPr marL="1371600" marR="0" lvl="2" indent="-355600" algn="l">
              <a:lnSpc>
                <a:spcPct val="90000"/>
              </a:lnSpc>
              <a:spcBef>
                <a:spcPts val="500"/>
              </a:spcBef>
              <a:spcAft>
                <a:spcPts val="0"/>
              </a:spcAft>
              <a:buClr>
                <a:schemeClr val="lt1"/>
              </a:buClr>
              <a:buSzPts val="2000"/>
              <a:buFont typeface="Arial"/>
              <a:buChar char="•"/>
              <a:defRPr sz="2000" b="0" i="0" u="none" strike="noStrike" cap="none">
                <a:solidFill>
                  <a:schemeClr val="lt1"/>
                </a:solidFill>
                <a:latin typeface="Arial"/>
                <a:ea typeface="Arial"/>
                <a:cs typeface="Arial"/>
                <a:sym typeface="Arial"/>
              </a:defRPr>
            </a:lvl3pPr>
            <a:lvl4pPr marL="1828800" marR="0" lvl="3" indent="-342900" algn="l">
              <a:lnSpc>
                <a:spcPct val="90000"/>
              </a:lnSpc>
              <a:spcBef>
                <a:spcPts val="500"/>
              </a:spcBef>
              <a:spcAft>
                <a:spcPts val="0"/>
              </a:spcAft>
              <a:buClr>
                <a:schemeClr val="lt1"/>
              </a:buClr>
              <a:buSzPts val="1800"/>
              <a:buFont typeface="Arial"/>
              <a:buChar char="•"/>
              <a:defRPr sz="1800" b="0" i="0" u="none" strike="noStrike" cap="none">
                <a:solidFill>
                  <a:schemeClr val="lt1"/>
                </a:solidFill>
                <a:latin typeface="Arial"/>
                <a:ea typeface="Arial"/>
                <a:cs typeface="Arial"/>
                <a:sym typeface="Arial"/>
              </a:defRPr>
            </a:lvl4pPr>
            <a:lvl5pPr marL="2286000" marR="0" lvl="4" indent="-342900" algn="l">
              <a:lnSpc>
                <a:spcPct val="90000"/>
              </a:lnSpc>
              <a:spcBef>
                <a:spcPts val="500"/>
              </a:spcBef>
              <a:spcAft>
                <a:spcPts val="0"/>
              </a:spcAft>
              <a:buClr>
                <a:schemeClr val="lt1"/>
              </a:buClr>
              <a:buSzPts val="1800"/>
              <a:buFont typeface="Arial"/>
              <a:buChar char="•"/>
              <a:defRPr sz="1800" b="0" i="0" u="none" strike="noStrike" cap="none">
                <a:solidFill>
                  <a:schemeClr val="lt1"/>
                </a:solidFill>
                <a:latin typeface="Arial"/>
                <a:ea typeface="Arial"/>
                <a:cs typeface="Arial"/>
                <a:sym typeface="Arial"/>
              </a:defRPr>
            </a:lvl5pPr>
            <a:lvl6pPr marL="2743200" marR="0" lvl="5" indent="-342900" algn="l">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6pPr>
            <a:lvl7pPr marL="3200400" marR="0" lvl="6" indent="-342900" algn="l">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7pPr>
            <a:lvl8pPr marL="3657600" marR="0" lvl="7" indent="-342900" algn="l">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8pPr>
            <a:lvl9pPr marL="4114800" marR="0" lvl="8" indent="-342900" algn="l">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9pPr>
          </a:lstStyle>
          <a:p>
            <a:endParaRPr/>
          </a:p>
        </p:txBody>
      </p:sp>
      <p:sp>
        <p:nvSpPr>
          <p:cNvPr id="62" name="Google Shape;62;p11"/>
          <p:cNvSpPr txBox="1">
            <a:spLocks noGrp="1"/>
          </p:cNvSpPr>
          <p:nvPr>
            <p:ph type="ftr" idx="11"/>
          </p:nvPr>
        </p:nvSpPr>
        <p:spPr>
          <a:xfrm>
            <a:off x="3028950" y="4767263"/>
            <a:ext cx="3086100" cy="273900"/>
          </a:xfrm>
          <a:prstGeom prst="rect">
            <a:avLst/>
          </a:prstGeom>
          <a:noFill/>
          <a:ln>
            <a:noFill/>
          </a:ln>
        </p:spPr>
        <p:txBody>
          <a:bodyPr spcFirstLastPara="1" wrap="square" lIns="91425" tIns="45700" rIns="91425" bIns="45700" anchor="ctr" anchorCtr="0">
            <a:noAutofit/>
          </a:bodyPr>
          <a:lstStyle>
            <a:lvl1pPr marR="0" lvl="0" algn="ctr">
              <a:lnSpc>
                <a:spcPct val="100000"/>
              </a:lnSpc>
              <a:spcBef>
                <a:spcPts val="0"/>
              </a:spcBef>
              <a:spcAft>
                <a:spcPts val="0"/>
              </a:spcAft>
              <a:buSzPts val="1400"/>
              <a:buNone/>
              <a:defRPr sz="1200" b="0" i="0" u="none" strike="noStrike" cap="none">
                <a:solidFill>
                  <a:srgbClr val="888888"/>
                </a:solidFill>
                <a:latin typeface="Arial"/>
                <a:ea typeface="Arial"/>
                <a:cs typeface="Arial"/>
                <a:sym typeface="Arial"/>
              </a:defRPr>
            </a:lvl1pPr>
            <a:lvl2pPr marR="0" lvl="1"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63" name="Google Shape;63;p11"/>
          <p:cNvSpPr txBox="1">
            <a:spLocks noGrp="1"/>
          </p:cNvSpPr>
          <p:nvPr>
            <p:ph type="sldNum" idx="12"/>
          </p:nvPr>
        </p:nvSpPr>
        <p:spPr>
          <a:xfrm>
            <a:off x="6457950" y="4767263"/>
            <a:ext cx="2057400" cy="273900"/>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64"/>
        <p:cNvGrpSpPr/>
        <p:nvPr/>
      </p:nvGrpSpPr>
      <p:grpSpPr>
        <a:xfrm>
          <a:off x="0" y="0"/>
          <a:ext cx="0" cy="0"/>
          <a:chOff x="0" y="0"/>
          <a:chExt cx="0" cy="0"/>
        </a:xfrm>
      </p:grpSpPr>
      <p:sp>
        <p:nvSpPr>
          <p:cNvPr id="65" name="Google Shape;65;p12"/>
          <p:cNvSpPr txBox="1">
            <a:spLocks noGrp="1"/>
          </p:cNvSpPr>
          <p:nvPr>
            <p:ph type="title"/>
          </p:nvPr>
        </p:nvSpPr>
        <p:spPr>
          <a:xfrm rot="5400000">
            <a:off x="5350050" y="1467544"/>
            <a:ext cx="4359000" cy="1971600"/>
          </a:xfrm>
          <a:prstGeom prst="rect">
            <a:avLst/>
          </a:prstGeom>
          <a:noFill/>
          <a:ln>
            <a:noFill/>
          </a:ln>
        </p:spPr>
        <p:txBody>
          <a:bodyPr spcFirstLastPara="1" wrap="square" lIns="91425" tIns="45700" rIns="91425" bIns="45700" anchor="ctr" anchorCtr="0">
            <a:noAutofit/>
          </a:bodyPr>
          <a:lstStyle>
            <a:lvl1pPr marR="0" lvl="0" algn="l">
              <a:lnSpc>
                <a:spcPct val="90000"/>
              </a:lnSpc>
              <a:spcBef>
                <a:spcPts val="0"/>
              </a:spcBef>
              <a:spcAft>
                <a:spcPts val="0"/>
              </a:spcAft>
              <a:buClr>
                <a:schemeClr val="accent1"/>
              </a:buClr>
              <a:buSzPts val="4400"/>
              <a:buFont typeface="Georgia"/>
              <a:buNone/>
              <a:defRPr sz="4400" b="0" i="0" u="none" strike="noStrike" cap="none">
                <a:solidFill>
                  <a:schemeClr val="accent1"/>
                </a:solidFill>
                <a:latin typeface="Georgia"/>
                <a:ea typeface="Georgia"/>
                <a:cs typeface="Georgia"/>
                <a:sym typeface="Georgia"/>
              </a:defRPr>
            </a:lvl1pPr>
            <a:lvl2pPr lvl="1" algn="l">
              <a:lnSpc>
                <a:spcPct val="100000"/>
              </a:lnSpc>
              <a:spcBef>
                <a:spcPts val="0"/>
              </a:spcBef>
              <a:spcAft>
                <a:spcPts val="0"/>
              </a:spcAft>
              <a:buSzPts val="1400"/>
              <a:buNone/>
              <a:defRPr sz="1800"/>
            </a:lvl2pPr>
            <a:lvl3pPr lvl="2" algn="l">
              <a:lnSpc>
                <a:spcPct val="100000"/>
              </a:lnSpc>
              <a:spcBef>
                <a:spcPts val="0"/>
              </a:spcBef>
              <a:spcAft>
                <a:spcPts val="0"/>
              </a:spcAft>
              <a:buSzPts val="1400"/>
              <a:buNone/>
              <a:defRPr sz="1800"/>
            </a:lvl3pPr>
            <a:lvl4pPr lvl="3" algn="l">
              <a:lnSpc>
                <a:spcPct val="100000"/>
              </a:lnSpc>
              <a:spcBef>
                <a:spcPts val="0"/>
              </a:spcBef>
              <a:spcAft>
                <a:spcPts val="0"/>
              </a:spcAft>
              <a:buSzPts val="1400"/>
              <a:buNone/>
              <a:defRPr sz="1800"/>
            </a:lvl4pPr>
            <a:lvl5pPr lvl="4" algn="l">
              <a:lnSpc>
                <a:spcPct val="100000"/>
              </a:lnSpc>
              <a:spcBef>
                <a:spcPts val="0"/>
              </a:spcBef>
              <a:spcAft>
                <a:spcPts val="0"/>
              </a:spcAft>
              <a:buSzPts val="1400"/>
              <a:buNone/>
              <a:defRPr sz="1800"/>
            </a:lvl5pPr>
            <a:lvl6pPr lvl="5" algn="l">
              <a:lnSpc>
                <a:spcPct val="100000"/>
              </a:lnSpc>
              <a:spcBef>
                <a:spcPts val="0"/>
              </a:spcBef>
              <a:spcAft>
                <a:spcPts val="0"/>
              </a:spcAft>
              <a:buSzPts val="1400"/>
              <a:buNone/>
              <a:defRPr sz="1800"/>
            </a:lvl6pPr>
            <a:lvl7pPr lvl="6" algn="l">
              <a:lnSpc>
                <a:spcPct val="100000"/>
              </a:lnSpc>
              <a:spcBef>
                <a:spcPts val="0"/>
              </a:spcBef>
              <a:spcAft>
                <a:spcPts val="0"/>
              </a:spcAft>
              <a:buSzPts val="1400"/>
              <a:buNone/>
              <a:defRPr sz="1800"/>
            </a:lvl7pPr>
            <a:lvl8pPr lvl="7" algn="l">
              <a:lnSpc>
                <a:spcPct val="100000"/>
              </a:lnSpc>
              <a:spcBef>
                <a:spcPts val="0"/>
              </a:spcBef>
              <a:spcAft>
                <a:spcPts val="0"/>
              </a:spcAft>
              <a:buSzPts val="1400"/>
              <a:buNone/>
              <a:defRPr sz="1800"/>
            </a:lvl8pPr>
            <a:lvl9pPr lvl="8" algn="l">
              <a:lnSpc>
                <a:spcPct val="100000"/>
              </a:lnSpc>
              <a:spcBef>
                <a:spcPts val="0"/>
              </a:spcBef>
              <a:spcAft>
                <a:spcPts val="0"/>
              </a:spcAft>
              <a:buSzPts val="1400"/>
              <a:buNone/>
              <a:defRPr sz="1800"/>
            </a:lvl9pPr>
          </a:lstStyle>
          <a:p>
            <a:endParaRPr/>
          </a:p>
        </p:txBody>
      </p:sp>
      <p:sp>
        <p:nvSpPr>
          <p:cNvPr id="66" name="Google Shape;66;p12"/>
          <p:cNvSpPr txBox="1">
            <a:spLocks noGrp="1"/>
          </p:cNvSpPr>
          <p:nvPr>
            <p:ph type="body" idx="1"/>
          </p:nvPr>
        </p:nvSpPr>
        <p:spPr>
          <a:xfrm rot="5400000">
            <a:off x="1349475" y="-447056"/>
            <a:ext cx="4359000" cy="5800800"/>
          </a:xfrm>
          <a:prstGeom prst="rect">
            <a:avLst/>
          </a:prstGeom>
          <a:noFill/>
          <a:ln>
            <a:noFill/>
          </a:ln>
        </p:spPr>
        <p:txBody>
          <a:bodyPr spcFirstLastPara="1" wrap="square" lIns="91425" tIns="45700" rIns="91425" bIns="45700" anchor="t" anchorCtr="0">
            <a:noAutofit/>
          </a:bodyPr>
          <a:lstStyle>
            <a:lvl1pPr marL="457200" marR="0" lvl="0" indent="-406400" algn="l">
              <a:lnSpc>
                <a:spcPct val="90000"/>
              </a:lnSpc>
              <a:spcBef>
                <a:spcPts val="1000"/>
              </a:spcBef>
              <a:spcAft>
                <a:spcPts val="0"/>
              </a:spcAft>
              <a:buClr>
                <a:schemeClr val="lt1"/>
              </a:buClr>
              <a:buSzPts val="2800"/>
              <a:buFont typeface="Arial"/>
              <a:buChar char="•"/>
              <a:defRPr sz="2800" b="0" i="0" u="none" strike="noStrike" cap="none">
                <a:solidFill>
                  <a:schemeClr val="lt1"/>
                </a:solidFill>
                <a:latin typeface="Arial"/>
                <a:ea typeface="Arial"/>
                <a:cs typeface="Arial"/>
                <a:sym typeface="Arial"/>
              </a:defRPr>
            </a:lvl1pPr>
            <a:lvl2pPr marL="914400" marR="0" lvl="1" indent="-381000" algn="l">
              <a:lnSpc>
                <a:spcPct val="90000"/>
              </a:lnSpc>
              <a:spcBef>
                <a:spcPts val="500"/>
              </a:spcBef>
              <a:spcAft>
                <a:spcPts val="0"/>
              </a:spcAft>
              <a:buClr>
                <a:schemeClr val="lt1"/>
              </a:buClr>
              <a:buSzPts val="2400"/>
              <a:buFont typeface="Arial"/>
              <a:buChar char="•"/>
              <a:defRPr sz="2400" b="0" i="0" u="none" strike="noStrike" cap="none">
                <a:solidFill>
                  <a:schemeClr val="lt1"/>
                </a:solidFill>
                <a:latin typeface="Arial"/>
                <a:ea typeface="Arial"/>
                <a:cs typeface="Arial"/>
                <a:sym typeface="Arial"/>
              </a:defRPr>
            </a:lvl2pPr>
            <a:lvl3pPr marL="1371600" marR="0" lvl="2" indent="-355600" algn="l">
              <a:lnSpc>
                <a:spcPct val="90000"/>
              </a:lnSpc>
              <a:spcBef>
                <a:spcPts val="500"/>
              </a:spcBef>
              <a:spcAft>
                <a:spcPts val="0"/>
              </a:spcAft>
              <a:buClr>
                <a:schemeClr val="lt1"/>
              </a:buClr>
              <a:buSzPts val="2000"/>
              <a:buFont typeface="Arial"/>
              <a:buChar char="•"/>
              <a:defRPr sz="2000" b="0" i="0" u="none" strike="noStrike" cap="none">
                <a:solidFill>
                  <a:schemeClr val="lt1"/>
                </a:solidFill>
                <a:latin typeface="Arial"/>
                <a:ea typeface="Arial"/>
                <a:cs typeface="Arial"/>
                <a:sym typeface="Arial"/>
              </a:defRPr>
            </a:lvl3pPr>
            <a:lvl4pPr marL="1828800" marR="0" lvl="3" indent="-342900" algn="l">
              <a:lnSpc>
                <a:spcPct val="90000"/>
              </a:lnSpc>
              <a:spcBef>
                <a:spcPts val="500"/>
              </a:spcBef>
              <a:spcAft>
                <a:spcPts val="0"/>
              </a:spcAft>
              <a:buClr>
                <a:schemeClr val="lt1"/>
              </a:buClr>
              <a:buSzPts val="1800"/>
              <a:buFont typeface="Arial"/>
              <a:buChar char="•"/>
              <a:defRPr sz="1800" b="0" i="0" u="none" strike="noStrike" cap="none">
                <a:solidFill>
                  <a:schemeClr val="lt1"/>
                </a:solidFill>
                <a:latin typeface="Arial"/>
                <a:ea typeface="Arial"/>
                <a:cs typeface="Arial"/>
                <a:sym typeface="Arial"/>
              </a:defRPr>
            </a:lvl4pPr>
            <a:lvl5pPr marL="2286000" marR="0" lvl="4" indent="-342900" algn="l">
              <a:lnSpc>
                <a:spcPct val="90000"/>
              </a:lnSpc>
              <a:spcBef>
                <a:spcPts val="500"/>
              </a:spcBef>
              <a:spcAft>
                <a:spcPts val="0"/>
              </a:spcAft>
              <a:buClr>
                <a:schemeClr val="lt1"/>
              </a:buClr>
              <a:buSzPts val="1800"/>
              <a:buFont typeface="Arial"/>
              <a:buChar char="•"/>
              <a:defRPr sz="1800" b="0" i="0" u="none" strike="noStrike" cap="none">
                <a:solidFill>
                  <a:schemeClr val="lt1"/>
                </a:solidFill>
                <a:latin typeface="Arial"/>
                <a:ea typeface="Arial"/>
                <a:cs typeface="Arial"/>
                <a:sym typeface="Arial"/>
              </a:defRPr>
            </a:lvl5pPr>
            <a:lvl6pPr marL="2743200" marR="0" lvl="5" indent="-342900" algn="l">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6pPr>
            <a:lvl7pPr marL="3200400" marR="0" lvl="6" indent="-342900" algn="l">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7pPr>
            <a:lvl8pPr marL="3657600" marR="0" lvl="7" indent="-342900" algn="l">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8pPr>
            <a:lvl9pPr marL="4114800" marR="0" lvl="8" indent="-342900" algn="l">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9pPr>
          </a:lstStyle>
          <a:p>
            <a:endParaRPr/>
          </a:p>
        </p:txBody>
      </p:sp>
      <p:sp>
        <p:nvSpPr>
          <p:cNvPr id="67" name="Google Shape;67;p12"/>
          <p:cNvSpPr txBox="1">
            <a:spLocks noGrp="1"/>
          </p:cNvSpPr>
          <p:nvPr>
            <p:ph type="ftr" idx="11"/>
          </p:nvPr>
        </p:nvSpPr>
        <p:spPr>
          <a:xfrm>
            <a:off x="3028950" y="4767263"/>
            <a:ext cx="3086100" cy="273900"/>
          </a:xfrm>
          <a:prstGeom prst="rect">
            <a:avLst/>
          </a:prstGeom>
          <a:noFill/>
          <a:ln>
            <a:noFill/>
          </a:ln>
        </p:spPr>
        <p:txBody>
          <a:bodyPr spcFirstLastPara="1" wrap="square" lIns="91425" tIns="45700" rIns="91425" bIns="45700" anchor="ctr" anchorCtr="0">
            <a:noAutofit/>
          </a:bodyPr>
          <a:lstStyle>
            <a:lvl1pPr marR="0" lvl="0" algn="ctr">
              <a:lnSpc>
                <a:spcPct val="100000"/>
              </a:lnSpc>
              <a:spcBef>
                <a:spcPts val="0"/>
              </a:spcBef>
              <a:spcAft>
                <a:spcPts val="0"/>
              </a:spcAft>
              <a:buSzPts val="1400"/>
              <a:buNone/>
              <a:defRPr sz="1200" b="0" i="0" u="none" strike="noStrike" cap="none">
                <a:solidFill>
                  <a:srgbClr val="888888"/>
                </a:solidFill>
                <a:latin typeface="Arial"/>
                <a:ea typeface="Arial"/>
                <a:cs typeface="Arial"/>
                <a:sym typeface="Arial"/>
              </a:defRPr>
            </a:lvl1pPr>
            <a:lvl2pPr marR="0" lvl="1"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68" name="Google Shape;68;p12"/>
          <p:cNvSpPr txBox="1">
            <a:spLocks noGrp="1"/>
          </p:cNvSpPr>
          <p:nvPr>
            <p:ph type="sldNum" idx="12"/>
          </p:nvPr>
        </p:nvSpPr>
        <p:spPr>
          <a:xfrm>
            <a:off x="6457950" y="4767263"/>
            <a:ext cx="2057400" cy="273900"/>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92"/>
        <p:cNvGrpSpPr/>
        <p:nvPr/>
      </p:nvGrpSpPr>
      <p:grpSpPr>
        <a:xfrm>
          <a:off x="0" y="0"/>
          <a:ext cx="0" cy="0"/>
          <a:chOff x="0" y="0"/>
          <a:chExt cx="0" cy="0"/>
        </a:xfrm>
      </p:grpSpPr>
      <p:sp>
        <p:nvSpPr>
          <p:cNvPr id="93" name="Google Shape;93;p17"/>
          <p:cNvSpPr txBox="1">
            <a:spLocks noGrp="1"/>
          </p:cNvSpPr>
          <p:nvPr>
            <p:ph type="title"/>
          </p:nvPr>
        </p:nvSpPr>
        <p:spPr>
          <a:xfrm>
            <a:off x="628650" y="273844"/>
            <a:ext cx="7886700" cy="994200"/>
          </a:xfrm>
          <a:prstGeom prst="rect">
            <a:avLst/>
          </a:prstGeom>
          <a:noFill/>
          <a:ln>
            <a:noFill/>
          </a:ln>
        </p:spPr>
        <p:txBody>
          <a:bodyPr spcFirstLastPara="1" wrap="square" lIns="91425" tIns="45700" rIns="91425" bIns="45700" anchor="ctr" anchorCtr="0">
            <a:noAutofit/>
          </a:bodyPr>
          <a:lstStyle>
            <a:lvl1pPr marR="0" lvl="0" algn="l">
              <a:lnSpc>
                <a:spcPct val="90000"/>
              </a:lnSpc>
              <a:spcBef>
                <a:spcPts val="0"/>
              </a:spcBef>
              <a:spcAft>
                <a:spcPts val="0"/>
              </a:spcAft>
              <a:buClr>
                <a:schemeClr val="dk2"/>
              </a:buClr>
              <a:buSzPts val="4400"/>
              <a:buFont typeface="Georgia"/>
              <a:buNone/>
              <a:defRPr sz="4400" b="0" i="0" u="none" strike="noStrike" cap="none">
                <a:solidFill>
                  <a:schemeClr val="dk2"/>
                </a:solidFill>
                <a:latin typeface="Georgia"/>
                <a:ea typeface="Georgia"/>
                <a:cs typeface="Georgia"/>
                <a:sym typeface="Georgia"/>
              </a:defRPr>
            </a:lvl1pPr>
            <a:lvl2pPr lvl="1" algn="l">
              <a:lnSpc>
                <a:spcPct val="100000"/>
              </a:lnSpc>
              <a:spcBef>
                <a:spcPts val="0"/>
              </a:spcBef>
              <a:spcAft>
                <a:spcPts val="0"/>
              </a:spcAft>
              <a:buSzPts val="1400"/>
              <a:buNone/>
              <a:defRPr sz="1800"/>
            </a:lvl2pPr>
            <a:lvl3pPr lvl="2" algn="l">
              <a:lnSpc>
                <a:spcPct val="100000"/>
              </a:lnSpc>
              <a:spcBef>
                <a:spcPts val="0"/>
              </a:spcBef>
              <a:spcAft>
                <a:spcPts val="0"/>
              </a:spcAft>
              <a:buSzPts val="1400"/>
              <a:buNone/>
              <a:defRPr sz="1800"/>
            </a:lvl3pPr>
            <a:lvl4pPr lvl="3" algn="l">
              <a:lnSpc>
                <a:spcPct val="100000"/>
              </a:lnSpc>
              <a:spcBef>
                <a:spcPts val="0"/>
              </a:spcBef>
              <a:spcAft>
                <a:spcPts val="0"/>
              </a:spcAft>
              <a:buSzPts val="1400"/>
              <a:buNone/>
              <a:defRPr sz="1800"/>
            </a:lvl4pPr>
            <a:lvl5pPr lvl="4" algn="l">
              <a:lnSpc>
                <a:spcPct val="100000"/>
              </a:lnSpc>
              <a:spcBef>
                <a:spcPts val="0"/>
              </a:spcBef>
              <a:spcAft>
                <a:spcPts val="0"/>
              </a:spcAft>
              <a:buSzPts val="1400"/>
              <a:buNone/>
              <a:defRPr sz="1800"/>
            </a:lvl5pPr>
            <a:lvl6pPr lvl="5" algn="l">
              <a:lnSpc>
                <a:spcPct val="100000"/>
              </a:lnSpc>
              <a:spcBef>
                <a:spcPts val="0"/>
              </a:spcBef>
              <a:spcAft>
                <a:spcPts val="0"/>
              </a:spcAft>
              <a:buSzPts val="1400"/>
              <a:buNone/>
              <a:defRPr sz="1800"/>
            </a:lvl6pPr>
            <a:lvl7pPr lvl="6" algn="l">
              <a:lnSpc>
                <a:spcPct val="100000"/>
              </a:lnSpc>
              <a:spcBef>
                <a:spcPts val="0"/>
              </a:spcBef>
              <a:spcAft>
                <a:spcPts val="0"/>
              </a:spcAft>
              <a:buSzPts val="1400"/>
              <a:buNone/>
              <a:defRPr sz="1800"/>
            </a:lvl7pPr>
            <a:lvl8pPr lvl="7" algn="l">
              <a:lnSpc>
                <a:spcPct val="100000"/>
              </a:lnSpc>
              <a:spcBef>
                <a:spcPts val="0"/>
              </a:spcBef>
              <a:spcAft>
                <a:spcPts val="0"/>
              </a:spcAft>
              <a:buSzPts val="1400"/>
              <a:buNone/>
              <a:defRPr sz="1800"/>
            </a:lvl8pPr>
            <a:lvl9pPr lvl="8" algn="l">
              <a:lnSpc>
                <a:spcPct val="100000"/>
              </a:lnSpc>
              <a:spcBef>
                <a:spcPts val="0"/>
              </a:spcBef>
              <a:spcAft>
                <a:spcPts val="0"/>
              </a:spcAft>
              <a:buSzPts val="1400"/>
              <a:buNone/>
              <a:defRPr sz="1800"/>
            </a:lvl9pPr>
          </a:lstStyle>
          <a:p>
            <a:endParaRPr/>
          </a:p>
        </p:txBody>
      </p:sp>
      <p:sp>
        <p:nvSpPr>
          <p:cNvPr id="94" name="Google Shape;94;p17"/>
          <p:cNvSpPr txBox="1">
            <a:spLocks noGrp="1"/>
          </p:cNvSpPr>
          <p:nvPr>
            <p:ph type="body" idx="1"/>
          </p:nvPr>
        </p:nvSpPr>
        <p:spPr>
          <a:xfrm>
            <a:off x="628650" y="1369219"/>
            <a:ext cx="3886200" cy="3263400"/>
          </a:xfrm>
          <a:prstGeom prst="rect">
            <a:avLst/>
          </a:prstGeom>
          <a:noFill/>
          <a:ln>
            <a:noFill/>
          </a:ln>
        </p:spPr>
        <p:txBody>
          <a:bodyPr spcFirstLastPara="1" wrap="square" lIns="91425" tIns="45700" rIns="91425" bIns="45700" anchor="t" anchorCtr="0">
            <a:noAutofit/>
          </a:bodyPr>
          <a:lstStyle>
            <a:lvl1pPr marL="457200" marR="0" lvl="0" indent="-406400" algn="l">
              <a:lnSpc>
                <a:spcPct val="90000"/>
              </a:lnSpc>
              <a:spcBef>
                <a:spcPts val="1000"/>
              </a:spcBef>
              <a:spcAft>
                <a:spcPts val="0"/>
              </a:spcAft>
              <a:buClr>
                <a:srgbClr val="3F3F3F"/>
              </a:buClr>
              <a:buSzPts val="2800"/>
              <a:buFont typeface="Arial"/>
              <a:buChar char="•"/>
              <a:defRPr sz="2800" b="0" i="0" u="none" strike="noStrike" cap="none">
                <a:solidFill>
                  <a:srgbClr val="3F3F3F"/>
                </a:solidFill>
                <a:latin typeface="Arial"/>
                <a:ea typeface="Arial"/>
                <a:cs typeface="Arial"/>
                <a:sym typeface="Arial"/>
              </a:defRPr>
            </a:lvl1pPr>
            <a:lvl2pPr marL="914400" marR="0" lvl="1" indent="-381000" algn="l">
              <a:lnSpc>
                <a:spcPct val="90000"/>
              </a:lnSpc>
              <a:spcBef>
                <a:spcPts val="500"/>
              </a:spcBef>
              <a:spcAft>
                <a:spcPts val="0"/>
              </a:spcAft>
              <a:buClr>
                <a:srgbClr val="3F3F3F"/>
              </a:buClr>
              <a:buSzPts val="2400"/>
              <a:buFont typeface="Arial"/>
              <a:buChar char="•"/>
              <a:defRPr sz="2400" b="0" i="0" u="none" strike="noStrike" cap="none">
                <a:solidFill>
                  <a:srgbClr val="3F3F3F"/>
                </a:solidFill>
                <a:latin typeface="Arial"/>
                <a:ea typeface="Arial"/>
                <a:cs typeface="Arial"/>
                <a:sym typeface="Arial"/>
              </a:defRPr>
            </a:lvl2pPr>
            <a:lvl3pPr marL="1371600" marR="0" lvl="2" indent="-355600" algn="l">
              <a:lnSpc>
                <a:spcPct val="90000"/>
              </a:lnSpc>
              <a:spcBef>
                <a:spcPts val="500"/>
              </a:spcBef>
              <a:spcAft>
                <a:spcPts val="0"/>
              </a:spcAft>
              <a:buClr>
                <a:srgbClr val="3F3F3F"/>
              </a:buClr>
              <a:buSzPts val="2000"/>
              <a:buFont typeface="Arial"/>
              <a:buChar char="•"/>
              <a:defRPr sz="2000" b="0" i="0" u="none" strike="noStrike" cap="none">
                <a:solidFill>
                  <a:srgbClr val="3F3F3F"/>
                </a:solidFill>
                <a:latin typeface="Arial"/>
                <a:ea typeface="Arial"/>
                <a:cs typeface="Arial"/>
                <a:sym typeface="Arial"/>
              </a:defRPr>
            </a:lvl3pPr>
            <a:lvl4pPr marL="1828800" marR="0" lvl="3" indent="-342900" algn="l">
              <a:lnSpc>
                <a:spcPct val="90000"/>
              </a:lnSpc>
              <a:spcBef>
                <a:spcPts val="500"/>
              </a:spcBef>
              <a:spcAft>
                <a:spcPts val="0"/>
              </a:spcAft>
              <a:buClr>
                <a:srgbClr val="3F3F3F"/>
              </a:buClr>
              <a:buSzPts val="1800"/>
              <a:buFont typeface="Arial"/>
              <a:buChar char="•"/>
              <a:defRPr sz="1800" b="0" i="0" u="none" strike="noStrike" cap="none">
                <a:solidFill>
                  <a:srgbClr val="3F3F3F"/>
                </a:solidFill>
                <a:latin typeface="Arial"/>
                <a:ea typeface="Arial"/>
                <a:cs typeface="Arial"/>
                <a:sym typeface="Arial"/>
              </a:defRPr>
            </a:lvl4pPr>
            <a:lvl5pPr marL="2286000" marR="0" lvl="4" indent="-342900" algn="l">
              <a:lnSpc>
                <a:spcPct val="90000"/>
              </a:lnSpc>
              <a:spcBef>
                <a:spcPts val="500"/>
              </a:spcBef>
              <a:spcAft>
                <a:spcPts val="0"/>
              </a:spcAft>
              <a:buClr>
                <a:srgbClr val="3F3F3F"/>
              </a:buClr>
              <a:buSzPts val="1800"/>
              <a:buFont typeface="Arial"/>
              <a:buChar char="•"/>
              <a:defRPr sz="1800" b="0" i="0" u="none" strike="noStrike" cap="none">
                <a:solidFill>
                  <a:srgbClr val="3F3F3F"/>
                </a:solidFill>
                <a:latin typeface="Arial"/>
                <a:ea typeface="Arial"/>
                <a:cs typeface="Arial"/>
                <a:sym typeface="Arial"/>
              </a:defRPr>
            </a:lvl5pPr>
            <a:lvl6pPr marL="2743200" marR="0" lvl="5" indent="-342900" algn="l">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6pPr>
            <a:lvl7pPr marL="3200400" marR="0" lvl="6" indent="-342900" algn="l">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7pPr>
            <a:lvl8pPr marL="3657600" marR="0" lvl="7" indent="-342900" algn="l">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8pPr>
            <a:lvl9pPr marL="4114800" marR="0" lvl="8" indent="-342900" algn="l">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9pPr>
          </a:lstStyle>
          <a:p>
            <a:endParaRPr/>
          </a:p>
        </p:txBody>
      </p:sp>
      <p:sp>
        <p:nvSpPr>
          <p:cNvPr id="95" name="Google Shape;95;p17"/>
          <p:cNvSpPr txBox="1">
            <a:spLocks noGrp="1"/>
          </p:cNvSpPr>
          <p:nvPr>
            <p:ph type="body" idx="2"/>
          </p:nvPr>
        </p:nvSpPr>
        <p:spPr>
          <a:xfrm>
            <a:off x="4629150" y="1369219"/>
            <a:ext cx="3886200" cy="3263400"/>
          </a:xfrm>
          <a:prstGeom prst="rect">
            <a:avLst/>
          </a:prstGeom>
          <a:noFill/>
          <a:ln>
            <a:noFill/>
          </a:ln>
        </p:spPr>
        <p:txBody>
          <a:bodyPr spcFirstLastPara="1" wrap="square" lIns="91425" tIns="45700" rIns="91425" bIns="45700" anchor="t" anchorCtr="0">
            <a:noAutofit/>
          </a:bodyPr>
          <a:lstStyle>
            <a:lvl1pPr marL="457200" marR="0" lvl="0" indent="-406400" algn="l">
              <a:lnSpc>
                <a:spcPct val="90000"/>
              </a:lnSpc>
              <a:spcBef>
                <a:spcPts val="1000"/>
              </a:spcBef>
              <a:spcAft>
                <a:spcPts val="0"/>
              </a:spcAft>
              <a:buClr>
                <a:srgbClr val="3F3F3F"/>
              </a:buClr>
              <a:buSzPts val="2800"/>
              <a:buFont typeface="Arial"/>
              <a:buChar char="•"/>
              <a:defRPr sz="2800" b="0" i="0" u="none" strike="noStrike" cap="none">
                <a:solidFill>
                  <a:srgbClr val="3F3F3F"/>
                </a:solidFill>
                <a:latin typeface="Arial"/>
                <a:ea typeface="Arial"/>
                <a:cs typeface="Arial"/>
                <a:sym typeface="Arial"/>
              </a:defRPr>
            </a:lvl1pPr>
            <a:lvl2pPr marL="914400" marR="0" lvl="1" indent="-381000" algn="l">
              <a:lnSpc>
                <a:spcPct val="90000"/>
              </a:lnSpc>
              <a:spcBef>
                <a:spcPts val="500"/>
              </a:spcBef>
              <a:spcAft>
                <a:spcPts val="0"/>
              </a:spcAft>
              <a:buClr>
                <a:srgbClr val="3F3F3F"/>
              </a:buClr>
              <a:buSzPts val="2400"/>
              <a:buFont typeface="Arial"/>
              <a:buChar char="•"/>
              <a:defRPr sz="2400" b="0" i="0" u="none" strike="noStrike" cap="none">
                <a:solidFill>
                  <a:srgbClr val="3F3F3F"/>
                </a:solidFill>
                <a:latin typeface="Arial"/>
                <a:ea typeface="Arial"/>
                <a:cs typeface="Arial"/>
                <a:sym typeface="Arial"/>
              </a:defRPr>
            </a:lvl2pPr>
            <a:lvl3pPr marL="1371600" marR="0" lvl="2" indent="-355600" algn="l">
              <a:lnSpc>
                <a:spcPct val="90000"/>
              </a:lnSpc>
              <a:spcBef>
                <a:spcPts val="500"/>
              </a:spcBef>
              <a:spcAft>
                <a:spcPts val="0"/>
              </a:spcAft>
              <a:buClr>
                <a:srgbClr val="3F3F3F"/>
              </a:buClr>
              <a:buSzPts val="2000"/>
              <a:buFont typeface="Arial"/>
              <a:buChar char="•"/>
              <a:defRPr sz="2000" b="0" i="0" u="none" strike="noStrike" cap="none">
                <a:solidFill>
                  <a:srgbClr val="3F3F3F"/>
                </a:solidFill>
                <a:latin typeface="Arial"/>
                <a:ea typeface="Arial"/>
                <a:cs typeface="Arial"/>
                <a:sym typeface="Arial"/>
              </a:defRPr>
            </a:lvl3pPr>
            <a:lvl4pPr marL="1828800" marR="0" lvl="3" indent="-342900" algn="l">
              <a:lnSpc>
                <a:spcPct val="90000"/>
              </a:lnSpc>
              <a:spcBef>
                <a:spcPts val="500"/>
              </a:spcBef>
              <a:spcAft>
                <a:spcPts val="0"/>
              </a:spcAft>
              <a:buClr>
                <a:srgbClr val="3F3F3F"/>
              </a:buClr>
              <a:buSzPts val="1800"/>
              <a:buFont typeface="Arial"/>
              <a:buChar char="•"/>
              <a:defRPr sz="1800" b="0" i="0" u="none" strike="noStrike" cap="none">
                <a:solidFill>
                  <a:srgbClr val="3F3F3F"/>
                </a:solidFill>
                <a:latin typeface="Arial"/>
                <a:ea typeface="Arial"/>
                <a:cs typeface="Arial"/>
                <a:sym typeface="Arial"/>
              </a:defRPr>
            </a:lvl4pPr>
            <a:lvl5pPr marL="2286000" marR="0" lvl="4" indent="-342900" algn="l">
              <a:lnSpc>
                <a:spcPct val="90000"/>
              </a:lnSpc>
              <a:spcBef>
                <a:spcPts val="500"/>
              </a:spcBef>
              <a:spcAft>
                <a:spcPts val="0"/>
              </a:spcAft>
              <a:buClr>
                <a:srgbClr val="3F3F3F"/>
              </a:buClr>
              <a:buSzPts val="1800"/>
              <a:buFont typeface="Arial"/>
              <a:buChar char="•"/>
              <a:defRPr sz="1800" b="0" i="0" u="none" strike="noStrike" cap="none">
                <a:solidFill>
                  <a:srgbClr val="3F3F3F"/>
                </a:solidFill>
                <a:latin typeface="Arial"/>
                <a:ea typeface="Arial"/>
                <a:cs typeface="Arial"/>
                <a:sym typeface="Arial"/>
              </a:defRPr>
            </a:lvl5pPr>
            <a:lvl6pPr marL="2743200" marR="0" lvl="5" indent="-342900" algn="l">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6pPr>
            <a:lvl7pPr marL="3200400" marR="0" lvl="6" indent="-342900" algn="l">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7pPr>
            <a:lvl8pPr marL="3657600" marR="0" lvl="7" indent="-342900" algn="l">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8pPr>
            <a:lvl9pPr marL="4114800" marR="0" lvl="8" indent="-342900" algn="l">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9pPr>
          </a:lstStyle>
          <a:p>
            <a:endParaRPr/>
          </a:p>
        </p:txBody>
      </p:sp>
      <p:sp>
        <p:nvSpPr>
          <p:cNvPr id="96" name="Google Shape;96;p17"/>
          <p:cNvSpPr txBox="1">
            <a:spLocks noGrp="1"/>
          </p:cNvSpPr>
          <p:nvPr>
            <p:ph type="ftr" idx="11"/>
          </p:nvPr>
        </p:nvSpPr>
        <p:spPr>
          <a:xfrm>
            <a:off x="4458400" y="4767263"/>
            <a:ext cx="3086100" cy="273900"/>
          </a:xfrm>
          <a:prstGeom prst="rect">
            <a:avLst/>
          </a:prstGeom>
          <a:noFill/>
          <a:ln>
            <a:noFill/>
          </a:ln>
        </p:spPr>
        <p:txBody>
          <a:bodyPr spcFirstLastPara="1" wrap="square" lIns="91425" tIns="45700" rIns="91425" bIns="45700" anchor="ctr" anchorCtr="0">
            <a:noAutofit/>
          </a:bodyPr>
          <a:lstStyle>
            <a:lvl1pPr marR="0" lvl="0" algn="ctr" rtl="0">
              <a:lnSpc>
                <a:spcPct val="100000"/>
              </a:lnSpc>
              <a:spcBef>
                <a:spcPts val="0"/>
              </a:spcBef>
              <a:spcAft>
                <a:spcPts val="0"/>
              </a:spcAft>
              <a:buClr>
                <a:srgbClr val="000000"/>
              </a:buClr>
              <a:buSzPts val="1400"/>
              <a:buFont typeface="Arial"/>
              <a:buNone/>
              <a:defRPr sz="1200" b="0" i="0" u="none" strike="noStrike" cap="none">
                <a:solidFill>
                  <a:srgbClr val="888888"/>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9pPr>
          </a:lstStyle>
          <a:p>
            <a:endParaRPr/>
          </a:p>
        </p:txBody>
      </p:sp>
      <p:sp>
        <p:nvSpPr>
          <p:cNvPr id="97" name="Google Shape;97;p17"/>
          <p:cNvSpPr txBox="1">
            <a:spLocks noGrp="1"/>
          </p:cNvSpPr>
          <p:nvPr>
            <p:ph type="sldNum" idx="12"/>
          </p:nvPr>
        </p:nvSpPr>
        <p:spPr>
          <a:xfrm>
            <a:off x="6457950" y="4767263"/>
            <a:ext cx="2057400" cy="273900"/>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98"/>
        <p:cNvGrpSpPr/>
        <p:nvPr/>
      </p:nvGrpSpPr>
      <p:grpSpPr>
        <a:xfrm>
          <a:off x="0" y="0"/>
          <a:ext cx="0" cy="0"/>
          <a:chOff x="0" y="0"/>
          <a:chExt cx="0" cy="0"/>
        </a:xfrm>
      </p:grpSpPr>
      <p:sp>
        <p:nvSpPr>
          <p:cNvPr id="99" name="Google Shape;99;p18"/>
          <p:cNvSpPr txBox="1">
            <a:spLocks noGrp="1"/>
          </p:cNvSpPr>
          <p:nvPr>
            <p:ph type="title"/>
          </p:nvPr>
        </p:nvSpPr>
        <p:spPr>
          <a:xfrm>
            <a:off x="629841" y="273844"/>
            <a:ext cx="7886700" cy="994200"/>
          </a:xfrm>
          <a:prstGeom prst="rect">
            <a:avLst/>
          </a:prstGeom>
          <a:noFill/>
          <a:ln>
            <a:noFill/>
          </a:ln>
        </p:spPr>
        <p:txBody>
          <a:bodyPr spcFirstLastPara="1" wrap="square" lIns="91425" tIns="45700" rIns="91425" bIns="45700" anchor="ctr" anchorCtr="0">
            <a:noAutofit/>
          </a:bodyPr>
          <a:lstStyle>
            <a:lvl1pPr marR="0" lvl="0" algn="l">
              <a:lnSpc>
                <a:spcPct val="90000"/>
              </a:lnSpc>
              <a:spcBef>
                <a:spcPts val="0"/>
              </a:spcBef>
              <a:spcAft>
                <a:spcPts val="0"/>
              </a:spcAft>
              <a:buClr>
                <a:schemeClr val="dk2"/>
              </a:buClr>
              <a:buSzPts val="4400"/>
              <a:buFont typeface="Georgia"/>
              <a:buNone/>
              <a:defRPr sz="4400" b="0" i="0" u="none" strike="noStrike" cap="none">
                <a:solidFill>
                  <a:schemeClr val="dk2"/>
                </a:solidFill>
                <a:latin typeface="Georgia"/>
                <a:ea typeface="Georgia"/>
                <a:cs typeface="Georgia"/>
                <a:sym typeface="Georgia"/>
              </a:defRPr>
            </a:lvl1pPr>
            <a:lvl2pPr lvl="1" algn="l">
              <a:lnSpc>
                <a:spcPct val="100000"/>
              </a:lnSpc>
              <a:spcBef>
                <a:spcPts val="0"/>
              </a:spcBef>
              <a:spcAft>
                <a:spcPts val="0"/>
              </a:spcAft>
              <a:buSzPts val="1400"/>
              <a:buNone/>
              <a:defRPr sz="1800"/>
            </a:lvl2pPr>
            <a:lvl3pPr lvl="2" algn="l">
              <a:lnSpc>
                <a:spcPct val="100000"/>
              </a:lnSpc>
              <a:spcBef>
                <a:spcPts val="0"/>
              </a:spcBef>
              <a:spcAft>
                <a:spcPts val="0"/>
              </a:spcAft>
              <a:buSzPts val="1400"/>
              <a:buNone/>
              <a:defRPr sz="1800"/>
            </a:lvl3pPr>
            <a:lvl4pPr lvl="3" algn="l">
              <a:lnSpc>
                <a:spcPct val="100000"/>
              </a:lnSpc>
              <a:spcBef>
                <a:spcPts val="0"/>
              </a:spcBef>
              <a:spcAft>
                <a:spcPts val="0"/>
              </a:spcAft>
              <a:buSzPts val="1400"/>
              <a:buNone/>
              <a:defRPr sz="1800"/>
            </a:lvl4pPr>
            <a:lvl5pPr lvl="4" algn="l">
              <a:lnSpc>
                <a:spcPct val="100000"/>
              </a:lnSpc>
              <a:spcBef>
                <a:spcPts val="0"/>
              </a:spcBef>
              <a:spcAft>
                <a:spcPts val="0"/>
              </a:spcAft>
              <a:buSzPts val="1400"/>
              <a:buNone/>
              <a:defRPr sz="1800"/>
            </a:lvl5pPr>
            <a:lvl6pPr lvl="5" algn="l">
              <a:lnSpc>
                <a:spcPct val="100000"/>
              </a:lnSpc>
              <a:spcBef>
                <a:spcPts val="0"/>
              </a:spcBef>
              <a:spcAft>
                <a:spcPts val="0"/>
              </a:spcAft>
              <a:buSzPts val="1400"/>
              <a:buNone/>
              <a:defRPr sz="1800"/>
            </a:lvl6pPr>
            <a:lvl7pPr lvl="6" algn="l">
              <a:lnSpc>
                <a:spcPct val="100000"/>
              </a:lnSpc>
              <a:spcBef>
                <a:spcPts val="0"/>
              </a:spcBef>
              <a:spcAft>
                <a:spcPts val="0"/>
              </a:spcAft>
              <a:buSzPts val="1400"/>
              <a:buNone/>
              <a:defRPr sz="1800"/>
            </a:lvl7pPr>
            <a:lvl8pPr lvl="7" algn="l">
              <a:lnSpc>
                <a:spcPct val="100000"/>
              </a:lnSpc>
              <a:spcBef>
                <a:spcPts val="0"/>
              </a:spcBef>
              <a:spcAft>
                <a:spcPts val="0"/>
              </a:spcAft>
              <a:buSzPts val="1400"/>
              <a:buNone/>
              <a:defRPr sz="1800"/>
            </a:lvl8pPr>
            <a:lvl9pPr lvl="8" algn="l">
              <a:lnSpc>
                <a:spcPct val="100000"/>
              </a:lnSpc>
              <a:spcBef>
                <a:spcPts val="0"/>
              </a:spcBef>
              <a:spcAft>
                <a:spcPts val="0"/>
              </a:spcAft>
              <a:buSzPts val="1400"/>
              <a:buNone/>
              <a:defRPr sz="1800"/>
            </a:lvl9pPr>
          </a:lstStyle>
          <a:p>
            <a:endParaRPr/>
          </a:p>
        </p:txBody>
      </p:sp>
      <p:sp>
        <p:nvSpPr>
          <p:cNvPr id="100" name="Google Shape;100;p18"/>
          <p:cNvSpPr txBox="1">
            <a:spLocks noGrp="1"/>
          </p:cNvSpPr>
          <p:nvPr>
            <p:ph type="body" idx="1"/>
          </p:nvPr>
        </p:nvSpPr>
        <p:spPr>
          <a:xfrm>
            <a:off x="629842" y="1260872"/>
            <a:ext cx="3868200" cy="618000"/>
          </a:xfrm>
          <a:prstGeom prst="rect">
            <a:avLst/>
          </a:prstGeom>
          <a:noFill/>
          <a:ln>
            <a:noFill/>
          </a:ln>
        </p:spPr>
        <p:txBody>
          <a:bodyPr spcFirstLastPara="1" wrap="square" lIns="91425" tIns="45700" rIns="91425" bIns="45700" anchor="b" anchorCtr="0">
            <a:noAutofit/>
          </a:bodyPr>
          <a:lstStyle>
            <a:lvl1pPr marL="457200" marR="0" lvl="0" indent="-228600" algn="l">
              <a:lnSpc>
                <a:spcPct val="90000"/>
              </a:lnSpc>
              <a:spcBef>
                <a:spcPts val="1000"/>
              </a:spcBef>
              <a:spcAft>
                <a:spcPts val="0"/>
              </a:spcAft>
              <a:buClr>
                <a:srgbClr val="3F3F3F"/>
              </a:buClr>
              <a:buSzPts val="2400"/>
              <a:buFont typeface="Arial"/>
              <a:buNone/>
              <a:defRPr sz="2400" b="1" i="0" u="none" strike="noStrike" cap="none">
                <a:solidFill>
                  <a:srgbClr val="3F3F3F"/>
                </a:solidFill>
                <a:latin typeface="Arial"/>
                <a:ea typeface="Arial"/>
                <a:cs typeface="Arial"/>
                <a:sym typeface="Arial"/>
              </a:defRPr>
            </a:lvl1pPr>
            <a:lvl2pPr marL="914400" marR="0" lvl="1" indent="-228600" algn="l">
              <a:lnSpc>
                <a:spcPct val="90000"/>
              </a:lnSpc>
              <a:spcBef>
                <a:spcPts val="500"/>
              </a:spcBef>
              <a:spcAft>
                <a:spcPts val="0"/>
              </a:spcAft>
              <a:buClr>
                <a:srgbClr val="3F3F3F"/>
              </a:buClr>
              <a:buSzPts val="2000"/>
              <a:buFont typeface="Arial"/>
              <a:buNone/>
              <a:defRPr sz="2000" b="1" i="0" u="none" strike="noStrike" cap="none">
                <a:solidFill>
                  <a:srgbClr val="3F3F3F"/>
                </a:solidFill>
                <a:latin typeface="Arial"/>
                <a:ea typeface="Arial"/>
                <a:cs typeface="Arial"/>
                <a:sym typeface="Arial"/>
              </a:defRPr>
            </a:lvl2pPr>
            <a:lvl3pPr marL="1371600" marR="0" lvl="2" indent="-228600" algn="l">
              <a:lnSpc>
                <a:spcPct val="90000"/>
              </a:lnSpc>
              <a:spcBef>
                <a:spcPts val="500"/>
              </a:spcBef>
              <a:spcAft>
                <a:spcPts val="0"/>
              </a:spcAft>
              <a:buClr>
                <a:srgbClr val="3F3F3F"/>
              </a:buClr>
              <a:buSzPts val="1800"/>
              <a:buFont typeface="Arial"/>
              <a:buNone/>
              <a:defRPr sz="1800" b="1" i="0" u="none" strike="noStrike" cap="none">
                <a:solidFill>
                  <a:srgbClr val="3F3F3F"/>
                </a:solidFill>
                <a:latin typeface="Arial"/>
                <a:ea typeface="Arial"/>
                <a:cs typeface="Arial"/>
                <a:sym typeface="Arial"/>
              </a:defRPr>
            </a:lvl3pPr>
            <a:lvl4pPr marL="1828800" marR="0" lvl="3" indent="-228600" algn="l">
              <a:lnSpc>
                <a:spcPct val="90000"/>
              </a:lnSpc>
              <a:spcBef>
                <a:spcPts val="500"/>
              </a:spcBef>
              <a:spcAft>
                <a:spcPts val="0"/>
              </a:spcAft>
              <a:buClr>
                <a:srgbClr val="3F3F3F"/>
              </a:buClr>
              <a:buSzPts val="1600"/>
              <a:buFont typeface="Arial"/>
              <a:buNone/>
              <a:defRPr sz="1600" b="1" i="0" u="none" strike="noStrike" cap="none">
                <a:solidFill>
                  <a:srgbClr val="3F3F3F"/>
                </a:solidFill>
                <a:latin typeface="Arial"/>
                <a:ea typeface="Arial"/>
                <a:cs typeface="Arial"/>
                <a:sym typeface="Arial"/>
              </a:defRPr>
            </a:lvl4pPr>
            <a:lvl5pPr marL="2286000" marR="0" lvl="4" indent="-228600" algn="l">
              <a:lnSpc>
                <a:spcPct val="90000"/>
              </a:lnSpc>
              <a:spcBef>
                <a:spcPts val="500"/>
              </a:spcBef>
              <a:spcAft>
                <a:spcPts val="0"/>
              </a:spcAft>
              <a:buClr>
                <a:srgbClr val="3F3F3F"/>
              </a:buClr>
              <a:buSzPts val="1600"/>
              <a:buFont typeface="Arial"/>
              <a:buNone/>
              <a:defRPr sz="1600" b="1" i="0" u="none" strike="noStrike" cap="none">
                <a:solidFill>
                  <a:srgbClr val="3F3F3F"/>
                </a:solidFill>
                <a:latin typeface="Arial"/>
                <a:ea typeface="Arial"/>
                <a:cs typeface="Arial"/>
                <a:sym typeface="Arial"/>
              </a:defRPr>
            </a:lvl5pPr>
            <a:lvl6pPr marL="2743200" marR="0" lvl="5" indent="-228600" algn="l">
              <a:lnSpc>
                <a:spcPct val="90000"/>
              </a:lnSpc>
              <a:spcBef>
                <a:spcPts val="500"/>
              </a:spcBef>
              <a:spcAft>
                <a:spcPts val="0"/>
              </a:spcAft>
              <a:buClr>
                <a:schemeClr val="dk1"/>
              </a:buClr>
              <a:buSzPts val="1600"/>
              <a:buFont typeface="Arial"/>
              <a:buNone/>
              <a:defRPr sz="1600" b="1" i="0" u="none" strike="noStrike" cap="none">
                <a:solidFill>
                  <a:schemeClr val="dk1"/>
                </a:solidFill>
                <a:latin typeface="Arial"/>
                <a:ea typeface="Arial"/>
                <a:cs typeface="Arial"/>
                <a:sym typeface="Arial"/>
              </a:defRPr>
            </a:lvl6pPr>
            <a:lvl7pPr marL="3200400" marR="0" lvl="6" indent="-228600" algn="l">
              <a:lnSpc>
                <a:spcPct val="90000"/>
              </a:lnSpc>
              <a:spcBef>
                <a:spcPts val="500"/>
              </a:spcBef>
              <a:spcAft>
                <a:spcPts val="0"/>
              </a:spcAft>
              <a:buClr>
                <a:schemeClr val="dk1"/>
              </a:buClr>
              <a:buSzPts val="1600"/>
              <a:buFont typeface="Arial"/>
              <a:buNone/>
              <a:defRPr sz="1600" b="1" i="0" u="none" strike="noStrike" cap="none">
                <a:solidFill>
                  <a:schemeClr val="dk1"/>
                </a:solidFill>
                <a:latin typeface="Arial"/>
                <a:ea typeface="Arial"/>
                <a:cs typeface="Arial"/>
                <a:sym typeface="Arial"/>
              </a:defRPr>
            </a:lvl7pPr>
            <a:lvl8pPr marL="3657600" marR="0" lvl="7" indent="-228600" algn="l">
              <a:lnSpc>
                <a:spcPct val="90000"/>
              </a:lnSpc>
              <a:spcBef>
                <a:spcPts val="500"/>
              </a:spcBef>
              <a:spcAft>
                <a:spcPts val="0"/>
              </a:spcAft>
              <a:buClr>
                <a:schemeClr val="dk1"/>
              </a:buClr>
              <a:buSzPts val="1600"/>
              <a:buFont typeface="Arial"/>
              <a:buNone/>
              <a:defRPr sz="1600" b="1" i="0" u="none" strike="noStrike" cap="none">
                <a:solidFill>
                  <a:schemeClr val="dk1"/>
                </a:solidFill>
                <a:latin typeface="Arial"/>
                <a:ea typeface="Arial"/>
                <a:cs typeface="Arial"/>
                <a:sym typeface="Arial"/>
              </a:defRPr>
            </a:lvl8pPr>
            <a:lvl9pPr marL="4114800" marR="0" lvl="8" indent="-228600" algn="l">
              <a:lnSpc>
                <a:spcPct val="90000"/>
              </a:lnSpc>
              <a:spcBef>
                <a:spcPts val="500"/>
              </a:spcBef>
              <a:spcAft>
                <a:spcPts val="0"/>
              </a:spcAft>
              <a:buClr>
                <a:schemeClr val="dk1"/>
              </a:buClr>
              <a:buSzPts val="1600"/>
              <a:buFont typeface="Arial"/>
              <a:buNone/>
              <a:defRPr sz="1600" b="1" i="0" u="none" strike="noStrike" cap="none">
                <a:solidFill>
                  <a:schemeClr val="dk1"/>
                </a:solidFill>
                <a:latin typeface="Arial"/>
                <a:ea typeface="Arial"/>
                <a:cs typeface="Arial"/>
                <a:sym typeface="Arial"/>
              </a:defRPr>
            </a:lvl9pPr>
          </a:lstStyle>
          <a:p>
            <a:endParaRPr/>
          </a:p>
        </p:txBody>
      </p:sp>
      <p:sp>
        <p:nvSpPr>
          <p:cNvPr id="101" name="Google Shape;101;p18"/>
          <p:cNvSpPr txBox="1">
            <a:spLocks noGrp="1"/>
          </p:cNvSpPr>
          <p:nvPr>
            <p:ph type="body" idx="2"/>
          </p:nvPr>
        </p:nvSpPr>
        <p:spPr>
          <a:xfrm>
            <a:off x="629842" y="1878806"/>
            <a:ext cx="3868200" cy="2763600"/>
          </a:xfrm>
          <a:prstGeom prst="rect">
            <a:avLst/>
          </a:prstGeom>
          <a:noFill/>
          <a:ln>
            <a:noFill/>
          </a:ln>
        </p:spPr>
        <p:txBody>
          <a:bodyPr spcFirstLastPara="1" wrap="square" lIns="91425" tIns="45700" rIns="91425" bIns="45700" anchor="t" anchorCtr="0">
            <a:noAutofit/>
          </a:bodyPr>
          <a:lstStyle>
            <a:lvl1pPr marL="457200" marR="0" lvl="0" indent="-406400" algn="l">
              <a:lnSpc>
                <a:spcPct val="90000"/>
              </a:lnSpc>
              <a:spcBef>
                <a:spcPts val="1000"/>
              </a:spcBef>
              <a:spcAft>
                <a:spcPts val="0"/>
              </a:spcAft>
              <a:buClr>
                <a:srgbClr val="3F3F3F"/>
              </a:buClr>
              <a:buSzPts val="2800"/>
              <a:buFont typeface="Arial"/>
              <a:buChar char="•"/>
              <a:defRPr sz="2800" b="0" i="0" u="none" strike="noStrike" cap="none">
                <a:solidFill>
                  <a:srgbClr val="3F3F3F"/>
                </a:solidFill>
                <a:latin typeface="Arial"/>
                <a:ea typeface="Arial"/>
                <a:cs typeface="Arial"/>
                <a:sym typeface="Arial"/>
              </a:defRPr>
            </a:lvl1pPr>
            <a:lvl2pPr marL="914400" marR="0" lvl="1" indent="-381000" algn="l">
              <a:lnSpc>
                <a:spcPct val="90000"/>
              </a:lnSpc>
              <a:spcBef>
                <a:spcPts val="500"/>
              </a:spcBef>
              <a:spcAft>
                <a:spcPts val="0"/>
              </a:spcAft>
              <a:buClr>
                <a:srgbClr val="3F3F3F"/>
              </a:buClr>
              <a:buSzPts val="2400"/>
              <a:buFont typeface="Arial"/>
              <a:buChar char="•"/>
              <a:defRPr sz="2400" b="0" i="0" u="none" strike="noStrike" cap="none">
                <a:solidFill>
                  <a:srgbClr val="3F3F3F"/>
                </a:solidFill>
                <a:latin typeface="Arial"/>
                <a:ea typeface="Arial"/>
                <a:cs typeface="Arial"/>
                <a:sym typeface="Arial"/>
              </a:defRPr>
            </a:lvl2pPr>
            <a:lvl3pPr marL="1371600" marR="0" lvl="2" indent="-355600" algn="l">
              <a:lnSpc>
                <a:spcPct val="90000"/>
              </a:lnSpc>
              <a:spcBef>
                <a:spcPts val="500"/>
              </a:spcBef>
              <a:spcAft>
                <a:spcPts val="0"/>
              </a:spcAft>
              <a:buClr>
                <a:srgbClr val="3F3F3F"/>
              </a:buClr>
              <a:buSzPts val="2000"/>
              <a:buFont typeface="Arial"/>
              <a:buChar char="•"/>
              <a:defRPr sz="2000" b="0" i="0" u="none" strike="noStrike" cap="none">
                <a:solidFill>
                  <a:srgbClr val="3F3F3F"/>
                </a:solidFill>
                <a:latin typeface="Arial"/>
                <a:ea typeface="Arial"/>
                <a:cs typeface="Arial"/>
                <a:sym typeface="Arial"/>
              </a:defRPr>
            </a:lvl3pPr>
            <a:lvl4pPr marL="1828800" marR="0" lvl="3" indent="-342900" algn="l">
              <a:lnSpc>
                <a:spcPct val="90000"/>
              </a:lnSpc>
              <a:spcBef>
                <a:spcPts val="500"/>
              </a:spcBef>
              <a:spcAft>
                <a:spcPts val="0"/>
              </a:spcAft>
              <a:buClr>
                <a:srgbClr val="3F3F3F"/>
              </a:buClr>
              <a:buSzPts val="1800"/>
              <a:buFont typeface="Arial"/>
              <a:buChar char="•"/>
              <a:defRPr sz="1800" b="0" i="0" u="none" strike="noStrike" cap="none">
                <a:solidFill>
                  <a:srgbClr val="3F3F3F"/>
                </a:solidFill>
                <a:latin typeface="Arial"/>
                <a:ea typeface="Arial"/>
                <a:cs typeface="Arial"/>
                <a:sym typeface="Arial"/>
              </a:defRPr>
            </a:lvl4pPr>
            <a:lvl5pPr marL="2286000" marR="0" lvl="4" indent="-342900" algn="l">
              <a:lnSpc>
                <a:spcPct val="90000"/>
              </a:lnSpc>
              <a:spcBef>
                <a:spcPts val="500"/>
              </a:spcBef>
              <a:spcAft>
                <a:spcPts val="0"/>
              </a:spcAft>
              <a:buClr>
                <a:srgbClr val="3F3F3F"/>
              </a:buClr>
              <a:buSzPts val="1800"/>
              <a:buFont typeface="Arial"/>
              <a:buChar char="•"/>
              <a:defRPr sz="1800" b="0" i="0" u="none" strike="noStrike" cap="none">
                <a:solidFill>
                  <a:srgbClr val="3F3F3F"/>
                </a:solidFill>
                <a:latin typeface="Arial"/>
                <a:ea typeface="Arial"/>
                <a:cs typeface="Arial"/>
                <a:sym typeface="Arial"/>
              </a:defRPr>
            </a:lvl5pPr>
            <a:lvl6pPr marL="2743200" marR="0" lvl="5" indent="-342900" algn="l">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6pPr>
            <a:lvl7pPr marL="3200400" marR="0" lvl="6" indent="-342900" algn="l">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7pPr>
            <a:lvl8pPr marL="3657600" marR="0" lvl="7" indent="-342900" algn="l">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8pPr>
            <a:lvl9pPr marL="4114800" marR="0" lvl="8" indent="-342900" algn="l">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9pPr>
          </a:lstStyle>
          <a:p>
            <a:endParaRPr/>
          </a:p>
        </p:txBody>
      </p:sp>
      <p:sp>
        <p:nvSpPr>
          <p:cNvPr id="102" name="Google Shape;102;p18"/>
          <p:cNvSpPr txBox="1">
            <a:spLocks noGrp="1"/>
          </p:cNvSpPr>
          <p:nvPr>
            <p:ph type="body" idx="3"/>
          </p:nvPr>
        </p:nvSpPr>
        <p:spPr>
          <a:xfrm>
            <a:off x="4629150" y="1260872"/>
            <a:ext cx="3887400" cy="618000"/>
          </a:xfrm>
          <a:prstGeom prst="rect">
            <a:avLst/>
          </a:prstGeom>
          <a:noFill/>
          <a:ln>
            <a:noFill/>
          </a:ln>
        </p:spPr>
        <p:txBody>
          <a:bodyPr spcFirstLastPara="1" wrap="square" lIns="91425" tIns="45700" rIns="91425" bIns="45700" anchor="b" anchorCtr="0">
            <a:noAutofit/>
          </a:bodyPr>
          <a:lstStyle>
            <a:lvl1pPr marL="457200" marR="0" lvl="0" indent="-228600" algn="l">
              <a:lnSpc>
                <a:spcPct val="90000"/>
              </a:lnSpc>
              <a:spcBef>
                <a:spcPts val="1000"/>
              </a:spcBef>
              <a:spcAft>
                <a:spcPts val="0"/>
              </a:spcAft>
              <a:buClr>
                <a:srgbClr val="3F3F3F"/>
              </a:buClr>
              <a:buSzPts val="2400"/>
              <a:buFont typeface="Arial"/>
              <a:buNone/>
              <a:defRPr sz="2400" b="1" i="0" u="none" strike="noStrike" cap="none">
                <a:solidFill>
                  <a:srgbClr val="3F3F3F"/>
                </a:solidFill>
                <a:latin typeface="Arial"/>
                <a:ea typeface="Arial"/>
                <a:cs typeface="Arial"/>
                <a:sym typeface="Arial"/>
              </a:defRPr>
            </a:lvl1pPr>
            <a:lvl2pPr marL="914400" marR="0" lvl="1" indent="-228600" algn="l">
              <a:lnSpc>
                <a:spcPct val="90000"/>
              </a:lnSpc>
              <a:spcBef>
                <a:spcPts val="500"/>
              </a:spcBef>
              <a:spcAft>
                <a:spcPts val="0"/>
              </a:spcAft>
              <a:buClr>
                <a:srgbClr val="3F3F3F"/>
              </a:buClr>
              <a:buSzPts val="2000"/>
              <a:buFont typeface="Arial"/>
              <a:buNone/>
              <a:defRPr sz="2000" b="1" i="0" u="none" strike="noStrike" cap="none">
                <a:solidFill>
                  <a:srgbClr val="3F3F3F"/>
                </a:solidFill>
                <a:latin typeface="Arial"/>
                <a:ea typeface="Arial"/>
                <a:cs typeface="Arial"/>
                <a:sym typeface="Arial"/>
              </a:defRPr>
            </a:lvl2pPr>
            <a:lvl3pPr marL="1371600" marR="0" lvl="2" indent="-228600" algn="l">
              <a:lnSpc>
                <a:spcPct val="90000"/>
              </a:lnSpc>
              <a:spcBef>
                <a:spcPts val="500"/>
              </a:spcBef>
              <a:spcAft>
                <a:spcPts val="0"/>
              </a:spcAft>
              <a:buClr>
                <a:srgbClr val="3F3F3F"/>
              </a:buClr>
              <a:buSzPts val="1800"/>
              <a:buFont typeface="Arial"/>
              <a:buNone/>
              <a:defRPr sz="1800" b="1" i="0" u="none" strike="noStrike" cap="none">
                <a:solidFill>
                  <a:srgbClr val="3F3F3F"/>
                </a:solidFill>
                <a:latin typeface="Arial"/>
                <a:ea typeface="Arial"/>
                <a:cs typeface="Arial"/>
                <a:sym typeface="Arial"/>
              </a:defRPr>
            </a:lvl3pPr>
            <a:lvl4pPr marL="1828800" marR="0" lvl="3" indent="-228600" algn="l">
              <a:lnSpc>
                <a:spcPct val="90000"/>
              </a:lnSpc>
              <a:spcBef>
                <a:spcPts val="500"/>
              </a:spcBef>
              <a:spcAft>
                <a:spcPts val="0"/>
              </a:spcAft>
              <a:buClr>
                <a:srgbClr val="3F3F3F"/>
              </a:buClr>
              <a:buSzPts val="1600"/>
              <a:buFont typeface="Arial"/>
              <a:buNone/>
              <a:defRPr sz="1600" b="1" i="0" u="none" strike="noStrike" cap="none">
                <a:solidFill>
                  <a:srgbClr val="3F3F3F"/>
                </a:solidFill>
                <a:latin typeface="Arial"/>
                <a:ea typeface="Arial"/>
                <a:cs typeface="Arial"/>
                <a:sym typeface="Arial"/>
              </a:defRPr>
            </a:lvl4pPr>
            <a:lvl5pPr marL="2286000" marR="0" lvl="4" indent="-228600" algn="l">
              <a:lnSpc>
                <a:spcPct val="90000"/>
              </a:lnSpc>
              <a:spcBef>
                <a:spcPts val="500"/>
              </a:spcBef>
              <a:spcAft>
                <a:spcPts val="0"/>
              </a:spcAft>
              <a:buClr>
                <a:srgbClr val="3F3F3F"/>
              </a:buClr>
              <a:buSzPts val="1600"/>
              <a:buFont typeface="Arial"/>
              <a:buNone/>
              <a:defRPr sz="1600" b="1" i="0" u="none" strike="noStrike" cap="none">
                <a:solidFill>
                  <a:srgbClr val="3F3F3F"/>
                </a:solidFill>
                <a:latin typeface="Arial"/>
                <a:ea typeface="Arial"/>
                <a:cs typeface="Arial"/>
                <a:sym typeface="Arial"/>
              </a:defRPr>
            </a:lvl5pPr>
            <a:lvl6pPr marL="2743200" marR="0" lvl="5" indent="-228600" algn="l">
              <a:lnSpc>
                <a:spcPct val="90000"/>
              </a:lnSpc>
              <a:spcBef>
                <a:spcPts val="500"/>
              </a:spcBef>
              <a:spcAft>
                <a:spcPts val="0"/>
              </a:spcAft>
              <a:buClr>
                <a:schemeClr val="dk1"/>
              </a:buClr>
              <a:buSzPts val="1600"/>
              <a:buFont typeface="Arial"/>
              <a:buNone/>
              <a:defRPr sz="1600" b="1" i="0" u="none" strike="noStrike" cap="none">
                <a:solidFill>
                  <a:schemeClr val="dk1"/>
                </a:solidFill>
                <a:latin typeface="Arial"/>
                <a:ea typeface="Arial"/>
                <a:cs typeface="Arial"/>
                <a:sym typeface="Arial"/>
              </a:defRPr>
            </a:lvl6pPr>
            <a:lvl7pPr marL="3200400" marR="0" lvl="6" indent="-228600" algn="l">
              <a:lnSpc>
                <a:spcPct val="90000"/>
              </a:lnSpc>
              <a:spcBef>
                <a:spcPts val="500"/>
              </a:spcBef>
              <a:spcAft>
                <a:spcPts val="0"/>
              </a:spcAft>
              <a:buClr>
                <a:schemeClr val="dk1"/>
              </a:buClr>
              <a:buSzPts val="1600"/>
              <a:buFont typeface="Arial"/>
              <a:buNone/>
              <a:defRPr sz="1600" b="1" i="0" u="none" strike="noStrike" cap="none">
                <a:solidFill>
                  <a:schemeClr val="dk1"/>
                </a:solidFill>
                <a:latin typeface="Arial"/>
                <a:ea typeface="Arial"/>
                <a:cs typeface="Arial"/>
                <a:sym typeface="Arial"/>
              </a:defRPr>
            </a:lvl7pPr>
            <a:lvl8pPr marL="3657600" marR="0" lvl="7" indent="-228600" algn="l">
              <a:lnSpc>
                <a:spcPct val="90000"/>
              </a:lnSpc>
              <a:spcBef>
                <a:spcPts val="500"/>
              </a:spcBef>
              <a:spcAft>
                <a:spcPts val="0"/>
              </a:spcAft>
              <a:buClr>
                <a:schemeClr val="dk1"/>
              </a:buClr>
              <a:buSzPts val="1600"/>
              <a:buFont typeface="Arial"/>
              <a:buNone/>
              <a:defRPr sz="1600" b="1" i="0" u="none" strike="noStrike" cap="none">
                <a:solidFill>
                  <a:schemeClr val="dk1"/>
                </a:solidFill>
                <a:latin typeface="Arial"/>
                <a:ea typeface="Arial"/>
                <a:cs typeface="Arial"/>
                <a:sym typeface="Arial"/>
              </a:defRPr>
            </a:lvl8pPr>
            <a:lvl9pPr marL="4114800" marR="0" lvl="8" indent="-228600" algn="l">
              <a:lnSpc>
                <a:spcPct val="90000"/>
              </a:lnSpc>
              <a:spcBef>
                <a:spcPts val="500"/>
              </a:spcBef>
              <a:spcAft>
                <a:spcPts val="0"/>
              </a:spcAft>
              <a:buClr>
                <a:schemeClr val="dk1"/>
              </a:buClr>
              <a:buSzPts val="1600"/>
              <a:buFont typeface="Arial"/>
              <a:buNone/>
              <a:defRPr sz="1600" b="1" i="0" u="none" strike="noStrike" cap="none">
                <a:solidFill>
                  <a:schemeClr val="dk1"/>
                </a:solidFill>
                <a:latin typeface="Arial"/>
                <a:ea typeface="Arial"/>
                <a:cs typeface="Arial"/>
                <a:sym typeface="Arial"/>
              </a:defRPr>
            </a:lvl9pPr>
          </a:lstStyle>
          <a:p>
            <a:endParaRPr/>
          </a:p>
        </p:txBody>
      </p:sp>
      <p:sp>
        <p:nvSpPr>
          <p:cNvPr id="103" name="Google Shape;103;p18"/>
          <p:cNvSpPr txBox="1">
            <a:spLocks noGrp="1"/>
          </p:cNvSpPr>
          <p:nvPr>
            <p:ph type="body" idx="4"/>
          </p:nvPr>
        </p:nvSpPr>
        <p:spPr>
          <a:xfrm>
            <a:off x="4629150" y="1878806"/>
            <a:ext cx="3887400" cy="2763600"/>
          </a:xfrm>
          <a:prstGeom prst="rect">
            <a:avLst/>
          </a:prstGeom>
          <a:noFill/>
          <a:ln>
            <a:noFill/>
          </a:ln>
        </p:spPr>
        <p:txBody>
          <a:bodyPr spcFirstLastPara="1" wrap="square" lIns="91425" tIns="45700" rIns="91425" bIns="45700" anchor="t" anchorCtr="0">
            <a:noAutofit/>
          </a:bodyPr>
          <a:lstStyle>
            <a:lvl1pPr marL="457200" marR="0" lvl="0" indent="-406400" algn="l">
              <a:lnSpc>
                <a:spcPct val="90000"/>
              </a:lnSpc>
              <a:spcBef>
                <a:spcPts val="1000"/>
              </a:spcBef>
              <a:spcAft>
                <a:spcPts val="0"/>
              </a:spcAft>
              <a:buClr>
                <a:srgbClr val="3F3F3F"/>
              </a:buClr>
              <a:buSzPts val="2800"/>
              <a:buFont typeface="Arial"/>
              <a:buChar char="•"/>
              <a:defRPr sz="2800" b="0" i="0" u="none" strike="noStrike" cap="none">
                <a:solidFill>
                  <a:srgbClr val="3F3F3F"/>
                </a:solidFill>
                <a:latin typeface="Arial"/>
                <a:ea typeface="Arial"/>
                <a:cs typeface="Arial"/>
                <a:sym typeface="Arial"/>
              </a:defRPr>
            </a:lvl1pPr>
            <a:lvl2pPr marL="914400" marR="0" lvl="1" indent="-381000" algn="l">
              <a:lnSpc>
                <a:spcPct val="90000"/>
              </a:lnSpc>
              <a:spcBef>
                <a:spcPts val="500"/>
              </a:spcBef>
              <a:spcAft>
                <a:spcPts val="0"/>
              </a:spcAft>
              <a:buClr>
                <a:srgbClr val="3F3F3F"/>
              </a:buClr>
              <a:buSzPts val="2400"/>
              <a:buFont typeface="Arial"/>
              <a:buChar char="•"/>
              <a:defRPr sz="2400" b="0" i="0" u="none" strike="noStrike" cap="none">
                <a:solidFill>
                  <a:srgbClr val="3F3F3F"/>
                </a:solidFill>
                <a:latin typeface="Arial"/>
                <a:ea typeface="Arial"/>
                <a:cs typeface="Arial"/>
                <a:sym typeface="Arial"/>
              </a:defRPr>
            </a:lvl2pPr>
            <a:lvl3pPr marL="1371600" marR="0" lvl="2" indent="-355600" algn="l">
              <a:lnSpc>
                <a:spcPct val="90000"/>
              </a:lnSpc>
              <a:spcBef>
                <a:spcPts val="500"/>
              </a:spcBef>
              <a:spcAft>
                <a:spcPts val="0"/>
              </a:spcAft>
              <a:buClr>
                <a:srgbClr val="3F3F3F"/>
              </a:buClr>
              <a:buSzPts val="2000"/>
              <a:buFont typeface="Arial"/>
              <a:buChar char="•"/>
              <a:defRPr sz="2000" b="0" i="0" u="none" strike="noStrike" cap="none">
                <a:solidFill>
                  <a:srgbClr val="3F3F3F"/>
                </a:solidFill>
                <a:latin typeface="Arial"/>
                <a:ea typeface="Arial"/>
                <a:cs typeface="Arial"/>
                <a:sym typeface="Arial"/>
              </a:defRPr>
            </a:lvl3pPr>
            <a:lvl4pPr marL="1828800" marR="0" lvl="3" indent="-342900" algn="l">
              <a:lnSpc>
                <a:spcPct val="90000"/>
              </a:lnSpc>
              <a:spcBef>
                <a:spcPts val="500"/>
              </a:spcBef>
              <a:spcAft>
                <a:spcPts val="0"/>
              </a:spcAft>
              <a:buClr>
                <a:srgbClr val="3F3F3F"/>
              </a:buClr>
              <a:buSzPts val="1800"/>
              <a:buFont typeface="Arial"/>
              <a:buChar char="•"/>
              <a:defRPr sz="1800" b="0" i="0" u="none" strike="noStrike" cap="none">
                <a:solidFill>
                  <a:srgbClr val="3F3F3F"/>
                </a:solidFill>
                <a:latin typeface="Arial"/>
                <a:ea typeface="Arial"/>
                <a:cs typeface="Arial"/>
                <a:sym typeface="Arial"/>
              </a:defRPr>
            </a:lvl4pPr>
            <a:lvl5pPr marL="2286000" marR="0" lvl="4" indent="-342900" algn="l">
              <a:lnSpc>
                <a:spcPct val="90000"/>
              </a:lnSpc>
              <a:spcBef>
                <a:spcPts val="500"/>
              </a:spcBef>
              <a:spcAft>
                <a:spcPts val="0"/>
              </a:spcAft>
              <a:buClr>
                <a:srgbClr val="3F3F3F"/>
              </a:buClr>
              <a:buSzPts val="1800"/>
              <a:buFont typeface="Arial"/>
              <a:buChar char="•"/>
              <a:defRPr sz="1800" b="0" i="0" u="none" strike="noStrike" cap="none">
                <a:solidFill>
                  <a:srgbClr val="3F3F3F"/>
                </a:solidFill>
                <a:latin typeface="Arial"/>
                <a:ea typeface="Arial"/>
                <a:cs typeface="Arial"/>
                <a:sym typeface="Arial"/>
              </a:defRPr>
            </a:lvl5pPr>
            <a:lvl6pPr marL="2743200" marR="0" lvl="5" indent="-342900" algn="l">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6pPr>
            <a:lvl7pPr marL="3200400" marR="0" lvl="6" indent="-342900" algn="l">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7pPr>
            <a:lvl8pPr marL="3657600" marR="0" lvl="7" indent="-342900" algn="l">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8pPr>
            <a:lvl9pPr marL="4114800" marR="0" lvl="8" indent="-342900" algn="l">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9pPr>
          </a:lstStyle>
          <a:p>
            <a:endParaRPr/>
          </a:p>
        </p:txBody>
      </p:sp>
      <p:sp>
        <p:nvSpPr>
          <p:cNvPr id="104" name="Google Shape;104;p18"/>
          <p:cNvSpPr txBox="1">
            <a:spLocks noGrp="1"/>
          </p:cNvSpPr>
          <p:nvPr>
            <p:ph type="ftr" idx="11"/>
          </p:nvPr>
        </p:nvSpPr>
        <p:spPr>
          <a:xfrm>
            <a:off x="4458400" y="4767263"/>
            <a:ext cx="3086100" cy="273900"/>
          </a:xfrm>
          <a:prstGeom prst="rect">
            <a:avLst/>
          </a:prstGeom>
          <a:noFill/>
          <a:ln>
            <a:noFill/>
          </a:ln>
        </p:spPr>
        <p:txBody>
          <a:bodyPr spcFirstLastPara="1" wrap="square" lIns="91425" tIns="45700" rIns="91425" bIns="45700" anchor="ctr" anchorCtr="0">
            <a:noAutofit/>
          </a:bodyPr>
          <a:lstStyle>
            <a:lvl1pPr marR="0" lvl="0" algn="ctr" rtl="0">
              <a:lnSpc>
                <a:spcPct val="100000"/>
              </a:lnSpc>
              <a:spcBef>
                <a:spcPts val="0"/>
              </a:spcBef>
              <a:spcAft>
                <a:spcPts val="0"/>
              </a:spcAft>
              <a:buClr>
                <a:srgbClr val="000000"/>
              </a:buClr>
              <a:buSzPts val="1400"/>
              <a:buFont typeface="Arial"/>
              <a:buNone/>
              <a:defRPr sz="1200" b="0" i="0" u="none" strike="noStrike" cap="none">
                <a:solidFill>
                  <a:srgbClr val="888888"/>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9pPr>
          </a:lstStyle>
          <a:p>
            <a:endParaRPr/>
          </a:p>
        </p:txBody>
      </p:sp>
      <p:sp>
        <p:nvSpPr>
          <p:cNvPr id="105" name="Google Shape;105;p18"/>
          <p:cNvSpPr txBox="1">
            <a:spLocks noGrp="1"/>
          </p:cNvSpPr>
          <p:nvPr>
            <p:ph type="sldNum" idx="12"/>
          </p:nvPr>
        </p:nvSpPr>
        <p:spPr>
          <a:xfrm>
            <a:off x="6457950" y="4767263"/>
            <a:ext cx="2057400" cy="273900"/>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106"/>
        <p:cNvGrpSpPr/>
        <p:nvPr/>
      </p:nvGrpSpPr>
      <p:grpSpPr>
        <a:xfrm>
          <a:off x="0" y="0"/>
          <a:ext cx="0" cy="0"/>
          <a:chOff x="0" y="0"/>
          <a:chExt cx="0" cy="0"/>
        </a:xfrm>
      </p:grpSpPr>
      <p:sp>
        <p:nvSpPr>
          <p:cNvPr id="107" name="Google Shape;107;p19"/>
          <p:cNvSpPr txBox="1">
            <a:spLocks noGrp="1"/>
          </p:cNvSpPr>
          <p:nvPr>
            <p:ph type="title"/>
          </p:nvPr>
        </p:nvSpPr>
        <p:spPr>
          <a:xfrm>
            <a:off x="628650" y="273844"/>
            <a:ext cx="7886700" cy="994200"/>
          </a:xfrm>
          <a:prstGeom prst="rect">
            <a:avLst/>
          </a:prstGeom>
          <a:noFill/>
          <a:ln>
            <a:noFill/>
          </a:ln>
        </p:spPr>
        <p:txBody>
          <a:bodyPr spcFirstLastPara="1" wrap="square" lIns="91425" tIns="45700" rIns="91425" bIns="45700" anchor="ctr" anchorCtr="0">
            <a:noAutofit/>
          </a:bodyPr>
          <a:lstStyle>
            <a:lvl1pPr marR="0" lvl="0" algn="l">
              <a:lnSpc>
                <a:spcPct val="90000"/>
              </a:lnSpc>
              <a:spcBef>
                <a:spcPts val="0"/>
              </a:spcBef>
              <a:spcAft>
                <a:spcPts val="0"/>
              </a:spcAft>
              <a:buClr>
                <a:schemeClr val="dk2"/>
              </a:buClr>
              <a:buSzPts val="4400"/>
              <a:buFont typeface="Georgia"/>
              <a:buNone/>
              <a:defRPr sz="4400" b="0" i="0" u="none" strike="noStrike" cap="none">
                <a:solidFill>
                  <a:schemeClr val="dk2"/>
                </a:solidFill>
                <a:latin typeface="Georgia"/>
                <a:ea typeface="Georgia"/>
                <a:cs typeface="Georgia"/>
                <a:sym typeface="Georgia"/>
              </a:defRPr>
            </a:lvl1pPr>
            <a:lvl2pPr lvl="1" algn="l">
              <a:lnSpc>
                <a:spcPct val="100000"/>
              </a:lnSpc>
              <a:spcBef>
                <a:spcPts val="0"/>
              </a:spcBef>
              <a:spcAft>
                <a:spcPts val="0"/>
              </a:spcAft>
              <a:buSzPts val="1400"/>
              <a:buNone/>
              <a:defRPr sz="1800"/>
            </a:lvl2pPr>
            <a:lvl3pPr lvl="2" algn="l">
              <a:lnSpc>
                <a:spcPct val="100000"/>
              </a:lnSpc>
              <a:spcBef>
                <a:spcPts val="0"/>
              </a:spcBef>
              <a:spcAft>
                <a:spcPts val="0"/>
              </a:spcAft>
              <a:buSzPts val="1400"/>
              <a:buNone/>
              <a:defRPr sz="1800"/>
            </a:lvl3pPr>
            <a:lvl4pPr lvl="3" algn="l">
              <a:lnSpc>
                <a:spcPct val="100000"/>
              </a:lnSpc>
              <a:spcBef>
                <a:spcPts val="0"/>
              </a:spcBef>
              <a:spcAft>
                <a:spcPts val="0"/>
              </a:spcAft>
              <a:buSzPts val="1400"/>
              <a:buNone/>
              <a:defRPr sz="1800"/>
            </a:lvl4pPr>
            <a:lvl5pPr lvl="4" algn="l">
              <a:lnSpc>
                <a:spcPct val="100000"/>
              </a:lnSpc>
              <a:spcBef>
                <a:spcPts val="0"/>
              </a:spcBef>
              <a:spcAft>
                <a:spcPts val="0"/>
              </a:spcAft>
              <a:buSzPts val="1400"/>
              <a:buNone/>
              <a:defRPr sz="1800"/>
            </a:lvl5pPr>
            <a:lvl6pPr lvl="5" algn="l">
              <a:lnSpc>
                <a:spcPct val="100000"/>
              </a:lnSpc>
              <a:spcBef>
                <a:spcPts val="0"/>
              </a:spcBef>
              <a:spcAft>
                <a:spcPts val="0"/>
              </a:spcAft>
              <a:buSzPts val="1400"/>
              <a:buNone/>
              <a:defRPr sz="1800"/>
            </a:lvl6pPr>
            <a:lvl7pPr lvl="6" algn="l">
              <a:lnSpc>
                <a:spcPct val="100000"/>
              </a:lnSpc>
              <a:spcBef>
                <a:spcPts val="0"/>
              </a:spcBef>
              <a:spcAft>
                <a:spcPts val="0"/>
              </a:spcAft>
              <a:buSzPts val="1400"/>
              <a:buNone/>
              <a:defRPr sz="1800"/>
            </a:lvl7pPr>
            <a:lvl8pPr lvl="7" algn="l">
              <a:lnSpc>
                <a:spcPct val="100000"/>
              </a:lnSpc>
              <a:spcBef>
                <a:spcPts val="0"/>
              </a:spcBef>
              <a:spcAft>
                <a:spcPts val="0"/>
              </a:spcAft>
              <a:buSzPts val="1400"/>
              <a:buNone/>
              <a:defRPr sz="1800"/>
            </a:lvl8pPr>
            <a:lvl9pPr lvl="8" algn="l">
              <a:lnSpc>
                <a:spcPct val="100000"/>
              </a:lnSpc>
              <a:spcBef>
                <a:spcPts val="0"/>
              </a:spcBef>
              <a:spcAft>
                <a:spcPts val="0"/>
              </a:spcAft>
              <a:buSzPts val="1400"/>
              <a:buNone/>
              <a:defRPr sz="1800"/>
            </a:lvl9pPr>
          </a:lstStyle>
          <a:p>
            <a:endParaRPr/>
          </a:p>
        </p:txBody>
      </p:sp>
      <p:sp>
        <p:nvSpPr>
          <p:cNvPr id="108" name="Google Shape;108;p19"/>
          <p:cNvSpPr txBox="1">
            <a:spLocks noGrp="1"/>
          </p:cNvSpPr>
          <p:nvPr>
            <p:ph type="ftr" idx="11"/>
          </p:nvPr>
        </p:nvSpPr>
        <p:spPr>
          <a:xfrm>
            <a:off x="4458400" y="4767263"/>
            <a:ext cx="3086100" cy="273900"/>
          </a:xfrm>
          <a:prstGeom prst="rect">
            <a:avLst/>
          </a:prstGeom>
          <a:noFill/>
          <a:ln>
            <a:noFill/>
          </a:ln>
        </p:spPr>
        <p:txBody>
          <a:bodyPr spcFirstLastPara="1" wrap="square" lIns="91425" tIns="45700" rIns="91425" bIns="45700" anchor="ctr" anchorCtr="0">
            <a:noAutofit/>
          </a:bodyPr>
          <a:lstStyle>
            <a:lvl1pPr marR="0" lvl="0" algn="ctr" rtl="0">
              <a:lnSpc>
                <a:spcPct val="100000"/>
              </a:lnSpc>
              <a:spcBef>
                <a:spcPts val="0"/>
              </a:spcBef>
              <a:spcAft>
                <a:spcPts val="0"/>
              </a:spcAft>
              <a:buClr>
                <a:srgbClr val="000000"/>
              </a:buClr>
              <a:buSzPts val="1400"/>
              <a:buFont typeface="Arial"/>
              <a:buNone/>
              <a:defRPr sz="1200" b="0" i="0" u="none" strike="noStrike" cap="none">
                <a:solidFill>
                  <a:srgbClr val="888888"/>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9pPr>
          </a:lstStyle>
          <a:p>
            <a:endParaRPr/>
          </a:p>
        </p:txBody>
      </p:sp>
      <p:sp>
        <p:nvSpPr>
          <p:cNvPr id="109" name="Google Shape;109;p19"/>
          <p:cNvSpPr txBox="1">
            <a:spLocks noGrp="1"/>
          </p:cNvSpPr>
          <p:nvPr>
            <p:ph type="sldNum" idx="12"/>
          </p:nvPr>
        </p:nvSpPr>
        <p:spPr>
          <a:xfrm>
            <a:off x="6457950" y="4767263"/>
            <a:ext cx="2057400" cy="273900"/>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110"/>
        <p:cNvGrpSpPr/>
        <p:nvPr/>
      </p:nvGrpSpPr>
      <p:grpSpPr>
        <a:xfrm>
          <a:off x="0" y="0"/>
          <a:ext cx="0" cy="0"/>
          <a:chOff x="0" y="0"/>
          <a:chExt cx="0" cy="0"/>
        </a:xfrm>
      </p:grpSpPr>
      <p:sp>
        <p:nvSpPr>
          <p:cNvPr id="111" name="Google Shape;111;p20"/>
          <p:cNvSpPr txBox="1">
            <a:spLocks noGrp="1"/>
          </p:cNvSpPr>
          <p:nvPr>
            <p:ph type="ftr" idx="11"/>
          </p:nvPr>
        </p:nvSpPr>
        <p:spPr>
          <a:xfrm>
            <a:off x="4458400" y="4767263"/>
            <a:ext cx="3086100" cy="273900"/>
          </a:xfrm>
          <a:prstGeom prst="rect">
            <a:avLst/>
          </a:prstGeom>
          <a:noFill/>
          <a:ln>
            <a:noFill/>
          </a:ln>
        </p:spPr>
        <p:txBody>
          <a:bodyPr spcFirstLastPara="1" wrap="square" lIns="91425" tIns="45700" rIns="91425" bIns="45700" anchor="ctr" anchorCtr="0">
            <a:noAutofit/>
          </a:bodyPr>
          <a:lstStyle>
            <a:lvl1pPr marR="0" lvl="0" algn="ctr" rtl="0">
              <a:lnSpc>
                <a:spcPct val="100000"/>
              </a:lnSpc>
              <a:spcBef>
                <a:spcPts val="0"/>
              </a:spcBef>
              <a:spcAft>
                <a:spcPts val="0"/>
              </a:spcAft>
              <a:buClr>
                <a:srgbClr val="000000"/>
              </a:buClr>
              <a:buSzPts val="1400"/>
              <a:buFont typeface="Arial"/>
              <a:buNone/>
              <a:defRPr sz="1200" b="0" i="0" u="none" strike="noStrike" cap="none">
                <a:solidFill>
                  <a:srgbClr val="888888"/>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9pPr>
          </a:lstStyle>
          <a:p>
            <a:endParaRPr/>
          </a:p>
        </p:txBody>
      </p:sp>
      <p:sp>
        <p:nvSpPr>
          <p:cNvPr id="112" name="Google Shape;112;p20"/>
          <p:cNvSpPr txBox="1">
            <a:spLocks noGrp="1"/>
          </p:cNvSpPr>
          <p:nvPr>
            <p:ph type="sldNum" idx="12"/>
          </p:nvPr>
        </p:nvSpPr>
        <p:spPr>
          <a:xfrm>
            <a:off x="6457950" y="4767263"/>
            <a:ext cx="2057400" cy="273900"/>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113"/>
        <p:cNvGrpSpPr/>
        <p:nvPr/>
      </p:nvGrpSpPr>
      <p:grpSpPr>
        <a:xfrm>
          <a:off x="0" y="0"/>
          <a:ext cx="0" cy="0"/>
          <a:chOff x="0" y="0"/>
          <a:chExt cx="0" cy="0"/>
        </a:xfrm>
      </p:grpSpPr>
      <p:sp>
        <p:nvSpPr>
          <p:cNvPr id="114" name="Google Shape;114;p21"/>
          <p:cNvSpPr txBox="1">
            <a:spLocks noGrp="1"/>
          </p:cNvSpPr>
          <p:nvPr>
            <p:ph type="title"/>
          </p:nvPr>
        </p:nvSpPr>
        <p:spPr>
          <a:xfrm>
            <a:off x="629841" y="342900"/>
            <a:ext cx="2949300" cy="1200300"/>
          </a:xfrm>
          <a:prstGeom prst="rect">
            <a:avLst/>
          </a:prstGeom>
          <a:noFill/>
          <a:ln>
            <a:noFill/>
          </a:ln>
        </p:spPr>
        <p:txBody>
          <a:bodyPr spcFirstLastPara="1" wrap="square" lIns="91425" tIns="45700" rIns="91425" bIns="45700" anchor="b" anchorCtr="0">
            <a:noAutofit/>
          </a:bodyPr>
          <a:lstStyle>
            <a:lvl1pPr marR="0" lvl="0" algn="l">
              <a:lnSpc>
                <a:spcPct val="90000"/>
              </a:lnSpc>
              <a:spcBef>
                <a:spcPts val="0"/>
              </a:spcBef>
              <a:spcAft>
                <a:spcPts val="0"/>
              </a:spcAft>
              <a:buClr>
                <a:schemeClr val="dk2"/>
              </a:buClr>
              <a:buSzPts val="3200"/>
              <a:buFont typeface="Georgia"/>
              <a:buNone/>
              <a:defRPr sz="3200" b="0" i="0" u="none" strike="noStrike" cap="none">
                <a:solidFill>
                  <a:schemeClr val="dk2"/>
                </a:solidFill>
                <a:latin typeface="Georgia"/>
                <a:ea typeface="Georgia"/>
                <a:cs typeface="Georgia"/>
                <a:sym typeface="Georgia"/>
              </a:defRPr>
            </a:lvl1pPr>
            <a:lvl2pPr lvl="1" algn="l">
              <a:lnSpc>
                <a:spcPct val="100000"/>
              </a:lnSpc>
              <a:spcBef>
                <a:spcPts val="0"/>
              </a:spcBef>
              <a:spcAft>
                <a:spcPts val="0"/>
              </a:spcAft>
              <a:buSzPts val="1400"/>
              <a:buNone/>
              <a:defRPr sz="1800"/>
            </a:lvl2pPr>
            <a:lvl3pPr lvl="2" algn="l">
              <a:lnSpc>
                <a:spcPct val="100000"/>
              </a:lnSpc>
              <a:spcBef>
                <a:spcPts val="0"/>
              </a:spcBef>
              <a:spcAft>
                <a:spcPts val="0"/>
              </a:spcAft>
              <a:buSzPts val="1400"/>
              <a:buNone/>
              <a:defRPr sz="1800"/>
            </a:lvl3pPr>
            <a:lvl4pPr lvl="3" algn="l">
              <a:lnSpc>
                <a:spcPct val="100000"/>
              </a:lnSpc>
              <a:spcBef>
                <a:spcPts val="0"/>
              </a:spcBef>
              <a:spcAft>
                <a:spcPts val="0"/>
              </a:spcAft>
              <a:buSzPts val="1400"/>
              <a:buNone/>
              <a:defRPr sz="1800"/>
            </a:lvl4pPr>
            <a:lvl5pPr lvl="4" algn="l">
              <a:lnSpc>
                <a:spcPct val="100000"/>
              </a:lnSpc>
              <a:spcBef>
                <a:spcPts val="0"/>
              </a:spcBef>
              <a:spcAft>
                <a:spcPts val="0"/>
              </a:spcAft>
              <a:buSzPts val="1400"/>
              <a:buNone/>
              <a:defRPr sz="1800"/>
            </a:lvl5pPr>
            <a:lvl6pPr lvl="5" algn="l">
              <a:lnSpc>
                <a:spcPct val="100000"/>
              </a:lnSpc>
              <a:spcBef>
                <a:spcPts val="0"/>
              </a:spcBef>
              <a:spcAft>
                <a:spcPts val="0"/>
              </a:spcAft>
              <a:buSzPts val="1400"/>
              <a:buNone/>
              <a:defRPr sz="1800"/>
            </a:lvl6pPr>
            <a:lvl7pPr lvl="6" algn="l">
              <a:lnSpc>
                <a:spcPct val="100000"/>
              </a:lnSpc>
              <a:spcBef>
                <a:spcPts val="0"/>
              </a:spcBef>
              <a:spcAft>
                <a:spcPts val="0"/>
              </a:spcAft>
              <a:buSzPts val="1400"/>
              <a:buNone/>
              <a:defRPr sz="1800"/>
            </a:lvl7pPr>
            <a:lvl8pPr lvl="7" algn="l">
              <a:lnSpc>
                <a:spcPct val="100000"/>
              </a:lnSpc>
              <a:spcBef>
                <a:spcPts val="0"/>
              </a:spcBef>
              <a:spcAft>
                <a:spcPts val="0"/>
              </a:spcAft>
              <a:buSzPts val="1400"/>
              <a:buNone/>
              <a:defRPr sz="1800"/>
            </a:lvl8pPr>
            <a:lvl9pPr lvl="8" algn="l">
              <a:lnSpc>
                <a:spcPct val="100000"/>
              </a:lnSpc>
              <a:spcBef>
                <a:spcPts val="0"/>
              </a:spcBef>
              <a:spcAft>
                <a:spcPts val="0"/>
              </a:spcAft>
              <a:buSzPts val="1400"/>
              <a:buNone/>
              <a:defRPr sz="1800"/>
            </a:lvl9pPr>
          </a:lstStyle>
          <a:p>
            <a:endParaRPr/>
          </a:p>
        </p:txBody>
      </p:sp>
      <p:sp>
        <p:nvSpPr>
          <p:cNvPr id="115" name="Google Shape;115;p21"/>
          <p:cNvSpPr txBox="1">
            <a:spLocks noGrp="1"/>
          </p:cNvSpPr>
          <p:nvPr>
            <p:ph type="body" idx="1"/>
          </p:nvPr>
        </p:nvSpPr>
        <p:spPr>
          <a:xfrm>
            <a:off x="3887391" y="740569"/>
            <a:ext cx="4629300" cy="3655200"/>
          </a:xfrm>
          <a:prstGeom prst="rect">
            <a:avLst/>
          </a:prstGeom>
          <a:noFill/>
          <a:ln>
            <a:noFill/>
          </a:ln>
        </p:spPr>
        <p:txBody>
          <a:bodyPr spcFirstLastPara="1" wrap="square" lIns="91425" tIns="45700" rIns="91425" bIns="45700" anchor="t" anchorCtr="0">
            <a:noAutofit/>
          </a:bodyPr>
          <a:lstStyle>
            <a:lvl1pPr marL="457200" marR="0" lvl="0" indent="-431800" algn="l">
              <a:lnSpc>
                <a:spcPct val="90000"/>
              </a:lnSpc>
              <a:spcBef>
                <a:spcPts val="1000"/>
              </a:spcBef>
              <a:spcAft>
                <a:spcPts val="0"/>
              </a:spcAft>
              <a:buClr>
                <a:srgbClr val="3F3F3F"/>
              </a:buClr>
              <a:buSzPts val="3200"/>
              <a:buFont typeface="Arial"/>
              <a:buChar char="•"/>
              <a:defRPr sz="3200" b="0" i="0" u="none" strike="noStrike" cap="none">
                <a:solidFill>
                  <a:srgbClr val="3F3F3F"/>
                </a:solidFill>
                <a:latin typeface="Arial"/>
                <a:ea typeface="Arial"/>
                <a:cs typeface="Arial"/>
                <a:sym typeface="Arial"/>
              </a:defRPr>
            </a:lvl1pPr>
            <a:lvl2pPr marL="914400" marR="0" lvl="1" indent="-406400" algn="l">
              <a:lnSpc>
                <a:spcPct val="90000"/>
              </a:lnSpc>
              <a:spcBef>
                <a:spcPts val="500"/>
              </a:spcBef>
              <a:spcAft>
                <a:spcPts val="0"/>
              </a:spcAft>
              <a:buClr>
                <a:srgbClr val="3F3F3F"/>
              </a:buClr>
              <a:buSzPts val="2800"/>
              <a:buFont typeface="Arial"/>
              <a:buChar char="•"/>
              <a:defRPr sz="2800" b="0" i="0" u="none" strike="noStrike" cap="none">
                <a:solidFill>
                  <a:srgbClr val="3F3F3F"/>
                </a:solidFill>
                <a:latin typeface="Arial"/>
                <a:ea typeface="Arial"/>
                <a:cs typeface="Arial"/>
                <a:sym typeface="Arial"/>
              </a:defRPr>
            </a:lvl2pPr>
            <a:lvl3pPr marL="1371600" marR="0" lvl="2" indent="-381000" algn="l">
              <a:lnSpc>
                <a:spcPct val="90000"/>
              </a:lnSpc>
              <a:spcBef>
                <a:spcPts val="500"/>
              </a:spcBef>
              <a:spcAft>
                <a:spcPts val="0"/>
              </a:spcAft>
              <a:buClr>
                <a:srgbClr val="3F3F3F"/>
              </a:buClr>
              <a:buSzPts val="2400"/>
              <a:buFont typeface="Arial"/>
              <a:buChar char="•"/>
              <a:defRPr sz="2400" b="0" i="0" u="none" strike="noStrike" cap="none">
                <a:solidFill>
                  <a:srgbClr val="3F3F3F"/>
                </a:solidFill>
                <a:latin typeface="Arial"/>
                <a:ea typeface="Arial"/>
                <a:cs typeface="Arial"/>
                <a:sym typeface="Arial"/>
              </a:defRPr>
            </a:lvl3pPr>
            <a:lvl4pPr marL="1828800" marR="0" lvl="3" indent="-355600" algn="l">
              <a:lnSpc>
                <a:spcPct val="90000"/>
              </a:lnSpc>
              <a:spcBef>
                <a:spcPts val="500"/>
              </a:spcBef>
              <a:spcAft>
                <a:spcPts val="0"/>
              </a:spcAft>
              <a:buClr>
                <a:srgbClr val="3F3F3F"/>
              </a:buClr>
              <a:buSzPts val="2000"/>
              <a:buFont typeface="Arial"/>
              <a:buChar char="•"/>
              <a:defRPr sz="2000" b="0" i="0" u="none" strike="noStrike" cap="none">
                <a:solidFill>
                  <a:srgbClr val="3F3F3F"/>
                </a:solidFill>
                <a:latin typeface="Arial"/>
                <a:ea typeface="Arial"/>
                <a:cs typeface="Arial"/>
                <a:sym typeface="Arial"/>
              </a:defRPr>
            </a:lvl4pPr>
            <a:lvl5pPr marL="2286000" marR="0" lvl="4" indent="-355600" algn="l">
              <a:lnSpc>
                <a:spcPct val="90000"/>
              </a:lnSpc>
              <a:spcBef>
                <a:spcPts val="500"/>
              </a:spcBef>
              <a:spcAft>
                <a:spcPts val="0"/>
              </a:spcAft>
              <a:buClr>
                <a:srgbClr val="3F3F3F"/>
              </a:buClr>
              <a:buSzPts val="2000"/>
              <a:buFont typeface="Arial"/>
              <a:buChar char="•"/>
              <a:defRPr sz="2000" b="0" i="0" u="none" strike="noStrike" cap="none">
                <a:solidFill>
                  <a:srgbClr val="3F3F3F"/>
                </a:solidFill>
                <a:latin typeface="Arial"/>
                <a:ea typeface="Arial"/>
                <a:cs typeface="Arial"/>
                <a:sym typeface="Arial"/>
              </a:defRPr>
            </a:lvl5pPr>
            <a:lvl6pPr marL="2743200" marR="0" lvl="5" indent="-355600" algn="l">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6pPr>
            <a:lvl7pPr marL="3200400" marR="0" lvl="6" indent="-355600" algn="l">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7pPr>
            <a:lvl8pPr marL="3657600" marR="0" lvl="7" indent="-355600" algn="l">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8pPr>
            <a:lvl9pPr marL="4114800" marR="0" lvl="8" indent="-355600" algn="l">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9pPr>
          </a:lstStyle>
          <a:p>
            <a:endParaRPr/>
          </a:p>
        </p:txBody>
      </p:sp>
      <p:sp>
        <p:nvSpPr>
          <p:cNvPr id="116" name="Google Shape;116;p21"/>
          <p:cNvSpPr txBox="1">
            <a:spLocks noGrp="1"/>
          </p:cNvSpPr>
          <p:nvPr>
            <p:ph type="body" idx="2"/>
          </p:nvPr>
        </p:nvSpPr>
        <p:spPr>
          <a:xfrm>
            <a:off x="629841" y="1543050"/>
            <a:ext cx="2949300" cy="2858700"/>
          </a:xfrm>
          <a:prstGeom prst="rect">
            <a:avLst/>
          </a:prstGeom>
          <a:noFill/>
          <a:ln>
            <a:noFill/>
          </a:ln>
        </p:spPr>
        <p:txBody>
          <a:bodyPr spcFirstLastPara="1" wrap="square" lIns="91425" tIns="45700" rIns="91425" bIns="45700" anchor="t" anchorCtr="0">
            <a:noAutofit/>
          </a:bodyPr>
          <a:lstStyle>
            <a:lvl1pPr marL="457200" marR="0" lvl="0" indent="-228600" algn="l">
              <a:lnSpc>
                <a:spcPct val="90000"/>
              </a:lnSpc>
              <a:spcBef>
                <a:spcPts val="1000"/>
              </a:spcBef>
              <a:spcAft>
                <a:spcPts val="0"/>
              </a:spcAft>
              <a:buClr>
                <a:srgbClr val="3F3F3F"/>
              </a:buClr>
              <a:buSzPts val="1600"/>
              <a:buFont typeface="Arial"/>
              <a:buNone/>
              <a:defRPr sz="1600" b="0" i="0" u="none" strike="noStrike" cap="none">
                <a:solidFill>
                  <a:srgbClr val="3F3F3F"/>
                </a:solidFill>
                <a:latin typeface="Arial"/>
                <a:ea typeface="Arial"/>
                <a:cs typeface="Arial"/>
                <a:sym typeface="Arial"/>
              </a:defRPr>
            </a:lvl1pPr>
            <a:lvl2pPr marL="914400" marR="0" lvl="1" indent="-228600" algn="l">
              <a:lnSpc>
                <a:spcPct val="90000"/>
              </a:lnSpc>
              <a:spcBef>
                <a:spcPts val="500"/>
              </a:spcBef>
              <a:spcAft>
                <a:spcPts val="0"/>
              </a:spcAft>
              <a:buClr>
                <a:srgbClr val="3F3F3F"/>
              </a:buClr>
              <a:buSzPts val="1400"/>
              <a:buFont typeface="Arial"/>
              <a:buNone/>
              <a:defRPr sz="1400" b="0" i="0" u="none" strike="noStrike" cap="none">
                <a:solidFill>
                  <a:srgbClr val="3F3F3F"/>
                </a:solidFill>
                <a:latin typeface="Arial"/>
                <a:ea typeface="Arial"/>
                <a:cs typeface="Arial"/>
                <a:sym typeface="Arial"/>
              </a:defRPr>
            </a:lvl2pPr>
            <a:lvl3pPr marL="1371600" marR="0" lvl="2" indent="-228600" algn="l">
              <a:lnSpc>
                <a:spcPct val="90000"/>
              </a:lnSpc>
              <a:spcBef>
                <a:spcPts val="500"/>
              </a:spcBef>
              <a:spcAft>
                <a:spcPts val="0"/>
              </a:spcAft>
              <a:buClr>
                <a:srgbClr val="3F3F3F"/>
              </a:buClr>
              <a:buSzPts val="1200"/>
              <a:buFont typeface="Arial"/>
              <a:buNone/>
              <a:defRPr sz="1200" b="0" i="0" u="none" strike="noStrike" cap="none">
                <a:solidFill>
                  <a:srgbClr val="3F3F3F"/>
                </a:solidFill>
                <a:latin typeface="Arial"/>
                <a:ea typeface="Arial"/>
                <a:cs typeface="Arial"/>
                <a:sym typeface="Arial"/>
              </a:defRPr>
            </a:lvl3pPr>
            <a:lvl4pPr marL="1828800" marR="0" lvl="3" indent="-228600" algn="l">
              <a:lnSpc>
                <a:spcPct val="90000"/>
              </a:lnSpc>
              <a:spcBef>
                <a:spcPts val="500"/>
              </a:spcBef>
              <a:spcAft>
                <a:spcPts val="0"/>
              </a:spcAft>
              <a:buClr>
                <a:srgbClr val="3F3F3F"/>
              </a:buClr>
              <a:buSzPts val="1000"/>
              <a:buFont typeface="Arial"/>
              <a:buNone/>
              <a:defRPr sz="1000" b="0" i="0" u="none" strike="noStrike" cap="none">
                <a:solidFill>
                  <a:srgbClr val="3F3F3F"/>
                </a:solidFill>
                <a:latin typeface="Arial"/>
                <a:ea typeface="Arial"/>
                <a:cs typeface="Arial"/>
                <a:sym typeface="Arial"/>
              </a:defRPr>
            </a:lvl4pPr>
            <a:lvl5pPr marL="2286000" marR="0" lvl="4" indent="-228600" algn="l">
              <a:lnSpc>
                <a:spcPct val="90000"/>
              </a:lnSpc>
              <a:spcBef>
                <a:spcPts val="500"/>
              </a:spcBef>
              <a:spcAft>
                <a:spcPts val="0"/>
              </a:spcAft>
              <a:buClr>
                <a:srgbClr val="3F3F3F"/>
              </a:buClr>
              <a:buSzPts val="1000"/>
              <a:buFont typeface="Arial"/>
              <a:buNone/>
              <a:defRPr sz="1000" b="0" i="0" u="none" strike="noStrike" cap="none">
                <a:solidFill>
                  <a:srgbClr val="3F3F3F"/>
                </a:solidFill>
                <a:latin typeface="Arial"/>
                <a:ea typeface="Arial"/>
                <a:cs typeface="Arial"/>
                <a:sym typeface="Arial"/>
              </a:defRPr>
            </a:lvl5pPr>
            <a:lvl6pPr marL="2743200" marR="0" lvl="5" indent="-228600" algn="l">
              <a:lnSpc>
                <a:spcPct val="90000"/>
              </a:lnSpc>
              <a:spcBef>
                <a:spcPts val="500"/>
              </a:spcBef>
              <a:spcAft>
                <a:spcPts val="0"/>
              </a:spcAft>
              <a:buClr>
                <a:schemeClr val="dk1"/>
              </a:buClr>
              <a:buSzPts val="1000"/>
              <a:buFont typeface="Arial"/>
              <a:buNone/>
              <a:defRPr sz="1000" b="0" i="0" u="none" strike="noStrike" cap="none">
                <a:solidFill>
                  <a:schemeClr val="dk1"/>
                </a:solidFill>
                <a:latin typeface="Arial"/>
                <a:ea typeface="Arial"/>
                <a:cs typeface="Arial"/>
                <a:sym typeface="Arial"/>
              </a:defRPr>
            </a:lvl6pPr>
            <a:lvl7pPr marL="3200400" marR="0" lvl="6" indent="-228600" algn="l">
              <a:lnSpc>
                <a:spcPct val="90000"/>
              </a:lnSpc>
              <a:spcBef>
                <a:spcPts val="500"/>
              </a:spcBef>
              <a:spcAft>
                <a:spcPts val="0"/>
              </a:spcAft>
              <a:buClr>
                <a:schemeClr val="dk1"/>
              </a:buClr>
              <a:buSzPts val="1000"/>
              <a:buFont typeface="Arial"/>
              <a:buNone/>
              <a:defRPr sz="1000" b="0" i="0" u="none" strike="noStrike" cap="none">
                <a:solidFill>
                  <a:schemeClr val="dk1"/>
                </a:solidFill>
                <a:latin typeface="Arial"/>
                <a:ea typeface="Arial"/>
                <a:cs typeface="Arial"/>
                <a:sym typeface="Arial"/>
              </a:defRPr>
            </a:lvl7pPr>
            <a:lvl8pPr marL="3657600" marR="0" lvl="7" indent="-228600" algn="l">
              <a:lnSpc>
                <a:spcPct val="90000"/>
              </a:lnSpc>
              <a:spcBef>
                <a:spcPts val="500"/>
              </a:spcBef>
              <a:spcAft>
                <a:spcPts val="0"/>
              </a:spcAft>
              <a:buClr>
                <a:schemeClr val="dk1"/>
              </a:buClr>
              <a:buSzPts val="1000"/>
              <a:buFont typeface="Arial"/>
              <a:buNone/>
              <a:defRPr sz="1000" b="0" i="0" u="none" strike="noStrike" cap="none">
                <a:solidFill>
                  <a:schemeClr val="dk1"/>
                </a:solidFill>
                <a:latin typeface="Arial"/>
                <a:ea typeface="Arial"/>
                <a:cs typeface="Arial"/>
                <a:sym typeface="Arial"/>
              </a:defRPr>
            </a:lvl8pPr>
            <a:lvl9pPr marL="4114800" marR="0" lvl="8" indent="-228600" algn="l">
              <a:lnSpc>
                <a:spcPct val="90000"/>
              </a:lnSpc>
              <a:spcBef>
                <a:spcPts val="500"/>
              </a:spcBef>
              <a:spcAft>
                <a:spcPts val="0"/>
              </a:spcAft>
              <a:buClr>
                <a:schemeClr val="dk1"/>
              </a:buClr>
              <a:buSzPts val="1000"/>
              <a:buFont typeface="Arial"/>
              <a:buNone/>
              <a:defRPr sz="1000" b="0" i="0" u="none" strike="noStrike" cap="none">
                <a:solidFill>
                  <a:schemeClr val="dk1"/>
                </a:solidFill>
                <a:latin typeface="Arial"/>
                <a:ea typeface="Arial"/>
                <a:cs typeface="Arial"/>
                <a:sym typeface="Arial"/>
              </a:defRPr>
            </a:lvl9pPr>
          </a:lstStyle>
          <a:p>
            <a:endParaRPr/>
          </a:p>
        </p:txBody>
      </p:sp>
      <p:sp>
        <p:nvSpPr>
          <p:cNvPr id="117" name="Google Shape;117;p21"/>
          <p:cNvSpPr txBox="1">
            <a:spLocks noGrp="1"/>
          </p:cNvSpPr>
          <p:nvPr>
            <p:ph type="ftr" idx="11"/>
          </p:nvPr>
        </p:nvSpPr>
        <p:spPr>
          <a:xfrm>
            <a:off x="4458400" y="4767263"/>
            <a:ext cx="3086100" cy="273900"/>
          </a:xfrm>
          <a:prstGeom prst="rect">
            <a:avLst/>
          </a:prstGeom>
          <a:noFill/>
          <a:ln>
            <a:noFill/>
          </a:ln>
        </p:spPr>
        <p:txBody>
          <a:bodyPr spcFirstLastPara="1" wrap="square" lIns="91425" tIns="45700" rIns="91425" bIns="45700" anchor="ctr" anchorCtr="0">
            <a:noAutofit/>
          </a:bodyPr>
          <a:lstStyle>
            <a:lvl1pPr marR="0" lvl="0" algn="ctr" rtl="0">
              <a:lnSpc>
                <a:spcPct val="100000"/>
              </a:lnSpc>
              <a:spcBef>
                <a:spcPts val="0"/>
              </a:spcBef>
              <a:spcAft>
                <a:spcPts val="0"/>
              </a:spcAft>
              <a:buClr>
                <a:srgbClr val="000000"/>
              </a:buClr>
              <a:buSzPts val="1400"/>
              <a:buFont typeface="Arial"/>
              <a:buNone/>
              <a:defRPr sz="1200" b="0" i="0" u="none" strike="noStrike" cap="none">
                <a:solidFill>
                  <a:srgbClr val="888888"/>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9pPr>
          </a:lstStyle>
          <a:p>
            <a:endParaRPr/>
          </a:p>
        </p:txBody>
      </p:sp>
      <p:sp>
        <p:nvSpPr>
          <p:cNvPr id="118" name="Google Shape;118;p21"/>
          <p:cNvSpPr txBox="1">
            <a:spLocks noGrp="1"/>
          </p:cNvSpPr>
          <p:nvPr>
            <p:ph type="sldNum" idx="12"/>
          </p:nvPr>
        </p:nvSpPr>
        <p:spPr>
          <a:xfrm>
            <a:off x="6457950" y="4767263"/>
            <a:ext cx="2057400" cy="273900"/>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matchingName="Picture with Caption" type="picTx">
  <p:cSld name="PICTURE_WITH_CAPTION_TEXT">
    <p:spTree>
      <p:nvGrpSpPr>
        <p:cNvPr id="1" name="Shape 119"/>
        <p:cNvGrpSpPr/>
        <p:nvPr/>
      </p:nvGrpSpPr>
      <p:grpSpPr>
        <a:xfrm>
          <a:off x="0" y="0"/>
          <a:ext cx="0" cy="0"/>
          <a:chOff x="0" y="0"/>
          <a:chExt cx="0" cy="0"/>
        </a:xfrm>
      </p:grpSpPr>
      <p:sp>
        <p:nvSpPr>
          <p:cNvPr id="120" name="Google Shape;120;p22"/>
          <p:cNvSpPr txBox="1">
            <a:spLocks noGrp="1"/>
          </p:cNvSpPr>
          <p:nvPr>
            <p:ph type="title"/>
          </p:nvPr>
        </p:nvSpPr>
        <p:spPr>
          <a:xfrm>
            <a:off x="629841" y="342900"/>
            <a:ext cx="2949300" cy="1200300"/>
          </a:xfrm>
          <a:prstGeom prst="rect">
            <a:avLst/>
          </a:prstGeom>
          <a:noFill/>
          <a:ln>
            <a:noFill/>
          </a:ln>
        </p:spPr>
        <p:txBody>
          <a:bodyPr spcFirstLastPara="1" wrap="square" lIns="91425" tIns="45700" rIns="91425" bIns="45700" anchor="b" anchorCtr="0">
            <a:noAutofit/>
          </a:bodyPr>
          <a:lstStyle>
            <a:lvl1pPr marR="0" lvl="0" algn="l">
              <a:lnSpc>
                <a:spcPct val="90000"/>
              </a:lnSpc>
              <a:spcBef>
                <a:spcPts val="0"/>
              </a:spcBef>
              <a:spcAft>
                <a:spcPts val="0"/>
              </a:spcAft>
              <a:buClr>
                <a:schemeClr val="dk2"/>
              </a:buClr>
              <a:buSzPts val="3200"/>
              <a:buFont typeface="Georgia"/>
              <a:buNone/>
              <a:defRPr sz="3200" b="0" i="0" u="none" strike="noStrike" cap="none">
                <a:solidFill>
                  <a:schemeClr val="dk2"/>
                </a:solidFill>
                <a:latin typeface="Georgia"/>
                <a:ea typeface="Georgia"/>
                <a:cs typeface="Georgia"/>
                <a:sym typeface="Georgia"/>
              </a:defRPr>
            </a:lvl1pPr>
            <a:lvl2pPr lvl="1" algn="l">
              <a:lnSpc>
                <a:spcPct val="100000"/>
              </a:lnSpc>
              <a:spcBef>
                <a:spcPts val="0"/>
              </a:spcBef>
              <a:spcAft>
                <a:spcPts val="0"/>
              </a:spcAft>
              <a:buSzPts val="1400"/>
              <a:buNone/>
              <a:defRPr sz="1800"/>
            </a:lvl2pPr>
            <a:lvl3pPr lvl="2" algn="l">
              <a:lnSpc>
                <a:spcPct val="100000"/>
              </a:lnSpc>
              <a:spcBef>
                <a:spcPts val="0"/>
              </a:spcBef>
              <a:spcAft>
                <a:spcPts val="0"/>
              </a:spcAft>
              <a:buSzPts val="1400"/>
              <a:buNone/>
              <a:defRPr sz="1800"/>
            </a:lvl3pPr>
            <a:lvl4pPr lvl="3" algn="l">
              <a:lnSpc>
                <a:spcPct val="100000"/>
              </a:lnSpc>
              <a:spcBef>
                <a:spcPts val="0"/>
              </a:spcBef>
              <a:spcAft>
                <a:spcPts val="0"/>
              </a:spcAft>
              <a:buSzPts val="1400"/>
              <a:buNone/>
              <a:defRPr sz="1800"/>
            </a:lvl4pPr>
            <a:lvl5pPr lvl="4" algn="l">
              <a:lnSpc>
                <a:spcPct val="100000"/>
              </a:lnSpc>
              <a:spcBef>
                <a:spcPts val="0"/>
              </a:spcBef>
              <a:spcAft>
                <a:spcPts val="0"/>
              </a:spcAft>
              <a:buSzPts val="1400"/>
              <a:buNone/>
              <a:defRPr sz="1800"/>
            </a:lvl5pPr>
            <a:lvl6pPr lvl="5" algn="l">
              <a:lnSpc>
                <a:spcPct val="100000"/>
              </a:lnSpc>
              <a:spcBef>
                <a:spcPts val="0"/>
              </a:spcBef>
              <a:spcAft>
                <a:spcPts val="0"/>
              </a:spcAft>
              <a:buSzPts val="1400"/>
              <a:buNone/>
              <a:defRPr sz="1800"/>
            </a:lvl6pPr>
            <a:lvl7pPr lvl="6" algn="l">
              <a:lnSpc>
                <a:spcPct val="100000"/>
              </a:lnSpc>
              <a:spcBef>
                <a:spcPts val="0"/>
              </a:spcBef>
              <a:spcAft>
                <a:spcPts val="0"/>
              </a:spcAft>
              <a:buSzPts val="1400"/>
              <a:buNone/>
              <a:defRPr sz="1800"/>
            </a:lvl7pPr>
            <a:lvl8pPr lvl="7" algn="l">
              <a:lnSpc>
                <a:spcPct val="100000"/>
              </a:lnSpc>
              <a:spcBef>
                <a:spcPts val="0"/>
              </a:spcBef>
              <a:spcAft>
                <a:spcPts val="0"/>
              </a:spcAft>
              <a:buSzPts val="1400"/>
              <a:buNone/>
              <a:defRPr sz="1800"/>
            </a:lvl8pPr>
            <a:lvl9pPr lvl="8" algn="l">
              <a:lnSpc>
                <a:spcPct val="100000"/>
              </a:lnSpc>
              <a:spcBef>
                <a:spcPts val="0"/>
              </a:spcBef>
              <a:spcAft>
                <a:spcPts val="0"/>
              </a:spcAft>
              <a:buSzPts val="1400"/>
              <a:buNone/>
              <a:defRPr sz="1800"/>
            </a:lvl9pPr>
          </a:lstStyle>
          <a:p>
            <a:endParaRPr/>
          </a:p>
        </p:txBody>
      </p:sp>
      <p:sp>
        <p:nvSpPr>
          <p:cNvPr id="121" name="Google Shape;121;p22"/>
          <p:cNvSpPr>
            <a:spLocks noGrp="1"/>
          </p:cNvSpPr>
          <p:nvPr>
            <p:ph type="pic" idx="2"/>
          </p:nvPr>
        </p:nvSpPr>
        <p:spPr>
          <a:xfrm>
            <a:off x="3887391" y="740569"/>
            <a:ext cx="4629300" cy="3655200"/>
          </a:xfrm>
          <a:prstGeom prst="rect">
            <a:avLst/>
          </a:prstGeom>
          <a:noFill/>
          <a:ln>
            <a:noFill/>
          </a:ln>
        </p:spPr>
      </p:sp>
      <p:sp>
        <p:nvSpPr>
          <p:cNvPr id="122" name="Google Shape;122;p22"/>
          <p:cNvSpPr txBox="1">
            <a:spLocks noGrp="1"/>
          </p:cNvSpPr>
          <p:nvPr>
            <p:ph type="body" idx="1"/>
          </p:nvPr>
        </p:nvSpPr>
        <p:spPr>
          <a:xfrm>
            <a:off x="629841" y="1543050"/>
            <a:ext cx="2949300" cy="2858700"/>
          </a:xfrm>
          <a:prstGeom prst="rect">
            <a:avLst/>
          </a:prstGeom>
          <a:noFill/>
          <a:ln>
            <a:noFill/>
          </a:ln>
        </p:spPr>
        <p:txBody>
          <a:bodyPr spcFirstLastPara="1" wrap="square" lIns="91425" tIns="45700" rIns="91425" bIns="45700" anchor="t" anchorCtr="0">
            <a:noAutofit/>
          </a:bodyPr>
          <a:lstStyle>
            <a:lvl1pPr marL="457200" marR="0" lvl="0" indent="-228600" algn="l">
              <a:lnSpc>
                <a:spcPct val="90000"/>
              </a:lnSpc>
              <a:spcBef>
                <a:spcPts val="1000"/>
              </a:spcBef>
              <a:spcAft>
                <a:spcPts val="0"/>
              </a:spcAft>
              <a:buClr>
                <a:srgbClr val="3F3F3F"/>
              </a:buClr>
              <a:buSzPts val="1600"/>
              <a:buFont typeface="Arial"/>
              <a:buNone/>
              <a:defRPr sz="1600" b="0" i="0" u="none" strike="noStrike" cap="none">
                <a:solidFill>
                  <a:srgbClr val="3F3F3F"/>
                </a:solidFill>
                <a:latin typeface="Arial"/>
                <a:ea typeface="Arial"/>
                <a:cs typeface="Arial"/>
                <a:sym typeface="Arial"/>
              </a:defRPr>
            </a:lvl1pPr>
            <a:lvl2pPr marL="914400" marR="0" lvl="1" indent="-228600" algn="l">
              <a:lnSpc>
                <a:spcPct val="90000"/>
              </a:lnSpc>
              <a:spcBef>
                <a:spcPts val="500"/>
              </a:spcBef>
              <a:spcAft>
                <a:spcPts val="0"/>
              </a:spcAft>
              <a:buClr>
                <a:srgbClr val="3F3F3F"/>
              </a:buClr>
              <a:buSzPts val="1400"/>
              <a:buFont typeface="Arial"/>
              <a:buNone/>
              <a:defRPr sz="1400" b="0" i="0" u="none" strike="noStrike" cap="none">
                <a:solidFill>
                  <a:srgbClr val="3F3F3F"/>
                </a:solidFill>
                <a:latin typeface="Arial"/>
                <a:ea typeface="Arial"/>
                <a:cs typeface="Arial"/>
                <a:sym typeface="Arial"/>
              </a:defRPr>
            </a:lvl2pPr>
            <a:lvl3pPr marL="1371600" marR="0" lvl="2" indent="-228600" algn="l">
              <a:lnSpc>
                <a:spcPct val="90000"/>
              </a:lnSpc>
              <a:spcBef>
                <a:spcPts val="500"/>
              </a:spcBef>
              <a:spcAft>
                <a:spcPts val="0"/>
              </a:spcAft>
              <a:buClr>
                <a:srgbClr val="3F3F3F"/>
              </a:buClr>
              <a:buSzPts val="1200"/>
              <a:buFont typeface="Arial"/>
              <a:buNone/>
              <a:defRPr sz="1200" b="0" i="0" u="none" strike="noStrike" cap="none">
                <a:solidFill>
                  <a:srgbClr val="3F3F3F"/>
                </a:solidFill>
                <a:latin typeface="Arial"/>
                <a:ea typeface="Arial"/>
                <a:cs typeface="Arial"/>
                <a:sym typeface="Arial"/>
              </a:defRPr>
            </a:lvl3pPr>
            <a:lvl4pPr marL="1828800" marR="0" lvl="3" indent="-228600" algn="l">
              <a:lnSpc>
                <a:spcPct val="90000"/>
              </a:lnSpc>
              <a:spcBef>
                <a:spcPts val="500"/>
              </a:spcBef>
              <a:spcAft>
                <a:spcPts val="0"/>
              </a:spcAft>
              <a:buClr>
                <a:srgbClr val="3F3F3F"/>
              </a:buClr>
              <a:buSzPts val="1000"/>
              <a:buFont typeface="Arial"/>
              <a:buNone/>
              <a:defRPr sz="1000" b="0" i="0" u="none" strike="noStrike" cap="none">
                <a:solidFill>
                  <a:srgbClr val="3F3F3F"/>
                </a:solidFill>
                <a:latin typeface="Arial"/>
                <a:ea typeface="Arial"/>
                <a:cs typeface="Arial"/>
                <a:sym typeface="Arial"/>
              </a:defRPr>
            </a:lvl4pPr>
            <a:lvl5pPr marL="2286000" marR="0" lvl="4" indent="-228600" algn="l">
              <a:lnSpc>
                <a:spcPct val="90000"/>
              </a:lnSpc>
              <a:spcBef>
                <a:spcPts val="500"/>
              </a:spcBef>
              <a:spcAft>
                <a:spcPts val="0"/>
              </a:spcAft>
              <a:buClr>
                <a:srgbClr val="3F3F3F"/>
              </a:buClr>
              <a:buSzPts val="1000"/>
              <a:buFont typeface="Arial"/>
              <a:buNone/>
              <a:defRPr sz="1000" b="0" i="0" u="none" strike="noStrike" cap="none">
                <a:solidFill>
                  <a:srgbClr val="3F3F3F"/>
                </a:solidFill>
                <a:latin typeface="Arial"/>
                <a:ea typeface="Arial"/>
                <a:cs typeface="Arial"/>
                <a:sym typeface="Arial"/>
              </a:defRPr>
            </a:lvl5pPr>
            <a:lvl6pPr marL="2743200" marR="0" lvl="5" indent="-228600" algn="l">
              <a:lnSpc>
                <a:spcPct val="90000"/>
              </a:lnSpc>
              <a:spcBef>
                <a:spcPts val="500"/>
              </a:spcBef>
              <a:spcAft>
                <a:spcPts val="0"/>
              </a:spcAft>
              <a:buClr>
                <a:schemeClr val="dk1"/>
              </a:buClr>
              <a:buSzPts val="1000"/>
              <a:buFont typeface="Arial"/>
              <a:buNone/>
              <a:defRPr sz="1000" b="0" i="0" u="none" strike="noStrike" cap="none">
                <a:solidFill>
                  <a:schemeClr val="dk1"/>
                </a:solidFill>
                <a:latin typeface="Arial"/>
                <a:ea typeface="Arial"/>
                <a:cs typeface="Arial"/>
                <a:sym typeface="Arial"/>
              </a:defRPr>
            </a:lvl6pPr>
            <a:lvl7pPr marL="3200400" marR="0" lvl="6" indent="-228600" algn="l">
              <a:lnSpc>
                <a:spcPct val="90000"/>
              </a:lnSpc>
              <a:spcBef>
                <a:spcPts val="500"/>
              </a:spcBef>
              <a:spcAft>
                <a:spcPts val="0"/>
              </a:spcAft>
              <a:buClr>
                <a:schemeClr val="dk1"/>
              </a:buClr>
              <a:buSzPts val="1000"/>
              <a:buFont typeface="Arial"/>
              <a:buNone/>
              <a:defRPr sz="1000" b="0" i="0" u="none" strike="noStrike" cap="none">
                <a:solidFill>
                  <a:schemeClr val="dk1"/>
                </a:solidFill>
                <a:latin typeface="Arial"/>
                <a:ea typeface="Arial"/>
                <a:cs typeface="Arial"/>
                <a:sym typeface="Arial"/>
              </a:defRPr>
            </a:lvl7pPr>
            <a:lvl8pPr marL="3657600" marR="0" lvl="7" indent="-228600" algn="l">
              <a:lnSpc>
                <a:spcPct val="90000"/>
              </a:lnSpc>
              <a:spcBef>
                <a:spcPts val="500"/>
              </a:spcBef>
              <a:spcAft>
                <a:spcPts val="0"/>
              </a:spcAft>
              <a:buClr>
                <a:schemeClr val="dk1"/>
              </a:buClr>
              <a:buSzPts val="1000"/>
              <a:buFont typeface="Arial"/>
              <a:buNone/>
              <a:defRPr sz="1000" b="0" i="0" u="none" strike="noStrike" cap="none">
                <a:solidFill>
                  <a:schemeClr val="dk1"/>
                </a:solidFill>
                <a:latin typeface="Arial"/>
                <a:ea typeface="Arial"/>
                <a:cs typeface="Arial"/>
                <a:sym typeface="Arial"/>
              </a:defRPr>
            </a:lvl8pPr>
            <a:lvl9pPr marL="4114800" marR="0" lvl="8" indent="-228600" algn="l">
              <a:lnSpc>
                <a:spcPct val="90000"/>
              </a:lnSpc>
              <a:spcBef>
                <a:spcPts val="500"/>
              </a:spcBef>
              <a:spcAft>
                <a:spcPts val="0"/>
              </a:spcAft>
              <a:buClr>
                <a:schemeClr val="dk1"/>
              </a:buClr>
              <a:buSzPts val="1000"/>
              <a:buFont typeface="Arial"/>
              <a:buNone/>
              <a:defRPr sz="1000" b="0" i="0" u="none" strike="noStrike" cap="none">
                <a:solidFill>
                  <a:schemeClr val="dk1"/>
                </a:solidFill>
                <a:latin typeface="Arial"/>
                <a:ea typeface="Arial"/>
                <a:cs typeface="Arial"/>
                <a:sym typeface="Arial"/>
              </a:defRPr>
            </a:lvl9pPr>
          </a:lstStyle>
          <a:p>
            <a:endParaRPr/>
          </a:p>
        </p:txBody>
      </p:sp>
      <p:sp>
        <p:nvSpPr>
          <p:cNvPr id="123" name="Google Shape;123;p22"/>
          <p:cNvSpPr txBox="1">
            <a:spLocks noGrp="1"/>
          </p:cNvSpPr>
          <p:nvPr>
            <p:ph type="ftr" idx="11"/>
          </p:nvPr>
        </p:nvSpPr>
        <p:spPr>
          <a:xfrm>
            <a:off x="4458400" y="4767263"/>
            <a:ext cx="3086100" cy="273900"/>
          </a:xfrm>
          <a:prstGeom prst="rect">
            <a:avLst/>
          </a:prstGeom>
          <a:noFill/>
          <a:ln>
            <a:noFill/>
          </a:ln>
        </p:spPr>
        <p:txBody>
          <a:bodyPr spcFirstLastPara="1" wrap="square" lIns="91425" tIns="45700" rIns="91425" bIns="45700" anchor="ctr" anchorCtr="0">
            <a:noAutofit/>
          </a:bodyPr>
          <a:lstStyle>
            <a:lvl1pPr marR="0" lvl="0" algn="ctr" rtl="0">
              <a:lnSpc>
                <a:spcPct val="100000"/>
              </a:lnSpc>
              <a:spcBef>
                <a:spcPts val="0"/>
              </a:spcBef>
              <a:spcAft>
                <a:spcPts val="0"/>
              </a:spcAft>
              <a:buClr>
                <a:srgbClr val="000000"/>
              </a:buClr>
              <a:buSzPts val="1400"/>
              <a:buFont typeface="Arial"/>
              <a:buNone/>
              <a:defRPr sz="1200" b="0" i="0" u="none" strike="noStrike" cap="none">
                <a:solidFill>
                  <a:srgbClr val="888888"/>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9pPr>
          </a:lstStyle>
          <a:p>
            <a:endParaRPr/>
          </a:p>
        </p:txBody>
      </p:sp>
      <p:sp>
        <p:nvSpPr>
          <p:cNvPr id="124" name="Google Shape;124;p22"/>
          <p:cNvSpPr txBox="1">
            <a:spLocks noGrp="1"/>
          </p:cNvSpPr>
          <p:nvPr>
            <p:ph type="sldNum" idx="12"/>
          </p:nvPr>
        </p:nvSpPr>
        <p:spPr>
          <a:xfrm>
            <a:off x="6457950" y="4767263"/>
            <a:ext cx="2057400" cy="273900"/>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125"/>
        <p:cNvGrpSpPr/>
        <p:nvPr/>
      </p:nvGrpSpPr>
      <p:grpSpPr>
        <a:xfrm>
          <a:off x="0" y="0"/>
          <a:ext cx="0" cy="0"/>
          <a:chOff x="0" y="0"/>
          <a:chExt cx="0" cy="0"/>
        </a:xfrm>
      </p:grpSpPr>
      <p:sp>
        <p:nvSpPr>
          <p:cNvPr id="126" name="Google Shape;126;p23"/>
          <p:cNvSpPr txBox="1">
            <a:spLocks noGrp="1"/>
          </p:cNvSpPr>
          <p:nvPr>
            <p:ph type="title"/>
          </p:nvPr>
        </p:nvSpPr>
        <p:spPr>
          <a:xfrm>
            <a:off x="628650" y="273844"/>
            <a:ext cx="7886700" cy="994200"/>
          </a:xfrm>
          <a:prstGeom prst="rect">
            <a:avLst/>
          </a:prstGeom>
          <a:noFill/>
          <a:ln>
            <a:noFill/>
          </a:ln>
        </p:spPr>
        <p:txBody>
          <a:bodyPr spcFirstLastPara="1" wrap="square" lIns="91425" tIns="45700" rIns="91425" bIns="45700" anchor="ctr" anchorCtr="0">
            <a:noAutofit/>
          </a:bodyPr>
          <a:lstStyle>
            <a:lvl1pPr marR="0" lvl="0" algn="l">
              <a:lnSpc>
                <a:spcPct val="90000"/>
              </a:lnSpc>
              <a:spcBef>
                <a:spcPts val="0"/>
              </a:spcBef>
              <a:spcAft>
                <a:spcPts val="0"/>
              </a:spcAft>
              <a:buClr>
                <a:schemeClr val="dk2"/>
              </a:buClr>
              <a:buSzPts val="4400"/>
              <a:buFont typeface="Georgia"/>
              <a:buNone/>
              <a:defRPr sz="4400" b="0" i="0" u="none" strike="noStrike" cap="none">
                <a:solidFill>
                  <a:schemeClr val="dk2"/>
                </a:solidFill>
                <a:latin typeface="Georgia"/>
                <a:ea typeface="Georgia"/>
                <a:cs typeface="Georgia"/>
                <a:sym typeface="Georgia"/>
              </a:defRPr>
            </a:lvl1pPr>
            <a:lvl2pPr lvl="1" algn="l">
              <a:lnSpc>
                <a:spcPct val="100000"/>
              </a:lnSpc>
              <a:spcBef>
                <a:spcPts val="0"/>
              </a:spcBef>
              <a:spcAft>
                <a:spcPts val="0"/>
              </a:spcAft>
              <a:buSzPts val="1400"/>
              <a:buNone/>
              <a:defRPr sz="1800"/>
            </a:lvl2pPr>
            <a:lvl3pPr lvl="2" algn="l">
              <a:lnSpc>
                <a:spcPct val="100000"/>
              </a:lnSpc>
              <a:spcBef>
                <a:spcPts val="0"/>
              </a:spcBef>
              <a:spcAft>
                <a:spcPts val="0"/>
              </a:spcAft>
              <a:buSzPts val="1400"/>
              <a:buNone/>
              <a:defRPr sz="1800"/>
            </a:lvl3pPr>
            <a:lvl4pPr lvl="3" algn="l">
              <a:lnSpc>
                <a:spcPct val="100000"/>
              </a:lnSpc>
              <a:spcBef>
                <a:spcPts val="0"/>
              </a:spcBef>
              <a:spcAft>
                <a:spcPts val="0"/>
              </a:spcAft>
              <a:buSzPts val="1400"/>
              <a:buNone/>
              <a:defRPr sz="1800"/>
            </a:lvl4pPr>
            <a:lvl5pPr lvl="4" algn="l">
              <a:lnSpc>
                <a:spcPct val="100000"/>
              </a:lnSpc>
              <a:spcBef>
                <a:spcPts val="0"/>
              </a:spcBef>
              <a:spcAft>
                <a:spcPts val="0"/>
              </a:spcAft>
              <a:buSzPts val="1400"/>
              <a:buNone/>
              <a:defRPr sz="1800"/>
            </a:lvl5pPr>
            <a:lvl6pPr lvl="5" algn="l">
              <a:lnSpc>
                <a:spcPct val="100000"/>
              </a:lnSpc>
              <a:spcBef>
                <a:spcPts val="0"/>
              </a:spcBef>
              <a:spcAft>
                <a:spcPts val="0"/>
              </a:spcAft>
              <a:buSzPts val="1400"/>
              <a:buNone/>
              <a:defRPr sz="1800"/>
            </a:lvl6pPr>
            <a:lvl7pPr lvl="6" algn="l">
              <a:lnSpc>
                <a:spcPct val="100000"/>
              </a:lnSpc>
              <a:spcBef>
                <a:spcPts val="0"/>
              </a:spcBef>
              <a:spcAft>
                <a:spcPts val="0"/>
              </a:spcAft>
              <a:buSzPts val="1400"/>
              <a:buNone/>
              <a:defRPr sz="1800"/>
            </a:lvl7pPr>
            <a:lvl8pPr lvl="7" algn="l">
              <a:lnSpc>
                <a:spcPct val="100000"/>
              </a:lnSpc>
              <a:spcBef>
                <a:spcPts val="0"/>
              </a:spcBef>
              <a:spcAft>
                <a:spcPts val="0"/>
              </a:spcAft>
              <a:buSzPts val="1400"/>
              <a:buNone/>
              <a:defRPr sz="1800"/>
            </a:lvl8pPr>
            <a:lvl9pPr lvl="8" algn="l">
              <a:lnSpc>
                <a:spcPct val="100000"/>
              </a:lnSpc>
              <a:spcBef>
                <a:spcPts val="0"/>
              </a:spcBef>
              <a:spcAft>
                <a:spcPts val="0"/>
              </a:spcAft>
              <a:buSzPts val="1400"/>
              <a:buNone/>
              <a:defRPr sz="1800"/>
            </a:lvl9pPr>
          </a:lstStyle>
          <a:p>
            <a:endParaRPr/>
          </a:p>
        </p:txBody>
      </p:sp>
      <p:sp>
        <p:nvSpPr>
          <p:cNvPr id="127" name="Google Shape;127;p23"/>
          <p:cNvSpPr txBox="1">
            <a:spLocks noGrp="1"/>
          </p:cNvSpPr>
          <p:nvPr>
            <p:ph type="body" idx="1"/>
          </p:nvPr>
        </p:nvSpPr>
        <p:spPr>
          <a:xfrm rot="5400000">
            <a:off x="2940300" y="-942431"/>
            <a:ext cx="3263400" cy="7886700"/>
          </a:xfrm>
          <a:prstGeom prst="rect">
            <a:avLst/>
          </a:prstGeom>
          <a:noFill/>
          <a:ln>
            <a:noFill/>
          </a:ln>
        </p:spPr>
        <p:txBody>
          <a:bodyPr spcFirstLastPara="1" wrap="square" lIns="91425" tIns="45700" rIns="91425" bIns="45700" anchor="t" anchorCtr="0">
            <a:noAutofit/>
          </a:bodyPr>
          <a:lstStyle>
            <a:lvl1pPr marL="457200" marR="0" lvl="0" indent="-406400" algn="l">
              <a:lnSpc>
                <a:spcPct val="90000"/>
              </a:lnSpc>
              <a:spcBef>
                <a:spcPts val="1000"/>
              </a:spcBef>
              <a:spcAft>
                <a:spcPts val="0"/>
              </a:spcAft>
              <a:buClr>
                <a:srgbClr val="3F3F3F"/>
              </a:buClr>
              <a:buSzPts val="2800"/>
              <a:buFont typeface="Arial"/>
              <a:buChar char="•"/>
              <a:defRPr sz="2800" b="0" i="0" u="none" strike="noStrike" cap="none">
                <a:solidFill>
                  <a:srgbClr val="3F3F3F"/>
                </a:solidFill>
                <a:latin typeface="Arial"/>
                <a:ea typeface="Arial"/>
                <a:cs typeface="Arial"/>
                <a:sym typeface="Arial"/>
              </a:defRPr>
            </a:lvl1pPr>
            <a:lvl2pPr marL="914400" marR="0" lvl="1" indent="-381000" algn="l">
              <a:lnSpc>
                <a:spcPct val="90000"/>
              </a:lnSpc>
              <a:spcBef>
                <a:spcPts val="500"/>
              </a:spcBef>
              <a:spcAft>
                <a:spcPts val="0"/>
              </a:spcAft>
              <a:buClr>
                <a:srgbClr val="3F3F3F"/>
              </a:buClr>
              <a:buSzPts val="2400"/>
              <a:buFont typeface="Arial"/>
              <a:buChar char="•"/>
              <a:defRPr sz="2400" b="0" i="0" u="none" strike="noStrike" cap="none">
                <a:solidFill>
                  <a:srgbClr val="3F3F3F"/>
                </a:solidFill>
                <a:latin typeface="Arial"/>
                <a:ea typeface="Arial"/>
                <a:cs typeface="Arial"/>
                <a:sym typeface="Arial"/>
              </a:defRPr>
            </a:lvl2pPr>
            <a:lvl3pPr marL="1371600" marR="0" lvl="2" indent="-355600" algn="l">
              <a:lnSpc>
                <a:spcPct val="90000"/>
              </a:lnSpc>
              <a:spcBef>
                <a:spcPts val="500"/>
              </a:spcBef>
              <a:spcAft>
                <a:spcPts val="0"/>
              </a:spcAft>
              <a:buClr>
                <a:srgbClr val="3F3F3F"/>
              </a:buClr>
              <a:buSzPts val="2000"/>
              <a:buFont typeface="Arial"/>
              <a:buChar char="•"/>
              <a:defRPr sz="2000" b="0" i="0" u="none" strike="noStrike" cap="none">
                <a:solidFill>
                  <a:srgbClr val="3F3F3F"/>
                </a:solidFill>
                <a:latin typeface="Arial"/>
                <a:ea typeface="Arial"/>
                <a:cs typeface="Arial"/>
                <a:sym typeface="Arial"/>
              </a:defRPr>
            </a:lvl3pPr>
            <a:lvl4pPr marL="1828800" marR="0" lvl="3" indent="-342900" algn="l">
              <a:lnSpc>
                <a:spcPct val="90000"/>
              </a:lnSpc>
              <a:spcBef>
                <a:spcPts val="500"/>
              </a:spcBef>
              <a:spcAft>
                <a:spcPts val="0"/>
              </a:spcAft>
              <a:buClr>
                <a:srgbClr val="3F3F3F"/>
              </a:buClr>
              <a:buSzPts val="1800"/>
              <a:buFont typeface="Arial"/>
              <a:buChar char="•"/>
              <a:defRPr sz="1800" b="0" i="0" u="none" strike="noStrike" cap="none">
                <a:solidFill>
                  <a:srgbClr val="3F3F3F"/>
                </a:solidFill>
                <a:latin typeface="Arial"/>
                <a:ea typeface="Arial"/>
                <a:cs typeface="Arial"/>
                <a:sym typeface="Arial"/>
              </a:defRPr>
            </a:lvl4pPr>
            <a:lvl5pPr marL="2286000" marR="0" lvl="4" indent="-342900" algn="l">
              <a:lnSpc>
                <a:spcPct val="90000"/>
              </a:lnSpc>
              <a:spcBef>
                <a:spcPts val="500"/>
              </a:spcBef>
              <a:spcAft>
                <a:spcPts val="0"/>
              </a:spcAft>
              <a:buClr>
                <a:srgbClr val="3F3F3F"/>
              </a:buClr>
              <a:buSzPts val="1800"/>
              <a:buFont typeface="Arial"/>
              <a:buChar char="•"/>
              <a:defRPr sz="1800" b="0" i="0" u="none" strike="noStrike" cap="none">
                <a:solidFill>
                  <a:srgbClr val="3F3F3F"/>
                </a:solidFill>
                <a:latin typeface="Arial"/>
                <a:ea typeface="Arial"/>
                <a:cs typeface="Arial"/>
                <a:sym typeface="Arial"/>
              </a:defRPr>
            </a:lvl5pPr>
            <a:lvl6pPr marL="2743200" marR="0" lvl="5" indent="-342900" algn="l">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6pPr>
            <a:lvl7pPr marL="3200400" marR="0" lvl="6" indent="-342900" algn="l">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7pPr>
            <a:lvl8pPr marL="3657600" marR="0" lvl="7" indent="-342900" algn="l">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8pPr>
            <a:lvl9pPr marL="4114800" marR="0" lvl="8" indent="-342900" algn="l">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9pPr>
          </a:lstStyle>
          <a:p>
            <a:endParaRPr/>
          </a:p>
        </p:txBody>
      </p:sp>
      <p:sp>
        <p:nvSpPr>
          <p:cNvPr id="128" name="Google Shape;128;p23"/>
          <p:cNvSpPr txBox="1">
            <a:spLocks noGrp="1"/>
          </p:cNvSpPr>
          <p:nvPr>
            <p:ph type="ftr" idx="11"/>
          </p:nvPr>
        </p:nvSpPr>
        <p:spPr>
          <a:xfrm>
            <a:off x="4458400" y="4767263"/>
            <a:ext cx="3086100" cy="273900"/>
          </a:xfrm>
          <a:prstGeom prst="rect">
            <a:avLst/>
          </a:prstGeom>
          <a:noFill/>
          <a:ln>
            <a:noFill/>
          </a:ln>
        </p:spPr>
        <p:txBody>
          <a:bodyPr spcFirstLastPara="1" wrap="square" lIns="91425" tIns="45700" rIns="91425" bIns="45700" anchor="ctr" anchorCtr="0">
            <a:noAutofit/>
          </a:bodyPr>
          <a:lstStyle>
            <a:lvl1pPr marR="0" lvl="0" algn="ctr" rtl="0">
              <a:lnSpc>
                <a:spcPct val="100000"/>
              </a:lnSpc>
              <a:spcBef>
                <a:spcPts val="0"/>
              </a:spcBef>
              <a:spcAft>
                <a:spcPts val="0"/>
              </a:spcAft>
              <a:buClr>
                <a:srgbClr val="000000"/>
              </a:buClr>
              <a:buSzPts val="1400"/>
              <a:buFont typeface="Arial"/>
              <a:buNone/>
              <a:defRPr sz="1200" b="0" i="0" u="none" strike="noStrike" cap="none">
                <a:solidFill>
                  <a:srgbClr val="888888"/>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9pPr>
          </a:lstStyle>
          <a:p>
            <a:endParaRPr/>
          </a:p>
        </p:txBody>
      </p:sp>
      <p:sp>
        <p:nvSpPr>
          <p:cNvPr id="129" name="Google Shape;129;p23"/>
          <p:cNvSpPr txBox="1">
            <a:spLocks noGrp="1"/>
          </p:cNvSpPr>
          <p:nvPr>
            <p:ph type="sldNum" idx="12"/>
          </p:nvPr>
        </p:nvSpPr>
        <p:spPr>
          <a:xfrm>
            <a:off x="6457950" y="4767263"/>
            <a:ext cx="2057400" cy="273900"/>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130"/>
        <p:cNvGrpSpPr/>
        <p:nvPr/>
      </p:nvGrpSpPr>
      <p:grpSpPr>
        <a:xfrm>
          <a:off x="0" y="0"/>
          <a:ext cx="0" cy="0"/>
          <a:chOff x="0" y="0"/>
          <a:chExt cx="0" cy="0"/>
        </a:xfrm>
      </p:grpSpPr>
      <p:sp>
        <p:nvSpPr>
          <p:cNvPr id="131" name="Google Shape;131;p24"/>
          <p:cNvSpPr txBox="1">
            <a:spLocks noGrp="1"/>
          </p:cNvSpPr>
          <p:nvPr>
            <p:ph type="title"/>
          </p:nvPr>
        </p:nvSpPr>
        <p:spPr>
          <a:xfrm rot="5400000">
            <a:off x="5350050" y="1467544"/>
            <a:ext cx="4359000" cy="1971600"/>
          </a:xfrm>
          <a:prstGeom prst="rect">
            <a:avLst/>
          </a:prstGeom>
          <a:noFill/>
          <a:ln>
            <a:noFill/>
          </a:ln>
        </p:spPr>
        <p:txBody>
          <a:bodyPr spcFirstLastPara="1" wrap="square" lIns="91425" tIns="45700" rIns="91425" bIns="45700" anchor="ctr" anchorCtr="0">
            <a:noAutofit/>
          </a:bodyPr>
          <a:lstStyle>
            <a:lvl1pPr marR="0" lvl="0" algn="l">
              <a:lnSpc>
                <a:spcPct val="90000"/>
              </a:lnSpc>
              <a:spcBef>
                <a:spcPts val="0"/>
              </a:spcBef>
              <a:spcAft>
                <a:spcPts val="0"/>
              </a:spcAft>
              <a:buClr>
                <a:schemeClr val="dk2"/>
              </a:buClr>
              <a:buSzPts val="4400"/>
              <a:buFont typeface="Georgia"/>
              <a:buNone/>
              <a:defRPr sz="4400" b="0" i="0" u="none" strike="noStrike" cap="none">
                <a:solidFill>
                  <a:schemeClr val="dk2"/>
                </a:solidFill>
                <a:latin typeface="Georgia"/>
                <a:ea typeface="Georgia"/>
                <a:cs typeface="Georgia"/>
                <a:sym typeface="Georgia"/>
              </a:defRPr>
            </a:lvl1pPr>
            <a:lvl2pPr lvl="1" algn="l">
              <a:lnSpc>
                <a:spcPct val="100000"/>
              </a:lnSpc>
              <a:spcBef>
                <a:spcPts val="0"/>
              </a:spcBef>
              <a:spcAft>
                <a:spcPts val="0"/>
              </a:spcAft>
              <a:buSzPts val="1400"/>
              <a:buNone/>
              <a:defRPr sz="1800"/>
            </a:lvl2pPr>
            <a:lvl3pPr lvl="2" algn="l">
              <a:lnSpc>
                <a:spcPct val="100000"/>
              </a:lnSpc>
              <a:spcBef>
                <a:spcPts val="0"/>
              </a:spcBef>
              <a:spcAft>
                <a:spcPts val="0"/>
              </a:spcAft>
              <a:buSzPts val="1400"/>
              <a:buNone/>
              <a:defRPr sz="1800"/>
            </a:lvl3pPr>
            <a:lvl4pPr lvl="3" algn="l">
              <a:lnSpc>
                <a:spcPct val="100000"/>
              </a:lnSpc>
              <a:spcBef>
                <a:spcPts val="0"/>
              </a:spcBef>
              <a:spcAft>
                <a:spcPts val="0"/>
              </a:spcAft>
              <a:buSzPts val="1400"/>
              <a:buNone/>
              <a:defRPr sz="1800"/>
            </a:lvl4pPr>
            <a:lvl5pPr lvl="4" algn="l">
              <a:lnSpc>
                <a:spcPct val="100000"/>
              </a:lnSpc>
              <a:spcBef>
                <a:spcPts val="0"/>
              </a:spcBef>
              <a:spcAft>
                <a:spcPts val="0"/>
              </a:spcAft>
              <a:buSzPts val="1400"/>
              <a:buNone/>
              <a:defRPr sz="1800"/>
            </a:lvl5pPr>
            <a:lvl6pPr lvl="5" algn="l">
              <a:lnSpc>
                <a:spcPct val="100000"/>
              </a:lnSpc>
              <a:spcBef>
                <a:spcPts val="0"/>
              </a:spcBef>
              <a:spcAft>
                <a:spcPts val="0"/>
              </a:spcAft>
              <a:buSzPts val="1400"/>
              <a:buNone/>
              <a:defRPr sz="1800"/>
            </a:lvl6pPr>
            <a:lvl7pPr lvl="6" algn="l">
              <a:lnSpc>
                <a:spcPct val="100000"/>
              </a:lnSpc>
              <a:spcBef>
                <a:spcPts val="0"/>
              </a:spcBef>
              <a:spcAft>
                <a:spcPts val="0"/>
              </a:spcAft>
              <a:buSzPts val="1400"/>
              <a:buNone/>
              <a:defRPr sz="1800"/>
            </a:lvl7pPr>
            <a:lvl8pPr lvl="7" algn="l">
              <a:lnSpc>
                <a:spcPct val="100000"/>
              </a:lnSpc>
              <a:spcBef>
                <a:spcPts val="0"/>
              </a:spcBef>
              <a:spcAft>
                <a:spcPts val="0"/>
              </a:spcAft>
              <a:buSzPts val="1400"/>
              <a:buNone/>
              <a:defRPr sz="1800"/>
            </a:lvl8pPr>
            <a:lvl9pPr lvl="8" algn="l">
              <a:lnSpc>
                <a:spcPct val="100000"/>
              </a:lnSpc>
              <a:spcBef>
                <a:spcPts val="0"/>
              </a:spcBef>
              <a:spcAft>
                <a:spcPts val="0"/>
              </a:spcAft>
              <a:buSzPts val="1400"/>
              <a:buNone/>
              <a:defRPr sz="1800"/>
            </a:lvl9pPr>
          </a:lstStyle>
          <a:p>
            <a:endParaRPr/>
          </a:p>
        </p:txBody>
      </p:sp>
      <p:sp>
        <p:nvSpPr>
          <p:cNvPr id="132" name="Google Shape;132;p24"/>
          <p:cNvSpPr txBox="1">
            <a:spLocks noGrp="1"/>
          </p:cNvSpPr>
          <p:nvPr>
            <p:ph type="body" idx="1"/>
          </p:nvPr>
        </p:nvSpPr>
        <p:spPr>
          <a:xfrm rot="5400000">
            <a:off x="1349475" y="-447056"/>
            <a:ext cx="4359000" cy="5800800"/>
          </a:xfrm>
          <a:prstGeom prst="rect">
            <a:avLst/>
          </a:prstGeom>
          <a:noFill/>
          <a:ln>
            <a:noFill/>
          </a:ln>
        </p:spPr>
        <p:txBody>
          <a:bodyPr spcFirstLastPara="1" wrap="square" lIns="91425" tIns="45700" rIns="91425" bIns="45700" anchor="t" anchorCtr="0">
            <a:noAutofit/>
          </a:bodyPr>
          <a:lstStyle>
            <a:lvl1pPr marL="457200" marR="0" lvl="0" indent="-406400" algn="l">
              <a:lnSpc>
                <a:spcPct val="90000"/>
              </a:lnSpc>
              <a:spcBef>
                <a:spcPts val="1000"/>
              </a:spcBef>
              <a:spcAft>
                <a:spcPts val="0"/>
              </a:spcAft>
              <a:buClr>
                <a:srgbClr val="3F3F3F"/>
              </a:buClr>
              <a:buSzPts val="2800"/>
              <a:buFont typeface="Arial"/>
              <a:buChar char="•"/>
              <a:defRPr sz="2800" b="0" i="0" u="none" strike="noStrike" cap="none">
                <a:solidFill>
                  <a:srgbClr val="3F3F3F"/>
                </a:solidFill>
                <a:latin typeface="Arial"/>
                <a:ea typeface="Arial"/>
                <a:cs typeface="Arial"/>
                <a:sym typeface="Arial"/>
              </a:defRPr>
            </a:lvl1pPr>
            <a:lvl2pPr marL="914400" marR="0" lvl="1" indent="-381000" algn="l">
              <a:lnSpc>
                <a:spcPct val="90000"/>
              </a:lnSpc>
              <a:spcBef>
                <a:spcPts val="500"/>
              </a:spcBef>
              <a:spcAft>
                <a:spcPts val="0"/>
              </a:spcAft>
              <a:buClr>
                <a:srgbClr val="3F3F3F"/>
              </a:buClr>
              <a:buSzPts val="2400"/>
              <a:buFont typeface="Arial"/>
              <a:buChar char="•"/>
              <a:defRPr sz="2400" b="0" i="0" u="none" strike="noStrike" cap="none">
                <a:solidFill>
                  <a:srgbClr val="3F3F3F"/>
                </a:solidFill>
                <a:latin typeface="Arial"/>
                <a:ea typeface="Arial"/>
                <a:cs typeface="Arial"/>
                <a:sym typeface="Arial"/>
              </a:defRPr>
            </a:lvl2pPr>
            <a:lvl3pPr marL="1371600" marR="0" lvl="2" indent="-355600" algn="l">
              <a:lnSpc>
                <a:spcPct val="90000"/>
              </a:lnSpc>
              <a:spcBef>
                <a:spcPts val="500"/>
              </a:spcBef>
              <a:spcAft>
                <a:spcPts val="0"/>
              </a:spcAft>
              <a:buClr>
                <a:srgbClr val="3F3F3F"/>
              </a:buClr>
              <a:buSzPts val="2000"/>
              <a:buFont typeface="Arial"/>
              <a:buChar char="•"/>
              <a:defRPr sz="2000" b="0" i="0" u="none" strike="noStrike" cap="none">
                <a:solidFill>
                  <a:srgbClr val="3F3F3F"/>
                </a:solidFill>
                <a:latin typeface="Arial"/>
                <a:ea typeface="Arial"/>
                <a:cs typeface="Arial"/>
                <a:sym typeface="Arial"/>
              </a:defRPr>
            </a:lvl3pPr>
            <a:lvl4pPr marL="1828800" marR="0" lvl="3" indent="-342900" algn="l">
              <a:lnSpc>
                <a:spcPct val="90000"/>
              </a:lnSpc>
              <a:spcBef>
                <a:spcPts val="500"/>
              </a:spcBef>
              <a:spcAft>
                <a:spcPts val="0"/>
              </a:spcAft>
              <a:buClr>
                <a:srgbClr val="3F3F3F"/>
              </a:buClr>
              <a:buSzPts val="1800"/>
              <a:buFont typeface="Arial"/>
              <a:buChar char="•"/>
              <a:defRPr sz="1800" b="0" i="0" u="none" strike="noStrike" cap="none">
                <a:solidFill>
                  <a:srgbClr val="3F3F3F"/>
                </a:solidFill>
                <a:latin typeface="Arial"/>
                <a:ea typeface="Arial"/>
                <a:cs typeface="Arial"/>
                <a:sym typeface="Arial"/>
              </a:defRPr>
            </a:lvl4pPr>
            <a:lvl5pPr marL="2286000" marR="0" lvl="4" indent="-342900" algn="l">
              <a:lnSpc>
                <a:spcPct val="90000"/>
              </a:lnSpc>
              <a:spcBef>
                <a:spcPts val="500"/>
              </a:spcBef>
              <a:spcAft>
                <a:spcPts val="0"/>
              </a:spcAft>
              <a:buClr>
                <a:srgbClr val="3F3F3F"/>
              </a:buClr>
              <a:buSzPts val="1800"/>
              <a:buFont typeface="Arial"/>
              <a:buChar char="•"/>
              <a:defRPr sz="1800" b="0" i="0" u="none" strike="noStrike" cap="none">
                <a:solidFill>
                  <a:srgbClr val="3F3F3F"/>
                </a:solidFill>
                <a:latin typeface="Arial"/>
                <a:ea typeface="Arial"/>
                <a:cs typeface="Arial"/>
                <a:sym typeface="Arial"/>
              </a:defRPr>
            </a:lvl5pPr>
            <a:lvl6pPr marL="2743200" marR="0" lvl="5" indent="-342900" algn="l">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6pPr>
            <a:lvl7pPr marL="3200400" marR="0" lvl="6" indent="-342900" algn="l">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7pPr>
            <a:lvl8pPr marL="3657600" marR="0" lvl="7" indent="-342900" algn="l">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8pPr>
            <a:lvl9pPr marL="4114800" marR="0" lvl="8" indent="-342900" algn="l">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9pPr>
          </a:lstStyle>
          <a:p>
            <a:endParaRPr/>
          </a:p>
        </p:txBody>
      </p:sp>
      <p:sp>
        <p:nvSpPr>
          <p:cNvPr id="133" name="Google Shape;133;p24"/>
          <p:cNvSpPr txBox="1">
            <a:spLocks noGrp="1"/>
          </p:cNvSpPr>
          <p:nvPr>
            <p:ph type="ftr" idx="11"/>
          </p:nvPr>
        </p:nvSpPr>
        <p:spPr>
          <a:xfrm>
            <a:off x="4458400" y="4767263"/>
            <a:ext cx="3086100" cy="273900"/>
          </a:xfrm>
          <a:prstGeom prst="rect">
            <a:avLst/>
          </a:prstGeom>
          <a:noFill/>
          <a:ln>
            <a:noFill/>
          </a:ln>
        </p:spPr>
        <p:txBody>
          <a:bodyPr spcFirstLastPara="1" wrap="square" lIns="91425" tIns="45700" rIns="91425" bIns="45700" anchor="ctr" anchorCtr="0">
            <a:noAutofit/>
          </a:bodyPr>
          <a:lstStyle>
            <a:lvl1pPr marR="0" lvl="0" algn="ctr" rtl="0">
              <a:lnSpc>
                <a:spcPct val="100000"/>
              </a:lnSpc>
              <a:spcBef>
                <a:spcPts val="0"/>
              </a:spcBef>
              <a:spcAft>
                <a:spcPts val="0"/>
              </a:spcAft>
              <a:buClr>
                <a:srgbClr val="000000"/>
              </a:buClr>
              <a:buSzPts val="1400"/>
              <a:buFont typeface="Arial"/>
              <a:buNone/>
              <a:defRPr sz="1200" b="0" i="0" u="none" strike="noStrike" cap="none">
                <a:solidFill>
                  <a:srgbClr val="888888"/>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9pPr>
          </a:lstStyle>
          <a:p>
            <a:endParaRPr dirty="0"/>
          </a:p>
        </p:txBody>
      </p:sp>
      <p:sp>
        <p:nvSpPr>
          <p:cNvPr id="134" name="Google Shape;134;p24"/>
          <p:cNvSpPr txBox="1">
            <a:spLocks noGrp="1"/>
          </p:cNvSpPr>
          <p:nvPr>
            <p:ph type="sldNum" idx="12"/>
          </p:nvPr>
        </p:nvSpPr>
        <p:spPr>
          <a:xfrm>
            <a:off x="6457950" y="4767263"/>
            <a:ext cx="2057400" cy="273900"/>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16"/>
        <p:cNvGrpSpPr/>
        <p:nvPr/>
      </p:nvGrpSpPr>
      <p:grpSpPr>
        <a:xfrm>
          <a:off x="0" y="0"/>
          <a:ext cx="0" cy="0"/>
          <a:chOff x="0" y="0"/>
          <a:chExt cx="0" cy="0"/>
        </a:xfrm>
      </p:grpSpPr>
      <p:sp>
        <p:nvSpPr>
          <p:cNvPr id="17" name="Google Shape;17;p3"/>
          <p:cNvSpPr txBox="1">
            <a:spLocks noGrp="1"/>
          </p:cNvSpPr>
          <p:nvPr>
            <p:ph type="title"/>
          </p:nvPr>
        </p:nvSpPr>
        <p:spPr>
          <a:xfrm>
            <a:off x="628650" y="273844"/>
            <a:ext cx="7886700" cy="994200"/>
          </a:xfrm>
          <a:prstGeom prst="rect">
            <a:avLst/>
          </a:prstGeom>
          <a:noFill/>
          <a:ln>
            <a:noFill/>
          </a:ln>
        </p:spPr>
        <p:txBody>
          <a:bodyPr spcFirstLastPara="1" wrap="square" lIns="91425" tIns="45700" rIns="91425" bIns="45700" anchor="ctr" anchorCtr="0">
            <a:noAutofit/>
          </a:bodyPr>
          <a:lstStyle>
            <a:lvl1pPr marR="0" lvl="0" algn="l">
              <a:lnSpc>
                <a:spcPct val="90000"/>
              </a:lnSpc>
              <a:spcBef>
                <a:spcPts val="0"/>
              </a:spcBef>
              <a:spcAft>
                <a:spcPts val="0"/>
              </a:spcAft>
              <a:buClr>
                <a:schemeClr val="accent1"/>
              </a:buClr>
              <a:buSzPts val="4400"/>
              <a:buFont typeface="Georgia"/>
              <a:buNone/>
              <a:defRPr sz="4400" b="0" i="0" u="none" strike="noStrike" cap="none">
                <a:solidFill>
                  <a:schemeClr val="accent1"/>
                </a:solidFill>
                <a:latin typeface="Georgia"/>
                <a:ea typeface="Georgia"/>
                <a:cs typeface="Georgia"/>
                <a:sym typeface="Georgia"/>
              </a:defRPr>
            </a:lvl1pPr>
            <a:lvl2pPr lvl="1" algn="l">
              <a:lnSpc>
                <a:spcPct val="100000"/>
              </a:lnSpc>
              <a:spcBef>
                <a:spcPts val="0"/>
              </a:spcBef>
              <a:spcAft>
                <a:spcPts val="0"/>
              </a:spcAft>
              <a:buSzPts val="1400"/>
              <a:buNone/>
              <a:defRPr sz="1800"/>
            </a:lvl2pPr>
            <a:lvl3pPr lvl="2" algn="l">
              <a:lnSpc>
                <a:spcPct val="100000"/>
              </a:lnSpc>
              <a:spcBef>
                <a:spcPts val="0"/>
              </a:spcBef>
              <a:spcAft>
                <a:spcPts val="0"/>
              </a:spcAft>
              <a:buSzPts val="1400"/>
              <a:buNone/>
              <a:defRPr sz="1800"/>
            </a:lvl3pPr>
            <a:lvl4pPr lvl="3" algn="l">
              <a:lnSpc>
                <a:spcPct val="100000"/>
              </a:lnSpc>
              <a:spcBef>
                <a:spcPts val="0"/>
              </a:spcBef>
              <a:spcAft>
                <a:spcPts val="0"/>
              </a:spcAft>
              <a:buSzPts val="1400"/>
              <a:buNone/>
              <a:defRPr sz="1800"/>
            </a:lvl4pPr>
            <a:lvl5pPr lvl="4" algn="l">
              <a:lnSpc>
                <a:spcPct val="100000"/>
              </a:lnSpc>
              <a:spcBef>
                <a:spcPts val="0"/>
              </a:spcBef>
              <a:spcAft>
                <a:spcPts val="0"/>
              </a:spcAft>
              <a:buSzPts val="1400"/>
              <a:buNone/>
              <a:defRPr sz="1800"/>
            </a:lvl5pPr>
            <a:lvl6pPr lvl="5" algn="l">
              <a:lnSpc>
                <a:spcPct val="100000"/>
              </a:lnSpc>
              <a:spcBef>
                <a:spcPts val="0"/>
              </a:spcBef>
              <a:spcAft>
                <a:spcPts val="0"/>
              </a:spcAft>
              <a:buSzPts val="1400"/>
              <a:buNone/>
              <a:defRPr sz="1800"/>
            </a:lvl6pPr>
            <a:lvl7pPr lvl="6" algn="l">
              <a:lnSpc>
                <a:spcPct val="100000"/>
              </a:lnSpc>
              <a:spcBef>
                <a:spcPts val="0"/>
              </a:spcBef>
              <a:spcAft>
                <a:spcPts val="0"/>
              </a:spcAft>
              <a:buSzPts val="1400"/>
              <a:buNone/>
              <a:defRPr sz="1800"/>
            </a:lvl7pPr>
            <a:lvl8pPr lvl="7" algn="l">
              <a:lnSpc>
                <a:spcPct val="100000"/>
              </a:lnSpc>
              <a:spcBef>
                <a:spcPts val="0"/>
              </a:spcBef>
              <a:spcAft>
                <a:spcPts val="0"/>
              </a:spcAft>
              <a:buSzPts val="1400"/>
              <a:buNone/>
              <a:defRPr sz="1800"/>
            </a:lvl8pPr>
            <a:lvl9pPr lvl="8" algn="l">
              <a:lnSpc>
                <a:spcPct val="100000"/>
              </a:lnSpc>
              <a:spcBef>
                <a:spcPts val="0"/>
              </a:spcBef>
              <a:spcAft>
                <a:spcPts val="0"/>
              </a:spcAft>
              <a:buSzPts val="1400"/>
              <a:buNone/>
              <a:defRPr sz="1800"/>
            </a:lvl9pPr>
          </a:lstStyle>
          <a:p>
            <a:endParaRPr/>
          </a:p>
        </p:txBody>
      </p:sp>
      <p:sp>
        <p:nvSpPr>
          <p:cNvPr id="18" name="Google Shape;18;p3"/>
          <p:cNvSpPr txBox="1">
            <a:spLocks noGrp="1"/>
          </p:cNvSpPr>
          <p:nvPr>
            <p:ph type="body" idx="1"/>
          </p:nvPr>
        </p:nvSpPr>
        <p:spPr>
          <a:xfrm>
            <a:off x="628650" y="1369219"/>
            <a:ext cx="7886700" cy="3263400"/>
          </a:xfrm>
          <a:prstGeom prst="rect">
            <a:avLst/>
          </a:prstGeom>
          <a:noFill/>
          <a:ln>
            <a:noFill/>
          </a:ln>
        </p:spPr>
        <p:txBody>
          <a:bodyPr spcFirstLastPara="1" wrap="square" lIns="91425" tIns="45700" rIns="91425" bIns="45700" anchor="t" anchorCtr="0">
            <a:noAutofit/>
          </a:bodyPr>
          <a:lstStyle>
            <a:lvl1pPr marL="457200" marR="0" lvl="0" indent="-406400" algn="l">
              <a:lnSpc>
                <a:spcPct val="90000"/>
              </a:lnSpc>
              <a:spcBef>
                <a:spcPts val="1000"/>
              </a:spcBef>
              <a:spcAft>
                <a:spcPts val="0"/>
              </a:spcAft>
              <a:buClr>
                <a:schemeClr val="lt1"/>
              </a:buClr>
              <a:buSzPts val="2800"/>
              <a:buFont typeface="Arial"/>
              <a:buChar char="•"/>
              <a:defRPr sz="2800" b="0" i="0" u="none" strike="noStrike" cap="none">
                <a:solidFill>
                  <a:schemeClr val="lt1"/>
                </a:solidFill>
                <a:latin typeface="Arial"/>
                <a:ea typeface="Arial"/>
                <a:cs typeface="Arial"/>
                <a:sym typeface="Arial"/>
              </a:defRPr>
            </a:lvl1pPr>
            <a:lvl2pPr marL="914400" marR="0" lvl="1" indent="-381000" algn="l">
              <a:lnSpc>
                <a:spcPct val="90000"/>
              </a:lnSpc>
              <a:spcBef>
                <a:spcPts val="500"/>
              </a:spcBef>
              <a:spcAft>
                <a:spcPts val="0"/>
              </a:spcAft>
              <a:buClr>
                <a:schemeClr val="lt1"/>
              </a:buClr>
              <a:buSzPts val="2400"/>
              <a:buFont typeface="Arial"/>
              <a:buChar char="•"/>
              <a:defRPr sz="2400" b="0" i="0" u="none" strike="noStrike" cap="none">
                <a:solidFill>
                  <a:schemeClr val="lt1"/>
                </a:solidFill>
                <a:latin typeface="Arial"/>
                <a:ea typeface="Arial"/>
                <a:cs typeface="Arial"/>
                <a:sym typeface="Arial"/>
              </a:defRPr>
            </a:lvl2pPr>
            <a:lvl3pPr marL="1371600" marR="0" lvl="2" indent="-355600" algn="l">
              <a:lnSpc>
                <a:spcPct val="90000"/>
              </a:lnSpc>
              <a:spcBef>
                <a:spcPts val="500"/>
              </a:spcBef>
              <a:spcAft>
                <a:spcPts val="0"/>
              </a:spcAft>
              <a:buClr>
                <a:schemeClr val="lt1"/>
              </a:buClr>
              <a:buSzPts val="2000"/>
              <a:buFont typeface="Arial"/>
              <a:buChar char="•"/>
              <a:defRPr sz="2000" b="0" i="0" u="none" strike="noStrike" cap="none">
                <a:solidFill>
                  <a:schemeClr val="lt1"/>
                </a:solidFill>
                <a:latin typeface="Arial"/>
                <a:ea typeface="Arial"/>
                <a:cs typeface="Arial"/>
                <a:sym typeface="Arial"/>
              </a:defRPr>
            </a:lvl3pPr>
            <a:lvl4pPr marL="1828800" marR="0" lvl="3" indent="-342900" algn="l">
              <a:lnSpc>
                <a:spcPct val="90000"/>
              </a:lnSpc>
              <a:spcBef>
                <a:spcPts val="500"/>
              </a:spcBef>
              <a:spcAft>
                <a:spcPts val="0"/>
              </a:spcAft>
              <a:buClr>
                <a:schemeClr val="lt1"/>
              </a:buClr>
              <a:buSzPts val="1800"/>
              <a:buFont typeface="Arial"/>
              <a:buChar char="•"/>
              <a:defRPr sz="1800" b="0" i="0" u="none" strike="noStrike" cap="none">
                <a:solidFill>
                  <a:schemeClr val="lt1"/>
                </a:solidFill>
                <a:latin typeface="Arial"/>
                <a:ea typeface="Arial"/>
                <a:cs typeface="Arial"/>
                <a:sym typeface="Arial"/>
              </a:defRPr>
            </a:lvl4pPr>
            <a:lvl5pPr marL="2286000" marR="0" lvl="4" indent="-342900" algn="l">
              <a:lnSpc>
                <a:spcPct val="90000"/>
              </a:lnSpc>
              <a:spcBef>
                <a:spcPts val="500"/>
              </a:spcBef>
              <a:spcAft>
                <a:spcPts val="0"/>
              </a:spcAft>
              <a:buClr>
                <a:schemeClr val="lt1"/>
              </a:buClr>
              <a:buSzPts val="1800"/>
              <a:buFont typeface="Arial"/>
              <a:buChar char="•"/>
              <a:defRPr sz="1800" b="0" i="0" u="none" strike="noStrike" cap="none">
                <a:solidFill>
                  <a:schemeClr val="lt1"/>
                </a:solidFill>
                <a:latin typeface="Arial"/>
                <a:ea typeface="Arial"/>
                <a:cs typeface="Arial"/>
                <a:sym typeface="Arial"/>
              </a:defRPr>
            </a:lvl5pPr>
            <a:lvl6pPr marL="2743200" marR="0" lvl="5" indent="-342900" algn="l">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6pPr>
            <a:lvl7pPr marL="3200400" marR="0" lvl="6" indent="-342900" algn="l">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7pPr>
            <a:lvl8pPr marL="3657600" marR="0" lvl="7" indent="-342900" algn="l">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8pPr>
            <a:lvl9pPr marL="4114800" marR="0" lvl="8" indent="-342900" algn="l">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9pPr>
          </a:lstStyle>
          <a:p>
            <a:endParaRPr/>
          </a:p>
        </p:txBody>
      </p:sp>
      <p:sp>
        <p:nvSpPr>
          <p:cNvPr id="19" name="Google Shape;19;p3"/>
          <p:cNvSpPr txBox="1">
            <a:spLocks noGrp="1"/>
          </p:cNvSpPr>
          <p:nvPr>
            <p:ph type="ftr" idx="11"/>
          </p:nvPr>
        </p:nvSpPr>
        <p:spPr>
          <a:xfrm>
            <a:off x="3028950" y="4767263"/>
            <a:ext cx="3086100" cy="273900"/>
          </a:xfrm>
          <a:prstGeom prst="rect">
            <a:avLst/>
          </a:prstGeom>
          <a:noFill/>
          <a:ln>
            <a:noFill/>
          </a:ln>
        </p:spPr>
        <p:txBody>
          <a:bodyPr spcFirstLastPara="1" wrap="square" lIns="91425" tIns="45700" rIns="91425" bIns="45700" anchor="ctr" anchorCtr="0">
            <a:noAutofit/>
          </a:bodyPr>
          <a:lstStyle>
            <a:lvl1pPr marR="0" lvl="0" algn="ctr">
              <a:lnSpc>
                <a:spcPct val="100000"/>
              </a:lnSpc>
              <a:spcBef>
                <a:spcPts val="0"/>
              </a:spcBef>
              <a:spcAft>
                <a:spcPts val="0"/>
              </a:spcAft>
              <a:buSzPts val="1400"/>
              <a:buNone/>
              <a:defRPr sz="1200" b="0" i="0" u="none" strike="noStrike" cap="none">
                <a:solidFill>
                  <a:srgbClr val="888888"/>
                </a:solidFill>
                <a:latin typeface="Arial"/>
                <a:ea typeface="Arial"/>
                <a:cs typeface="Arial"/>
                <a:sym typeface="Arial"/>
              </a:defRPr>
            </a:lvl1pPr>
            <a:lvl2pPr marR="0" lvl="1"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20" name="Google Shape;20;p3"/>
          <p:cNvSpPr txBox="1">
            <a:spLocks noGrp="1"/>
          </p:cNvSpPr>
          <p:nvPr>
            <p:ph type="sldNum" idx="12"/>
          </p:nvPr>
        </p:nvSpPr>
        <p:spPr>
          <a:xfrm>
            <a:off x="6457950" y="4767263"/>
            <a:ext cx="2057400" cy="273900"/>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35"/>
        <p:cNvGrpSpPr/>
        <p:nvPr/>
      </p:nvGrpSpPr>
      <p:grpSpPr>
        <a:xfrm>
          <a:off x="0" y="0"/>
          <a:ext cx="0" cy="0"/>
          <a:chOff x="0" y="0"/>
          <a:chExt cx="0" cy="0"/>
        </a:xfrm>
      </p:grpSpPr>
      <p:sp>
        <p:nvSpPr>
          <p:cNvPr id="136" name="Google Shape;136;p25"/>
          <p:cNvSpPr txBox="1">
            <a:spLocks noGrp="1"/>
          </p:cNvSpPr>
          <p:nvPr>
            <p:ph type="title"/>
          </p:nvPr>
        </p:nvSpPr>
        <p:spPr>
          <a:xfrm>
            <a:off x="457200" y="205978"/>
            <a:ext cx="8229600" cy="857400"/>
          </a:xfrm>
          <a:prstGeom prst="rect">
            <a:avLst/>
          </a:prstGeom>
          <a:noFill/>
          <a:ln>
            <a:noFill/>
          </a:ln>
        </p:spPr>
        <p:txBody>
          <a:bodyPr spcFirstLastPara="1" wrap="square" lIns="91425" tIns="45700" rIns="91425" bIns="45700" anchor="b" anchorCtr="0">
            <a:noAutofit/>
          </a:bodyPr>
          <a:lstStyle>
            <a:lvl1pPr lvl="0" algn="l">
              <a:lnSpc>
                <a:spcPct val="90000"/>
              </a:lnSpc>
              <a:spcBef>
                <a:spcPts val="0"/>
              </a:spcBef>
              <a:spcAft>
                <a:spcPts val="0"/>
              </a:spcAft>
              <a:buSzPts val="4400"/>
              <a:buNone/>
              <a:defRPr>
                <a:solidFill>
                  <a:srgbClr val="DA0002"/>
                </a:solidFill>
              </a:defRPr>
            </a:lvl1pPr>
            <a:lvl2pPr lvl="1" algn="l">
              <a:lnSpc>
                <a:spcPct val="100000"/>
              </a:lnSpc>
              <a:spcBef>
                <a:spcPts val="0"/>
              </a:spcBef>
              <a:spcAft>
                <a:spcPts val="0"/>
              </a:spcAft>
              <a:buSzPts val="1400"/>
              <a:buNone/>
              <a:defRPr>
                <a:solidFill>
                  <a:srgbClr val="DA0002"/>
                </a:solidFill>
              </a:defRPr>
            </a:lvl2pPr>
            <a:lvl3pPr lvl="2" algn="l">
              <a:lnSpc>
                <a:spcPct val="100000"/>
              </a:lnSpc>
              <a:spcBef>
                <a:spcPts val="0"/>
              </a:spcBef>
              <a:spcAft>
                <a:spcPts val="0"/>
              </a:spcAft>
              <a:buSzPts val="1400"/>
              <a:buNone/>
              <a:defRPr>
                <a:solidFill>
                  <a:srgbClr val="DA0002"/>
                </a:solidFill>
              </a:defRPr>
            </a:lvl3pPr>
            <a:lvl4pPr lvl="3" algn="l">
              <a:lnSpc>
                <a:spcPct val="100000"/>
              </a:lnSpc>
              <a:spcBef>
                <a:spcPts val="0"/>
              </a:spcBef>
              <a:spcAft>
                <a:spcPts val="0"/>
              </a:spcAft>
              <a:buSzPts val="1400"/>
              <a:buNone/>
              <a:defRPr>
                <a:solidFill>
                  <a:srgbClr val="DA0002"/>
                </a:solidFill>
              </a:defRPr>
            </a:lvl4pPr>
            <a:lvl5pPr lvl="4" algn="l">
              <a:lnSpc>
                <a:spcPct val="100000"/>
              </a:lnSpc>
              <a:spcBef>
                <a:spcPts val="0"/>
              </a:spcBef>
              <a:spcAft>
                <a:spcPts val="0"/>
              </a:spcAft>
              <a:buSzPts val="1400"/>
              <a:buNone/>
              <a:defRPr>
                <a:solidFill>
                  <a:srgbClr val="DA0002"/>
                </a:solidFill>
              </a:defRPr>
            </a:lvl5pPr>
            <a:lvl6pPr lvl="5" algn="l">
              <a:lnSpc>
                <a:spcPct val="100000"/>
              </a:lnSpc>
              <a:spcBef>
                <a:spcPts val="0"/>
              </a:spcBef>
              <a:spcAft>
                <a:spcPts val="0"/>
              </a:spcAft>
              <a:buSzPts val="1400"/>
              <a:buNone/>
              <a:defRPr>
                <a:solidFill>
                  <a:srgbClr val="DA0002"/>
                </a:solidFill>
              </a:defRPr>
            </a:lvl6pPr>
            <a:lvl7pPr lvl="6" algn="l">
              <a:lnSpc>
                <a:spcPct val="100000"/>
              </a:lnSpc>
              <a:spcBef>
                <a:spcPts val="0"/>
              </a:spcBef>
              <a:spcAft>
                <a:spcPts val="0"/>
              </a:spcAft>
              <a:buSzPts val="1400"/>
              <a:buNone/>
              <a:defRPr>
                <a:solidFill>
                  <a:srgbClr val="DA0002"/>
                </a:solidFill>
              </a:defRPr>
            </a:lvl7pPr>
            <a:lvl8pPr lvl="7" algn="l">
              <a:lnSpc>
                <a:spcPct val="100000"/>
              </a:lnSpc>
              <a:spcBef>
                <a:spcPts val="0"/>
              </a:spcBef>
              <a:spcAft>
                <a:spcPts val="0"/>
              </a:spcAft>
              <a:buSzPts val="1400"/>
              <a:buNone/>
              <a:defRPr>
                <a:solidFill>
                  <a:srgbClr val="DA0002"/>
                </a:solidFill>
              </a:defRPr>
            </a:lvl8pPr>
            <a:lvl9pPr lvl="8" algn="l">
              <a:lnSpc>
                <a:spcPct val="100000"/>
              </a:lnSpc>
              <a:spcBef>
                <a:spcPts val="0"/>
              </a:spcBef>
              <a:spcAft>
                <a:spcPts val="0"/>
              </a:spcAft>
              <a:buSzPts val="1400"/>
              <a:buNone/>
              <a:defRPr>
                <a:solidFill>
                  <a:srgbClr val="DA0002"/>
                </a:solidFill>
              </a:defRPr>
            </a:lvl9pPr>
          </a:lstStyle>
          <a:p>
            <a:endParaRPr/>
          </a:p>
        </p:txBody>
      </p:sp>
      <p:sp>
        <p:nvSpPr>
          <p:cNvPr id="137" name="Google Shape;137;p25"/>
          <p:cNvSpPr txBox="1">
            <a:spLocks noGrp="1"/>
          </p:cNvSpPr>
          <p:nvPr>
            <p:ph type="body" idx="1"/>
          </p:nvPr>
        </p:nvSpPr>
        <p:spPr>
          <a:xfrm>
            <a:off x="457200" y="1200150"/>
            <a:ext cx="8229600" cy="3725700"/>
          </a:xfrm>
          <a:prstGeom prst="rect">
            <a:avLst/>
          </a:prstGeom>
          <a:noFill/>
          <a:ln>
            <a:noFill/>
          </a:ln>
        </p:spPr>
        <p:txBody>
          <a:bodyPr spcFirstLastPara="1" wrap="square" lIns="91425" tIns="45700" rIns="91425" bIns="45700" anchor="t" anchorCtr="0">
            <a:noAutofit/>
          </a:bodyPr>
          <a:lstStyle>
            <a:lvl1pPr marL="457200" lvl="0" indent="-406400" algn="l">
              <a:lnSpc>
                <a:spcPct val="100000"/>
              </a:lnSpc>
              <a:spcBef>
                <a:spcPts val="1000"/>
              </a:spcBef>
              <a:spcAft>
                <a:spcPts val="0"/>
              </a:spcAft>
              <a:buSzPts val="2800"/>
              <a:buChar char="•"/>
              <a:defRPr/>
            </a:lvl1pPr>
            <a:lvl2pPr marL="914400" lvl="1" indent="-381000" algn="l">
              <a:lnSpc>
                <a:spcPct val="100000"/>
              </a:lnSpc>
              <a:spcBef>
                <a:spcPts val="500"/>
              </a:spcBef>
              <a:spcAft>
                <a:spcPts val="0"/>
              </a:spcAft>
              <a:buSzPts val="2400"/>
              <a:buChar char="•"/>
              <a:defRPr/>
            </a:lvl2pPr>
            <a:lvl3pPr marL="1371600" lvl="2" indent="-355600" algn="l">
              <a:lnSpc>
                <a:spcPct val="100000"/>
              </a:lnSpc>
              <a:spcBef>
                <a:spcPts val="500"/>
              </a:spcBef>
              <a:spcAft>
                <a:spcPts val="0"/>
              </a:spcAft>
              <a:buSzPts val="2000"/>
              <a:buChar char="•"/>
              <a:defRPr/>
            </a:lvl3pPr>
            <a:lvl4pPr marL="1828800" lvl="3" indent="-342900" algn="l">
              <a:lnSpc>
                <a:spcPct val="100000"/>
              </a:lnSpc>
              <a:spcBef>
                <a:spcPts val="500"/>
              </a:spcBef>
              <a:spcAft>
                <a:spcPts val="0"/>
              </a:spcAft>
              <a:buSzPts val="1800"/>
              <a:buChar char="•"/>
              <a:defRPr/>
            </a:lvl4pPr>
            <a:lvl5pPr marL="2286000" lvl="4" indent="-342900" algn="l">
              <a:lnSpc>
                <a:spcPct val="100000"/>
              </a:lnSpc>
              <a:spcBef>
                <a:spcPts val="500"/>
              </a:spcBef>
              <a:spcAft>
                <a:spcPts val="0"/>
              </a:spcAft>
              <a:buSzPts val="1800"/>
              <a:buChar char="•"/>
              <a:defRPr sz="1800"/>
            </a:lvl5pPr>
            <a:lvl6pPr marL="2743200" lvl="5" indent="-342900" algn="l">
              <a:lnSpc>
                <a:spcPct val="100000"/>
              </a:lnSpc>
              <a:spcBef>
                <a:spcPts val="500"/>
              </a:spcBef>
              <a:spcAft>
                <a:spcPts val="0"/>
              </a:spcAft>
              <a:buSzPts val="1800"/>
              <a:buChar char="•"/>
              <a:defRPr sz="1800"/>
            </a:lvl6pPr>
            <a:lvl7pPr marL="3200400" lvl="6" indent="-342900" algn="l">
              <a:lnSpc>
                <a:spcPct val="100000"/>
              </a:lnSpc>
              <a:spcBef>
                <a:spcPts val="500"/>
              </a:spcBef>
              <a:spcAft>
                <a:spcPts val="0"/>
              </a:spcAft>
              <a:buSzPts val="1800"/>
              <a:buChar char="•"/>
              <a:defRPr sz="1800"/>
            </a:lvl7pPr>
            <a:lvl8pPr marL="3657600" lvl="7" indent="-342900" algn="l">
              <a:lnSpc>
                <a:spcPct val="100000"/>
              </a:lnSpc>
              <a:spcBef>
                <a:spcPts val="500"/>
              </a:spcBef>
              <a:spcAft>
                <a:spcPts val="0"/>
              </a:spcAft>
              <a:buSzPts val="1800"/>
              <a:buChar char="•"/>
              <a:defRPr sz="1800"/>
            </a:lvl8pPr>
            <a:lvl9pPr marL="4114800" lvl="8" indent="-342900" algn="l">
              <a:lnSpc>
                <a:spcPct val="100000"/>
              </a:lnSpc>
              <a:spcBef>
                <a:spcPts val="500"/>
              </a:spcBef>
              <a:spcAft>
                <a:spcPts val="0"/>
              </a:spcAft>
              <a:buSzPts val="1800"/>
              <a:buChar char="•"/>
              <a:defRPr sz="1800"/>
            </a:lvl9pPr>
          </a:lstStyle>
          <a:p>
            <a:endParaRPr/>
          </a:p>
        </p:txBody>
      </p:sp>
      <p:cxnSp>
        <p:nvCxnSpPr>
          <p:cNvPr id="138" name="Google Shape;138;p25"/>
          <p:cNvCxnSpPr/>
          <p:nvPr/>
        </p:nvCxnSpPr>
        <p:spPr>
          <a:xfrm>
            <a:off x="457200" y="1143000"/>
            <a:ext cx="8229600" cy="0"/>
          </a:xfrm>
          <a:prstGeom prst="straightConnector1">
            <a:avLst/>
          </a:prstGeom>
          <a:noFill/>
          <a:ln w="50800" cap="flat" cmpd="sng">
            <a:solidFill>
              <a:srgbClr val="DA0002"/>
            </a:solidFill>
            <a:prstDash val="solid"/>
            <a:round/>
            <a:headEnd type="none" w="sm" len="sm"/>
            <a:tailEnd type="none" w="sm" len="sm"/>
          </a:ln>
        </p:spPr>
      </p:cxn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matchingName="Title, text on left, text on right" type="twoColTx">
  <p:cSld name="TITLE_AND_TWO_COLUMNS">
    <p:spTree>
      <p:nvGrpSpPr>
        <p:cNvPr id="1" name="Shape 139"/>
        <p:cNvGrpSpPr/>
        <p:nvPr/>
      </p:nvGrpSpPr>
      <p:grpSpPr>
        <a:xfrm>
          <a:off x="0" y="0"/>
          <a:ext cx="0" cy="0"/>
          <a:chOff x="0" y="0"/>
          <a:chExt cx="0" cy="0"/>
        </a:xfrm>
      </p:grpSpPr>
      <p:sp>
        <p:nvSpPr>
          <p:cNvPr id="140" name="Google Shape;140;p26"/>
          <p:cNvSpPr txBox="1">
            <a:spLocks noGrp="1"/>
          </p:cNvSpPr>
          <p:nvPr>
            <p:ph type="dt" idx="10"/>
          </p:nvPr>
        </p:nvSpPr>
        <p:spPr>
          <a:xfrm>
            <a:off x="0" y="0"/>
            <a:ext cx="3000000" cy="2250000"/>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0"/>
              </a:spcBef>
              <a:spcAft>
                <a:spcPts val="0"/>
              </a:spcAft>
              <a:buClr>
                <a:srgbClr val="000000"/>
              </a:buClr>
              <a:buSzPts val="1400"/>
              <a:buFont typeface="Arial"/>
              <a:buNone/>
              <a:defRPr sz="2400" b="0" i="0" u="none" strike="noStrike" cap="none">
                <a:solidFill>
                  <a:schemeClr val="dk1"/>
                </a:solidFill>
                <a:latin typeface="Times New Roman"/>
                <a:ea typeface="Times New Roman"/>
                <a:cs typeface="Times New Roman"/>
                <a:sym typeface="Times New Roman"/>
              </a:defRPr>
            </a:lvl1pPr>
            <a:lvl2pPr marR="0" lvl="1" algn="l" rtl="0">
              <a:lnSpc>
                <a:spcPct val="100000"/>
              </a:lnSpc>
              <a:spcBef>
                <a:spcPts val="0"/>
              </a:spcBef>
              <a:spcAft>
                <a:spcPts val="0"/>
              </a:spcAft>
              <a:buClr>
                <a:srgbClr val="000000"/>
              </a:buClr>
              <a:buSzPts val="1400"/>
              <a:buFont typeface="Arial"/>
              <a:buNone/>
              <a:defRPr sz="2400" b="0" i="0" u="none" strike="noStrike" cap="none">
                <a:solidFill>
                  <a:schemeClr val="dk1"/>
                </a:solidFill>
                <a:latin typeface="Times New Roman"/>
                <a:ea typeface="Times New Roman"/>
                <a:cs typeface="Times New Roman"/>
                <a:sym typeface="Times New Roman"/>
              </a:defRPr>
            </a:lvl2pPr>
            <a:lvl3pPr marR="0" lvl="2" algn="l" rtl="0">
              <a:lnSpc>
                <a:spcPct val="100000"/>
              </a:lnSpc>
              <a:spcBef>
                <a:spcPts val="0"/>
              </a:spcBef>
              <a:spcAft>
                <a:spcPts val="0"/>
              </a:spcAft>
              <a:buClr>
                <a:srgbClr val="000000"/>
              </a:buClr>
              <a:buSzPts val="1400"/>
              <a:buFont typeface="Arial"/>
              <a:buNone/>
              <a:defRPr sz="2400" b="0" i="0" u="none" strike="noStrike" cap="none">
                <a:solidFill>
                  <a:schemeClr val="dk1"/>
                </a:solidFill>
                <a:latin typeface="Times New Roman"/>
                <a:ea typeface="Times New Roman"/>
                <a:cs typeface="Times New Roman"/>
                <a:sym typeface="Times New Roman"/>
              </a:defRPr>
            </a:lvl3pPr>
            <a:lvl4pPr marR="0" lvl="3" algn="l" rtl="0">
              <a:lnSpc>
                <a:spcPct val="100000"/>
              </a:lnSpc>
              <a:spcBef>
                <a:spcPts val="0"/>
              </a:spcBef>
              <a:spcAft>
                <a:spcPts val="0"/>
              </a:spcAft>
              <a:buClr>
                <a:srgbClr val="000000"/>
              </a:buClr>
              <a:buSzPts val="1400"/>
              <a:buFont typeface="Arial"/>
              <a:buNone/>
              <a:defRPr sz="2400" b="0" i="0" u="none" strike="noStrike" cap="none">
                <a:solidFill>
                  <a:schemeClr val="dk1"/>
                </a:solidFill>
                <a:latin typeface="Times New Roman"/>
                <a:ea typeface="Times New Roman"/>
                <a:cs typeface="Times New Roman"/>
                <a:sym typeface="Times New Roman"/>
              </a:defRPr>
            </a:lvl4pPr>
            <a:lvl5pPr marR="0" lvl="4" algn="l" rtl="0">
              <a:lnSpc>
                <a:spcPct val="100000"/>
              </a:lnSpc>
              <a:spcBef>
                <a:spcPts val="0"/>
              </a:spcBef>
              <a:spcAft>
                <a:spcPts val="0"/>
              </a:spcAft>
              <a:buClr>
                <a:srgbClr val="000000"/>
              </a:buClr>
              <a:buSzPts val="1400"/>
              <a:buFont typeface="Arial"/>
              <a:buNone/>
              <a:defRPr sz="2400" b="0" i="0" u="none" strike="noStrike" cap="none">
                <a:solidFill>
                  <a:schemeClr val="dk1"/>
                </a:solidFill>
                <a:latin typeface="Times New Roman"/>
                <a:ea typeface="Times New Roman"/>
                <a:cs typeface="Times New Roman"/>
                <a:sym typeface="Times New Roman"/>
              </a:defRPr>
            </a:lvl5pPr>
            <a:lvl6pPr marR="0" lvl="5" algn="l" rtl="0">
              <a:lnSpc>
                <a:spcPct val="100000"/>
              </a:lnSpc>
              <a:spcBef>
                <a:spcPts val="0"/>
              </a:spcBef>
              <a:spcAft>
                <a:spcPts val="0"/>
              </a:spcAft>
              <a:buClr>
                <a:srgbClr val="000000"/>
              </a:buClr>
              <a:buSzPts val="1400"/>
              <a:buFont typeface="Arial"/>
              <a:buNone/>
              <a:defRPr sz="2400" b="0" i="0" u="none" strike="noStrike" cap="none">
                <a:solidFill>
                  <a:schemeClr val="dk1"/>
                </a:solidFill>
                <a:latin typeface="Times New Roman"/>
                <a:ea typeface="Times New Roman"/>
                <a:cs typeface="Times New Roman"/>
                <a:sym typeface="Times New Roman"/>
              </a:defRPr>
            </a:lvl6pPr>
            <a:lvl7pPr marR="0" lvl="6" algn="l" rtl="0">
              <a:lnSpc>
                <a:spcPct val="100000"/>
              </a:lnSpc>
              <a:spcBef>
                <a:spcPts val="0"/>
              </a:spcBef>
              <a:spcAft>
                <a:spcPts val="0"/>
              </a:spcAft>
              <a:buClr>
                <a:srgbClr val="000000"/>
              </a:buClr>
              <a:buSzPts val="1400"/>
              <a:buFont typeface="Arial"/>
              <a:buNone/>
              <a:defRPr sz="2400" b="0" i="0" u="none" strike="noStrike" cap="none">
                <a:solidFill>
                  <a:schemeClr val="dk1"/>
                </a:solidFill>
                <a:latin typeface="Times New Roman"/>
                <a:ea typeface="Times New Roman"/>
                <a:cs typeface="Times New Roman"/>
                <a:sym typeface="Times New Roman"/>
              </a:defRPr>
            </a:lvl7pPr>
            <a:lvl8pPr marR="0" lvl="7" algn="l" rtl="0">
              <a:lnSpc>
                <a:spcPct val="100000"/>
              </a:lnSpc>
              <a:spcBef>
                <a:spcPts val="0"/>
              </a:spcBef>
              <a:spcAft>
                <a:spcPts val="0"/>
              </a:spcAft>
              <a:buClr>
                <a:srgbClr val="000000"/>
              </a:buClr>
              <a:buSzPts val="1400"/>
              <a:buFont typeface="Arial"/>
              <a:buNone/>
              <a:defRPr sz="2400" b="0" i="0" u="none" strike="noStrike" cap="none">
                <a:solidFill>
                  <a:schemeClr val="dk1"/>
                </a:solidFill>
                <a:latin typeface="Times New Roman"/>
                <a:ea typeface="Times New Roman"/>
                <a:cs typeface="Times New Roman"/>
                <a:sym typeface="Times New Roman"/>
              </a:defRPr>
            </a:lvl8pPr>
            <a:lvl9pPr marR="0" lvl="8" algn="l" rtl="0">
              <a:lnSpc>
                <a:spcPct val="100000"/>
              </a:lnSpc>
              <a:spcBef>
                <a:spcPts val="0"/>
              </a:spcBef>
              <a:spcAft>
                <a:spcPts val="0"/>
              </a:spcAft>
              <a:buClr>
                <a:srgbClr val="000000"/>
              </a:buClr>
              <a:buSzPts val="1400"/>
              <a:buFont typeface="Arial"/>
              <a:buNone/>
              <a:defRPr sz="2400" b="0" i="0" u="none" strike="noStrike" cap="none">
                <a:solidFill>
                  <a:schemeClr val="dk1"/>
                </a:solidFill>
                <a:latin typeface="Times New Roman"/>
                <a:ea typeface="Times New Roman"/>
                <a:cs typeface="Times New Roman"/>
                <a:sym typeface="Times New Roman"/>
              </a:defRPr>
            </a:lvl9pPr>
          </a:lstStyle>
          <a:p>
            <a:endParaRPr/>
          </a:p>
        </p:txBody>
      </p:sp>
      <p:sp>
        <p:nvSpPr>
          <p:cNvPr id="141" name="Google Shape;141;p26"/>
          <p:cNvSpPr txBox="1">
            <a:spLocks noGrp="1"/>
          </p:cNvSpPr>
          <p:nvPr>
            <p:ph type="ftr" idx="11"/>
          </p:nvPr>
        </p:nvSpPr>
        <p:spPr>
          <a:xfrm>
            <a:off x="2971800" y="4686300"/>
            <a:ext cx="3581400" cy="342900"/>
          </a:xfrm>
          <a:prstGeom prst="rect">
            <a:avLst/>
          </a:prstGeom>
          <a:noFill/>
          <a:ln>
            <a:noFill/>
          </a:ln>
        </p:spPr>
        <p:txBody>
          <a:bodyPr spcFirstLastPara="1" wrap="square" lIns="91425" tIns="45700" rIns="91425" bIns="45700" anchor="t" anchorCtr="0">
            <a:noAutofit/>
          </a:bodyPr>
          <a:lstStyle>
            <a:lvl1pPr marR="0" lvl="0" algn="ctr" rtl="0">
              <a:lnSpc>
                <a:spcPct val="100000"/>
              </a:lnSpc>
              <a:spcBef>
                <a:spcPts val="0"/>
              </a:spcBef>
              <a:spcAft>
                <a:spcPts val="0"/>
              </a:spcAft>
              <a:buClr>
                <a:srgbClr val="000000"/>
              </a:buClr>
              <a:buSzPts val="1400"/>
              <a:buFont typeface="Arial"/>
              <a:buNone/>
              <a:defRPr sz="1200" b="0" i="1"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2400" b="0" i="0" u="none" strike="noStrike" cap="none">
                <a:solidFill>
                  <a:schemeClr val="dk1"/>
                </a:solidFill>
                <a:latin typeface="Times New Roman"/>
                <a:ea typeface="Times New Roman"/>
                <a:cs typeface="Times New Roman"/>
                <a:sym typeface="Times New Roman"/>
              </a:defRPr>
            </a:lvl2pPr>
            <a:lvl3pPr marR="0" lvl="2" algn="l" rtl="0">
              <a:lnSpc>
                <a:spcPct val="100000"/>
              </a:lnSpc>
              <a:spcBef>
                <a:spcPts val="0"/>
              </a:spcBef>
              <a:spcAft>
                <a:spcPts val="0"/>
              </a:spcAft>
              <a:buClr>
                <a:srgbClr val="000000"/>
              </a:buClr>
              <a:buSzPts val="1400"/>
              <a:buFont typeface="Arial"/>
              <a:buNone/>
              <a:defRPr sz="2400" b="0" i="0" u="none" strike="noStrike" cap="none">
                <a:solidFill>
                  <a:schemeClr val="dk1"/>
                </a:solidFill>
                <a:latin typeface="Times New Roman"/>
                <a:ea typeface="Times New Roman"/>
                <a:cs typeface="Times New Roman"/>
                <a:sym typeface="Times New Roman"/>
              </a:defRPr>
            </a:lvl3pPr>
            <a:lvl4pPr marR="0" lvl="3" algn="l" rtl="0">
              <a:lnSpc>
                <a:spcPct val="100000"/>
              </a:lnSpc>
              <a:spcBef>
                <a:spcPts val="0"/>
              </a:spcBef>
              <a:spcAft>
                <a:spcPts val="0"/>
              </a:spcAft>
              <a:buClr>
                <a:srgbClr val="000000"/>
              </a:buClr>
              <a:buSzPts val="1400"/>
              <a:buFont typeface="Arial"/>
              <a:buNone/>
              <a:defRPr sz="2400" b="0" i="0" u="none" strike="noStrike" cap="none">
                <a:solidFill>
                  <a:schemeClr val="dk1"/>
                </a:solidFill>
                <a:latin typeface="Times New Roman"/>
                <a:ea typeface="Times New Roman"/>
                <a:cs typeface="Times New Roman"/>
                <a:sym typeface="Times New Roman"/>
              </a:defRPr>
            </a:lvl4pPr>
            <a:lvl5pPr marR="0" lvl="4" algn="l" rtl="0">
              <a:lnSpc>
                <a:spcPct val="100000"/>
              </a:lnSpc>
              <a:spcBef>
                <a:spcPts val="0"/>
              </a:spcBef>
              <a:spcAft>
                <a:spcPts val="0"/>
              </a:spcAft>
              <a:buClr>
                <a:srgbClr val="000000"/>
              </a:buClr>
              <a:buSzPts val="1400"/>
              <a:buFont typeface="Arial"/>
              <a:buNone/>
              <a:defRPr sz="2400" b="0" i="0" u="none" strike="noStrike" cap="none">
                <a:solidFill>
                  <a:schemeClr val="dk1"/>
                </a:solidFill>
                <a:latin typeface="Times New Roman"/>
                <a:ea typeface="Times New Roman"/>
                <a:cs typeface="Times New Roman"/>
                <a:sym typeface="Times New Roman"/>
              </a:defRPr>
            </a:lvl5pPr>
            <a:lvl6pPr marR="0" lvl="5" algn="l" rtl="0">
              <a:lnSpc>
                <a:spcPct val="100000"/>
              </a:lnSpc>
              <a:spcBef>
                <a:spcPts val="0"/>
              </a:spcBef>
              <a:spcAft>
                <a:spcPts val="0"/>
              </a:spcAft>
              <a:buClr>
                <a:srgbClr val="000000"/>
              </a:buClr>
              <a:buSzPts val="1400"/>
              <a:buFont typeface="Arial"/>
              <a:buNone/>
              <a:defRPr sz="2400" b="0" i="0" u="none" strike="noStrike" cap="none">
                <a:solidFill>
                  <a:schemeClr val="dk1"/>
                </a:solidFill>
                <a:latin typeface="Times New Roman"/>
                <a:ea typeface="Times New Roman"/>
                <a:cs typeface="Times New Roman"/>
                <a:sym typeface="Times New Roman"/>
              </a:defRPr>
            </a:lvl6pPr>
            <a:lvl7pPr marR="0" lvl="6" algn="l" rtl="0">
              <a:lnSpc>
                <a:spcPct val="100000"/>
              </a:lnSpc>
              <a:spcBef>
                <a:spcPts val="0"/>
              </a:spcBef>
              <a:spcAft>
                <a:spcPts val="0"/>
              </a:spcAft>
              <a:buClr>
                <a:srgbClr val="000000"/>
              </a:buClr>
              <a:buSzPts val="1400"/>
              <a:buFont typeface="Arial"/>
              <a:buNone/>
              <a:defRPr sz="2400" b="0" i="0" u="none" strike="noStrike" cap="none">
                <a:solidFill>
                  <a:schemeClr val="dk1"/>
                </a:solidFill>
                <a:latin typeface="Times New Roman"/>
                <a:ea typeface="Times New Roman"/>
                <a:cs typeface="Times New Roman"/>
                <a:sym typeface="Times New Roman"/>
              </a:defRPr>
            </a:lvl7pPr>
            <a:lvl8pPr marR="0" lvl="7" algn="l" rtl="0">
              <a:lnSpc>
                <a:spcPct val="100000"/>
              </a:lnSpc>
              <a:spcBef>
                <a:spcPts val="0"/>
              </a:spcBef>
              <a:spcAft>
                <a:spcPts val="0"/>
              </a:spcAft>
              <a:buClr>
                <a:srgbClr val="000000"/>
              </a:buClr>
              <a:buSzPts val="1400"/>
              <a:buFont typeface="Arial"/>
              <a:buNone/>
              <a:defRPr sz="2400" b="0" i="0" u="none" strike="noStrike" cap="none">
                <a:solidFill>
                  <a:schemeClr val="dk1"/>
                </a:solidFill>
                <a:latin typeface="Times New Roman"/>
                <a:ea typeface="Times New Roman"/>
                <a:cs typeface="Times New Roman"/>
                <a:sym typeface="Times New Roman"/>
              </a:defRPr>
            </a:lvl8pPr>
            <a:lvl9pPr marR="0" lvl="8" algn="l" rtl="0">
              <a:lnSpc>
                <a:spcPct val="100000"/>
              </a:lnSpc>
              <a:spcBef>
                <a:spcPts val="0"/>
              </a:spcBef>
              <a:spcAft>
                <a:spcPts val="0"/>
              </a:spcAft>
              <a:buClr>
                <a:srgbClr val="000000"/>
              </a:buClr>
              <a:buSzPts val="1400"/>
              <a:buFont typeface="Arial"/>
              <a:buNone/>
              <a:defRPr sz="2400" b="0" i="0" u="none" strike="noStrike" cap="none">
                <a:solidFill>
                  <a:schemeClr val="dk1"/>
                </a:solidFill>
                <a:latin typeface="Times New Roman"/>
                <a:ea typeface="Times New Roman"/>
                <a:cs typeface="Times New Roman"/>
                <a:sym typeface="Times New Roman"/>
              </a:defRPr>
            </a:lvl9pPr>
          </a:lstStyle>
          <a:p>
            <a:endParaRPr/>
          </a:p>
        </p:txBody>
      </p:sp>
      <p:sp>
        <p:nvSpPr>
          <p:cNvPr id="142" name="Google Shape;142;p26"/>
          <p:cNvSpPr txBox="1">
            <a:spLocks noGrp="1"/>
          </p:cNvSpPr>
          <p:nvPr>
            <p:ph type="sldNum" idx="12"/>
          </p:nvPr>
        </p:nvSpPr>
        <p:spPr>
          <a:xfrm>
            <a:off x="0" y="0"/>
            <a:ext cx="3000000" cy="2250000"/>
          </a:xfrm>
          <a:prstGeom prst="rect">
            <a:avLst/>
          </a:prstGeom>
          <a:noFill/>
          <a:ln>
            <a:noFill/>
          </a:ln>
        </p:spPr>
        <p:txBody>
          <a:bodyPr spcFirstLastPara="1" wrap="square" lIns="91425" tIns="45700" rIns="91425" bIns="45700" anchor="t" anchorCtr="0">
            <a:noAutofit/>
          </a:bodyPr>
          <a:lstStyle>
            <a:lvl1pPr marL="0" marR="0" lvl="0" indent="0" algn="l">
              <a:lnSpc>
                <a:spcPct val="100000"/>
              </a:lnSpc>
              <a:spcBef>
                <a:spcPts val="0"/>
              </a:spcBef>
              <a:spcAft>
                <a:spcPts val="0"/>
              </a:spcAft>
              <a:buClr>
                <a:srgbClr val="000000"/>
              </a:buClr>
              <a:buSzPts val="2400"/>
              <a:buFont typeface="Arial"/>
              <a:buNone/>
              <a:defRPr sz="2400" b="0" i="0" u="none" strike="noStrike" cap="none">
                <a:solidFill>
                  <a:schemeClr val="dk1"/>
                </a:solidFill>
                <a:latin typeface="Times New Roman"/>
                <a:ea typeface="Times New Roman"/>
                <a:cs typeface="Times New Roman"/>
                <a:sym typeface="Times New Roman"/>
              </a:defRPr>
            </a:lvl1pPr>
            <a:lvl2pPr marL="0" marR="0" lvl="1" indent="0" algn="l">
              <a:lnSpc>
                <a:spcPct val="100000"/>
              </a:lnSpc>
              <a:spcBef>
                <a:spcPts val="0"/>
              </a:spcBef>
              <a:spcAft>
                <a:spcPts val="0"/>
              </a:spcAft>
              <a:buClr>
                <a:srgbClr val="000000"/>
              </a:buClr>
              <a:buSzPts val="2400"/>
              <a:buFont typeface="Arial"/>
              <a:buNone/>
              <a:defRPr sz="2400" b="0" i="0" u="none" strike="noStrike" cap="none">
                <a:solidFill>
                  <a:schemeClr val="dk1"/>
                </a:solidFill>
                <a:latin typeface="Times New Roman"/>
                <a:ea typeface="Times New Roman"/>
                <a:cs typeface="Times New Roman"/>
                <a:sym typeface="Times New Roman"/>
              </a:defRPr>
            </a:lvl2pPr>
            <a:lvl3pPr marL="0" marR="0" lvl="2" indent="0" algn="l">
              <a:lnSpc>
                <a:spcPct val="100000"/>
              </a:lnSpc>
              <a:spcBef>
                <a:spcPts val="0"/>
              </a:spcBef>
              <a:spcAft>
                <a:spcPts val="0"/>
              </a:spcAft>
              <a:buClr>
                <a:srgbClr val="000000"/>
              </a:buClr>
              <a:buSzPts val="2400"/>
              <a:buFont typeface="Arial"/>
              <a:buNone/>
              <a:defRPr sz="2400" b="0" i="0" u="none" strike="noStrike" cap="none">
                <a:solidFill>
                  <a:schemeClr val="dk1"/>
                </a:solidFill>
                <a:latin typeface="Times New Roman"/>
                <a:ea typeface="Times New Roman"/>
                <a:cs typeface="Times New Roman"/>
                <a:sym typeface="Times New Roman"/>
              </a:defRPr>
            </a:lvl3pPr>
            <a:lvl4pPr marL="0" marR="0" lvl="3" indent="0" algn="l">
              <a:lnSpc>
                <a:spcPct val="100000"/>
              </a:lnSpc>
              <a:spcBef>
                <a:spcPts val="0"/>
              </a:spcBef>
              <a:spcAft>
                <a:spcPts val="0"/>
              </a:spcAft>
              <a:buClr>
                <a:srgbClr val="000000"/>
              </a:buClr>
              <a:buSzPts val="2400"/>
              <a:buFont typeface="Arial"/>
              <a:buNone/>
              <a:defRPr sz="2400" b="0" i="0" u="none" strike="noStrike" cap="none">
                <a:solidFill>
                  <a:schemeClr val="dk1"/>
                </a:solidFill>
                <a:latin typeface="Times New Roman"/>
                <a:ea typeface="Times New Roman"/>
                <a:cs typeface="Times New Roman"/>
                <a:sym typeface="Times New Roman"/>
              </a:defRPr>
            </a:lvl4pPr>
            <a:lvl5pPr marL="0" marR="0" lvl="4" indent="0" algn="l">
              <a:lnSpc>
                <a:spcPct val="100000"/>
              </a:lnSpc>
              <a:spcBef>
                <a:spcPts val="0"/>
              </a:spcBef>
              <a:spcAft>
                <a:spcPts val="0"/>
              </a:spcAft>
              <a:buClr>
                <a:srgbClr val="000000"/>
              </a:buClr>
              <a:buSzPts val="2400"/>
              <a:buFont typeface="Arial"/>
              <a:buNone/>
              <a:defRPr sz="2400" b="0" i="0" u="none" strike="noStrike" cap="none">
                <a:solidFill>
                  <a:schemeClr val="dk1"/>
                </a:solidFill>
                <a:latin typeface="Times New Roman"/>
                <a:ea typeface="Times New Roman"/>
                <a:cs typeface="Times New Roman"/>
                <a:sym typeface="Times New Roman"/>
              </a:defRPr>
            </a:lvl5pPr>
            <a:lvl6pPr marL="0" marR="0" lvl="5" indent="0" algn="l">
              <a:lnSpc>
                <a:spcPct val="100000"/>
              </a:lnSpc>
              <a:spcBef>
                <a:spcPts val="0"/>
              </a:spcBef>
              <a:spcAft>
                <a:spcPts val="0"/>
              </a:spcAft>
              <a:buClr>
                <a:srgbClr val="000000"/>
              </a:buClr>
              <a:buSzPts val="2400"/>
              <a:buFont typeface="Arial"/>
              <a:buNone/>
              <a:defRPr sz="2400" b="0" i="0" u="none" strike="noStrike" cap="none">
                <a:solidFill>
                  <a:schemeClr val="dk1"/>
                </a:solidFill>
                <a:latin typeface="Times New Roman"/>
                <a:ea typeface="Times New Roman"/>
                <a:cs typeface="Times New Roman"/>
                <a:sym typeface="Times New Roman"/>
              </a:defRPr>
            </a:lvl6pPr>
            <a:lvl7pPr marL="0" marR="0" lvl="6" indent="0" algn="l">
              <a:lnSpc>
                <a:spcPct val="100000"/>
              </a:lnSpc>
              <a:spcBef>
                <a:spcPts val="0"/>
              </a:spcBef>
              <a:spcAft>
                <a:spcPts val="0"/>
              </a:spcAft>
              <a:buClr>
                <a:srgbClr val="000000"/>
              </a:buClr>
              <a:buSzPts val="2400"/>
              <a:buFont typeface="Arial"/>
              <a:buNone/>
              <a:defRPr sz="2400" b="0" i="0" u="none" strike="noStrike" cap="none">
                <a:solidFill>
                  <a:schemeClr val="dk1"/>
                </a:solidFill>
                <a:latin typeface="Times New Roman"/>
                <a:ea typeface="Times New Roman"/>
                <a:cs typeface="Times New Roman"/>
                <a:sym typeface="Times New Roman"/>
              </a:defRPr>
            </a:lvl7pPr>
            <a:lvl8pPr marL="0" marR="0" lvl="7" indent="0" algn="l">
              <a:lnSpc>
                <a:spcPct val="100000"/>
              </a:lnSpc>
              <a:spcBef>
                <a:spcPts val="0"/>
              </a:spcBef>
              <a:spcAft>
                <a:spcPts val="0"/>
              </a:spcAft>
              <a:buClr>
                <a:srgbClr val="000000"/>
              </a:buClr>
              <a:buSzPts val="2400"/>
              <a:buFont typeface="Arial"/>
              <a:buNone/>
              <a:defRPr sz="2400" b="0" i="0" u="none" strike="noStrike" cap="none">
                <a:solidFill>
                  <a:schemeClr val="dk1"/>
                </a:solidFill>
                <a:latin typeface="Times New Roman"/>
                <a:ea typeface="Times New Roman"/>
                <a:cs typeface="Times New Roman"/>
                <a:sym typeface="Times New Roman"/>
              </a:defRPr>
            </a:lvl8pPr>
            <a:lvl9pPr marL="0" marR="0" lvl="8" indent="0" algn="l">
              <a:lnSpc>
                <a:spcPct val="100000"/>
              </a:lnSpc>
              <a:spcBef>
                <a:spcPts val="0"/>
              </a:spcBef>
              <a:spcAft>
                <a:spcPts val="0"/>
              </a:spcAft>
              <a:buClr>
                <a:srgbClr val="000000"/>
              </a:buClr>
              <a:buSzPts val="2400"/>
              <a:buFont typeface="Arial"/>
              <a:buNone/>
              <a:defRPr sz="2400" b="0" i="0" u="none" strike="noStrike" cap="none">
                <a:solidFill>
                  <a:schemeClr val="dk1"/>
                </a:solidFill>
                <a:latin typeface="Times New Roman"/>
                <a:ea typeface="Times New Roman"/>
                <a:cs typeface="Times New Roman"/>
                <a:sym typeface="Times New Roman"/>
              </a:defRPr>
            </a:lvl9pPr>
          </a:lstStyle>
          <a:p>
            <a:pPr marL="0" lvl="0" indent="0" algn="l" rtl="0">
              <a:spcBef>
                <a:spcPts val="0"/>
              </a:spcBef>
              <a:spcAft>
                <a:spcPts val="0"/>
              </a:spcAft>
              <a:buNone/>
            </a:pPr>
            <a:fld id="{00000000-1234-1234-1234-123412341234}" type="slidenum">
              <a:rPr lang="en"/>
              <a:t>‹#›</a:t>
            </a:fld>
            <a:endParaRPr sz="1200">
              <a:solidFill>
                <a:srgbClr val="888888"/>
              </a:solidFill>
              <a:latin typeface="Arial"/>
              <a:ea typeface="Arial"/>
              <a:cs typeface="Arial"/>
              <a:sym typeface="Arial"/>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a:xfrm>
            <a:off x="444816" y="4759289"/>
            <a:ext cx="969760" cy="273844"/>
          </a:xfrm>
          <a:prstGeom prst="rect">
            <a:avLst/>
          </a:prstGeom>
        </p:spPr>
        <p:txBody>
          <a:bodyPr/>
          <a:lstStyle/>
          <a:p>
            <a:fld id="{D6FA043D-7162-4746-95E8-515775FE40FE}" type="datetime1">
              <a:rPr lang="en-US" smtClean="0"/>
              <a:t>1/8/2026</a:t>
            </a:fld>
            <a:endParaRPr lang="en-US" dirty="0"/>
          </a:p>
        </p:txBody>
      </p:sp>
      <p:sp>
        <p:nvSpPr>
          <p:cNvPr id="4" name="Footer Placeholder 3"/>
          <p:cNvSpPr>
            <a:spLocks noGrp="1"/>
          </p:cNvSpPr>
          <p:nvPr>
            <p:ph type="ftr" sz="quarter" idx="11"/>
          </p:nvPr>
        </p:nvSpPr>
        <p:spPr>
          <a:xfrm>
            <a:off x="3254271" y="23659"/>
            <a:ext cx="2094816" cy="273844"/>
          </a:xfrm>
          <a:prstGeom prst="rect">
            <a:avLst/>
          </a:prstGeom>
        </p:spPr>
        <p:txBody>
          <a:bodyPr/>
          <a:lstStyle/>
          <a:p>
            <a:r>
              <a:rPr lang="en-US" dirty="0"/>
              <a:t>DRAFT</a:t>
            </a:r>
          </a:p>
        </p:txBody>
      </p:sp>
      <p:sp>
        <p:nvSpPr>
          <p:cNvPr id="5" name="Slide Number Placeholder 4"/>
          <p:cNvSpPr>
            <a:spLocks noGrp="1"/>
          </p:cNvSpPr>
          <p:nvPr>
            <p:ph type="sldNum" sz="quarter" idx="12"/>
          </p:nvPr>
        </p:nvSpPr>
        <p:spPr/>
        <p:txBody>
          <a:bodyPr/>
          <a:lstStyle/>
          <a:p>
            <a:fld id="{4E1C71C6-E758-FD41-AF3F-CBFC7C528FF6}" type="slidenum">
              <a:rPr lang="en-US" smtClean="0"/>
              <a:t>‹#›</a:t>
            </a:fld>
            <a:endParaRPr lang="en-US" dirty="0"/>
          </a:p>
        </p:txBody>
      </p:sp>
    </p:spTree>
    <p:extLst>
      <p:ext uri="{BB962C8B-B14F-4D97-AF65-F5344CB8AC3E}">
        <p14:creationId xmlns:p14="http://schemas.microsoft.com/office/powerpoint/2010/main" val="18629092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21"/>
        <p:cNvGrpSpPr/>
        <p:nvPr/>
      </p:nvGrpSpPr>
      <p:grpSpPr>
        <a:xfrm>
          <a:off x="0" y="0"/>
          <a:ext cx="0" cy="0"/>
          <a:chOff x="0" y="0"/>
          <a:chExt cx="0" cy="0"/>
        </a:xfrm>
      </p:grpSpPr>
      <p:sp>
        <p:nvSpPr>
          <p:cNvPr id="22" name="Google Shape;22;p4"/>
          <p:cNvSpPr txBox="1">
            <a:spLocks noGrp="1"/>
          </p:cNvSpPr>
          <p:nvPr>
            <p:ph type="title"/>
          </p:nvPr>
        </p:nvSpPr>
        <p:spPr>
          <a:xfrm>
            <a:off x="623888" y="1282304"/>
            <a:ext cx="7886700" cy="2139600"/>
          </a:xfrm>
          <a:prstGeom prst="rect">
            <a:avLst/>
          </a:prstGeom>
          <a:noFill/>
          <a:ln>
            <a:noFill/>
          </a:ln>
        </p:spPr>
        <p:txBody>
          <a:bodyPr spcFirstLastPara="1" wrap="square" lIns="91425" tIns="45700" rIns="91425" bIns="45700" anchor="b" anchorCtr="0">
            <a:noAutofit/>
          </a:bodyPr>
          <a:lstStyle>
            <a:lvl1pPr marR="0" lvl="0" algn="l">
              <a:lnSpc>
                <a:spcPct val="90000"/>
              </a:lnSpc>
              <a:spcBef>
                <a:spcPts val="0"/>
              </a:spcBef>
              <a:spcAft>
                <a:spcPts val="0"/>
              </a:spcAft>
              <a:buClr>
                <a:schemeClr val="accent1"/>
              </a:buClr>
              <a:buSzPts val="6000"/>
              <a:buFont typeface="Georgia"/>
              <a:buNone/>
              <a:defRPr sz="6000" b="0" i="0" u="none" strike="noStrike" cap="none">
                <a:solidFill>
                  <a:schemeClr val="accent1"/>
                </a:solidFill>
                <a:latin typeface="Georgia"/>
                <a:ea typeface="Georgia"/>
                <a:cs typeface="Georgia"/>
                <a:sym typeface="Georgia"/>
              </a:defRPr>
            </a:lvl1pPr>
            <a:lvl2pPr lvl="1" algn="l">
              <a:lnSpc>
                <a:spcPct val="100000"/>
              </a:lnSpc>
              <a:spcBef>
                <a:spcPts val="0"/>
              </a:spcBef>
              <a:spcAft>
                <a:spcPts val="0"/>
              </a:spcAft>
              <a:buSzPts val="1400"/>
              <a:buNone/>
              <a:defRPr sz="1800"/>
            </a:lvl2pPr>
            <a:lvl3pPr lvl="2" algn="l">
              <a:lnSpc>
                <a:spcPct val="100000"/>
              </a:lnSpc>
              <a:spcBef>
                <a:spcPts val="0"/>
              </a:spcBef>
              <a:spcAft>
                <a:spcPts val="0"/>
              </a:spcAft>
              <a:buSzPts val="1400"/>
              <a:buNone/>
              <a:defRPr sz="1800"/>
            </a:lvl3pPr>
            <a:lvl4pPr lvl="3" algn="l">
              <a:lnSpc>
                <a:spcPct val="100000"/>
              </a:lnSpc>
              <a:spcBef>
                <a:spcPts val="0"/>
              </a:spcBef>
              <a:spcAft>
                <a:spcPts val="0"/>
              </a:spcAft>
              <a:buSzPts val="1400"/>
              <a:buNone/>
              <a:defRPr sz="1800"/>
            </a:lvl4pPr>
            <a:lvl5pPr lvl="4" algn="l">
              <a:lnSpc>
                <a:spcPct val="100000"/>
              </a:lnSpc>
              <a:spcBef>
                <a:spcPts val="0"/>
              </a:spcBef>
              <a:spcAft>
                <a:spcPts val="0"/>
              </a:spcAft>
              <a:buSzPts val="1400"/>
              <a:buNone/>
              <a:defRPr sz="1800"/>
            </a:lvl5pPr>
            <a:lvl6pPr lvl="5" algn="l">
              <a:lnSpc>
                <a:spcPct val="100000"/>
              </a:lnSpc>
              <a:spcBef>
                <a:spcPts val="0"/>
              </a:spcBef>
              <a:spcAft>
                <a:spcPts val="0"/>
              </a:spcAft>
              <a:buSzPts val="1400"/>
              <a:buNone/>
              <a:defRPr sz="1800"/>
            </a:lvl6pPr>
            <a:lvl7pPr lvl="6" algn="l">
              <a:lnSpc>
                <a:spcPct val="100000"/>
              </a:lnSpc>
              <a:spcBef>
                <a:spcPts val="0"/>
              </a:spcBef>
              <a:spcAft>
                <a:spcPts val="0"/>
              </a:spcAft>
              <a:buSzPts val="1400"/>
              <a:buNone/>
              <a:defRPr sz="1800"/>
            </a:lvl7pPr>
            <a:lvl8pPr lvl="7" algn="l">
              <a:lnSpc>
                <a:spcPct val="100000"/>
              </a:lnSpc>
              <a:spcBef>
                <a:spcPts val="0"/>
              </a:spcBef>
              <a:spcAft>
                <a:spcPts val="0"/>
              </a:spcAft>
              <a:buSzPts val="1400"/>
              <a:buNone/>
              <a:defRPr sz="1800"/>
            </a:lvl8pPr>
            <a:lvl9pPr lvl="8" algn="l">
              <a:lnSpc>
                <a:spcPct val="100000"/>
              </a:lnSpc>
              <a:spcBef>
                <a:spcPts val="0"/>
              </a:spcBef>
              <a:spcAft>
                <a:spcPts val="0"/>
              </a:spcAft>
              <a:buSzPts val="1400"/>
              <a:buNone/>
              <a:defRPr sz="1800"/>
            </a:lvl9pPr>
          </a:lstStyle>
          <a:p>
            <a:endParaRPr/>
          </a:p>
        </p:txBody>
      </p:sp>
      <p:sp>
        <p:nvSpPr>
          <p:cNvPr id="23" name="Google Shape;23;p4"/>
          <p:cNvSpPr txBox="1">
            <a:spLocks noGrp="1"/>
          </p:cNvSpPr>
          <p:nvPr>
            <p:ph type="body" idx="1"/>
          </p:nvPr>
        </p:nvSpPr>
        <p:spPr>
          <a:xfrm>
            <a:off x="623888" y="3442098"/>
            <a:ext cx="7886700" cy="1125300"/>
          </a:xfrm>
          <a:prstGeom prst="rect">
            <a:avLst/>
          </a:prstGeom>
          <a:noFill/>
          <a:ln>
            <a:noFill/>
          </a:ln>
        </p:spPr>
        <p:txBody>
          <a:bodyPr spcFirstLastPara="1" wrap="square" lIns="91425" tIns="45700" rIns="91425" bIns="45700" anchor="t" anchorCtr="0">
            <a:noAutofit/>
          </a:bodyPr>
          <a:lstStyle>
            <a:lvl1pPr marL="457200" marR="0" lvl="0" indent="-228600" algn="l">
              <a:lnSpc>
                <a:spcPct val="90000"/>
              </a:lnSpc>
              <a:spcBef>
                <a:spcPts val="1000"/>
              </a:spcBef>
              <a:spcAft>
                <a:spcPts val="0"/>
              </a:spcAft>
              <a:buClr>
                <a:srgbClr val="888888"/>
              </a:buClr>
              <a:buSzPts val="2400"/>
              <a:buFont typeface="Arial"/>
              <a:buNone/>
              <a:defRPr sz="2400" b="0" i="0" u="none" strike="noStrike" cap="none">
                <a:solidFill>
                  <a:srgbClr val="888888"/>
                </a:solidFill>
                <a:latin typeface="Arial"/>
                <a:ea typeface="Arial"/>
                <a:cs typeface="Arial"/>
                <a:sym typeface="Arial"/>
              </a:defRPr>
            </a:lvl1pPr>
            <a:lvl2pPr marL="914400" marR="0" lvl="1" indent="-228600" algn="l">
              <a:lnSpc>
                <a:spcPct val="90000"/>
              </a:lnSpc>
              <a:spcBef>
                <a:spcPts val="500"/>
              </a:spcBef>
              <a:spcAft>
                <a:spcPts val="0"/>
              </a:spcAft>
              <a:buClr>
                <a:srgbClr val="888888"/>
              </a:buClr>
              <a:buSzPts val="2000"/>
              <a:buFont typeface="Arial"/>
              <a:buNone/>
              <a:defRPr sz="2000" b="0" i="0" u="none" strike="noStrike" cap="none">
                <a:solidFill>
                  <a:srgbClr val="888888"/>
                </a:solidFill>
                <a:latin typeface="Arial"/>
                <a:ea typeface="Arial"/>
                <a:cs typeface="Arial"/>
                <a:sym typeface="Arial"/>
              </a:defRPr>
            </a:lvl2pPr>
            <a:lvl3pPr marL="1371600" marR="0" lvl="2" indent="-228600" algn="l">
              <a:lnSpc>
                <a:spcPct val="90000"/>
              </a:lnSpc>
              <a:spcBef>
                <a:spcPts val="500"/>
              </a:spcBef>
              <a:spcAft>
                <a:spcPts val="0"/>
              </a:spcAft>
              <a:buClr>
                <a:srgbClr val="888888"/>
              </a:buClr>
              <a:buSzPts val="1800"/>
              <a:buFont typeface="Arial"/>
              <a:buNone/>
              <a:defRPr sz="1800" b="0" i="0" u="none" strike="noStrike" cap="none">
                <a:solidFill>
                  <a:srgbClr val="888888"/>
                </a:solidFill>
                <a:latin typeface="Arial"/>
                <a:ea typeface="Arial"/>
                <a:cs typeface="Arial"/>
                <a:sym typeface="Arial"/>
              </a:defRPr>
            </a:lvl3pPr>
            <a:lvl4pPr marL="1828800" marR="0" lvl="3" indent="-228600" algn="l">
              <a:lnSpc>
                <a:spcPct val="90000"/>
              </a:lnSpc>
              <a:spcBef>
                <a:spcPts val="500"/>
              </a:spcBef>
              <a:spcAft>
                <a:spcPts val="0"/>
              </a:spcAft>
              <a:buClr>
                <a:srgbClr val="888888"/>
              </a:buClr>
              <a:buSzPts val="1600"/>
              <a:buFont typeface="Arial"/>
              <a:buNone/>
              <a:defRPr sz="1600" b="0" i="0" u="none" strike="noStrike" cap="none">
                <a:solidFill>
                  <a:srgbClr val="888888"/>
                </a:solidFill>
                <a:latin typeface="Arial"/>
                <a:ea typeface="Arial"/>
                <a:cs typeface="Arial"/>
                <a:sym typeface="Arial"/>
              </a:defRPr>
            </a:lvl4pPr>
            <a:lvl5pPr marL="2286000" marR="0" lvl="4" indent="-228600" algn="l">
              <a:lnSpc>
                <a:spcPct val="90000"/>
              </a:lnSpc>
              <a:spcBef>
                <a:spcPts val="500"/>
              </a:spcBef>
              <a:spcAft>
                <a:spcPts val="0"/>
              </a:spcAft>
              <a:buClr>
                <a:srgbClr val="888888"/>
              </a:buClr>
              <a:buSzPts val="1600"/>
              <a:buFont typeface="Arial"/>
              <a:buNone/>
              <a:defRPr sz="1600" b="0" i="0" u="none" strike="noStrike" cap="none">
                <a:solidFill>
                  <a:srgbClr val="888888"/>
                </a:solidFill>
                <a:latin typeface="Arial"/>
                <a:ea typeface="Arial"/>
                <a:cs typeface="Arial"/>
                <a:sym typeface="Arial"/>
              </a:defRPr>
            </a:lvl5pPr>
            <a:lvl6pPr marL="2743200" marR="0" lvl="5" indent="-228600" algn="l">
              <a:lnSpc>
                <a:spcPct val="90000"/>
              </a:lnSpc>
              <a:spcBef>
                <a:spcPts val="500"/>
              </a:spcBef>
              <a:spcAft>
                <a:spcPts val="0"/>
              </a:spcAft>
              <a:buClr>
                <a:srgbClr val="888888"/>
              </a:buClr>
              <a:buSzPts val="1600"/>
              <a:buFont typeface="Arial"/>
              <a:buNone/>
              <a:defRPr sz="1600" b="0" i="0" u="none" strike="noStrike" cap="none">
                <a:solidFill>
                  <a:srgbClr val="888888"/>
                </a:solidFill>
                <a:latin typeface="Arial"/>
                <a:ea typeface="Arial"/>
                <a:cs typeface="Arial"/>
                <a:sym typeface="Arial"/>
              </a:defRPr>
            </a:lvl6pPr>
            <a:lvl7pPr marL="3200400" marR="0" lvl="6" indent="-228600" algn="l">
              <a:lnSpc>
                <a:spcPct val="90000"/>
              </a:lnSpc>
              <a:spcBef>
                <a:spcPts val="500"/>
              </a:spcBef>
              <a:spcAft>
                <a:spcPts val="0"/>
              </a:spcAft>
              <a:buClr>
                <a:srgbClr val="888888"/>
              </a:buClr>
              <a:buSzPts val="1600"/>
              <a:buFont typeface="Arial"/>
              <a:buNone/>
              <a:defRPr sz="1600" b="0" i="0" u="none" strike="noStrike" cap="none">
                <a:solidFill>
                  <a:srgbClr val="888888"/>
                </a:solidFill>
                <a:latin typeface="Arial"/>
                <a:ea typeface="Arial"/>
                <a:cs typeface="Arial"/>
                <a:sym typeface="Arial"/>
              </a:defRPr>
            </a:lvl7pPr>
            <a:lvl8pPr marL="3657600" marR="0" lvl="7" indent="-228600" algn="l">
              <a:lnSpc>
                <a:spcPct val="90000"/>
              </a:lnSpc>
              <a:spcBef>
                <a:spcPts val="500"/>
              </a:spcBef>
              <a:spcAft>
                <a:spcPts val="0"/>
              </a:spcAft>
              <a:buClr>
                <a:srgbClr val="888888"/>
              </a:buClr>
              <a:buSzPts val="1600"/>
              <a:buFont typeface="Arial"/>
              <a:buNone/>
              <a:defRPr sz="1600" b="0" i="0" u="none" strike="noStrike" cap="none">
                <a:solidFill>
                  <a:srgbClr val="888888"/>
                </a:solidFill>
                <a:latin typeface="Arial"/>
                <a:ea typeface="Arial"/>
                <a:cs typeface="Arial"/>
                <a:sym typeface="Arial"/>
              </a:defRPr>
            </a:lvl8pPr>
            <a:lvl9pPr marL="4114800" marR="0" lvl="8" indent="-228600" algn="l">
              <a:lnSpc>
                <a:spcPct val="90000"/>
              </a:lnSpc>
              <a:spcBef>
                <a:spcPts val="500"/>
              </a:spcBef>
              <a:spcAft>
                <a:spcPts val="0"/>
              </a:spcAft>
              <a:buClr>
                <a:srgbClr val="888888"/>
              </a:buClr>
              <a:buSzPts val="1600"/>
              <a:buFont typeface="Arial"/>
              <a:buNone/>
              <a:defRPr sz="1600" b="0" i="0" u="none" strike="noStrike" cap="none">
                <a:solidFill>
                  <a:srgbClr val="888888"/>
                </a:solidFill>
                <a:latin typeface="Arial"/>
                <a:ea typeface="Arial"/>
                <a:cs typeface="Arial"/>
                <a:sym typeface="Arial"/>
              </a:defRPr>
            </a:lvl9pPr>
          </a:lstStyle>
          <a:p>
            <a:endParaRPr/>
          </a:p>
        </p:txBody>
      </p:sp>
      <p:sp>
        <p:nvSpPr>
          <p:cNvPr id="24" name="Google Shape;24;p4"/>
          <p:cNvSpPr txBox="1">
            <a:spLocks noGrp="1"/>
          </p:cNvSpPr>
          <p:nvPr>
            <p:ph type="ftr" idx="11"/>
          </p:nvPr>
        </p:nvSpPr>
        <p:spPr>
          <a:xfrm>
            <a:off x="3028950" y="4767263"/>
            <a:ext cx="3086100" cy="273900"/>
          </a:xfrm>
          <a:prstGeom prst="rect">
            <a:avLst/>
          </a:prstGeom>
          <a:noFill/>
          <a:ln>
            <a:noFill/>
          </a:ln>
        </p:spPr>
        <p:txBody>
          <a:bodyPr spcFirstLastPara="1" wrap="square" lIns="91425" tIns="45700" rIns="91425" bIns="45700" anchor="ctr" anchorCtr="0">
            <a:noAutofit/>
          </a:bodyPr>
          <a:lstStyle>
            <a:lvl1pPr marR="0" lvl="0" algn="ctr">
              <a:lnSpc>
                <a:spcPct val="100000"/>
              </a:lnSpc>
              <a:spcBef>
                <a:spcPts val="0"/>
              </a:spcBef>
              <a:spcAft>
                <a:spcPts val="0"/>
              </a:spcAft>
              <a:buSzPts val="1400"/>
              <a:buNone/>
              <a:defRPr sz="1200" b="0" i="0" u="none" strike="noStrike" cap="none">
                <a:solidFill>
                  <a:srgbClr val="888888"/>
                </a:solidFill>
                <a:latin typeface="Arial"/>
                <a:ea typeface="Arial"/>
                <a:cs typeface="Arial"/>
                <a:sym typeface="Arial"/>
              </a:defRPr>
            </a:lvl1pPr>
            <a:lvl2pPr marR="0" lvl="1"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25" name="Google Shape;25;p4"/>
          <p:cNvSpPr txBox="1">
            <a:spLocks noGrp="1"/>
          </p:cNvSpPr>
          <p:nvPr>
            <p:ph type="sldNum" idx="12"/>
          </p:nvPr>
        </p:nvSpPr>
        <p:spPr>
          <a:xfrm>
            <a:off x="6457950" y="4767263"/>
            <a:ext cx="2057400" cy="273900"/>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26"/>
        <p:cNvGrpSpPr/>
        <p:nvPr/>
      </p:nvGrpSpPr>
      <p:grpSpPr>
        <a:xfrm>
          <a:off x="0" y="0"/>
          <a:ext cx="0" cy="0"/>
          <a:chOff x="0" y="0"/>
          <a:chExt cx="0" cy="0"/>
        </a:xfrm>
      </p:grpSpPr>
      <p:sp>
        <p:nvSpPr>
          <p:cNvPr id="27" name="Google Shape;27;p5"/>
          <p:cNvSpPr txBox="1">
            <a:spLocks noGrp="1"/>
          </p:cNvSpPr>
          <p:nvPr>
            <p:ph type="title"/>
          </p:nvPr>
        </p:nvSpPr>
        <p:spPr>
          <a:xfrm>
            <a:off x="628650" y="273844"/>
            <a:ext cx="7886700" cy="994200"/>
          </a:xfrm>
          <a:prstGeom prst="rect">
            <a:avLst/>
          </a:prstGeom>
          <a:noFill/>
          <a:ln>
            <a:noFill/>
          </a:ln>
        </p:spPr>
        <p:txBody>
          <a:bodyPr spcFirstLastPara="1" wrap="square" lIns="91425" tIns="45700" rIns="91425" bIns="45700" anchor="ctr" anchorCtr="0">
            <a:noAutofit/>
          </a:bodyPr>
          <a:lstStyle>
            <a:lvl1pPr marR="0" lvl="0" algn="l">
              <a:lnSpc>
                <a:spcPct val="90000"/>
              </a:lnSpc>
              <a:spcBef>
                <a:spcPts val="0"/>
              </a:spcBef>
              <a:spcAft>
                <a:spcPts val="0"/>
              </a:spcAft>
              <a:buClr>
                <a:schemeClr val="accent1"/>
              </a:buClr>
              <a:buSzPts val="4400"/>
              <a:buFont typeface="Georgia"/>
              <a:buNone/>
              <a:defRPr sz="4400" b="0" i="0" u="none" strike="noStrike" cap="none">
                <a:solidFill>
                  <a:schemeClr val="accent1"/>
                </a:solidFill>
                <a:latin typeface="Georgia"/>
                <a:ea typeface="Georgia"/>
                <a:cs typeface="Georgia"/>
                <a:sym typeface="Georgia"/>
              </a:defRPr>
            </a:lvl1pPr>
            <a:lvl2pPr lvl="1" algn="l">
              <a:lnSpc>
                <a:spcPct val="100000"/>
              </a:lnSpc>
              <a:spcBef>
                <a:spcPts val="0"/>
              </a:spcBef>
              <a:spcAft>
                <a:spcPts val="0"/>
              </a:spcAft>
              <a:buSzPts val="1400"/>
              <a:buNone/>
              <a:defRPr sz="1800"/>
            </a:lvl2pPr>
            <a:lvl3pPr lvl="2" algn="l">
              <a:lnSpc>
                <a:spcPct val="100000"/>
              </a:lnSpc>
              <a:spcBef>
                <a:spcPts val="0"/>
              </a:spcBef>
              <a:spcAft>
                <a:spcPts val="0"/>
              </a:spcAft>
              <a:buSzPts val="1400"/>
              <a:buNone/>
              <a:defRPr sz="1800"/>
            </a:lvl3pPr>
            <a:lvl4pPr lvl="3" algn="l">
              <a:lnSpc>
                <a:spcPct val="100000"/>
              </a:lnSpc>
              <a:spcBef>
                <a:spcPts val="0"/>
              </a:spcBef>
              <a:spcAft>
                <a:spcPts val="0"/>
              </a:spcAft>
              <a:buSzPts val="1400"/>
              <a:buNone/>
              <a:defRPr sz="1800"/>
            </a:lvl4pPr>
            <a:lvl5pPr lvl="4" algn="l">
              <a:lnSpc>
                <a:spcPct val="100000"/>
              </a:lnSpc>
              <a:spcBef>
                <a:spcPts val="0"/>
              </a:spcBef>
              <a:spcAft>
                <a:spcPts val="0"/>
              </a:spcAft>
              <a:buSzPts val="1400"/>
              <a:buNone/>
              <a:defRPr sz="1800"/>
            </a:lvl5pPr>
            <a:lvl6pPr lvl="5" algn="l">
              <a:lnSpc>
                <a:spcPct val="100000"/>
              </a:lnSpc>
              <a:spcBef>
                <a:spcPts val="0"/>
              </a:spcBef>
              <a:spcAft>
                <a:spcPts val="0"/>
              </a:spcAft>
              <a:buSzPts val="1400"/>
              <a:buNone/>
              <a:defRPr sz="1800"/>
            </a:lvl6pPr>
            <a:lvl7pPr lvl="6" algn="l">
              <a:lnSpc>
                <a:spcPct val="100000"/>
              </a:lnSpc>
              <a:spcBef>
                <a:spcPts val="0"/>
              </a:spcBef>
              <a:spcAft>
                <a:spcPts val="0"/>
              </a:spcAft>
              <a:buSzPts val="1400"/>
              <a:buNone/>
              <a:defRPr sz="1800"/>
            </a:lvl7pPr>
            <a:lvl8pPr lvl="7" algn="l">
              <a:lnSpc>
                <a:spcPct val="100000"/>
              </a:lnSpc>
              <a:spcBef>
                <a:spcPts val="0"/>
              </a:spcBef>
              <a:spcAft>
                <a:spcPts val="0"/>
              </a:spcAft>
              <a:buSzPts val="1400"/>
              <a:buNone/>
              <a:defRPr sz="1800"/>
            </a:lvl8pPr>
            <a:lvl9pPr lvl="8" algn="l">
              <a:lnSpc>
                <a:spcPct val="100000"/>
              </a:lnSpc>
              <a:spcBef>
                <a:spcPts val="0"/>
              </a:spcBef>
              <a:spcAft>
                <a:spcPts val="0"/>
              </a:spcAft>
              <a:buSzPts val="1400"/>
              <a:buNone/>
              <a:defRPr sz="1800"/>
            </a:lvl9pPr>
          </a:lstStyle>
          <a:p>
            <a:endParaRPr/>
          </a:p>
        </p:txBody>
      </p:sp>
      <p:sp>
        <p:nvSpPr>
          <p:cNvPr id="28" name="Google Shape;28;p5"/>
          <p:cNvSpPr txBox="1">
            <a:spLocks noGrp="1"/>
          </p:cNvSpPr>
          <p:nvPr>
            <p:ph type="body" idx="1"/>
          </p:nvPr>
        </p:nvSpPr>
        <p:spPr>
          <a:xfrm>
            <a:off x="628650" y="1369219"/>
            <a:ext cx="3886200" cy="3263400"/>
          </a:xfrm>
          <a:prstGeom prst="rect">
            <a:avLst/>
          </a:prstGeom>
          <a:noFill/>
          <a:ln>
            <a:noFill/>
          </a:ln>
        </p:spPr>
        <p:txBody>
          <a:bodyPr spcFirstLastPara="1" wrap="square" lIns="91425" tIns="45700" rIns="91425" bIns="45700" anchor="t" anchorCtr="0">
            <a:noAutofit/>
          </a:bodyPr>
          <a:lstStyle>
            <a:lvl1pPr marL="457200" marR="0" lvl="0" indent="-406400" algn="l">
              <a:lnSpc>
                <a:spcPct val="90000"/>
              </a:lnSpc>
              <a:spcBef>
                <a:spcPts val="1000"/>
              </a:spcBef>
              <a:spcAft>
                <a:spcPts val="0"/>
              </a:spcAft>
              <a:buClr>
                <a:schemeClr val="lt1"/>
              </a:buClr>
              <a:buSzPts val="2800"/>
              <a:buFont typeface="Arial"/>
              <a:buChar char="•"/>
              <a:defRPr sz="2800" b="0" i="0" u="none" strike="noStrike" cap="none">
                <a:solidFill>
                  <a:schemeClr val="lt1"/>
                </a:solidFill>
                <a:latin typeface="Arial"/>
                <a:ea typeface="Arial"/>
                <a:cs typeface="Arial"/>
                <a:sym typeface="Arial"/>
              </a:defRPr>
            </a:lvl1pPr>
            <a:lvl2pPr marL="914400" marR="0" lvl="1" indent="-381000" algn="l">
              <a:lnSpc>
                <a:spcPct val="90000"/>
              </a:lnSpc>
              <a:spcBef>
                <a:spcPts val="500"/>
              </a:spcBef>
              <a:spcAft>
                <a:spcPts val="0"/>
              </a:spcAft>
              <a:buClr>
                <a:schemeClr val="lt1"/>
              </a:buClr>
              <a:buSzPts val="2400"/>
              <a:buFont typeface="Arial"/>
              <a:buChar char="•"/>
              <a:defRPr sz="2400" b="0" i="0" u="none" strike="noStrike" cap="none">
                <a:solidFill>
                  <a:schemeClr val="lt1"/>
                </a:solidFill>
                <a:latin typeface="Arial"/>
                <a:ea typeface="Arial"/>
                <a:cs typeface="Arial"/>
                <a:sym typeface="Arial"/>
              </a:defRPr>
            </a:lvl2pPr>
            <a:lvl3pPr marL="1371600" marR="0" lvl="2" indent="-355600" algn="l">
              <a:lnSpc>
                <a:spcPct val="90000"/>
              </a:lnSpc>
              <a:spcBef>
                <a:spcPts val="500"/>
              </a:spcBef>
              <a:spcAft>
                <a:spcPts val="0"/>
              </a:spcAft>
              <a:buClr>
                <a:schemeClr val="lt1"/>
              </a:buClr>
              <a:buSzPts val="2000"/>
              <a:buFont typeface="Arial"/>
              <a:buChar char="•"/>
              <a:defRPr sz="2000" b="0" i="0" u="none" strike="noStrike" cap="none">
                <a:solidFill>
                  <a:schemeClr val="lt1"/>
                </a:solidFill>
                <a:latin typeface="Arial"/>
                <a:ea typeface="Arial"/>
                <a:cs typeface="Arial"/>
                <a:sym typeface="Arial"/>
              </a:defRPr>
            </a:lvl3pPr>
            <a:lvl4pPr marL="1828800" marR="0" lvl="3" indent="-342900" algn="l">
              <a:lnSpc>
                <a:spcPct val="90000"/>
              </a:lnSpc>
              <a:spcBef>
                <a:spcPts val="500"/>
              </a:spcBef>
              <a:spcAft>
                <a:spcPts val="0"/>
              </a:spcAft>
              <a:buClr>
                <a:schemeClr val="lt1"/>
              </a:buClr>
              <a:buSzPts val="1800"/>
              <a:buFont typeface="Arial"/>
              <a:buChar char="•"/>
              <a:defRPr sz="1800" b="0" i="0" u="none" strike="noStrike" cap="none">
                <a:solidFill>
                  <a:schemeClr val="lt1"/>
                </a:solidFill>
                <a:latin typeface="Arial"/>
                <a:ea typeface="Arial"/>
                <a:cs typeface="Arial"/>
                <a:sym typeface="Arial"/>
              </a:defRPr>
            </a:lvl4pPr>
            <a:lvl5pPr marL="2286000" marR="0" lvl="4" indent="-342900" algn="l">
              <a:lnSpc>
                <a:spcPct val="90000"/>
              </a:lnSpc>
              <a:spcBef>
                <a:spcPts val="500"/>
              </a:spcBef>
              <a:spcAft>
                <a:spcPts val="0"/>
              </a:spcAft>
              <a:buClr>
                <a:schemeClr val="lt1"/>
              </a:buClr>
              <a:buSzPts val="1800"/>
              <a:buFont typeface="Arial"/>
              <a:buChar char="•"/>
              <a:defRPr sz="1800" b="0" i="0" u="none" strike="noStrike" cap="none">
                <a:solidFill>
                  <a:schemeClr val="lt1"/>
                </a:solidFill>
                <a:latin typeface="Arial"/>
                <a:ea typeface="Arial"/>
                <a:cs typeface="Arial"/>
                <a:sym typeface="Arial"/>
              </a:defRPr>
            </a:lvl5pPr>
            <a:lvl6pPr marL="2743200" marR="0" lvl="5" indent="-342900" algn="l">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6pPr>
            <a:lvl7pPr marL="3200400" marR="0" lvl="6" indent="-342900" algn="l">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7pPr>
            <a:lvl8pPr marL="3657600" marR="0" lvl="7" indent="-342900" algn="l">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8pPr>
            <a:lvl9pPr marL="4114800" marR="0" lvl="8" indent="-342900" algn="l">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9pPr>
          </a:lstStyle>
          <a:p>
            <a:endParaRPr/>
          </a:p>
        </p:txBody>
      </p:sp>
      <p:sp>
        <p:nvSpPr>
          <p:cNvPr id="29" name="Google Shape;29;p5"/>
          <p:cNvSpPr txBox="1">
            <a:spLocks noGrp="1"/>
          </p:cNvSpPr>
          <p:nvPr>
            <p:ph type="body" idx="2"/>
          </p:nvPr>
        </p:nvSpPr>
        <p:spPr>
          <a:xfrm>
            <a:off x="4629150" y="1369219"/>
            <a:ext cx="3886200" cy="3263400"/>
          </a:xfrm>
          <a:prstGeom prst="rect">
            <a:avLst/>
          </a:prstGeom>
          <a:noFill/>
          <a:ln>
            <a:noFill/>
          </a:ln>
        </p:spPr>
        <p:txBody>
          <a:bodyPr spcFirstLastPara="1" wrap="square" lIns="91425" tIns="45700" rIns="91425" bIns="45700" anchor="t" anchorCtr="0">
            <a:noAutofit/>
          </a:bodyPr>
          <a:lstStyle>
            <a:lvl1pPr marL="457200" marR="0" lvl="0" indent="-406400" algn="l">
              <a:lnSpc>
                <a:spcPct val="90000"/>
              </a:lnSpc>
              <a:spcBef>
                <a:spcPts val="1000"/>
              </a:spcBef>
              <a:spcAft>
                <a:spcPts val="0"/>
              </a:spcAft>
              <a:buClr>
                <a:schemeClr val="lt1"/>
              </a:buClr>
              <a:buSzPts val="2800"/>
              <a:buFont typeface="Arial"/>
              <a:buChar char="•"/>
              <a:defRPr sz="2800" b="0" i="0" u="none" strike="noStrike" cap="none">
                <a:solidFill>
                  <a:schemeClr val="lt1"/>
                </a:solidFill>
                <a:latin typeface="Arial"/>
                <a:ea typeface="Arial"/>
                <a:cs typeface="Arial"/>
                <a:sym typeface="Arial"/>
              </a:defRPr>
            </a:lvl1pPr>
            <a:lvl2pPr marL="914400" marR="0" lvl="1" indent="-381000" algn="l">
              <a:lnSpc>
                <a:spcPct val="90000"/>
              </a:lnSpc>
              <a:spcBef>
                <a:spcPts val="500"/>
              </a:spcBef>
              <a:spcAft>
                <a:spcPts val="0"/>
              </a:spcAft>
              <a:buClr>
                <a:schemeClr val="lt1"/>
              </a:buClr>
              <a:buSzPts val="2400"/>
              <a:buFont typeface="Arial"/>
              <a:buChar char="•"/>
              <a:defRPr sz="2400" b="0" i="0" u="none" strike="noStrike" cap="none">
                <a:solidFill>
                  <a:schemeClr val="lt1"/>
                </a:solidFill>
                <a:latin typeface="Arial"/>
                <a:ea typeface="Arial"/>
                <a:cs typeface="Arial"/>
                <a:sym typeface="Arial"/>
              </a:defRPr>
            </a:lvl2pPr>
            <a:lvl3pPr marL="1371600" marR="0" lvl="2" indent="-355600" algn="l">
              <a:lnSpc>
                <a:spcPct val="90000"/>
              </a:lnSpc>
              <a:spcBef>
                <a:spcPts val="500"/>
              </a:spcBef>
              <a:spcAft>
                <a:spcPts val="0"/>
              </a:spcAft>
              <a:buClr>
                <a:schemeClr val="lt1"/>
              </a:buClr>
              <a:buSzPts val="2000"/>
              <a:buFont typeface="Arial"/>
              <a:buChar char="•"/>
              <a:defRPr sz="2000" b="0" i="0" u="none" strike="noStrike" cap="none">
                <a:solidFill>
                  <a:schemeClr val="lt1"/>
                </a:solidFill>
                <a:latin typeface="Arial"/>
                <a:ea typeface="Arial"/>
                <a:cs typeface="Arial"/>
                <a:sym typeface="Arial"/>
              </a:defRPr>
            </a:lvl3pPr>
            <a:lvl4pPr marL="1828800" marR="0" lvl="3" indent="-342900" algn="l">
              <a:lnSpc>
                <a:spcPct val="90000"/>
              </a:lnSpc>
              <a:spcBef>
                <a:spcPts val="500"/>
              </a:spcBef>
              <a:spcAft>
                <a:spcPts val="0"/>
              </a:spcAft>
              <a:buClr>
                <a:schemeClr val="lt1"/>
              </a:buClr>
              <a:buSzPts val="1800"/>
              <a:buFont typeface="Arial"/>
              <a:buChar char="•"/>
              <a:defRPr sz="1800" b="0" i="0" u="none" strike="noStrike" cap="none">
                <a:solidFill>
                  <a:schemeClr val="lt1"/>
                </a:solidFill>
                <a:latin typeface="Arial"/>
                <a:ea typeface="Arial"/>
                <a:cs typeface="Arial"/>
                <a:sym typeface="Arial"/>
              </a:defRPr>
            </a:lvl4pPr>
            <a:lvl5pPr marL="2286000" marR="0" lvl="4" indent="-342900" algn="l">
              <a:lnSpc>
                <a:spcPct val="90000"/>
              </a:lnSpc>
              <a:spcBef>
                <a:spcPts val="500"/>
              </a:spcBef>
              <a:spcAft>
                <a:spcPts val="0"/>
              </a:spcAft>
              <a:buClr>
                <a:schemeClr val="lt1"/>
              </a:buClr>
              <a:buSzPts val="1800"/>
              <a:buFont typeface="Arial"/>
              <a:buChar char="•"/>
              <a:defRPr sz="1800" b="0" i="0" u="none" strike="noStrike" cap="none">
                <a:solidFill>
                  <a:schemeClr val="lt1"/>
                </a:solidFill>
                <a:latin typeface="Arial"/>
                <a:ea typeface="Arial"/>
                <a:cs typeface="Arial"/>
                <a:sym typeface="Arial"/>
              </a:defRPr>
            </a:lvl5pPr>
            <a:lvl6pPr marL="2743200" marR="0" lvl="5" indent="-342900" algn="l">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6pPr>
            <a:lvl7pPr marL="3200400" marR="0" lvl="6" indent="-342900" algn="l">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7pPr>
            <a:lvl8pPr marL="3657600" marR="0" lvl="7" indent="-342900" algn="l">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8pPr>
            <a:lvl9pPr marL="4114800" marR="0" lvl="8" indent="-342900" algn="l">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9pPr>
          </a:lstStyle>
          <a:p>
            <a:endParaRPr/>
          </a:p>
        </p:txBody>
      </p:sp>
      <p:sp>
        <p:nvSpPr>
          <p:cNvPr id="30" name="Google Shape;30;p5"/>
          <p:cNvSpPr txBox="1">
            <a:spLocks noGrp="1"/>
          </p:cNvSpPr>
          <p:nvPr>
            <p:ph type="ftr" idx="11"/>
          </p:nvPr>
        </p:nvSpPr>
        <p:spPr>
          <a:xfrm>
            <a:off x="3028950" y="4767263"/>
            <a:ext cx="3086100" cy="273900"/>
          </a:xfrm>
          <a:prstGeom prst="rect">
            <a:avLst/>
          </a:prstGeom>
          <a:noFill/>
          <a:ln>
            <a:noFill/>
          </a:ln>
        </p:spPr>
        <p:txBody>
          <a:bodyPr spcFirstLastPara="1" wrap="square" lIns="91425" tIns="45700" rIns="91425" bIns="45700" anchor="ctr" anchorCtr="0">
            <a:noAutofit/>
          </a:bodyPr>
          <a:lstStyle>
            <a:lvl1pPr marR="0" lvl="0" algn="ctr">
              <a:lnSpc>
                <a:spcPct val="100000"/>
              </a:lnSpc>
              <a:spcBef>
                <a:spcPts val="0"/>
              </a:spcBef>
              <a:spcAft>
                <a:spcPts val="0"/>
              </a:spcAft>
              <a:buSzPts val="1400"/>
              <a:buNone/>
              <a:defRPr sz="1200" b="0" i="0" u="none" strike="noStrike" cap="none">
                <a:solidFill>
                  <a:srgbClr val="888888"/>
                </a:solidFill>
                <a:latin typeface="Arial"/>
                <a:ea typeface="Arial"/>
                <a:cs typeface="Arial"/>
                <a:sym typeface="Arial"/>
              </a:defRPr>
            </a:lvl1pPr>
            <a:lvl2pPr marR="0" lvl="1"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31" name="Google Shape;31;p5"/>
          <p:cNvSpPr txBox="1">
            <a:spLocks noGrp="1"/>
          </p:cNvSpPr>
          <p:nvPr>
            <p:ph type="sldNum" idx="12"/>
          </p:nvPr>
        </p:nvSpPr>
        <p:spPr>
          <a:xfrm>
            <a:off x="6457950" y="4767263"/>
            <a:ext cx="2057400" cy="273900"/>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32"/>
        <p:cNvGrpSpPr/>
        <p:nvPr/>
      </p:nvGrpSpPr>
      <p:grpSpPr>
        <a:xfrm>
          <a:off x="0" y="0"/>
          <a:ext cx="0" cy="0"/>
          <a:chOff x="0" y="0"/>
          <a:chExt cx="0" cy="0"/>
        </a:xfrm>
      </p:grpSpPr>
      <p:sp>
        <p:nvSpPr>
          <p:cNvPr id="33" name="Google Shape;33;p6"/>
          <p:cNvSpPr txBox="1">
            <a:spLocks noGrp="1"/>
          </p:cNvSpPr>
          <p:nvPr>
            <p:ph type="title"/>
          </p:nvPr>
        </p:nvSpPr>
        <p:spPr>
          <a:xfrm>
            <a:off x="629841" y="273844"/>
            <a:ext cx="7886700" cy="994200"/>
          </a:xfrm>
          <a:prstGeom prst="rect">
            <a:avLst/>
          </a:prstGeom>
          <a:noFill/>
          <a:ln>
            <a:noFill/>
          </a:ln>
        </p:spPr>
        <p:txBody>
          <a:bodyPr spcFirstLastPara="1" wrap="square" lIns="91425" tIns="45700" rIns="91425" bIns="45700" anchor="ctr" anchorCtr="0">
            <a:noAutofit/>
          </a:bodyPr>
          <a:lstStyle>
            <a:lvl1pPr marR="0" lvl="0" algn="l">
              <a:lnSpc>
                <a:spcPct val="90000"/>
              </a:lnSpc>
              <a:spcBef>
                <a:spcPts val="0"/>
              </a:spcBef>
              <a:spcAft>
                <a:spcPts val="0"/>
              </a:spcAft>
              <a:buClr>
                <a:schemeClr val="accent1"/>
              </a:buClr>
              <a:buSzPts val="4400"/>
              <a:buFont typeface="Georgia"/>
              <a:buNone/>
              <a:defRPr sz="4400" b="0" i="0" u="none" strike="noStrike" cap="none">
                <a:solidFill>
                  <a:schemeClr val="accent1"/>
                </a:solidFill>
                <a:latin typeface="Georgia"/>
                <a:ea typeface="Georgia"/>
                <a:cs typeface="Georgia"/>
                <a:sym typeface="Georgia"/>
              </a:defRPr>
            </a:lvl1pPr>
            <a:lvl2pPr lvl="1" algn="l">
              <a:lnSpc>
                <a:spcPct val="100000"/>
              </a:lnSpc>
              <a:spcBef>
                <a:spcPts val="0"/>
              </a:spcBef>
              <a:spcAft>
                <a:spcPts val="0"/>
              </a:spcAft>
              <a:buSzPts val="1400"/>
              <a:buNone/>
              <a:defRPr sz="1800"/>
            </a:lvl2pPr>
            <a:lvl3pPr lvl="2" algn="l">
              <a:lnSpc>
                <a:spcPct val="100000"/>
              </a:lnSpc>
              <a:spcBef>
                <a:spcPts val="0"/>
              </a:spcBef>
              <a:spcAft>
                <a:spcPts val="0"/>
              </a:spcAft>
              <a:buSzPts val="1400"/>
              <a:buNone/>
              <a:defRPr sz="1800"/>
            </a:lvl3pPr>
            <a:lvl4pPr lvl="3" algn="l">
              <a:lnSpc>
                <a:spcPct val="100000"/>
              </a:lnSpc>
              <a:spcBef>
                <a:spcPts val="0"/>
              </a:spcBef>
              <a:spcAft>
                <a:spcPts val="0"/>
              </a:spcAft>
              <a:buSzPts val="1400"/>
              <a:buNone/>
              <a:defRPr sz="1800"/>
            </a:lvl4pPr>
            <a:lvl5pPr lvl="4" algn="l">
              <a:lnSpc>
                <a:spcPct val="100000"/>
              </a:lnSpc>
              <a:spcBef>
                <a:spcPts val="0"/>
              </a:spcBef>
              <a:spcAft>
                <a:spcPts val="0"/>
              </a:spcAft>
              <a:buSzPts val="1400"/>
              <a:buNone/>
              <a:defRPr sz="1800"/>
            </a:lvl5pPr>
            <a:lvl6pPr lvl="5" algn="l">
              <a:lnSpc>
                <a:spcPct val="100000"/>
              </a:lnSpc>
              <a:spcBef>
                <a:spcPts val="0"/>
              </a:spcBef>
              <a:spcAft>
                <a:spcPts val="0"/>
              </a:spcAft>
              <a:buSzPts val="1400"/>
              <a:buNone/>
              <a:defRPr sz="1800"/>
            </a:lvl6pPr>
            <a:lvl7pPr lvl="6" algn="l">
              <a:lnSpc>
                <a:spcPct val="100000"/>
              </a:lnSpc>
              <a:spcBef>
                <a:spcPts val="0"/>
              </a:spcBef>
              <a:spcAft>
                <a:spcPts val="0"/>
              </a:spcAft>
              <a:buSzPts val="1400"/>
              <a:buNone/>
              <a:defRPr sz="1800"/>
            </a:lvl7pPr>
            <a:lvl8pPr lvl="7" algn="l">
              <a:lnSpc>
                <a:spcPct val="100000"/>
              </a:lnSpc>
              <a:spcBef>
                <a:spcPts val="0"/>
              </a:spcBef>
              <a:spcAft>
                <a:spcPts val="0"/>
              </a:spcAft>
              <a:buSzPts val="1400"/>
              <a:buNone/>
              <a:defRPr sz="1800"/>
            </a:lvl8pPr>
            <a:lvl9pPr lvl="8" algn="l">
              <a:lnSpc>
                <a:spcPct val="100000"/>
              </a:lnSpc>
              <a:spcBef>
                <a:spcPts val="0"/>
              </a:spcBef>
              <a:spcAft>
                <a:spcPts val="0"/>
              </a:spcAft>
              <a:buSzPts val="1400"/>
              <a:buNone/>
              <a:defRPr sz="1800"/>
            </a:lvl9pPr>
          </a:lstStyle>
          <a:p>
            <a:endParaRPr/>
          </a:p>
        </p:txBody>
      </p:sp>
      <p:sp>
        <p:nvSpPr>
          <p:cNvPr id="34" name="Google Shape;34;p6"/>
          <p:cNvSpPr txBox="1">
            <a:spLocks noGrp="1"/>
          </p:cNvSpPr>
          <p:nvPr>
            <p:ph type="body" idx="1"/>
          </p:nvPr>
        </p:nvSpPr>
        <p:spPr>
          <a:xfrm>
            <a:off x="629842" y="1260872"/>
            <a:ext cx="3868200" cy="618000"/>
          </a:xfrm>
          <a:prstGeom prst="rect">
            <a:avLst/>
          </a:prstGeom>
          <a:noFill/>
          <a:ln>
            <a:noFill/>
          </a:ln>
        </p:spPr>
        <p:txBody>
          <a:bodyPr spcFirstLastPara="1" wrap="square" lIns="91425" tIns="45700" rIns="91425" bIns="45700" anchor="b" anchorCtr="0">
            <a:noAutofit/>
          </a:bodyPr>
          <a:lstStyle>
            <a:lvl1pPr marL="457200" marR="0" lvl="0" indent="-228600" algn="l">
              <a:lnSpc>
                <a:spcPct val="90000"/>
              </a:lnSpc>
              <a:spcBef>
                <a:spcPts val="1000"/>
              </a:spcBef>
              <a:spcAft>
                <a:spcPts val="0"/>
              </a:spcAft>
              <a:buClr>
                <a:schemeClr val="lt1"/>
              </a:buClr>
              <a:buSzPts val="2400"/>
              <a:buFont typeface="Arial"/>
              <a:buNone/>
              <a:defRPr sz="2400" b="1" i="0" u="none" strike="noStrike" cap="none">
                <a:solidFill>
                  <a:schemeClr val="lt1"/>
                </a:solidFill>
                <a:latin typeface="Arial"/>
                <a:ea typeface="Arial"/>
                <a:cs typeface="Arial"/>
                <a:sym typeface="Arial"/>
              </a:defRPr>
            </a:lvl1pPr>
            <a:lvl2pPr marL="914400" marR="0" lvl="1" indent="-228600" algn="l">
              <a:lnSpc>
                <a:spcPct val="90000"/>
              </a:lnSpc>
              <a:spcBef>
                <a:spcPts val="500"/>
              </a:spcBef>
              <a:spcAft>
                <a:spcPts val="0"/>
              </a:spcAft>
              <a:buClr>
                <a:schemeClr val="lt1"/>
              </a:buClr>
              <a:buSzPts val="2000"/>
              <a:buFont typeface="Arial"/>
              <a:buNone/>
              <a:defRPr sz="2000" b="1" i="0" u="none" strike="noStrike" cap="none">
                <a:solidFill>
                  <a:schemeClr val="lt1"/>
                </a:solidFill>
                <a:latin typeface="Arial"/>
                <a:ea typeface="Arial"/>
                <a:cs typeface="Arial"/>
                <a:sym typeface="Arial"/>
              </a:defRPr>
            </a:lvl2pPr>
            <a:lvl3pPr marL="1371600" marR="0" lvl="2" indent="-228600" algn="l">
              <a:lnSpc>
                <a:spcPct val="90000"/>
              </a:lnSpc>
              <a:spcBef>
                <a:spcPts val="500"/>
              </a:spcBef>
              <a:spcAft>
                <a:spcPts val="0"/>
              </a:spcAft>
              <a:buClr>
                <a:schemeClr val="lt1"/>
              </a:buClr>
              <a:buSzPts val="1800"/>
              <a:buFont typeface="Arial"/>
              <a:buNone/>
              <a:defRPr sz="1800" b="1" i="0" u="none" strike="noStrike" cap="none">
                <a:solidFill>
                  <a:schemeClr val="lt1"/>
                </a:solidFill>
                <a:latin typeface="Arial"/>
                <a:ea typeface="Arial"/>
                <a:cs typeface="Arial"/>
                <a:sym typeface="Arial"/>
              </a:defRPr>
            </a:lvl3pPr>
            <a:lvl4pPr marL="1828800" marR="0" lvl="3" indent="-228600" algn="l">
              <a:lnSpc>
                <a:spcPct val="90000"/>
              </a:lnSpc>
              <a:spcBef>
                <a:spcPts val="500"/>
              </a:spcBef>
              <a:spcAft>
                <a:spcPts val="0"/>
              </a:spcAft>
              <a:buClr>
                <a:schemeClr val="lt1"/>
              </a:buClr>
              <a:buSzPts val="1600"/>
              <a:buFont typeface="Arial"/>
              <a:buNone/>
              <a:defRPr sz="1600" b="1" i="0" u="none" strike="noStrike" cap="none">
                <a:solidFill>
                  <a:schemeClr val="lt1"/>
                </a:solidFill>
                <a:latin typeface="Arial"/>
                <a:ea typeface="Arial"/>
                <a:cs typeface="Arial"/>
                <a:sym typeface="Arial"/>
              </a:defRPr>
            </a:lvl4pPr>
            <a:lvl5pPr marL="2286000" marR="0" lvl="4" indent="-228600" algn="l">
              <a:lnSpc>
                <a:spcPct val="90000"/>
              </a:lnSpc>
              <a:spcBef>
                <a:spcPts val="500"/>
              </a:spcBef>
              <a:spcAft>
                <a:spcPts val="0"/>
              </a:spcAft>
              <a:buClr>
                <a:schemeClr val="lt1"/>
              </a:buClr>
              <a:buSzPts val="1600"/>
              <a:buFont typeface="Arial"/>
              <a:buNone/>
              <a:defRPr sz="1600" b="1" i="0" u="none" strike="noStrike" cap="none">
                <a:solidFill>
                  <a:schemeClr val="lt1"/>
                </a:solidFill>
                <a:latin typeface="Arial"/>
                <a:ea typeface="Arial"/>
                <a:cs typeface="Arial"/>
                <a:sym typeface="Arial"/>
              </a:defRPr>
            </a:lvl5pPr>
            <a:lvl6pPr marL="2743200" marR="0" lvl="5" indent="-228600" algn="l">
              <a:lnSpc>
                <a:spcPct val="90000"/>
              </a:lnSpc>
              <a:spcBef>
                <a:spcPts val="500"/>
              </a:spcBef>
              <a:spcAft>
                <a:spcPts val="0"/>
              </a:spcAft>
              <a:buClr>
                <a:schemeClr val="dk1"/>
              </a:buClr>
              <a:buSzPts val="1600"/>
              <a:buFont typeface="Arial"/>
              <a:buNone/>
              <a:defRPr sz="1600" b="1" i="0" u="none" strike="noStrike" cap="none">
                <a:solidFill>
                  <a:schemeClr val="dk1"/>
                </a:solidFill>
                <a:latin typeface="Arial"/>
                <a:ea typeface="Arial"/>
                <a:cs typeface="Arial"/>
                <a:sym typeface="Arial"/>
              </a:defRPr>
            </a:lvl6pPr>
            <a:lvl7pPr marL="3200400" marR="0" lvl="6" indent="-228600" algn="l">
              <a:lnSpc>
                <a:spcPct val="90000"/>
              </a:lnSpc>
              <a:spcBef>
                <a:spcPts val="500"/>
              </a:spcBef>
              <a:spcAft>
                <a:spcPts val="0"/>
              </a:spcAft>
              <a:buClr>
                <a:schemeClr val="dk1"/>
              </a:buClr>
              <a:buSzPts val="1600"/>
              <a:buFont typeface="Arial"/>
              <a:buNone/>
              <a:defRPr sz="1600" b="1" i="0" u="none" strike="noStrike" cap="none">
                <a:solidFill>
                  <a:schemeClr val="dk1"/>
                </a:solidFill>
                <a:latin typeface="Arial"/>
                <a:ea typeface="Arial"/>
                <a:cs typeface="Arial"/>
                <a:sym typeface="Arial"/>
              </a:defRPr>
            </a:lvl7pPr>
            <a:lvl8pPr marL="3657600" marR="0" lvl="7" indent="-228600" algn="l">
              <a:lnSpc>
                <a:spcPct val="90000"/>
              </a:lnSpc>
              <a:spcBef>
                <a:spcPts val="500"/>
              </a:spcBef>
              <a:spcAft>
                <a:spcPts val="0"/>
              </a:spcAft>
              <a:buClr>
                <a:schemeClr val="dk1"/>
              </a:buClr>
              <a:buSzPts val="1600"/>
              <a:buFont typeface="Arial"/>
              <a:buNone/>
              <a:defRPr sz="1600" b="1" i="0" u="none" strike="noStrike" cap="none">
                <a:solidFill>
                  <a:schemeClr val="dk1"/>
                </a:solidFill>
                <a:latin typeface="Arial"/>
                <a:ea typeface="Arial"/>
                <a:cs typeface="Arial"/>
                <a:sym typeface="Arial"/>
              </a:defRPr>
            </a:lvl8pPr>
            <a:lvl9pPr marL="4114800" marR="0" lvl="8" indent="-228600" algn="l">
              <a:lnSpc>
                <a:spcPct val="90000"/>
              </a:lnSpc>
              <a:spcBef>
                <a:spcPts val="500"/>
              </a:spcBef>
              <a:spcAft>
                <a:spcPts val="0"/>
              </a:spcAft>
              <a:buClr>
                <a:schemeClr val="dk1"/>
              </a:buClr>
              <a:buSzPts val="1600"/>
              <a:buFont typeface="Arial"/>
              <a:buNone/>
              <a:defRPr sz="1600" b="1" i="0" u="none" strike="noStrike" cap="none">
                <a:solidFill>
                  <a:schemeClr val="dk1"/>
                </a:solidFill>
                <a:latin typeface="Arial"/>
                <a:ea typeface="Arial"/>
                <a:cs typeface="Arial"/>
                <a:sym typeface="Arial"/>
              </a:defRPr>
            </a:lvl9pPr>
          </a:lstStyle>
          <a:p>
            <a:endParaRPr/>
          </a:p>
        </p:txBody>
      </p:sp>
      <p:sp>
        <p:nvSpPr>
          <p:cNvPr id="35" name="Google Shape;35;p6"/>
          <p:cNvSpPr txBox="1">
            <a:spLocks noGrp="1"/>
          </p:cNvSpPr>
          <p:nvPr>
            <p:ph type="body" idx="2"/>
          </p:nvPr>
        </p:nvSpPr>
        <p:spPr>
          <a:xfrm>
            <a:off x="629842" y="1878806"/>
            <a:ext cx="3868200" cy="2763600"/>
          </a:xfrm>
          <a:prstGeom prst="rect">
            <a:avLst/>
          </a:prstGeom>
          <a:noFill/>
          <a:ln>
            <a:noFill/>
          </a:ln>
        </p:spPr>
        <p:txBody>
          <a:bodyPr spcFirstLastPara="1" wrap="square" lIns="91425" tIns="45700" rIns="91425" bIns="45700" anchor="t" anchorCtr="0">
            <a:noAutofit/>
          </a:bodyPr>
          <a:lstStyle>
            <a:lvl1pPr marL="457200" marR="0" lvl="0" indent="-406400" algn="l">
              <a:lnSpc>
                <a:spcPct val="90000"/>
              </a:lnSpc>
              <a:spcBef>
                <a:spcPts val="1000"/>
              </a:spcBef>
              <a:spcAft>
                <a:spcPts val="0"/>
              </a:spcAft>
              <a:buClr>
                <a:schemeClr val="lt1"/>
              </a:buClr>
              <a:buSzPts val="2800"/>
              <a:buFont typeface="Arial"/>
              <a:buChar char="•"/>
              <a:defRPr sz="2800" b="0" i="0" u="none" strike="noStrike" cap="none">
                <a:solidFill>
                  <a:schemeClr val="lt1"/>
                </a:solidFill>
                <a:latin typeface="Arial"/>
                <a:ea typeface="Arial"/>
                <a:cs typeface="Arial"/>
                <a:sym typeface="Arial"/>
              </a:defRPr>
            </a:lvl1pPr>
            <a:lvl2pPr marL="914400" marR="0" lvl="1" indent="-381000" algn="l">
              <a:lnSpc>
                <a:spcPct val="90000"/>
              </a:lnSpc>
              <a:spcBef>
                <a:spcPts val="500"/>
              </a:spcBef>
              <a:spcAft>
                <a:spcPts val="0"/>
              </a:spcAft>
              <a:buClr>
                <a:schemeClr val="lt1"/>
              </a:buClr>
              <a:buSzPts val="2400"/>
              <a:buFont typeface="Arial"/>
              <a:buChar char="•"/>
              <a:defRPr sz="2400" b="0" i="0" u="none" strike="noStrike" cap="none">
                <a:solidFill>
                  <a:schemeClr val="lt1"/>
                </a:solidFill>
                <a:latin typeface="Arial"/>
                <a:ea typeface="Arial"/>
                <a:cs typeface="Arial"/>
                <a:sym typeface="Arial"/>
              </a:defRPr>
            </a:lvl2pPr>
            <a:lvl3pPr marL="1371600" marR="0" lvl="2" indent="-355600" algn="l">
              <a:lnSpc>
                <a:spcPct val="90000"/>
              </a:lnSpc>
              <a:spcBef>
                <a:spcPts val="500"/>
              </a:spcBef>
              <a:spcAft>
                <a:spcPts val="0"/>
              </a:spcAft>
              <a:buClr>
                <a:schemeClr val="lt1"/>
              </a:buClr>
              <a:buSzPts val="2000"/>
              <a:buFont typeface="Arial"/>
              <a:buChar char="•"/>
              <a:defRPr sz="2000" b="0" i="0" u="none" strike="noStrike" cap="none">
                <a:solidFill>
                  <a:schemeClr val="lt1"/>
                </a:solidFill>
                <a:latin typeface="Arial"/>
                <a:ea typeface="Arial"/>
                <a:cs typeface="Arial"/>
                <a:sym typeface="Arial"/>
              </a:defRPr>
            </a:lvl3pPr>
            <a:lvl4pPr marL="1828800" marR="0" lvl="3" indent="-342900" algn="l">
              <a:lnSpc>
                <a:spcPct val="90000"/>
              </a:lnSpc>
              <a:spcBef>
                <a:spcPts val="500"/>
              </a:spcBef>
              <a:spcAft>
                <a:spcPts val="0"/>
              </a:spcAft>
              <a:buClr>
                <a:schemeClr val="lt1"/>
              </a:buClr>
              <a:buSzPts val="1800"/>
              <a:buFont typeface="Arial"/>
              <a:buChar char="•"/>
              <a:defRPr sz="1800" b="0" i="0" u="none" strike="noStrike" cap="none">
                <a:solidFill>
                  <a:schemeClr val="lt1"/>
                </a:solidFill>
                <a:latin typeface="Arial"/>
                <a:ea typeface="Arial"/>
                <a:cs typeface="Arial"/>
                <a:sym typeface="Arial"/>
              </a:defRPr>
            </a:lvl4pPr>
            <a:lvl5pPr marL="2286000" marR="0" lvl="4" indent="-342900" algn="l">
              <a:lnSpc>
                <a:spcPct val="90000"/>
              </a:lnSpc>
              <a:spcBef>
                <a:spcPts val="500"/>
              </a:spcBef>
              <a:spcAft>
                <a:spcPts val="0"/>
              </a:spcAft>
              <a:buClr>
                <a:schemeClr val="lt1"/>
              </a:buClr>
              <a:buSzPts val="1800"/>
              <a:buFont typeface="Arial"/>
              <a:buChar char="•"/>
              <a:defRPr sz="1800" b="0" i="0" u="none" strike="noStrike" cap="none">
                <a:solidFill>
                  <a:schemeClr val="lt1"/>
                </a:solidFill>
                <a:latin typeface="Arial"/>
                <a:ea typeface="Arial"/>
                <a:cs typeface="Arial"/>
                <a:sym typeface="Arial"/>
              </a:defRPr>
            </a:lvl5pPr>
            <a:lvl6pPr marL="2743200" marR="0" lvl="5" indent="-342900" algn="l">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6pPr>
            <a:lvl7pPr marL="3200400" marR="0" lvl="6" indent="-342900" algn="l">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7pPr>
            <a:lvl8pPr marL="3657600" marR="0" lvl="7" indent="-342900" algn="l">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8pPr>
            <a:lvl9pPr marL="4114800" marR="0" lvl="8" indent="-342900" algn="l">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9pPr>
          </a:lstStyle>
          <a:p>
            <a:endParaRPr/>
          </a:p>
        </p:txBody>
      </p:sp>
      <p:sp>
        <p:nvSpPr>
          <p:cNvPr id="36" name="Google Shape;36;p6"/>
          <p:cNvSpPr txBox="1">
            <a:spLocks noGrp="1"/>
          </p:cNvSpPr>
          <p:nvPr>
            <p:ph type="body" idx="3"/>
          </p:nvPr>
        </p:nvSpPr>
        <p:spPr>
          <a:xfrm>
            <a:off x="4629150" y="1260872"/>
            <a:ext cx="3887400" cy="618000"/>
          </a:xfrm>
          <a:prstGeom prst="rect">
            <a:avLst/>
          </a:prstGeom>
          <a:noFill/>
          <a:ln>
            <a:noFill/>
          </a:ln>
        </p:spPr>
        <p:txBody>
          <a:bodyPr spcFirstLastPara="1" wrap="square" lIns="91425" tIns="45700" rIns="91425" bIns="45700" anchor="b" anchorCtr="0">
            <a:noAutofit/>
          </a:bodyPr>
          <a:lstStyle>
            <a:lvl1pPr marL="457200" marR="0" lvl="0" indent="-228600" algn="l">
              <a:lnSpc>
                <a:spcPct val="90000"/>
              </a:lnSpc>
              <a:spcBef>
                <a:spcPts val="1000"/>
              </a:spcBef>
              <a:spcAft>
                <a:spcPts val="0"/>
              </a:spcAft>
              <a:buClr>
                <a:schemeClr val="lt1"/>
              </a:buClr>
              <a:buSzPts val="2400"/>
              <a:buFont typeface="Arial"/>
              <a:buNone/>
              <a:defRPr sz="2400" b="1" i="0" u="none" strike="noStrike" cap="none">
                <a:solidFill>
                  <a:schemeClr val="lt1"/>
                </a:solidFill>
                <a:latin typeface="Arial"/>
                <a:ea typeface="Arial"/>
                <a:cs typeface="Arial"/>
                <a:sym typeface="Arial"/>
              </a:defRPr>
            </a:lvl1pPr>
            <a:lvl2pPr marL="914400" marR="0" lvl="1" indent="-228600" algn="l">
              <a:lnSpc>
                <a:spcPct val="90000"/>
              </a:lnSpc>
              <a:spcBef>
                <a:spcPts val="500"/>
              </a:spcBef>
              <a:spcAft>
                <a:spcPts val="0"/>
              </a:spcAft>
              <a:buClr>
                <a:schemeClr val="lt1"/>
              </a:buClr>
              <a:buSzPts val="2000"/>
              <a:buFont typeface="Arial"/>
              <a:buNone/>
              <a:defRPr sz="2000" b="1" i="0" u="none" strike="noStrike" cap="none">
                <a:solidFill>
                  <a:schemeClr val="lt1"/>
                </a:solidFill>
                <a:latin typeface="Arial"/>
                <a:ea typeface="Arial"/>
                <a:cs typeface="Arial"/>
                <a:sym typeface="Arial"/>
              </a:defRPr>
            </a:lvl2pPr>
            <a:lvl3pPr marL="1371600" marR="0" lvl="2" indent="-228600" algn="l">
              <a:lnSpc>
                <a:spcPct val="90000"/>
              </a:lnSpc>
              <a:spcBef>
                <a:spcPts val="500"/>
              </a:spcBef>
              <a:spcAft>
                <a:spcPts val="0"/>
              </a:spcAft>
              <a:buClr>
                <a:schemeClr val="lt1"/>
              </a:buClr>
              <a:buSzPts val="1800"/>
              <a:buFont typeface="Arial"/>
              <a:buNone/>
              <a:defRPr sz="1800" b="1" i="0" u="none" strike="noStrike" cap="none">
                <a:solidFill>
                  <a:schemeClr val="lt1"/>
                </a:solidFill>
                <a:latin typeface="Arial"/>
                <a:ea typeface="Arial"/>
                <a:cs typeface="Arial"/>
                <a:sym typeface="Arial"/>
              </a:defRPr>
            </a:lvl3pPr>
            <a:lvl4pPr marL="1828800" marR="0" lvl="3" indent="-228600" algn="l">
              <a:lnSpc>
                <a:spcPct val="90000"/>
              </a:lnSpc>
              <a:spcBef>
                <a:spcPts val="500"/>
              </a:spcBef>
              <a:spcAft>
                <a:spcPts val="0"/>
              </a:spcAft>
              <a:buClr>
                <a:schemeClr val="lt1"/>
              </a:buClr>
              <a:buSzPts val="1600"/>
              <a:buFont typeface="Arial"/>
              <a:buNone/>
              <a:defRPr sz="1600" b="1" i="0" u="none" strike="noStrike" cap="none">
                <a:solidFill>
                  <a:schemeClr val="lt1"/>
                </a:solidFill>
                <a:latin typeface="Arial"/>
                <a:ea typeface="Arial"/>
                <a:cs typeface="Arial"/>
                <a:sym typeface="Arial"/>
              </a:defRPr>
            </a:lvl4pPr>
            <a:lvl5pPr marL="2286000" marR="0" lvl="4" indent="-228600" algn="l">
              <a:lnSpc>
                <a:spcPct val="90000"/>
              </a:lnSpc>
              <a:spcBef>
                <a:spcPts val="500"/>
              </a:spcBef>
              <a:spcAft>
                <a:spcPts val="0"/>
              </a:spcAft>
              <a:buClr>
                <a:schemeClr val="lt1"/>
              </a:buClr>
              <a:buSzPts val="1600"/>
              <a:buFont typeface="Arial"/>
              <a:buNone/>
              <a:defRPr sz="1600" b="1" i="0" u="none" strike="noStrike" cap="none">
                <a:solidFill>
                  <a:schemeClr val="lt1"/>
                </a:solidFill>
                <a:latin typeface="Arial"/>
                <a:ea typeface="Arial"/>
                <a:cs typeface="Arial"/>
                <a:sym typeface="Arial"/>
              </a:defRPr>
            </a:lvl5pPr>
            <a:lvl6pPr marL="2743200" marR="0" lvl="5" indent="-228600" algn="l">
              <a:lnSpc>
                <a:spcPct val="90000"/>
              </a:lnSpc>
              <a:spcBef>
                <a:spcPts val="500"/>
              </a:spcBef>
              <a:spcAft>
                <a:spcPts val="0"/>
              </a:spcAft>
              <a:buClr>
                <a:schemeClr val="dk1"/>
              </a:buClr>
              <a:buSzPts val="1600"/>
              <a:buFont typeface="Arial"/>
              <a:buNone/>
              <a:defRPr sz="1600" b="1" i="0" u="none" strike="noStrike" cap="none">
                <a:solidFill>
                  <a:schemeClr val="dk1"/>
                </a:solidFill>
                <a:latin typeface="Arial"/>
                <a:ea typeface="Arial"/>
                <a:cs typeface="Arial"/>
                <a:sym typeface="Arial"/>
              </a:defRPr>
            </a:lvl6pPr>
            <a:lvl7pPr marL="3200400" marR="0" lvl="6" indent="-228600" algn="l">
              <a:lnSpc>
                <a:spcPct val="90000"/>
              </a:lnSpc>
              <a:spcBef>
                <a:spcPts val="500"/>
              </a:spcBef>
              <a:spcAft>
                <a:spcPts val="0"/>
              </a:spcAft>
              <a:buClr>
                <a:schemeClr val="dk1"/>
              </a:buClr>
              <a:buSzPts val="1600"/>
              <a:buFont typeface="Arial"/>
              <a:buNone/>
              <a:defRPr sz="1600" b="1" i="0" u="none" strike="noStrike" cap="none">
                <a:solidFill>
                  <a:schemeClr val="dk1"/>
                </a:solidFill>
                <a:latin typeface="Arial"/>
                <a:ea typeface="Arial"/>
                <a:cs typeface="Arial"/>
                <a:sym typeface="Arial"/>
              </a:defRPr>
            </a:lvl7pPr>
            <a:lvl8pPr marL="3657600" marR="0" lvl="7" indent="-228600" algn="l">
              <a:lnSpc>
                <a:spcPct val="90000"/>
              </a:lnSpc>
              <a:spcBef>
                <a:spcPts val="500"/>
              </a:spcBef>
              <a:spcAft>
                <a:spcPts val="0"/>
              </a:spcAft>
              <a:buClr>
                <a:schemeClr val="dk1"/>
              </a:buClr>
              <a:buSzPts val="1600"/>
              <a:buFont typeface="Arial"/>
              <a:buNone/>
              <a:defRPr sz="1600" b="1" i="0" u="none" strike="noStrike" cap="none">
                <a:solidFill>
                  <a:schemeClr val="dk1"/>
                </a:solidFill>
                <a:latin typeface="Arial"/>
                <a:ea typeface="Arial"/>
                <a:cs typeface="Arial"/>
                <a:sym typeface="Arial"/>
              </a:defRPr>
            </a:lvl8pPr>
            <a:lvl9pPr marL="4114800" marR="0" lvl="8" indent="-228600" algn="l">
              <a:lnSpc>
                <a:spcPct val="90000"/>
              </a:lnSpc>
              <a:spcBef>
                <a:spcPts val="500"/>
              </a:spcBef>
              <a:spcAft>
                <a:spcPts val="0"/>
              </a:spcAft>
              <a:buClr>
                <a:schemeClr val="dk1"/>
              </a:buClr>
              <a:buSzPts val="1600"/>
              <a:buFont typeface="Arial"/>
              <a:buNone/>
              <a:defRPr sz="1600" b="1" i="0" u="none" strike="noStrike" cap="none">
                <a:solidFill>
                  <a:schemeClr val="dk1"/>
                </a:solidFill>
                <a:latin typeface="Arial"/>
                <a:ea typeface="Arial"/>
                <a:cs typeface="Arial"/>
                <a:sym typeface="Arial"/>
              </a:defRPr>
            </a:lvl9pPr>
          </a:lstStyle>
          <a:p>
            <a:endParaRPr/>
          </a:p>
        </p:txBody>
      </p:sp>
      <p:sp>
        <p:nvSpPr>
          <p:cNvPr id="37" name="Google Shape;37;p6"/>
          <p:cNvSpPr txBox="1">
            <a:spLocks noGrp="1"/>
          </p:cNvSpPr>
          <p:nvPr>
            <p:ph type="body" idx="4"/>
          </p:nvPr>
        </p:nvSpPr>
        <p:spPr>
          <a:xfrm>
            <a:off x="4629150" y="1878806"/>
            <a:ext cx="3887400" cy="2763600"/>
          </a:xfrm>
          <a:prstGeom prst="rect">
            <a:avLst/>
          </a:prstGeom>
          <a:noFill/>
          <a:ln>
            <a:noFill/>
          </a:ln>
        </p:spPr>
        <p:txBody>
          <a:bodyPr spcFirstLastPara="1" wrap="square" lIns="91425" tIns="45700" rIns="91425" bIns="45700" anchor="t" anchorCtr="0">
            <a:noAutofit/>
          </a:bodyPr>
          <a:lstStyle>
            <a:lvl1pPr marL="457200" marR="0" lvl="0" indent="-406400" algn="l">
              <a:lnSpc>
                <a:spcPct val="90000"/>
              </a:lnSpc>
              <a:spcBef>
                <a:spcPts val="1000"/>
              </a:spcBef>
              <a:spcAft>
                <a:spcPts val="0"/>
              </a:spcAft>
              <a:buClr>
                <a:schemeClr val="lt1"/>
              </a:buClr>
              <a:buSzPts val="2800"/>
              <a:buFont typeface="Arial"/>
              <a:buChar char="•"/>
              <a:defRPr sz="2800" b="0" i="0" u="none" strike="noStrike" cap="none">
                <a:solidFill>
                  <a:schemeClr val="lt1"/>
                </a:solidFill>
                <a:latin typeface="Arial"/>
                <a:ea typeface="Arial"/>
                <a:cs typeface="Arial"/>
                <a:sym typeface="Arial"/>
              </a:defRPr>
            </a:lvl1pPr>
            <a:lvl2pPr marL="914400" marR="0" lvl="1" indent="-381000" algn="l">
              <a:lnSpc>
                <a:spcPct val="90000"/>
              </a:lnSpc>
              <a:spcBef>
                <a:spcPts val="500"/>
              </a:spcBef>
              <a:spcAft>
                <a:spcPts val="0"/>
              </a:spcAft>
              <a:buClr>
                <a:schemeClr val="lt1"/>
              </a:buClr>
              <a:buSzPts val="2400"/>
              <a:buFont typeface="Arial"/>
              <a:buChar char="•"/>
              <a:defRPr sz="2400" b="0" i="0" u="none" strike="noStrike" cap="none">
                <a:solidFill>
                  <a:schemeClr val="lt1"/>
                </a:solidFill>
                <a:latin typeface="Arial"/>
                <a:ea typeface="Arial"/>
                <a:cs typeface="Arial"/>
                <a:sym typeface="Arial"/>
              </a:defRPr>
            </a:lvl2pPr>
            <a:lvl3pPr marL="1371600" marR="0" lvl="2" indent="-355600" algn="l">
              <a:lnSpc>
                <a:spcPct val="90000"/>
              </a:lnSpc>
              <a:spcBef>
                <a:spcPts val="500"/>
              </a:spcBef>
              <a:spcAft>
                <a:spcPts val="0"/>
              </a:spcAft>
              <a:buClr>
                <a:schemeClr val="lt1"/>
              </a:buClr>
              <a:buSzPts val="2000"/>
              <a:buFont typeface="Arial"/>
              <a:buChar char="•"/>
              <a:defRPr sz="2000" b="0" i="0" u="none" strike="noStrike" cap="none">
                <a:solidFill>
                  <a:schemeClr val="lt1"/>
                </a:solidFill>
                <a:latin typeface="Arial"/>
                <a:ea typeface="Arial"/>
                <a:cs typeface="Arial"/>
                <a:sym typeface="Arial"/>
              </a:defRPr>
            </a:lvl3pPr>
            <a:lvl4pPr marL="1828800" marR="0" lvl="3" indent="-342900" algn="l">
              <a:lnSpc>
                <a:spcPct val="90000"/>
              </a:lnSpc>
              <a:spcBef>
                <a:spcPts val="500"/>
              </a:spcBef>
              <a:spcAft>
                <a:spcPts val="0"/>
              </a:spcAft>
              <a:buClr>
                <a:schemeClr val="lt1"/>
              </a:buClr>
              <a:buSzPts val="1800"/>
              <a:buFont typeface="Arial"/>
              <a:buChar char="•"/>
              <a:defRPr sz="1800" b="0" i="0" u="none" strike="noStrike" cap="none">
                <a:solidFill>
                  <a:schemeClr val="lt1"/>
                </a:solidFill>
                <a:latin typeface="Arial"/>
                <a:ea typeface="Arial"/>
                <a:cs typeface="Arial"/>
                <a:sym typeface="Arial"/>
              </a:defRPr>
            </a:lvl4pPr>
            <a:lvl5pPr marL="2286000" marR="0" lvl="4" indent="-342900" algn="l">
              <a:lnSpc>
                <a:spcPct val="90000"/>
              </a:lnSpc>
              <a:spcBef>
                <a:spcPts val="500"/>
              </a:spcBef>
              <a:spcAft>
                <a:spcPts val="0"/>
              </a:spcAft>
              <a:buClr>
                <a:schemeClr val="lt1"/>
              </a:buClr>
              <a:buSzPts val="1800"/>
              <a:buFont typeface="Arial"/>
              <a:buChar char="•"/>
              <a:defRPr sz="1800" b="0" i="0" u="none" strike="noStrike" cap="none">
                <a:solidFill>
                  <a:schemeClr val="lt1"/>
                </a:solidFill>
                <a:latin typeface="Arial"/>
                <a:ea typeface="Arial"/>
                <a:cs typeface="Arial"/>
                <a:sym typeface="Arial"/>
              </a:defRPr>
            </a:lvl5pPr>
            <a:lvl6pPr marL="2743200" marR="0" lvl="5" indent="-342900" algn="l">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6pPr>
            <a:lvl7pPr marL="3200400" marR="0" lvl="6" indent="-342900" algn="l">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7pPr>
            <a:lvl8pPr marL="3657600" marR="0" lvl="7" indent="-342900" algn="l">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8pPr>
            <a:lvl9pPr marL="4114800" marR="0" lvl="8" indent="-342900" algn="l">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9pPr>
          </a:lstStyle>
          <a:p>
            <a:endParaRPr/>
          </a:p>
        </p:txBody>
      </p:sp>
      <p:sp>
        <p:nvSpPr>
          <p:cNvPr id="38" name="Google Shape;38;p6"/>
          <p:cNvSpPr txBox="1">
            <a:spLocks noGrp="1"/>
          </p:cNvSpPr>
          <p:nvPr>
            <p:ph type="ftr" idx="11"/>
          </p:nvPr>
        </p:nvSpPr>
        <p:spPr>
          <a:xfrm>
            <a:off x="3028950" y="4767263"/>
            <a:ext cx="3086100" cy="273900"/>
          </a:xfrm>
          <a:prstGeom prst="rect">
            <a:avLst/>
          </a:prstGeom>
          <a:noFill/>
          <a:ln>
            <a:noFill/>
          </a:ln>
        </p:spPr>
        <p:txBody>
          <a:bodyPr spcFirstLastPara="1" wrap="square" lIns="91425" tIns="45700" rIns="91425" bIns="45700" anchor="ctr" anchorCtr="0">
            <a:noAutofit/>
          </a:bodyPr>
          <a:lstStyle>
            <a:lvl1pPr marR="0" lvl="0" algn="ctr">
              <a:lnSpc>
                <a:spcPct val="100000"/>
              </a:lnSpc>
              <a:spcBef>
                <a:spcPts val="0"/>
              </a:spcBef>
              <a:spcAft>
                <a:spcPts val="0"/>
              </a:spcAft>
              <a:buSzPts val="1400"/>
              <a:buNone/>
              <a:defRPr sz="1200" b="0" i="0" u="none" strike="noStrike" cap="none">
                <a:solidFill>
                  <a:srgbClr val="888888"/>
                </a:solidFill>
                <a:latin typeface="Arial"/>
                <a:ea typeface="Arial"/>
                <a:cs typeface="Arial"/>
                <a:sym typeface="Arial"/>
              </a:defRPr>
            </a:lvl1pPr>
            <a:lvl2pPr marR="0" lvl="1"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39" name="Google Shape;39;p6"/>
          <p:cNvSpPr txBox="1">
            <a:spLocks noGrp="1"/>
          </p:cNvSpPr>
          <p:nvPr>
            <p:ph type="sldNum" idx="12"/>
          </p:nvPr>
        </p:nvSpPr>
        <p:spPr>
          <a:xfrm>
            <a:off x="6457950" y="4767263"/>
            <a:ext cx="2057400" cy="273900"/>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40"/>
        <p:cNvGrpSpPr/>
        <p:nvPr/>
      </p:nvGrpSpPr>
      <p:grpSpPr>
        <a:xfrm>
          <a:off x="0" y="0"/>
          <a:ext cx="0" cy="0"/>
          <a:chOff x="0" y="0"/>
          <a:chExt cx="0" cy="0"/>
        </a:xfrm>
      </p:grpSpPr>
      <p:sp>
        <p:nvSpPr>
          <p:cNvPr id="41" name="Google Shape;41;p7"/>
          <p:cNvSpPr txBox="1">
            <a:spLocks noGrp="1"/>
          </p:cNvSpPr>
          <p:nvPr>
            <p:ph type="title"/>
          </p:nvPr>
        </p:nvSpPr>
        <p:spPr>
          <a:xfrm>
            <a:off x="628650" y="273844"/>
            <a:ext cx="7886700" cy="994200"/>
          </a:xfrm>
          <a:prstGeom prst="rect">
            <a:avLst/>
          </a:prstGeom>
          <a:noFill/>
          <a:ln>
            <a:noFill/>
          </a:ln>
        </p:spPr>
        <p:txBody>
          <a:bodyPr spcFirstLastPara="1" wrap="square" lIns="91425" tIns="45700" rIns="91425" bIns="45700" anchor="ctr" anchorCtr="0">
            <a:noAutofit/>
          </a:bodyPr>
          <a:lstStyle>
            <a:lvl1pPr marR="0" lvl="0" algn="l">
              <a:lnSpc>
                <a:spcPct val="90000"/>
              </a:lnSpc>
              <a:spcBef>
                <a:spcPts val="0"/>
              </a:spcBef>
              <a:spcAft>
                <a:spcPts val="0"/>
              </a:spcAft>
              <a:buClr>
                <a:schemeClr val="accent1"/>
              </a:buClr>
              <a:buSzPts val="4400"/>
              <a:buFont typeface="Georgia"/>
              <a:buNone/>
              <a:defRPr sz="4400" b="0" i="0" u="none" strike="noStrike" cap="none">
                <a:solidFill>
                  <a:schemeClr val="accent1"/>
                </a:solidFill>
                <a:latin typeface="Georgia"/>
                <a:ea typeface="Georgia"/>
                <a:cs typeface="Georgia"/>
                <a:sym typeface="Georgia"/>
              </a:defRPr>
            </a:lvl1pPr>
            <a:lvl2pPr lvl="1" algn="l">
              <a:lnSpc>
                <a:spcPct val="100000"/>
              </a:lnSpc>
              <a:spcBef>
                <a:spcPts val="0"/>
              </a:spcBef>
              <a:spcAft>
                <a:spcPts val="0"/>
              </a:spcAft>
              <a:buSzPts val="1400"/>
              <a:buNone/>
              <a:defRPr sz="1800"/>
            </a:lvl2pPr>
            <a:lvl3pPr lvl="2" algn="l">
              <a:lnSpc>
                <a:spcPct val="100000"/>
              </a:lnSpc>
              <a:spcBef>
                <a:spcPts val="0"/>
              </a:spcBef>
              <a:spcAft>
                <a:spcPts val="0"/>
              </a:spcAft>
              <a:buSzPts val="1400"/>
              <a:buNone/>
              <a:defRPr sz="1800"/>
            </a:lvl3pPr>
            <a:lvl4pPr lvl="3" algn="l">
              <a:lnSpc>
                <a:spcPct val="100000"/>
              </a:lnSpc>
              <a:spcBef>
                <a:spcPts val="0"/>
              </a:spcBef>
              <a:spcAft>
                <a:spcPts val="0"/>
              </a:spcAft>
              <a:buSzPts val="1400"/>
              <a:buNone/>
              <a:defRPr sz="1800"/>
            </a:lvl4pPr>
            <a:lvl5pPr lvl="4" algn="l">
              <a:lnSpc>
                <a:spcPct val="100000"/>
              </a:lnSpc>
              <a:spcBef>
                <a:spcPts val="0"/>
              </a:spcBef>
              <a:spcAft>
                <a:spcPts val="0"/>
              </a:spcAft>
              <a:buSzPts val="1400"/>
              <a:buNone/>
              <a:defRPr sz="1800"/>
            </a:lvl5pPr>
            <a:lvl6pPr lvl="5" algn="l">
              <a:lnSpc>
                <a:spcPct val="100000"/>
              </a:lnSpc>
              <a:spcBef>
                <a:spcPts val="0"/>
              </a:spcBef>
              <a:spcAft>
                <a:spcPts val="0"/>
              </a:spcAft>
              <a:buSzPts val="1400"/>
              <a:buNone/>
              <a:defRPr sz="1800"/>
            </a:lvl6pPr>
            <a:lvl7pPr lvl="6" algn="l">
              <a:lnSpc>
                <a:spcPct val="100000"/>
              </a:lnSpc>
              <a:spcBef>
                <a:spcPts val="0"/>
              </a:spcBef>
              <a:spcAft>
                <a:spcPts val="0"/>
              </a:spcAft>
              <a:buSzPts val="1400"/>
              <a:buNone/>
              <a:defRPr sz="1800"/>
            </a:lvl7pPr>
            <a:lvl8pPr lvl="7" algn="l">
              <a:lnSpc>
                <a:spcPct val="100000"/>
              </a:lnSpc>
              <a:spcBef>
                <a:spcPts val="0"/>
              </a:spcBef>
              <a:spcAft>
                <a:spcPts val="0"/>
              </a:spcAft>
              <a:buSzPts val="1400"/>
              <a:buNone/>
              <a:defRPr sz="1800"/>
            </a:lvl8pPr>
            <a:lvl9pPr lvl="8" algn="l">
              <a:lnSpc>
                <a:spcPct val="100000"/>
              </a:lnSpc>
              <a:spcBef>
                <a:spcPts val="0"/>
              </a:spcBef>
              <a:spcAft>
                <a:spcPts val="0"/>
              </a:spcAft>
              <a:buSzPts val="1400"/>
              <a:buNone/>
              <a:defRPr sz="1800"/>
            </a:lvl9pPr>
          </a:lstStyle>
          <a:p>
            <a:endParaRPr/>
          </a:p>
        </p:txBody>
      </p:sp>
      <p:sp>
        <p:nvSpPr>
          <p:cNvPr id="42" name="Google Shape;42;p7"/>
          <p:cNvSpPr txBox="1">
            <a:spLocks noGrp="1"/>
          </p:cNvSpPr>
          <p:nvPr>
            <p:ph type="ftr" idx="11"/>
          </p:nvPr>
        </p:nvSpPr>
        <p:spPr>
          <a:xfrm>
            <a:off x="3028950" y="4767263"/>
            <a:ext cx="3086100" cy="273900"/>
          </a:xfrm>
          <a:prstGeom prst="rect">
            <a:avLst/>
          </a:prstGeom>
          <a:noFill/>
          <a:ln>
            <a:noFill/>
          </a:ln>
        </p:spPr>
        <p:txBody>
          <a:bodyPr spcFirstLastPara="1" wrap="square" lIns="91425" tIns="45700" rIns="91425" bIns="45700" anchor="ctr" anchorCtr="0">
            <a:noAutofit/>
          </a:bodyPr>
          <a:lstStyle>
            <a:lvl1pPr marR="0" lvl="0" algn="ctr">
              <a:lnSpc>
                <a:spcPct val="100000"/>
              </a:lnSpc>
              <a:spcBef>
                <a:spcPts val="0"/>
              </a:spcBef>
              <a:spcAft>
                <a:spcPts val="0"/>
              </a:spcAft>
              <a:buSzPts val="1400"/>
              <a:buNone/>
              <a:defRPr sz="1200" b="0" i="0" u="none" strike="noStrike" cap="none">
                <a:solidFill>
                  <a:srgbClr val="888888"/>
                </a:solidFill>
                <a:latin typeface="Arial"/>
                <a:ea typeface="Arial"/>
                <a:cs typeface="Arial"/>
                <a:sym typeface="Arial"/>
              </a:defRPr>
            </a:lvl1pPr>
            <a:lvl2pPr marR="0" lvl="1"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43" name="Google Shape;43;p7"/>
          <p:cNvSpPr txBox="1">
            <a:spLocks noGrp="1"/>
          </p:cNvSpPr>
          <p:nvPr>
            <p:ph type="sldNum" idx="12"/>
          </p:nvPr>
        </p:nvSpPr>
        <p:spPr>
          <a:xfrm>
            <a:off x="6457950" y="4767263"/>
            <a:ext cx="2057400" cy="273900"/>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4"/>
        <p:cNvGrpSpPr/>
        <p:nvPr/>
      </p:nvGrpSpPr>
      <p:grpSpPr>
        <a:xfrm>
          <a:off x="0" y="0"/>
          <a:ext cx="0" cy="0"/>
          <a:chOff x="0" y="0"/>
          <a:chExt cx="0" cy="0"/>
        </a:xfrm>
      </p:grpSpPr>
      <p:sp>
        <p:nvSpPr>
          <p:cNvPr id="45" name="Google Shape;45;p8"/>
          <p:cNvSpPr txBox="1">
            <a:spLocks noGrp="1"/>
          </p:cNvSpPr>
          <p:nvPr>
            <p:ph type="ftr" idx="11"/>
          </p:nvPr>
        </p:nvSpPr>
        <p:spPr>
          <a:xfrm>
            <a:off x="3028950" y="4767263"/>
            <a:ext cx="3086100" cy="273900"/>
          </a:xfrm>
          <a:prstGeom prst="rect">
            <a:avLst/>
          </a:prstGeom>
          <a:noFill/>
          <a:ln>
            <a:noFill/>
          </a:ln>
        </p:spPr>
        <p:txBody>
          <a:bodyPr spcFirstLastPara="1" wrap="square" lIns="91425" tIns="45700" rIns="91425" bIns="45700" anchor="ctr" anchorCtr="0">
            <a:noAutofit/>
          </a:bodyPr>
          <a:lstStyle>
            <a:lvl1pPr marR="0" lvl="0" algn="ctr">
              <a:lnSpc>
                <a:spcPct val="100000"/>
              </a:lnSpc>
              <a:spcBef>
                <a:spcPts val="0"/>
              </a:spcBef>
              <a:spcAft>
                <a:spcPts val="0"/>
              </a:spcAft>
              <a:buSzPts val="1400"/>
              <a:buNone/>
              <a:defRPr sz="1200" b="0" i="0" u="none" strike="noStrike" cap="none">
                <a:solidFill>
                  <a:srgbClr val="888888"/>
                </a:solidFill>
                <a:latin typeface="Arial"/>
                <a:ea typeface="Arial"/>
                <a:cs typeface="Arial"/>
                <a:sym typeface="Arial"/>
              </a:defRPr>
            </a:lvl1pPr>
            <a:lvl2pPr marR="0" lvl="1"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46" name="Google Shape;46;p8"/>
          <p:cNvSpPr txBox="1">
            <a:spLocks noGrp="1"/>
          </p:cNvSpPr>
          <p:nvPr>
            <p:ph type="sldNum" idx="12"/>
          </p:nvPr>
        </p:nvSpPr>
        <p:spPr>
          <a:xfrm>
            <a:off x="6457950" y="4767263"/>
            <a:ext cx="2057400" cy="273900"/>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47"/>
        <p:cNvGrpSpPr/>
        <p:nvPr/>
      </p:nvGrpSpPr>
      <p:grpSpPr>
        <a:xfrm>
          <a:off x="0" y="0"/>
          <a:ext cx="0" cy="0"/>
          <a:chOff x="0" y="0"/>
          <a:chExt cx="0" cy="0"/>
        </a:xfrm>
      </p:grpSpPr>
      <p:sp>
        <p:nvSpPr>
          <p:cNvPr id="48" name="Google Shape;48;p9"/>
          <p:cNvSpPr txBox="1">
            <a:spLocks noGrp="1"/>
          </p:cNvSpPr>
          <p:nvPr>
            <p:ph type="title"/>
          </p:nvPr>
        </p:nvSpPr>
        <p:spPr>
          <a:xfrm>
            <a:off x="629841" y="342900"/>
            <a:ext cx="2949300" cy="1200300"/>
          </a:xfrm>
          <a:prstGeom prst="rect">
            <a:avLst/>
          </a:prstGeom>
          <a:noFill/>
          <a:ln>
            <a:noFill/>
          </a:ln>
        </p:spPr>
        <p:txBody>
          <a:bodyPr spcFirstLastPara="1" wrap="square" lIns="91425" tIns="45700" rIns="91425" bIns="45700" anchor="b" anchorCtr="0">
            <a:noAutofit/>
          </a:bodyPr>
          <a:lstStyle>
            <a:lvl1pPr marR="0" lvl="0" algn="l">
              <a:lnSpc>
                <a:spcPct val="90000"/>
              </a:lnSpc>
              <a:spcBef>
                <a:spcPts val="0"/>
              </a:spcBef>
              <a:spcAft>
                <a:spcPts val="0"/>
              </a:spcAft>
              <a:buClr>
                <a:schemeClr val="accent1"/>
              </a:buClr>
              <a:buSzPts val="3200"/>
              <a:buFont typeface="Georgia"/>
              <a:buNone/>
              <a:defRPr sz="3200" b="0" i="0" u="none" strike="noStrike" cap="none">
                <a:solidFill>
                  <a:schemeClr val="accent1"/>
                </a:solidFill>
                <a:latin typeface="Georgia"/>
                <a:ea typeface="Georgia"/>
                <a:cs typeface="Georgia"/>
                <a:sym typeface="Georgia"/>
              </a:defRPr>
            </a:lvl1pPr>
            <a:lvl2pPr lvl="1" algn="l">
              <a:lnSpc>
                <a:spcPct val="100000"/>
              </a:lnSpc>
              <a:spcBef>
                <a:spcPts val="0"/>
              </a:spcBef>
              <a:spcAft>
                <a:spcPts val="0"/>
              </a:spcAft>
              <a:buSzPts val="1400"/>
              <a:buNone/>
              <a:defRPr sz="1800"/>
            </a:lvl2pPr>
            <a:lvl3pPr lvl="2" algn="l">
              <a:lnSpc>
                <a:spcPct val="100000"/>
              </a:lnSpc>
              <a:spcBef>
                <a:spcPts val="0"/>
              </a:spcBef>
              <a:spcAft>
                <a:spcPts val="0"/>
              </a:spcAft>
              <a:buSzPts val="1400"/>
              <a:buNone/>
              <a:defRPr sz="1800"/>
            </a:lvl3pPr>
            <a:lvl4pPr lvl="3" algn="l">
              <a:lnSpc>
                <a:spcPct val="100000"/>
              </a:lnSpc>
              <a:spcBef>
                <a:spcPts val="0"/>
              </a:spcBef>
              <a:spcAft>
                <a:spcPts val="0"/>
              </a:spcAft>
              <a:buSzPts val="1400"/>
              <a:buNone/>
              <a:defRPr sz="1800"/>
            </a:lvl4pPr>
            <a:lvl5pPr lvl="4" algn="l">
              <a:lnSpc>
                <a:spcPct val="100000"/>
              </a:lnSpc>
              <a:spcBef>
                <a:spcPts val="0"/>
              </a:spcBef>
              <a:spcAft>
                <a:spcPts val="0"/>
              </a:spcAft>
              <a:buSzPts val="1400"/>
              <a:buNone/>
              <a:defRPr sz="1800"/>
            </a:lvl5pPr>
            <a:lvl6pPr lvl="5" algn="l">
              <a:lnSpc>
                <a:spcPct val="100000"/>
              </a:lnSpc>
              <a:spcBef>
                <a:spcPts val="0"/>
              </a:spcBef>
              <a:spcAft>
                <a:spcPts val="0"/>
              </a:spcAft>
              <a:buSzPts val="1400"/>
              <a:buNone/>
              <a:defRPr sz="1800"/>
            </a:lvl6pPr>
            <a:lvl7pPr lvl="6" algn="l">
              <a:lnSpc>
                <a:spcPct val="100000"/>
              </a:lnSpc>
              <a:spcBef>
                <a:spcPts val="0"/>
              </a:spcBef>
              <a:spcAft>
                <a:spcPts val="0"/>
              </a:spcAft>
              <a:buSzPts val="1400"/>
              <a:buNone/>
              <a:defRPr sz="1800"/>
            </a:lvl7pPr>
            <a:lvl8pPr lvl="7" algn="l">
              <a:lnSpc>
                <a:spcPct val="100000"/>
              </a:lnSpc>
              <a:spcBef>
                <a:spcPts val="0"/>
              </a:spcBef>
              <a:spcAft>
                <a:spcPts val="0"/>
              </a:spcAft>
              <a:buSzPts val="1400"/>
              <a:buNone/>
              <a:defRPr sz="1800"/>
            </a:lvl8pPr>
            <a:lvl9pPr lvl="8" algn="l">
              <a:lnSpc>
                <a:spcPct val="100000"/>
              </a:lnSpc>
              <a:spcBef>
                <a:spcPts val="0"/>
              </a:spcBef>
              <a:spcAft>
                <a:spcPts val="0"/>
              </a:spcAft>
              <a:buSzPts val="1400"/>
              <a:buNone/>
              <a:defRPr sz="1800"/>
            </a:lvl9pPr>
          </a:lstStyle>
          <a:p>
            <a:endParaRPr/>
          </a:p>
        </p:txBody>
      </p:sp>
      <p:sp>
        <p:nvSpPr>
          <p:cNvPr id="49" name="Google Shape;49;p9"/>
          <p:cNvSpPr txBox="1">
            <a:spLocks noGrp="1"/>
          </p:cNvSpPr>
          <p:nvPr>
            <p:ph type="body" idx="1"/>
          </p:nvPr>
        </p:nvSpPr>
        <p:spPr>
          <a:xfrm>
            <a:off x="3887391" y="740569"/>
            <a:ext cx="4629300" cy="3655200"/>
          </a:xfrm>
          <a:prstGeom prst="rect">
            <a:avLst/>
          </a:prstGeom>
          <a:noFill/>
          <a:ln>
            <a:noFill/>
          </a:ln>
        </p:spPr>
        <p:txBody>
          <a:bodyPr spcFirstLastPara="1" wrap="square" lIns="91425" tIns="45700" rIns="91425" bIns="45700" anchor="t" anchorCtr="0">
            <a:noAutofit/>
          </a:bodyPr>
          <a:lstStyle>
            <a:lvl1pPr marL="457200" marR="0" lvl="0" indent="-431800" algn="l">
              <a:lnSpc>
                <a:spcPct val="90000"/>
              </a:lnSpc>
              <a:spcBef>
                <a:spcPts val="1000"/>
              </a:spcBef>
              <a:spcAft>
                <a:spcPts val="0"/>
              </a:spcAft>
              <a:buClr>
                <a:schemeClr val="lt1"/>
              </a:buClr>
              <a:buSzPts val="3200"/>
              <a:buFont typeface="Arial"/>
              <a:buChar char="•"/>
              <a:defRPr sz="3200" b="0" i="0" u="none" strike="noStrike" cap="none">
                <a:solidFill>
                  <a:schemeClr val="lt1"/>
                </a:solidFill>
                <a:latin typeface="Arial"/>
                <a:ea typeface="Arial"/>
                <a:cs typeface="Arial"/>
                <a:sym typeface="Arial"/>
              </a:defRPr>
            </a:lvl1pPr>
            <a:lvl2pPr marL="914400" marR="0" lvl="1" indent="-406400" algn="l">
              <a:lnSpc>
                <a:spcPct val="90000"/>
              </a:lnSpc>
              <a:spcBef>
                <a:spcPts val="500"/>
              </a:spcBef>
              <a:spcAft>
                <a:spcPts val="0"/>
              </a:spcAft>
              <a:buClr>
                <a:schemeClr val="lt1"/>
              </a:buClr>
              <a:buSzPts val="2800"/>
              <a:buFont typeface="Arial"/>
              <a:buChar char="•"/>
              <a:defRPr sz="2800" b="0" i="0" u="none" strike="noStrike" cap="none">
                <a:solidFill>
                  <a:schemeClr val="lt1"/>
                </a:solidFill>
                <a:latin typeface="Arial"/>
                <a:ea typeface="Arial"/>
                <a:cs typeface="Arial"/>
                <a:sym typeface="Arial"/>
              </a:defRPr>
            </a:lvl2pPr>
            <a:lvl3pPr marL="1371600" marR="0" lvl="2" indent="-381000" algn="l">
              <a:lnSpc>
                <a:spcPct val="90000"/>
              </a:lnSpc>
              <a:spcBef>
                <a:spcPts val="500"/>
              </a:spcBef>
              <a:spcAft>
                <a:spcPts val="0"/>
              </a:spcAft>
              <a:buClr>
                <a:schemeClr val="lt1"/>
              </a:buClr>
              <a:buSzPts val="2400"/>
              <a:buFont typeface="Arial"/>
              <a:buChar char="•"/>
              <a:defRPr sz="2400" b="0" i="0" u="none" strike="noStrike" cap="none">
                <a:solidFill>
                  <a:schemeClr val="lt1"/>
                </a:solidFill>
                <a:latin typeface="Arial"/>
                <a:ea typeface="Arial"/>
                <a:cs typeface="Arial"/>
                <a:sym typeface="Arial"/>
              </a:defRPr>
            </a:lvl3pPr>
            <a:lvl4pPr marL="1828800" marR="0" lvl="3" indent="-355600" algn="l">
              <a:lnSpc>
                <a:spcPct val="90000"/>
              </a:lnSpc>
              <a:spcBef>
                <a:spcPts val="500"/>
              </a:spcBef>
              <a:spcAft>
                <a:spcPts val="0"/>
              </a:spcAft>
              <a:buClr>
                <a:schemeClr val="lt1"/>
              </a:buClr>
              <a:buSzPts val="2000"/>
              <a:buFont typeface="Arial"/>
              <a:buChar char="•"/>
              <a:defRPr sz="2000" b="0" i="0" u="none" strike="noStrike" cap="none">
                <a:solidFill>
                  <a:schemeClr val="lt1"/>
                </a:solidFill>
                <a:latin typeface="Arial"/>
                <a:ea typeface="Arial"/>
                <a:cs typeface="Arial"/>
                <a:sym typeface="Arial"/>
              </a:defRPr>
            </a:lvl4pPr>
            <a:lvl5pPr marL="2286000" marR="0" lvl="4" indent="-355600" algn="l">
              <a:lnSpc>
                <a:spcPct val="90000"/>
              </a:lnSpc>
              <a:spcBef>
                <a:spcPts val="500"/>
              </a:spcBef>
              <a:spcAft>
                <a:spcPts val="0"/>
              </a:spcAft>
              <a:buClr>
                <a:schemeClr val="lt1"/>
              </a:buClr>
              <a:buSzPts val="2000"/>
              <a:buFont typeface="Arial"/>
              <a:buChar char="•"/>
              <a:defRPr sz="2000" b="0" i="0" u="none" strike="noStrike" cap="none">
                <a:solidFill>
                  <a:schemeClr val="lt1"/>
                </a:solidFill>
                <a:latin typeface="Arial"/>
                <a:ea typeface="Arial"/>
                <a:cs typeface="Arial"/>
                <a:sym typeface="Arial"/>
              </a:defRPr>
            </a:lvl5pPr>
            <a:lvl6pPr marL="2743200" marR="0" lvl="5" indent="-355600" algn="l">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6pPr>
            <a:lvl7pPr marL="3200400" marR="0" lvl="6" indent="-355600" algn="l">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7pPr>
            <a:lvl8pPr marL="3657600" marR="0" lvl="7" indent="-355600" algn="l">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8pPr>
            <a:lvl9pPr marL="4114800" marR="0" lvl="8" indent="-355600" algn="l">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9pPr>
          </a:lstStyle>
          <a:p>
            <a:endParaRPr/>
          </a:p>
        </p:txBody>
      </p:sp>
      <p:sp>
        <p:nvSpPr>
          <p:cNvPr id="50" name="Google Shape;50;p9"/>
          <p:cNvSpPr txBox="1">
            <a:spLocks noGrp="1"/>
          </p:cNvSpPr>
          <p:nvPr>
            <p:ph type="body" idx="2"/>
          </p:nvPr>
        </p:nvSpPr>
        <p:spPr>
          <a:xfrm>
            <a:off x="629841" y="1543050"/>
            <a:ext cx="2949300" cy="2858700"/>
          </a:xfrm>
          <a:prstGeom prst="rect">
            <a:avLst/>
          </a:prstGeom>
          <a:noFill/>
          <a:ln>
            <a:noFill/>
          </a:ln>
        </p:spPr>
        <p:txBody>
          <a:bodyPr spcFirstLastPara="1" wrap="square" lIns="91425" tIns="45700" rIns="91425" bIns="45700" anchor="t" anchorCtr="0">
            <a:noAutofit/>
          </a:bodyPr>
          <a:lstStyle>
            <a:lvl1pPr marL="457200" marR="0" lvl="0" indent="-228600" algn="l">
              <a:lnSpc>
                <a:spcPct val="90000"/>
              </a:lnSpc>
              <a:spcBef>
                <a:spcPts val="100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1pPr>
            <a:lvl2pPr marL="914400" marR="0" lvl="1" indent="-228600" algn="l">
              <a:lnSpc>
                <a:spcPct val="90000"/>
              </a:lnSpc>
              <a:spcBef>
                <a:spcPts val="500"/>
              </a:spcBef>
              <a:spcAft>
                <a:spcPts val="0"/>
              </a:spcAft>
              <a:buClr>
                <a:schemeClr val="lt1"/>
              </a:buClr>
              <a:buSzPts val="1400"/>
              <a:buFont typeface="Arial"/>
              <a:buNone/>
              <a:defRPr sz="1400" b="0" i="0" u="none" strike="noStrike" cap="none">
                <a:solidFill>
                  <a:schemeClr val="lt1"/>
                </a:solidFill>
                <a:latin typeface="Arial"/>
                <a:ea typeface="Arial"/>
                <a:cs typeface="Arial"/>
                <a:sym typeface="Arial"/>
              </a:defRPr>
            </a:lvl2pPr>
            <a:lvl3pPr marL="1371600" marR="0" lvl="2" indent="-228600" algn="l">
              <a:lnSpc>
                <a:spcPct val="90000"/>
              </a:lnSpc>
              <a:spcBef>
                <a:spcPts val="500"/>
              </a:spcBef>
              <a:spcAft>
                <a:spcPts val="0"/>
              </a:spcAft>
              <a:buClr>
                <a:schemeClr val="lt1"/>
              </a:buClr>
              <a:buSzPts val="1200"/>
              <a:buFont typeface="Arial"/>
              <a:buNone/>
              <a:defRPr sz="1200" b="0" i="0" u="none" strike="noStrike" cap="none">
                <a:solidFill>
                  <a:schemeClr val="lt1"/>
                </a:solidFill>
                <a:latin typeface="Arial"/>
                <a:ea typeface="Arial"/>
                <a:cs typeface="Arial"/>
                <a:sym typeface="Arial"/>
              </a:defRPr>
            </a:lvl3pPr>
            <a:lvl4pPr marL="1828800" marR="0" lvl="3" indent="-228600" algn="l">
              <a:lnSpc>
                <a:spcPct val="90000"/>
              </a:lnSpc>
              <a:spcBef>
                <a:spcPts val="500"/>
              </a:spcBef>
              <a:spcAft>
                <a:spcPts val="0"/>
              </a:spcAft>
              <a:buClr>
                <a:schemeClr val="lt1"/>
              </a:buClr>
              <a:buSzPts val="1000"/>
              <a:buFont typeface="Arial"/>
              <a:buNone/>
              <a:defRPr sz="1000" b="0" i="0" u="none" strike="noStrike" cap="none">
                <a:solidFill>
                  <a:schemeClr val="lt1"/>
                </a:solidFill>
                <a:latin typeface="Arial"/>
                <a:ea typeface="Arial"/>
                <a:cs typeface="Arial"/>
                <a:sym typeface="Arial"/>
              </a:defRPr>
            </a:lvl4pPr>
            <a:lvl5pPr marL="2286000" marR="0" lvl="4" indent="-228600" algn="l">
              <a:lnSpc>
                <a:spcPct val="90000"/>
              </a:lnSpc>
              <a:spcBef>
                <a:spcPts val="500"/>
              </a:spcBef>
              <a:spcAft>
                <a:spcPts val="0"/>
              </a:spcAft>
              <a:buClr>
                <a:schemeClr val="lt1"/>
              </a:buClr>
              <a:buSzPts val="1000"/>
              <a:buFont typeface="Arial"/>
              <a:buNone/>
              <a:defRPr sz="1000" b="0" i="0" u="none" strike="noStrike" cap="none">
                <a:solidFill>
                  <a:schemeClr val="lt1"/>
                </a:solidFill>
                <a:latin typeface="Arial"/>
                <a:ea typeface="Arial"/>
                <a:cs typeface="Arial"/>
                <a:sym typeface="Arial"/>
              </a:defRPr>
            </a:lvl5pPr>
            <a:lvl6pPr marL="2743200" marR="0" lvl="5" indent="-228600" algn="l">
              <a:lnSpc>
                <a:spcPct val="90000"/>
              </a:lnSpc>
              <a:spcBef>
                <a:spcPts val="500"/>
              </a:spcBef>
              <a:spcAft>
                <a:spcPts val="0"/>
              </a:spcAft>
              <a:buClr>
                <a:schemeClr val="dk1"/>
              </a:buClr>
              <a:buSzPts val="1000"/>
              <a:buFont typeface="Arial"/>
              <a:buNone/>
              <a:defRPr sz="1000" b="0" i="0" u="none" strike="noStrike" cap="none">
                <a:solidFill>
                  <a:schemeClr val="dk1"/>
                </a:solidFill>
                <a:latin typeface="Arial"/>
                <a:ea typeface="Arial"/>
                <a:cs typeface="Arial"/>
                <a:sym typeface="Arial"/>
              </a:defRPr>
            </a:lvl6pPr>
            <a:lvl7pPr marL="3200400" marR="0" lvl="6" indent="-228600" algn="l">
              <a:lnSpc>
                <a:spcPct val="90000"/>
              </a:lnSpc>
              <a:spcBef>
                <a:spcPts val="500"/>
              </a:spcBef>
              <a:spcAft>
                <a:spcPts val="0"/>
              </a:spcAft>
              <a:buClr>
                <a:schemeClr val="dk1"/>
              </a:buClr>
              <a:buSzPts val="1000"/>
              <a:buFont typeface="Arial"/>
              <a:buNone/>
              <a:defRPr sz="1000" b="0" i="0" u="none" strike="noStrike" cap="none">
                <a:solidFill>
                  <a:schemeClr val="dk1"/>
                </a:solidFill>
                <a:latin typeface="Arial"/>
                <a:ea typeface="Arial"/>
                <a:cs typeface="Arial"/>
                <a:sym typeface="Arial"/>
              </a:defRPr>
            </a:lvl7pPr>
            <a:lvl8pPr marL="3657600" marR="0" lvl="7" indent="-228600" algn="l">
              <a:lnSpc>
                <a:spcPct val="90000"/>
              </a:lnSpc>
              <a:spcBef>
                <a:spcPts val="500"/>
              </a:spcBef>
              <a:spcAft>
                <a:spcPts val="0"/>
              </a:spcAft>
              <a:buClr>
                <a:schemeClr val="dk1"/>
              </a:buClr>
              <a:buSzPts val="1000"/>
              <a:buFont typeface="Arial"/>
              <a:buNone/>
              <a:defRPr sz="1000" b="0" i="0" u="none" strike="noStrike" cap="none">
                <a:solidFill>
                  <a:schemeClr val="dk1"/>
                </a:solidFill>
                <a:latin typeface="Arial"/>
                <a:ea typeface="Arial"/>
                <a:cs typeface="Arial"/>
                <a:sym typeface="Arial"/>
              </a:defRPr>
            </a:lvl8pPr>
            <a:lvl9pPr marL="4114800" marR="0" lvl="8" indent="-228600" algn="l">
              <a:lnSpc>
                <a:spcPct val="90000"/>
              </a:lnSpc>
              <a:spcBef>
                <a:spcPts val="500"/>
              </a:spcBef>
              <a:spcAft>
                <a:spcPts val="0"/>
              </a:spcAft>
              <a:buClr>
                <a:schemeClr val="dk1"/>
              </a:buClr>
              <a:buSzPts val="1000"/>
              <a:buFont typeface="Arial"/>
              <a:buNone/>
              <a:defRPr sz="1000" b="0" i="0" u="none" strike="noStrike" cap="none">
                <a:solidFill>
                  <a:schemeClr val="dk1"/>
                </a:solidFill>
                <a:latin typeface="Arial"/>
                <a:ea typeface="Arial"/>
                <a:cs typeface="Arial"/>
                <a:sym typeface="Arial"/>
              </a:defRPr>
            </a:lvl9pPr>
          </a:lstStyle>
          <a:p>
            <a:endParaRPr/>
          </a:p>
        </p:txBody>
      </p:sp>
      <p:sp>
        <p:nvSpPr>
          <p:cNvPr id="51" name="Google Shape;51;p9"/>
          <p:cNvSpPr txBox="1">
            <a:spLocks noGrp="1"/>
          </p:cNvSpPr>
          <p:nvPr>
            <p:ph type="ftr" idx="11"/>
          </p:nvPr>
        </p:nvSpPr>
        <p:spPr>
          <a:xfrm>
            <a:off x="3028950" y="4767263"/>
            <a:ext cx="3086100" cy="273900"/>
          </a:xfrm>
          <a:prstGeom prst="rect">
            <a:avLst/>
          </a:prstGeom>
          <a:noFill/>
          <a:ln>
            <a:noFill/>
          </a:ln>
        </p:spPr>
        <p:txBody>
          <a:bodyPr spcFirstLastPara="1" wrap="square" lIns="91425" tIns="45700" rIns="91425" bIns="45700" anchor="ctr" anchorCtr="0">
            <a:noAutofit/>
          </a:bodyPr>
          <a:lstStyle>
            <a:lvl1pPr marR="0" lvl="0" algn="ctr">
              <a:lnSpc>
                <a:spcPct val="100000"/>
              </a:lnSpc>
              <a:spcBef>
                <a:spcPts val="0"/>
              </a:spcBef>
              <a:spcAft>
                <a:spcPts val="0"/>
              </a:spcAft>
              <a:buSzPts val="1400"/>
              <a:buNone/>
              <a:defRPr sz="1200" b="0" i="0" u="none" strike="noStrike" cap="none">
                <a:solidFill>
                  <a:srgbClr val="888888"/>
                </a:solidFill>
                <a:latin typeface="Arial"/>
                <a:ea typeface="Arial"/>
                <a:cs typeface="Arial"/>
                <a:sym typeface="Arial"/>
              </a:defRPr>
            </a:lvl1pPr>
            <a:lvl2pPr marR="0" lvl="1"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52" name="Google Shape;52;p9"/>
          <p:cNvSpPr txBox="1">
            <a:spLocks noGrp="1"/>
          </p:cNvSpPr>
          <p:nvPr>
            <p:ph type="sldNum" idx="12"/>
          </p:nvPr>
        </p:nvSpPr>
        <p:spPr>
          <a:xfrm>
            <a:off x="6457950" y="4767263"/>
            <a:ext cx="2057400" cy="273900"/>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Picture with Caption" type="picTx">
  <p:cSld name="PICTURE_WITH_CAPTION_TEXT">
    <p:spTree>
      <p:nvGrpSpPr>
        <p:cNvPr id="1" name="Shape 53"/>
        <p:cNvGrpSpPr/>
        <p:nvPr/>
      </p:nvGrpSpPr>
      <p:grpSpPr>
        <a:xfrm>
          <a:off x="0" y="0"/>
          <a:ext cx="0" cy="0"/>
          <a:chOff x="0" y="0"/>
          <a:chExt cx="0" cy="0"/>
        </a:xfrm>
      </p:grpSpPr>
      <p:sp>
        <p:nvSpPr>
          <p:cNvPr id="54" name="Google Shape;54;p10"/>
          <p:cNvSpPr txBox="1">
            <a:spLocks noGrp="1"/>
          </p:cNvSpPr>
          <p:nvPr>
            <p:ph type="title"/>
          </p:nvPr>
        </p:nvSpPr>
        <p:spPr>
          <a:xfrm>
            <a:off x="629841" y="342900"/>
            <a:ext cx="2949300" cy="1200300"/>
          </a:xfrm>
          <a:prstGeom prst="rect">
            <a:avLst/>
          </a:prstGeom>
          <a:noFill/>
          <a:ln>
            <a:noFill/>
          </a:ln>
        </p:spPr>
        <p:txBody>
          <a:bodyPr spcFirstLastPara="1" wrap="square" lIns="91425" tIns="45700" rIns="91425" bIns="45700" anchor="b" anchorCtr="0">
            <a:noAutofit/>
          </a:bodyPr>
          <a:lstStyle>
            <a:lvl1pPr marR="0" lvl="0" algn="l">
              <a:lnSpc>
                <a:spcPct val="90000"/>
              </a:lnSpc>
              <a:spcBef>
                <a:spcPts val="0"/>
              </a:spcBef>
              <a:spcAft>
                <a:spcPts val="0"/>
              </a:spcAft>
              <a:buClr>
                <a:schemeClr val="accent1"/>
              </a:buClr>
              <a:buSzPts val="3200"/>
              <a:buFont typeface="Georgia"/>
              <a:buNone/>
              <a:defRPr sz="3200" b="0" i="0" u="none" strike="noStrike" cap="none">
                <a:solidFill>
                  <a:schemeClr val="accent1"/>
                </a:solidFill>
                <a:latin typeface="Georgia"/>
                <a:ea typeface="Georgia"/>
                <a:cs typeface="Georgia"/>
                <a:sym typeface="Georgia"/>
              </a:defRPr>
            </a:lvl1pPr>
            <a:lvl2pPr lvl="1" algn="l">
              <a:lnSpc>
                <a:spcPct val="100000"/>
              </a:lnSpc>
              <a:spcBef>
                <a:spcPts val="0"/>
              </a:spcBef>
              <a:spcAft>
                <a:spcPts val="0"/>
              </a:spcAft>
              <a:buSzPts val="1400"/>
              <a:buNone/>
              <a:defRPr sz="1800"/>
            </a:lvl2pPr>
            <a:lvl3pPr lvl="2" algn="l">
              <a:lnSpc>
                <a:spcPct val="100000"/>
              </a:lnSpc>
              <a:spcBef>
                <a:spcPts val="0"/>
              </a:spcBef>
              <a:spcAft>
                <a:spcPts val="0"/>
              </a:spcAft>
              <a:buSzPts val="1400"/>
              <a:buNone/>
              <a:defRPr sz="1800"/>
            </a:lvl3pPr>
            <a:lvl4pPr lvl="3" algn="l">
              <a:lnSpc>
                <a:spcPct val="100000"/>
              </a:lnSpc>
              <a:spcBef>
                <a:spcPts val="0"/>
              </a:spcBef>
              <a:spcAft>
                <a:spcPts val="0"/>
              </a:spcAft>
              <a:buSzPts val="1400"/>
              <a:buNone/>
              <a:defRPr sz="1800"/>
            </a:lvl4pPr>
            <a:lvl5pPr lvl="4" algn="l">
              <a:lnSpc>
                <a:spcPct val="100000"/>
              </a:lnSpc>
              <a:spcBef>
                <a:spcPts val="0"/>
              </a:spcBef>
              <a:spcAft>
                <a:spcPts val="0"/>
              </a:spcAft>
              <a:buSzPts val="1400"/>
              <a:buNone/>
              <a:defRPr sz="1800"/>
            </a:lvl5pPr>
            <a:lvl6pPr lvl="5" algn="l">
              <a:lnSpc>
                <a:spcPct val="100000"/>
              </a:lnSpc>
              <a:spcBef>
                <a:spcPts val="0"/>
              </a:spcBef>
              <a:spcAft>
                <a:spcPts val="0"/>
              </a:spcAft>
              <a:buSzPts val="1400"/>
              <a:buNone/>
              <a:defRPr sz="1800"/>
            </a:lvl6pPr>
            <a:lvl7pPr lvl="6" algn="l">
              <a:lnSpc>
                <a:spcPct val="100000"/>
              </a:lnSpc>
              <a:spcBef>
                <a:spcPts val="0"/>
              </a:spcBef>
              <a:spcAft>
                <a:spcPts val="0"/>
              </a:spcAft>
              <a:buSzPts val="1400"/>
              <a:buNone/>
              <a:defRPr sz="1800"/>
            </a:lvl7pPr>
            <a:lvl8pPr lvl="7" algn="l">
              <a:lnSpc>
                <a:spcPct val="100000"/>
              </a:lnSpc>
              <a:spcBef>
                <a:spcPts val="0"/>
              </a:spcBef>
              <a:spcAft>
                <a:spcPts val="0"/>
              </a:spcAft>
              <a:buSzPts val="1400"/>
              <a:buNone/>
              <a:defRPr sz="1800"/>
            </a:lvl8pPr>
            <a:lvl9pPr lvl="8" algn="l">
              <a:lnSpc>
                <a:spcPct val="100000"/>
              </a:lnSpc>
              <a:spcBef>
                <a:spcPts val="0"/>
              </a:spcBef>
              <a:spcAft>
                <a:spcPts val="0"/>
              </a:spcAft>
              <a:buSzPts val="1400"/>
              <a:buNone/>
              <a:defRPr sz="1800"/>
            </a:lvl9pPr>
          </a:lstStyle>
          <a:p>
            <a:endParaRPr/>
          </a:p>
        </p:txBody>
      </p:sp>
      <p:sp>
        <p:nvSpPr>
          <p:cNvPr id="55" name="Google Shape;55;p10"/>
          <p:cNvSpPr>
            <a:spLocks noGrp="1"/>
          </p:cNvSpPr>
          <p:nvPr>
            <p:ph type="pic" idx="2"/>
          </p:nvPr>
        </p:nvSpPr>
        <p:spPr>
          <a:xfrm>
            <a:off x="3887391" y="740569"/>
            <a:ext cx="4629300" cy="3655200"/>
          </a:xfrm>
          <a:prstGeom prst="rect">
            <a:avLst/>
          </a:prstGeom>
          <a:noFill/>
          <a:ln>
            <a:noFill/>
          </a:ln>
        </p:spPr>
      </p:sp>
      <p:sp>
        <p:nvSpPr>
          <p:cNvPr id="56" name="Google Shape;56;p10"/>
          <p:cNvSpPr txBox="1">
            <a:spLocks noGrp="1"/>
          </p:cNvSpPr>
          <p:nvPr>
            <p:ph type="body" idx="1"/>
          </p:nvPr>
        </p:nvSpPr>
        <p:spPr>
          <a:xfrm>
            <a:off x="629841" y="1543050"/>
            <a:ext cx="2949300" cy="2858700"/>
          </a:xfrm>
          <a:prstGeom prst="rect">
            <a:avLst/>
          </a:prstGeom>
          <a:noFill/>
          <a:ln>
            <a:noFill/>
          </a:ln>
        </p:spPr>
        <p:txBody>
          <a:bodyPr spcFirstLastPara="1" wrap="square" lIns="91425" tIns="45700" rIns="91425" bIns="45700" anchor="t" anchorCtr="0">
            <a:noAutofit/>
          </a:bodyPr>
          <a:lstStyle>
            <a:lvl1pPr marL="457200" marR="0" lvl="0" indent="-228600" algn="l">
              <a:lnSpc>
                <a:spcPct val="90000"/>
              </a:lnSpc>
              <a:spcBef>
                <a:spcPts val="100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1pPr>
            <a:lvl2pPr marL="914400" marR="0" lvl="1" indent="-228600" algn="l">
              <a:lnSpc>
                <a:spcPct val="90000"/>
              </a:lnSpc>
              <a:spcBef>
                <a:spcPts val="500"/>
              </a:spcBef>
              <a:spcAft>
                <a:spcPts val="0"/>
              </a:spcAft>
              <a:buClr>
                <a:schemeClr val="lt1"/>
              </a:buClr>
              <a:buSzPts val="1400"/>
              <a:buFont typeface="Arial"/>
              <a:buNone/>
              <a:defRPr sz="1400" b="0" i="0" u="none" strike="noStrike" cap="none">
                <a:solidFill>
                  <a:schemeClr val="lt1"/>
                </a:solidFill>
                <a:latin typeface="Arial"/>
                <a:ea typeface="Arial"/>
                <a:cs typeface="Arial"/>
                <a:sym typeface="Arial"/>
              </a:defRPr>
            </a:lvl2pPr>
            <a:lvl3pPr marL="1371600" marR="0" lvl="2" indent="-228600" algn="l">
              <a:lnSpc>
                <a:spcPct val="90000"/>
              </a:lnSpc>
              <a:spcBef>
                <a:spcPts val="500"/>
              </a:spcBef>
              <a:spcAft>
                <a:spcPts val="0"/>
              </a:spcAft>
              <a:buClr>
                <a:schemeClr val="lt1"/>
              </a:buClr>
              <a:buSzPts val="1200"/>
              <a:buFont typeface="Arial"/>
              <a:buNone/>
              <a:defRPr sz="1200" b="0" i="0" u="none" strike="noStrike" cap="none">
                <a:solidFill>
                  <a:schemeClr val="lt1"/>
                </a:solidFill>
                <a:latin typeface="Arial"/>
                <a:ea typeface="Arial"/>
                <a:cs typeface="Arial"/>
                <a:sym typeface="Arial"/>
              </a:defRPr>
            </a:lvl3pPr>
            <a:lvl4pPr marL="1828800" marR="0" lvl="3" indent="-228600" algn="l">
              <a:lnSpc>
                <a:spcPct val="90000"/>
              </a:lnSpc>
              <a:spcBef>
                <a:spcPts val="500"/>
              </a:spcBef>
              <a:spcAft>
                <a:spcPts val="0"/>
              </a:spcAft>
              <a:buClr>
                <a:schemeClr val="lt1"/>
              </a:buClr>
              <a:buSzPts val="1000"/>
              <a:buFont typeface="Arial"/>
              <a:buNone/>
              <a:defRPr sz="1000" b="0" i="0" u="none" strike="noStrike" cap="none">
                <a:solidFill>
                  <a:schemeClr val="lt1"/>
                </a:solidFill>
                <a:latin typeface="Arial"/>
                <a:ea typeface="Arial"/>
                <a:cs typeface="Arial"/>
                <a:sym typeface="Arial"/>
              </a:defRPr>
            </a:lvl4pPr>
            <a:lvl5pPr marL="2286000" marR="0" lvl="4" indent="-228600" algn="l">
              <a:lnSpc>
                <a:spcPct val="90000"/>
              </a:lnSpc>
              <a:spcBef>
                <a:spcPts val="500"/>
              </a:spcBef>
              <a:spcAft>
                <a:spcPts val="0"/>
              </a:spcAft>
              <a:buClr>
                <a:schemeClr val="lt1"/>
              </a:buClr>
              <a:buSzPts val="1000"/>
              <a:buFont typeface="Arial"/>
              <a:buNone/>
              <a:defRPr sz="1000" b="0" i="0" u="none" strike="noStrike" cap="none">
                <a:solidFill>
                  <a:schemeClr val="lt1"/>
                </a:solidFill>
                <a:latin typeface="Arial"/>
                <a:ea typeface="Arial"/>
                <a:cs typeface="Arial"/>
                <a:sym typeface="Arial"/>
              </a:defRPr>
            </a:lvl5pPr>
            <a:lvl6pPr marL="2743200" marR="0" lvl="5" indent="-228600" algn="l">
              <a:lnSpc>
                <a:spcPct val="90000"/>
              </a:lnSpc>
              <a:spcBef>
                <a:spcPts val="500"/>
              </a:spcBef>
              <a:spcAft>
                <a:spcPts val="0"/>
              </a:spcAft>
              <a:buClr>
                <a:schemeClr val="dk1"/>
              </a:buClr>
              <a:buSzPts val="1000"/>
              <a:buFont typeface="Arial"/>
              <a:buNone/>
              <a:defRPr sz="1000" b="0" i="0" u="none" strike="noStrike" cap="none">
                <a:solidFill>
                  <a:schemeClr val="dk1"/>
                </a:solidFill>
                <a:latin typeface="Arial"/>
                <a:ea typeface="Arial"/>
                <a:cs typeface="Arial"/>
                <a:sym typeface="Arial"/>
              </a:defRPr>
            </a:lvl6pPr>
            <a:lvl7pPr marL="3200400" marR="0" lvl="6" indent="-228600" algn="l">
              <a:lnSpc>
                <a:spcPct val="90000"/>
              </a:lnSpc>
              <a:spcBef>
                <a:spcPts val="500"/>
              </a:spcBef>
              <a:spcAft>
                <a:spcPts val="0"/>
              </a:spcAft>
              <a:buClr>
                <a:schemeClr val="dk1"/>
              </a:buClr>
              <a:buSzPts val="1000"/>
              <a:buFont typeface="Arial"/>
              <a:buNone/>
              <a:defRPr sz="1000" b="0" i="0" u="none" strike="noStrike" cap="none">
                <a:solidFill>
                  <a:schemeClr val="dk1"/>
                </a:solidFill>
                <a:latin typeface="Arial"/>
                <a:ea typeface="Arial"/>
                <a:cs typeface="Arial"/>
                <a:sym typeface="Arial"/>
              </a:defRPr>
            </a:lvl7pPr>
            <a:lvl8pPr marL="3657600" marR="0" lvl="7" indent="-228600" algn="l">
              <a:lnSpc>
                <a:spcPct val="90000"/>
              </a:lnSpc>
              <a:spcBef>
                <a:spcPts val="500"/>
              </a:spcBef>
              <a:spcAft>
                <a:spcPts val="0"/>
              </a:spcAft>
              <a:buClr>
                <a:schemeClr val="dk1"/>
              </a:buClr>
              <a:buSzPts val="1000"/>
              <a:buFont typeface="Arial"/>
              <a:buNone/>
              <a:defRPr sz="1000" b="0" i="0" u="none" strike="noStrike" cap="none">
                <a:solidFill>
                  <a:schemeClr val="dk1"/>
                </a:solidFill>
                <a:latin typeface="Arial"/>
                <a:ea typeface="Arial"/>
                <a:cs typeface="Arial"/>
                <a:sym typeface="Arial"/>
              </a:defRPr>
            </a:lvl8pPr>
            <a:lvl9pPr marL="4114800" marR="0" lvl="8" indent="-228600" algn="l">
              <a:lnSpc>
                <a:spcPct val="90000"/>
              </a:lnSpc>
              <a:spcBef>
                <a:spcPts val="500"/>
              </a:spcBef>
              <a:spcAft>
                <a:spcPts val="0"/>
              </a:spcAft>
              <a:buClr>
                <a:schemeClr val="dk1"/>
              </a:buClr>
              <a:buSzPts val="1000"/>
              <a:buFont typeface="Arial"/>
              <a:buNone/>
              <a:defRPr sz="1000" b="0" i="0" u="none" strike="noStrike" cap="none">
                <a:solidFill>
                  <a:schemeClr val="dk1"/>
                </a:solidFill>
                <a:latin typeface="Arial"/>
                <a:ea typeface="Arial"/>
                <a:cs typeface="Arial"/>
                <a:sym typeface="Arial"/>
              </a:defRPr>
            </a:lvl9pPr>
          </a:lstStyle>
          <a:p>
            <a:endParaRPr/>
          </a:p>
        </p:txBody>
      </p:sp>
      <p:sp>
        <p:nvSpPr>
          <p:cNvPr id="57" name="Google Shape;57;p10"/>
          <p:cNvSpPr txBox="1">
            <a:spLocks noGrp="1"/>
          </p:cNvSpPr>
          <p:nvPr>
            <p:ph type="ftr" idx="11"/>
          </p:nvPr>
        </p:nvSpPr>
        <p:spPr>
          <a:xfrm>
            <a:off x="3028950" y="4767263"/>
            <a:ext cx="3086100" cy="273900"/>
          </a:xfrm>
          <a:prstGeom prst="rect">
            <a:avLst/>
          </a:prstGeom>
          <a:noFill/>
          <a:ln>
            <a:noFill/>
          </a:ln>
        </p:spPr>
        <p:txBody>
          <a:bodyPr spcFirstLastPara="1" wrap="square" lIns="91425" tIns="45700" rIns="91425" bIns="45700" anchor="ctr" anchorCtr="0">
            <a:noAutofit/>
          </a:bodyPr>
          <a:lstStyle>
            <a:lvl1pPr marR="0" lvl="0" algn="ctr">
              <a:lnSpc>
                <a:spcPct val="100000"/>
              </a:lnSpc>
              <a:spcBef>
                <a:spcPts val="0"/>
              </a:spcBef>
              <a:spcAft>
                <a:spcPts val="0"/>
              </a:spcAft>
              <a:buSzPts val="1400"/>
              <a:buNone/>
              <a:defRPr sz="1200" b="0" i="0" u="none" strike="noStrike" cap="none">
                <a:solidFill>
                  <a:srgbClr val="888888"/>
                </a:solidFill>
                <a:latin typeface="Arial"/>
                <a:ea typeface="Arial"/>
                <a:cs typeface="Arial"/>
                <a:sym typeface="Arial"/>
              </a:defRPr>
            </a:lvl1pPr>
            <a:lvl2pPr marR="0" lvl="1"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58" name="Google Shape;58;p10"/>
          <p:cNvSpPr txBox="1">
            <a:spLocks noGrp="1"/>
          </p:cNvSpPr>
          <p:nvPr>
            <p:ph type="sldNum" idx="12"/>
          </p:nvPr>
        </p:nvSpPr>
        <p:spPr>
          <a:xfrm>
            <a:off x="6457950" y="4767263"/>
            <a:ext cx="2057400" cy="273900"/>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2.pn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dk2"/>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628650" y="273844"/>
            <a:ext cx="7886700" cy="994200"/>
          </a:xfrm>
          <a:prstGeom prst="rect">
            <a:avLst/>
          </a:prstGeom>
          <a:noFill/>
          <a:ln>
            <a:noFill/>
          </a:ln>
        </p:spPr>
        <p:txBody>
          <a:bodyPr spcFirstLastPara="1" wrap="square" lIns="91425" tIns="45700" rIns="91425" bIns="45700" anchor="ctr" anchorCtr="0">
            <a:noAutofit/>
          </a:bodyPr>
          <a:lstStyle>
            <a:lvl1pPr marR="0" lvl="0" algn="l" rtl="0">
              <a:lnSpc>
                <a:spcPct val="90000"/>
              </a:lnSpc>
              <a:spcBef>
                <a:spcPts val="0"/>
              </a:spcBef>
              <a:spcAft>
                <a:spcPts val="0"/>
              </a:spcAft>
              <a:buClr>
                <a:schemeClr val="accent1"/>
              </a:buClr>
              <a:buSzPts val="4400"/>
              <a:buFont typeface="Georgia"/>
              <a:buNone/>
              <a:defRPr sz="4400" b="0" i="0" u="none" strike="noStrike" cap="none">
                <a:solidFill>
                  <a:schemeClr val="accent1"/>
                </a:solidFill>
                <a:latin typeface="Georgia"/>
                <a:ea typeface="Georgia"/>
                <a:cs typeface="Georgia"/>
                <a:sym typeface="Georgia"/>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a:p>
        </p:txBody>
      </p:sp>
      <p:sp>
        <p:nvSpPr>
          <p:cNvPr id="7" name="Google Shape;7;p1"/>
          <p:cNvSpPr txBox="1">
            <a:spLocks noGrp="1"/>
          </p:cNvSpPr>
          <p:nvPr>
            <p:ph type="body" idx="1"/>
          </p:nvPr>
        </p:nvSpPr>
        <p:spPr>
          <a:xfrm>
            <a:off x="628650" y="1369219"/>
            <a:ext cx="7886700" cy="3263400"/>
          </a:xfrm>
          <a:prstGeom prst="rect">
            <a:avLst/>
          </a:prstGeom>
          <a:noFill/>
          <a:ln>
            <a:noFill/>
          </a:ln>
        </p:spPr>
        <p:txBody>
          <a:bodyPr spcFirstLastPara="1" wrap="square" lIns="91425" tIns="45700" rIns="91425" bIns="45700" anchor="t" anchorCtr="0">
            <a:noAutofit/>
          </a:bodyPr>
          <a:lstStyle>
            <a:lvl1pPr marL="457200" marR="0" lvl="0" indent="-406400" algn="l" rtl="0">
              <a:lnSpc>
                <a:spcPct val="90000"/>
              </a:lnSpc>
              <a:spcBef>
                <a:spcPts val="1000"/>
              </a:spcBef>
              <a:spcAft>
                <a:spcPts val="0"/>
              </a:spcAft>
              <a:buClr>
                <a:schemeClr val="lt1"/>
              </a:buClr>
              <a:buSzPts val="2800"/>
              <a:buFont typeface="Arial"/>
              <a:buChar char="•"/>
              <a:defRPr sz="2800" b="0" i="0" u="none" strike="noStrike" cap="none">
                <a:solidFill>
                  <a:schemeClr val="lt1"/>
                </a:solidFill>
                <a:latin typeface="Arial"/>
                <a:ea typeface="Arial"/>
                <a:cs typeface="Arial"/>
                <a:sym typeface="Arial"/>
              </a:defRPr>
            </a:lvl1pPr>
            <a:lvl2pPr marL="914400" marR="0" lvl="1" indent="-381000" algn="l" rtl="0">
              <a:lnSpc>
                <a:spcPct val="90000"/>
              </a:lnSpc>
              <a:spcBef>
                <a:spcPts val="500"/>
              </a:spcBef>
              <a:spcAft>
                <a:spcPts val="0"/>
              </a:spcAft>
              <a:buClr>
                <a:schemeClr val="lt1"/>
              </a:buClr>
              <a:buSzPts val="2400"/>
              <a:buFont typeface="Arial"/>
              <a:buChar char="•"/>
              <a:defRPr sz="2400" b="0" i="0" u="none" strike="noStrike" cap="none">
                <a:solidFill>
                  <a:schemeClr val="lt1"/>
                </a:solidFill>
                <a:latin typeface="Arial"/>
                <a:ea typeface="Arial"/>
                <a:cs typeface="Arial"/>
                <a:sym typeface="Arial"/>
              </a:defRPr>
            </a:lvl2pPr>
            <a:lvl3pPr marL="1371600" marR="0" lvl="2" indent="-355600" algn="l" rtl="0">
              <a:lnSpc>
                <a:spcPct val="90000"/>
              </a:lnSpc>
              <a:spcBef>
                <a:spcPts val="500"/>
              </a:spcBef>
              <a:spcAft>
                <a:spcPts val="0"/>
              </a:spcAft>
              <a:buClr>
                <a:schemeClr val="lt1"/>
              </a:buClr>
              <a:buSzPts val="2000"/>
              <a:buFont typeface="Arial"/>
              <a:buChar char="•"/>
              <a:defRPr sz="2000" b="0" i="0" u="none" strike="noStrike" cap="none">
                <a:solidFill>
                  <a:schemeClr val="lt1"/>
                </a:solidFill>
                <a:latin typeface="Arial"/>
                <a:ea typeface="Arial"/>
                <a:cs typeface="Arial"/>
                <a:sym typeface="Arial"/>
              </a:defRPr>
            </a:lvl3pPr>
            <a:lvl4pPr marL="1828800" marR="0" lvl="3" indent="-342900" algn="l" rtl="0">
              <a:lnSpc>
                <a:spcPct val="90000"/>
              </a:lnSpc>
              <a:spcBef>
                <a:spcPts val="500"/>
              </a:spcBef>
              <a:spcAft>
                <a:spcPts val="0"/>
              </a:spcAft>
              <a:buClr>
                <a:schemeClr val="lt1"/>
              </a:buClr>
              <a:buSzPts val="1800"/>
              <a:buFont typeface="Arial"/>
              <a:buChar char="•"/>
              <a:defRPr sz="1800" b="0" i="0" u="none" strike="noStrike" cap="none">
                <a:solidFill>
                  <a:schemeClr val="lt1"/>
                </a:solidFill>
                <a:latin typeface="Arial"/>
                <a:ea typeface="Arial"/>
                <a:cs typeface="Arial"/>
                <a:sym typeface="Arial"/>
              </a:defRPr>
            </a:lvl4pPr>
            <a:lvl5pPr marL="2286000" marR="0" lvl="4" indent="-342900" algn="l" rtl="0">
              <a:lnSpc>
                <a:spcPct val="90000"/>
              </a:lnSpc>
              <a:spcBef>
                <a:spcPts val="500"/>
              </a:spcBef>
              <a:spcAft>
                <a:spcPts val="0"/>
              </a:spcAft>
              <a:buClr>
                <a:schemeClr val="lt1"/>
              </a:buClr>
              <a:buSzPts val="1800"/>
              <a:buFont typeface="Arial"/>
              <a:buChar char="•"/>
              <a:defRPr sz="1800" b="0" i="0" u="none" strike="noStrike" cap="none">
                <a:solidFill>
                  <a:schemeClr val="lt1"/>
                </a:solidFill>
                <a:latin typeface="Arial"/>
                <a:ea typeface="Arial"/>
                <a:cs typeface="Arial"/>
                <a:sym typeface="Arial"/>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9pPr>
          </a:lstStyle>
          <a:p>
            <a:endParaRPr/>
          </a:p>
        </p:txBody>
      </p:sp>
      <p:sp>
        <p:nvSpPr>
          <p:cNvPr id="8" name="Google Shape;8;p1"/>
          <p:cNvSpPr txBox="1">
            <a:spLocks noGrp="1"/>
          </p:cNvSpPr>
          <p:nvPr>
            <p:ph type="ftr" idx="11"/>
          </p:nvPr>
        </p:nvSpPr>
        <p:spPr>
          <a:xfrm>
            <a:off x="3028950" y="4767263"/>
            <a:ext cx="3086100" cy="273900"/>
          </a:xfrm>
          <a:prstGeom prst="rect">
            <a:avLst/>
          </a:prstGeom>
          <a:noFill/>
          <a:ln>
            <a:noFill/>
          </a:ln>
        </p:spPr>
        <p:txBody>
          <a:bodyPr spcFirstLastPara="1" wrap="square" lIns="91425" tIns="45700" rIns="91425" bIns="45700" anchor="ctr" anchorCtr="0">
            <a:noAutofit/>
          </a:bodyPr>
          <a:lstStyle>
            <a:lvl1pPr marR="0" lvl="0" algn="ctr" rtl="0">
              <a:lnSpc>
                <a:spcPct val="100000"/>
              </a:lnSpc>
              <a:spcBef>
                <a:spcPts val="0"/>
              </a:spcBef>
              <a:spcAft>
                <a:spcPts val="0"/>
              </a:spcAft>
              <a:buClr>
                <a:srgbClr val="000000"/>
              </a:buClr>
              <a:buSzPts val="1400"/>
              <a:buFont typeface="Arial"/>
              <a:buNone/>
              <a:defRPr sz="1200" b="0" i="0" u="none" strike="noStrike" cap="none">
                <a:solidFill>
                  <a:srgbClr val="888888"/>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9pPr>
          </a:lstStyle>
          <a:p>
            <a:endParaRPr/>
          </a:p>
        </p:txBody>
      </p:sp>
      <p:sp>
        <p:nvSpPr>
          <p:cNvPr id="9" name="Google Shape;9;p1"/>
          <p:cNvSpPr txBox="1">
            <a:spLocks noGrp="1"/>
          </p:cNvSpPr>
          <p:nvPr>
            <p:ph type="sldNum" idx="12"/>
          </p:nvPr>
        </p:nvSpPr>
        <p:spPr>
          <a:xfrm>
            <a:off x="6457950" y="4767263"/>
            <a:ext cx="2057400" cy="273900"/>
          </a:xfrm>
          <a:prstGeom prst="rect">
            <a:avLst/>
          </a:prstGeom>
          <a:noFill/>
          <a:ln>
            <a:noFill/>
          </a:ln>
        </p:spPr>
        <p:txBody>
          <a:bodyPr spcFirstLastPara="1" wrap="square" lIns="91425" tIns="45700" rIns="91425" bIns="45700" anchor="ctr" anchorCtr="0">
            <a:noAutofit/>
          </a:bodyPr>
          <a:lstStyle>
            <a:lvl1pPr marL="0" marR="0" lvl="0"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1pPr>
            <a:lvl2pPr marL="0" marR="0" lvl="1"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2pPr>
            <a:lvl3pPr marL="0" marR="0" lvl="2"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3pPr>
            <a:lvl4pPr marL="0" marR="0" lvl="3"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4pPr>
            <a:lvl5pPr marL="0" marR="0" lvl="4"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5pPr>
            <a:lvl6pPr marL="0" marR="0" lvl="5"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6pPr>
            <a:lvl7pPr marL="0" marR="0" lvl="6"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7pPr>
            <a:lvl8pPr marL="0" marR="0" lvl="7"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8pPr>
            <a:lvl9pPr marL="0" marR="0" lvl="8"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pic>
        <p:nvPicPr>
          <p:cNvPr id="10" name="Google Shape;10;p1"/>
          <p:cNvPicPr preferRelativeResize="0"/>
          <p:nvPr/>
        </p:nvPicPr>
        <p:blipFill rotWithShape="1">
          <a:blip r:embed="rId13">
            <a:alphaModFix/>
          </a:blip>
          <a:srcRect/>
          <a:stretch/>
        </p:blipFill>
        <p:spPr>
          <a:xfrm>
            <a:off x="110358" y="4697344"/>
            <a:ext cx="1006822" cy="339055"/>
          </a:xfrm>
          <a:prstGeom prst="rect">
            <a:avLst/>
          </a:prstGeom>
          <a:noFill/>
          <a:ln>
            <a:noFill/>
          </a:ln>
        </p:spPr>
      </p:pic>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69"/>
        <p:cNvGrpSpPr/>
        <p:nvPr/>
      </p:nvGrpSpPr>
      <p:grpSpPr>
        <a:xfrm>
          <a:off x="0" y="0"/>
          <a:ext cx="0" cy="0"/>
          <a:chOff x="0" y="0"/>
          <a:chExt cx="0" cy="0"/>
        </a:xfrm>
      </p:grpSpPr>
      <p:sp>
        <p:nvSpPr>
          <p:cNvPr id="70" name="Google Shape;70;p13"/>
          <p:cNvSpPr txBox="1">
            <a:spLocks noGrp="1"/>
          </p:cNvSpPr>
          <p:nvPr>
            <p:ph type="title"/>
          </p:nvPr>
        </p:nvSpPr>
        <p:spPr>
          <a:xfrm>
            <a:off x="628650" y="273844"/>
            <a:ext cx="7886700" cy="994200"/>
          </a:xfrm>
          <a:prstGeom prst="rect">
            <a:avLst/>
          </a:prstGeom>
          <a:noFill/>
          <a:ln>
            <a:noFill/>
          </a:ln>
        </p:spPr>
        <p:txBody>
          <a:bodyPr spcFirstLastPara="1" wrap="square" lIns="91425" tIns="45700" rIns="91425" bIns="45700" anchor="ctr" anchorCtr="0">
            <a:noAutofit/>
          </a:bodyPr>
          <a:lstStyle>
            <a:lvl1pPr marR="0" lvl="0" algn="l" rtl="0">
              <a:lnSpc>
                <a:spcPct val="90000"/>
              </a:lnSpc>
              <a:spcBef>
                <a:spcPts val="0"/>
              </a:spcBef>
              <a:spcAft>
                <a:spcPts val="0"/>
              </a:spcAft>
              <a:buClr>
                <a:schemeClr val="dk2"/>
              </a:buClr>
              <a:buSzPts val="4400"/>
              <a:buFont typeface="Georgia"/>
              <a:buNone/>
              <a:defRPr sz="4400" b="0" i="0" u="none" strike="noStrike" cap="none">
                <a:solidFill>
                  <a:schemeClr val="dk2"/>
                </a:solidFill>
                <a:latin typeface="Georgia"/>
                <a:ea typeface="Georgia"/>
                <a:cs typeface="Georgia"/>
                <a:sym typeface="Georgia"/>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a:p>
        </p:txBody>
      </p:sp>
      <p:sp>
        <p:nvSpPr>
          <p:cNvPr id="71" name="Google Shape;71;p13"/>
          <p:cNvSpPr txBox="1">
            <a:spLocks noGrp="1"/>
          </p:cNvSpPr>
          <p:nvPr>
            <p:ph type="body" idx="1"/>
          </p:nvPr>
        </p:nvSpPr>
        <p:spPr>
          <a:xfrm>
            <a:off x="628650" y="1369219"/>
            <a:ext cx="7886700" cy="3263400"/>
          </a:xfrm>
          <a:prstGeom prst="rect">
            <a:avLst/>
          </a:prstGeom>
          <a:noFill/>
          <a:ln>
            <a:noFill/>
          </a:ln>
        </p:spPr>
        <p:txBody>
          <a:bodyPr spcFirstLastPara="1" wrap="square" lIns="91425" tIns="45700" rIns="91425" bIns="45700" anchor="t" anchorCtr="0">
            <a:noAutofit/>
          </a:bodyPr>
          <a:lstStyle>
            <a:lvl1pPr marL="457200" marR="0" lvl="0" indent="-406400" algn="l" rtl="0">
              <a:lnSpc>
                <a:spcPct val="100000"/>
              </a:lnSpc>
              <a:spcBef>
                <a:spcPts val="1000"/>
              </a:spcBef>
              <a:spcAft>
                <a:spcPts val="0"/>
              </a:spcAft>
              <a:buClr>
                <a:srgbClr val="3F3F3F"/>
              </a:buClr>
              <a:buSzPts val="2800"/>
              <a:buFont typeface="Arial"/>
              <a:buChar char="•"/>
              <a:defRPr sz="2800" b="0" i="0" u="none" strike="noStrike" cap="none">
                <a:solidFill>
                  <a:srgbClr val="3F3F3F"/>
                </a:solidFill>
                <a:latin typeface="Arial"/>
                <a:ea typeface="Arial"/>
                <a:cs typeface="Arial"/>
                <a:sym typeface="Arial"/>
              </a:defRPr>
            </a:lvl1pPr>
            <a:lvl2pPr marL="914400" marR="0" lvl="1" indent="-381000" algn="l" rtl="0">
              <a:lnSpc>
                <a:spcPct val="100000"/>
              </a:lnSpc>
              <a:spcBef>
                <a:spcPts val="500"/>
              </a:spcBef>
              <a:spcAft>
                <a:spcPts val="0"/>
              </a:spcAft>
              <a:buClr>
                <a:srgbClr val="3F3F3F"/>
              </a:buClr>
              <a:buSzPts val="2400"/>
              <a:buFont typeface="Arial"/>
              <a:buChar char="•"/>
              <a:defRPr sz="2400" b="0" i="0" u="none" strike="noStrike" cap="none">
                <a:solidFill>
                  <a:srgbClr val="3F3F3F"/>
                </a:solidFill>
                <a:latin typeface="Arial"/>
                <a:ea typeface="Arial"/>
                <a:cs typeface="Arial"/>
                <a:sym typeface="Arial"/>
              </a:defRPr>
            </a:lvl2pPr>
            <a:lvl3pPr marL="1371600" marR="0" lvl="2" indent="-355600" algn="l" rtl="0">
              <a:lnSpc>
                <a:spcPct val="100000"/>
              </a:lnSpc>
              <a:spcBef>
                <a:spcPts val="500"/>
              </a:spcBef>
              <a:spcAft>
                <a:spcPts val="0"/>
              </a:spcAft>
              <a:buClr>
                <a:srgbClr val="3F3F3F"/>
              </a:buClr>
              <a:buSzPts val="2000"/>
              <a:buFont typeface="Arial"/>
              <a:buChar char="•"/>
              <a:defRPr sz="2000" b="0" i="0" u="none" strike="noStrike" cap="none">
                <a:solidFill>
                  <a:srgbClr val="3F3F3F"/>
                </a:solidFill>
                <a:latin typeface="Arial"/>
                <a:ea typeface="Arial"/>
                <a:cs typeface="Arial"/>
                <a:sym typeface="Arial"/>
              </a:defRPr>
            </a:lvl3pPr>
            <a:lvl4pPr marL="1828800" marR="0" lvl="3" indent="-342900" algn="l" rtl="0">
              <a:lnSpc>
                <a:spcPct val="100000"/>
              </a:lnSpc>
              <a:spcBef>
                <a:spcPts val="500"/>
              </a:spcBef>
              <a:spcAft>
                <a:spcPts val="0"/>
              </a:spcAft>
              <a:buClr>
                <a:srgbClr val="3F3F3F"/>
              </a:buClr>
              <a:buSzPts val="1800"/>
              <a:buFont typeface="Arial"/>
              <a:buChar char="•"/>
              <a:defRPr sz="1800" b="0" i="0" u="none" strike="noStrike" cap="none">
                <a:solidFill>
                  <a:srgbClr val="3F3F3F"/>
                </a:solidFill>
                <a:latin typeface="Arial"/>
                <a:ea typeface="Arial"/>
                <a:cs typeface="Arial"/>
                <a:sym typeface="Arial"/>
              </a:defRPr>
            </a:lvl4pPr>
            <a:lvl5pPr marL="2286000" marR="0" lvl="4" indent="-342900" algn="l" rtl="0">
              <a:lnSpc>
                <a:spcPct val="100000"/>
              </a:lnSpc>
              <a:spcBef>
                <a:spcPts val="500"/>
              </a:spcBef>
              <a:spcAft>
                <a:spcPts val="0"/>
              </a:spcAft>
              <a:buClr>
                <a:srgbClr val="3F3F3F"/>
              </a:buClr>
              <a:buSzPts val="1800"/>
              <a:buFont typeface="Arial"/>
              <a:buChar char="•"/>
              <a:defRPr sz="1800" b="0" i="0" u="none" strike="noStrike" cap="none">
                <a:solidFill>
                  <a:srgbClr val="3F3F3F"/>
                </a:solidFill>
                <a:latin typeface="Arial"/>
                <a:ea typeface="Arial"/>
                <a:cs typeface="Arial"/>
                <a:sym typeface="Arial"/>
              </a:defRPr>
            </a:lvl5pPr>
            <a:lvl6pPr marL="2743200" marR="0" lvl="5" indent="-342900" algn="l" rtl="0">
              <a:lnSpc>
                <a:spcPct val="10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6pPr>
            <a:lvl7pPr marL="3200400" marR="0" lvl="6" indent="-342900" algn="l" rtl="0">
              <a:lnSpc>
                <a:spcPct val="10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7pPr>
            <a:lvl8pPr marL="3657600" marR="0" lvl="7" indent="-342900" algn="l" rtl="0">
              <a:lnSpc>
                <a:spcPct val="10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8pPr>
            <a:lvl9pPr marL="4114800" marR="0" lvl="8" indent="-342900" algn="l" rtl="0">
              <a:lnSpc>
                <a:spcPct val="10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9pPr>
          </a:lstStyle>
          <a:p>
            <a:endParaRPr/>
          </a:p>
        </p:txBody>
      </p:sp>
      <p:sp>
        <p:nvSpPr>
          <p:cNvPr id="72" name="Google Shape;72;p13"/>
          <p:cNvSpPr txBox="1">
            <a:spLocks noGrp="1"/>
          </p:cNvSpPr>
          <p:nvPr>
            <p:ph type="sldNum" idx="12"/>
          </p:nvPr>
        </p:nvSpPr>
        <p:spPr>
          <a:xfrm>
            <a:off x="6457950" y="4767263"/>
            <a:ext cx="2057400" cy="273900"/>
          </a:xfrm>
          <a:prstGeom prst="rect">
            <a:avLst/>
          </a:prstGeom>
          <a:noFill/>
          <a:ln>
            <a:noFill/>
          </a:ln>
        </p:spPr>
        <p:txBody>
          <a:bodyPr spcFirstLastPara="1" wrap="square" lIns="91425" tIns="45700" rIns="91425" bIns="45700" anchor="ctr" anchorCtr="0">
            <a:noAutofit/>
          </a:bodyPr>
          <a:lstStyle>
            <a:lvl1pPr marL="0" marR="0" lvl="0"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1pPr>
            <a:lvl2pPr marL="0" marR="0" lvl="1"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2pPr>
            <a:lvl3pPr marL="0" marR="0" lvl="2"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3pPr>
            <a:lvl4pPr marL="0" marR="0" lvl="3"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4pPr>
            <a:lvl5pPr marL="0" marR="0" lvl="4"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5pPr>
            <a:lvl6pPr marL="0" marR="0" lvl="5"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6pPr>
            <a:lvl7pPr marL="0" marR="0" lvl="6"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7pPr>
            <a:lvl8pPr marL="0" marR="0" lvl="7"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8pPr>
            <a:lvl9pPr marL="0" marR="0" lvl="8"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pic>
        <p:nvPicPr>
          <p:cNvPr id="73" name="Google Shape;73;p13"/>
          <p:cNvPicPr preferRelativeResize="0"/>
          <p:nvPr/>
        </p:nvPicPr>
        <p:blipFill rotWithShape="1">
          <a:blip r:embed="rId13">
            <a:alphaModFix/>
          </a:blip>
          <a:srcRect/>
          <a:stretch/>
        </p:blipFill>
        <p:spPr>
          <a:xfrm>
            <a:off x="135338" y="4691572"/>
            <a:ext cx="1042279" cy="339055"/>
          </a:xfrm>
          <a:prstGeom prst="rect">
            <a:avLst/>
          </a:prstGeom>
          <a:noFill/>
          <a:ln>
            <a:noFill/>
          </a:ln>
        </p:spPr>
      </p:pic>
      <p:sp>
        <p:nvSpPr>
          <p:cNvPr id="74" name="Google Shape;74;p13"/>
          <p:cNvSpPr txBox="1"/>
          <p:nvPr/>
        </p:nvSpPr>
        <p:spPr>
          <a:xfrm>
            <a:off x="1562225" y="4733925"/>
            <a:ext cx="2859000" cy="309600"/>
          </a:xfrm>
          <a:prstGeom prst="rect">
            <a:avLst/>
          </a:prstGeom>
          <a:no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300"/>
              <a:buFont typeface="Arial"/>
              <a:buNone/>
            </a:pPr>
            <a:r>
              <a:rPr lang="en" sz="1300" b="0" i="0" u="none" strike="noStrike" cap="none" dirty="0">
                <a:solidFill>
                  <a:srgbClr val="0F2044"/>
                </a:solidFill>
                <a:latin typeface="Arial"/>
                <a:ea typeface="Arial"/>
                <a:cs typeface="Arial"/>
                <a:sym typeface="Arial"/>
              </a:rPr>
              <a:t>CSC 481/681/781</a:t>
            </a:r>
            <a:endParaRPr sz="1300" b="0" i="0" u="none" strike="noStrike" cap="none" dirty="0">
              <a:solidFill>
                <a:srgbClr val="0F2044"/>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100"/>
              <a:buFont typeface="Arial"/>
              <a:buNone/>
            </a:pPr>
            <a:r>
              <a:rPr lang="en" sz="1100" b="0" i="1" u="none" strike="noStrike" cap="none" dirty="0">
                <a:solidFill>
                  <a:srgbClr val="0F2044"/>
                </a:solidFill>
                <a:latin typeface="Arial"/>
                <a:ea typeface="Arial"/>
                <a:cs typeface="Arial"/>
                <a:sym typeface="Arial"/>
              </a:rPr>
              <a:t>Principles of Computer Security</a:t>
            </a:r>
            <a:endParaRPr sz="1100" b="0" i="1" u="none" strike="noStrike" cap="none" dirty="0">
              <a:solidFill>
                <a:srgbClr val="0F2044"/>
              </a:solidFill>
              <a:latin typeface="Arial"/>
              <a:ea typeface="Arial"/>
              <a:cs typeface="Arial"/>
              <a:sym typeface="Arial"/>
            </a:endParaRPr>
          </a:p>
        </p:txBody>
      </p:sp>
      <p:sp>
        <p:nvSpPr>
          <p:cNvPr id="75" name="Google Shape;75;p13"/>
          <p:cNvSpPr txBox="1"/>
          <p:nvPr/>
        </p:nvSpPr>
        <p:spPr>
          <a:xfrm>
            <a:off x="3752850" y="4820156"/>
            <a:ext cx="4305900" cy="273900"/>
          </a:xfrm>
          <a:prstGeom prst="rect">
            <a:avLst/>
          </a:prstGeom>
          <a:no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200"/>
              <a:buFont typeface="Arial"/>
              <a:buNone/>
            </a:pPr>
            <a:r>
              <a:rPr lang="en" sz="1200" b="0" i="1" u="none" strike="noStrike" cap="none" dirty="0">
                <a:solidFill>
                  <a:srgbClr val="0F2044"/>
                </a:solidFill>
                <a:latin typeface="Arial"/>
                <a:ea typeface="Arial"/>
                <a:cs typeface="Arial"/>
                <a:sym typeface="Arial"/>
              </a:rPr>
              <a:t>C</a:t>
            </a:r>
            <a:r>
              <a:rPr lang="en-US" altLang="zh-CN" sz="1200" b="0" i="1" u="none" strike="noStrike" cap="none" dirty="0" err="1">
                <a:solidFill>
                  <a:srgbClr val="0F2044"/>
                </a:solidFill>
                <a:latin typeface="Arial"/>
                <a:ea typeface="Arial"/>
                <a:cs typeface="Arial"/>
                <a:sym typeface="Arial"/>
              </a:rPr>
              <a:t>ourse</a:t>
            </a:r>
            <a:r>
              <a:rPr lang="en-US" altLang="zh-CN" sz="1200" b="0" i="1" u="none" strike="noStrike" cap="none" dirty="0">
                <a:solidFill>
                  <a:srgbClr val="0F2044"/>
                </a:solidFill>
                <a:latin typeface="Arial"/>
                <a:ea typeface="Arial"/>
                <a:cs typeface="Arial"/>
                <a:sym typeface="Arial"/>
              </a:rPr>
              <a:t> Information</a:t>
            </a:r>
            <a:endParaRPr sz="1200" b="0" i="1" u="none" strike="noStrike" cap="none" dirty="0">
              <a:solidFill>
                <a:srgbClr val="0F2044"/>
              </a:solidFill>
              <a:latin typeface="Arial"/>
              <a:ea typeface="Arial"/>
              <a:cs typeface="Arial"/>
              <a:sym typeface="Arial"/>
            </a:endParaRPr>
          </a:p>
        </p:txBody>
      </p:sp>
      <p:cxnSp>
        <p:nvCxnSpPr>
          <p:cNvPr id="76" name="Google Shape;76;p13"/>
          <p:cNvCxnSpPr/>
          <p:nvPr/>
        </p:nvCxnSpPr>
        <p:spPr>
          <a:xfrm>
            <a:off x="3686300" y="4752872"/>
            <a:ext cx="0" cy="302700"/>
          </a:xfrm>
          <a:prstGeom prst="straightConnector1">
            <a:avLst/>
          </a:prstGeom>
          <a:noFill/>
          <a:ln w="9525" cap="flat" cmpd="sng">
            <a:solidFill>
              <a:schemeClr val="accent1"/>
            </a:solidFill>
            <a:prstDash val="solid"/>
            <a:round/>
            <a:headEnd type="none" w="sm" len="sm"/>
            <a:tailEnd type="none" w="sm" len="sm"/>
          </a:ln>
        </p:spPr>
      </p:cxnSp>
    </p:spTree>
  </p:cSld>
  <p:clrMap bg1="lt1" tx1="dk1" bg2="dk2" tx2="lt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4"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2.xml"/></Relationships>
</file>

<file path=ppt/slides/_rels/slide13.xml.rels><?xml version="1.0" encoding="UTF-8" standalone="yes"?>
<Relationships xmlns="http://schemas.openxmlformats.org/package/2006/relationships"><Relationship Id="rId2" Type="http://schemas.openxmlformats.org/officeDocument/2006/relationships/hyperlink" Target="https://seedsecuritylabs.org/Labs_20.04/" TargetMode="External"/><Relationship Id="rId1" Type="http://schemas.openxmlformats.org/officeDocument/2006/relationships/slideLayout" Target="../slideLayouts/slideLayout22.xml"/></Relationships>
</file>

<file path=ppt/slides/_rels/slide2.xml.rels><?xml version="1.0" encoding="UTF-8" standalone="yes"?>
<Relationships xmlns="http://schemas.openxmlformats.org/package/2006/relationships"><Relationship Id="rId3" Type="http://schemas.openxmlformats.org/officeDocument/2006/relationships/hyperlink" Target="mailto:x_li12@uncg.edu" TargetMode="External"/><Relationship Id="rId2" Type="http://schemas.openxmlformats.org/officeDocument/2006/relationships/image" Target="../media/image3.jpg"/><Relationship Id="rId1" Type="http://schemas.openxmlformats.org/officeDocument/2006/relationships/slideLayout" Target="../slideLayouts/slideLayout22.xml"/></Relationships>
</file>

<file path=ppt/slides/_rels/slide3.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Layout" Target="../slideLayouts/slideLayout2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2.xml"/></Relationships>
</file>

<file path=ppt/slides/_rels/slide8.xml.rels><?xml version="1.0" encoding="UTF-8" standalone="yes"?>
<Relationships xmlns="http://schemas.openxmlformats.org/package/2006/relationships"><Relationship Id="rId2" Type="http://schemas.openxmlformats.org/officeDocument/2006/relationships/hyperlink" Target="https://xiaochenli-w.github.io/CSC-481-681-Principles-of-Computer-Security/" TargetMode="External"/><Relationship Id="rId1" Type="http://schemas.openxmlformats.org/officeDocument/2006/relationships/slideLayout" Target="../slideLayouts/slideLayout22.xml"/></Relationships>
</file>

<file path=ppt/slides/_rels/slide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46"/>
        <p:cNvGrpSpPr/>
        <p:nvPr/>
      </p:nvGrpSpPr>
      <p:grpSpPr>
        <a:xfrm>
          <a:off x="0" y="0"/>
          <a:ext cx="0" cy="0"/>
          <a:chOff x="0" y="0"/>
          <a:chExt cx="0" cy="0"/>
        </a:xfrm>
      </p:grpSpPr>
      <p:sp>
        <p:nvSpPr>
          <p:cNvPr id="147" name="Google Shape;147;p27"/>
          <p:cNvSpPr txBox="1">
            <a:spLocks noGrp="1"/>
          </p:cNvSpPr>
          <p:nvPr>
            <p:ph type="ctrTitle"/>
          </p:nvPr>
        </p:nvSpPr>
        <p:spPr>
          <a:xfrm>
            <a:off x="646500" y="685800"/>
            <a:ext cx="7851000" cy="1790700"/>
          </a:xfrm>
          <a:prstGeom prst="rect">
            <a:avLst/>
          </a:prstGeom>
          <a:noFill/>
          <a:ln>
            <a:noFill/>
          </a:ln>
        </p:spPr>
        <p:txBody>
          <a:bodyPr spcFirstLastPara="1" wrap="square" lIns="91425" tIns="45700" rIns="91425" bIns="45700" anchor="b" anchorCtr="0">
            <a:noAutofit/>
          </a:bodyPr>
          <a:lstStyle/>
          <a:p>
            <a:pPr lvl="0"/>
            <a:r>
              <a:rPr lang="en-US" sz="5400" dirty="0"/>
              <a:t>Course Information</a:t>
            </a:r>
            <a:endParaRPr sz="3000" dirty="0"/>
          </a:p>
          <a:p>
            <a:pPr marL="0" lvl="0" indent="0" algn="ctr" rtl="0">
              <a:lnSpc>
                <a:spcPct val="90000"/>
              </a:lnSpc>
              <a:spcBef>
                <a:spcPts val="0"/>
              </a:spcBef>
              <a:spcAft>
                <a:spcPts val="0"/>
              </a:spcAft>
              <a:buSzPts val="6000"/>
              <a:buNone/>
            </a:pPr>
            <a:endParaRPr sz="3600" dirty="0"/>
          </a:p>
        </p:txBody>
      </p:sp>
      <p:sp>
        <p:nvSpPr>
          <p:cNvPr id="148" name="Google Shape;148;p27"/>
          <p:cNvSpPr txBox="1">
            <a:spLocks noGrp="1"/>
          </p:cNvSpPr>
          <p:nvPr>
            <p:ph type="subTitle" idx="1"/>
          </p:nvPr>
        </p:nvSpPr>
        <p:spPr>
          <a:xfrm>
            <a:off x="1143000" y="2701528"/>
            <a:ext cx="6858000" cy="1241700"/>
          </a:xfrm>
          <a:prstGeom prst="rect">
            <a:avLst/>
          </a:prstGeom>
          <a:noFill/>
          <a:ln>
            <a:noFill/>
          </a:ln>
        </p:spPr>
        <p:txBody>
          <a:bodyPr spcFirstLastPara="1" wrap="square" lIns="91425" tIns="45700" rIns="91425" bIns="45700" anchor="t" anchorCtr="0">
            <a:noAutofit/>
          </a:bodyPr>
          <a:lstStyle/>
          <a:p>
            <a:pPr marL="0" lvl="0" indent="0" algn="ctr" rtl="0">
              <a:lnSpc>
                <a:spcPct val="90000"/>
              </a:lnSpc>
              <a:spcBef>
                <a:spcPts val="1000"/>
              </a:spcBef>
              <a:spcAft>
                <a:spcPts val="0"/>
              </a:spcAft>
              <a:buSzPts val="2400"/>
              <a:buNone/>
            </a:pPr>
            <a:r>
              <a:rPr lang="en" sz="2000"/>
              <a:t>CSC 481/681/781</a:t>
            </a:r>
            <a:endParaRPr sz="2000" dirty="0"/>
          </a:p>
          <a:p>
            <a:pPr marL="0" lvl="0" indent="0" algn="ctr" rtl="0">
              <a:lnSpc>
                <a:spcPct val="90000"/>
              </a:lnSpc>
              <a:spcBef>
                <a:spcPts val="1000"/>
              </a:spcBef>
              <a:spcAft>
                <a:spcPts val="0"/>
              </a:spcAft>
              <a:buSzPts val="2400"/>
              <a:buNone/>
            </a:pPr>
            <a:r>
              <a:rPr lang="en" sz="2000" dirty="0"/>
              <a:t>Principles of Computer Security</a:t>
            </a:r>
          </a:p>
          <a:p>
            <a:pPr marL="0" lvl="0" indent="0" algn="ctr" rtl="0">
              <a:lnSpc>
                <a:spcPct val="90000"/>
              </a:lnSpc>
              <a:spcBef>
                <a:spcPts val="1000"/>
              </a:spcBef>
              <a:spcAft>
                <a:spcPts val="0"/>
              </a:spcAft>
              <a:buSzPts val="2400"/>
              <a:buNone/>
            </a:pPr>
            <a:r>
              <a:rPr lang="en" sz="2000" dirty="0"/>
              <a:t>Dr. Xiaochen Li</a:t>
            </a:r>
            <a:endParaRPr sz="2000" dirty="0"/>
          </a:p>
          <a:p>
            <a:pPr marL="0" lvl="0" indent="0" algn="ctr" rtl="0">
              <a:lnSpc>
                <a:spcPct val="90000"/>
              </a:lnSpc>
              <a:spcBef>
                <a:spcPts val="1000"/>
              </a:spcBef>
              <a:spcAft>
                <a:spcPts val="0"/>
              </a:spcAft>
              <a:buSzPts val="2400"/>
              <a:buNone/>
            </a:pPr>
            <a:endParaRP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6DC0EA-3704-ACFA-5483-A431C261C720}"/>
            </a:ext>
          </a:extLst>
        </p:cNvPr>
        <p:cNvGrpSpPr/>
        <p:nvPr/>
      </p:nvGrpSpPr>
      <p:grpSpPr>
        <a:xfrm>
          <a:off x="0" y="0"/>
          <a:ext cx="0" cy="0"/>
          <a:chOff x="0" y="0"/>
          <a:chExt cx="0" cy="0"/>
        </a:xfrm>
      </p:grpSpPr>
      <p:sp>
        <p:nvSpPr>
          <p:cNvPr id="4" name="Google Shape;158;p29">
            <a:extLst>
              <a:ext uri="{FF2B5EF4-FFF2-40B4-BE49-F238E27FC236}">
                <a16:creationId xmlns:a16="http://schemas.microsoft.com/office/drawing/2014/main" id="{27A233DE-F64C-666C-7E82-73D092561FDF}"/>
              </a:ext>
            </a:extLst>
          </p:cNvPr>
          <p:cNvSpPr txBox="1">
            <a:spLocks noGrp="1"/>
          </p:cNvSpPr>
          <p:nvPr>
            <p:ph type="title"/>
          </p:nvPr>
        </p:nvSpPr>
        <p:spPr>
          <a:xfrm>
            <a:off x="323850" y="224812"/>
            <a:ext cx="7886700" cy="713700"/>
          </a:xfrm>
          <a:prstGeom prst="rect">
            <a:avLst/>
          </a:prstGeom>
          <a:noFill/>
          <a:ln>
            <a:noFill/>
          </a:ln>
        </p:spPr>
        <p:txBody>
          <a:bodyPr spcFirstLastPara="1" wrap="square" lIns="91425" tIns="45700" rIns="91425" bIns="45700" anchor="ctr" anchorCtr="0">
            <a:noAutofit/>
          </a:bodyPr>
          <a:lstStyle/>
          <a:p>
            <a:pPr marL="0" lvl="0" indent="0" algn="l" rtl="0">
              <a:lnSpc>
                <a:spcPct val="90000"/>
              </a:lnSpc>
              <a:spcBef>
                <a:spcPts val="0"/>
              </a:spcBef>
              <a:spcAft>
                <a:spcPts val="0"/>
              </a:spcAft>
              <a:buSzPts val="3600"/>
              <a:buNone/>
            </a:pPr>
            <a:r>
              <a:rPr lang="en-US" sz="3600" dirty="0">
                <a:latin typeface="Times New Roman" panose="02020603050405020304" pitchFamily="18" charset="0"/>
                <a:cs typeface="Times New Roman" panose="02020603050405020304" pitchFamily="18" charset="0"/>
              </a:rPr>
              <a:t>Course Information</a:t>
            </a:r>
            <a:endParaRPr sz="3600" dirty="0">
              <a:latin typeface="Times New Roman" panose="02020603050405020304" pitchFamily="18" charset="0"/>
              <a:cs typeface="Times New Roman" panose="02020603050405020304" pitchFamily="18" charset="0"/>
            </a:endParaRPr>
          </a:p>
        </p:txBody>
      </p:sp>
      <p:pic>
        <p:nvPicPr>
          <p:cNvPr id="5" name="Picture 4" descr="A screenshot of a white screen&#10;&#10;AI-generated content may be incorrect.">
            <a:extLst>
              <a:ext uri="{FF2B5EF4-FFF2-40B4-BE49-F238E27FC236}">
                <a16:creationId xmlns:a16="http://schemas.microsoft.com/office/drawing/2014/main" id="{4CF6B1DC-48DF-0FDA-9B18-FA21C356781D}"/>
              </a:ext>
            </a:extLst>
          </p:cNvPr>
          <p:cNvPicPr>
            <a:picLocks noChangeAspect="1"/>
          </p:cNvPicPr>
          <p:nvPr/>
        </p:nvPicPr>
        <p:blipFill>
          <a:blip r:embed="rId2"/>
          <a:stretch>
            <a:fillRect/>
          </a:stretch>
        </p:blipFill>
        <p:spPr>
          <a:xfrm>
            <a:off x="1442255" y="876650"/>
            <a:ext cx="6259489" cy="3746459"/>
          </a:xfrm>
          <a:prstGeom prst="rect">
            <a:avLst/>
          </a:prstGeom>
        </p:spPr>
      </p:pic>
    </p:spTree>
    <p:extLst>
      <p:ext uri="{BB962C8B-B14F-4D97-AF65-F5344CB8AC3E}">
        <p14:creationId xmlns:p14="http://schemas.microsoft.com/office/powerpoint/2010/main" val="407861347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8971523-25AF-4A52-EDC9-48D7FF7707E0}"/>
            </a:ext>
          </a:extLst>
        </p:cNvPr>
        <p:cNvGrpSpPr/>
        <p:nvPr/>
      </p:nvGrpSpPr>
      <p:grpSpPr>
        <a:xfrm>
          <a:off x="0" y="0"/>
          <a:ext cx="0" cy="0"/>
          <a:chOff x="0" y="0"/>
          <a:chExt cx="0" cy="0"/>
        </a:xfrm>
      </p:grpSpPr>
      <p:sp>
        <p:nvSpPr>
          <p:cNvPr id="4" name="Google Shape;158;p29">
            <a:extLst>
              <a:ext uri="{FF2B5EF4-FFF2-40B4-BE49-F238E27FC236}">
                <a16:creationId xmlns:a16="http://schemas.microsoft.com/office/drawing/2014/main" id="{CC398D67-3EC3-5CB6-12AF-27D3D8000C61}"/>
              </a:ext>
            </a:extLst>
          </p:cNvPr>
          <p:cNvSpPr txBox="1">
            <a:spLocks noGrp="1"/>
          </p:cNvSpPr>
          <p:nvPr>
            <p:ph type="title"/>
          </p:nvPr>
        </p:nvSpPr>
        <p:spPr>
          <a:xfrm>
            <a:off x="323850" y="224812"/>
            <a:ext cx="7886700" cy="713700"/>
          </a:xfrm>
          <a:prstGeom prst="rect">
            <a:avLst/>
          </a:prstGeom>
          <a:noFill/>
          <a:ln>
            <a:noFill/>
          </a:ln>
        </p:spPr>
        <p:txBody>
          <a:bodyPr spcFirstLastPara="1" wrap="square" lIns="91425" tIns="45700" rIns="91425" bIns="45700" anchor="ctr" anchorCtr="0">
            <a:noAutofit/>
          </a:bodyPr>
          <a:lstStyle/>
          <a:p>
            <a:pPr marL="0" lvl="0" indent="0" algn="l" rtl="0">
              <a:lnSpc>
                <a:spcPct val="90000"/>
              </a:lnSpc>
              <a:spcBef>
                <a:spcPts val="0"/>
              </a:spcBef>
              <a:spcAft>
                <a:spcPts val="0"/>
              </a:spcAft>
              <a:buSzPts val="3600"/>
              <a:buNone/>
            </a:pPr>
            <a:r>
              <a:rPr lang="en-US" sz="3600" dirty="0">
                <a:latin typeface="Times New Roman" panose="02020603050405020304" pitchFamily="18" charset="0"/>
                <a:cs typeface="Times New Roman" panose="02020603050405020304" pitchFamily="18" charset="0"/>
              </a:rPr>
              <a:t>Course Information</a:t>
            </a:r>
            <a:endParaRPr sz="3600" dirty="0">
              <a:latin typeface="Times New Roman" panose="02020603050405020304" pitchFamily="18" charset="0"/>
              <a:cs typeface="Times New Roman" panose="02020603050405020304" pitchFamily="18" charset="0"/>
            </a:endParaRPr>
          </a:p>
        </p:txBody>
      </p:sp>
      <p:sp>
        <p:nvSpPr>
          <p:cNvPr id="7" name="TextBox 6">
            <a:extLst>
              <a:ext uri="{FF2B5EF4-FFF2-40B4-BE49-F238E27FC236}">
                <a16:creationId xmlns:a16="http://schemas.microsoft.com/office/drawing/2014/main" id="{27C110EC-AE2F-AF1C-946B-FDFD39CDA4B5}"/>
              </a:ext>
            </a:extLst>
          </p:cNvPr>
          <p:cNvSpPr txBox="1"/>
          <p:nvPr/>
        </p:nvSpPr>
        <p:spPr>
          <a:xfrm>
            <a:off x="323850" y="1136597"/>
            <a:ext cx="8381535" cy="2492990"/>
          </a:xfrm>
          <a:prstGeom prst="rect">
            <a:avLst/>
          </a:prstGeom>
          <a:noFill/>
        </p:spPr>
        <p:txBody>
          <a:bodyPr wrap="square">
            <a:spAutoFit/>
          </a:bodyPr>
          <a:lstStyle/>
          <a:p>
            <a:r>
              <a:rPr lang="en-US" sz="1600" b="1" dirty="0">
                <a:latin typeface="Times New Roman" panose="02020603050405020304" pitchFamily="18" charset="0"/>
                <a:cs typeface="Times New Roman" panose="02020603050405020304" pitchFamily="18" charset="0"/>
              </a:rPr>
              <a:t>Attendance Policy</a:t>
            </a:r>
            <a:r>
              <a:rPr lang="en-US" dirty="0">
                <a:latin typeface="Times New Roman" panose="02020603050405020304" pitchFamily="18" charset="0"/>
                <a:cs typeface="Times New Roman" panose="02020603050405020304" pitchFamily="18" charset="0"/>
              </a:rPr>
              <a:t>: Attendance is mandatory, but </a:t>
            </a:r>
            <a:r>
              <a:rPr lang="en-US" b="1" dirty="0">
                <a:latin typeface="Times New Roman" panose="02020603050405020304" pitchFamily="18" charset="0"/>
                <a:cs typeface="Times New Roman" panose="02020603050405020304" pitchFamily="18" charset="0"/>
              </a:rPr>
              <a:t>no attendance check. </a:t>
            </a:r>
            <a:r>
              <a:rPr lang="en-US" dirty="0">
                <a:latin typeface="Times New Roman" panose="02020603050405020304" pitchFamily="18" charset="0"/>
                <a:cs typeface="Times New Roman" panose="02020603050405020304" pitchFamily="18" charset="0"/>
              </a:rPr>
              <a:t>All students are responsible for everything done or said in class (this can include changes in assignments, due dates, etc.). Note that this is a very dynamic class, with regular in-class activities, so </a:t>
            </a:r>
            <a:r>
              <a:rPr lang="en-US" b="1" dirty="0">
                <a:latin typeface="Times New Roman" panose="02020603050405020304" pitchFamily="18" charset="0"/>
                <a:cs typeface="Times New Roman" panose="02020603050405020304" pitchFamily="18" charset="0"/>
              </a:rPr>
              <a:t>it is highly unlikely that a student who regularly misses classes will be successful in the course</a:t>
            </a:r>
            <a:r>
              <a:rPr lang="en-US" dirty="0">
                <a:latin typeface="Times New Roman" panose="02020603050405020304" pitchFamily="18" charset="0"/>
                <a:cs typeface="Times New Roman" panose="02020603050405020304" pitchFamily="18" charset="0"/>
              </a:rPr>
              <a:t>. If attendance becomes a problem, then in-class exercises may be collected and included as part of the assignment portion of the grade.</a:t>
            </a:r>
          </a:p>
          <a:p>
            <a:endParaRPr lang="en-US" dirty="0">
              <a:latin typeface="Times New Roman" panose="02020603050405020304" pitchFamily="18" charset="0"/>
              <a:cs typeface="Times New Roman" panose="02020603050405020304" pitchFamily="18" charset="0"/>
            </a:endParaRPr>
          </a:p>
          <a:p>
            <a:r>
              <a:rPr lang="en-US" dirty="0">
                <a:latin typeface="Times New Roman" panose="02020603050405020304" pitchFamily="18" charset="0"/>
                <a:cs typeface="Times New Roman" panose="02020603050405020304" pitchFamily="18" charset="0"/>
              </a:rPr>
              <a:t>The university allows for a limited number of excused absences for religious observances. Students who plan to take such an absence should notify the instructor at least two weeks in advance so that accommodations can be made. It is the student’s responsibility to obtain notes from another student if they miss class. </a:t>
            </a:r>
            <a:r>
              <a:rPr lang="en-US" b="1" dirty="0">
                <a:latin typeface="Times New Roman" panose="02020603050405020304" pitchFamily="18" charset="0"/>
                <a:cs typeface="Times New Roman" panose="02020603050405020304" pitchFamily="18" charset="0"/>
              </a:rPr>
              <a:t>Office hours are for answering questions about class material, and I will not re-teach a topic during office hours because you missed class</a:t>
            </a:r>
            <a:r>
              <a:rPr lang="en-US" dirty="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15631765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E5CC919-4A9A-CB2D-E687-1A78E30A87F9}"/>
            </a:ext>
          </a:extLst>
        </p:cNvPr>
        <p:cNvGrpSpPr/>
        <p:nvPr/>
      </p:nvGrpSpPr>
      <p:grpSpPr>
        <a:xfrm>
          <a:off x="0" y="0"/>
          <a:ext cx="0" cy="0"/>
          <a:chOff x="0" y="0"/>
          <a:chExt cx="0" cy="0"/>
        </a:xfrm>
      </p:grpSpPr>
      <p:sp>
        <p:nvSpPr>
          <p:cNvPr id="4" name="Google Shape;158;p29">
            <a:extLst>
              <a:ext uri="{FF2B5EF4-FFF2-40B4-BE49-F238E27FC236}">
                <a16:creationId xmlns:a16="http://schemas.microsoft.com/office/drawing/2014/main" id="{D141A103-777F-9A97-3614-ED13AE66FABF}"/>
              </a:ext>
            </a:extLst>
          </p:cNvPr>
          <p:cNvSpPr txBox="1">
            <a:spLocks noGrp="1"/>
          </p:cNvSpPr>
          <p:nvPr>
            <p:ph type="title"/>
          </p:nvPr>
        </p:nvSpPr>
        <p:spPr>
          <a:xfrm>
            <a:off x="323850" y="224812"/>
            <a:ext cx="7886700" cy="713700"/>
          </a:xfrm>
          <a:prstGeom prst="rect">
            <a:avLst/>
          </a:prstGeom>
          <a:noFill/>
          <a:ln>
            <a:noFill/>
          </a:ln>
        </p:spPr>
        <p:txBody>
          <a:bodyPr spcFirstLastPara="1" wrap="square" lIns="91425" tIns="45700" rIns="91425" bIns="45700" anchor="ctr" anchorCtr="0">
            <a:noAutofit/>
          </a:bodyPr>
          <a:lstStyle/>
          <a:p>
            <a:pPr marL="0" lvl="0" indent="0" algn="l" rtl="0">
              <a:lnSpc>
                <a:spcPct val="90000"/>
              </a:lnSpc>
              <a:spcBef>
                <a:spcPts val="0"/>
              </a:spcBef>
              <a:spcAft>
                <a:spcPts val="0"/>
              </a:spcAft>
              <a:buSzPts val="3600"/>
              <a:buNone/>
            </a:pPr>
            <a:r>
              <a:rPr lang="en-US" sz="3600" dirty="0">
                <a:latin typeface="Times New Roman" panose="02020603050405020304" pitchFamily="18" charset="0"/>
                <a:cs typeface="Times New Roman" panose="02020603050405020304" pitchFamily="18" charset="0"/>
              </a:rPr>
              <a:t>Course Information</a:t>
            </a:r>
            <a:endParaRPr sz="3600" dirty="0">
              <a:latin typeface="Times New Roman" panose="02020603050405020304" pitchFamily="18" charset="0"/>
              <a:cs typeface="Times New Roman" panose="02020603050405020304" pitchFamily="18" charset="0"/>
            </a:endParaRPr>
          </a:p>
        </p:txBody>
      </p:sp>
      <p:sp>
        <p:nvSpPr>
          <p:cNvPr id="7" name="TextBox 6">
            <a:extLst>
              <a:ext uri="{FF2B5EF4-FFF2-40B4-BE49-F238E27FC236}">
                <a16:creationId xmlns:a16="http://schemas.microsoft.com/office/drawing/2014/main" id="{76E6E6DD-EC6C-7C1A-4E3C-BFD596CB0CE4}"/>
              </a:ext>
            </a:extLst>
          </p:cNvPr>
          <p:cNvSpPr txBox="1"/>
          <p:nvPr/>
        </p:nvSpPr>
        <p:spPr>
          <a:xfrm>
            <a:off x="323850" y="1136597"/>
            <a:ext cx="8381535" cy="2492990"/>
          </a:xfrm>
          <a:prstGeom prst="rect">
            <a:avLst/>
          </a:prstGeom>
          <a:noFill/>
        </p:spPr>
        <p:txBody>
          <a:bodyPr wrap="square">
            <a:spAutoFit/>
          </a:bodyPr>
          <a:lstStyle/>
          <a:p>
            <a:r>
              <a:rPr lang="en-US" sz="1600" b="1" dirty="0">
                <a:latin typeface="Times New Roman" panose="02020603050405020304" pitchFamily="18" charset="0"/>
                <a:cs typeface="Times New Roman" panose="02020603050405020304" pitchFamily="18" charset="0"/>
              </a:rPr>
              <a:t>Assignments &amp; Academic Integrity</a:t>
            </a:r>
            <a:r>
              <a:rPr lang="en-US" dirty="0">
                <a:latin typeface="Times New Roman" panose="02020603050405020304" pitchFamily="18" charset="0"/>
                <a:cs typeface="Times New Roman" panose="02020603050405020304" pitchFamily="18" charset="0"/>
              </a:rPr>
              <a:t>: </a:t>
            </a:r>
          </a:p>
          <a:p>
            <a:endParaRPr lang="en-US" dirty="0">
              <a:latin typeface="Times New Roman" panose="02020603050405020304" pitchFamily="18" charset="0"/>
              <a:cs typeface="Times New Roman" panose="02020603050405020304" pitchFamily="18" charset="0"/>
            </a:endParaRPr>
          </a:p>
          <a:p>
            <a:pPr marL="285750" indent="-285750">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Assignments are </a:t>
            </a:r>
            <a:r>
              <a:rPr lang="en-US" b="1" dirty="0">
                <a:latin typeface="Times New Roman" panose="02020603050405020304" pitchFamily="18" charset="0"/>
                <a:cs typeface="Times New Roman" panose="02020603050405020304" pitchFamily="18" charset="0"/>
              </a:rPr>
              <a:t>individual work only</a:t>
            </a:r>
            <a:r>
              <a:rPr lang="en-US" dirty="0">
                <a:latin typeface="Times New Roman" panose="02020603050405020304" pitchFamily="18" charset="0"/>
                <a:cs typeface="Times New Roman" panose="02020603050405020304" pitchFamily="18" charset="0"/>
              </a:rPr>
              <a:t>, unless explicitly stated otherwise</a:t>
            </a:r>
            <a:r>
              <a:rPr lang="zh-CN" altLang="en-US" dirty="0">
                <a:latin typeface="Times New Roman" panose="02020603050405020304" pitchFamily="18" charset="0"/>
                <a:cs typeface="Times New Roman" panose="02020603050405020304" pitchFamily="18" charset="0"/>
              </a:rPr>
              <a:t>；</a:t>
            </a:r>
            <a:endParaRPr lang="en-US" dirty="0">
              <a:latin typeface="Times New Roman" panose="02020603050405020304" pitchFamily="18" charset="0"/>
              <a:cs typeface="Times New Roman" panose="02020603050405020304" pitchFamily="18" charset="0"/>
            </a:endParaRPr>
          </a:p>
          <a:p>
            <a:pPr marL="285750" indent="-285750">
              <a:buFont typeface="Arial" panose="020B0604020202020204" pitchFamily="34" charset="0"/>
              <a:buChar char="•"/>
            </a:pPr>
            <a:endParaRPr lang="en-US" dirty="0">
              <a:latin typeface="Times New Roman" panose="02020603050405020304" pitchFamily="18" charset="0"/>
              <a:cs typeface="Times New Roman" panose="02020603050405020304" pitchFamily="18" charset="0"/>
            </a:endParaRPr>
          </a:p>
          <a:p>
            <a:pPr marL="285750" indent="-285750">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“Individual work” means your own work, in your own words </a:t>
            </a:r>
            <a:r>
              <a:rPr lang="en-US" altLang="zh-CN" dirty="0">
                <a:latin typeface="Times New Roman" panose="02020603050405020304" pitchFamily="18" charset="0"/>
                <a:cs typeface="Times New Roman" panose="02020603050405020304" pitchFamily="18" charset="0"/>
              </a:rPr>
              <a:t>— not generated by AI;</a:t>
            </a:r>
            <a:endParaRPr lang="en-US" dirty="0">
              <a:latin typeface="Times New Roman" panose="02020603050405020304" pitchFamily="18" charset="0"/>
              <a:cs typeface="Times New Roman" panose="02020603050405020304" pitchFamily="18" charset="0"/>
            </a:endParaRPr>
          </a:p>
          <a:p>
            <a:pPr marL="285750" indent="-285750">
              <a:buFont typeface="Arial" panose="020B0604020202020204" pitchFamily="34" charset="0"/>
              <a:buChar char="•"/>
            </a:pPr>
            <a:endParaRPr lang="en-US" dirty="0">
              <a:latin typeface="Times New Roman" panose="02020603050405020304" pitchFamily="18" charset="0"/>
              <a:cs typeface="Times New Roman" panose="02020603050405020304" pitchFamily="18" charset="0"/>
            </a:endParaRPr>
          </a:p>
          <a:p>
            <a:pPr marL="285750" indent="-285750">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External references must be clearly cited if used;</a:t>
            </a:r>
          </a:p>
          <a:p>
            <a:pPr marL="285750" indent="-285750">
              <a:buFont typeface="Arial" panose="020B0604020202020204" pitchFamily="34" charset="0"/>
              <a:buChar char="•"/>
            </a:pPr>
            <a:endParaRPr lang="en-US" dirty="0">
              <a:latin typeface="Times New Roman" panose="02020603050405020304" pitchFamily="18" charset="0"/>
              <a:cs typeface="Times New Roman" panose="02020603050405020304" pitchFamily="18" charset="0"/>
            </a:endParaRPr>
          </a:p>
          <a:p>
            <a:pPr marL="285750" indent="-285750">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Searching for solutions online is a violation of academic integrity;</a:t>
            </a:r>
          </a:p>
          <a:p>
            <a:pPr marL="285750" indent="-285750">
              <a:buFont typeface="Arial" panose="020B0604020202020204" pitchFamily="34" charset="0"/>
              <a:buChar char="•"/>
            </a:pPr>
            <a:endParaRPr lang="en-US" dirty="0">
              <a:latin typeface="Times New Roman" panose="02020603050405020304" pitchFamily="18" charset="0"/>
              <a:cs typeface="Times New Roman" panose="02020603050405020304" pitchFamily="18" charset="0"/>
            </a:endParaRPr>
          </a:p>
          <a:p>
            <a:pPr marL="285750" indent="-285750">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Sharing or copying homework is a serious violation (both parties are penalized)</a:t>
            </a:r>
          </a:p>
        </p:txBody>
      </p:sp>
    </p:spTree>
    <p:extLst>
      <p:ext uri="{BB962C8B-B14F-4D97-AF65-F5344CB8AC3E}">
        <p14:creationId xmlns:p14="http://schemas.microsoft.com/office/powerpoint/2010/main" val="428215659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FA770C0-67BB-2F23-E358-4B13D49CFF85}"/>
            </a:ext>
          </a:extLst>
        </p:cNvPr>
        <p:cNvGrpSpPr/>
        <p:nvPr/>
      </p:nvGrpSpPr>
      <p:grpSpPr>
        <a:xfrm>
          <a:off x="0" y="0"/>
          <a:ext cx="0" cy="0"/>
          <a:chOff x="0" y="0"/>
          <a:chExt cx="0" cy="0"/>
        </a:xfrm>
      </p:grpSpPr>
      <p:sp>
        <p:nvSpPr>
          <p:cNvPr id="4" name="Google Shape;158;p29">
            <a:extLst>
              <a:ext uri="{FF2B5EF4-FFF2-40B4-BE49-F238E27FC236}">
                <a16:creationId xmlns:a16="http://schemas.microsoft.com/office/drawing/2014/main" id="{404C244F-B6BB-ED4D-2AE6-CE0FCDEC86C8}"/>
              </a:ext>
            </a:extLst>
          </p:cNvPr>
          <p:cNvSpPr txBox="1">
            <a:spLocks noGrp="1"/>
          </p:cNvSpPr>
          <p:nvPr>
            <p:ph type="title"/>
          </p:nvPr>
        </p:nvSpPr>
        <p:spPr>
          <a:xfrm>
            <a:off x="323850" y="224812"/>
            <a:ext cx="7886700" cy="713700"/>
          </a:xfrm>
          <a:prstGeom prst="rect">
            <a:avLst/>
          </a:prstGeom>
          <a:noFill/>
          <a:ln>
            <a:noFill/>
          </a:ln>
        </p:spPr>
        <p:txBody>
          <a:bodyPr spcFirstLastPara="1" wrap="square" lIns="91425" tIns="45700" rIns="91425" bIns="45700" anchor="ctr" anchorCtr="0">
            <a:noAutofit/>
          </a:bodyPr>
          <a:lstStyle/>
          <a:p>
            <a:pPr marL="0" lvl="0" indent="0" algn="l" rtl="0">
              <a:lnSpc>
                <a:spcPct val="90000"/>
              </a:lnSpc>
              <a:spcBef>
                <a:spcPts val="0"/>
              </a:spcBef>
              <a:spcAft>
                <a:spcPts val="0"/>
              </a:spcAft>
              <a:buSzPts val="3600"/>
              <a:buNone/>
            </a:pPr>
            <a:r>
              <a:rPr lang="en-US" sz="3600" dirty="0">
                <a:latin typeface="Times New Roman" panose="02020603050405020304" pitchFamily="18" charset="0"/>
                <a:cs typeface="Times New Roman" panose="02020603050405020304" pitchFamily="18" charset="0"/>
              </a:rPr>
              <a:t>Course Information</a:t>
            </a:r>
            <a:endParaRPr sz="3600" dirty="0">
              <a:latin typeface="Times New Roman" panose="02020603050405020304" pitchFamily="18" charset="0"/>
              <a:cs typeface="Times New Roman" panose="02020603050405020304" pitchFamily="18" charset="0"/>
            </a:endParaRPr>
          </a:p>
        </p:txBody>
      </p:sp>
      <p:sp>
        <p:nvSpPr>
          <p:cNvPr id="7" name="TextBox 6">
            <a:extLst>
              <a:ext uri="{FF2B5EF4-FFF2-40B4-BE49-F238E27FC236}">
                <a16:creationId xmlns:a16="http://schemas.microsoft.com/office/drawing/2014/main" id="{D9F40714-DE4D-9B9D-7D73-48E7E0186160}"/>
              </a:ext>
            </a:extLst>
          </p:cNvPr>
          <p:cNvSpPr txBox="1"/>
          <p:nvPr/>
        </p:nvSpPr>
        <p:spPr>
          <a:xfrm>
            <a:off x="323850" y="1136597"/>
            <a:ext cx="8381535" cy="2446824"/>
          </a:xfrm>
          <a:prstGeom prst="rect">
            <a:avLst/>
          </a:prstGeom>
          <a:noFill/>
        </p:spPr>
        <p:txBody>
          <a:bodyPr wrap="square">
            <a:spAutoFit/>
          </a:bodyPr>
          <a:lstStyle/>
          <a:p>
            <a:r>
              <a:rPr lang="en-US" sz="1600" b="1" dirty="0">
                <a:latin typeface="Times New Roman" panose="02020603050405020304" pitchFamily="18" charset="0"/>
                <a:cs typeface="Times New Roman" panose="02020603050405020304" pitchFamily="18" charset="0"/>
              </a:rPr>
              <a:t>SEED Lab</a:t>
            </a:r>
            <a:r>
              <a:rPr lang="en-US" dirty="0">
                <a:latin typeface="Times New Roman" panose="02020603050405020304" pitchFamily="18" charset="0"/>
                <a:cs typeface="Times New Roman" panose="02020603050405020304" pitchFamily="18" charset="0"/>
              </a:rPr>
              <a:t>: </a:t>
            </a:r>
          </a:p>
          <a:p>
            <a:pPr marL="285750" indent="-285750">
              <a:spcAft>
                <a:spcPts val="600"/>
              </a:spcAft>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Use the lab website (</a:t>
            </a:r>
            <a:r>
              <a:rPr lang="en-US" dirty="0">
                <a:latin typeface="Times New Roman" panose="02020603050405020304" pitchFamily="18" charset="0"/>
                <a:cs typeface="Times New Roman" panose="02020603050405020304" pitchFamily="18" charset="0"/>
                <a:hlinkClick r:id="rId2"/>
              </a:rPr>
              <a:t>https://seedsecuritylabs.org/Labs_20.04/</a:t>
            </a:r>
            <a:r>
              <a:rPr lang="en-US" dirty="0">
                <a:latin typeface="Times New Roman" panose="02020603050405020304" pitchFamily="18" charset="0"/>
                <a:cs typeface="Times New Roman" panose="02020603050405020304" pitchFamily="18" charset="0"/>
              </a:rPr>
              <a:t>) to practice concepts learned in class;</a:t>
            </a:r>
          </a:p>
          <a:p>
            <a:pPr marL="285750" indent="-285750">
              <a:spcAft>
                <a:spcPts val="600"/>
              </a:spcAft>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Submit your lab report as a PDF on Canvas;</a:t>
            </a:r>
          </a:p>
          <a:p>
            <a:pPr marL="285750" indent="-285750">
              <a:spcAft>
                <a:spcPts val="600"/>
              </a:spcAft>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Do not share screenshots of experiment steps with other students; If discovered, both parties will lose points for that assignment;</a:t>
            </a:r>
          </a:p>
          <a:p>
            <a:pPr marL="285750" indent="-285750">
              <a:spcAft>
                <a:spcPts val="600"/>
              </a:spcAft>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Required: include unique identifiers (e.g., current timestamp) in screenshots as a “watermark”</a:t>
            </a:r>
          </a:p>
          <a:p>
            <a:pPr marL="285750" indent="-285750">
              <a:spcAft>
                <a:spcPts val="600"/>
              </a:spcAft>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Not completing some steps does not mean zero points; Include screenshots of your attempts and analysis of issues for partial credit;</a:t>
            </a:r>
          </a:p>
          <a:p>
            <a:pPr marL="285750" indent="-285750">
              <a:spcAft>
                <a:spcPts val="600"/>
              </a:spcAft>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Cheating (sharing or copying) will result in zero points.</a:t>
            </a:r>
          </a:p>
        </p:txBody>
      </p:sp>
    </p:spTree>
    <p:extLst>
      <p:ext uri="{BB962C8B-B14F-4D97-AF65-F5344CB8AC3E}">
        <p14:creationId xmlns:p14="http://schemas.microsoft.com/office/powerpoint/2010/main" val="24984411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1A4DC4C5-59F3-B745-A3A6-8D749D182E79}"/>
              </a:ext>
            </a:extLst>
          </p:cNvPr>
          <p:cNvSpPr>
            <a:spLocks noGrp="1"/>
          </p:cNvSpPr>
          <p:nvPr>
            <p:ph type="sldNum" sz="quarter" idx="12"/>
          </p:nvPr>
        </p:nvSpPr>
        <p:spPr/>
        <p:txBody>
          <a:bodyPr/>
          <a:lstStyle/>
          <a:p>
            <a:fld id="{4E1C71C6-E758-FD41-AF3F-CBFC7C528FF6}" type="slidenum">
              <a:rPr lang="en-US" smtClean="0"/>
              <a:t>2</a:t>
            </a:fld>
            <a:endParaRPr lang="en-US" dirty="0"/>
          </a:p>
        </p:txBody>
      </p:sp>
      <p:sp>
        <p:nvSpPr>
          <p:cNvPr id="2" name="TextBox 10">
            <a:extLst>
              <a:ext uri="{FF2B5EF4-FFF2-40B4-BE49-F238E27FC236}">
                <a16:creationId xmlns:a16="http://schemas.microsoft.com/office/drawing/2014/main" id="{046E42CE-F4B2-83C8-EF4C-B087E3E9CB91}"/>
              </a:ext>
            </a:extLst>
          </p:cNvPr>
          <p:cNvSpPr txBox="1"/>
          <p:nvPr/>
        </p:nvSpPr>
        <p:spPr>
          <a:xfrm>
            <a:off x="521233" y="410966"/>
            <a:ext cx="5892800" cy="2544286"/>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spcBef>
                <a:spcPts val="450"/>
              </a:spcBef>
              <a:spcAft>
                <a:spcPts val="450"/>
              </a:spcAft>
            </a:pPr>
            <a:r>
              <a:rPr lang="en-US" sz="2100" b="1" dirty="0">
                <a:latin typeface="Times New Roman" panose="02020603050405020304" pitchFamily="18" charset="0"/>
                <a:cs typeface="Times New Roman" panose="02020603050405020304" pitchFamily="18" charset="0"/>
              </a:rPr>
              <a:t>About Me</a:t>
            </a:r>
          </a:p>
          <a:p>
            <a:pPr marL="214313" indent="-214313">
              <a:spcBef>
                <a:spcPts val="450"/>
              </a:spcBef>
              <a:spcAft>
                <a:spcPts val="450"/>
              </a:spcAft>
              <a:buFont typeface="Arial" panose="020B0604020202020204" pitchFamily="34" charset="0"/>
              <a:buChar char="•"/>
            </a:pPr>
            <a:r>
              <a:rPr lang="en-US" sz="1500" dirty="0">
                <a:latin typeface="Times New Roman" panose="02020603050405020304" pitchFamily="18" charset="0"/>
                <a:cs typeface="Times New Roman" panose="02020603050405020304" pitchFamily="18" charset="0"/>
              </a:rPr>
              <a:t>Assistant Professor, Department of Computer Science, University of North Carolina at Greensboro</a:t>
            </a:r>
          </a:p>
          <a:p>
            <a:pPr marL="214313" indent="-214313">
              <a:spcBef>
                <a:spcPts val="450"/>
              </a:spcBef>
              <a:spcAft>
                <a:spcPts val="450"/>
              </a:spcAft>
              <a:buFont typeface="Arial" panose="020B0604020202020204" pitchFamily="34" charset="0"/>
              <a:buChar char="•"/>
            </a:pPr>
            <a:r>
              <a:rPr lang="en-US" sz="1500" dirty="0">
                <a:latin typeface="Times New Roman" panose="02020603050405020304" pitchFamily="18" charset="0"/>
                <a:cs typeface="Times New Roman" panose="02020603050405020304" pitchFamily="18" charset="0"/>
              </a:rPr>
              <a:t>Former Visiting Ph.D. Student and Postdoctoral Researcher, University of Virginia</a:t>
            </a:r>
          </a:p>
          <a:p>
            <a:pPr marL="214313" indent="-214313">
              <a:spcBef>
                <a:spcPts val="450"/>
              </a:spcBef>
              <a:spcAft>
                <a:spcPts val="450"/>
              </a:spcAft>
              <a:buFont typeface="Arial" panose="020B0604020202020204" pitchFamily="34" charset="0"/>
              <a:buChar char="•"/>
            </a:pPr>
            <a:r>
              <a:rPr lang="en-US" sz="1500" dirty="0">
                <a:latin typeface="Times New Roman" panose="02020603050405020304" pitchFamily="18" charset="0"/>
                <a:cs typeface="Times New Roman" panose="02020603050405020304" pitchFamily="18" charset="0"/>
              </a:rPr>
              <a:t>Ph.D. in Cyberspace Security, Zhejiang University (China)</a:t>
            </a:r>
          </a:p>
          <a:p>
            <a:pPr marL="214313" indent="-214313">
              <a:spcBef>
                <a:spcPts val="450"/>
              </a:spcBef>
              <a:spcAft>
                <a:spcPts val="450"/>
              </a:spcAft>
              <a:buFont typeface="Arial" panose="020B0604020202020204" pitchFamily="34" charset="0"/>
              <a:buChar char="•"/>
            </a:pPr>
            <a:r>
              <a:rPr lang="en-US" sz="1500" dirty="0">
                <a:latin typeface="Times New Roman" panose="02020603050405020304" pitchFamily="18" charset="0"/>
                <a:cs typeface="Times New Roman" panose="02020603050405020304" pitchFamily="18" charset="0"/>
              </a:rPr>
              <a:t>Research focus: </a:t>
            </a:r>
            <a:r>
              <a:rPr lang="en-US" sz="1500" b="1" dirty="0">
                <a:latin typeface="Times New Roman" panose="02020603050405020304" pitchFamily="18" charset="0"/>
                <a:cs typeface="Times New Roman" panose="02020603050405020304" pitchFamily="18" charset="0"/>
              </a:rPr>
              <a:t>Data Privacy</a:t>
            </a:r>
            <a:r>
              <a:rPr lang="en-US" sz="1500" dirty="0">
                <a:latin typeface="Times New Roman" panose="02020603050405020304" pitchFamily="18" charset="0"/>
                <a:cs typeface="Times New Roman" panose="02020603050405020304" pitchFamily="18" charset="0"/>
              </a:rPr>
              <a:t> in </a:t>
            </a:r>
            <a:r>
              <a:rPr lang="en-US" sz="1500" b="1" dirty="0">
                <a:latin typeface="Times New Roman" panose="02020603050405020304" pitchFamily="18" charset="0"/>
                <a:cs typeface="Times New Roman" panose="02020603050405020304" pitchFamily="18" charset="0"/>
              </a:rPr>
              <a:t>Cyberspace Security</a:t>
            </a:r>
            <a:r>
              <a:rPr lang="en-US" sz="1500" dirty="0">
                <a:latin typeface="Times New Roman" panose="02020603050405020304" pitchFamily="18" charset="0"/>
                <a:cs typeface="Times New Roman" panose="02020603050405020304" pitchFamily="18" charset="0"/>
              </a:rPr>
              <a:t>, with applications to </a:t>
            </a:r>
            <a:r>
              <a:rPr lang="en-US" sz="1500" b="1" dirty="0">
                <a:latin typeface="Times New Roman" panose="02020603050405020304" pitchFamily="18" charset="0"/>
                <a:cs typeface="Times New Roman" panose="02020603050405020304" pitchFamily="18" charset="0"/>
              </a:rPr>
              <a:t>statistical analysis </a:t>
            </a:r>
            <a:r>
              <a:rPr lang="en-US" sz="1500" dirty="0">
                <a:latin typeface="Times New Roman" panose="02020603050405020304" pitchFamily="18" charset="0"/>
                <a:cs typeface="Times New Roman" panose="02020603050405020304" pitchFamily="18" charset="0"/>
              </a:rPr>
              <a:t>and </a:t>
            </a:r>
            <a:r>
              <a:rPr lang="en-US" sz="1500" b="1" dirty="0">
                <a:latin typeface="Times New Roman" panose="02020603050405020304" pitchFamily="18" charset="0"/>
                <a:cs typeface="Times New Roman" panose="02020603050405020304" pitchFamily="18" charset="0"/>
              </a:rPr>
              <a:t>large language models </a:t>
            </a:r>
            <a:r>
              <a:rPr lang="en-US" sz="1500" dirty="0">
                <a:latin typeface="Times New Roman" panose="02020603050405020304" pitchFamily="18" charset="0"/>
                <a:cs typeface="Times New Roman" panose="02020603050405020304" pitchFamily="18" charset="0"/>
              </a:rPr>
              <a:t>(LLMs)</a:t>
            </a:r>
          </a:p>
        </p:txBody>
      </p:sp>
      <p:pic>
        <p:nvPicPr>
          <p:cNvPr id="5" name="Picture 4">
            <a:extLst>
              <a:ext uri="{FF2B5EF4-FFF2-40B4-BE49-F238E27FC236}">
                <a16:creationId xmlns:a16="http://schemas.microsoft.com/office/drawing/2014/main" id="{7CE9D664-79F3-5335-B110-3B8C70F25BC1}"/>
              </a:ext>
            </a:extLst>
          </p:cNvPr>
          <p:cNvPicPr>
            <a:picLocks noChangeAspect="1"/>
          </p:cNvPicPr>
          <p:nvPr/>
        </p:nvPicPr>
        <p:blipFill>
          <a:blip r:embed="rId2"/>
          <a:srcRect l="6346" t="31999" b="15705"/>
          <a:stretch>
            <a:fillRect/>
          </a:stretch>
        </p:blipFill>
        <p:spPr>
          <a:xfrm>
            <a:off x="6505473" y="327660"/>
            <a:ext cx="2016227" cy="1501140"/>
          </a:xfrm>
          <a:prstGeom prst="rect">
            <a:avLst/>
          </a:prstGeom>
        </p:spPr>
      </p:pic>
      <p:sp>
        <p:nvSpPr>
          <p:cNvPr id="6" name="TextBox 5">
            <a:extLst>
              <a:ext uri="{FF2B5EF4-FFF2-40B4-BE49-F238E27FC236}">
                <a16:creationId xmlns:a16="http://schemas.microsoft.com/office/drawing/2014/main" id="{76960F0D-1619-0E42-C6E8-B367736E96D1}"/>
              </a:ext>
            </a:extLst>
          </p:cNvPr>
          <p:cNvSpPr txBox="1"/>
          <p:nvPr/>
        </p:nvSpPr>
        <p:spPr>
          <a:xfrm>
            <a:off x="708660" y="2996795"/>
            <a:ext cx="5602816" cy="923330"/>
          </a:xfrm>
          <a:prstGeom prst="rect">
            <a:avLst/>
          </a:prstGeom>
          <a:noFill/>
        </p:spPr>
        <p:txBody>
          <a:bodyPr wrap="none" rtlCol="0">
            <a:spAutoFit/>
          </a:bodyPr>
          <a:lstStyle/>
          <a:p>
            <a:r>
              <a:rPr lang="en-US" sz="1800" b="1" dirty="0">
                <a:solidFill>
                  <a:srgbClr val="172150"/>
                </a:solidFill>
                <a:latin typeface="Times New Roman" panose="02020603050405020304" pitchFamily="18" charset="0"/>
                <a:cs typeface="Times New Roman" panose="02020603050405020304" pitchFamily="18" charset="0"/>
              </a:rPr>
              <a:t>Email: </a:t>
            </a:r>
            <a:r>
              <a:rPr lang="en-US" sz="1800" dirty="0">
                <a:solidFill>
                  <a:srgbClr val="172150"/>
                </a:solidFill>
                <a:latin typeface="Times New Roman" panose="02020603050405020304" pitchFamily="18" charset="0"/>
                <a:cs typeface="Times New Roman" panose="02020603050405020304" pitchFamily="18" charset="0"/>
                <a:hlinkClick r:id="rId3"/>
              </a:rPr>
              <a:t>x_li12@uncg.edu</a:t>
            </a:r>
            <a:endParaRPr lang="en-US" sz="1800" dirty="0">
              <a:solidFill>
                <a:srgbClr val="172150"/>
              </a:solidFill>
              <a:latin typeface="Times New Roman" panose="02020603050405020304" pitchFamily="18" charset="0"/>
              <a:cs typeface="Times New Roman" panose="02020603050405020304" pitchFamily="18" charset="0"/>
            </a:endParaRPr>
          </a:p>
          <a:p>
            <a:r>
              <a:rPr lang="en-US" sz="1800" b="1" dirty="0">
                <a:solidFill>
                  <a:srgbClr val="172150"/>
                </a:solidFill>
                <a:latin typeface="Times New Roman" panose="02020603050405020304" pitchFamily="18" charset="0"/>
                <a:cs typeface="Times New Roman" panose="02020603050405020304" pitchFamily="18" charset="0"/>
              </a:rPr>
              <a:t>Office:</a:t>
            </a:r>
            <a:r>
              <a:rPr lang="en-US" sz="1800" dirty="0">
                <a:solidFill>
                  <a:srgbClr val="172150"/>
                </a:solidFill>
                <a:latin typeface="Times New Roman" panose="02020603050405020304" pitchFamily="18" charset="0"/>
                <a:cs typeface="Times New Roman" panose="02020603050405020304" pitchFamily="18" charset="0"/>
              </a:rPr>
              <a:t> Petty 153</a:t>
            </a:r>
          </a:p>
          <a:p>
            <a:r>
              <a:rPr lang="en-US" sz="1800" b="1" dirty="0">
                <a:solidFill>
                  <a:srgbClr val="172150"/>
                </a:solidFill>
                <a:latin typeface="Times New Roman" panose="02020603050405020304" pitchFamily="18" charset="0"/>
                <a:cs typeface="Times New Roman" panose="02020603050405020304" pitchFamily="18" charset="0"/>
              </a:rPr>
              <a:t>Office Hour:</a:t>
            </a:r>
            <a:r>
              <a:rPr lang="en-US" sz="1800" dirty="0">
                <a:solidFill>
                  <a:srgbClr val="172150"/>
                </a:solidFill>
                <a:latin typeface="Times New Roman" panose="02020603050405020304" pitchFamily="18" charset="0"/>
                <a:cs typeface="Times New Roman" panose="02020603050405020304" pitchFamily="18" charset="0"/>
              </a:rPr>
              <a:t> Monday Wednesday 10:00 am – 11:00 am</a:t>
            </a:r>
          </a:p>
        </p:txBody>
      </p:sp>
    </p:spTree>
    <p:extLst>
      <p:ext uri="{BB962C8B-B14F-4D97-AF65-F5344CB8AC3E}">
        <p14:creationId xmlns:p14="http://schemas.microsoft.com/office/powerpoint/2010/main" val="32868517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Google Shape;159;p29">
            <a:extLst>
              <a:ext uri="{FF2B5EF4-FFF2-40B4-BE49-F238E27FC236}">
                <a16:creationId xmlns:a16="http://schemas.microsoft.com/office/drawing/2014/main" id="{DBA717BE-0C51-70EB-DFB2-CF58FE7BC052}"/>
              </a:ext>
            </a:extLst>
          </p:cNvPr>
          <p:cNvSpPr txBox="1">
            <a:spLocks/>
          </p:cNvSpPr>
          <p:nvPr/>
        </p:nvSpPr>
        <p:spPr>
          <a:xfrm>
            <a:off x="461458" y="1064647"/>
            <a:ext cx="8072400" cy="3370800"/>
          </a:xfrm>
          <a:prstGeom prst="rect">
            <a:avLst/>
          </a:prstGeom>
          <a:noFill/>
          <a:ln>
            <a:noFill/>
          </a:ln>
        </p:spPr>
        <p:txBody>
          <a:bodyPr spcFirstLastPara="1" wrap="square" lIns="91425" tIns="45700" rIns="91425" bIns="45700" anchor="t"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spcBef>
                <a:spcPts val="1000"/>
              </a:spcBef>
              <a:buSzPts val="2400"/>
            </a:pPr>
            <a:r>
              <a:rPr lang="en-US" sz="2000" i="1" dirty="0">
                <a:solidFill>
                  <a:schemeClr val="dk2"/>
                </a:solidFill>
                <a:latin typeface="Times New Roman" panose="02020603050405020304" pitchFamily="18" charset="0"/>
                <a:cs typeface="Times New Roman" panose="02020603050405020304" pitchFamily="18" charset="0"/>
              </a:rPr>
              <a:t>Will I become as cool as Tank in The Matrix after taking this course?</a:t>
            </a:r>
          </a:p>
          <a:p>
            <a:pPr>
              <a:spcBef>
                <a:spcPts val="1000"/>
              </a:spcBef>
              <a:buSzPts val="2400"/>
            </a:pPr>
            <a:r>
              <a:rPr lang="en-US" sz="2000" dirty="0">
                <a:solidFill>
                  <a:schemeClr val="dk2"/>
                </a:solidFill>
                <a:latin typeface="Times New Roman" panose="02020603050405020304" pitchFamily="18" charset="0"/>
                <a:cs typeface="Times New Roman" panose="02020603050405020304" pitchFamily="18" charset="0"/>
              </a:rPr>
              <a:t>No. This is an intro-level course, and computer security covers far more than system security alone.</a:t>
            </a:r>
          </a:p>
        </p:txBody>
      </p:sp>
      <p:sp>
        <p:nvSpPr>
          <p:cNvPr id="4" name="Google Shape;158;p29">
            <a:extLst>
              <a:ext uri="{FF2B5EF4-FFF2-40B4-BE49-F238E27FC236}">
                <a16:creationId xmlns:a16="http://schemas.microsoft.com/office/drawing/2014/main" id="{C073E65F-5573-D909-9790-B2635A585C5B}"/>
              </a:ext>
            </a:extLst>
          </p:cNvPr>
          <p:cNvSpPr txBox="1">
            <a:spLocks noGrp="1"/>
          </p:cNvSpPr>
          <p:nvPr>
            <p:ph type="title"/>
          </p:nvPr>
        </p:nvSpPr>
        <p:spPr>
          <a:xfrm>
            <a:off x="323850" y="224812"/>
            <a:ext cx="7886700" cy="713700"/>
          </a:xfrm>
          <a:prstGeom prst="rect">
            <a:avLst/>
          </a:prstGeom>
          <a:noFill/>
          <a:ln>
            <a:noFill/>
          </a:ln>
        </p:spPr>
        <p:txBody>
          <a:bodyPr spcFirstLastPara="1" wrap="square" lIns="91425" tIns="45700" rIns="91425" bIns="45700" anchor="ctr" anchorCtr="0">
            <a:noAutofit/>
          </a:bodyPr>
          <a:lstStyle/>
          <a:p>
            <a:pPr marL="0" lvl="0" indent="0" algn="l" rtl="0">
              <a:lnSpc>
                <a:spcPct val="90000"/>
              </a:lnSpc>
              <a:spcBef>
                <a:spcPts val="0"/>
              </a:spcBef>
              <a:spcAft>
                <a:spcPts val="0"/>
              </a:spcAft>
              <a:buSzPts val="3600"/>
              <a:buNone/>
            </a:pPr>
            <a:r>
              <a:rPr lang="en-US" sz="3600" dirty="0">
                <a:latin typeface="Times New Roman" panose="02020603050405020304" pitchFamily="18" charset="0"/>
                <a:cs typeface="Times New Roman" panose="02020603050405020304" pitchFamily="18" charset="0"/>
              </a:rPr>
              <a:t>What Will You Learn in This Class?</a:t>
            </a:r>
            <a:endParaRPr sz="3600" dirty="0">
              <a:latin typeface="Times New Roman" panose="02020603050405020304" pitchFamily="18" charset="0"/>
              <a:cs typeface="Times New Roman" panose="02020603050405020304" pitchFamily="18" charset="0"/>
            </a:endParaRPr>
          </a:p>
        </p:txBody>
      </p:sp>
      <p:pic>
        <p:nvPicPr>
          <p:cNvPr id="1028" name="Picture 4" descr="Matrix Code Cross Stitch By Lord Libidan">
            <a:extLst>
              <a:ext uri="{FF2B5EF4-FFF2-40B4-BE49-F238E27FC236}">
                <a16:creationId xmlns:a16="http://schemas.microsoft.com/office/drawing/2014/main" id="{EDB6720B-F137-7737-9D11-A5E78F0F5BE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18097" y="2661424"/>
            <a:ext cx="4053903" cy="1690534"/>
          </a:xfrm>
          <a:prstGeom prst="rect">
            <a:avLst/>
          </a:prstGeom>
          <a:noFill/>
          <a:extLst>
            <a:ext uri="{909E8E84-426E-40DD-AFC4-6F175D3DCCD1}">
              <a14:hiddenFill xmlns:a14="http://schemas.microsoft.com/office/drawing/2010/main">
                <a:solidFill>
                  <a:srgbClr val="FFFFFF"/>
                </a:solidFill>
              </a14:hiddenFill>
            </a:ext>
          </a:extLst>
        </p:spPr>
      </p:pic>
      <p:pic>
        <p:nvPicPr>
          <p:cNvPr id="1030" name="Picture 6" descr="46,900+ People Looking At Stars Stock Photos, Pictures &amp; Royalty-Free  Images - iStock | People looking at sky, Telescope, Star gazing">
            <a:extLst>
              <a:ext uri="{FF2B5EF4-FFF2-40B4-BE49-F238E27FC236}">
                <a16:creationId xmlns:a16="http://schemas.microsoft.com/office/drawing/2014/main" id="{9B4B7906-2785-0B92-037A-C80F7672C8A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295900" y="2427908"/>
            <a:ext cx="2914650" cy="19240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3233993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E40BBA5-6EDC-F70F-8FBA-91884E9F86C9}"/>
            </a:ext>
          </a:extLst>
        </p:cNvPr>
        <p:cNvGrpSpPr/>
        <p:nvPr/>
      </p:nvGrpSpPr>
      <p:grpSpPr>
        <a:xfrm>
          <a:off x="0" y="0"/>
          <a:ext cx="0" cy="0"/>
          <a:chOff x="0" y="0"/>
          <a:chExt cx="0" cy="0"/>
        </a:xfrm>
      </p:grpSpPr>
      <p:sp>
        <p:nvSpPr>
          <p:cNvPr id="3" name="Google Shape;159;p29">
            <a:extLst>
              <a:ext uri="{FF2B5EF4-FFF2-40B4-BE49-F238E27FC236}">
                <a16:creationId xmlns:a16="http://schemas.microsoft.com/office/drawing/2014/main" id="{82A612C0-E179-9DB6-B302-071998C5B147}"/>
              </a:ext>
            </a:extLst>
          </p:cNvPr>
          <p:cNvSpPr txBox="1">
            <a:spLocks/>
          </p:cNvSpPr>
          <p:nvPr/>
        </p:nvSpPr>
        <p:spPr>
          <a:xfrm>
            <a:off x="461458" y="1064647"/>
            <a:ext cx="8072400" cy="3370800"/>
          </a:xfrm>
          <a:prstGeom prst="rect">
            <a:avLst/>
          </a:prstGeom>
          <a:noFill/>
          <a:ln>
            <a:noFill/>
          </a:ln>
        </p:spPr>
        <p:txBody>
          <a:bodyPr spcFirstLastPara="1" wrap="square" lIns="91425" tIns="45700" rIns="91425" bIns="45700" anchor="t"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spcBef>
                <a:spcPts val="1000"/>
              </a:spcBef>
              <a:buSzPts val="2400"/>
            </a:pPr>
            <a:r>
              <a:rPr lang="en-US" sz="2000" i="1" dirty="0">
                <a:solidFill>
                  <a:schemeClr val="dk2"/>
                </a:solidFill>
                <a:latin typeface="Times New Roman" panose="02020603050405020304" pitchFamily="18" charset="0"/>
                <a:cs typeface="Times New Roman" panose="02020603050405020304" pitchFamily="18" charset="0"/>
              </a:rPr>
              <a:t>This is an intro-level course,</a:t>
            </a:r>
            <a:r>
              <a:rPr lang="zh-CN" altLang="en-US" sz="2000" i="1" dirty="0">
                <a:solidFill>
                  <a:schemeClr val="dk2"/>
                </a:solidFill>
                <a:latin typeface="Times New Roman" panose="02020603050405020304" pitchFamily="18" charset="0"/>
                <a:cs typeface="Times New Roman" panose="02020603050405020304" pitchFamily="18" charset="0"/>
              </a:rPr>
              <a:t> </a:t>
            </a:r>
            <a:r>
              <a:rPr lang="en-US" altLang="zh-CN" sz="2000" i="1" dirty="0">
                <a:solidFill>
                  <a:schemeClr val="dk2"/>
                </a:solidFill>
                <a:latin typeface="Times New Roman" panose="02020603050405020304" pitchFamily="18" charset="0"/>
                <a:cs typeface="Times New Roman" panose="02020603050405020304" pitchFamily="18" charset="0"/>
              </a:rPr>
              <a:t>so, the difficulty is low</a:t>
            </a:r>
            <a:r>
              <a:rPr lang="en-US" sz="2000" i="1" dirty="0">
                <a:solidFill>
                  <a:schemeClr val="dk2"/>
                </a:solidFill>
                <a:latin typeface="Times New Roman" panose="02020603050405020304" pitchFamily="18" charset="0"/>
                <a:cs typeface="Times New Roman" panose="02020603050405020304" pitchFamily="18" charset="0"/>
              </a:rPr>
              <a:t>?</a:t>
            </a:r>
          </a:p>
          <a:p>
            <a:pPr>
              <a:spcBef>
                <a:spcPts val="1000"/>
              </a:spcBef>
              <a:buSzPts val="2400"/>
            </a:pPr>
            <a:r>
              <a:rPr lang="en-US" sz="2000" dirty="0">
                <a:solidFill>
                  <a:schemeClr val="dk2"/>
                </a:solidFill>
                <a:latin typeface="Times New Roman" panose="02020603050405020304" pitchFamily="18" charset="0"/>
                <a:cs typeface="Times New Roman" panose="02020603050405020304" pitchFamily="18" charset="0"/>
              </a:rPr>
              <a:t>No, the difficulty is quite high.</a:t>
            </a:r>
          </a:p>
          <a:p>
            <a:pPr>
              <a:spcBef>
                <a:spcPts val="1000"/>
              </a:spcBef>
              <a:buSzPts val="2400"/>
            </a:pPr>
            <a:r>
              <a:rPr lang="en-US" sz="2000" dirty="0">
                <a:solidFill>
                  <a:schemeClr val="dk2"/>
                </a:solidFill>
                <a:latin typeface="Times New Roman" panose="02020603050405020304" pitchFamily="18" charset="0"/>
                <a:cs typeface="Times New Roman" panose="02020603050405020304" pitchFamily="18" charset="0"/>
              </a:rPr>
              <a:t>This course is not as vivid or entertaining as you might expect. You will need to learn a large number of concepts, and some parts require strong logical and mathematical thinking. Topics such as cryptography can be especially challenging and may require additional self-study outside of class.</a:t>
            </a:r>
          </a:p>
        </p:txBody>
      </p:sp>
      <p:sp>
        <p:nvSpPr>
          <p:cNvPr id="4" name="Google Shape;158;p29">
            <a:extLst>
              <a:ext uri="{FF2B5EF4-FFF2-40B4-BE49-F238E27FC236}">
                <a16:creationId xmlns:a16="http://schemas.microsoft.com/office/drawing/2014/main" id="{9BE81575-9823-1C80-0435-548DFE006B4A}"/>
              </a:ext>
            </a:extLst>
          </p:cNvPr>
          <p:cNvSpPr txBox="1">
            <a:spLocks noGrp="1"/>
          </p:cNvSpPr>
          <p:nvPr>
            <p:ph type="title"/>
          </p:nvPr>
        </p:nvSpPr>
        <p:spPr>
          <a:xfrm>
            <a:off x="323850" y="224812"/>
            <a:ext cx="7886700" cy="713700"/>
          </a:xfrm>
          <a:prstGeom prst="rect">
            <a:avLst/>
          </a:prstGeom>
          <a:noFill/>
          <a:ln>
            <a:noFill/>
          </a:ln>
        </p:spPr>
        <p:txBody>
          <a:bodyPr spcFirstLastPara="1" wrap="square" lIns="91425" tIns="45700" rIns="91425" bIns="45700" anchor="ctr" anchorCtr="0">
            <a:noAutofit/>
          </a:bodyPr>
          <a:lstStyle/>
          <a:p>
            <a:pPr marL="0" lvl="0" indent="0" algn="l" rtl="0">
              <a:lnSpc>
                <a:spcPct val="90000"/>
              </a:lnSpc>
              <a:spcBef>
                <a:spcPts val="0"/>
              </a:spcBef>
              <a:spcAft>
                <a:spcPts val="0"/>
              </a:spcAft>
              <a:buSzPts val="3600"/>
              <a:buNone/>
            </a:pPr>
            <a:r>
              <a:rPr lang="en-US" sz="3600" dirty="0">
                <a:latin typeface="Times New Roman" panose="02020603050405020304" pitchFamily="18" charset="0"/>
                <a:cs typeface="Times New Roman" panose="02020603050405020304" pitchFamily="18" charset="0"/>
              </a:rPr>
              <a:t>What Will You Learn in This Class?</a:t>
            </a:r>
            <a:endParaRPr sz="3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26028481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EED4736-B3FE-FF57-279E-CBFC78C515B3}"/>
            </a:ext>
          </a:extLst>
        </p:cNvPr>
        <p:cNvGrpSpPr/>
        <p:nvPr/>
      </p:nvGrpSpPr>
      <p:grpSpPr>
        <a:xfrm>
          <a:off x="0" y="0"/>
          <a:ext cx="0" cy="0"/>
          <a:chOff x="0" y="0"/>
          <a:chExt cx="0" cy="0"/>
        </a:xfrm>
      </p:grpSpPr>
      <p:sp>
        <p:nvSpPr>
          <p:cNvPr id="3" name="Google Shape;159;p29">
            <a:extLst>
              <a:ext uri="{FF2B5EF4-FFF2-40B4-BE49-F238E27FC236}">
                <a16:creationId xmlns:a16="http://schemas.microsoft.com/office/drawing/2014/main" id="{62DDFBCA-895F-FB5F-7B87-30AE79422779}"/>
              </a:ext>
            </a:extLst>
          </p:cNvPr>
          <p:cNvSpPr txBox="1">
            <a:spLocks/>
          </p:cNvSpPr>
          <p:nvPr/>
        </p:nvSpPr>
        <p:spPr>
          <a:xfrm>
            <a:off x="461458" y="1064647"/>
            <a:ext cx="8072400" cy="3370800"/>
          </a:xfrm>
          <a:prstGeom prst="rect">
            <a:avLst/>
          </a:prstGeom>
          <a:noFill/>
          <a:ln>
            <a:noFill/>
          </a:ln>
        </p:spPr>
        <p:txBody>
          <a:bodyPr spcFirstLastPara="1" wrap="square" lIns="91425" tIns="45700" rIns="91425" bIns="45700" anchor="t"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spcBef>
                <a:spcPts val="1000"/>
              </a:spcBef>
              <a:buSzPts val="2400"/>
            </a:pPr>
            <a:r>
              <a:rPr lang="en-US" sz="2000" i="1" dirty="0">
                <a:solidFill>
                  <a:schemeClr val="dk2"/>
                </a:solidFill>
                <a:latin typeface="Times New Roman" panose="02020603050405020304" pitchFamily="18" charset="0"/>
                <a:cs typeface="Times New Roman" panose="02020603050405020304" pitchFamily="18" charset="0"/>
              </a:rPr>
              <a:t>Does this course require a lot of hands-on practice?</a:t>
            </a:r>
          </a:p>
          <a:p>
            <a:pPr>
              <a:spcBef>
                <a:spcPts val="1000"/>
              </a:spcBef>
              <a:buSzPts val="2400"/>
            </a:pPr>
            <a:r>
              <a:rPr lang="en-US" sz="2000" dirty="0">
                <a:solidFill>
                  <a:schemeClr val="dk2"/>
                </a:solidFill>
                <a:latin typeface="Times New Roman" panose="02020603050405020304" pitchFamily="18" charset="0"/>
                <a:cs typeface="Times New Roman" panose="02020603050405020304" pitchFamily="18" charset="0"/>
              </a:rPr>
              <a:t>Yes, but only in the homework. </a:t>
            </a:r>
          </a:p>
          <a:p>
            <a:pPr>
              <a:spcBef>
                <a:spcPts val="1000"/>
              </a:spcBef>
              <a:buSzPts val="2400"/>
            </a:pPr>
            <a:r>
              <a:rPr lang="en-US" sz="2000" dirty="0">
                <a:solidFill>
                  <a:schemeClr val="dk2"/>
                </a:solidFill>
                <a:latin typeface="Times New Roman" panose="02020603050405020304" pitchFamily="18" charset="0"/>
                <a:cs typeface="Times New Roman" panose="02020603050405020304" pitchFamily="18" charset="0"/>
              </a:rPr>
              <a:t>There will be practical components in assignments, but not in the midterm or final exams. The primary focus of the exams is on foundational theoretical concepts.</a:t>
            </a:r>
          </a:p>
        </p:txBody>
      </p:sp>
      <p:sp>
        <p:nvSpPr>
          <p:cNvPr id="4" name="Google Shape;158;p29">
            <a:extLst>
              <a:ext uri="{FF2B5EF4-FFF2-40B4-BE49-F238E27FC236}">
                <a16:creationId xmlns:a16="http://schemas.microsoft.com/office/drawing/2014/main" id="{8C9C7E91-1502-8BEE-BB7D-7550092B4EC3}"/>
              </a:ext>
            </a:extLst>
          </p:cNvPr>
          <p:cNvSpPr txBox="1">
            <a:spLocks noGrp="1"/>
          </p:cNvSpPr>
          <p:nvPr>
            <p:ph type="title"/>
          </p:nvPr>
        </p:nvSpPr>
        <p:spPr>
          <a:xfrm>
            <a:off x="323850" y="224812"/>
            <a:ext cx="7886700" cy="713700"/>
          </a:xfrm>
          <a:prstGeom prst="rect">
            <a:avLst/>
          </a:prstGeom>
          <a:noFill/>
          <a:ln>
            <a:noFill/>
          </a:ln>
        </p:spPr>
        <p:txBody>
          <a:bodyPr spcFirstLastPara="1" wrap="square" lIns="91425" tIns="45700" rIns="91425" bIns="45700" anchor="ctr" anchorCtr="0">
            <a:noAutofit/>
          </a:bodyPr>
          <a:lstStyle/>
          <a:p>
            <a:pPr marL="0" lvl="0" indent="0" algn="l" rtl="0">
              <a:lnSpc>
                <a:spcPct val="90000"/>
              </a:lnSpc>
              <a:spcBef>
                <a:spcPts val="0"/>
              </a:spcBef>
              <a:spcAft>
                <a:spcPts val="0"/>
              </a:spcAft>
              <a:buSzPts val="3600"/>
              <a:buNone/>
            </a:pPr>
            <a:r>
              <a:rPr lang="en-US" sz="3600" dirty="0">
                <a:latin typeface="Times New Roman" panose="02020603050405020304" pitchFamily="18" charset="0"/>
                <a:cs typeface="Times New Roman" panose="02020603050405020304" pitchFamily="18" charset="0"/>
              </a:rPr>
              <a:t>What Will You Learn in This Class?</a:t>
            </a:r>
            <a:endParaRPr sz="3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99384797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7E6AE9D-759D-A149-22D3-7BA5EB4D1C76}"/>
            </a:ext>
          </a:extLst>
        </p:cNvPr>
        <p:cNvGrpSpPr/>
        <p:nvPr/>
      </p:nvGrpSpPr>
      <p:grpSpPr>
        <a:xfrm>
          <a:off x="0" y="0"/>
          <a:ext cx="0" cy="0"/>
          <a:chOff x="0" y="0"/>
          <a:chExt cx="0" cy="0"/>
        </a:xfrm>
      </p:grpSpPr>
      <p:sp>
        <p:nvSpPr>
          <p:cNvPr id="3" name="Google Shape;159;p29">
            <a:extLst>
              <a:ext uri="{FF2B5EF4-FFF2-40B4-BE49-F238E27FC236}">
                <a16:creationId xmlns:a16="http://schemas.microsoft.com/office/drawing/2014/main" id="{04C56E27-27B8-AEF4-AB56-B8F259DB3A15}"/>
              </a:ext>
            </a:extLst>
          </p:cNvPr>
          <p:cNvSpPr txBox="1">
            <a:spLocks/>
          </p:cNvSpPr>
          <p:nvPr/>
        </p:nvSpPr>
        <p:spPr>
          <a:xfrm>
            <a:off x="424287" y="886350"/>
            <a:ext cx="8489254" cy="3370800"/>
          </a:xfrm>
          <a:prstGeom prst="rect">
            <a:avLst/>
          </a:prstGeom>
          <a:noFill/>
          <a:ln>
            <a:noFill/>
          </a:ln>
        </p:spPr>
        <p:txBody>
          <a:bodyPr spcFirstLastPara="1" wrap="square" lIns="91425" tIns="45700" rIns="91425" bIns="45700" anchor="t"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spcBef>
                <a:spcPts val="1000"/>
              </a:spcBef>
              <a:buSzPts val="2400"/>
            </a:pPr>
            <a:r>
              <a:rPr lang="en-US" sz="2000" i="1" dirty="0">
                <a:solidFill>
                  <a:schemeClr val="dk2"/>
                </a:solidFill>
                <a:latin typeface="Times New Roman" panose="02020603050405020304" pitchFamily="18" charset="0"/>
                <a:cs typeface="Times New Roman" panose="02020603050405020304" pitchFamily="18" charset="0"/>
              </a:rPr>
              <a:t>How to Keep Up with This Course?</a:t>
            </a:r>
          </a:p>
          <a:p>
            <a:pPr marL="342900" indent="-342900">
              <a:spcBef>
                <a:spcPts val="1000"/>
              </a:spcBef>
              <a:buSzPts val="2400"/>
              <a:buFont typeface="Arial" panose="020B0604020202020204" pitchFamily="34" charset="0"/>
              <a:buChar char="•"/>
            </a:pPr>
            <a:r>
              <a:rPr lang="en-US" sz="1800" dirty="0">
                <a:solidFill>
                  <a:schemeClr val="dk2"/>
                </a:solidFill>
                <a:latin typeface="Times New Roman" panose="02020603050405020304" pitchFamily="18" charset="0"/>
                <a:cs typeface="Times New Roman" panose="02020603050405020304" pitchFamily="18" charset="0"/>
              </a:rPr>
              <a:t>You must have completed basic computer science courses, e.g. computer system, computer network;</a:t>
            </a:r>
          </a:p>
          <a:p>
            <a:pPr marL="342900" indent="-342900">
              <a:spcBef>
                <a:spcPts val="1000"/>
              </a:spcBef>
              <a:buSzPts val="2400"/>
              <a:buFont typeface="Arial" panose="020B0604020202020204" pitchFamily="34" charset="0"/>
              <a:buChar char="•"/>
            </a:pPr>
            <a:r>
              <a:rPr lang="en-US" sz="1800" dirty="0">
                <a:solidFill>
                  <a:schemeClr val="dk2"/>
                </a:solidFill>
                <a:latin typeface="Times New Roman" panose="02020603050405020304" pitchFamily="18" charset="0"/>
                <a:cs typeface="Times New Roman" panose="02020603050405020304" pitchFamily="18" charset="0"/>
              </a:rPr>
              <a:t>You should have background knowledge in probability and number theory;</a:t>
            </a:r>
          </a:p>
          <a:p>
            <a:pPr marL="342900" indent="-342900">
              <a:spcBef>
                <a:spcPts val="1000"/>
              </a:spcBef>
              <a:buSzPts val="2400"/>
              <a:buFont typeface="Arial" panose="020B0604020202020204" pitchFamily="34" charset="0"/>
              <a:buChar char="•"/>
            </a:pPr>
            <a:r>
              <a:rPr lang="en-US" sz="1800" dirty="0">
                <a:solidFill>
                  <a:schemeClr val="dk2"/>
                </a:solidFill>
                <a:latin typeface="Times New Roman" panose="02020603050405020304" pitchFamily="18" charset="0"/>
                <a:cs typeface="Times New Roman" panose="02020603050405020304" pitchFamily="18" charset="0"/>
              </a:rPr>
              <a:t>You need to be able to use the Ubuntu (Linux) operating system;</a:t>
            </a:r>
          </a:p>
          <a:p>
            <a:pPr marL="342900" indent="-342900">
              <a:spcBef>
                <a:spcPts val="1000"/>
              </a:spcBef>
              <a:buSzPts val="2400"/>
              <a:buFont typeface="Arial" panose="020B0604020202020204" pitchFamily="34" charset="0"/>
              <a:buChar char="•"/>
            </a:pPr>
            <a:r>
              <a:rPr lang="en-US" sz="1800" dirty="0">
                <a:solidFill>
                  <a:schemeClr val="dk2"/>
                </a:solidFill>
                <a:latin typeface="Times New Roman" panose="02020603050405020304" pitchFamily="18" charset="0"/>
                <a:cs typeface="Times New Roman" panose="02020603050405020304" pitchFamily="18" charset="0"/>
              </a:rPr>
              <a:t>You should have programming experience, able to read and write basic Python code;</a:t>
            </a:r>
          </a:p>
          <a:p>
            <a:pPr>
              <a:spcBef>
                <a:spcPts val="1000"/>
              </a:spcBef>
              <a:buSzPts val="2400"/>
            </a:pPr>
            <a:r>
              <a:rPr lang="en-US" sz="2000" b="1" dirty="0">
                <a:solidFill>
                  <a:schemeClr val="dk2"/>
                </a:solidFill>
                <a:latin typeface="Times New Roman" panose="02020603050405020304" pitchFamily="18" charset="0"/>
                <a:cs typeface="Times New Roman" panose="02020603050405020304" pitchFamily="18" charset="0"/>
              </a:rPr>
              <a:t>⚠️ If you lack any of the above, you will need to make up the background knowledge on your own.</a:t>
            </a:r>
          </a:p>
        </p:txBody>
      </p:sp>
      <p:sp>
        <p:nvSpPr>
          <p:cNvPr id="4" name="Google Shape;158;p29">
            <a:extLst>
              <a:ext uri="{FF2B5EF4-FFF2-40B4-BE49-F238E27FC236}">
                <a16:creationId xmlns:a16="http://schemas.microsoft.com/office/drawing/2014/main" id="{7E15C657-1FEB-1BAE-35F3-FCE179D56217}"/>
              </a:ext>
            </a:extLst>
          </p:cNvPr>
          <p:cNvSpPr txBox="1">
            <a:spLocks noGrp="1"/>
          </p:cNvSpPr>
          <p:nvPr>
            <p:ph type="title"/>
          </p:nvPr>
        </p:nvSpPr>
        <p:spPr>
          <a:xfrm>
            <a:off x="323850" y="224812"/>
            <a:ext cx="7886700" cy="713700"/>
          </a:xfrm>
          <a:prstGeom prst="rect">
            <a:avLst/>
          </a:prstGeom>
          <a:noFill/>
          <a:ln>
            <a:noFill/>
          </a:ln>
        </p:spPr>
        <p:txBody>
          <a:bodyPr spcFirstLastPara="1" wrap="square" lIns="91425" tIns="45700" rIns="91425" bIns="45700" anchor="ctr" anchorCtr="0">
            <a:noAutofit/>
          </a:bodyPr>
          <a:lstStyle/>
          <a:p>
            <a:pPr marL="0" lvl="0" indent="0" algn="l" rtl="0">
              <a:lnSpc>
                <a:spcPct val="90000"/>
              </a:lnSpc>
              <a:spcBef>
                <a:spcPts val="0"/>
              </a:spcBef>
              <a:spcAft>
                <a:spcPts val="0"/>
              </a:spcAft>
              <a:buSzPts val="3600"/>
              <a:buNone/>
            </a:pPr>
            <a:r>
              <a:rPr lang="en-US" sz="3600" dirty="0">
                <a:latin typeface="Times New Roman" panose="02020603050405020304" pitchFamily="18" charset="0"/>
                <a:cs typeface="Times New Roman" panose="02020603050405020304" pitchFamily="18" charset="0"/>
              </a:rPr>
              <a:t>What Will You Learn in This Class?</a:t>
            </a:r>
            <a:endParaRPr sz="3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67894960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C357069-7E78-48DD-3E9C-22B126B287F3}"/>
            </a:ext>
          </a:extLst>
        </p:cNvPr>
        <p:cNvGrpSpPr/>
        <p:nvPr/>
      </p:nvGrpSpPr>
      <p:grpSpPr>
        <a:xfrm>
          <a:off x="0" y="0"/>
          <a:ext cx="0" cy="0"/>
          <a:chOff x="0" y="0"/>
          <a:chExt cx="0" cy="0"/>
        </a:xfrm>
      </p:grpSpPr>
      <p:sp>
        <p:nvSpPr>
          <p:cNvPr id="3" name="Google Shape;159;p29">
            <a:extLst>
              <a:ext uri="{FF2B5EF4-FFF2-40B4-BE49-F238E27FC236}">
                <a16:creationId xmlns:a16="http://schemas.microsoft.com/office/drawing/2014/main" id="{B27925DF-D566-2933-6A2D-3A93C476C1C0}"/>
              </a:ext>
            </a:extLst>
          </p:cNvPr>
          <p:cNvSpPr txBox="1">
            <a:spLocks/>
          </p:cNvSpPr>
          <p:nvPr/>
        </p:nvSpPr>
        <p:spPr>
          <a:xfrm>
            <a:off x="424287" y="886350"/>
            <a:ext cx="8489254" cy="3370800"/>
          </a:xfrm>
          <a:prstGeom prst="rect">
            <a:avLst/>
          </a:prstGeom>
          <a:noFill/>
          <a:ln>
            <a:noFill/>
          </a:ln>
        </p:spPr>
        <p:txBody>
          <a:bodyPr spcFirstLastPara="1" wrap="square" lIns="91425" tIns="45700" rIns="91425" bIns="45700" anchor="t"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spcBef>
                <a:spcPts val="1000"/>
              </a:spcBef>
              <a:buSzPts val="2400"/>
            </a:pPr>
            <a:r>
              <a:rPr lang="en-US" sz="2000" i="1" dirty="0">
                <a:solidFill>
                  <a:schemeClr val="dk2"/>
                </a:solidFill>
                <a:latin typeface="Times New Roman" panose="02020603050405020304" pitchFamily="18" charset="0"/>
                <a:cs typeface="Times New Roman" panose="02020603050405020304" pitchFamily="18" charset="0"/>
              </a:rPr>
              <a:t>Computer Security Topics Covered in This Course:</a:t>
            </a:r>
          </a:p>
          <a:p>
            <a:pPr marL="285750" indent="-285750">
              <a:spcBef>
                <a:spcPts val="1000"/>
              </a:spcBef>
              <a:buSzPts val="2400"/>
              <a:buFont typeface="Arial" panose="020B0604020202020204" pitchFamily="34" charset="0"/>
              <a:buChar char="•"/>
            </a:pPr>
            <a:r>
              <a:rPr lang="en-US" sz="1600" dirty="0">
                <a:solidFill>
                  <a:schemeClr val="dk2"/>
                </a:solidFill>
                <a:latin typeface="Times New Roman" panose="02020603050405020304" pitchFamily="18" charset="0"/>
                <a:cs typeface="Times New Roman" panose="02020603050405020304" pitchFamily="18" charset="0"/>
              </a:rPr>
              <a:t>Basic security goals and terminology</a:t>
            </a:r>
          </a:p>
          <a:p>
            <a:pPr marL="285750" indent="-285750">
              <a:spcBef>
                <a:spcPts val="1000"/>
              </a:spcBef>
              <a:buSzPts val="2400"/>
              <a:buFont typeface="Arial" panose="020B0604020202020204" pitchFamily="34" charset="0"/>
              <a:buChar char="•"/>
            </a:pPr>
            <a:r>
              <a:rPr lang="en-US" sz="1600" dirty="0">
                <a:solidFill>
                  <a:schemeClr val="dk2"/>
                </a:solidFill>
                <a:latin typeface="Times New Roman" panose="02020603050405020304" pitchFamily="18" charset="0"/>
                <a:cs typeface="Times New Roman" panose="02020603050405020304" pitchFamily="18" charset="0"/>
              </a:rPr>
              <a:t>Access control</a:t>
            </a:r>
          </a:p>
          <a:p>
            <a:pPr marL="285750" indent="-285750">
              <a:spcBef>
                <a:spcPts val="1000"/>
              </a:spcBef>
              <a:buSzPts val="2400"/>
              <a:buFont typeface="Arial" panose="020B0604020202020204" pitchFamily="34" charset="0"/>
              <a:buChar char="•"/>
            </a:pPr>
            <a:r>
              <a:rPr lang="en-US" sz="1600" dirty="0">
                <a:solidFill>
                  <a:schemeClr val="dk2"/>
                </a:solidFill>
                <a:latin typeface="Times New Roman" panose="02020603050405020304" pitchFamily="18" charset="0"/>
                <a:cs typeface="Times New Roman" panose="02020603050405020304" pitchFamily="18" charset="0"/>
              </a:rPr>
              <a:t>Cryptography</a:t>
            </a:r>
          </a:p>
          <a:p>
            <a:pPr marL="285750" indent="-285750">
              <a:spcBef>
                <a:spcPts val="1000"/>
              </a:spcBef>
              <a:buSzPts val="2400"/>
              <a:buFont typeface="Arial" panose="020B0604020202020204" pitchFamily="34" charset="0"/>
              <a:buChar char="•"/>
            </a:pPr>
            <a:r>
              <a:rPr lang="en-US" sz="1600" dirty="0">
                <a:solidFill>
                  <a:schemeClr val="dk2"/>
                </a:solidFill>
                <a:latin typeface="Times New Roman" panose="02020603050405020304" pitchFamily="18" charset="0"/>
                <a:cs typeface="Times New Roman" panose="02020603050405020304" pitchFamily="18" charset="0"/>
              </a:rPr>
              <a:t>Physical security</a:t>
            </a:r>
          </a:p>
          <a:p>
            <a:pPr marL="285750" indent="-285750">
              <a:spcBef>
                <a:spcPts val="1000"/>
              </a:spcBef>
              <a:buSzPts val="2400"/>
              <a:buFont typeface="Arial" panose="020B0604020202020204" pitchFamily="34" charset="0"/>
              <a:buChar char="•"/>
            </a:pPr>
            <a:r>
              <a:rPr lang="en-US" sz="1600" dirty="0">
                <a:solidFill>
                  <a:schemeClr val="dk2"/>
                </a:solidFill>
                <a:latin typeface="Times New Roman" panose="02020603050405020304" pitchFamily="18" charset="0"/>
                <a:cs typeface="Times New Roman" panose="02020603050405020304" pitchFamily="18" charset="0"/>
              </a:rPr>
              <a:t>Operating system security</a:t>
            </a:r>
          </a:p>
          <a:p>
            <a:pPr marL="285750" indent="-285750">
              <a:spcBef>
                <a:spcPts val="1000"/>
              </a:spcBef>
              <a:buSzPts val="2400"/>
              <a:buFont typeface="Arial" panose="020B0604020202020204" pitchFamily="34" charset="0"/>
              <a:buChar char="•"/>
            </a:pPr>
            <a:r>
              <a:rPr lang="en-US" sz="1600" dirty="0">
                <a:solidFill>
                  <a:schemeClr val="dk2"/>
                </a:solidFill>
                <a:latin typeface="Times New Roman" panose="02020603050405020304" pitchFamily="18" charset="0"/>
                <a:cs typeface="Times New Roman" panose="02020603050405020304" pitchFamily="18" charset="0"/>
              </a:rPr>
              <a:t>Software security</a:t>
            </a:r>
          </a:p>
          <a:p>
            <a:pPr marL="285750" indent="-285750">
              <a:spcBef>
                <a:spcPts val="1000"/>
              </a:spcBef>
              <a:buSzPts val="2400"/>
              <a:buFont typeface="Arial" panose="020B0604020202020204" pitchFamily="34" charset="0"/>
              <a:buChar char="•"/>
            </a:pPr>
            <a:r>
              <a:rPr lang="en-US" sz="1600" dirty="0">
                <a:solidFill>
                  <a:schemeClr val="dk2"/>
                </a:solidFill>
                <a:latin typeface="Times New Roman" panose="02020603050405020304" pitchFamily="18" charset="0"/>
                <a:cs typeface="Times New Roman" panose="02020603050405020304" pitchFamily="18" charset="0"/>
              </a:rPr>
              <a:t>Hardware security</a:t>
            </a:r>
          </a:p>
          <a:p>
            <a:pPr marL="285750" indent="-285750">
              <a:spcBef>
                <a:spcPts val="1000"/>
              </a:spcBef>
              <a:buSzPts val="2400"/>
              <a:buFont typeface="Arial" panose="020B0604020202020204" pitchFamily="34" charset="0"/>
              <a:buChar char="•"/>
            </a:pPr>
            <a:r>
              <a:rPr lang="en-US" sz="1600" dirty="0">
                <a:solidFill>
                  <a:schemeClr val="dk2"/>
                </a:solidFill>
                <a:latin typeface="Times New Roman" panose="02020603050405020304" pitchFamily="18" charset="0"/>
                <a:cs typeface="Times New Roman" panose="02020603050405020304" pitchFamily="18" charset="0"/>
              </a:rPr>
              <a:t>Web security</a:t>
            </a:r>
          </a:p>
          <a:p>
            <a:pPr marL="285750" indent="-285750">
              <a:spcBef>
                <a:spcPts val="1000"/>
              </a:spcBef>
              <a:buSzPts val="2400"/>
              <a:buFont typeface="Arial" panose="020B0604020202020204" pitchFamily="34" charset="0"/>
              <a:buChar char="•"/>
            </a:pPr>
            <a:r>
              <a:rPr lang="en-US" sz="1600" dirty="0">
                <a:solidFill>
                  <a:schemeClr val="dk2"/>
                </a:solidFill>
                <a:latin typeface="Times New Roman" panose="02020603050405020304" pitchFamily="18" charset="0"/>
                <a:cs typeface="Times New Roman" panose="02020603050405020304" pitchFamily="18" charset="0"/>
              </a:rPr>
              <a:t>Network security</a:t>
            </a:r>
          </a:p>
        </p:txBody>
      </p:sp>
      <p:sp>
        <p:nvSpPr>
          <p:cNvPr id="4" name="Google Shape;158;p29">
            <a:extLst>
              <a:ext uri="{FF2B5EF4-FFF2-40B4-BE49-F238E27FC236}">
                <a16:creationId xmlns:a16="http://schemas.microsoft.com/office/drawing/2014/main" id="{A6529C24-4731-D873-A78B-964A4876243E}"/>
              </a:ext>
            </a:extLst>
          </p:cNvPr>
          <p:cNvSpPr txBox="1">
            <a:spLocks noGrp="1"/>
          </p:cNvSpPr>
          <p:nvPr>
            <p:ph type="title"/>
          </p:nvPr>
        </p:nvSpPr>
        <p:spPr>
          <a:xfrm>
            <a:off x="323850" y="224812"/>
            <a:ext cx="7886700" cy="713700"/>
          </a:xfrm>
          <a:prstGeom prst="rect">
            <a:avLst/>
          </a:prstGeom>
          <a:noFill/>
          <a:ln>
            <a:noFill/>
          </a:ln>
        </p:spPr>
        <p:txBody>
          <a:bodyPr spcFirstLastPara="1" wrap="square" lIns="91425" tIns="45700" rIns="91425" bIns="45700" anchor="ctr" anchorCtr="0">
            <a:noAutofit/>
          </a:bodyPr>
          <a:lstStyle/>
          <a:p>
            <a:pPr marL="0" lvl="0" indent="0" algn="l" rtl="0">
              <a:lnSpc>
                <a:spcPct val="90000"/>
              </a:lnSpc>
              <a:spcBef>
                <a:spcPts val="0"/>
              </a:spcBef>
              <a:spcAft>
                <a:spcPts val="0"/>
              </a:spcAft>
              <a:buSzPts val="3600"/>
              <a:buNone/>
            </a:pPr>
            <a:r>
              <a:rPr lang="en-US" sz="3600" dirty="0">
                <a:latin typeface="Times New Roman" panose="02020603050405020304" pitchFamily="18" charset="0"/>
                <a:cs typeface="Times New Roman" panose="02020603050405020304" pitchFamily="18" charset="0"/>
              </a:rPr>
              <a:t>What Will You Learn in This Class?</a:t>
            </a:r>
            <a:endParaRPr sz="3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7907074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FCBFFCD-B498-C01D-B1C5-04C69A94AAD2}"/>
            </a:ext>
          </a:extLst>
        </p:cNvPr>
        <p:cNvGrpSpPr/>
        <p:nvPr/>
      </p:nvGrpSpPr>
      <p:grpSpPr>
        <a:xfrm>
          <a:off x="0" y="0"/>
          <a:ext cx="0" cy="0"/>
          <a:chOff x="0" y="0"/>
          <a:chExt cx="0" cy="0"/>
        </a:xfrm>
      </p:grpSpPr>
      <p:sp>
        <p:nvSpPr>
          <p:cNvPr id="4" name="Google Shape;158;p29">
            <a:extLst>
              <a:ext uri="{FF2B5EF4-FFF2-40B4-BE49-F238E27FC236}">
                <a16:creationId xmlns:a16="http://schemas.microsoft.com/office/drawing/2014/main" id="{16F2EC00-667D-54D8-59D2-F5BAA859F736}"/>
              </a:ext>
            </a:extLst>
          </p:cNvPr>
          <p:cNvSpPr txBox="1">
            <a:spLocks noGrp="1"/>
          </p:cNvSpPr>
          <p:nvPr>
            <p:ph type="title"/>
          </p:nvPr>
        </p:nvSpPr>
        <p:spPr>
          <a:xfrm>
            <a:off x="323850" y="224812"/>
            <a:ext cx="7886700" cy="713700"/>
          </a:xfrm>
          <a:prstGeom prst="rect">
            <a:avLst/>
          </a:prstGeom>
          <a:noFill/>
          <a:ln>
            <a:noFill/>
          </a:ln>
        </p:spPr>
        <p:txBody>
          <a:bodyPr spcFirstLastPara="1" wrap="square" lIns="91425" tIns="45700" rIns="91425" bIns="45700" anchor="ctr" anchorCtr="0">
            <a:noAutofit/>
          </a:bodyPr>
          <a:lstStyle/>
          <a:p>
            <a:pPr marL="0" lvl="0" indent="0" algn="l" rtl="0">
              <a:lnSpc>
                <a:spcPct val="90000"/>
              </a:lnSpc>
              <a:spcBef>
                <a:spcPts val="0"/>
              </a:spcBef>
              <a:spcAft>
                <a:spcPts val="0"/>
              </a:spcAft>
              <a:buSzPts val="3600"/>
              <a:buNone/>
            </a:pPr>
            <a:r>
              <a:rPr lang="en-US" sz="3600" dirty="0">
                <a:latin typeface="Times New Roman" panose="02020603050405020304" pitchFamily="18" charset="0"/>
                <a:cs typeface="Times New Roman" panose="02020603050405020304" pitchFamily="18" charset="0"/>
              </a:rPr>
              <a:t>Course Information</a:t>
            </a:r>
            <a:endParaRPr sz="3600" dirty="0">
              <a:latin typeface="Times New Roman" panose="02020603050405020304" pitchFamily="18" charset="0"/>
              <a:cs typeface="Times New Roman" panose="02020603050405020304" pitchFamily="18" charset="0"/>
            </a:endParaRPr>
          </a:p>
        </p:txBody>
      </p:sp>
      <p:sp>
        <p:nvSpPr>
          <p:cNvPr id="5" name="TextBox 4">
            <a:extLst>
              <a:ext uri="{FF2B5EF4-FFF2-40B4-BE49-F238E27FC236}">
                <a16:creationId xmlns:a16="http://schemas.microsoft.com/office/drawing/2014/main" id="{7AAD693D-B64F-3E52-C679-9A9C97B8CE9D}"/>
              </a:ext>
            </a:extLst>
          </p:cNvPr>
          <p:cNvSpPr txBox="1"/>
          <p:nvPr/>
        </p:nvSpPr>
        <p:spPr>
          <a:xfrm>
            <a:off x="457201" y="1195483"/>
            <a:ext cx="8411736" cy="2677656"/>
          </a:xfrm>
          <a:prstGeom prst="rect">
            <a:avLst/>
          </a:prstGeom>
          <a:noFill/>
        </p:spPr>
        <p:txBody>
          <a:bodyPr wrap="square">
            <a:spAutoFit/>
          </a:bodyPr>
          <a:lstStyle/>
          <a:p>
            <a:r>
              <a:rPr lang="en-US" dirty="0"/>
              <a:t>All course-related information will be updated on the course website: </a:t>
            </a:r>
            <a:r>
              <a:rPr lang="en-US" dirty="0">
                <a:hlinkClick r:id="rId2"/>
              </a:rPr>
              <a:t>https://xiaochenli-w.github.io/CSC-481-681-Principles-of-Computer-Security/</a:t>
            </a:r>
            <a:endParaRPr lang="en-US" dirty="0"/>
          </a:p>
          <a:p>
            <a:endParaRPr lang="en-US" dirty="0"/>
          </a:p>
          <a:p>
            <a:r>
              <a:rPr lang="en-US" dirty="0">
                <a:latin typeface="Times New Roman" panose="02020603050405020304" pitchFamily="18" charset="0"/>
                <a:cs typeface="Times New Roman" panose="02020603050405020304" pitchFamily="18" charset="0"/>
              </a:rPr>
              <a:t>Textbook: The required textbook is</a:t>
            </a:r>
          </a:p>
          <a:p>
            <a:endParaRPr lang="en-US" dirty="0">
              <a:latin typeface="Times New Roman" panose="02020603050405020304" pitchFamily="18" charset="0"/>
              <a:cs typeface="Times New Roman" panose="02020603050405020304" pitchFamily="18" charset="0"/>
            </a:endParaRPr>
          </a:p>
          <a:p>
            <a:pPr marL="285750" indent="-285750">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Michael T. Goodrich and Roberto </a:t>
            </a:r>
            <a:r>
              <a:rPr lang="en-US" dirty="0" err="1">
                <a:latin typeface="Times New Roman" panose="02020603050405020304" pitchFamily="18" charset="0"/>
                <a:cs typeface="Times New Roman" panose="02020603050405020304" pitchFamily="18" charset="0"/>
              </a:rPr>
              <a:t>Tamassia</a:t>
            </a:r>
            <a:r>
              <a:rPr lang="en-US" dirty="0">
                <a:latin typeface="Times New Roman" panose="02020603050405020304" pitchFamily="18" charset="0"/>
                <a:cs typeface="Times New Roman" panose="02020603050405020304" pitchFamily="18" charset="0"/>
              </a:rPr>
              <a:t>. Introduction to Computer Security, Pearson, 2011. ISBN-13 978-0-321-51294-9.</a:t>
            </a:r>
          </a:p>
          <a:p>
            <a:endParaRPr lang="en-US" dirty="0">
              <a:latin typeface="Times New Roman" panose="02020603050405020304" pitchFamily="18" charset="0"/>
              <a:cs typeface="Times New Roman" panose="02020603050405020304" pitchFamily="18" charset="0"/>
            </a:endParaRPr>
          </a:p>
          <a:p>
            <a:r>
              <a:rPr lang="en-US" dirty="0">
                <a:latin typeface="Times New Roman" panose="02020603050405020304" pitchFamily="18" charset="0"/>
                <a:cs typeface="Times New Roman" panose="02020603050405020304" pitchFamily="18" charset="0"/>
              </a:rPr>
              <a:t>Those interested in learning more may also consider purchasing Professor Du’s book for additional insights.</a:t>
            </a:r>
          </a:p>
          <a:p>
            <a:endParaRPr lang="en-US" dirty="0">
              <a:latin typeface="Times New Roman" panose="02020603050405020304" pitchFamily="18" charset="0"/>
              <a:cs typeface="Times New Roman" panose="02020603050405020304" pitchFamily="18" charset="0"/>
            </a:endParaRPr>
          </a:p>
          <a:p>
            <a:pPr marL="285750" indent="-285750">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Wenliang Du. Computer Security: A Hands-on Approach, CreateSpace Independent Publishing, 2017. ISBN-13: 978-1548367947.</a:t>
            </a:r>
          </a:p>
        </p:txBody>
      </p:sp>
    </p:spTree>
    <p:extLst>
      <p:ext uri="{BB962C8B-B14F-4D97-AF65-F5344CB8AC3E}">
        <p14:creationId xmlns:p14="http://schemas.microsoft.com/office/powerpoint/2010/main" val="353584149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AF185FE-7998-9CA5-EE71-BD24E850AD7A}"/>
            </a:ext>
          </a:extLst>
        </p:cNvPr>
        <p:cNvGrpSpPr/>
        <p:nvPr/>
      </p:nvGrpSpPr>
      <p:grpSpPr>
        <a:xfrm>
          <a:off x="0" y="0"/>
          <a:ext cx="0" cy="0"/>
          <a:chOff x="0" y="0"/>
          <a:chExt cx="0" cy="0"/>
        </a:xfrm>
      </p:grpSpPr>
      <p:sp>
        <p:nvSpPr>
          <p:cNvPr id="4" name="Google Shape;158;p29">
            <a:extLst>
              <a:ext uri="{FF2B5EF4-FFF2-40B4-BE49-F238E27FC236}">
                <a16:creationId xmlns:a16="http://schemas.microsoft.com/office/drawing/2014/main" id="{E6108CB7-4D25-4C04-4040-464E765004E4}"/>
              </a:ext>
            </a:extLst>
          </p:cNvPr>
          <p:cNvSpPr txBox="1">
            <a:spLocks noGrp="1"/>
          </p:cNvSpPr>
          <p:nvPr>
            <p:ph type="title"/>
          </p:nvPr>
        </p:nvSpPr>
        <p:spPr>
          <a:xfrm>
            <a:off x="323850" y="224812"/>
            <a:ext cx="7886700" cy="713700"/>
          </a:xfrm>
          <a:prstGeom prst="rect">
            <a:avLst/>
          </a:prstGeom>
          <a:noFill/>
          <a:ln>
            <a:noFill/>
          </a:ln>
        </p:spPr>
        <p:txBody>
          <a:bodyPr spcFirstLastPara="1" wrap="square" lIns="91425" tIns="45700" rIns="91425" bIns="45700" anchor="ctr" anchorCtr="0">
            <a:noAutofit/>
          </a:bodyPr>
          <a:lstStyle/>
          <a:p>
            <a:pPr marL="0" lvl="0" indent="0" algn="l" rtl="0">
              <a:lnSpc>
                <a:spcPct val="90000"/>
              </a:lnSpc>
              <a:spcBef>
                <a:spcPts val="0"/>
              </a:spcBef>
              <a:spcAft>
                <a:spcPts val="0"/>
              </a:spcAft>
              <a:buSzPts val="3600"/>
              <a:buNone/>
            </a:pPr>
            <a:r>
              <a:rPr lang="en-US" sz="3600" dirty="0">
                <a:latin typeface="Times New Roman" panose="02020603050405020304" pitchFamily="18" charset="0"/>
                <a:cs typeface="Times New Roman" panose="02020603050405020304" pitchFamily="18" charset="0"/>
              </a:rPr>
              <a:t>Course Information</a:t>
            </a:r>
            <a:endParaRPr sz="3600" dirty="0">
              <a:latin typeface="Times New Roman" panose="02020603050405020304" pitchFamily="18" charset="0"/>
              <a:cs typeface="Times New Roman" panose="02020603050405020304" pitchFamily="18" charset="0"/>
            </a:endParaRPr>
          </a:p>
        </p:txBody>
      </p:sp>
      <p:pic>
        <p:nvPicPr>
          <p:cNvPr id="3" name="Picture 2" descr="A screenshot of a computer&#10;&#10;AI-generated content may be incorrect.">
            <a:extLst>
              <a:ext uri="{FF2B5EF4-FFF2-40B4-BE49-F238E27FC236}">
                <a16:creationId xmlns:a16="http://schemas.microsoft.com/office/drawing/2014/main" id="{DB7B3878-71D8-27A0-B86C-11A3624D2725}"/>
              </a:ext>
            </a:extLst>
          </p:cNvPr>
          <p:cNvPicPr>
            <a:picLocks noChangeAspect="1"/>
          </p:cNvPicPr>
          <p:nvPr/>
        </p:nvPicPr>
        <p:blipFill>
          <a:blip r:embed="rId2"/>
          <a:stretch>
            <a:fillRect/>
          </a:stretch>
        </p:blipFill>
        <p:spPr>
          <a:xfrm>
            <a:off x="1522950" y="1013286"/>
            <a:ext cx="6098100" cy="3363811"/>
          </a:xfrm>
          <a:prstGeom prst="rect">
            <a:avLst/>
          </a:prstGeom>
        </p:spPr>
      </p:pic>
    </p:spTree>
    <p:extLst>
      <p:ext uri="{BB962C8B-B14F-4D97-AF65-F5344CB8AC3E}">
        <p14:creationId xmlns:p14="http://schemas.microsoft.com/office/powerpoint/2010/main" val="74914243"/>
      </p:ext>
    </p:extLst>
  </p:cSld>
  <p:clrMapOvr>
    <a:masterClrMapping/>
  </p:clrMapOvr>
</p:sld>
</file>

<file path=ppt/theme/theme1.xml><?xml version="1.0" encoding="utf-8"?>
<a:theme xmlns:a="http://schemas.openxmlformats.org/drawingml/2006/main" name="UNCG Navy Background">
  <a:themeElements>
    <a:clrScheme name="Custom 1">
      <a:dk1>
        <a:srgbClr val="000000"/>
      </a:dk1>
      <a:lt1>
        <a:srgbClr val="FFFFFF"/>
      </a:lt1>
      <a:dk2>
        <a:srgbClr val="0F2044"/>
      </a:dk2>
      <a:lt2>
        <a:srgbClr val="BEC0C2"/>
      </a:lt2>
      <a:accent1>
        <a:srgbClr val="FFB71B"/>
      </a:accent1>
      <a:accent2>
        <a:srgbClr val="4FC2BF"/>
      </a:accent2>
      <a:accent3>
        <a:srgbClr val="00698C"/>
      </a:accent3>
      <a:accent4>
        <a:srgbClr val="A00C30"/>
      </a:accent4>
      <a:accent5>
        <a:srgbClr val="A59C87"/>
      </a:accent5>
      <a:accent6>
        <a:srgbClr val="92D1B3"/>
      </a:accent6>
      <a:hlink>
        <a:srgbClr val="507BD8"/>
      </a:hlink>
      <a:folHlink>
        <a:srgbClr val="EDEFF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UNCG - CSC 581">
  <a:themeElements>
    <a:clrScheme name="Custom 1">
      <a:dk1>
        <a:srgbClr val="000000"/>
      </a:dk1>
      <a:lt1>
        <a:srgbClr val="FFFFFF"/>
      </a:lt1>
      <a:dk2>
        <a:srgbClr val="0F2044"/>
      </a:dk2>
      <a:lt2>
        <a:srgbClr val="BEC0C2"/>
      </a:lt2>
      <a:accent1>
        <a:srgbClr val="FFB71B"/>
      </a:accent1>
      <a:accent2>
        <a:srgbClr val="4FC2BF"/>
      </a:accent2>
      <a:accent3>
        <a:srgbClr val="00698C"/>
      </a:accent3>
      <a:accent4>
        <a:srgbClr val="A00C30"/>
      </a:accent4>
      <a:accent5>
        <a:srgbClr val="A59C87"/>
      </a:accent5>
      <a:accent6>
        <a:srgbClr val="92D1B3"/>
      </a:accent6>
      <a:hlink>
        <a:srgbClr val="507BD8"/>
      </a:hlink>
      <a:folHlink>
        <a:srgbClr val="EDEFF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Metadata/LabelInfo.xml><?xml version="1.0" encoding="utf-8"?>
<clbl:labelList xmlns:clbl="http://schemas.microsoft.com/office/2020/mipLabelMetadata">
  <clbl:label id="{a2761ec8-7198-4440-bea0-e9dd2af28b51}" enabled="1" method="Standard" siteId="{73e15cf5-5dbb-46af-a862-753916269d73}" contentBits="0" removed="0"/>
</clbl:labelList>
</file>

<file path=docProps/app.xml><?xml version="1.0" encoding="utf-8"?>
<Properties xmlns="http://schemas.openxmlformats.org/officeDocument/2006/extended-properties" xmlns:vt="http://schemas.openxmlformats.org/officeDocument/2006/docPropsVTypes">
  <TotalTime>14952</TotalTime>
  <Words>862</Words>
  <Application>Microsoft Office PowerPoint</Application>
  <PresentationFormat>On-screen Show (16:9)</PresentationFormat>
  <Paragraphs>78</Paragraphs>
  <Slides>13</Slides>
  <Notes>1</Notes>
  <HiddenSlides>0</HiddenSlides>
  <MMClips>0</MMClips>
  <ScaleCrop>false</ScaleCrop>
  <HeadingPairs>
    <vt:vector size="6" baseType="variant">
      <vt:variant>
        <vt:lpstr>Fonts Used</vt:lpstr>
      </vt:variant>
      <vt:variant>
        <vt:i4>3</vt:i4>
      </vt:variant>
      <vt:variant>
        <vt:lpstr>Theme</vt:lpstr>
      </vt:variant>
      <vt:variant>
        <vt:i4>2</vt:i4>
      </vt:variant>
      <vt:variant>
        <vt:lpstr>Slide Titles</vt:lpstr>
      </vt:variant>
      <vt:variant>
        <vt:i4>13</vt:i4>
      </vt:variant>
    </vt:vector>
  </HeadingPairs>
  <TitlesOfParts>
    <vt:vector size="18" baseType="lpstr">
      <vt:lpstr>Arial</vt:lpstr>
      <vt:lpstr>Georgia</vt:lpstr>
      <vt:lpstr>Times New Roman</vt:lpstr>
      <vt:lpstr>UNCG Navy Background</vt:lpstr>
      <vt:lpstr>UNCG - CSC 581</vt:lpstr>
      <vt:lpstr>Course Information </vt:lpstr>
      <vt:lpstr>PowerPoint Presentation</vt:lpstr>
      <vt:lpstr>What Will You Learn in This Class?</vt:lpstr>
      <vt:lpstr>What Will You Learn in This Class?</vt:lpstr>
      <vt:lpstr>What Will You Learn in This Class?</vt:lpstr>
      <vt:lpstr>What Will You Learn in This Class?</vt:lpstr>
      <vt:lpstr>What Will You Learn in This Class?</vt:lpstr>
      <vt:lpstr>Course Information</vt:lpstr>
      <vt:lpstr>Course Information</vt:lpstr>
      <vt:lpstr>Course Information</vt:lpstr>
      <vt:lpstr>Course Information</vt:lpstr>
      <vt:lpstr>Course Information</vt:lpstr>
      <vt:lpstr>Course Information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cp:lastModifiedBy>xiaochen li</cp:lastModifiedBy>
  <cp:revision>61</cp:revision>
  <dcterms:modified xsi:type="dcterms:W3CDTF">2026-01-11T18:19:20Z</dcterms:modified>
</cp:coreProperties>
</file>