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5" r:id="rId2"/>
  </p:sldMasterIdLst>
  <p:notesMasterIdLst>
    <p:notesMasterId r:id="rId7"/>
  </p:notesMasterIdLst>
  <p:sldIdLst>
    <p:sldId id="396" r:id="rId3"/>
    <p:sldId id="476" r:id="rId4"/>
    <p:sldId id="482" r:id="rId5"/>
    <p:sldId id="4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1"/>
    <p:restoredTop sz="82965"/>
  </p:normalViewPr>
  <p:slideViewPr>
    <p:cSldViewPr snapToGrid="0">
      <p:cViewPr varScale="1">
        <p:scale>
          <a:sx n="92" d="100"/>
          <a:sy n="92" d="100"/>
        </p:scale>
        <p:origin x="6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C5E9D97B-7436-4C3D-802D-61C0DC57B48B}"/>
    <pc:docChg chg="modSld">
      <pc:chgData name="xiaochen li" userId="50b582a8adf77086" providerId="LiveId" clId="{C5E9D97B-7436-4C3D-802D-61C0DC57B48B}" dt="2026-03-27T13:40:48.889" v="8" actId="1076"/>
      <pc:docMkLst>
        <pc:docMk/>
      </pc:docMkLst>
      <pc:sldChg chg="modSp mod">
        <pc:chgData name="xiaochen li" userId="50b582a8adf77086" providerId="LiveId" clId="{C5E9D97B-7436-4C3D-802D-61C0DC57B48B}" dt="2026-03-27T13:40:48.889" v="8" actId="1076"/>
        <pc:sldMkLst>
          <pc:docMk/>
          <pc:sldMk cId="745271124" sldId="451"/>
        </pc:sldMkLst>
      </pc:sldChg>
    </pc:docChg>
  </pc:docChgLst>
  <pc:docChgLst>
    <pc:chgData name="xiaochen li" userId="50b582a8adf77086" providerId="LiveId" clId="{33E7B861-7D3C-459D-8799-C074B7F858E8}"/>
    <pc:docChg chg="delSld modSld">
      <pc:chgData name="xiaochen li" userId="50b582a8adf77086" providerId="LiveId" clId="{33E7B861-7D3C-459D-8799-C074B7F858E8}" dt="2026-04-13T01:15:40.391" v="8" actId="20577"/>
      <pc:docMkLst>
        <pc:docMk/>
      </pc:docMkLst>
      <pc:sldChg chg="del">
        <pc:chgData name="xiaochen li" userId="50b582a8adf77086" providerId="LiveId" clId="{33E7B861-7D3C-459D-8799-C074B7F858E8}" dt="2026-04-04T19:03:40.423" v="0" actId="47"/>
        <pc:sldMkLst>
          <pc:docMk/>
          <pc:sldMk cId="1465862713" sldId="435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650508560" sldId="436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3777365104" sldId="437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4039089668" sldId="438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3151657678" sldId="439"/>
        </pc:sldMkLst>
      </pc:sldChg>
      <pc:sldChg chg="del">
        <pc:chgData name="xiaochen li" userId="50b582a8adf77086" providerId="LiveId" clId="{33E7B861-7D3C-459D-8799-C074B7F858E8}" dt="2026-04-04T19:03:53.307" v="3" actId="47"/>
        <pc:sldMkLst>
          <pc:docMk/>
          <pc:sldMk cId="3929619133" sldId="440"/>
        </pc:sldMkLst>
      </pc:sldChg>
      <pc:sldChg chg="del">
        <pc:chgData name="xiaochen li" userId="50b582a8adf77086" providerId="LiveId" clId="{33E7B861-7D3C-459D-8799-C074B7F858E8}" dt="2026-04-04T19:04:11.459" v="6" actId="47"/>
        <pc:sldMkLst>
          <pc:docMk/>
          <pc:sldMk cId="1978684427" sldId="441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3064663172" sldId="442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1425832129" sldId="444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627624972" sldId="445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1345730865" sldId="446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526852973" sldId="447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3654423065" sldId="449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1055851877" sldId="450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745271124" sldId="451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800234849" sldId="473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3052793871" sldId="474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2622307737" sldId="475"/>
        </pc:sldMkLst>
      </pc:sldChg>
      <pc:sldChg chg="modSp mod">
        <pc:chgData name="xiaochen li" userId="50b582a8adf77086" providerId="LiveId" clId="{33E7B861-7D3C-459D-8799-C074B7F858E8}" dt="2026-04-04T19:03:45.327" v="2" actId="20577"/>
        <pc:sldMkLst>
          <pc:docMk/>
          <pc:sldMk cId="3951011074" sldId="476"/>
        </pc:sldMkLst>
        <pc:spChg chg="mod">
          <ac:chgData name="xiaochen li" userId="50b582a8adf77086" providerId="LiveId" clId="{33E7B861-7D3C-459D-8799-C074B7F858E8}" dt="2026-04-04T19:03:45.327" v="2" actId="20577"/>
          <ac:spMkLst>
            <pc:docMk/>
            <pc:sldMk cId="3951011074" sldId="476"/>
            <ac:spMk id="5" creationId="{29E295F7-D8E9-A704-B4E9-3E1E2B309A9A}"/>
          </ac:spMkLst>
        </pc:spChg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961024547" sldId="477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460187579" sldId="478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2212044201" sldId="479"/>
        </pc:sldMkLst>
      </pc:sldChg>
      <pc:sldChg chg="del">
        <pc:chgData name="xiaochen li" userId="50b582a8adf77086" providerId="LiveId" clId="{33E7B861-7D3C-459D-8799-C074B7F858E8}" dt="2026-04-04T19:03:40.423" v="0" actId="47"/>
        <pc:sldMkLst>
          <pc:docMk/>
          <pc:sldMk cId="2680251315" sldId="480"/>
        </pc:sldMkLst>
      </pc:sldChg>
      <pc:sldChg chg="del">
        <pc:chgData name="xiaochen li" userId="50b582a8adf77086" providerId="LiveId" clId="{33E7B861-7D3C-459D-8799-C074B7F858E8}" dt="2026-04-04T19:03:53.307" v="3" actId="47"/>
        <pc:sldMkLst>
          <pc:docMk/>
          <pc:sldMk cId="1750384952" sldId="481"/>
        </pc:sldMkLst>
      </pc:sldChg>
      <pc:sldChg chg="modSp mod modNotesTx">
        <pc:chgData name="xiaochen li" userId="50b582a8adf77086" providerId="LiveId" clId="{33E7B861-7D3C-459D-8799-C074B7F858E8}" dt="2026-04-13T01:15:40.391" v="8" actId="20577"/>
        <pc:sldMkLst>
          <pc:docMk/>
          <pc:sldMk cId="4199476594" sldId="482"/>
        </pc:sldMkLst>
        <pc:spChg chg="mod">
          <ac:chgData name="xiaochen li" userId="50b582a8adf77086" providerId="LiveId" clId="{33E7B861-7D3C-459D-8799-C074B7F858E8}" dt="2026-04-04T19:03:56.585" v="5" actId="20577"/>
          <ac:spMkLst>
            <pc:docMk/>
            <pc:sldMk cId="4199476594" sldId="482"/>
            <ac:spMk id="5" creationId="{D3513645-3908-625C-F54D-14D468C3BE47}"/>
          </ac:spMkLst>
        </pc:spChg>
      </pc:sldChg>
      <pc:sldChg chg="del">
        <pc:chgData name="xiaochen li" userId="50b582a8adf77086" providerId="LiveId" clId="{33E7B861-7D3C-459D-8799-C074B7F858E8}" dt="2026-04-04T19:03:53.307" v="3" actId="47"/>
        <pc:sldMkLst>
          <pc:docMk/>
          <pc:sldMk cId="1834089636" sldId="483"/>
        </pc:sldMkLst>
      </pc:sldChg>
      <pc:sldChg chg="del">
        <pc:chgData name="xiaochen li" userId="50b582a8adf77086" providerId="LiveId" clId="{33E7B861-7D3C-459D-8799-C074B7F858E8}" dt="2026-04-04T19:03:53.307" v="3" actId="47"/>
        <pc:sldMkLst>
          <pc:docMk/>
          <pc:sldMk cId="3399130434" sldId="484"/>
        </pc:sldMkLst>
      </pc:sldChg>
      <pc:sldChg chg="del">
        <pc:chgData name="xiaochen li" userId="50b582a8adf77086" providerId="LiveId" clId="{33E7B861-7D3C-459D-8799-C074B7F858E8}" dt="2026-04-04T19:03:53.307" v="3" actId="47"/>
        <pc:sldMkLst>
          <pc:docMk/>
          <pc:sldMk cId="1060659162" sldId="485"/>
        </pc:sldMkLst>
      </pc:sldChg>
      <pc:sldChg chg="del">
        <pc:chgData name="xiaochen li" userId="50b582a8adf77086" providerId="LiveId" clId="{33E7B861-7D3C-459D-8799-C074B7F858E8}" dt="2026-04-04T19:04:11.459" v="6" actId="47"/>
        <pc:sldMkLst>
          <pc:docMk/>
          <pc:sldMk cId="1557158333" sldId="486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1760057711" sldId="487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1755198994" sldId="488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1357017524" sldId="489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3138991511" sldId="490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1089597525" sldId="491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2917367312" sldId="492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3798726899" sldId="493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2964519391" sldId="494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3650035443" sldId="495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3814782743" sldId="496"/>
        </pc:sldMkLst>
      </pc:sldChg>
      <pc:sldChg chg="del">
        <pc:chgData name="xiaochen li" userId="50b582a8adf77086" providerId="LiveId" clId="{33E7B861-7D3C-459D-8799-C074B7F858E8}" dt="2026-04-04T19:04:39.278" v="7" actId="47"/>
        <pc:sldMkLst>
          <pc:docMk/>
          <pc:sldMk cId="3153365470" sldId="497"/>
        </pc:sldMkLst>
      </pc:sldChg>
    </pc:docChg>
  </pc:docChgLst>
  <pc:docChgLst>
    <pc:chgData name="xiaochen li" userId="50b582a8adf77086" providerId="LiveId" clId="{B8E77CDF-DABF-48E6-B23D-382223A51179}"/>
    <pc:docChg chg="undo redo custSel addSld delSld modSld sldOrd">
      <pc:chgData name="xiaochen li" userId="50b582a8adf77086" providerId="LiveId" clId="{B8E77CDF-DABF-48E6-B23D-382223A51179}" dt="2026-04-01T14:13:20.911" v="1088" actId="20577"/>
      <pc:docMkLst>
        <pc:docMk/>
      </pc:docMkLst>
      <pc:sldChg chg="addSp delSp modSp mod">
        <pc:chgData name="xiaochen li" userId="50b582a8adf77086" providerId="LiveId" clId="{B8E77CDF-DABF-48E6-B23D-382223A51179}" dt="2026-03-27T16:33:32.187" v="1" actId="478"/>
        <pc:sldMkLst>
          <pc:docMk/>
          <pc:sldMk cId="3787663525" sldId="396"/>
        </pc:sldMkLst>
      </pc:sldChg>
      <pc:sldChg chg="del modNotesTx">
        <pc:chgData name="xiaochen li" userId="50b582a8adf77086" providerId="LiveId" clId="{B8E77CDF-DABF-48E6-B23D-382223A51179}" dt="2026-03-28T00:24:42.638" v="984" actId="47"/>
        <pc:sldMkLst>
          <pc:docMk/>
          <pc:sldMk cId="1536886757" sldId="425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197448051" sldId="430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683781297" sldId="431"/>
        </pc:sldMkLst>
      </pc:sldChg>
      <pc:sldChg chg="modNotesTx">
        <pc:chgData name="xiaochen li" userId="50b582a8adf77086" providerId="LiveId" clId="{B8E77CDF-DABF-48E6-B23D-382223A51179}" dt="2026-03-31T14:13:38.112" v="1038" actId="20577"/>
        <pc:sldMkLst>
          <pc:docMk/>
          <pc:sldMk cId="1465862713" sldId="435"/>
        </pc:sldMkLst>
      </pc:sldChg>
      <pc:sldChg chg="modNotesTx">
        <pc:chgData name="xiaochen li" userId="50b582a8adf77086" providerId="LiveId" clId="{B8E77CDF-DABF-48E6-B23D-382223A51179}" dt="2026-03-27T16:48:05.576" v="3" actId="20577"/>
        <pc:sldMkLst>
          <pc:docMk/>
          <pc:sldMk cId="3777365104" sldId="437"/>
        </pc:sldMkLst>
      </pc:sldChg>
      <pc:sldChg chg="addSp delSp modSp mod delAnim modNotesTx">
        <pc:chgData name="xiaochen li" userId="50b582a8adf77086" providerId="LiveId" clId="{B8E77CDF-DABF-48E6-B23D-382223A51179}" dt="2026-03-27T17:01:08.453" v="74" actId="20577"/>
        <pc:sldMkLst>
          <pc:docMk/>
          <pc:sldMk cId="4039089668" sldId="438"/>
        </pc:sldMkLst>
      </pc:sldChg>
      <pc:sldChg chg="addSp delSp modSp mod delAnim modAnim modNotesTx">
        <pc:chgData name="xiaochen li" userId="50b582a8adf77086" providerId="LiveId" clId="{B8E77CDF-DABF-48E6-B23D-382223A51179}" dt="2026-03-31T23:24:44.886" v="1078" actId="1076"/>
        <pc:sldMkLst>
          <pc:docMk/>
          <pc:sldMk cId="3151657678" sldId="439"/>
        </pc:sldMkLst>
      </pc:sldChg>
      <pc:sldChg chg="addSp delSp modSp mod delAnim">
        <pc:chgData name="xiaochen li" userId="50b582a8adf77086" providerId="LiveId" clId="{B8E77CDF-DABF-48E6-B23D-382223A51179}" dt="2026-03-27T19:53:00.087" v="521" actId="20577"/>
        <pc:sldMkLst>
          <pc:docMk/>
          <pc:sldMk cId="3929619133" sldId="440"/>
        </pc:sldMkLst>
      </pc:sldChg>
      <pc:sldChg chg="addSp delSp modSp mod">
        <pc:chgData name="xiaochen li" userId="50b582a8adf77086" providerId="LiveId" clId="{B8E77CDF-DABF-48E6-B23D-382223A51179}" dt="2026-03-27T19:55:51.003" v="562" actId="114"/>
        <pc:sldMkLst>
          <pc:docMk/>
          <pc:sldMk cId="1978684427" sldId="441"/>
        </pc:sldMkLst>
      </pc:sldChg>
      <pc:sldChg chg="addSp delSp modSp mod">
        <pc:chgData name="xiaochen li" userId="50b582a8adf77086" providerId="LiveId" clId="{B8E77CDF-DABF-48E6-B23D-382223A51179}" dt="2026-03-27T22:07:40.809" v="724" actId="20577"/>
        <pc:sldMkLst>
          <pc:docMk/>
          <pc:sldMk cId="3064663172" sldId="442"/>
        </pc:sldMkLst>
      </pc:sldChg>
      <pc:sldChg chg="del">
        <pc:chgData name="xiaochen li" userId="50b582a8adf77086" providerId="LiveId" clId="{B8E77CDF-DABF-48E6-B23D-382223A51179}" dt="2026-03-27T19:36:14.888" v="490" actId="47"/>
        <pc:sldMkLst>
          <pc:docMk/>
          <pc:sldMk cId="1107335538" sldId="443"/>
        </pc:sldMkLst>
      </pc:sldChg>
      <pc:sldChg chg="addSp delSp modSp mod modNotesTx">
        <pc:chgData name="xiaochen li" userId="50b582a8adf77086" providerId="LiveId" clId="{B8E77CDF-DABF-48E6-B23D-382223A51179}" dt="2026-03-27T22:08:14.206" v="726"/>
        <pc:sldMkLst>
          <pc:docMk/>
          <pc:sldMk cId="1425832129" sldId="444"/>
        </pc:sldMkLst>
      </pc:sldChg>
      <pc:sldChg chg="addSp delSp modSp mod delAnim modAnim modNotesTx">
        <pc:chgData name="xiaochen li" userId="50b582a8adf77086" providerId="LiveId" clId="{B8E77CDF-DABF-48E6-B23D-382223A51179}" dt="2026-03-27T22:08:17.560" v="728"/>
        <pc:sldMkLst>
          <pc:docMk/>
          <pc:sldMk cId="627624972" sldId="445"/>
        </pc:sldMkLst>
      </pc:sldChg>
      <pc:sldChg chg="addSp delSp modSp mod modAnim">
        <pc:chgData name="xiaochen li" userId="50b582a8adf77086" providerId="LiveId" clId="{B8E77CDF-DABF-48E6-B23D-382223A51179}" dt="2026-03-27T22:08:20.580" v="730"/>
        <pc:sldMkLst>
          <pc:docMk/>
          <pc:sldMk cId="1345730865" sldId="446"/>
        </pc:sldMkLst>
      </pc:sldChg>
      <pc:sldChg chg="addSp delSp modSp mod">
        <pc:chgData name="xiaochen li" userId="50b582a8adf77086" providerId="LiveId" clId="{B8E77CDF-DABF-48E6-B23D-382223A51179}" dt="2026-03-27T22:14:26.700" v="753" actId="207"/>
        <pc:sldMkLst>
          <pc:docMk/>
          <pc:sldMk cId="526852973" sldId="447"/>
        </pc:sldMkLst>
      </pc:sldChg>
      <pc:sldChg chg="addSp delSp modSp del mod modAnim modNotesTx">
        <pc:chgData name="xiaochen li" userId="50b582a8adf77086" providerId="LiveId" clId="{B8E77CDF-DABF-48E6-B23D-382223A51179}" dt="2026-03-27T22:33:37.539" v="803" actId="47"/>
        <pc:sldMkLst>
          <pc:docMk/>
          <pc:sldMk cId="4133314858" sldId="448"/>
        </pc:sldMkLst>
      </pc:sldChg>
      <pc:sldChg chg="addSp delSp modSp mod">
        <pc:chgData name="xiaochen li" userId="50b582a8adf77086" providerId="LiveId" clId="{B8E77CDF-DABF-48E6-B23D-382223A51179}" dt="2026-03-28T00:01:55.301" v="891" actId="20577"/>
        <pc:sldMkLst>
          <pc:docMk/>
          <pc:sldMk cId="3654423065" sldId="449"/>
        </pc:sldMkLst>
      </pc:sldChg>
      <pc:sldChg chg="addSp delSp modSp mod delAnim">
        <pc:chgData name="xiaochen li" userId="50b582a8adf77086" providerId="LiveId" clId="{B8E77CDF-DABF-48E6-B23D-382223A51179}" dt="2026-03-28T00:12:07.888" v="913" actId="1076"/>
        <pc:sldMkLst>
          <pc:docMk/>
          <pc:sldMk cId="1055851877" sldId="450"/>
        </pc:sldMkLst>
      </pc:sldChg>
      <pc:sldChg chg="addSp delSp modSp mod">
        <pc:chgData name="xiaochen li" userId="50b582a8adf77086" providerId="LiveId" clId="{B8E77CDF-DABF-48E6-B23D-382223A51179}" dt="2026-03-28T00:24:06.768" v="983" actId="478"/>
        <pc:sldMkLst>
          <pc:docMk/>
          <pc:sldMk cId="745271124" sldId="451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261980915" sldId="452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493285518" sldId="453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2938821373" sldId="454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1268663713" sldId="455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4130064793" sldId="456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054167059" sldId="457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963929429" sldId="458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1648425176" sldId="459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1069274700" sldId="460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1446259535" sldId="461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2885861287" sldId="463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4166852925" sldId="464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4161634378" sldId="465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723809321" sldId="466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110599912" sldId="467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3799255466" sldId="469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1476266389" sldId="470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1270594780" sldId="471"/>
        </pc:sldMkLst>
      </pc:sldChg>
      <pc:sldChg chg="del">
        <pc:chgData name="xiaochen li" userId="50b582a8adf77086" providerId="LiveId" clId="{B8E77CDF-DABF-48E6-B23D-382223A51179}" dt="2026-03-28T00:14:33.110" v="934" actId="47"/>
        <pc:sldMkLst>
          <pc:docMk/>
          <pc:sldMk cId="1877878252" sldId="472"/>
        </pc:sldMkLst>
      </pc:sldChg>
      <pc:sldChg chg="modSp add mod modAnim modNotesTx">
        <pc:chgData name="xiaochen li" userId="50b582a8adf77086" providerId="LiveId" clId="{B8E77CDF-DABF-48E6-B23D-382223A51179}" dt="2026-03-27T16:56:30.314" v="52" actId="113"/>
        <pc:sldMkLst>
          <pc:docMk/>
          <pc:sldMk cId="800234849" sldId="473"/>
        </pc:sldMkLst>
      </pc:sldChg>
      <pc:sldChg chg="addSp delSp modSp add mod delAnim modNotesTx">
        <pc:chgData name="xiaochen li" userId="50b582a8adf77086" providerId="LiveId" clId="{B8E77CDF-DABF-48E6-B23D-382223A51179}" dt="2026-03-31T14:38:57.668" v="1046" actId="20577"/>
        <pc:sldMkLst>
          <pc:docMk/>
          <pc:sldMk cId="3052793871" sldId="474"/>
        </pc:sldMkLst>
      </pc:sldChg>
      <pc:sldChg chg="addSp delSp modSp add mod modNotesTx">
        <pc:chgData name="xiaochen li" userId="50b582a8adf77086" providerId="LiveId" clId="{B8E77CDF-DABF-48E6-B23D-382223A51179}" dt="2026-03-27T19:53:38.168" v="539"/>
        <pc:sldMkLst>
          <pc:docMk/>
          <pc:sldMk cId="2622307737" sldId="475"/>
        </pc:sldMkLst>
      </pc:sldChg>
      <pc:sldChg chg="addSp delSp modSp add mod modNotesTx">
        <pc:chgData name="xiaochen li" userId="50b582a8adf77086" providerId="LiveId" clId="{B8E77CDF-DABF-48E6-B23D-382223A51179}" dt="2026-04-01T14:13:20.911" v="1088" actId="20577"/>
        <pc:sldMkLst>
          <pc:docMk/>
          <pc:sldMk cId="3951011074" sldId="476"/>
        </pc:sldMkLst>
        <pc:spChg chg="add mod">
          <ac:chgData name="xiaochen li" userId="50b582a8adf77086" providerId="LiveId" clId="{B8E77CDF-DABF-48E6-B23D-382223A51179}" dt="2026-03-27T18:28:58.762" v="196" actId="20577"/>
          <ac:spMkLst>
            <pc:docMk/>
            <pc:sldMk cId="3951011074" sldId="476"/>
            <ac:spMk id="9" creationId="{93960276-E8B5-2580-A437-0313E4D8AF2A}"/>
          </ac:spMkLst>
        </pc:spChg>
        <pc:spChg chg="add mod">
          <ac:chgData name="xiaochen li" userId="50b582a8adf77086" providerId="LiveId" clId="{B8E77CDF-DABF-48E6-B23D-382223A51179}" dt="2026-03-27T19:53:35.593" v="537"/>
          <ac:spMkLst>
            <pc:docMk/>
            <pc:sldMk cId="3951011074" sldId="476"/>
            <ac:spMk id="13" creationId="{98E8A97D-B8E0-366F-53E7-107C5BCE8F11}"/>
          </ac:spMkLst>
        </pc:spChg>
        <pc:picChg chg="add mod">
          <ac:chgData name="xiaochen li" userId="50b582a8adf77086" providerId="LiveId" clId="{B8E77CDF-DABF-48E6-B23D-382223A51179}" dt="2026-03-27T18:29:15.843" v="201" actId="1076"/>
          <ac:picMkLst>
            <pc:docMk/>
            <pc:sldMk cId="3951011074" sldId="476"/>
            <ac:picMk id="12" creationId="{E09864C3-EAC9-40F2-A359-61EE04E30CB2}"/>
          </ac:picMkLst>
        </pc:picChg>
      </pc:sldChg>
      <pc:sldChg chg="addSp delSp modSp add mod modNotesTx">
        <pc:chgData name="xiaochen li" userId="50b582a8adf77086" providerId="LiveId" clId="{B8E77CDF-DABF-48E6-B23D-382223A51179}" dt="2026-03-31T14:44:22.512" v="1052" actId="20577"/>
        <pc:sldMkLst>
          <pc:docMk/>
          <pc:sldMk cId="961024547" sldId="477"/>
        </pc:sldMkLst>
      </pc:sldChg>
      <pc:sldChg chg="addSp delSp modSp add mod">
        <pc:chgData name="xiaochen li" userId="50b582a8adf77086" providerId="LiveId" clId="{B8E77CDF-DABF-48E6-B23D-382223A51179}" dt="2026-03-27T19:53:52.641" v="547"/>
        <pc:sldMkLst>
          <pc:docMk/>
          <pc:sldMk cId="460187579" sldId="478"/>
        </pc:sldMkLst>
      </pc:sldChg>
      <pc:sldChg chg="addSp delSp modSp add mod modNotesTx">
        <pc:chgData name="xiaochen li" userId="50b582a8adf77086" providerId="LiveId" clId="{B8E77CDF-DABF-48E6-B23D-382223A51179}" dt="2026-03-31T14:53:37.590" v="1054" actId="20577"/>
        <pc:sldMkLst>
          <pc:docMk/>
          <pc:sldMk cId="2212044201" sldId="479"/>
        </pc:sldMkLst>
      </pc:sldChg>
      <pc:sldChg chg="addSp delSp modSp add mod modNotesTx">
        <pc:chgData name="xiaochen li" userId="50b582a8adf77086" providerId="LiveId" clId="{B8E77CDF-DABF-48E6-B23D-382223A51179}" dt="2026-03-31T14:55:43.304" v="1055" actId="20577"/>
        <pc:sldMkLst>
          <pc:docMk/>
          <pc:sldMk cId="2680251315" sldId="480"/>
        </pc:sldMkLst>
      </pc:sldChg>
      <pc:sldChg chg="addSp delSp modSp add mod modNotesTx">
        <pc:chgData name="xiaochen li" userId="50b582a8adf77086" providerId="LiveId" clId="{B8E77CDF-DABF-48E6-B23D-382223A51179}" dt="2026-03-27T19:53:06.666" v="523"/>
        <pc:sldMkLst>
          <pc:docMk/>
          <pc:sldMk cId="1750384952" sldId="481"/>
        </pc:sldMkLst>
      </pc:sldChg>
      <pc:sldChg chg="addSp delSp modSp add mod">
        <pc:chgData name="xiaochen li" userId="50b582a8adf77086" providerId="LiveId" clId="{B8E77CDF-DABF-48E6-B23D-382223A51179}" dt="2026-03-27T19:53:19.628" v="531"/>
        <pc:sldMkLst>
          <pc:docMk/>
          <pc:sldMk cId="4199476594" sldId="482"/>
        </pc:sldMkLst>
        <pc:spChg chg="add mod">
          <ac:chgData name="xiaochen li" userId="50b582a8adf77086" providerId="LiveId" clId="{B8E77CDF-DABF-48E6-B23D-382223A51179}" dt="2026-03-27T19:19:56.174" v="407" actId="1076"/>
          <ac:spMkLst>
            <pc:docMk/>
            <pc:sldMk cId="4199476594" sldId="482"/>
            <ac:spMk id="7" creationId="{E7182D30-0041-B31F-7005-551B30C6E30C}"/>
          </ac:spMkLst>
        </pc:spChg>
        <pc:spChg chg="add mod">
          <ac:chgData name="xiaochen li" userId="50b582a8adf77086" providerId="LiveId" clId="{B8E77CDF-DABF-48E6-B23D-382223A51179}" dt="2026-03-27T19:53:19.628" v="531"/>
          <ac:spMkLst>
            <pc:docMk/>
            <pc:sldMk cId="4199476594" sldId="482"/>
            <ac:spMk id="10" creationId="{83036368-2490-387F-00F5-D23A5CDF8E13}"/>
          </ac:spMkLst>
        </pc:spChg>
        <pc:picChg chg="add mod">
          <ac:chgData name="xiaochen li" userId="50b582a8adf77086" providerId="LiveId" clId="{B8E77CDF-DABF-48E6-B23D-382223A51179}" dt="2026-03-27T19:20:10.826" v="411" actId="1076"/>
          <ac:picMkLst>
            <pc:docMk/>
            <pc:sldMk cId="4199476594" sldId="482"/>
            <ac:picMk id="9" creationId="{AA491619-CA89-134E-E5F4-802AEBEE995A}"/>
          </ac:picMkLst>
        </pc:picChg>
      </pc:sldChg>
      <pc:sldChg chg="addSp delSp modSp add mod modNotesTx">
        <pc:chgData name="xiaochen li" userId="50b582a8adf77086" providerId="LiveId" clId="{B8E77CDF-DABF-48E6-B23D-382223A51179}" dt="2026-04-01T00:28:52.398" v="1080" actId="20577"/>
        <pc:sldMkLst>
          <pc:docMk/>
          <pc:sldMk cId="1834089636" sldId="483"/>
        </pc:sldMkLst>
      </pc:sldChg>
      <pc:sldChg chg="addSp delSp modSp add mod modNotesTx">
        <pc:chgData name="xiaochen li" userId="50b582a8adf77086" providerId="LiveId" clId="{B8E77CDF-DABF-48E6-B23D-382223A51179}" dt="2026-04-01T00:29:21.557" v="1081" actId="20577"/>
        <pc:sldMkLst>
          <pc:docMk/>
          <pc:sldMk cId="3399130434" sldId="484"/>
        </pc:sldMkLst>
      </pc:sldChg>
      <pc:sldChg chg="addSp delSp modSp add mod">
        <pc:chgData name="xiaochen li" userId="50b582a8adf77086" providerId="LiveId" clId="{B8E77CDF-DABF-48E6-B23D-382223A51179}" dt="2026-03-27T19:53:16.266" v="529"/>
        <pc:sldMkLst>
          <pc:docMk/>
          <pc:sldMk cId="1060659162" sldId="485"/>
        </pc:sldMkLst>
      </pc:sldChg>
      <pc:sldChg chg="addSp delSp modSp add mod delAnim modNotesTx">
        <pc:chgData name="xiaochen li" userId="50b582a8adf77086" providerId="LiveId" clId="{B8E77CDF-DABF-48E6-B23D-382223A51179}" dt="2026-04-01T00:42:04.175" v="1087" actId="1076"/>
        <pc:sldMkLst>
          <pc:docMk/>
          <pc:sldMk cId="1557158333" sldId="486"/>
        </pc:sldMkLst>
      </pc:sldChg>
      <pc:sldChg chg="addSp delSp modSp add mod modNotesTx">
        <pc:chgData name="xiaochen li" userId="50b582a8adf77086" providerId="LiveId" clId="{B8E77CDF-DABF-48E6-B23D-382223A51179}" dt="2026-03-27T21:03:05.911" v="638" actId="1076"/>
        <pc:sldMkLst>
          <pc:docMk/>
          <pc:sldMk cId="1760057711" sldId="487"/>
        </pc:sldMkLst>
      </pc:sldChg>
      <pc:sldChg chg="addSp delSp modSp add">
        <pc:chgData name="xiaochen li" userId="50b582a8adf77086" providerId="LiveId" clId="{B8E77CDF-DABF-48E6-B23D-382223A51179}" dt="2026-03-27T21:07:08.662" v="657" actId="1076"/>
        <pc:sldMkLst>
          <pc:docMk/>
          <pc:sldMk cId="1755198994" sldId="488"/>
        </pc:sldMkLst>
      </pc:sldChg>
      <pc:sldChg chg="addSp delSp modSp add mod delAnim">
        <pc:chgData name="xiaochen li" userId="50b582a8adf77086" providerId="LiveId" clId="{B8E77CDF-DABF-48E6-B23D-382223A51179}" dt="2026-03-27T22:08:24.349" v="732"/>
        <pc:sldMkLst>
          <pc:docMk/>
          <pc:sldMk cId="1357017524" sldId="489"/>
        </pc:sldMkLst>
      </pc:sldChg>
      <pc:sldChg chg="addSp delSp modSp add mod delAnim">
        <pc:chgData name="xiaochen li" userId="50b582a8adf77086" providerId="LiveId" clId="{B8E77CDF-DABF-48E6-B23D-382223A51179}" dt="2026-03-27T22:21:46.038" v="767" actId="1076"/>
        <pc:sldMkLst>
          <pc:docMk/>
          <pc:sldMk cId="3138991511" sldId="490"/>
        </pc:sldMkLst>
      </pc:sldChg>
      <pc:sldChg chg="add">
        <pc:chgData name="xiaochen li" userId="50b582a8adf77086" providerId="LiveId" clId="{B8E77CDF-DABF-48E6-B23D-382223A51179}" dt="2026-03-27T22:32:40.902" v="800" actId="2890"/>
        <pc:sldMkLst>
          <pc:docMk/>
          <pc:sldMk cId="1089597525" sldId="491"/>
        </pc:sldMkLst>
      </pc:sldChg>
      <pc:sldChg chg="addSp delSp modSp add mod delAnim">
        <pc:chgData name="xiaochen li" userId="50b582a8adf77086" providerId="LiveId" clId="{B8E77CDF-DABF-48E6-B23D-382223A51179}" dt="2026-03-27T22:34:52.226" v="814" actId="1076"/>
        <pc:sldMkLst>
          <pc:docMk/>
          <pc:sldMk cId="2917367312" sldId="492"/>
        </pc:sldMkLst>
      </pc:sldChg>
      <pc:sldChg chg="addSp delSp modSp add mod delAnim">
        <pc:chgData name="xiaochen li" userId="50b582a8adf77086" providerId="LiveId" clId="{B8E77CDF-DABF-48E6-B23D-382223A51179}" dt="2026-03-28T00:01:58.927" v="892" actId="20577"/>
        <pc:sldMkLst>
          <pc:docMk/>
          <pc:sldMk cId="3798726899" sldId="493"/>
        </pc:sldMkLst>
      </pc:sldChg>
      <pc:sldChg chg="addSp delSp modSp add mod modNotesTx">
        <pc:chgData name="xiaochen li" userId="50b582a8adf77086" providerId="LiveId" clId="{B8E77CDF-DABF-48E6-B23D-382223A51179}" dt="2026-03-28T00:02:01.853" v="893" actId="20577"/>
        <pc:sldMkLst>
          <pc:docMk/>
          <pc:sldMk cId="2964519391" sldId="494"/>
        </pc:sldMkLst>
      </pc:sldChg>
      <pc:sldChg chg="addSp delSp modSp add mod modNotesTx">
        <pc:chgData name="xiaochen li" userId="50b582a8adf77086" providerId="LiveId" clId="{B8E77CDF-DABF-48E6-B23D-382223A51179}" dt="2026-03-28T00:02:04.966" v="894" actId="20577"/>
        <pc:sldMkLst>
          <pc:docMk/>
          <pc:sldMk cId="3650035443" sldId="495"/>
        </pc:sldMkLst>
      </pc:sldChg>
      <pc:sldChg chg="addSp delSp modSp add mod modNotesTx">
        <pc:chgData name="xiaochen li" userId="50b582a8adf77086" providerId="LiveId" clId="{B8E77CDF-DABF-48E6-B23D-382223A51179}" dt="2026-03-28T00:02:07.890" v="895" actId="20577"/>
        <pc:sldMkLst>
          <pc:docMk/>
          <pc:sldMk cId="3814782743" sldId="496"/>
        </pc:sldMkLst>
      </pc:sldChg>
      <pc:sldChg chg="addSp delSp modSp add mod modNotesTx">
        <pc:chgData name="xiaochen li" userId="50b582a8adf77086" providerId="LiveId" clId="{B8E77CDF-DABF-48E6-B23D-382223A51179}" dt="2026-03-28T00:13:56.324" v="933" actId="1076"/>
        <pc:sldMkLst>
          <pc:docMk/>
          <pc:sldMk cId="3153365470" sldId="497"/>
        </pc:sldMkLst>
      </pc:sldChg>
      <pc:sldChg chg="delSp add del mod delAnim">
        <pc:chgData name="xiaochen li" userId="50b582a8adf77086" providerId="LiveId" clId="{B8E77CDF-DABF-48E6-B23D-382223A51179}" dt="2026-03-28T00:14:56.287" v="938" actId="47"/>
        <pc:sldMkLst>
          <pc:docMk/>
          <pc:sldMk cId="2707728112" sldId="498"/>
        </pc:sldMkLst>
      </pc:sldChg>
      <pc:sldChg chg="addSp delSp modSp add mod ord">
        <pc:chgData name="xiaochen li" userId="50b582a8adf77086" providerId="LiveId" clId="{B8E77CDF-DABF-48E6-B23D-382223A51179}" dt="2026-04-01T00:33:07.288" v="1085"/>
        <pc:sldMkLst>
          <pc:docMk/>
          <pc:sldMk cId="3714824315" sldId="498"/>
        </pc:sldMkLst>
        <pc:spChg chg="mod">
          <ac:chgData name="xiaochen li" userId="50b582a8adf77086" providerId="LiveId" clId="{B8E77CDF-DABF-48E6-B23D-382223A51179}" dt="2026-03-28T02:13:56.399" v="1036" actId="1076"/>
          <ac:spMkLst>
            <pc:docMk/>
            <pc:sldMk cId="3714824315" sldId="498"/>
            <ac:spMk id="5" creationId="{B79C2A44-21B6-2F8F-F96F-7653A863D03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118F9-4BB6-AA47-9162-6E6F1102EFCB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BCB46-5F17-FA46-A1EC-3D5624F26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26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23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9D08C-ED3D-0C56-884C-86FDD4BCF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4E13C6-0247-734C-E46B-531FD79A4F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DAAC35-D11E-E237-4F67-FBEF45B682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b="0" i="0" dirty="0">
              <a:solidFill>
                <a:srgbClr val="000000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C678D-FFBD-DECB-2FFD-4A630A4D35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FBCB46-5F17-FA46-A1EC-3D5624F26C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68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B41A7-02A0-C077-9CA0-351B2F715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EDE684-71FD-6210-AAA4-7A0FBAB063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11ED4F-AE3D-FF11-B5D6-C04743B8A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B6C6F-4163-F340-E8F0-BDB139271E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FBCB46-5F17-FA46-A1EC-3D5624F26CD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99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2E74E-47D9-8869-216E-52CF61693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BA173A-FFDA-9318-5721-5CD6516263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898B24-A072-2AE4-AAB1-B16EB1D647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5E2C6-F15F-218B-0905-822739B43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FBCB46-5F17-FA46-A1EC-3D5624F26CD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5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-Projection Navy">
  <p:cSld name="Cover-Projection Navy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43150" y="2119312"/>
            <a:ext cx="7505700" cy="2619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642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339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150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5027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7094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3734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0070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avy Cover-Title with Logo ">
  <p:cSld name="Navy Cover-Title with Logo 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3"/>
          <p:cNvSpPr txBox="1">
            <a:spLocks noGrp="1"/>
          </p:cNvSpPr>
          <p:nvPr>
            <p:ph type="subTitle" idx="1"/>
          </p:nvPr>
        </p:nvSpPr>
        <p:spPr>
          <a:xfrm>
            <a:off x="1524000" y="4484905"/>
            <a:ext cx="9144000" cy="10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" name="Google Shape;10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81362" y="1153740"/>
            <a:ext cx="5629275" cy="196453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3"/>
          <p:cNvSpPr txBox="1">
            <a:spLocks noGrp="1"/>
          </p:cNvSpPr>
          <p:nvPr>
            <p:ph type="body" idx="2"/>
          </p:nvPr>
        </p:nvSpPr>
        <p:spPr>
          <a:xfrm>
            <a:off x="1524000" y="3031066"/>
            <a:ext cx="9144000" cy="13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928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-Projection White">
  <p:cSld name="Cover-Projection White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76487" y="2195512"/>
            <a:ext cx="7439025" cy="2466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347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Cover-Title with Logo">
  <p:cSld name="White Cover-Title with Logo"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>
            <a:spLocks noGrp="1"/>
          </p:cNvSpPr>
          <p:nvPr>
            <p:ph type="subTitle" idx="1"/>
          </p:nvPr>
        </p:nvSpPr>
        <p:spPr>
          <a:xfrm>
            <a:off x="1524000" y="4484905"/>
            <a:ext cx="9144000" cy="10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6" name="Google Shape;16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14918" y="1201978"/>
            <a:ext cx="5629274" cy="186681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>
            <a:spLocks noGrp="1"/>
          </p:cNvSpPr>
          <p:nvPr>
            <p:ph type="body" idx="2"/>
          </p:nvPr>
        </p:nvSpPr>
        <p:spPr>
          <a:xfrm>
            <a:off x="1524000" y="3141133"/>
            <a:ext cx="9144000" cy="12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62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Georgia"/>
              <a:buNone/>
              <a:defRPr sz="6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508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90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Georgia"/>
              <a:buNone/>
              <a:defRPr sz="6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9341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243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609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8005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9" name="Google Shape;29;p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57659" y="6237485"/>
            <a:ext cx="1492470" cy="4855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396962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58021-F305-4576-93AF-FEAFD218DA96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CS 405/605 Data Science</a:t>
            </a:r>
          </a:p>
        </p:txBody>
      </p:sp>
    </p:spTree>
    <p:extLst>
      <p:ext uri="{BB962C8B-B14F-4D97-AF65-F5344CB8AC3E}">
        <p14:creationId xmlns:p14="http://schemas.microsoft.com/office/powerpoint/2010/main" val="378766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607FF-1BC3-6F86-A615-7DB58D571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9;p23">
            <a:extLst>
              <a:ext uri="{FF2B5EF4-FFF2-40B4-BE49-F238E27FC236}">
                <a16:creationId xmlns:a16="http://schemas.microsoft.com/office/drawing/2014/main" id="{79C25595-D2CE-28C4-C737-9BAB8E30208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76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dirty="0">
                <a:solidFill>
                  <a:schemeClr val="bg1"/>
                </a:solidFill>
              </a:rPr>
              <a:t>Visualization</a:t>
            </a:r>
            <a:endParaRPr lang="en-US" sz="32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E295F7-D8E9-A704-B4E9-3E1E2B309A9A}"/>
              </a:ext>
            </a:extLst>
          </p:cNvPr>
          <p:cNvSpPr txBox="1"/>
          <p:nvPr/>
        </p:nvSpPr>
        <p:spPr>
          <a:xfrm>
            <a:off x="414339" y="2043113"/>
            <a:ext cx="11901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000000"/>
                </a:solidFill>
              </a:rPr>
              <a:t>1</a:t>
            </a:r>
            <a:r>
              <a:rPr lang="en-US" b="0" i="0" dirty="0">
                <a:solidFill>
                  <a:srgbClr val="000000"/>
                </a:solidFill>
                <a:effectLst/>
              </a:rPr>
              <a:t>) Bar Chart</a:t>
            </a:r>
          </a:p>
          <a:p>
            <a:pPr marL="342900" indent="-342900" algn="l">
              <a:buAutoNum type="arabicParenR"/>
            </a:pPr>
            <a:endParaRPr lang="en-US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</a:rPr>
              <a:t>A bar chart (a horizontal column chart), should be used to avoid clutter when </a:t>
            </a:r>
            <a:r>
              <a:rPr lang="en-US" b="0" i="0" dirty="0">
                <a:solidFill>
                  <a:srgbClr val="C00000"/>
                </a:solidFill>
                <a:effectLst/>
              </a:rPr>
              <a:t>one data label is long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or if you have </a:t>
            </a:r>
            <a:r>
              <a:rPr lang="en-US" b="0" i="0" dirty="0">
                <a:solidFill>
                  <a:srgbClr val="C00000"/>
                </a:solidFill>
                <a:effectLst/>
              </a:rPr>
              <a:t>more than 10 items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to compare. This type of visualization can also be used to </a:t>
            </a:r>
            <a:r>
              <a:rPr lang="en-US" b="0" i="0" dirty="0">
                <a:solidFill>
                  <a:srgbClr val="C00000"/>
                </a:solidFill>
                <a:effectLst/>
              </a:rPr>
              <a:t>display negative numbers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960276-E8B5-2580-A437-0313E4D8AF2A}"/>
              </a:ext>
            </a:extLst>
          </p:cNvPr>
          <p:cNvSpPr txBox="1"/>
          <p:nvPr/>
        </p:nvSpPr>
        <p:spPr>
          <a:xfrm>
            <a:off x="414338" y="3467667"/>
            <a:ext cx="99869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Practice: Imagine you surveyed 300 people to know which type of fruits are most liked by people.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9864C3-EAC9-40F2-A359-61EE04E30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651" y="4061224"/>
            <a:ext cx="5584697" cy="20982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8E8A97D-B8E0-366F-53E7-107C5BCE8F11}"/>
              </a:ext>
            </a:extLst>
          </p:cNvPr>
          <p:cNvSpPr txBox="1"/>
          <p:nvPr/>
        </p:nvSpPr>
        <p:spPr>
          <a:xfrm>
            <a:off x="414339" y="1295668"/>
            <a:ext cx="5126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i="0" dirty="0">
                <a:solidFill>
                  <a:srgbClr val="000000"/>
                </a:solidFill>
                <a:effectLst/>
              </a:rPr>
              <a:t>Different Types of Basic Charts</a:t>
            </a:r>
          </a:p>
        </p:txBody>
      </p:sp>
    </p:spTree>
    <p:extLst>
      <p:ext uri="{BB962C8B-B14F-4D97-AF65-F5344CB8AC3E}">
        <p14:creationId xmlns:p14="http://schemas.microsoft.com/office/powerpoint/2010/main" val="3951011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97416-D8F0-9973-D233-AAD9D26CC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9;p23">
            <a:extLst>
              <a:ext uri="{FF2B5EF4-FFF2-40B4-BE49-F238E27FC236}">
                <a16:creationId xmlns:a16="http://schemas.microsoft.com/office/drawing/2014/main" id="{C2C99AF1-4F64-7FF3-295F-BE66F2A07B4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76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dirty="0">
                <a:solidFill>
                  <a:schemeClr val="bg1"/>
                </a:solidFill>
              </a:rPr>
              <a:t>Visualization</a:t>
            </a:r>
            <a:endParaRPr lang="en-US" sz="32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513645-3908-625C-F54D-14D468C3BE47}"/>
              </a:ext>
            </a:extLst>
          </p:cNvPr>
          <p:cNvSpPr txBox="1"/>
          <p:nvPr/>
        </p:nvSpPr>
        <p:spPr>
          <a:xfrm>
            <a:off x="414339" y="2043113"/>
            <a:ext cx="119014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</a:rPr>
              <a:t>2) Line Chart: is a graphical representation of the data that displays the relationship between two or more variables concerning time. It is made by connecting data points with straight-line segments.</a:t>
            </a:r>
          </a:p>
          <a:p>
            <a:pPr marL="342900" indent="-342900" algn="l">
              <a:buAutoNum type="arabicParenR"/>
            </a:pPr>
            <a:endParaRPr lang="en-US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</a:rPr>
              <a:t>A line chart reveals </a:t>
            </a:r>
            <a:r>
              <a:rPr lang="en-US" b="0" i="0" dirty="0">
                <a:solidFill>
                  <a:srgbClr val="C00000"/>
                </a:solidFill>
                <a:effectLst/>
              </a:rPr>
              <a:t>trends or progress over time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and can be used to show many different categories of data. 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</a:rPr>
              <a:t>You should use it when you chart a </a:t>
            </a:r>
            <a:r>
              <a:rPr lang="en-US" b="0" i="0" dirty="0">
                <a:solidFill>
                  <a:srgbClr val="C00000"/>
                </a:solidFill>
                <a:effectLst/>
              </a:rPr>
              <a:t>continuous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 data set.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182D30-0041-B31F-7005-551B30C6E30C}"/>
              </a:ext>
            </a:extLst>
          </p:cNvPr>
          <p:cNvSpPr txBox="1"/>
          <p:nvPr/>
        </p:nvSpPr>
        <p:spPr>
          <a:xfrm>
            <a:off x="414339" y="3744666"/>
            <a:ext cx="62345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altLang="zh-CN" dirty="0"/>
              <a:t>ractice: </a:t>
            </a:r>
            <a:r>
              <a:rPr lang="en-US" dirty="0"/>
              <a:t>Draw a compound line graph for the given data.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491619-CA89-134E-E5F4-802AEBEE99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3111" y="4260243"/>
            <a:ext cx="4625777" cy="23651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3036368-2490-387F-00F5-D23A5CDF8E13}"/>
              </a:ext>
            </a:extLst>
          </p:cNvPr>
          <p:cNvSpPr txBox="1"/>
          <p:nvPr/>
        </p:nvSpPr>
        <p:spPr>
          <a:xfrm>
            <a:off x="414339" y="1295668"/>
            <a:ext cx="5126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i="0" dirty="0">
                <a:solidFill>
                  <a:srgbClr val="000000"/>
                </a:solidFill>
                <a:effectLst/>
              </a:rPr>
              <a:t>Different Types of Basic Charts</a:t>
            </a:r>
          </a:p>
        </p:txBody>
      </p:sp>
    </p:spTree>
    <p:extLst>
      <p:ext uri="{BB962C8B-B14F-4D97-AF65-F5344CB8AC3E}">
        <p14:creationId xmlns:p14="http://schemas.microsoft.com/office/powerpoint/2010/main" val="4199476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CA4A0-731B-45C7-01E1-CB0CDB0D7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9;p23">
            <a:extLst>
              <a:ext uri="{FF2B5EF4-FFF2-40B4-BE49-F238E27FC236}">
                <a16:creationId xmlns:a16="http://schemas.microsoft.com/office/drawing/2014/main" id="{5B80ECCA-EED4-B483-7030-FE657D3FE6E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76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eorgia"/>
              <a:buNone/>
              <a:defRPr sz="44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dirty="0">
                <a:solidFill>
                  <a:schemeClr val="bg1"/>
                </a:solidFill>
              </a:rPr>
              <a:t>Visualization</a:t>
            </a:r>
            <a:endParaRPr lang="en-US" sz="32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9C2A44-21B6-2F8F-F96F-7653A863D03E}"/>
              </a:ext>
            </a:extLst>
          </p:cNvPr>
          <p:cNvSpPr txBox="1"/>
          <p:nvPr/>
        </p:nvSpPr>
        <p:spPr>
          <a:xfrm>
            <a:off x="290514" y="983240"/>
            <a:ext cx="1190148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Classroom Exercise: </a:t>
            </a:r>
            <a:r>
              <a:rPr lang="en-US" dirty="0">
                <a:solidFill>
                  <a:srgbClr val="000000"/>
                </a:solidFill>
              </a:rPr>
              <a:t>Titanic Data Visualization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Objective:</a:t>
            </a:r>
            <a:r>
              <a:rPr lang="en-US" dirty="0">
                <a:solidFill>
                  <a:srgbClr val="000000"/>
                </a:solidFill>
              </a:rPr>
              <a:t> Visualize the relationship between age, sex, and survival using titanic.csv.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Instructions: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Load the Titanic dataset into a pandas </a:t>
            </a:r>
            <a:r>
              <a:rPr lang="en-US" dirty="0" err="1">
                <a:solidFill>
                  <a:srgbClr val="000000"/>
                </a:solidFill>
              </a:rPr>
              <a:t>DataFrame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Select the columns: Age, Sex, and Survived.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Bin Age into groups (e.g., 0–12, 13–20, 21–40, 41–60, 61–80).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Calculate the number of survivors for each </a:t>
            </a:r>
            <a:r>
              <a:rPr lang="en-US" dirty="0" err="1">
                <a:solidFill>
                  <a:srgbClr val="000000"/>
                </a:solidFill>
              </a:rPr>
              <a:t>AgeGroup</a:t>
            </a:r>
            <a:r>
              <a:rPr lang="en-US" dirty="0">
                <a:solidFill>
                  <a:srgbClr val="000000"/>
                </a:solidFill>
              </a:rPr>
              <a:t> and Sex.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Visualize the data:</a:t>
            </a:r>
          </a:p>
          <a:p>
            <a:pPr marL="1200150" lvl="2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</a:rPr>
              <a:t>Grouped Column Chart: </a:t>
            </a:r>
            <a:r>
              <a:rPr lang="en-US" dirty="0" err="1">
                <a:solidFill>
                  <a:srgbClr val="000000"/>
                </a:solidFill>
              </a:rPr>
              <a:t>AgeGroup</a:t>
            </a:r>
            <a:r>
              <a:rPr lang="en-US" dirty="0">
                <a:solidFill>
                  <a:srgbClr val="000000"/>
                </a:solidFill>
              </a:rPr>
              <a:t> on x-axis, Male/Female side-by-side, Survived on y-axis.</a:t>
            </a:r>
          </a:p>
          <a:p>
            <a:pPr marL="1200150" lvl="2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</a:rPr>
              <a:t>Line Chart: </a:t>
            </a:r>
            <a:r>
              <a:rPr lang="en-US" dirty="0" err="1">
                <a:solidFill>
                  <a:srgbClr val="000000"/>
                </a:solidFill>
              </a:rPr>
              <a:t>AgeGroup</a:t>
            </a:r>
            <a:r>
              <a:rPr lang="en-US" dirty="0">
                <a:solidFill>
                  <a:srgbClr val="000000"/>
                </a:solidFill>
              </a:rPr>
              <a:t> on x-axis, two lines for Male and Female, Survived on y-axis.</a:t>
            </a:r>
          </a:p>
          <a:p>
            <a:pPr marL="1200150" lvl="2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</a:rPr>
              <a:t>Add titles, labels, and legends for clarity.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Answer the following questions: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Which </a:t>
            </a:r>
            <a:r>
              <a:rPr lang="en-US" dirty="0" err="1">
                <a:solidFill>
                  <a:srgbClr val="000000"/>
                </a:solidFill>
              </a:rPr>
              <a:t>AgeGroup</a:t>
            </a:r>
            <a:r>
              <a:rPr lang="en-US" dirty="0">
                <a:solidFill>
                  <a:srgbClr val="000000"/>
                </a:solidFill>
              </a:rPr>
              <a:t> has the most survivors?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Are females consistently surviving more than males?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How does survival trend with age for each gender?</a:t>
            </a:r>
            <a:endParaRPr lang="en-US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14824315"/>
      </p:ext>
    </p:extLst>
  </p:cSld>
  <p:clrMapOvr>
    <a:masterClrMapping/>
  </p:clrMapOvr>
</p:sld>
</file>

<file path=ppt/theme/theme1.xml><?xml version="1.0" encoding="utf-8"?>
<a:theme xmlns:a="http://schemas.openxmlformats.org/drawingml/2006/main" name="UNCG Cover-Projection Slides">
  <a:themeElements>
    <a:clrScheme name="Custom 1">
      <a:dk1>
        <a:srgbClr val="000000"/>
      </a:dk1>
      <a:lt1>
        <a:srgbClr val="FFFFFF"/>
      </a:lt1>
      <a:dk2>
        <a:srgbClr val="0F2044"/>
      </a:dk2>
      <a:lt2>
        <a:srgbClr val="BEC0C2"/>
      </a:lt2>
      <a:accent1>
        <a:srgbClr val="FFB71B"/>
      </a:accent1>
      <a:accent2>
        <a:srgbClr val="4FC2BF"/>
      </a:accent2>
      <a:accent3>
        <a:srgbClr val="00698C"/>
      </a:accent3>
      <a:accent4>
        <a:srgbClr val="A00C30"/>
      </a:accent4>
      <a:accent5>
        <a:srgbClr val="A59C87"/>
      </a:accent5>
      <a:accent6>
        <a:srgbClr val="92D1B3"/>
      </a:accent6>
      <a:hlink>
        <a:srgbClr val="507BD8"/>
      </a:hlink>
      <a:folHlink>
        <a:srgbClr val="EDEF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CG White Background">
  <a:themeElements>
    <a:clrScheme name="Custom 1">
      <a:dk1>
        <a:srgbClr val="000000"/>
      </a:dk1>
      <a:lt1>
        <a:srgbClr val="FFFFFF"/>
      </a:lt1>
      <a:dk2>
        <a:srgbClr val="0F2044"/>
      </a:dk2>
      <a:lt2>
        <a:srgbClr val="BEC0C2"/>
      </a:lt2>
      <a:accent1>
        <a:srgbClr val="FFB71B"/>
      </a:accent1>
      <a:accent2>
        <a:srgbClr val="4FC2BF"/>
      </a:accent2>
      <a:accent3>
        <a:srgbClr val="00698C"/>
      </a:accent3>
      <a:accent4>
        <a:srgbClr val="A00C30"/>
      </a:accent4>
      <a:accent5>
        <a:srgbClr val="A59C87"/>
      </a:accent5>
      <a:accent6>
        <a:srgbClr val="92D1B3"/>
      </a:accent6>
      <a:hlink>
        <a:srgbClr val="507BD8"/>
      </a:hlink>
      <a:folHlink>
        <a:srgbClr val="EDEF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2761ec8-7198-4440-bea0-e9dd2af28b51}" enabled="1" method="Standard" siteId="{73e15cf5-5dbb-46af-a862-753916269d7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4730</TotalTime>
  <Words>324</Words>
  <Application>Microsoft Office PowerPoint</Application>
  <PresentationFormat>Widescreen</PresentationFormat>
  <Paragraphs>35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Helvetica Neue</vt:lpstr>
      <vt:lpstr>Arial</vt:lpstr>
      <vt:lpstr>Calibri</vt:lpstr>
      <vt:lpstr>Courier New</vt:lpstr>
      <vt:lpstr>Georgia</vt:lpstr>
      <vt:lpstr>UNCG Cover-Projection Slides</vt:lpstr>
      <vt:lpstr>UNCG White Background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Tong, Qianqian</dc:creator>
  <cp:lastModifiedBy>xiaochen li</cp:lastModifiedBy>
  <cp:revision>40</cp:revision>
  <dcterms:created xsi:type="dcterms:W3CDTF">2023-04-02T21:22:55Z</dcterms:created>
  <dcterms:modified xsi:type="dcterms:W3CDTF">2026-04-13T01:15:48Z</dcterms:modified>
</cp:coreProperties>
</file>