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7"/>
  </p:notesMasterIdLst>
  <p:sldIdLst>
    <p:sldId id="396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1CFC-744A-4270-995F-FD84B9C955F9}" v="200" dt="2026-04-07T15:04:24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82965"/>
  </p:normalViewPr>
  <p:slideViewPr>
    <p:cSldViewPr snapToGrid="0">
      <p:cViewPr varScale="1">
        <p:scale>
          <a:sx n="79" d="100"/>
          <a:sy n="79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C5E9D97B-7436-4C3D-802D-61C0DC57B48B}"/>
    <pc:docChg chg="modSld">
      <pc:chgData name="xiaochen li" userId="50b582a8adf77086" providerId="LiveId" clId="{C5E9D97B-7436-4C3D-802D-61C0DC57B48B}" dt="2026-03-27T13:40:48.889" v="8" actId="1076"/>
      <pc:docMkLst>
        <pc:docMk/>
      </pc:docMkLst>
      <pc:sldChg chg="modSp mod">
        <pc:chgData name="xiaochen li" userId="50b582a8adf77086" providerId="LiveId" clId="{C5E9D97B-7436-4C3D-802D-61C0DC57B48B}" dt="2026-03-27T13:40:48.889" v="8" actId="1076"/>
        <pc:sldMkLst>
          <pc:docMk/>
          <pc:sldMk cId="745271124" sldId="451"/>
        </pc:sldMkLst>
      </pc:sldChg>
    </pc:docChg>
  </pc:docChgLst>
  <pc:docChgLst>
    <pc:chgData name="xiaochen li" userId="50b582a8adf77086" providerId="LiveId" clId="{699C6C3A-AAE4-4ED8-B3F8-B9AB8E930597}"/>
    <pc:docChg chg="delSld">
      <pc:chgData name="xiaochen li" userId="50b582a8adf77086" providerId="LiveId" clId="{699C6C3A-AAE4-4ED8-B3F8-B9AB8E930597}" dt="2026-04-04T19:02:23.127" v="2" actId="47"/>
      <pc:docMkLst>
        <pc:docMk/>
      </pc:docMkLst>
      <pc:sldChg chg="del">
        <pc:chgData name="xiaochen li" userId="50b582a8adf77086" providerId="LiveId" clId="{699C6C3A-AAE4-4ED8-B3F8-B9AB8E930597}" dt="2026-04-04T19:02:14.258" v="0" actId="47"/>
        <pc:sldMkLst>
          <pc:docMk/>
          <pc:sldMk cId="3951011074" sldId="476"/>
        </pc:sldMkLst>
      </pc:sldChg>
      <pc:sldChg chg="del">
        <pc:chgData name="xiaochen li" userId="50b582a8adf77086" providerId="LiveId" clId="{699C6C3A-AAE4-4ED8-B3F8-B9AB8E930597}" dt="2026-04-04T19:02:18.888" v="1" actId="47"/>
        <pc:sldMkLst>
          <pc:docMk/>
          <pc:sldMk cId="4199476594" sldId="482"/>
        </pc:sldMkLst>
      </pc:sldChg>
      <pc:sldChg chg="del">
        <pc:chgData name="xiaochen li" userId="50b582a8adf77086" providerId="LiveId" clId="{699C6C3A-AAE4-4ED8-B3F8-B9AB8E930597}" dt="2026-04-04T19:02:23.127" v="2" actId="47"/>
        <pc:sldMkLst>
          <pc:docMk/>
          <pc:sldMk cId="3714824315" sldId="498"/>
        </pc:sldMkLst>
      </pc:sldChg>
    </pc:docChg>
  </pc:docChgLst>
  <pc:docChgLst>
    <pc:chgData name="xiaochen li" userId="50b582a8adf77086" providerId="LiveId" clId="{1B8A1CFC-744A-4270-995F-FD84B9C955F9}"/>
    <pc:docChg chg="undo redo custSel addSld delSld modSld">
      <pc:chgData name="xiaochen li" userId="50b582a8adf77086" providerId="LiveId" clId="{1B8A1CFC-744A-4270-995F-FD84B9C955F9}" dt="2026-04-07T15:04:18.705" v="381" actId="20577"/>
      <pc:docMkLst>
        <pc:docMk/>
      </pc:docMkLst>
      <pc:sldChg chg="del">
        <pc:chgData name="xiaochen li" userId="50b582a8adf77086" providerId="LiveId" clId="{1B8A1CFC-744A-4270-995F-FD84B9C955F9}" dt="2026-04-04T19:12:17.394" v="0" actId="47"/>
        <pc:sldMkLst>
          <pc:docMk/>
          <pc:sldMk cId="1465862713" sldId="435"/>
        </pc:sldMkLst>
      </pc:sldChg>
      <pc:sldChg chg="del">
        <pc:chgData name="xiaochen li" userId="50b582a8adf77086" providerId="LiveId" clId="{1B8A1CFC-744A-4270-995F-FD84B9C955F9}" dt="2026-04-04T19:12:17.394" v="0" actId="47"/>
        <pc:sldMkLst>
          <pc:docMk/>
          <pc:sldMk cId="650508560" sldId="436"/>
        </pc:sldMkLst>
      </pc:sldChg>
      <pc:sldChg chg="del">
        <pc:chgData name="xiaochen li" userId="50b582a8adf77086" providerId="LiveId" clId="{1B8A1CFC-744A-4270-995F-FD84B9C955F9}" dt="2026-04-04T19:12:21.479" v="1" actId="47"/>
        <pc:sldMkLst>
          <pc:docMk/>
          <pc:sldMk cId="3777365104" sldId="437"/>
        </pc:sldMkLst>
      </pc:sldChg>
      <pc:sldChg chg="del">
        <pc:chgData name="xiaochen li" userId="50b582a8adf77086" providerId="LiveId" clId="{1B8A1CFC-744A-4270-995F-FD84B9C955F9}" dt="2026-04-04T19:12:25.815" v="2" actId="47"/>
        <pc:sldMkLst>
          <pc:docMk/>
          <pc:sldMk cId="4039089668" sldId="438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151657678" sldId="439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929619133" sldId="440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978684427" sldId="441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064663172" sldId="442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425832129" sldId="444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627624972" sldId="445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345730865" sldId="446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526852973" sldId="447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654423065" sldId="449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055851877" sldId="450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745271124" sldId="451"/>
        </pc:sldMkLst>
      </pc:sldChg>
      <pc:sldChg chg="del">
        <pc:chgData name="xiaochen li" userId="50b582a8adf77086" providerId="LiveId" clId="{1B8A1CFC-744A-4270-995F-FD84B9C955F9}" dt="2026-04-04T19:12:25.815" v="2" actId="47"/>
        <pc:sldMkLst>
          <pc:docMk/>
          <pc:sldMk cId="800234849" sldId="473"/>
        </pc:sldMkLst>
      </pc:sldChg>
      <pc:sldChg chg="addSp delSp modSp mod modNotesTx">
        <pc:chgData name="xiaochen li" userId="50b582a8adf77086" providerId="LiveId" clId="{1B8A1CFC-744A-4270-995F-FD84B9C955F9}" dt="2026-04-04T19:24:39.971" v="51" actId="1076"/>
        <pc:sldMkLst>
          <pc:docMk/>
          <pc:sldMk cId="3052793871" sldId="474"/>
        </pc:sldMkLst>
        <pc:spChg chg="mod">
          <ac:chgData name="xiaochen li" userId="50b582a8adf77086" providerId="LiveId" clId="{1B8A1CFC-744A-4270-995F-FD84B9C955F9}" dt="2026-04-04T19:20:30.361" v="31" actId="20577"/>
          <ac:spMkLst>
            <pc:docMk/>
            <pc:sldMk cId="3052793871" sldId="474"/>
            <ac:spMk id="5" creationId="{36185314-98E2-0580-3580-3D4A2898DFE5}"/>
          </ac:spMkLst>
        </pc:spChg>
        <pc:spChg chg="mod">
          <ac:chgData name="xiaochen li" userId="50b582a8adf77086" providerId="LiveId" clId="{1B8A1CFC-744A-4270-995F-FD84B9C955F9}" dt="2026-04-04T19:12:44.033" v="5"/>
          <ac:spMkLst>
            <pc:docMk/>
            <pc:sldMk cId="3052793871" sldId="474"/>
            <ac:spMk id="9" creationId="{936392D7-42C9-54E0-A235-ED7C327F465C}"/>
          </ac:spMkLst>
        </pc:spChg>
        <pc:spChg chg="add mod">
          <ac:chgData name="xiaochen li" userId="50b582a8adf77086" providerId="LiveId" clId="{1B8A1CFC-744A-4270-995F-FD84B9C955F9}" dt="2026-04-04T19:24:39.971" v="51" actId="1076"/>
          <ac:spMkLst>
            <pc:docMk/>
            <pc:sldMk cId="3052793871" sldId="474"/>
            <ac:spMk id="10" creationId="{557D5B8E-C43D-D7F8-35B0-7862B3546575}"/>
          </ac:spMkLst>
        </pc:spChg>
        <pc:picChg chg="add mod">
          <ac:chgData name="xiaochen li" userId="50b582a8adf77086" providerId="LiveId" clId="{1B8A1CFC-744A-4270-995F-FD84B9C955F9}" dt="2026-04-04T19:21:27.355" v="38" actId="1076"/>
          <ac:picMkLst>
            <pc:docMk/>
            <pc:sldMk cId="3052793871" sldId="474"/>
            <ac:picMk id="3" creationId="{57E0CEB1-A5CC-C369-52CA-DAA473AE8162}"/>
          </ac:picMkLst>
        </pc:picChg>
        <pc:picChg chg="add mod">
          <ac:chgData name="xiaochen li" userId="50b582a8adf77086" providerId="LiveId" clId="{1B8A1CFC-744A-4270-995F-FD84B9C955F9}" dt="2026-04-04T19:24:13.191" v="47" actId="1076"/>
          <ac:picMkLst>
            <pc:docMk/>
            <pc:sldMk cId="3052793871" sldId="474"/>
            <ac:picMk id="7" creationId="{F9C9FEC5-AA5E-E4B6-8C16-29EA0D92985C}"/>
          </ac:picMkLst>
        </pc:picChg>
      </pc:sldChg>
      <pc:sldChg chg="addSp delSp modSp add mod">
        <pc:chgData name="xiaochen li" userId="50b582a8adf77086" providerId="LiveId" clId="{1B8A1CFC-744A-4270-995F-FD84B9C955F9}" dt="2026-04-04T19:38:13.199" v="148" actId="1076"/>
        <pc:sldMkLst>
          <pc:docMk/>
          <pc:sldMk cId="724433020" sldId="475"/>
        </pc:sldMkLst>
        <pc:spChg chg="add mod">
          <ac:chgData name="xiaochen li" userId="50b582a8adf77086" providerId="LiveId" clId="{1B8A1CFC-744A-4270-995F-FD84B9C955F9}" dt="2026-04-04T19:36:30.001" v="137" actId="1037"/>
          <ac:spMkLst>
            <pc:docMk/>
            <pc:sldMk cId="724433020" sldId="475"/>
            <ac:spMk id="6" creationId="{7C99FB20-328D-4C13-1AE6-76B5CF0D52AC}"/>
          </ac:spMkLst>
        </pc:spChg>
        <pc:spChg chg="add del mod">
          <ac:chgData name="xiaochen li" userId="50b582a8adf77086" providerId="LiveId" clId="{1B8A1CFC-744A-4270-995F-FD84B9C955F9}" dt="2026-04-04T19:38:10.168" v="146" actId="1076"/>
          <ac:spMkLst>
            <pc:docMk/>
            <pc:sldMk cId="724433020" sldId="475"/>
            <ac:spMk id="11" creationId="{780EFC12-03C4-635D-6096-3C24FDD8085B}"/>
          </ac:spMkLst>
        </pc:spChg>
        <pc:spChg chg="add mod">
          <ac:chgData name="xiaochen li" userId="50b582a8adf77086" providerId="LiveId" clId="{1B8A1CFC-744A-4270-995F-FD84B9C955F9}" dt="2026-04-04T19:38:13.199" v="148" actId="1076"/>
          <ac:spMkLst>
            <pc:docMk/>
            <pc:sldMk cId="724433020" sldId="475"/>
            <ac:spMk id="13" creationId="{413D7EC3-E1A7-B677-A825-322F5D2E2A1C}"/>
          </ac:spMkLst>
        </pc:spChg>
        <pc:picChg chg="add mod">
          <ac:chgData name="xiaochen li" userId="50b582a8adf77086" providerId="LiveId" clId="{1B8A1CFC-744A-4270-995F-FD84B9C955F9}" dt="2026-04-04T19:36:30.001" v="137" actId="1037"/>
          <ac:picMkLst>
            <pc:docMk/>
            <pc:sldMk cId="724433020" sldId="475"/>
            <ac:picMk id="1026" creationId="{ECC12669-7401-7CCB-B701-AA71176042A7}"/>
          </ac:picMkLst>
        </pc:picChg>
        <pc:picChg chg="add mod">
          <ac:chgData name="xiaochen li" userId="50b582a8adf77086" providerId="LiveId" clId="{1B8A1CFC-744A-4270-995F-FD84B9C955F9}" dt="2026-04-04T19:36:49.335" v="144" actId="1076"/>
          <ac:picMkLst>
            <pc:docMk/>
            <pc:sldMk cId="724433020" sldId="475"/>
            <ac:picMk id="1028" creationId="{C4159A65-E0B7-5923-91D6-874EB10532ED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2622307737" sldId="475"/>
        </pc:sldMkLst>
      </pc:sldChg>
      <pc:sldChg chg="addSp delSp modSp add mod">
        <pc:chgData name="xiaochen li" userId="50b582a8adf77086" providerId="LiveId" clId="{1B8A1CFC-744A-4270-995F-FD84B9C955F9}" dt="2026-04-04T19:34:41.326" v="92" actId="1076"/>
        <pc:sldMkLst>
          <pc:docMk/>
          <pc:sldMk cId="262423948" sldId="476"/>
        </pc:sldMkLst>
        <pc:picChg chg="add mod">
          <ac:chgData name="xiaochen li" userId="50b582a8adf77086" providerId="LiveId" clId="{1B8A1CFC-744A-4270-995F-FD84B9C955F9}" dt="2026-04-04T19:34:41.326" v="92" actId="1076"/>
          <ac:picMkLst>
            <pc:docMk/>
            <pc:sldMk cId="262423948" sldId="476"/>
            <ac:picMk id="2050" creationId="{99663E9F-59B8-90A7-8186-46E0137AA84E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961024547" sldId="477"/>
        </pc:sldMkLst>
      </pc:sldChg>
      <pc:sldChg chg="addSp delSp modSp add">
        <pc:chgData name="xiaochen li" userId="50b582a8adf77086" providerId="LiveId" clId="{1B8A1CFC-744A-4270-995F-FD84B9C955F9}" dt="2026-04-04T19:43:52.862" v="159" actId="1076"/>
        <pc:sldMkLst>
          <pc:docMk/>
          <pc:sldMk cId="3018564809" sldId="477"/>
        </pc:sldMkLst>
        <pc:picChg chg="add mod">
          <ac:chgData name="xiaochen li" userId="50b582a8adf77086" providerId="LiveId" clId="{1B8A1CFC-744A-4270-995F-FD84B9C955F9}" dt="2026-04-04T19:43:43.252" v="153" actId="14100"/>
          <ac:picMkLst>
            <pc:docMk/>
            <pc:sldMk cId="3018564809" sldId="477"/>
            <ac:picMk id="3074" creationId="{A311C689-AB1E-EB18-4D8B-4FD780A02CD7}"/>
          </ac:picMkLst>
        </pc:picChg>
        <pc:picChg chg="add mod">
          <ac:chgData name="xiaochen li" userId="50b582a8adf77086" providerId="LiveId" clId="{1B8A1CFC-744A-4270-995F-FD84B9C955F9}" dt="2026-04-04T19:43:52.862" v="159" actId="1076"/>
          <ac:picMkLst>
            <pc:docMk/>
            <pc:sldMk cId="3018564809" sldId="477"/>
            <ac:picMk id="3076" creationId="{F7D2FA5B-A6A5-F7B2-E958-6FEFF43E1632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460187579" sldId="478"/>
        </pc:sldMkLst>
      </pc:sldChg>
      <pc:sldChg chg="addSp delSp modSp add mod modNotesTx">
        <pc:chgData name="xiaochen li" userId="50b582a8adf77086" providerId="LiveId" clId="{1B8A1CFC-744A-4270-995F-FD84B9C955F9}" dt="2026-04-04T19:52:48.362" v="184" actId="1076"/>
        <pc:sldMkLst>
          <pc:docMk/>
          <pc:sldMk cId="662163126" sldId="478"/>
        </pc:sldMkLst>
        <pc:spChg chg="mod">
          <ac:chgData name="xiaochen li" userId="50b582a8adf77086" providerId="LiveId" clId="{1B8A1CFC-744A-4270-995F-FD84B9C955F9}" dt="2026-04-04T19:48:02.575" v="172" actId="113"/>
          <ac:spMkLst>
            <pc:docMk/>
            <pc:sldMk cId="662163126" sldId="478"/>
            <ac:spMk id="5" creationId="{30C4B46E-52C1-8360-76E9-1D9113891DB6}"/>
          </ac:spMkLst>
        </pc:spChg>
        <pc:picChg chg="add mod">
          <ac:chgData name="xiaochen li" userId="50b582a8adf77086" providerId="LiveId" clId="{1B8A1CFC-744A-4270-995F-FD84B9C955F9}" dt="2026-04-04T19:48:43.676" v="177" actId="1076"/>
          <ac:picMkLst>
            <pc:docMk/>
            <pc:sldMk cId="662163126" sldId="478"/>
            <ac:picMk id="4098" creationId="{AC9AF569-3EFC-9F1D-5522-AB0E4C5FA871}"/>
          </ac:picMkLst>
        </pc:picChg>
        <pc:picChg chg="add mod">
          <ac:chgData name="xiaochen li" userId="50b582a8adf77086" providerId="LiveId" clId="{1B8A1CFC-744A-4270-995F-FD84B9C955F9}" dt="2026-04-04T19:52:48.362" v="184" actId="1076"/>
          <ac:picMkLst>
            <pc:docMk/>
            <pc:sldMk cId="662163126" sldId="478"/>
            <ac:picMk id="4100" creationId="{6757A314-93E2-FD38-4EC2-A1209C6BDA2F}"/>
          </ac:picMkLst>
        </pc:picChg>
      </pc:sldChg>
      <pc:sldChg chg="addSp delSp modSp add mod">
        <pc:chgData name="xiaochen li" userId="50b582a8adf77086" providerId="LiveId" clId="{1B8A1CFC-744A-4270-995F-FD84B9C955F9}" dt="2026-04-04T20:20:47.393" v="224" actId="20577"/>
        <pc:sldMkLst>
          <pc:docMk/>
          <pc:sldMk cId="1053484956" sldId="479"/>
        </pc:sldMkLst>
        <pc:spChg chg="mod">
          <ac:chgData name="xiaochen li" userId="50b582a8adf77086" providerId="LiveId" clId="{1B8A1CFC-744A-4270-995F-FD84B9C955F9}" dt="2026-04-04T20:20:47.393" v="224" actId="20577"/>
          <ac:spMkLst>
            <pc:docMk/>
            <pc:sldMk cId="1053484956" sldId="479"/>
            <ac:spMk id="5" creationId="{506C70BC-D7B7-BA68-FD9F-E1EA8FEDCC65}"/>
          </ac:spMkLst>
        </pc:spChg>
        <pc:picChg chg="add mod">
          <ac:chgData name="xiaochen li" userId="50b582a8adf77086" providerId="LiveId" clId="{1B8A1CFC-744A-4270-995F-FD84B9C955F9}" dt="2026-04-04T20:18:52.496" v="216" actId="1076"/>
          <ac:picMkLst>
            <pc:docMk/>
            <pc:sldMk cId="1053484956" sldId="479"/>
            <ac:picMk id="3" creationId="{F5428E78-5865-E83A-A515-9C1E434167B0}"/>
          </ac:picMkLst>
        </pc:picChg>
        <pc:picChg chg="add mod">
          <ac:chgData name="xiaochen li" userId="50b582a8adf77086" providerId="LiveId" clId="{1B8A1CFC-744A-4270-995F-FD84B9C955F9}" dt="2026-04-04T20:13:09.689" v="203" actId="1076"/>
          <ac:picMkLst>
            <pc:docMk/>
            <pc:sldMk cId="1053484956" sldId="479"/>
            <ac:picMk id="5122" creationId="{23CF814B-DAE8-6E06-497C-0C0383388C50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2212044201" sldId="479"/>
        </pc:sldMkLst>
      </pc:sldChg>
      <pc:sldChg chg="addSp delSp modSp add mod modNotesTx">
        <pc:chgData name="xiaochen li" userId="50b582a8adf77086" providerId="LiveId" clId="{1B8A1CFC-744A-4270-995F-FD84B9C955F9}" dt="2026-04-04T20:30:03.744" v="259" actId="1076"/>
        <pc:sldMkLst>
          <pc:docMk/>
          <pc:sldMk cId="697647440" sldId="480"/>
        </pc:sldMkLst>
        <pc:spChg chg="mod">
          <ac:chgData name="xiaochen li" userId="50b582a8adf77086" providerId="LiveId" clId="{1B8A1CFC-744A-4270-995F-FD84B9C955F9}" dt="2026-04-04T20:23:32.057" v="232" actId="113"/>
          <ac:spMkLst>
            <pc:docMk/>
            <pc:sldMk cId="697647440" sldId="480"/>
            <ac:spMk id="5" creationId="{6C0A2372-A490-8212-3E39-81A0AA6ECE09}"/>
          </ac:spMkLst>
        </pc:spChg>
        <pc:picChg chg="add mod">
          <ac:chgData name="xiaochen li" userId="50b582a8adf77086" providerId="LiveId" clId="{1B8A1CFC-744A-4270-995F-FD84B9C955F9}" dt="2026-04-04T20:23:40.040" v="235" actId="14100"/>
          <ac:picMkLst>
            <pc:docMk/>
            <pc:sldMk cId="697647440" sldId="480"/>
            <ac:picMk id="6146" creationId="{C7FCC9EB-21F2-6843-91E7-1965979B63F5}"/>
          </ac:picMkLst>
        </pc:picChg>
        <pc:picChg chg="add mod">
          <ac:chgData name="xiaochen li" userId="50b582a8adf77086" providerId="LiveId" clId="{1B8A1CFC-744A-4270-995F-FD84B9C955F9}" dt="2026-04-04T20:29:30.878" v="249" actId="1076"/>
          <ac:picMkLst>
            <pc:docMk/>
            <pc:sldMk cId="697647440" sldId="480"/>
            <ac:picMk id="6148" creationId="{18969BEF-B2F1-660E-A1EB-4BEBF19D3A80}"/>
          </ac:picMkLst>
        </pc:picChg>
        <pc:picChg chg="add mod">
          <ac:chgData name="xiaochen li" userId="50b582a8adf77086" providerId="LiveId" clId="{1B8A1CFC-744A-4270-995F-FD84B9C955F9}" dt="2026-04-04T20:30:03.744" v="259" actId="1076"/>
          <ac:picMkLst>
            <pc:docMk/>
            <pc:sldMk cId="697647440" sldId="480"/>
            <ac:picMk id="6150" creationId="{C668436C-73B2-1FB1-AE6A-71A12B6A97C8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2680251315" sldId="480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750384952" sldId="481"/>
        </pc:sldMkLst>
      </pc:sldChg>
      <pc:sldChg chg="addSp delSp modSp add mod modNotesTx">
        <pc:chgData name="xiaochen li" userId="50b582a8adf77086" providerId="LiveId" clId="{1B8A1CFC-744A-4270-995F-FD84B9C955F9}" dt="2026-04-07T15:04:18.705" v="381" actId="20577"/>
        <pc:sldMkLst>
          <pc:docMk/>
          <pc:sldMk cId="3215695753" sldId="481"/>
        </pc:sldMkLst>
        <pc:picChg chg="add mod">
          <ac:chgData name="xiaochen li" userId="50b582a8adf77086" providerId="LiveId" clId="{1B8A1CFC-744A-4270-995F-FD84B9C955F9}" dt="2026-04-04T20:37:05.427" v="267" actId="1076"/>
          <ac:picMkLst>
            <pc:docMk/>
            <pc:sldMk cId="3215695753" sldId="481"/>
            <ac:picMk id="3" creationId="{0218E708-871C-A2E8-AF34-48BA0305DD4D}"/>
          </ac:picMkLst>
        </pc:picChg>
        <pc:picChg chg="add mod">
          <ac:chgData name="xiaochen li" userId="50b582a8adf77086" providerId="LiveId" clId="{1B8A1CFC-744A-4270-995F-FD84B9C955F9}" dt="2026-04-04T20:37:26.783" v="273" actId="1076"/>
          <ac:picMkLst>
            <pc:docMk/>
            <pc:sldMk cId="3215695753" sldId="481"/>
            <ac:picMk id="7" creationId="{65BDAB4D-05F7-742F-1306-45009005E24F}"/>
          </ac:picMkLst>
        </pc:picChg>
      </pc:sldChg>
      <pc:sldChg chg="addSp delSp modSp add mod modNotesTx">
        <pc:chgData name="xiaochen li" userId="50b582a8adf77086" providerId="LiveId" clId="{1B8A1CFC-744A-4270-995F-FD84B9C955F9}" dt="2026-04-04T20:39:50.476" v="289" actId="20577"/>
        <pc:sldMkLst>
          <pc:docMk/>
          <pc:sldMk cId="1684452981" sldId="482"/>
        </pc:sldMkLst>
        <pc:spChg chg="add mod">
          <ac:chgData name="xiaochen li" userId="50b582a8adf77086" providerId="LiveId" clId="{1B8A1CFC-744A-4270-995F-FD84B9C955F9}" dt="2026-04-04T20:38:30.471" v="282" actId="1076"/>
          <ac:spMkLst>
            <pc:docMk/>
            <pc:sldMk cId="1684452981" sldId="482"/>
            <ac:spMk id="10" creationId="{A57FF3C6-8C93-C711-24B9-9CF505732A09}"/>
          </ac:spMkLst>
        </pc:spChg>
        <pc:picChg chg="add mod">
          <ac:chgData name="xiaochen li" userId="50b582a8adf77086" providerId="LiveId" clId="{1B8A1CFC-744A-4270-995F-FD84B9C955F9}" dt="2026-04-04T20:38:47.772" v="288" actId="1076"/>
          <ac:picMkLst>
            <pc:docMk/>
            <pc:sldMk cId="1684452981" sldId="482"/>
            <ac:picMk id="12" creationId="{BAC8E675-DBD3-5C56-1B51-93C5538D1887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834089636" sldId="483"/>
        </pc:sldMkLst>
      </pc:sldChg>
      <pc:sldChg chg="addSp delSp modSp add mod modNotesTx">
        <pc:chgData name="xiaochen li" userId="50b582a8adf77086" providerId="LiveId" clId="{1B8A1CFC-744A-4270-995F-FD84B9C955F9}" dt="2026-04-04T20:45:59.117" v="323" actId="1076"/>
        <pc:sldMkLst>
          <pc:docMk/>
          <pc:sldMk cId="1892785317" sldId="483"/>
        </pc:sldMkLst>
        <pc:spChg chg="mod">
          <ac:chgData name="xiaochen li" userId="50b582a8adf77086" providerId="LiveId" clId="{1B8A1CFC-744A-4270-995F-FD84B9C955F9}" dt="2026-04-04T20:43:13.875" v="311"/>
          <ac:spMkLst>
            <pc:docMk/>
            <pc:sldMk cId="1892785317" sldId="483"/>
            <ac:spMk id="5" creationId="{5FE8AED0-86DF-19DA-1F14-45AA6252C5C2}"/>
          </ac:spMkLst>
        </pc:spChg>
        <pc:spChg chg="add mod">
          <ac:chgData name="xiaochen li" userId="50b582a8adf77086" providerId="LiveId" clId="{1B8A1CFC-744A-4270-995F-FD84B9C955F9}" dt="2026-04-04T20:45:59.117" v="323" actId="1076"/>
          <ac:spMkLst>
            <pc:docMk/>
            <pc:sldMk cId="1892785317" sldId="483"/>
            <ac:spMk id="7" creationId="{E3C25FA7-E011-16D9-DB3E-96E6F505DC98}"/>
          </ac:spMkLst>
        </pc:spChg>
        <pc:spChg chg="mod">
          <ac:chgData name="xiaochen li" userId="50b582a8adf77086" providerId="LiveId" clId="{1B8A1CFC-744A-4270-995F-FD84B9C955F9}" dt="2026-04-04T20:42:20.173" v="305" actId="20577"/>
          <ac:spMkLst>
            <pc:docMk/>
            <pc:sldMk cId="1892785317" sldId="483"/>
            <ac:spMk id="9" creationId="{0B976DA1-5A72-E24C-59A5-B3665FE875E5}"/>
          </ac:spMkLst>
        </pc:spChg>
      </pc:sldChg>
      <pc:sldChg chg="addSp delSp modSp add mod">
        <pc:chgData name="xiaochen li" userId="50b582a8adf77086" providerId="LiveId" clId="{1B8A1CFC-744A-4270-995F-FD84B9C955F9}" dt="2026-04-04T20:47:30.319" v="345" actId="2711"/>
        <pc:sldMkLst>
          <pc:docMk/>
          <pc:sldMk cId="423598099" sldId="484"/>
        </pc:sldMkLst>
        <pc:spChg chg="add mod">
          <ac:chgData name="xiaochen li" userId="50b582a8adf77086" providerId="LiveId" clId="{1B8A1CFC-744A-4270-995F-FD84B9C955F9}" dt="2026-04-04T20:47:30.319" v="345" actId="2711"/>
          <ac:spMkLst>
            <pc:docMk/>
            <pc:sldMk cId="423598099" sldId="484"/>
            <ac:spMk id="8" creationId="{131208F2-B675-2686-A880-96751A4DBC56}"/>
          </ac:spMkLst>
        </pc:spChg>
        <pc:picChg chg="add mod">
          <ac:chgData name="xiaochen li" userId="50b582a8adf77086" providerId="LiveId" clId="{1B8A1CFC-744A-4270-995F-FD84B9C955F9}" dt="2026-04-04T20:46:09.324" v="327" actId="1076"/>
          <ac:picMkLst>
            <pc:docMk/>
            <pc:sldMk cId="423598099" sldId="484"/>
            <ac:picMk id="7170" creationId="{DFC64943-429B-0336-22DC-D8A8DBECEE24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399130434" sldId="484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060659162" sldId="485"/>
        </pc:sldMkLst>
      </pc:sldChg>
      <pc:sldChg chg="addSp delSp modSp add mod">
        <pc:chgData name="xiaochen li" userId="50b582a8adf77086" providerId="LiveId" clId="{1B8A1CFC-744A-4270-995F-FD84B9C955F9}" dt="2026-04-04T20:49:34.363" v="355" actId="1076"/>
        <pc:sldMkLst>
          <pc:docMk/>
          <pc:sldMk cId="4144332409" sldId="485"/>
        </pc:sldMkLst>
        <pc:picChg chg="add mod">
          <ac:chgData name="xiaochen li" userId="50b582a8adf77086" providerId="LiveId" clId="{1B8A1CFC-744A-4270-995F-FD84B9C955F9}" dt="2026-04-04T20:49:34.363" v="355" actId="1076"/>
          <ac:picMkLst>
            <pc:docMk/>
            <pc:sldMk cId="4144332409" sldId="485"/>
            <ac:picMk id="2" creationId="{18285073-358D-4C0A-7B6C-73806B34B47C}"/>
          </ac:picMkLst>
        </pc:picChg>
        <pc:picChg chg="add mod">
          <ac:chgData name="xiaochen li" userId="50b582a8adf77086" providerId="LiveId" clId="{1B8A1CFC-744A-4270-995F-FD84B9C955F9}" dt="2026-04-04T20:49:26.338" v="352" actId="1076"/>
          <ac:picMkLst>
            <pc:docMk/>
            <pc:sldMk cId="4144332409" sldId="485"/>
            <ac:picMk id="8194" creationId="{C57FE567-4894-EB97-0006-CE575F9AB270}"/>
          </ac:picMkLst>
        </pc:picChg>
      </pc:sldChg>
      <pc:sldChg chg="addSp delSp modSp add">
        <pc:chgData name="xiaochen li" userId="50b582a8adf77086" providerId="LiveId" clId="{1B8A1CFC-744A-4270-995F-FD84B9C955F9}" dt="2026-04-04T20:50:09.752" v="367" actId="14100"/>
        <pc:sldMkLst>
          <pc:docMk/>
          <pc:sldMk cId="663875137" sldId="486"/>
        </pc:sldMkLst>
        <pc:picChg chg="add mod">
          <ac:chgData name="xiaochen li" userId="50b582a8adf77086" providerId="LiveId" clId="{1B8A1CFC-744A-4270-995F-FD84B9C955F9}" dt="2026-04-04T20:49:46.651" v="360" actId="1076"/>
          <ac:picMkLst>
            <pc:docMk/>
            <pc:sldMk cId="663875137" sldId="486"/>
            <ac:picMk id="9218" creationId="{4BA1497A-8E5E-C513-C339-3F892934C5FB}"/>
          </ac:picMkLst>
        </pc:picChg>
        <pc:picChg chg="add mod">
          <ac:chgData name="xiaochen li" userId="50b582a8adf77086" providerId="LiveId" clId="{1B8A1CFC-744A-4270-995F-FD84B9C955F9}" dt="2026-04-04T20:50:09.752" v="367" actId="14100"/>
          <ac:picMkLst>
            <pc:docMk/>
            <pc:sldMk cId="663875137" sldId="486"/>
            <ac:picMk id="9220" creationId="{D6DB52AD-B49A-99BF-10BA-F9AECE417B71}"/>
          </ac:picMkLst>
        </pc:picChg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557158333" sldId="486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760057711" sldId="487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755198994" sldId="488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357017524" sldId="489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138991511" sldId="490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1089597525" sldId="491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2917367312" sldId="492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798726899" sldId="493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2964519391" sldId="494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650035443" sldId="495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814782743" sldId="496"/>
        </pc:sldMkLst>
      </pc:sldChg>
      <pc:sldChg chg="del">
        <pc:chgData name="xiaochen li" userId="50b582a8adf77086" providerId="LiveId" clId="{1B8A1CFC-744A-4270-995F-FD84B9C955F9}" dt="2026-04-04T19:19:10.333" v="6" actId="47"/>
        <pc:sldMkLst>
          <pc:docMk/>
          <pc:sldMk cId="3153365470" sldId="497"/>
        </pc:sldMkLst>
      </pc:sldChg>
    </pc:docChg>
  </pc:docChgLst>
  <pc:docChgLst>
    <pc:chgData name="xiaochen li" userId="50b582a8adf77086" providerId="LiveId" clId="{B8E77CDF-DABF-48E6-B23D-382223A51179}"/>
    <pc:docChg chg="undo redo custSel addSld delSld modSld sldOrd">
      <pc:chgData name="xiaochen li" userId="50b582a8adf77086" providerId="LiveId" clId="{B8E77CDF-DABF-48E6-B23D-382223A51179}" dt="2026-04-01T14:13:20.911" v="1088" actId="20577"/>
      <pc:docMkLst>
        <pc:docMk/>
      </pc:docMkLst>
      <pc:sldChg chg="addSp delSp modSp mod">
        <pc:chgData name="xiaochen li" userId="50b582a8adf77086" providerId="LiveId" clId="{B8E77CDF-DABF-48E6-B23D-382223A51179}" dt="2026-03-27T16:33:32.187" v="1" actId="478"/>
        <pc:sldMkLst>
          <pc:docMk/>
          <pc:sldMk cId="3787663525" sldId="396"/>
        </pc:sldMkLst>
      </pc:sldChg>
      <pc:sldChg chg="del modNotesTx">
        <pc:chgData name="xiaochen li" userId="50b582a8adf77086" providerId="LiveId" clId="{B8E77CDF-DABF-48E6-B23D-382223A51179}" dt="2026-03-28T00:24:42.638" v="984" actId="47"/>
        <pc:sldMkLst>
          <pc:docMk/>
          <pc:sldMk cId="1536886757" sldId="425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197448051" sldId="430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683781297" sldId="431"/>
        </pc:sldMkLst>
      </pc:sldChg>
      <pc:sldChg chg="modNotesTx">
        <pc:chgData name="xiaochen li" userId="50b582a8adf77086" providerId="LiveId" clId="{B8E77CDF-DABF-48E6-B23D-382223A51179}" dt="2026-03-31T14:13:38.112" v="1038" actId="20577"/>
        <pc:sldMkLst>
          <pc:docMk/>
          <pc:sldMk cId="1465862713" sldId="435"/>
        </pc:sldMkLst>
      </pc:sldChg>
      <pc:sldChg chg="modNotesTx">
        <pc:chgData name="xiaochen li" userId="50b582a8adf77086" providerId="LiveId" clId="{B8E77CDF-DABF-48E6-B23D-382223A51179}" dt="2026-03-27T16:48:05.576" v="3" actId="20577"/>
        <pc:sldMkLst>
          <pc:docMk/>
          <pc:sldMk cId="3777365104" sldId="437"/>
        </pc:sldMkLst>
      </pc:sldChg>
      <pc:sldChg chg="addSp delSp modSp mod delAnim modNotesTx">
        <pc:chgData name="xiaochen li" userId="50b582a8adf77086" providerId="LiveId" clId="{B8E77CDF-DABF-48E6-B23D-382223A51179}" dt="2026-03-27T17:01:08.453" v="74" actId="20577"/>
        <pc:sldMkLst>
          <pc:docMk/>
          <pc:sldMk cId="4039089668" sldId="438"/>
        </pc:sldMkLst>
      </pc:sldChg>
      <pc:sldChg chg="addSp delSp modSp mod delAnim modAnim modNotesTx">
        <pc:chgData name="xiaochen li" userId="50b582a8adf77086" providerId="LiveId" clId="{B8E77CDF-DABF-48E6-B23D-382223A51179}" dt="2026-03-31T23:24:44.886" v="1078" actId="1076"/>
        <pc:sldMkLst>
          <pc:docMk/>
          <pc:sldMk cId="3151657678" sldId="439"/>
        </pc:sldMkLst>
      </pc:sldChg>
      <pc:sldChg chg="addSp delSp modSp mod delAnim">
        <pc:chgData name="xiaochen li" userId="50b582a8adf77086" providerId="LiveId" clId="{B8E77CDF-DABF-48E6-B23D-382223A51179}" dt="2026-03-27T19:53:00.087" v="521" actId="20577"/>
        <pc:sldMkLst>
          <pc:docMk/>
          <pc:sldMk cId="3929619133" sldId="440"/>
        </pc:sldMkLst>
      </pc:sldChg>
      <pc:sldChg chg="addSp delSp modSp mod">
        <pc:chgData name="xiaochen li" userId="50b582a8adf77086" providerId="LiveId" clId="{B8E77CDF-DABF-48E6-B23D-382223A51179}" dt="2026-03-27T19:55:51.003" v="562" actId="114"/>
        <pc:sldMkLst>
          <pc:docMk/>
          <pc:sldMk cId="1978684427" sldId="441"/>
        </pc:sldMkLst>
      </pc:sldChg>
      <pc:sldChg chg="addSp delSp modSp mod">
        <pc:chgData name="xiaochen li" userId="50b582a8adf77086" providerId="LiveId" clId="{B8E77CDF-DABF-48E6-B23D-382223A51179}" dt="2026-03-27T22:07:40.809" v="724" actId="20577"/>
        <pc:sldMkLst>
          <pc:docMk/>
          <pc:sldMk cId="3064663172" sldId="442"/>
        </pc:sldMkLst>
      </pc:sldChg>
      <pc:sldChg chg="del">
        <pc:chgData name="xiaochen li" userId="50b582a8adf77086" providerId="LiveId" clId="{B8E77CDF-DABF-48E6-B23D-382223A51179}" dt="2026-03-27T19:36:14.888" v="490" actId="47"/>
        <pc:sldMkLst>
          <pc:docMk/>
          <pc:sldMk cId="1107335538" sldId="443"/>
        </pc:sldMkLst>
      </pc:sldChg>
      <pc:sldChg chg="addSp delSp modSp mod modNotesTx">
        <pc:chgData name="xiaochen li" userId="50b582a8adf77086" providerId="LiveId" clId="{B8E77CDF-DABF-48E6-B23D-382223A51179}" dt="2026-03-27T22:08:14.206" v="726"/>
        <pc:sldMkLst>
          <pc:docMk/>
          <pc:sldMk cId="1425832129" sldId="444"/>
        </pc:sldMkLst>
      </pc:sldChg>
      <pc:sldChg chg="addSp delSp modSp mod delAnim modAnim modNotesTx">
        <pc:chgData name="xiaochen li" userId="50b582a8adf77086" providerId="LiveId" clId="{B8E77CDF-DABF-48E6-B23D-382223A51179}" dt="2026-03-27T22:08:17.560" v="728"/>
        <pc:sldMkLst>
          <pc:docMk/>
          <pc:sldMk cId="627624972" sldId="445"/>
        </pc:sldMkLst>
      </pc:sldChg>
      <pc:sldChg chg="addSp delSp modSp mod modAnim">
        <pc:chgData name="xiaochen li" userId="50b582a8adf77086" providerId="LiveId" clId="{B8E77CDF-DABF-48E6-B23D-382223A51179}" dt="2026-03-27T22:08:20.580" v="730"/>
        <pc:sldMkLst>
          <pc:docMk/>
          <pc:sldMk cId="1345730865" sldId="446"/>
        </pc:sldMkLst>
      </pc:sldChg>
      <pc:sldChg chg="addSp delSp modSp mod">
        <pc:chgData name="xiaochen li" userId="50b582a8adf77086" providerId="LiveId" clId="{B8E77CDF-DABF-48E6-B23D-382223A51179}" dt="2026-03-27T22:14:26.700" v="753" actId="207"/>
        <pc:sldMkLst>
          <pc:docMk/>
          <pc:sldMk cId="526852973" sldId="447"/>
        </pc:sldMkLst>
      </pc:sldChg>
      <pc:sldChg chg="addSp delSp modSp del mod modAnim modNotesTx">
        <pc:chgData name="xiaochen li" userId="50b582a8adf77086" providerId="LiveId" clId="{B8E77CDF-DABF-48E6-B23D-382223A51179}" dt="2026-03-27T22:33:37.539" v="803" actId="47"/>
        <pc:sldMkLst>
          <pc:docMk/>
          <pc:sldMk cId="4133314858" sldId="448"/>
        </pc:sldMkLst>
      </pc:sldChg>
      <pc:sldChg chg="addSp delSp modSp mod">
        <pc:chgData name="xiaochen li" userId="50b582a8adf77086" providerId="LiveId" clId="{B8E77CDF-DABF-48E6-B23D-382223A51179}" dt="2026-03-28T00:01:55.301" v="891" actId="20577"/>
        <pc:sldMkLst>
          <pc:docMk/>
          <pc:sldMk cId="3654423065" sldId="449"/>
        </pc:sldMkLst>
      </pc:sldChg>
      <pc:sldChg chg="addSp delSp modSp mod delAnim">
        <pc:chgData name="xiaochen li" userId="50b582a8adf77086" providerId="LiveId" clId="{B8E77CDF-DABF-48E6-B23D-382223A51179}" dt="2026-03-28T00:12:07.888" v="913" actId="1076"/>
        <pc:sldMkLst>
          <pc:docMk/>
          <pc:sldMk cId="1055851877" sldId="450"/>
        </pc:sldMkLst>
      </pc:sldChg>
      <pc:sldChg chg="addSp delSp modSp mod">
        <pc:chgData name="xiaochen li" userId="50b582a8adf77086" providerId="LiveId" clId="{B8E77CDF-DABF-48E6-B23D-382223A51179}" dt="2026-03-28T00:24:06.768" v="983" actId="478"/>
        <pc:sldMkLst>
          <pc:docMk/>
          <pc:sldMk cId="745271124" sldId="451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261980915" sldId="452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493285518" sldId="453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2938821373" sldId="454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268663713" sldId="455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4130064793" sldId="456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054167059" sldId="457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963929429" sldId="458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648425176" sldId="459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069274700" sldId="460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446259535" sldId="461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2885861287" sldId="463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4166852925" sldId="464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4161634378" sldId="465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723809321" sldId="466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110599912" sldId="467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3799255466" sldId="469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476266389" sldId="470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270594780" sldId="471"/>
        </pc:sldMkLst>
      </pc:sldChg>
      <pc:sldChg chg="del">
        <pc:chgData name="xiaochen li" userId="50b582a8adf77086" providerId="LiveId" clId="{B8E77CDF-DABF-48E6-B23D-382223A51179}" dt="2026-03-28T00:14:33.110" v="934" actId="47"/>
        <pc:sldMkLst>
          <pc:docMk/>
          <pc:sldMk cId="1877878252" sldId="472"/>
        </pc:sldMkLst>
      </pc:sldChg>
      <pc:sldChg chg="modSp add mod modAnim modNotesTx">
        <pc:chgData name="xiaochen li" userId="50b582a8adf77086" providerId="LiveId" clId="{B8E77CDF-DABF-48E6-B23D-382223A51179}" dt="2026-03-27T16:56:30.314" v="52" actId="113"/>
        <pc:sldMkLst>
          <pc:docMk/>
          <pc:sldMk cId="800234849" sldId="473"/>
        </pc:sldMkLst>
      </pc:sldChg>
      <pc:sldChg chg="addSp delSp modSp add mod delAnim modNotesTx">
        <pc:chgData name="xiaochen li" userId="50b582a8adf77086" providerId="LiveId" clId="{B8E77CDF-DABF-48E6-B23D-382223A51179}" dt="2026-03-31T14:38:57.668" v="1046" actId="20577"/>
        <pc:sldMkLst>
          <pc:docMk/>
          <pc:sldMk cId="3052793871" sldId="474"/>
        </pc:sldMkLst>
        <pc:spChg chg="mod">
          <ac:chgData name="xiaochen li" userId="50b582a8adf77086" providerId="LiveId" clId="{B8E77CDF-DABF-48E6-B23D-382223A51179}" dt="2026-03-27T17:15:08.236" v="112" actId="20577"/>
          <ac:spMkLst>
            <pc:docMk/>
            <pc:sldMk cId="3052793871" sldId="474"/>
            <ac:spMk id="5" creationId="{36185314-98E2-0580-3580-3D4A2898DFE5}"/>
          </ac:spMkLst>
        </pc:spChg>
        <pc:spChg chg="add mod">
          <ac:chgData name="xiaochen li" userId="50b582a8adf77086" providerId="LiveId" clId="{B8E77CDF-DABF-48E6-B23D-382223A51179}" dt="2026-03-27T19:53:58.926" v="551"/>
          <ac:spMkLst>
            <pc:docMk/>
            <pc:sldMk cId="3052793871" sldId="474"/>
            <ac:spMk id="9" creationId="{936392D7-42C9-54E0-A235-ED7C327F465C}"/>
          </ac:spMkLst>
        </pc:spChg>
      </pc:sldChg>
      <pc:sldChg chg="addSp delSp modSp add mod modNotesTx">
        <pc:chgData name="xiaochen li" userId="50b582a8adf77086" providerId="LiveId" clId="{B8E77CDF-DABF-48E6-B23D-382223A51179}" dt="2026-03-27T19:53:38.168" v="539"/>
        <pc:sldMkLst>
          <pc:docMk/>
          <pc:sldMk cId="2622307737" sldId="475"/>
        </pc:sldMkLst>
      </pc:sldChg>
      <pc:sldChg chg="addSp delSp modSp add mod modNotesTx">
        <pc:chgData name="xiaochen li" userId="50b582a8adf77086" providerId="LiveId" clId="{B8E77CDF-DABF-48E6-B23D-382223A51179}" dt="2026-04-01T14:13:20.911" v="1088" actId="20577"/>
        <pc:sldMkLst>
          <pc:docMk/>
          <pc:sldMk cId="3951011074" sldId="476"/>
        </pc:sldMkLst>
      </pc:sldChg>
      <pc:sldChg chg="addSp delSp modSp add mod modNotesTx">
        <pc:chgData name="xiaochen li" userId="50b582a8adf77086" providerId="LiveId" clId="{B8E77CDF-DABF-48E6-B23D-382223A51179}" dt="2026-03-31T14:44:22.512" v="1052" actId="20577"/>
        <pc:sldMkLst>
          <pc:docMk/>
          <pc:sldMk cId="961024547" sldId="477"/>
        </pc:sldMkLst>
      </pc:sldChg>
      <pc:sldChg chg="addSp delSp modSp add mod">
        <pc:chgData name="xiaochen li" userId="50b582a8adf77086" providerId="LiveId" clId="{B8E77CDF-DABF-48E6-B23D-382223A51179}" dt="2026-03-27T19:53:52.641" v="547"/>
        <pc:sldMkLst>
          <pc:docMk/>
          <pc:sldMk cId="460187579" sldId="478"/>
        </pc:sldMkLst>
      </pc:sldChg>
      <pc:sldChg chg="addSp delSp modSp add mod modNotesTx">
        <pc:chgData name="xiaochen li" userId="50b582a8adf77086" providerId="LiveId" clId="{B8E77CDF-DABF-48E6-B23D-382223A51179}" dt="2026-03-31T14:53:37.590" v="1054" actId="20577"/>
        <pc:sldMkLst>
          <pc:docMk/>
          <pc:sldMk cId="2212044201" sldId="479"/>
        </pc:sldMkLst>
      </pc:sldChg>
      <pc:sldChg chg="addSp delSp modSp add mod modNotesTx">
        <pc:chgData name="xiaochen li" userId="50b582a8adf77086" providerId="LiveId" clId="{B8E77CDF-DABF-48E6-B23D-382223A51179}" dt="2026-03-31T14:55:43.304" v="1055" actId="20577"/>
        <pc:sldMkLst>
          <pc:docMk/>
          <pc:sldMk cId="2680251315" sldId="480"/>
        </pc:sldMkLst>
      </pc:sldChg>
      <pc:sldChg chg="addSp delSp modSp add mod modNotesTx">
        <pc:chgData name="xiaochen li" userId="50b582a8adf77086" providerId="LiveId" clId="{B8E77CDF-DABF-48E6-B23D-382223A51179}" dt="2026-03-27T19:53:06.666" v="523"/>
        <pc:sldMkLst>
          <pc:docMk/>
          <pc:sldMk cId="1750384952" sldId="481"/>
        </pc:sldMkLst>
      </pc:sldChg>
      <pc:sldChg chg="addSp delSp modSp add mod">
        <pc:chgData name="xiaochen li" userId="50b582a8adf77086" providerId="LiveId" clId="{B8E77CDF-DABF-48E6-B23D-382223A51179}" dt="2026-03-27T19:53:19.628" v="531"/>
        <pc:sldMkLst>
          <pc:docMk/>
          <pc:sldMk cId="4199476594" sldId="482"/>
        </pc:sldMkLst>
      </pc:sldChg>
      <pc:sldChg chg="addSp delSp modSp add mod modNotesTx">
        <pc:chgData name="xiaochen li" userId="50b582a8adf77086" providerId="LiveId" clId="{B8E77CDF-DABF-48E6-B23D-382223A51179}" dt="2026-04-01T00:28:52.398" v="1080" actId="20577"/>
        <pc:sldMkLst>
          <pc:docMk/>
          <pc:sldMk cId="1834089636" sldId="483"/>
        </pc:sldMkLst>
      </pc:sldChg>
      <pc:sldChg chg="addSp delSp modSp add mod modNotesTx">
        <pc:chgData name="xiaochen li" userId="50b582a8adf77086" providerId="LiveId" clId="{B8E77CDF-DABF-48E6-B23D-382223A51179}" dt="2026-04-01T00:29:21.557" v="1081" actId="20577"/>
        <pc:sldMkLst>
          <pc:docMk/>
          <pc:sldMk cId="3399130434" sldId="484"/>
        </pc:sldMkLst>
      </pc:sldChg>
      <pc:sldChg chg="addSp delSp modSp add mod">
        <pc:chgData name="xiaochen li" userId="50b582a8adf77086" providerId="LiveId" clId="{B8E77CDF-DABF-48E6-B23D-382223A51179}" dt="2026-03-27T19:53:16.266" v="529"/>
        <pc:sldMkLst>
          <pc:docMk/>
          <pc:sldMk cId="1060659162" sldId="485"/>
        </pc:sldMkLst>
      </pc:sldChg>
      <pc:sldChg chg="addSp delSp modSp add mod delAnim modNotesTx">
        <pc:chgData name="xiaochen li" userId="50b582a8adf77086" providerId="LiveId" clId="{B8E77CDF-DABF-48E6-B23D-382223A51179}" dt="2026-04-01T00:42:04.175" v="1087" actId="1076"/>
        <pc:sldMkLst>
          <pc:docMk/>
          <pc:sldMk cId="1557158333" sldId="486"/>
        </pc:sldMkLst>
      </pc:sldChg>
      <pc:sldChg chg="addSp delSp modSp add mod modNotesTx">
        <pc:chgData name="xiaochen li" userId="50b582a8adf77086" providerId="LiveId" clId="{B8E77CDF-DABF-48E6-B23D-382223A51179}" dt="2026-03-27T21:03:05.911" v="638" actId="1076"/>
        <pc:sldMkLst>
          <pc:docMk/>
          <pc:sldMk cId="1760057711" sldId="487"/>
        </pc:sldMkLst>
      </pc:sldChg>
      <pc:sldChg chg="addSp delSp modSp add">
        <pc:chgData name="xiaochen li" userId="50b582a8adf77086" providerId="LiveId" clId="{B8E77CDF-DABF-48E6-B23D-382223A51179}" dt="2026-03-27T21:07:08.662" v="657" actId="1076"/>
        <pc:sldMkLst>
          <pc:docMk/>
          <pc:sldMk cId="1755198994" sldId="488"/>
        </pc:sldMkLst>
      </pc:sldChg>
      <pc:sldChg chg="addSp delSp modSp add mod delAnim">
        <pc:chgData name="xiaochen li" userId="50b582a8adf77086" providerId="LiveId" clId="{B8E77CDF-DABF-48E6-B23D-382223A51179}" dt="2026-03-27T22:08:24.349" v="732"/>
        <pc:sldMkLst>
          <pc:docMk/>
          <pc:sldMk cId="1357017524" sldId="489"/>
        </pc:sldMkLst>
      </pc:sldChg>
      <pc:sldChg chg="addSp delSp modSp add mod delAnim">
        <pc:chgData name="xiaochen li" userId="50b582a8adf77086" providerId="LiveId" clId="{B8E77CDF-DABF-48E6-B23D-382223A51179}" dt="2026-03-27T22:21:46.038" v="767" actId="1076"/>
        <pc:sldMkLst>
          <pc:docMk/>
          <pc:sldMk cId="3138991511" sldId="490"/>
        </pc:sldMkLst>
      </pc:sldChg>
      <pc:sldChg chg="add">
        <pc:chgData name="xiaochen li" userId="50b582a8adf77086" providerId="LiveId" clId="{B8E77CDF-DABF-48E6-B23D-382223A51179}" dt="2026-03-27T22:32:40.902" v="800" actId="2890"/>
        <pc:sldMkLst>
          <pc:docMk/>
          <pc:sldMk cId="1089597525" sldId="491"/>
        </pc:sldMkLst>
      </pc:sldChg>
      <pc:sldChg chg="addSp delSp modSp add mod delAnim">
        <pc:chgData name="xiaochen li" userId="50b582a8adf77086" providerId="LiveId" clId="{B8E77CDF-DABF-48E6-B23D-382223A51179}" dt="2026-03-27T22:34:52.226" v="814" actId="1076"/>
        <pc:sldMkLst>
          <pc:docMk/>
          <pc:sldMk cId="2917367312" sldId="492"/>
        </pc:sldMkLst>
      </pc:sldChg>
      <pc:sldChg chg="addSp delSp modSp add mod delAnim">
        <pc:chgData name="xiaochen li" userId="50b582a8adf77086" providerId="LiveId" clId="{B8E77CDF-DABF-48E6-B23D-382223A51179}" dt="2026-03-28T00:01:58.927" v="892" actId="20577"/>
        <pc:sldMkLst>
          <pc:docMk/>
          <pc:sldMk cId="3798726899" sldId="493"/>
        </pc:sldMkLst>
      </pc:sldChg>
      <pc:sldChg chg="addSp delSp modSp add mod modNotesTx">
        <pc:chgData name="xiaochen li" userId="50b582a8adf77086" providerId="LiveId" clId="{B8E77CDF-DABF-48E6-B23D-382223A51179}" dt="2026-03-28T00:02:01.853" v="893" actId="20577"/>
        <pc:sldMkLst>
          <pc:docMk/>
          <pc:sldMk cId="2964519391" sldId="494"/>
        </pc:sldMkLst>
      </pc:sldChg>
      <pc:sldChg chg="addSp delSp modSp add mod modNotesTx">
        <pc:chgData name="xiaochen li" userId="50b582a8adf77086" providerId="LiveId" clId="{B8E77CDF-DABF-48E6-B23D-382223A51179}" dt="2026-03-28T00:02:04.966" v="894" actId="20577"/>
        <pc:sldMkLst>
          <pc:docMk/>
          <pc:sldMk cId="3650035443" sldId="495"/>
        </pc:sldMkLst>
      </pc:sldChg>
      <pc:sldChg chg="addSp delSp modSp add mod modNotesTx">
        <pc:chgData name="xiaochen li" userId="50b582a8adf77086" providerId="LiveId" clId="{B8E77CDF-DABF-48E6-B23D-382223A51179}" dt="2026-03-28T00:02:07.890" v="895" actId="20577"/>
        <pc:sldMkLst>
          <pc:docMk/>
          <pc:sldMk cId="3814782743" sldId="496"/>
        </pc:sldMkLst>
      </pc:sldChg>
      <pc:sldChg chg="addSp delSp modSp add mod modNotesTx">
        <pc:chgData name="xiaochen li" userId="50b582a8adf77086" providerId="LiveId" clId="{B8E77CDF-DABF-48E6-B23D-382223A51179}" dt="2026-03-28T00:13:56.324" v="933" actId="1076"/>
        <pc:sldMkLst>
          <pc:docMk/>
          <pc:sldMk cId="3153365470" sldId="497"/>
        </pc:sldMkLst>
      </pc:sldChg>
      <pc:sldChg chg="delSp add del mod delAnim">
        <pc:chgData name="xiaochen li" userId="50b582a8adf77086" providerId="LiveId" clId="{B8E77CDF-DABF-48E6-B23D-382223A51179}" dt="2026-03-28T00:14:56.287" v="938" actId="47"/>
        <pc:sldMkLst>
          <pc:docMk/>
          <pc:sldMk cId="2707728112" sldId="498"/>
        </pc:sldMkLst>
      </pc:sldChg>
      <pc:sldChg chg="addSp delSp modSp add mod ord">
        <pc:chgData name="xiaochen li" userId="50b582a8adf77086" providerId="LiveId" clId="{B8E77CDF-DABF-48E6-B23D-382223A51179}" dt="2026-04-01T00:33:07.288" v="1085"/>
        <pc:sldMkLst>
          <pc:docMk/>
          <pc:sldMk cId="3714824315" sldId="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18F9-4BB6-AA47-9162-6E6F1102EFC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CB46-5F17-FA46-A1EC-3D5624F26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686D7-A0D9-5A0D-86E7-90A22EDC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2CE26-1242-3C03-2281-22B0E485C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94B83A-F52E-043C-F5FA-6CCFDC9A8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26E80-2F86-698F-CA4D-9C081ECDE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5CE24-866E-8716-D223-6EE18006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4E9AB-60A0-5EC0-9453-7D564F1C3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4C375-34F6-3D3D-17D3-3BD49CBEA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6ACA-8026-F8A8-2E1D-9AB880F02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FCEE9-1F10-579A-647B-C4DA808B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93112-D352-1809-00BE-2A01732A4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1711-7A0A-1F56-F82B-349E365BD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07161-ACB1-0DD8-2C0B-A5A7137CF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1704-16F3-413B-3DE1-6DF46E2DE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51E74-76F5-29AD-053E-61C2D36EA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0DFD81-6E50-C894-81A2-FF9412917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96465-2859-649B-81D7-42C490B62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E1750-3947-6A03-9CBE-9217ECAE8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5F739-D4AC-4611-2E6E-39E77302A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9E43F-1F59-C251-C039-3AB529137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E2209-230F-5E20-7F0B-5148AF32D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D2FD-DF90-4201-2E9F-D1EEC3B10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87CA7-7F78-D5A8-F7E8-66562E289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F29C3-DFC0-2CA5-3686-2A9DA0F4D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0AD3-CA87-7CF8-9AC3-0766FD6FA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34E9-DCB2-B3BD-AC54-2F175AD6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6AC9B-80B0-0AA2-426D-EB697AF07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9CB45-4E4F-ED9B-3EB1-15D7521F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EB906-EEB4-5EAE-77C3-7251F5D2C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E3BF5-D6EA-C48C-D80D-5EE373D2A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0B673-B525-020F-6182-AF9A6793D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18701-9077-2D4A-A138-C3DABC7BA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20AEC-7C42-A48B-B4C6-548DC2430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1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20504-8D1D-9ABB-0D8A-D2C3BAB0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2BFBA-626B-3364-FA4E-64E5062D3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E06CE-2C82-F3F3-932D-3D9B09142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A512F-B841-CD3C-A8B4-7135115B5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23444-9C8B-D546-516A-DEB438F3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9C24D-B830-FB9B-F302-561DAABF8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0E7A7-3B69-9A40-59A0-BDE7F5F4E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F9C-83C4-87E5-458B-709D83086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F4994-15D2-4A8C-3B68-64FD08A4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71C76-1200-98F7-3974-708C284FC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70C92-FABD-202F-ACC2-8916B3B8B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F28-88C6-391F-02CD-9C1416B92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84A8-A020-9BC5-0B05-BFED19D21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4FC68-5DDF-628E-4256-75945F649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5395E-A9FC-B94A-B78B-008836D02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8D1D-DC07-7DE0-6B62-67E5C6A03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84DFE-02D1-7D55-9D42-C22614BE7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86397-669B-6AFD-B04F-6467CB211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40B1E-F81A-B9DB-0194-FE18C3E3A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C4C11-9C39-45C1-7DD3-162D86E64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BCB46-5F17-FA46-A1EC-3D5624F26C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Navy">
  <p:cSld name="Cover-Projection Navy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3150" y="2119312"/>
            <a:ext cx="7505700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4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39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5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02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09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7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7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vy Cover-Title with Logo ">
  <p:cSld name="Navy Cover-Title with Logo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524000" y="4484905"/>
            <a:ext cx="9144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1362" y="1153740"/>
            <a:ext cx="5629275" cy="196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body" idx="2"/>
          </p:nvPr>
        </p:nvSpPr>
        <p:spPr>
          <a:xfrm>
            <a:off x="1524000" y="3031066"/>
            <a:ext cx="91440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2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White">
  <p:cSld name="Cover-Projection Whit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6487" y="2195512"/>
            <a:ext cx="74390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47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-Title with Logo">
  <p:cSld name="White Cover-Title with Logo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1524000" y="4484905"/>
            <a:ext cx="9144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4918" y="1201978"/>
            <a:ext cx="5629274" cy="186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body" idx="2"/>
          </p:nvPr>
        </p:nvSpPr>
        <p:spPr>
          <a:xfrm>
            <a:off x="1524000" y="3141133"/>
            <a:ext cx="91440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2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08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9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41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4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0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800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7659" y="6237485"/>
            <a:ext cx="1492470" cy="48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69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58021-F305-4576-93AF-FEAFD218DA9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CS 405/605 Data Science</a:t>
            </a:r>
          </a:p>
        </p:txBody>
      </p:sp>
    </p:spTree>
    <p:extLst>
      <p:ext uri="{BB962C8B-B14F-4D97-AF65-F5344CB8AC3E}">
        <p14:creationId xmlns:p14="http://schemas.microsoft.com/office/powerpoint/2010/main" val="378766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3C9F7-B12E-0AFB-9526-B22264807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339C4427-7FCB-97A4-D331-4F6EB26090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E2F51-ADFF-228F-B16E-B52AF456C3C4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4) violin plot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violin plot depicts distributions of </a:t>
            </a:r>
            <a:r>
              <a:rPr lang="en-US" b="1" dirty="0">
                <a:solidFill>
                  <a:srgbClr val="000000"/>
                </a:solidFill>
              </a:rPr>
              <a:t>numeric data for one or more groups</a:t>
            </a:r>
            <a:r>
              <a:rPr lang="en-US" dirty="0">
                <a:solidFill>
                  <a:srgbClr val="000000"/>
                </a:solidFill>
              </a:rPr>
              <a:t> using density curves. The width of each curve corresponds with the approximate frequency of data points in each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4EFB8-F533-0572-6F6B-4C428A01D69B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FF3C6-8C93-C711-24B9-9CF505732A09}"/>
              </a:ext>
            </a:extLst>
          </p:cNvPr>
          <p:cNvSpPr txBox="1"/>
          <p:nvPr/>
        </p:nvSpPr>
        <p:spPr>
          <a:xfrm>
            <a:off x="810490" y="4339889"/>
            <a:ext cx="340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Consider the order of groups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C8E675-DBD3-5C56-1B51-93C5538D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48" y="3243442"/>
            <a:ext cx="6653490" cy="3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23548-30F2-9BE5-86F9-A7902F90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1547A3F9-B15B-35FC-7EC8-7327D9C4E7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8AED0-86DF-19DA-1F14-45AA6252C5C2}"/>
              </a:ext>
            </a:extLst>
          </p:cNvPr>
          <p:cNvSpPr txBox="1"/>
          <p:nvPr/>
        </p:nvSpPr>
        <p:spPr>
          <a:xfrm>
            <a:off x="414339" y="2043113"/>
            <a:ext cx="1120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5) Correlation Heatmap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correlation heatmap is a 2D graphical representation of a correlation matrix between multiple variables.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76DA1-5A72-E24C-59A5-B3665FE875E5}"/>
              </a:ext>
            </a:extLst>
          </p:cNvPr>
          <p:cNvSpPr txBox="1"/>
          <p:nvPr/>
        </p:nvSpPr>
        <p:spPr>
          <a:xfrm>
            <a:off x="414339" y="1295668"/>
            <a:ext cx="463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5FA7-E011-16D9-DB3E-96E6F505DC98}"/>
              </a:ext>
            </a:extLst>
          </p:cNvPr>
          <p:cNvSpPr txBox="1"/>
          <p:nvPr/>
        </p:nvSpPr>
        <p:spPr>
          <a:xfrm>
            <a:off x="414339" y="3626428"/>
            <a:ext cx="65151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color intensity of each cell represents the strength of the correlation: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 (or close to 1): Strong positive correlation (dark colors)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0: No correlation (neutral colors)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-1 (or close to -1): Strong negative correlation (light colors)</a:t>
            </a:r>
          </a:p>
        </p:txBody>
      </p:sp>
    </p:spTree>
    <p:extLst>
      <p:ext uri="{BB962C8B-B14F-4D97-AF65-F5344CB8AC3E}">
        <p14:creationId xmlns:p14="http://schemas.microsoft.com/office/powerpoint/2010/main" val="189278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E68C-AC98-005D-DBF1-5D00F2F3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C016DE3C-701C-E7FF-8076-4B1D08AA4F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151CB-1FF9-ED82-8F09-FB20BBA9247F}"/>
              </a:ext>
            </a:extLst>
          </p:cNvPr>
          <p:cNvSpPr txBox="1"/>
          <p:nvPr/>
        </p:nvSpPr>
        <p:spPr>
          <a:xfrm>
            <a:off x="414339" y="2043113"/>
            <a:ext cx="1120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5) Correlation Heatmap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correlation heatmap is a 2D graphical representation of a correlation matrix between multiple variables.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0ED1C-B600-C9F7-9E38-DB14B3B2C19D}"/>
              </a:ext>
            </a:extLst>
          </p:cNvPr>
          <p:cNvSpPr txBox="1"/>
          <p:nvPr/>
        </p:nvSpPr>
        <p:spPr>
          <a:xfrm>
            <a:off x="414339" y="1295668"/>
            <a:ext cx="463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Correlation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C64943-429B-0336-22DC-D8A8DBEC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5" y="3100001"/>
            <a:ext cx="8334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208F2-B675-2686-A880-96751A4DBC56}"/>
              </a:ext>
            </a:extLst>
          </p:cNvPr>
          <p:cNvSpPr txBox="1"/>
          <p:nvPr/>
        </p:nvSpPr>
        <p:spPr>
          <a:xfrm>
            <a:off x="9393381" y="3522226"/>
            <a:ext cx="2121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correlation matrix</a:t>
            </a:r>
          </a:p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dataframe.corr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359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F872-951A-C547-8C50-B0241C8E8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F955853B-07AF-6C41-3E37-9ED156D238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1C5A4-BB44-29C2-41AA-5800143BE25B}"/>
              </a:ext>
            </a:extLst>
          </p:cNvPr>
          <p:cNvSpPr txBox="1"/>
          <p:nvPr/>
        </p:nvSpPr>
        <p:spPr>
          <a:xfrm>
            <a:off x="414339" y="2043113"/>
            <a:ext cx="1120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5) Correlation Heatmap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correlation heatmap is a 2D graphical representation of a correlation matrix between multiple variables.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96178-38B1-0058-6E5D-8373D6CE3E77}"/>
              </a:ext>
            </a:extLst>
          </p:cNvPr>
          <p:cNvSpPr txBox="1"/>
          <p:nvPr/>
        </p:nvSpPr>
        <p:spPr>
          <a:xfrm>
            <a:off x="414339" y="1295668"/>
            <a:ext cx="463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Correlation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57FE567-4894-EB97-0006-CE575F9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2" y="3190668"/>
            <a:ext cx="4672879" cy="35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285073-358D-4C0A-7B6C-73806B34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3" y="3429000"/>
            <a:ext cx="6467989" cy="23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3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B737-CA0F-9F83-B00B-0D21F0DA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9C3682C5-08E9-6A0B-9C93-C78B8A46A8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C6C06-D865-189C-E650-85AAD9772990}"/>
              </a:ext>
            </a:extLst>
          </p:cNvPr>
          <p:cNvSpPr txBox="1"/>
          <p:nvPr/>
        </p:nvSpPr>
        <p:spPr>
          <a:xfrm>
            <a:off x="414339" y="2043113"/>
            <a:ext cx="1120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5) Correlation Heatmap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correlation heatmap is a 2D graphical representation of a correlation matrix between multiple variables.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26C23-7459-57AE-A5AD-607D366DDC90}"/>
              </a:ext>
            </a:extLst>
          </p:cNvPr>
          <p:cNvSpPr txBox="1"/>
          <p:nvPr/>
        </p:nvSpPr>
        <p:spPr>
          <a:xfrm>
            <a:off x="414339" y="1295668"/>
            <a:ext cx="463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Correlation</a:t>
            </a:r>
          </a:p>
        </p:txBody>
      </p:sp>
      <p:pic>
        <p:nvPicPr>
          <p:cNvPr id="9218" name="Picture 2" descr="Correlation Matrix">
            <a:extLst>
              <a:ext uri="{FF2B5EF4-FFF2-40B4-BE49-F238E27FC236}">
                <a16:creationId xmlns:a16="http://schemas.microsoft.com/office/drawing/2014/main" id="{4BA1497A-8E5E-C513-C339-3F892934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1" y="3429000"/>
            <a:ext cx="58769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rrelation Heatmap">
            <a:extLst>
              <a:ext uri="{FF2B5EF4-FFF2-40B4-BE49-F238E27FC236}">
                <a16:creationId xmlns:a16="http://schemas.microsoft.com/office/drawing/2014/main" id="{D6DB52AD-B49A-99BF-10BA-F9AECE41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2966443"/>
            <a:ext cx="4721547" cy="389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7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9E3E2-1CB7-2460-C956-6E5FCD9C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B0E2DE2F-6CBE-7B04-FEA9-C8CD18C922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85314-98E2-0580-3580-3D4A2898DFE5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Box and Whisker Plot</a:t>
            </a:r>
          </a:p>
          <a:p>
            <a:pPr marL="342900" indent="-342900" algn="l">
              <a:buAutoNum type="arabicParenR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Box plots visually show the distribution of numerical data and skewness by displaying the data quartiles (or percentiles) and averages.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392D7-42C9-54E0-A235-ED7C327F465C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0CEB1-A5CC-C369-52CA-DAA473AE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" y="3694103"/>
            <a:ext cx="5243739" cy="2378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9FEC5-AA5E-E4B6-8C16-29EA0D92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14559"/>
            <a:ext cx="5472546" cy="1901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7D5B8E-C43D-D7F8-35B0-7862B3546575}"/>
              </a:ext>
            </a:extLst>
          </p:cNvPr>
          <p:cNvSpPr txBox="1"/>
          <p:nvPr/>
        </p:nvSpPr>
        <p:spPr>
          <a:xfrm>
            <a:off x="5746173" y="5749139"/>
            <a:ext cx="6172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Box plots divide the data into sections containing approximately 25% of the data in that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0E08-3666-603A-5640-843F9E97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arson mode skewness">
            <a:extLst>
              <a:ext uri="{FF2B5EF4-FFF2-40B4-BE49-F238E27FC236}">
                <a16:creationId xmlns:a16="http://schemas.microsoft.com/office/drawing/2014/main" id="{C4159A65-E0B7-5923-91D6-874EB105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48" y="3002973"/>
            <a:ext cx="4677122" cy="2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EFE6C8FC-FF81-5812-4423-5488F1871E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097C1-8D78-3CB5-9EE6-EBE3BBCAE84F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Box and Whisker Plot</a:t>
            </a:r>
          </a:p>
          <a:p>
            <a:pPr marL="342900" indent="-342900" algn="l">
              <a:buAutoNum type="arabicParenR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Box plots visually show the distribution of numerical data and skewness by displaying the data quartiles (or percentiles) and averages.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25E35-4FB7-D49F-ABBA-881F6EEBCB83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1026" name="Picture 2" descr="Box Plots Showing Skewness of a Data Set">
            <a:extLst>
              <a:ext uri="{FF2B5EF4-FFF2-40B4-BE49-F238E27FC236}">
                <a16:creationId xmlns:a16="http://schemas.microsoft.com/office/drawing/2014/main" id="{ECC12669-7401-7CCB-B701-AA711760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3467667"/>
            <a:ext cx="4268499" cy="31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9FB20-328D-4C13-1AE6-76B5CF0D52AC}"/>
              </a:ext>
            </a:extLst>
          </p:cNvPr>
          <p:cNvSpPr txBox="1"/>
          <p:nvPr/>
        </p:nvSpPr>
        <p:spPr>
          <a:xfrm>
            <a:off x="4873333" y="3930133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distribution is symmetric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EFC12-03C4-635D-6096-3C24FDD8085B}"/>
              </a:ext>
            </a:extLst>
          </p:cNvPr>
          <p:cNvSpPr txBox="1"/>
          <p:nvPr/>
        </p:nvSpPr>
        <p:spPr>
          <a:xfrm>
            <a:off x="4873333" y="5115083"/>
            <a:ext cx="3501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distribution is positively skewed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D7EC3-E1A7-B677-A825-322F5D2E2A1C}"/>
              </a:ext>
            </a:extLst>
          </p:cNvPr>
          <p:cNvSpPr txBox="1"/>
          <p:nvPr/>
        </p:nvSpPr>
        <p:spPr>
          <a:xfrm>
            <a:off x="4873333" y="6115367"/>
            <a:ext cx="3624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distribution is negatively skewed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21A7-281E-B4D1-DADD-56139B3A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9208C623-1DFE-71BA-2650-7F7EA716FF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CF45F-C192-EE2A-E24C-41CF756F6CA3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Box and Whisker Plot</a:t>
            </a:r>
          </a:p>
          <a:p>
            <a:pPr marL="342900" indent="-342900" algn="l">
              <a:buAutoNum type="arabicParenR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Box plots visually show the distribution of numerical data and skewness by displaying the data quartiles (or percentiles) and averages.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648D9-5A54-6044-489E-448964D226A2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2050" name="Picture 2" descr="box plot">
            <a:extLst>
              <a:ext uri="{FF2B5EF4-FFF2-40B4-BE49-F238E27FC236}">
                <a16:creationId xmlns:a16="http://schemas.microsoft.com/office/drawing/2014/main" id="{99663E9F-59B8-90A7-8186-46E0137A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66" y="3467667"/>
            <a:ext cx="6953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D557-E213-D9E4-89A0-420D9657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8729E25C-3627-D6D6-01D1-1C09506BAC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C2E8C-9DFF-CD36-5540-5FA804C72FC0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Box and Whisker Plot</a:t>
            </a:r>
          </a:p>
          <a:p>
            <a:pPr marL="342900" indent="-342900" algn="l">
              <a:buAutoNum type="arabicParenR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Box plots visually show the distribution of numerical data and skewness by displaying the data quartiles (or percentiles) and averages.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B3642-D122-6F82-7F40-9C6516882697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3074" name="Picture 2" descr="Box plot showing daily downloads grouped by month.">
            <a:extLst>
              <a:ext uri="{FF2B5EF4-FFF2-40B4-BE49-F238E27FC236}">
                <a16:creationId xmlns:a16="http://schemas.microsoft.com/office/drawing/2014/main" id="{A311C689-AB1E-EB18-4D8B-4FD780A0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3241964"/>
            <a:ext cx="4436919" cy="28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e chart showing daily downloads.">
            <a:extLst>
              <a:ext uri="{FF2B5EF4-FFF2-40B4-BE49-F238E27FC236}">
                <a16:creationId xmlns:a16="http://schemas.microsoft.com/office/drawing/2014/main" id="{F7D2FA5B-A6A5-F7B2-E958-6FEFF43E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01" y="3382595"/>
            <a:ext cx="4271962" cy="27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28EB-5388-4D4C-535F-D34204DD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54822CD1-683D-D017-6E4E-6C76A9B85C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4B46E-52C1-8360-76E9-1D9113891DB6}"/>
              </a:ext>
            </a:extLst>
          </p:cNvPr>
          <p:cNvSpPr txBox="1"/>
          <p:nvPr/>
        </p:nvSpPr>
        <p:spPr>
          <a:xfrm>
            <a:off x="414339" y="2043113"/>
            <a:ext cx="11201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2) Density Plot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Density plots are used to visualize the </a:t>
            </a:r>
            <a:r>
              <a:rPr lang="en-US" b="1" dirty="0"/>
              <a:t>distribution of continuous data</a:t>
            </a:r>
            <a:r>
              <a:rPr lang="en-US" dirty="0"/>
              <a:t>, and are good for showing distribution characteristics, such as shape, central tendency, and spread, making them valuable for understanding data patterns and comparing distributions.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3898E-7FD2-33FD-B132-66B5F030F3CB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AF569-3EFC-9F1D-5522-AB0E4C5F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3" y="3719451"/>
            <a:ext cx="4826423" cy="30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 example chart showing the Daily Temperature Distribution by Month">
            <a:extLst>
              <a:ext uri="{FF2B5EF4-FFF2-40B4-BE49-F238E27FC236}">
                <a16:creationId xmlns:a16="http://schemas.microsoft.com/office/drawing/2014/main" id="{6757A314-93E2-FD38-4EC2-A1209C6B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"/>
          <a:stretch>
            <a:fillRect/>
          </a:stretch>
        </p:blipFill>
        <p:spPr bwMode="auto">
          <a:xfrm>
            <a:off x="5695516" y="3520441"/>
            <a:ext cx="5999018" cy="32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6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1B4E-1EC6-25E1-6395-C286F7F3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67B3837E-0994-ADF7-B146-DA055DE008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C70BC-D7B7-BA68-FD9F-E1EA8FEDCC65}"/>
              </a:ext>
            </a:extLst>
          </p:cNvPr>
          <p:cNvSpPr txBox="1"/>
          <p:nvPr/>
        </p:nvSpPr>
        <p:spPr>
          <a:xfrm>
            <a:off x="414339" y="2043113"/>
            <a:ext cx="11201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3) Histogram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Histograms are used to visualize the </a:t>
            </a:r>
            <a:r>
              <a:rPr lang="en-US" b="1" dirty="0"/>
              <a:t>distribution of continuous data by grouping </a:t>
            </a:r>
            <a:r>
              <a:rPr lang="en-US" dirty="0"/>
              <a:t>it into intervals (bins) and representing the frequency or density of data points within each bin. They are effective for revealing data patterns, central tendencies, and variations.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6CAB0-D140-756F-B08A-0CFB435D8C4D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CF814B-DAE8-6E06-497C-0C038338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3520441"/>
            <a:ext cx="5791200" cy="31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28E78-5865-E83A-A515-9C1E43416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49" y="3456140"/>
            <a:ext cx="5112089" cy="30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8EBB-41BD-B3E5-4F50-C370A7822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E9599A6E-5848-2E5E-61EF-0275EA34ED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A2372-A490-8212-3E39-81A0AA6ECE09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4) violin plot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violin plot depicts distributions of </a:t>
            </a:r>
            <a:r>
              <a:rPr lang="en-US" b="1" dirty="0">
                <a:solidFill>
                  <a:srgbClr val="000000"/>
                </a:solidFill>
              </a:rPr>
              <a:t>numeric data for one or more groups</a:t>
            </a:r>
            <a:r>
              <a:rPr lang="en-US" dirty="0">
                <a:solidFill>
                  <a:srgbClr val="000000"/>
                </a:solidFill>
              </a:rPr>
              <a:t> using density curves. The width of each curve corresponds with the approximate frequency of data points in each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CF2E0-A2A9-FFB4-18D2-24AAB6E62067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6146" name="Picture 2" descr="Violin plot showing scores for participants by experiment condition">
            <a:extLst>
              <a:ext uri="{FF2B5EF4-FFF2-40B4-BE49-F238E27FC236}">
                <a16:creationId xmlns:a16="http://schemas.microsoft.com/office/drawing/2014/main" id="{C7FCC9EB-21F2-6843-91E7-1965979B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3244816"/>
            <a:ext cx="3927763" cy="34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olin plot example showing range and median">
            <a:extLst>
              <a:ext uri="{FF2B5EF4-FFF2-40B4-BE49-F238E27FC236}">
                <a16:creationId xmlns:a16="http://schemas.microsoft.com/office/drawing/2014/main" id="{18969BEF-B2F1-660E-A1EB-4BEBF19D3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3743" b="1813"/>
          <a:stretch>
            <a:fillRect/>
          </a:stretch>
        </p:blipFill>
        <p:spPr bwMode="auto">
          <a:xfrm>
            <a:off x="4914545" y="3429000"/>
            <a:ext cx="2795509" cy="30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olin plot probability distribution">
            <a:extLst>
              <a:ext uri="{FF2B5EF4-FFF2-40B4-BE49-F238E27FC236}">
                <a16:creationId xmlns:a16="http://schemas.microsoft.com/office/drawing/2014/main" id="{C668436C-73B2-1FB1-AE6A-71A12B6A9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2147" r="16256" b="3485"/>
          <a:stretch>
            <a:fillRect/>
          </a:stretch>
        </p:blipFill>
        <p:spPr bwMode="auto">
          <a:xfrm>
            <a:off x="8411125" y="3317938"/>
            <a:ext cx="2644803" cy="31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6F649-04ED-68A5-3563-E1FF1D1C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23">
            <a:extLst>
              <a:ext uri="{FF2B5EF4-FFF2-40B4-BE49-F238E27FC236}">
                <a16:creationId xmlns:a16="http://schemas.microsoft.com/office/drawing/2014/main" id="{52875002-EB85-83B0-5C8A-B94DB33949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Visualization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C8A75-7125-A569-312A-711FE297714E}"/>
              </a:ext>
            </a:extLst>
          </p:cNvPr>
          <p:cNvSpPr txBox="1"/>
          <p:nvPr/>
        </p:nvSpPr>
        <p:spPr>
          <a:xfrm>
            <a:off x="414339" y="2043113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4) violin plot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 violin plot depicts distributions of </a:t>
            </a:r>
            <a:r>
              <a:rPr lang="en-US" b="1" dirty="0">
                <a:solidFill>
                  <a:srgbClr val="000000"/>
                </a:solidFill>
              </a:rPr>
              <a:t>numeric data for one or more groups</a:t>
            </a:r>
            <a:r>
              <a:rPr lang="en-US" dirty="0">
                <a:solidFill>
                  <a:srgbClr val="000000"/>
                </a:solidFill>
              </a:rPr>
              <a:t> using density curves. The width of each curve corresponds with the approximate frequency of data points in each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3B487-294F-E7B2-0EEF-E57FB675AC20}"/>
              </a:ext>
            </a:extLst>
          </p:cNvPr>
          <p:cNvSpPr txBox="1"/>
          <p:nvPr/>
        </p:nvSpPr>
        <p:spPr>
          <a:xfrm>
            <a:off x="414339" y="1295668"/>
            <a:ext cx="46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</a:rPr>
              <a:t>Visualizations of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8E708-871C-A2E8-AF34-48BA0305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3377532"/>
            <a:ext cx="5080745" cy="3323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DAB4D-05F7-742F-1306-45009005E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28" y="3877266"/>
            <a:ext cx="5995554" cy="22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5753"/>
      </p:ext>
    </p:extLst>
  </p:cSld>
  <p:clrMapOvr>
    <a:masterClrMapping/>
  </p:clrMapOvr>
</p:sld>
</file>

<file path=ppt/theme/theme1.xml><?xml version="1.0" encoding="utf-8"?>
<a:theme xmlns:a="http://schemas.openxmlformats.org/drawingml/2006/main" name="UNCG Cover-Projection Slides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White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558</Words>
  <Application>Microsoft Office PowerPoint</Application>
  <PresentationFormat>Widescreen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Gadugi</vt:lpstr>
      <vt:lpstr>Georgia</vt:lpstr>
      <vt:lpstr>UNCG Cover-Projection Slides</vt:lpstr>
      <vt:lpstr>UNCG 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Tong, Qianqian</dc:creator>
  <cp:lastModifiedBy>xiaochen li</cp:lastModifiedBy>
  <cp:revision>41</cp:revision>
  <dcterms:created xsi:type="dcterms:W3CDTF">2023-04-02T21:22:55Z</dcterms:created>
  <dcterms:modified xsi:type="dcterms:W3CDTF">2026-04-08T02:04:35Z</dcterms:modified>
</cp:coreProperties>
</file>