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42"/>
  </p:notesMasterIdLst>
  <p:sldIdLst>
    <p:sldId id="396" r:id="rId3"/>
    <p:sldId id="436" r:id="rId4"/>
    <p:sldId id="435" r:id="rId5"/>
    <p:sldId id="437" r:id="rId6"/>
    <p:sldId id="473" r:id="rId7"/>
    <p:sldId id="438" r:id="rId8"/>
    <p:sldId id="474" r:id="rId9"/>
    <p:sldId id="477" r:id="rId10"/>
    <p:sldId id="478" r:id="rId11"/>
    <p:sldId id="479" r:id="rId12"/>
    <p:sldId id="480" r:id="rId13"/>
    <p:sldId id="439" r:id="rId14"/>
    <p:sldId id="475" r:id="rId15"/>
    <p:sldId id="440" r:id="rId16"/>
    <p:sldId id="481" r:id="rId17"/>
    <p:sldId id="483" r:id="rId18"/>
    <p:sldId id="484" r:id="rId19"/>
    <p:sldId id="485" r:id="rId20"/>
    <p:sldId id="441" r:id="rId21"/>
    <p:sldId id="486" r:id="rId22"/>
    <p:sldId id="487" r:id="rId23"/>
    <p:sldId id="488" r:id="rId24"/>
    <p:sldId id="442" r:id="rId25"/>
    <p:sldId id="444" r:id="rId26"/>
    <p:sldId id="445" r:id="rId27"/>
    <p:sldId id="446" r:id="rId28"/>
    <p:sldId id="489" r:id="rId29"/>
    <p:sldId id="447" r:id="rId30"/>
    <p:sldId id="490" r:id="rId31"/>
    <p:sldId id="491" r:id="rId32"/>
    <p:sldId id="492" r:id="rId33"/>
    <p:sldId id="449" r:id="rId34"/>
    <p:sldId id="493" r:id="rId35"/>
    <p:sldId id="494" r:id="rId36"/>
    <p:sldId id="495" r:id="rId37"/>
    <p:sldId id="496" r:id="rId38"/>
    <p:sldId id="450" r:id="rId39"/>
    <p:sldId id="497" r:id="rId40"/>
    <p:sldId id="45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C6C3A-AAE4-4ED8-B3F8-B9AB8E930597}" v="24" dt="2026-04-06T00:17:52.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51"/>
    <p:restoredTop sz="75303" autoAdjust="0"/>
  </p:normalViewPr>
  <p:slideViewPr>
    <p:cSldViewPr snapToGrid="0">
      <p:cViewPr varScale="1">
        <p:scale>
          <a:sx n="83" d="100"/>
          <a:sy n="83" d="100"/>
        </p:scale>
        <p:origin x="10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chen li" userId="50b582a8adf77086" providerId="LiveId" clId="{C5E9D97B-7436-4C3D-802D-61C0DC57B48B}"/>
    <pc:docChg chg="modSld">
      <pc:chgData name="xiaochen li" userId="50b582a8adf77086" providerId="LiveId" clId="{C5E9D97B-7436-4C3D-802D-61C0DC57B48B}" dt="2026-03-27T13:40:48.889" v="8" actId="1076"/>
      <pc:docMkLst>
        <pc:docMk/>
      </pc:docMkLst>
      <pc:sldChg chg="modSp mod">
        <pc:chgData name="xiaochen li" userId="50b582a8adf77086" providerId="LiveId" clId="{C5E9D97B-7436-4C3D-802D-61C0DC57B48B}" dt="2026-03-27T13:40:48.889" v="8" actId="1076"/>
        <pc:sldMkLst>
          <pc:docMk/>
          <pc:sldMk cId="745271124" sldId="451"/>
        </pc:sldMkLst>
        <pc:picChg chg="mod">
          <ac:chgData name="xiaochen li" userId="50b582a8adf77086" providerId="LiveId" clId="{C5E9D97B-7436-4C3D-802D-61C0DC57B48B}" dt="2026-03-27T13:40:48.889" v="8" actId="1076"/>
          <ac:picMkLst>
            <pc:docMk/>
            <pc:sldMk cId="745271124" sldId="451"/>
            <ac:picMk id="3" creationId="{D6BD8333-5046-07FD-6EA8-B102F141B530}"/>
          </ac:picMkLst>
        </pc:picChg>
      </pc:sldChg>
    </pc:docChg>
  </pc:docChgLst>
  <pc:docChgLst>
    <pc:chgData name="xiaochen li" userId="50b582a8adf77086" providerId="LiveId" clId="{699C6C3A-AAE4-4ED8-B3F8-B9AB8E930597}"/>
    <pc:docChg chg="delSld modSld">
      <pc:chgData name="xiaochen li" userId="50b582a8adf77086" providerId="LiveId" clId="{699C6C3A-AAE4-4ED8-B3F8-B9AB8E930597}" dt="2026-04-06T00:17:52.207" v="46" actId="20577"/>
      <pc:docMkLst>
        <pc:docMk/>
      </pc:docMkLst>
      <pc:sldChg chg="modSp mod">
        <pc:chgData name="xiaochen li" userId="50b582a8adf77086" providerId="LiveId" clId="{699C6C3A-AAE4-4ED8-B3F8-B9AB8E930597}" dt="2026-04-05T19:21:22.023" v="3" actId="20577"/>
        <pc:sldMkLst>
          <pc:docMk/>
          <pc:sldMk cId="3787663525" sldId="396"/>
        </pc:sldMkLst>
        <pc:spChg chg="mod">
          <ac:chgData name="xiaochen li" userId="50b582a8adf77086" providerId="LiveId" clId="{699C6C3A-AAE4-4ED8-B3F8-B9AB8E930597}" dt="2026-04-05T19:21:22.023" v="3" actId="20577"/>
          <ac:spMkLst>
            <pc:docMk/>
            <pc:sldMk cId="3787663525" sldId="396"/>
            <ac:spMk id="3" creationId="{0FD58021-F305-4576-93AF-FEAFD218DA96}"/>
          </ac:spMkLst>
        </pc:spChg>
      </pc:sldChg>
      <pc:sldChg chg="modNotesTx">
        <pc:chgData name="xiaochen li" userId="50b582a8adf77086" providerId="LiveId" clId="{699C6C3A-AAE4-4ED8-B3F8-B9AB8E930597}" dt="2026-04-05T23:32:54.339" v="27" actId="20577"/>
        <pc:sldMkLst>
          <pc:docMk/>
          <pc:sldMk cId="3064663172" sldId="442"/>
        </pc:sldMkLst>
      </pc:sldChg>
      <pc:sldChg chg="modNotesTx">
        <pc:chgData name="xiaochen li" userId="50b582a8adf77086" providerId="LiveId" clId="{699C6C3A-AAE4-4ED8-B3F8-B9AB8E930597}" dt="2026-04-06T00:02:16.947" v="34" actId="20577"/>
        <pc:sldMkLst>
          <pc:docMk/>
          <pc:sldMk cId="3654423065" sldId="449"/>
        </pc:sldMkLst>
      </pc:sldChg>
      <pc:sldChg chg="modNotesTx">
        <pc:chgData name="xiaochen li" userId="50b582a8adf77086" providerId="LiveId" clId="{699C6C3A-AAE4-4ED8-B3F8-B9AB8E930597}" dt="2026-04-06T00:12:08.239" v="38" actId="20577"/>
        <pc:sldMkLst>
          <pc:docMk/>
          <pc:sldMk cId="1055851877" sldId="450"/>
        </pc:sldMkLst>
      </pc:sldChg>
      <pc:sldChg chg="del">
        <pc:chgData name="xiaochen li" userId="50b582a8adf77086" providerId="LiveId" clId="{699C6C3A-AAE4-4ED8-B3F8-B9AB8E930597}" dt="2026-04-04T19:02:14.258" v="0" actId="47"/>
        <pc:sldMkLst>
          <pc:docMk/>
          <pc:sldMk cId="3951011074" sldId="476"/>
        </pc:sldMkLst>
      </pc:sldChg>
      <pc:sldChg chg="modNotesTx">
        <pc:chgData name="xiaochen li" userId="50b582a8adf77086" providerId="LiveId" clId="{699C6C3A-AAE4-4ED8-B3F8-B9AB8E930597}" dt="2026-04-05T21:48:55.105" v="5" actId="20577"/>
        <pc:sldMkLst>
          <pc:docMk/>
          <pc:sldMk cId="1750384952" sldId="481"/>
        </pc:sldMkLst>
      </pc:sldChg>
      <pc:sldChg chg="del">
        <pc:chgData name="xiaochen li" userId="50b582a8adf77086" providerId="LiveId" clId="{699C6C3A-AAE4-4ED8-B3F8-B9AB8E930597}" dt="2026-04-04T19:02:18.888" v="1" actId="47"/>
        <pc:sldMkLst>
          <pc:docMk/>
          <pc:sldMk cId="4199476594" sldId="482"/>
        </pc:sldMkLst>
      </pc:sldChg>
      <pc:sldChg chg="modNotesTx">
        <pc:chgData name="xiaochen li" userId="50b582a8adf77086" providerId="LiveId" clId="{699C6C3A-AAE4-4ED8-B3F8-B9AB8E930597}" dt="2026-04-05T21:53:38.770" v="7" actId="20577"/>
        <pc:sldMkLst>
          <pc:docMk/>
          <pc:sldMk cId="1060659162" sldId="485"/>
        </pc:sldMkLst>
      </pc:sldChg>
      <pc:sldChg chg="modNotesTx">
        <pc:chgData name="xiaochen li" userId="50b582a8adf77086" providerId="LiveId" clId="{699C6C3A-AAE4-4ED8-B3F8-B9AB8E930597}" dt="2026-04-05T23:24:42.677" v="20" actId="20577"/>
        <pc:sldMkLst>
          <pc:docMk/>
          <pc:sldMk cId="1760057711" sldId="487"/>
        </pc:sldMkLst>
      </pc:sldChg>
      <pc:sldChg chg="modNotesTx">
        <pc:chgData name="xiaochen li" userId="50b582a8adf77086" providerId="LiveId" clId="{699C6C3A-AAE4-4ED8-B3F8-B9AB8E930597}" dt="2026-04-05T23:30:12.940" v="26" actId="20577"/>
        <pc:sldMkLst>
          <pc:docMk/>
          <pc:sldMk cId="1755198994" sldId="488"/>
        </pc:sldMkLst>
      </pc:sldChg>
      <pc:sldChg chg="modNotesTx">
        <pc:chgData name="xiaochen li" userId="50b582a8adf77086" providerId="LiveId" clId="{699C6C3A-AAE4-4ED8-B3F8-B9AB8E930597}" dt="2026-04-05T23:50:57.914" v="29" actId="20577"/>
        <pc:sldMkLst>
          <pc:docMk/>
          <pc:sldMk cId="1089597525" sldId="491"/>
        </pc:sldMkLst>
      </pc:sldChg>
      <pc:sldChg chg="modNotesTx">
        <pc:chgData name="xiaochen li" userId="50b582a8adf77086" providerId="LiveId" clId="{699C6C3A-AAE4-4ED8-B3F8-B9AB8E930597}" dt="2026-04-05T23:53:33.982" v="31" actId="20577"/>
        <pc:sldMkLst>
          <pc:docMk/>
          <pc:sldMk cId="2917367312" sldId="492"/>
        </pc:sldMkLst>
      </pc:sldChg>
      <pc:sldChg chg="modNotesTx">
        <pc:chgData name="xiaochen li" userId="50b582a8adf77086" providerId="LiveId" clId="{699C6C3A-AAE4-4ED8-B3F8-B9AB8E930597}" dt="2026-04-06T00:07:18.224" v="35" actId="20577"/>
        <pc:sldMkLst>
          <pc:docMk/>
          <pc:sldMk cId="3650035443" sldId="495"/>
        </pc:sldMkLst>
      </pc:sldChg>
      <pc:sldChg chg="modSp mod modNotesTx">
        <pc:chgData name="xiaochen li" userId="50b582a8adf77086" providerId="LiveId" clId="{699C6C3A-AAE4-4ED8-B3F8-B9AB8E930597}" dt="2026-04-06T00:17:52.207" v="46" actId="20577"/>
        <pc:sldMkLst>
          <pc:docMk/>
          <pc:sldMk cId="3153365470" sldId="497"/>
        </pc:sldMkLst>
        <pc:spChg chg="mod">
          <ac:chgData name="xiaochen li" userId="50b582a8adf77086" providerId="LiveId" clId="{699C6C3A-AAE4-4ED8-B3F8-B9AB8E930597}" dt="2026-04-06T00:13:37.973" v="41" actId="1076"/>
          <ac:spMkLst>
            <pc:docMk/>
            <pc:sldMk cId="3153365470" sldId="497"/>
            <ac:spMk id="9" creationId="{A3ACBDBD-CB16-DE78-AA79-5B46EBC267F5}"/>
          </ac:spMkLst>
        </pc:spChg>
      </pc:sldChg>
      <pc:sldChg chg="del">
        <pc:chgData name="xiaochen li" userId="50b582a8adf77086" providerId="LiveId" clId="{699C6C3A-AAE4-4ED8-B3F8-B9AB8E930597}" dt="2026-04-04T19:02:23.127" v="2" actId="47"/>
        <pc:sldMkLst>
          <pc:docMk/>
          <pc:sldMk cId="3714824315" sldId="498"/>
        </pc:sldMkLst>
      </pc:sldChg>
    </pc:docChg>
  </pc:docChgLst>
  <pc:docChgLst>
    <pc:chgData name="xiaochen li" userId="50b582a8adf77086" providerId="LiveId" clId="{B8E77CDF-DABF-48E6-B23D-382223A51179}"/>
    <pc:docChg chg="undo redo custSel addSld delSld modSld sldOrd">
      <pc:chgData name="xiaochen li" userId="50b582a8adf77086" providerId="LiveId" clId="{B8E77CDF-DABF-48E6-B23D-382223A51179}" dt="2026-04-01T14:13:20.911" v="1088" actId="20577"/>
      <pc:docMkLst>
        <pc:docMk/>
      </pc:docMkLst>
      <pc:sldChg chg="addSp delSp modSp mod">
        <pc:chgData name="xiaochen li" userId="50b582a8adf77086" providerId="LiveId" clId="{B8E77CDF-DABF-48E6-B23D-382223A51179}" dt="2026-03-27T16:33:32.187" v="1" actId="478"/>
        <pc:sldMkLst>
          <pc:docMk/>
          <pc:sldMk cId="3787663525" sldId="396"/>
        </pc:sldMkLst>
      </pc:sldChg>
      <pc:sldChg chg="del modNotesTx">
        <pc:chgData name="xiaochen li" userId="50b582a8adf77086" providerId="LiveId" clId="{B8E77CDF-DABF-48E6-B23D-382223A51179}" dt="2026-03-28T00:24:42.638" v="984" actId="47"/>
        <pc:sldMkLst>
          <pc:docMk/>
          <pc:sldMk cId="1536886757" sldId="425"/>
        </pc:sldMkLst>
      </pc:sldChg>
      <pc:sldChg chg="del">
        <pc:chgData name="xiaochen li" userId="50b582a8adf77086" providerId="LiveId" clId="{B8E77CDF-DABF-48E6-B23D-382223A51179}" dt="2026-03-28T00:14:33.110" v="934" actId="47"/>
        <pc:sldMkLst>
          <pc:docMk/>
          <pc:sldMk cId="3197448051" sldId="430"/>
        </pc:sldMkLst>
      </pc:sldChg>
      <pc:sldChg chg="del">
        <pc:chgData name="xiaochen li" userId="50b582a8adf77086" providerId="LiveId" clId="{B8E77CDF-DABF-48E6-B23D-382223A51179}" dt="2026-03-28T00:14:33.110" v="934" actId="47"/>
        <pc:sldMkLst>
          <pc:docMk/>
          <pc:sldMk cId="3683781297" sldId="431"/>
        </pc:sldMkLst>
      </pc:sldChg>
      <pc:sldChg chg="modNotesTx">
        <pc:chgData name="xiaochen li" userId="50b582a8adf77086" providerId="LiveId" clId="{B8E77CDF-DABF-48E6-B23D-382223A51179}" dt="2026-03-31T14:13:38.112" v="1038" actId="20577"/>
        <pc:sldMkLst>
          <pc:docMk/>
          <pc:sldMk cId="1465862713" sldId="435"/>
        </pc:sldMkLst>
      </pc:sldChg>
      <pc:sldChg chg="modNotesTx">
        <pc:chgData name="xiaochen li" userId="50b582a8adf77086" providerId="LiveId" clId="{B8E77CDF-DABF-48E6-B23D-382223A51179}" dt="2026-03-27T16:48:05.576" v="3" actId="20577"/>
        <pc:sldMkLst>
          <pc:docMk/>
          <pc:sldMk cId="3777365104" sldId="437"/>
        </pc:sldMkLst>
      </pc:sldChg>
      <pc:sldChg chg="addSp delSp modSp mod delAnim modNotesTx">
        <pc:chgData name="xiaochen li" userId="50b582a8adf77086" providerId="LiveId" clId="{B8E77CDF-DABF-48E6-B23D-382223A51179}" dt="2026-03-27T17:01:08.453" v="74" actId="20577"/>
        <pc:sldMkLst>
          <pc:docMk/>
          <pc:sldMk cId="4039089668" sldId="438"/>
        </pc:sldMkLst>
        <pc:spChg chg="mod">
          <ac:chgData name="xiaochen li" userId="50b582a8adf77086" providerId="LiveId" clId="{B8E77CDF-DABF-48E6-B23D-382223A51179}" dt="2026-03-27T16:59:00.902" v="63"/>
          <ac:spMkLst>
            <pc:docMk/>
            <pc:sldMk cId="4039089668" sldId="438"/>
            <ac:spMk id="11" creationId="{AF94E463-5B5E-26BA-56E8-E1807F47AADC}"/>
          </ac:spMkLst>
        </pc:spChg>
        <pc:picChg chg="add mod">
          <ac:chgData name="xiaochen li" userId="50b582a8adf77086" providerId="LiveId" clId="{B8E77CDF-DABF-48E6-B23D-382223A51179}" dt="2026-03-27T17:00:46.157" v="71" actId="1076"/>
          <ac:picMkLst>
            <pc:docMk/>
            <pc:sldMk cId="4039089668" sldId="438"/>
            <ac:picMk id="3" creationId="{49099319-5B4B-82F4-8765-9E300D50B94F}"/>
          </ac:picMkLst>
        </pc:picChg>
      </pc:sldChg>
      <pc:sldChg chg="addSp delSp modSp mod delAnim modAnim modNotesTx">
        <pc:chgData name="xiaochen li" userId="50b582a8adf77086" providerId="LiveId" clId="{B8E77CDF-DABF-48E6-B23D-382223A51179}" dt="2026-03-31T23:24:44.886" v="1078" actId="1076"/>
        <pc:sldMkLst>
          <pc:docMk/>
          <pc:sldMk cId="3151657678" sldId="439"/>
        </pc:sldMkLst>
        <pc:spChg chg="mod">
          <ac:chgData name="xiaochen li" userId="50b582a8adf77086" providerId="LiveId" clId="{B8E77CDF-DABF-48E6-B23D-382223A51179}" dt="2026-03-31T23:24:21.412" v="1077" actId="14100"/>
          <ac:spMkLst>
            <pc:docMk/>
            <pc:sldMk cId="3151657678" sldId="439"/>
            <ac:spMk id="5" creationId="{863CE700-5CBB-76E1-3D7F-B37BC7C2178A}"/>
          </ac:spMkLst>
        </pc:spChg>
        <pc:spChg chg="add mod">
          <ac:chgData name="xiaochen li" userId="50b582a8adf77086" providerId="LiveId" clId="{B8E77CDF-DABF-48E6-B23D-382223A51179}" dt="2026-03-27T19:53:41.525" v="541"/>
          <ac:spMkLst>
            <pc:docMk/>
            <pc:sldMk cId="3151657678" sldId="439"/>
            <ac:spMk id="13" creationId="{0927E041-7872-B4EF-C9E2-44C3000F8CB1}"/>
          </ac:spMkLst>
        </pc:spChg>
        <pc:picChg chg="add mod modCrop">
          <ac:chgData name="xiaochen li" userId="50b582a8adf77086" providerId="LiveId" clId="{B8E77CDF-DABF-48E6-B23D-382223A51179}" dt="2026-03-27T17:23:40.026" v="144" actId="1076"/>
          <ac:picMkLst>
            <pc:docMk/>
            <pc:sldMk cId="3151657678" sldId="439"/>
            <ac:picMk id="9" creationId="{FB3FF8BA-B226-2585-52DF-C72BE54A6638}"/>
          </ac:picMkLst>
        </pc:picChg>
        <pc:picChg chg="add mod">
          <ac:chgData name="xiaochen li" userId="50b582a8adf77086" providerId="LiveId" clId="{B8E77CDF-DABF-48E6-B23D-382223A51179}" dt="2026-03-31T23:24:44.886" v="1078" actId="1076"/>
          <ac:picMkLst>
            <pc:docMk/>
            <pc:sldMk cId="3151657678" sldId="439"/>
            <ac:picMk id="12" creationId="{870EC10F-3039-B266-F0DC-9CA8A39963BB}"/>
          </ac:picMkLst>
        </pc:picChg>
        <pc:picChg chg="add mod">
          <ac:chgData name="xiaochen li" userId="50b582a8adf77086" providerId="LiveId" clId="{B8E77CDF-DABF-48E6-B23D-382223A51179}" dt="2026-03-27T17:23:38.276" v="143" actId="1076"/>
          <ac:picMkLst>
            <pc:docMk/>
            <pc:sldMk cId="3151657678" sldId="439"/>
            <ac:picMk id="2050" creationId="{A97B0A1A-DAD6-0244-4798-1FF16B0BB878}"/>
          </ac:picMkLst>
        </pc:picChg>
      </pc:sldChg>
      <pc:sldChg chg="addSp delSp modSp mod delAnim">
        <pc:chgData name="xiaochen li" userId="50b582a8adf77086" providerId="LiveId" clId="{B8E77CDF-DABF-48E6-B23D-382223A51179}" dt="2026-03-27T19:53:00.087" v="521" actId="20577"/>
        <pc:sldMkLst>
          <pc:docMk/>
          <pc:sldMk cId="3929619133" sldId="440"/>
        </pc:sldMkLst>
        <pc:spChg chg="mod">
          <ac:chgData name="xiaochen li" userId="50b582a8adf77086" providerId="LiveId" clId="{B8E77CDF-DABF-48E6-B23D-382223A51179}" dt="2026-03-27T19:03:25.356" v="368"/>
          <ac:spMkLst>
            <pc:docMk/>
            <pc:sldMk cId="3929619133" sldId="440"/>
            <ac:spMk id="5" creationId="{863CE700-5CBB-76E1-3D7F-B37BC7C2178A}"/>
          </ac:spMkLst>
        </pc:spChg>
        <pc:spChg chg="mod">
          <ac:chgData name="xiaochen li" userId="50b582a8adf77086" providerId="LiveId" clId="{B8E77CDF-DABF-48E6-B23D-382223A51179}" dt="2026-03-27T19:53:00.087" v="521" actId="20577"/>
          <ac:spMkLst>
            <pc:docMk/>
            <pc:sldMk cId="3929619133" sldId="440"/>
            <ac:spMk id="11" creationId="{AF94E463-5B5E-26BA-56E8-E1807F47AADC}"/>
          </ac:spMkLst>
        </pc:spChg>
        <pc:picChg chg="add mod">
          <ac:chgData name="xiaochen li" userId="50b582a8adf77086" providerId="LiveId" clId="{B8E77CDF-DABF-48E6-B23D-382223A51179}" dt="2026-03-27T19:06:15.423" v="376" actId="1076"/>
          <ac:picMkLst>
            <pc:docMk/>
            <pc:sldMk cId="3929619133" sldId="440"/>
            <ac:picMk id="7170" creationId="{9A4F89C7-EEEF-6375-523D-F4A87E218689}"/>
          </ac:picMkLst>
        </pc:picChg>
      </pc:sldChg>
      <pc:sldChg chg="addSp delSp modSp mod">
        <pc:chgData name="xiaochen li" userId="50b582a8adf77086" providerId="LiveId" clId="{B8E77CDF-DABF-48E6-B23D-382223A51179}" dt="2026-03-27T19:55:51.003" v="562" actId="114"/>
        <pc:sldMkLst>
          <pc:docMk/>
          <pc:sldMk cId="1978684427" sldId="441"/>
        </pc:sldMkLst>
        <pc:spChg chg="add mod">
          <ac:chgData name="xiaochen li" userId="50b582a8adf77086" providerId="LiveId" clId="{B8E77CDF-DABF-48E6-B23D-382223A51179}" dt="2026-03-27T19:53:22.708" v="533"/>
          <ac:spMkLst>
            <pc:docMk/>
            <pc:sldMk cId="1978684427" sldId="441"/>
            <ac:spMk id="2" creationId="{1C8FA19E-69C2-1FA1-D7A0-40D7FD932CAC}"/>
          </ac:spMkLst>
        </pc:spChg>
        <pc:spChg chg="mod">
          <ac:chgData name="xiaochen li" userId="50b582a8adf77086" providerId="LiveId" clId="{B8E77CDF-DABF-48E6-B23D-382223A51179}" dt="2026-03-27T19:55:51.003" v="562" actId="114"/>
          <ac:spMkLst>
            <pc:docMk/>
            <pc:sldMk cId="1978684427" sldId="441"/>
            <ac:spMk id="5" creationId="{863CE700-5CBB-76E1-3D7F-B37BC7C2178A}"/>
          </ac:spMkLst>
        </pc:spChg>
      </pc:sldChg>
      <pc:sldChg chg="addSp delSp modSp mod">
        <pc:chgData name="xiaochen li" userId="50b582a8adf77086" providerId="LiveId" clId="{B8E77CDF-DABF-48E6-B23D-382223A51179}" dt="2026-03-27T22:07:40.809" v="724" actId="20577"/>
        <pc:sldMkLst>
          <pc:docMk/>
          <pc:sldMk cId="3064663172" sldId="442"/>
        </pc:sldMkLst>
        <pc:spChg chg="add mod">
          <ac:chgData name="xiaochen li" userId="50b582a8adf77086" providerId="LiveId" clId="{B8E77CDF-DABF-48E6-B23D-382223A51179}" dt="2026-03-27T19:54:10.254" v="553"/>
          <ac:spMkLst>
            <pc:docMk/>
            <pc:sldMk cId="3064663172" sldId="442"/>
            <ac:spMk id="2" creationId="{299971A7-3E1B-FB7C-52C6-8D934182CF06}"/>
          </ac:spMkLst>
        </pc:spChg>
        <pc:spChg chg="mod">
          <ac:chgData name="xiaochen li" userId="50b582a8adf77086" providerId="LiveId" clId="{B8E77CDF-DABF-48E6-B23D-382223A51179}" dt="2026-03-27T22:07:40.809" v="724" actId="20577"/>
          <ac:spMkLst>
            <pc:docMk/>
            <pc:sldMk cId="3064663172" sldId="442"/>
            <ac:spMk id="5" creationId="{863CE700-5CBB-76E1-3D7F-B37BC7C2178A}"/>
          </ac:spMkLst>
        </pc:spChg>
        <pc:picChg chg="mod">
          <ac:chgData name="xiaochen li" userId="50b582a8adf77086" providerId="LiveId" clId="{B8E77CDF-DABF-48E6-B23D-382223A51179}" dt="2026-03-27T19:54:54.782" v="555" actId="14100"/>
          <ac:picMkLst>
            <pc:docMk/>
            <pc:sldMk cId="3064663172" sldId="442"/>
            <ac:picMk id="6" creationId="{0D39D017-029B-CC31-F75A-819762E94589}"/>
          </ac:picMkLst>
        </pc:picChg>
      </pc:sldChg>
      <pc:sldChg chg="del">
        <pc:chgData name="xiaochen li" userId="50b582a8adf77086" providerId="LiveId" clId="{B8E77CDF-DABF-48E6-B23D-382223A51179}" dt="2026-03-27T19:36:14.888" v="490" actId="47"/>
        <pc:sldMkLst>
          <pc:docMk/>
          <pc:sldMk cId="1107335538" sldId="443"/>
        </pc:sldMkLst>
      </pc:sldChg>
      <pc:sldChg chg="addSp delSp modSp mod modNotesTx">
        <pc:chgData name="xiaochen li" userId="50b582a8adf77086" providerId="LiveId" clId="{B8E77CDF-DABF-48E6-B23D-382223A51179}" dt="2026-03-27T22:08:14.206" v="726"/>
        <pc:sldMkLst>
          <pc:docMk/>
          <pc:sldMk cId="1425832129" sldId="444"/>
        </pc:sldMkLst>
        <pc:spChg chg="add mod">
          <ac:chgData name="xiaochen li" userId="50b582a8adf77086" providerId="LiveId" clId="{B8E77CDF-DABF-48E6-B23D-382223A51179}" dt="2026-03-27T22:08:14.206" v="726"/>
          <ac:spMkLst>
            <pc:docMk/>
            <pc:sldMk cId="1425832129" sldId="444"/>
            <ac:spMk id="2" creationId="{8EDA8CB1-DCAA-F097-59EB-53B28B79CA74}"/>
          </ac:spMkLst>
        </pc:spChg>
        <pc:spChg chg="mod">
          <ac:chgData name="xiaochen li" userId="50b582a8adf77086" providerId="LiveId" clId="{B8E77CDF-DABF-48E6-B23D-382223A51179}" dt="2026-03-27T19:56:47.178" v="594" actId="20577"/>
          <ac:spMkLst>
            <pc:docMk/>
            <pc:sldMk cId="1425832129" sldId="444"/>
            <ac:spMk id="5" creationId="{863CE700-5CBB-76E1-3D7F-B37BC7C2178A}"/>
          </ac:spMkLst>
        </pc:spChg>
        <pc:picChg chg="mod">
          <ac:chgData name="xiaochen li" userId="50b582a8adf77086" providerId="LiveId" clId="{B8E77CDF-DABF-48E6-B23D-382223A51179}" dt="2026-03-27T19:57:51.214" v="595" actId="1076"/>
          <ac:picMkLst>
            <pc:docMk/>
            <pc:sldMk cId="1425832129" sldId="444"/>
            <ac:picMk id="6" creationId="{3FCCF2C0-D934-E899-1E63-40CCC465CE51}"/>
          </ac:picMkLst>
        </pc:picChg>
      </pc:sldChg>
      <pc:sldChg chg="addSp delSp modSp mod delAnim modAnim modNotesTx">
        <pc:chgData name="xiaochen li" userId="50b582a8adf77086" providerId="LiveId" clId="{B8E77CDF-DABF-48E6-B23D-382223A51179}" dt="2026-03-27T22:08:17.560" v="728"/>
        <pc:sldMkLst>
          <pc:docMk/>
          <pc:sldMk cId="627624972" sldId="445"/>
        </pc:sldMkLst>
        <pc:spChg chg="mod">
          <ac:chgData name="xiaochen li" userId="50b582a8adf77086" providerId="LiveId" clId="{B8E77CDF-DABF-48E6-B23D-382223A51179}" dt="2026-03-27T21:13:27.589" v="672" actId="207"/>
          <ac:spMkLst>
            <pc:docMk/>
            <pc:sldMk cId="627624972" sldId="445"/>
            <ac:spMk id="5" creationId="{863CE700-5CBB-76E1-3D7F-B37BC7C2178A}"/>
          </ac:spMkLst>
        </pc:spChg>
        <pc:spChg chg="add mod">
          <ac:chgData name="xiaochen li" userId="50b582a8adf77086" providerId="LiveId" clId="{B8E77CDF-DABF-48E6-B23D-382223A51179}" dt="2026-03-27T21:15:09.699" v="681" actId="1076"/>
          <ac:spMkLst>
            <pc:docMk/>
            <pc:sldMk cId="627624972" sldId="445"/>
            <ac:spMk id="9" creationId="{57176B18-01C1-BA7C-4281-185E044E0792}"/>
          </ac:spMkLst>
        </pc:spChg>
        <pc:spChg chg="add mod">
          <ac:chgData name="xiaochen li" userId="50b582a8adf77086" providerId="LiveId" clId="{B8E77CDF-DABF-48E6-B23D-382223A51179}" dt="2026-03-27T22:08:17.560" v="728"/>
          <ac:spMkLst>
            <pc:docMk/>
            <pc:sldMk cId="627624972" sldId="445"/>
            <ac:spMk id="10" creationId="{01F6F71D-62FA-08D1-CAF5-ED5544D667D7}"/>
          </ac:spMkLst>
        </pc:spChg>
        <pc:picChg chg="mod">
          <ac:chgData name="xiaochen li" userId="50b582a8adf77086" providerId="LiveId" clId="{B8E77CDF-DABF-48E6-B23D-382223A51179}" dt="2026-03-27T21:12:54.706" v="671" actId="1076"/>
          <ac:picMkLst>
            <pc:docMk/>
            <pc:sldMk cId="627624972" sldId="445"/>
            <ac:picMk id="3" creationId="{64F3481F-EB01-58FF-32AA-B36433AD97DB}"/>
          </ac:picMkLst>
        </pc:picChg>
      </pc:sldChg>
      <pc:sldChg chg="addSp delSp modSp mod modAnim">
        <pc:chgData name="xiaochen li" userId="50b582a8adf77086" providerId="LiveId" clId="{B8E77CDF-DABF-48E6-B23D-382223A51179}" dt="2026-03-27T22:08:20.580" v="730"/>
        <pc:sldMkLst>
          <pc:docMk/>
          <pc:sldMk cId="1345730865" sldId="446"/>
        </pc:sldMkLst>
        <pc:spChg chg="add mod">
          <ac:chgData name="xiaochen li" userId="50b582a8adf77086" providerId="LiveId" clId="{B8E77CDF-DABF-48E6-B23D-382223A51179}" dt="2026-03-27T22:08:20.580" v="730"/>
          <ac:spMkLst>
            <pc:docMk/>
            <pc:sldMk cId="1345730865" sldId="446"/>
            <ac:spMk id="2" creationId="{7445C1EB-135A-F0BF-CCB4-B42F4AF0F6E1}"/>
          </ac:spMkLst>
        </pc:spChg>
        <pc:spChg chg="mod">
          <ac:chgData name="xiaochen li" userId="50b582a8adf77086" providerId="LiveId" clId="{B8E77CDF-DABF-48E6-B23D-382223A51179}" dt="2026-03-27T21:57:19.166" v="695" actId="20577"/>
          <ac:spMkLst>
            <pc:docMk/>
            <pc:sldMk cId="1345730865" sldId="446"/>
            <ac:spMk id="5" creationId="{863CE700-5CBB-76E1-3D7F-B37BC7C2178A}"/>
          </ac:spMkLst>
        </pc:spChg>
        <pc:spChg chg="mod">
          <ac:chgData name="xiaochen li" userId="50b582a8adf77086" providerId="LiveId" clId="{B8E77CDF-DABF-48E6-B23D-382223A51179}" dt="2026-03-27T22:02:20.695" v="712" actId="207"/>
          <ac:spMkLst>
            <pc:docMk/>
            <pc:sldMk cId="1345730865" sldId="446"/>
            <ac:spMk id="8" creationId="{6D61DABA-D2A2-3CB7-C2DE-4606C2835DD9}"/>
          </ac:spMkLst>
        </pc:spChg>
        <pc:picChg chg="mod">
          <ac:chgData name="xiaochen li" userId="50b582a8adf77086" providerId="LiveId" clId="{B8E77CDF-DABF-48E6-B23D-382223A51179}" dt="2026-03-27T22:01:14.007" v="700" actId="1076"/>
          <ac:picMkLst>
            <pc:docMk/>
            <pc:sldMk cId="1345730865" sldId="446"/>
            <ac:picMk id="6" creationId="{CE6C4F6A-FE32-6353-9626-A98E26785A13}"/>
          </ac:picMkLst>
        </pc:picChg>
      </pc:sldChg>
      <pc:sldChg chg="addSp delSp modSp mod">
        <pc:chgData name="xiaochen li" userId="50b582a8adf77086" providerId="LiveId" clId="{B8E77CDF-DABF-48E6-B23D-382223A51179}" dt="2026-03-27T22:14:26.700" v="753" actId="207"/>
        <pc:sldMkLst>
          <pc:docMk/>
          <pc:sldMk cId="526852973" sldId="447"/>
        </pc:sldMkLst>
        <pc:spChg chg="add mod">
          <ac:chgData name="xiaochen li" userId="50b582a8adf77086" providerId="LiveId" clId="{B8E77CDF-DABF-48E6-B23D-382223A51179}" dt="2026-03-27T22:08:27.505" v="734"/>
          <ac:spMkLst>
            <pc:docMk/>
            <pc:sldMk cId="526852973" sldId="447"/>
            <ac:spMk id="2" creationId="{24F7CDFF-4B8E-7DA9-849C-2D8AF3B94F3E}"/>
          </ac:spMkLst>
        </pc:spChg>
        <pc:spChg chg="mod">
          <ac:chgData name="xiaochen li" userId="50b582a8adf77086" providerId="LiveId" clId="{B8E77CDF-DABF-48E6-B23D-382223A51179}" dt="2026-03-27T22:14:26.700" v="753" actId="207"/>
          <ac:spMkLst>
            <pc:docMk/>
            <pc:sldMk cId="526852973" sldId="447"/>
            <ac:spMk id="5" creationId="{863CE700-5CBB-76E1-3D7F-B37BC7C2178A}"/>
          </ac:spMkLst>
        </pc:spChg>
      </pc:sldChg>
      <pc:sldChg chg="addSp delSp modSp del mod modAnim modNotesTx">
        <pc:chgData name="xiaochen li" userId="50b582a8adf77086" providerId="LiveId" clId="{B8E77CDF-DABF-48E6-B23D-382223A51179}" dt="2026-03-27T22:33:37.539" v="803" actId="47"/>
        <pc:sldMkLst>
          <pc:docMk/>
          <pc:sldMk cId="4133314858" sldId="448"/>
        </pc:sldMkLst>
      </pc:sldChg>
      <pc:sldChg chg="addSp delSp modSp mod">
        <pc:chgData name="xiaochen li" userId="50b582a8adf77086" providerId="LiveId" clId="{B8E77CDF-DABF-48E6-B23D-382223A51179}" dt="2026-03-28T00:01:55.301" v="891" actId="20577"/>
        <pc:sldMkLst>
          <pc:docMk/>
          <pc:sldMk cId="3654423065" sldId="449"/>
        </pc:sldMkLst>
        <pc:spChg chg="add mod">
          <ac:chgData name="xiaochen li" userId="50b582a8adf77086" providerId="LiveId" clId="{B8E77CDF-DABF-48E6-B23D-382223A51179}" dt="2026-03-27T22:08:35.892" v="738"/>
          <ac:spMkLst>
            <pc:docMk/>
            <pc:sldMk cId="3654423065" sldId="449"/>
            <ac:spMk id="2" creationId="{04CDCF39-A11D-D39A-C713-78C4EA4AFAF1}"/>
          </ac:spMkLst>
        </pc:spChg>
        <pc:spChg chg="mod">
          <ac:chgData name="xiaochen li" userId="50b582a8adf77086" providerId="LiveId" clId="{B8E77CDF-DABF-48E6-B23D-382223A51179}" dt="2026-03-28T00:01:55.301" v="891" actId="20577"/>
          <ac:spMkLst>
            <pc:docMk/>
            <pc:sldMk cId="3654423065" sldId="449"/>
            <ac:spMk id="5" creationId="{863CE700-5CBB-76E1-3D7F-B37BC7C2178A}"/>
          </ac:spMkLst>
        </pc:spChg>
        <pc:spChg chg="mod">
          <ac:chgData name="xiaochen li" userId="50b582a8adf77086" providerId="LiveId" clId="{B8E77CDF-DABF-48E6-B23D-382223A51179}" dt="2026-03-27T23:51:28.380" v="832" actId="14100"/>
          <ac:spMkLst>
            <pc:docMk/>
            <pc:sldMk cId="3654423065" sldId="449"/>
            <ac:spMk id="8" creationId="{6D61DABA-D2A2-3CB7-C2DE-4606C2835DD9}"/>
          </ac:spMkLst>
        </pc:spChg>
        <pc:picChg chg="add mod">
          <ac:chgData name="xiaochen li" userId="50b582a8adf77086" providerId="LiveId" clId="{B8E77CDF-DABF-48E6-B23D-382223A51179}" dt="2026-03-27T23:49:42.993" v="828" actId="1035"/>
          <ac:picMkLst>
            <pc:docMk/>
            <pc:sldMk cId="3654423065" sldId="449"/>
            <ac:picMk id="23554" creationId="{490E7E64-809B-4948-9D89-6750C76101F8}"/>
          </ac:picMkLst>
        </pc:picChg>
      </pc:sldChg>
      <pc:sldChg chg="addSp delSp modSp mod delAnim">
        <pc:chgData name="xiaochen li" userId="50b582a8adf77086" providerId="LiveId" clId="{B8E77CDF-DABF-48E6-B23D-382223A51179}" dt="2026-03-28T00:12:07.888" v="913" actId="1076"/>
        <pc:sldMkLst>
          <pc:docMk/>
          <pc:sldMk cId="1055851877" sldId="450"/>
        </pc:sldMkLst>
        <pc:spChg chg="add mod">
          <ac:chgData name="xiaochen li" userId="50b582a8adf77086" providerId="LiveId" clId="{B8E77CDF-DABF-48E6-B23D-382223A51179}" dt="2026-03-27T22:08:39.320" v="740"/>
          <ac:spMkLst>
            <pc:docMk/>
            <pc:sldMk cId="1055851877" sldId="450"/>
            <ac:spMk id="2" creationId="{BE508454-17CA-FD75-C5EB-3A77FB660445}"/>
          </ac:spMkLst>
        </pc:spChg>
        <pc:spChg chg="mod">
          <ac:chgData name="xiaochen li" userId="50b582a8adf77086" providerId="LiveId" clId="{B8E77CDF-DABF-48E6-B23D-382223A51179}" dt="2026-03-28T00:06:38.839" v="899"/>
          <ac:spMkLst>
            <pc:docMk/>
            <pc:sldMk cId="1055851877" sldId="450"/>
            <ac:spMk id="5" creationId="{863CE700-5CBB-76E1-3D7F-B37BC7C2178A}"/>
          </ac:spMkLst>
        </pc:spChg>
        <pc:picChg chg="add mod">
          <ac:chgData name="xiaochen li" userId="50b582a8adf77086" providerId="LiveId" clId="{B8E77CDF-DABF-48E6-B23D-382223A51179}" dt="2026-03-28T00:12:07.888" v="913" actId="1076"/>
          <ac:picMkLst>
            <pc:docMk/>
            <pc:sldMk cId="1055851877" sldId="450"/>
            <ac:picMk id="7" creationId="{9212B6C1-9B17-38E8-178A-1801A5F537AA}"/>
          </ac:picMkLst>
        </pc:picChg>
      </pc:sldChg>
      <pc:sldChg chg="addSp delSp modSp mod">
        <pc:chgData name="xiaochen li" userId="50b582a8adf77086" providerId="LiveId" clId="{B8E77CDF-DABF-48E6-B23D-382223A51179}" dt="2026-03-28T00:24:06.768" v="983" actId="478"/>
        <pc:sldMkLst>
          <pc:docMk/>
          <pc:sldMk cId="745271124" sldId="451"/>
        </pc:sldMkLst>
        <pc:spChg chg="add mod">
          <ac:chgData name="xiaochen li" userId="50b582a8adf77086" providerId="LiveId" clId="{B8E77CDF-DABF-48E6-B23D-382223A51179}" dt="2026-03-28T00:15:56.334" v="946" actId="1076"/>
          <ac:spMkLst>
            <pc:docMk/>
            <pc:sldMk cId="745271124" sldId="451"/>
            <ac:spMk id="2" creationId="{379DD689-39B7-2399-C7E2-C822ECDB8847}"/>
          </ac:spMkLst>
        </pc:spChg>
        <pc:spChg chg="add mod">
          <ac:chgData name="xiaochen li" userId="50b582a8adf77086" providerId="LiveId" clId="{B8E77CDF-DABF-48E6-B23D-382223A51179}" dt="2026-03-28T00:16:04.453" v="948" actId="1076"/>
          <ac:spMkLst>
            <pc:docMk/>
            <pc:sldMk cId="745271124" sldId="451"/>
            <ac:spMk id="6" creationId="{846BB1CA-76C5-7593-1274-74C8123CEA8B}"/>
          </ac:spMkLst>
        </pc:spChg>
        <pc:spChg chg="add mod">
          <ac:chgData name="xiaochen li" userId="50b582a8adf77086" providerId="LiveId" clId="{B8E77CDF-DABF-48E6-B23D-382223A51179}" dt="2026-03-28T00:16:23.731" v="950" actId="1076"/>
          <ac:spMkLst>
            <pc:docMk/>
            <pc:sldMk cId="745271124" sldId="451"/>
            <ac:spMk id="7" creationId="{E3699F6C-1739-2613-0F60-F18E86637BF6}"/>
          </ac:spMkLst>
        </pc:spChg>
        <pc:spChg chg="add mod">
          <ac:chgData name="xiaochen li" userId="50b582a8adf77086" providerId="LiveId" clId="{B8E77CDF-DABF-48E6-B23D-382223A51179}" dt="2026-03-28T00:17:03.195" v="952" actId="1076"/>
          <ac:spMkLst>
            <pc:docMk/>
            <pc:sldMk cId="745271124" sldId="451"/>
            <ac:spMk id="8" creationId="{89F52B55-5A01-B614-878E-6496F9091EE6}"/>
          </ac:spMkLst>
        </pc:spChg>
        <pc:spChg chg="add mod">
          <ac:chgData name="xiaochen li" userId="50b582a8adf77086" providerId="LiveId" clId="{B8E77CDF-DABF-48E6-B23D-382223A51179}" dt="2026-03-28T00:17:09.791" v="954" actId="1076"/>
          <ac:spMkLst>
            <pc:docMk/>
            <pc:sldMk cId="745271124" sldId="451"/>
            <ac:spMk id="9" creationId="{E829CF04-9CEE-240A-4CFD-8CC4BF89AF42}"/>
          </ac:spMkLst>
        </pc:spChg>
        <pc:spChg chg="add mod">
          <ac:chgData name="xiaochen li" userId="50b582a8adf77086" providerId="LiveId" clId="{B8E77CDF-DABF-48E6-B23D-382223A51179}" dt="2026-03-28T00:17:37.652" v="962" actId="1076"/>
          <ac:spMkLst>
            <pc:docMk/>
            <pc:sldMk cId="745271124" sldId="451"/>
            <ac:spMk id="13" creationId="{FDB3DD9B-D74B-E19C-CC84-1F8234E02CED}"/>
          </ac:spMkLst>
        </pc:spChg>
        <pc:spChg chg="add mod">
          <ac:chgData name="xiaochen li" userId="50b582a8adf77086" providerId="LiveId" clId="{B8E77CDF-DABF-48E6-B23D-382223A51179}" dt="2026-03-28T00:17:45.065" v="964" actId="1076"/>
          <ac:spMkLst>
            <pc:docMk/>
            <pc:sldMk cId="745271124" sldId="451"/>
            <ac:spMk id="14" creationId="{23849BA0-A804-F31B-4AFC-05AF6028CF73}"/>
          </ac:spMkLst>
        </pc:spChg>
        <pc:spChg chg="add mod">
          <ac:chgData name="xiaochen li" userId="50b582a8adf77086" providerId="LiveId" clId="{B8E77CDF-DABF-48E6-B23D-382223A51179}" dt="2026-03-28T00:17:56.713" v="966" actId="1076"/>
          <ac:spMkLst>
            <pc:docMk/>
            <pc:sldMk cId="745271124" sldId="451"/>
            <ac:spMk id="15" creationId="{D2C8EC53-677D-E5BB-CBDE-9226A3C43F3F}"/>
          </ac:spMkLst>
        </pc:spChg>
        <pc:spChg chg="add mod">
          <ac:chgData name="xiaochen li" userId="50b582a8adf77086" providerId="LiveId" clId="{B8E77CDF-DABF-48E6-B23D-382223A51179}" dt="2026-03-28T00:18:04.400" v="968" actId="1076"/>
          <ac:spMkLst>
            <pc:docMk/>
            <pc:sldMk cId="745271124" sldId="451"/>
            <ac:spMk id="16" creationId="{0E456761-EE49-95C1-1B85-BC455ED9C808}"/>
          </ac:spMkLst>
        </pc:spChg>
        <pc:spChg chg="add mod">
          <ac:chgData name="xiaochen li" userId="50b582a8adf77086" providerId="LiveId" clId="{B8E77CDF-DABF-48E6-B23D-382223A51179}" dt="2026-03-28T00:19:13.123" v="976" actId="1076"/>
          <ac:spMkLst>
            <pc:docMk/>
            <pc:sldMk cId="745271124" sldId="451"/>
            <ac:spMk id="17" creationId="{209C1885-2097-86D8-F2BA-AC6D000518A9}"/>
          </ac:spMkLst>
        </pc:spChg>
        <pc:spChg chg="add mod">
          <ac:chgData name="xiaochen li" userId="50b582a8adf77086" providerId="LiveId" clId="{B8E77CDF-DABF-48E6-B23D-382223A51179}" dt="2026-03-28T00:18:56.195" v="974" actId="1076"/>
          <ac:spMkLst>
            <pc:docMk/>
            <pc:sldMk cId="745271124" sldId="451"/>
            <ac:spMk id="18" creationId="{92495E56-F58A-D001-C990-22C779AF6A93}"/>
          </ac:spMkLst>
        </pc:spChg>
        <pc:spChg chg="add mod">
          <ac:chgData name="xiaochen li" userId="50b582a8adf77086" providerId="LiveId" clId="{B8E77CDF-DABF-48E6-B23D-382223A51179}" dt="2026-03-28T00:19:23.829" v="978" actId="1076"/>
          <ac:spMkLst>
            <pc:docMk/>
            <pc:sldMk cId="745271124" sldId="451"/>
            <ac:spMk id="19" creationId="{AB365324-741F-E3EC-1E71-5DD1080F606E}"/>
          </ac:spMkLst>
        </pc:spChg>
        <pc:spChg chg="add mod">
          <ac:chgData name="xiaochen li" userId="50b582a8adf77086" providerId="LiveId" clId="{B8E77CDF-DABF-48E6-B23D-382223A51179}" dt="2026-03-28T00:19:28.926" v="980" actId="1076"/>
          <ac:spMkLst>
            <pc:docMk/>
            <pc:sldMk cId="745271124" sldId="451"/>
            <ac:spMk id="20" creationId="{5E8FE56A-8BFA-1016-A22C-6FAF2E1296B3}"/>
          </ac:spMkLst>
        </pc:spChg>
        <pc:picChg chg="mod">
          <ac:chgData name="xiaochen li" userId="50b582a8adf77086" providerId="LiveId" clId="{B8E77CDF-DABF-48E6-B23D-382223A51179}" dt="2026-03-28T00:15:12.386" v="942" actId="1076"/>
          <ac:picMkLst>
            <pc:docMk/>
            <pc:sldMk cId="745271124" sldId="451"/>
            <ac:picMk id="3" creationId="{D6BD8333-5046-07FD-6EA8-B102F141B530}"/>
          </ac:picMkLst>
        </pc:picChg>
      </pc:sldChg>
      <pc:sldChg chg="del">
        <pc:chgData name="xiaochen li" userId="50b582a8adf77086" providerId="LiveId" clId="{B8E77CDF-DABF-48E6-B23D-382223A51179}" dt="2026-03-28T00:14:33.110" v="934" actId="47"/>
        <pc:sldMkLst>
          <pc:docMk/>
          <pc:sldMk cId="261980915" sldId="452"/>
        </pc:sldMkLst>
      </pc:sldChg>
      <pc:sldChg chg="del">
        <pc:chgData name="xiaochen li" userId="50b582a8adf77086" providerId="LiveId" clId="{B8E77CDF-DABF-48E6-B23D-382223A51179}" dt="2026-03-28T00:14:33.110" v="934" actId="47"/>
        <pc:sldMkLst>
          <pc:docMk/>
          <pc:sldMk cId="3493285518" sldId="453"/>
        </pc:sldMkLst>
      </pc:sldChg>
      <pc:sldChg chg="del">
        <pc:chgData name="xiaochen li" userId="50b582a8adf77086" providerId="LiveId" clId="{B8E77CDF-DABF-48E6-B23D-382223A51179}" dt="2026-03-28T00:14:33.110" v="934" actId="47"/>
        <pc:sldMkLst>
          <pc:docMk/>
          <pc:sldMk cId="2938821373" sldId="454"/>
        </pc:sldMkLst>
      </pc:sldChg>
      <pc:sldChg chg="del">
        <pc:chgData name="xiaochen li" userId="50b582a8adf77086" providerId="LiveId" clId="{B8E77CDF-DABF-48E6-B23D-382223A51179}" dt="2026-03-28T00:14:33.110" v="934" actId="47"/>
        <pc:sldMkLst>
          <pc:docMk/>
          <pc:sldMk cId="1268663713" sldId="455"/>
        </pc:sldMkLst>
      </pc:sldChg>
      <pc:sldChg chg="del">
        <pc:chgData name="xiaochen li" userId="50b582a8adf77086" providerId="LiveId" clId="{B8E77CDF-DABF-48E6-B23D-382223A51179}" dt="2026-03-28T00:14:33.110" v="934" actId="47"/>
        <pc:sldMkLst>
          <pc:docMk/>
          <pc:sldMk cId="4130064793" sldId="456"/>
        </pc:sldMkLst>
      </pc:sldChg>
      <pc:sldChg chg="del">
        <pc:chgData name="xiaochen li" userId="50b582a8adf77086" providerId="LiveId" clId="{B8E77CDF-DABF-48E6-B23D-382223A51179}" dt="2026-03-28T00:14:33.110" v="934" actId="47"/>
        <pc:sldMkLst>
          <pc:docMk/>
          <pc:sldMk cId="3054167059" sldId="457"/>
        </pc:sldMkLst>
      </pc:sldChg>
      <pc:sldChg chg="del">
        <pc:chgData name="xiaochen li" userId="50b582a8adf77086" providerId="LiveId" clId="{B8E77CDF-DABF-48E6-B23D-382223A51179}" dt="2026-03-28T00:14:33.110" v="934" actId="47"/>
        <pc:sldMkLst>
          <pc:docMk/>
          <pc:sldMk cId="3963929429" sldId="458"/>
        </pc:sldMkLst>
      </pc:sldChg>
      <pc:sldChg chg="del">
        <pc:chgData name="xiaochen li" userId="50b582a8adf77086" providerId="LiveId" clId="{B8E77CDF-DABF-48E6-B23D-382223A51179}" dt="2026-03-28T00:14:33.110" v="934" actId="47"/>
        <pc:sldMkLst>
          <pc:docMk/>
          <pc:sldMk cId="1648425176" sldId="459"/>
        </pc:sldMkLst>
      </pc:sldChg>
      <pc:sldChg chg="del">
        <pc:chgData name="xiaochen li" userId="50b582a8adf77086" providerId="LiveId" clId="{B8E77CDF-DABF-48E6-B23D-382223A51179}" dt="2026-03-28T00:14:33.110" v="934" actId="47"/>
        <pc:sldMkLst>
          <pc:docMk/>
          <pc:sldMk cId="1069274700" sldId="460"/>
        </pc:sldMkLst>
      </pc:sldChg>
      <pc:sldChg chg="del">
        <pc:chgData name="xiaochen li" userId="50b582a8adf77086" providerId="LiveId" clId="{B8E77CDF-DABF-48E6-B23D-382223A51179}" dt="2026-03-28T00:14:33.110" v="934" actId="47"/>
        <pc:sldMkLst>
          <pc:docMk/>
          <pc:sldMk cId="1446259535" sldId="461"/>
        </pc:sldMkLst>
      </pc:sldChg>
      <pc:sldChg chg="del">
        <pc:chgData name="xiaochen li" userId="50b582a8adf77086" providerId="LiveId" clId="{B8E77CDF-DABF-48E6-B23D-382223A51179}" dt="2026-03-28T00:14:33.110" v="934" actId="47"/>
        <pc:sldMkLst>
          <pc:docMk/>
          <pc:sldMk cId="2885861287" sldId="463"/>
        </pc:sldMkLst>
      </pc:sldChg>
      <pc:sldChg chg="del">
        <pc:chgData name="xiaochen li" userId="50b582a8adf77086" providerId="LiveId" clId="{B8E77CDF-DABF-48E6-B23D-382223A51179}" dt="2026-03-28T00:14:33.110" v="934" actId="47"/>
        <pc:sldMkLst>
          <pc:docMk/>
          <pc:sldMk cId="4166852925" sldId="464"/>
        </pc:sldMkLst>
      </pc:sldChg>
      <pc:sldChg chg="del">
        <pc:chgData name="xiaochen li" userId="50b582a8adf77086" providerId="LiveId" clId="{B8E77CDF-DABF-48E6-B23D-382223A51179}" dt="2026-03-28T00:14:33.110" v="934" actId="47"/>
        <pc:sldMkLst>
          <pc:docMk/>
          <pc:sldMk cId="4161634378" sldId="465"/>
        </pc:sldMkLst>
      </pc:sldChg>
      <pc:sldChg chg="del">
        <pc:chgData name="xiaochen li" userId="50b582a8adf77086" providerId="LiveId" clId="{B8E77CDF-DABF-48E6-B23D-382223A51179}" dt="2026-03-28T00:14:33.110" v="934" actId="47"/>
        <pc:sldMkLst>
          <pc:docMk/>
          <pc:sldMk cId="3723809321" sldId="466"/>
        </pc:sldMkLst>
      </pc:sldChg>
      <pc:sldChg chg="del">
        <pc:chgData name="xiaochen li" userId="50b582a8adf77086" providerId="LiveId" clId="{B8E77CDF-DABF-48E6-B23D-382223A51179}" dt="2026-03-28T00:14:33.110" v="934" actId="47"/>
        <pc:sldMkLst>
          <pc:docMk/>
          <pc:sldMk cId="3110599912" sldId="467"/>
        </pc:sldMkLst>
      </pc:sldChg>
      <pc:sldChg chg="del">
        <pc:chgData name="xiaochen li" userId="50b582a8adf77086" providerId="LiveId" clId="{B8E77CDF-DABF-48E6-B23D-382223A51179}" dt="2026-03-28T00:14:33.110" v="934" actId="47"/>
        <pc:sldMkLst>
          <pc:docMk/>
          <pc:sldMk cId="3799255466" sldId="469"/>
        </pc:sldMkLst>
      </pc:sldChg>
      <pc:sldChg chg="del">
        <pc:chgData name="xiaochen li" userId="50b582a8adf77086" providerId="LiveId" clId="{B8E77CDF-DABF-48E6-B23D-382223A51179}" dt="2026-03-28T00:14:33.110" v="934" actId="47"/>
        <pc:sldMkLst>
          <pc:docMk/>
          <pc:sldMk cId="1476266389" sldId="470"/>
        </pc:sldMkLst>
      </pc:sldChg>
      <pc:sldChg chg="del">
        <pc:chgData name="xiaochen li" userId="50b582a8adf77086" providerId="LiveId" clId="{B8E77CDF-DABF-48E6-B23D-382223A51179}" dt="2026-03-28T00:14:33.110" v="934" actId="47"/>
        <pc:sldMkLst>
          <pc:docMk/>
          <pc:sldMk cId="1270594780" sldId="471"/>
        </pc:sldMkLst>
      </pc:sldChg>
      <pc:sldChg chg="del">
        <pc:chgData name="xiaochen li" userId="50b582a8adf77086" providerId="LiveId" clId="{B8E77CDF-DABF-48E6-B23D-382223A51179}" dt="2026-03-28T00:14:33.110" v="934" actId="47"/>
        <pc:sldMkLst>
          <pc:docMk/>
          <pc:sldMk cId="1877878252" sldId="472"/>
        </pc:sldMkLst>
      </pc:sldChg>
      <pc:sldChg chg="modSp add mod modAnim modNotesTx">
        <pc:chgData name="xiaochen li" userId="50b582a8adf77086" providerId="LiveId" clId="{B8E77CDF-DABF-48E6-B23D-382223A51179}" dt="2026-03-27T16:56:30.314" v="52" actId="113"/>
        <pc:sldMkLst>
          <pc:docMk/>
          <pc:sldMk cId="800234849" sldId="473"/>
        </pc:sldMkLst>
        <pc:spChg chg="mod">
          <ac:chgData name="xiaochen li" userId="50b582a8adf77086" providerId="LiveId" clId="{B8E77CDF-DABF-48E6-B23D-382223A51179}" dt="2026-03-27T16:48:42.595" v="7"/>
          <ac:spMkLst>
            <pc:docMk/>
            <pc:sldMk cId="800234849" sldId="473"/>
            <ac:spMk id="3" creationId="{F9518642-8293-FD35-4EF9-7B5EDE8E3083}"/>
          </ac:spMkLst>
        </pc:spChg>
        <pc:spChg chg="mod">
          <ac:chgData name="xiaochen li" userId="50b582a8adf77086" providerId="LiveId" clId="{B8E77CDF-DABF-48E6-B23D-382223A51179}" dt="2026-03-27T16:56:30.314" v="52" actId="113"/>
          <ac:spMkLst>
            <pc:docMk/>
            <pc:sldMk cId="800234849" sldId="473"/>
            <ac:spMk id="6" creationId="{33B49C89-BF8B-E188-F268-EB255E14DE27}"/>
          </ac:spMkLst>
        </pc:spChg>
      </pc:sldChg>
      <pc:sldChg chg="addSp delSp modSp add mod delAnim modNotesTx">
        <pc:chgData name="xiaochen li" userId="50b582a8adf77086" providerId="LiveId" clId="{B8E77CDF-DABF-48E6-B23D-382223A51179}" dt="2026-03-31T14:38:57.668" v="1046" actId="20577"/>
        <pc:sldMkLst>
          <pc:docMk/>
          <pc:sldMk cId="3052793871" sldId="474"/>
        </pc:sldMkLst>
        <pc:spChg chg="mod">
          <ac:chgData name="xiaochen li" userId="50b582a8adf77086" providerId="LiveId" clId="{B8E77CDF-DABF-48E6-B23D-382223A51179}" dt="2026-03-27T17:15:08.236" v="112" actId="20577"/>
          <ac:spMkLst>
            <pc:docMk/>
            <pc:sldMk cId="3052793871" sldId="474"/>
            <ac:spMk id="5" creationId="{36185314-98E2-0580-3580-3D4A2898DFE5}"/>
          </ac:spMkLst>
        </pc:spChg>
        <pc:spChg chg="add mod">
          <ac:chgData name="xiaochen li" userId="50b582a8adf77086" providerId="LiveId" clId="{B8E77CDF-DABF-48E6-B23D-382223A51179}" dt="2026-03-27T19:53:58.926" v="551"/>
          <ac:spMkLst>
            <pc:docMk/>
            <pc:sldMk cId="3052793871" sldId="474"/>
            <ac:spMk id="9" creationId="{936392D7-42C9-54E0-A235-ED7C327F465C}"/>
          </ac:spMkLst>
        </pc:spChg>
        <pc:picChg chg="add mod">
          <ac:chgData name="xiaochen li" userId="50b582a8adf77086" providerId="LiveId" clId="{B8E77CDF-DABF-48E6-B23D-382223A51179}" dt="2026-03-27T17:13:09.500" v="102" actId="1076"/>
          <ac:picMkLst>
            <pc:docMk/>
            <pc:sldMk cId="3052793871" sldId="474"/>
            <ac:picMk id="1028" creationId="{FE9AA57E-2936-F18F-3271-E95BEB48C387}"/>
          </ac:picMkLst>
        </pc:picChg>
        <pc:picChg chg="add mod">
          <ac:chgData name="xiaochen li" userId="50b582a8adf77086" providerId="LiveId" clId="{B8E77CDF-DABF-48E6-B23D-382223A51179}" dt="2026-03-27T17:17:03.448" v="117" actId="14100"/>
          <ac:picMkLst>
            <pc:docMk/>
            <pc:sldMk cId="3052793871" sldId="474"/>
            <ac:picMk id="1030" creationId="{F41DA502-7AC5-E8BD-548F-7213C50F03C9}"/>
          </ac:picMkLst>
        </pc:picChg>
      </pc:sldChg>
      <pc:sldChg chg="addSp delSp modSp add mod modNotesTx">
        <pc:chgData name="xiaochen li" userId="50b582a8adf77086" providerId="LiveId" clId="{B8E77CDF-DABF-48E6-B23D-382223A51179}" dt="2026-03-27T19:53:38.168" v="539"/>
        <pc:sldMkLst>
          <pc:docMk/>
          <pc:sldMk cId="2622307737" sldId="475"/>
        </pc:sldMkLst>
        <pc:spChg chg="add mod">
          <ac:chgData name="xiaochen li" userId="50b582a8adf77086" providerId="LiveId" clId="{B8E77CDF-DABF-48E6-B23D-382223A51179}" dt="2026-03-27T17:25:46.120" v="168" actId="1076"/>
          <ac:spMkLst>
            <pc:docMk/>
            <pc:sldMk cId="2622307737" sldId="475"/>
            <ac:spMk id="11" creationId="{AE683AD5-5E3B-4DBD-F438-3611ADE457CC}"/>
          </ac:spMkLst>
        </pc:spChg>
        <pc:spChg chg="add mod">
          <ac:chgData name="xiaochen li" userId="50b582a8adf77086" providerId="LiveId" clId="{B8E77CDF-DABF-48E6-B23D-382223A51179}" dt="2026-03-27T19:53:38.168" v="539"/>
          <ac:spMkLst>
            <pc:docMk/>
            <pc:sldMk cId="2622307737" sldId="475"/>
            <ac:spMk id="13" creationId="{32E5189C-40B5-1B25-CD88-61EBCD815A1F}"/>
          </ac:spMkLst>
        </pc:spChg>
        <pc:picChg chg="add mod">
          <ac:chgData name="xiaochen li" userId="50b582a8adf77086" providerId="LiveId" clId="{B8E77CDF-DABF-48E6-B23D-382223A51179}" dt="2026-03-27T17:25:13.228" v="159" actId="14100"/>
          <ac:picMkLst>
            <pc:docMk/>
            <pc:sldMk cId="2622307737" sldId="475"/>
            <ac:picMk id="6" creationId="{41C21076-5336-56EA-5F58-989B16249973}"/>
          </ac:picMkLst>
        </pc:picChg>
      </pc:sldChg>
      <pc:sldChg chg="addSp delSp modSp add mod modNotesTx">
        <pc:chgData name="xiaochen li" userId="50b582a8adf77086" providerId="LiveId" clId="{B8E77CDF-DABF-48E6-B23D-382223A51179}" dt="2026-04-01T14:13:20.911" v="1088" actId="20577"/>
        <pc:sldMkLst>
          <pc:docMk/>
          <pc:sldMk cId="3951011074" sldId="476"/>
        </pc:sldMkLst>
      </pc:sldChg>
      <pc:sldChg chg="addSp delSp modSp add mod modNotesTx">
        <pc:chgData name="xiaochen li" userId="50b582a8adf77086" providerId="LiveId" clId="{B8E77CDF-DABF-48E6-B23D-382223A51179}" dt="2026-03-31T14:44:22.512" v="1052" actId="20577"/>
        <pc:sldMkLst>
          <pc:docMk/>
          <pc:sldMk cId="961024547" sldId="477"/>
        </pc:sldMkLst>
        <pc:spChg chg="add mod">
          <ac:chgData name="xiaochen li" userId="50b582a8adf77086" providerId="LiveId" clId="{B8E77CDF-DABF-48E6-B23D-382223A51179}" dt="2026-03-27T18:42:54.637" v="216" actId="1076"/>
          <ac:spMkLst>
            <pc:docMk/>
            <pc:sldMk cId="961024547" sldId="477"/>
            <ac:spMk id="7" creationId="{E9D8616B-F609-08BB-E5B9-2DB59D5A49EE}"/>
          </ac:spMkLst>
        </pc:spChg>
        <pc:spChg chg="add mod">
          <ac:chgData name="xiaochen li" userId="50b582a8adf77086" providerId="LiveId" clId="{B8E77CDF-DABF-48E6-B23D-382223A51179}" dt="2026-03-27T19:53:55.641" v="549"/>
          <ac:spMkLst>
            <pc:docMk/>
            <pc:sldMk cId="961024547" sldId="477"/>
            <ac:spMk id="8" creationId="{CB5B2907-81D4-8DAC-D7CA-A3ED5A5E517F}"/>
          </ac:spMkLst>
        </pc:spChg>
        <pc:picChg chg="add mod">
          <ac:chgData name="xiaochen li" userId="50b582a8adf77086" providerId="LiveId" clId="{B8E77CDF-DABF-48E6-B23D-382223A51179}" dt="2026-03-27T18:42:47.484" v="211" actId="1076"/>
          <ac:picMkLst>
            <pc:docMk/>
            <pc:sldMk cId="961024547" sldId="477"/>
            <ac:picMk id="3074" creationId="{1B492A55-1CB0-441E-748C-70BD05CAA97E}"/>
          </ac:picMkLst>
        </pc:picChg>
      </pc:sldChg>
      <pc:sldChg chg="addSp delSp modSp add mod">
        <pc:chgData name="xiaochen li" userId="50b582a8adf77086" providerId="LiveId" clId="{B8E77CDF-DABF-48E6-B23D-382223A51179}" dt="2026-03-27T19:53:52.641" v="547"/>
        <pc:sldMkLst>
          <pc:docMk/>
          <pc:sldMk cId="460187579" sldId="478"/>
        </pc:sldMkLst>
        <pc:spChg chg="mod">
          <ac:chgData name="xiaochen li" userId="50b582a8adf77086" providerId="LiveId" clId="{B8E77CDF-DABF-48E6-B23D-382223A51179}" dt="2026-03-27T18:45:52.839" v="257" actId="207"/>
          <ac:spMkLst>
            <pc:docMk/>
            <pc:sldMk cId="460187579" sldId="478"/>
            <ac:spMk id="5" creationId="{CADBAEAB-4E95-757A-710F-8CA4694D0636}"/>
          </ac:spMkLst>
        </pc:spChg>
        <pc:spChg chg="add mod">
          <ac:chgData name="xiaochen li" userId="50b582a8adf77086" providerId="LiveId" clId="{B8E77CDF-DABF-48E6-B23D-382223A51179}" dt="2026-03-27T19:53:52.641" v="547"/>
          <ac:spMkLst>
            <pc:docMk/>
            <pc:sldMk cId="460187579" sldId="478"/>
            <ac:spMk id="14" creationId="{8440263D-C0D0-C7BC-0188-0E1B05AB95B9}"/>
          </ac:spMkLst>
        </pc:spChg>
        <pc:picChg chg="add mod">
          <ac:chgData name="xiaochen li" userId="50b582a8adf77086" providerId="LiveId" clId="{B8E77CDF-DABF-48E6-B23D-382223A51179}" dt="2026-03-27T18:45:55.762" v="258" actId="1076"/>
          <ac:picMkLst>
            <pc:docMk/>
            <pc:sldMk cId="460187579" sldId="478"/>
            <ac:picMk id="3" creationId="{25F7B449-C385-C451-FCDE-7A040BCBCB81}"/>
          </ac:picMkLst>
        </pc:picChg>
        <pc:picChg chg="add mod">
          <ac:chgData name="xiaochen li" userId="50b582a8adf77086" providerId="LiveId" clId="{B8E77CDF-DABF-48E6-B23D-382223A51179}" dt="2026-03-27T18:46:11.855" v="263" actId="1076"/>
          <ac:picMkLst>
            <pc:docMk/>
            <pc:sldMk cId="460187579" sldId="478"/>
            <ac:picMk id="4098" creationId="{8CAA8DBC-5DF3-38E4-163D-C7781907EF60}"/>
          </ac:picMkLst>
        </pc:picChg>
      </pc:sldChg>
      <pc:sldChg chg="addSp delSp modSp add mod modNotesTx">
        <pc:chgData name="xiaochen li" userId="50b582a8adf77086" providerId="LiveId" clId="{B8E77CDF-DABF-48E6-B23D-382223A51179}" dt="2026-03-31T14:53:37.590" v="1054" actId="20577"/>
        <pc:sldMkLst>
          <pc:docMk/>
          <pc:sldMk cId="2212044201" sldId="479"/>
        </pc:sldMkLst>
        <pc:spChg chg="add mod">
          <ac:chgData name="xiaochen li" userId="50b582a8adf77086" providerId="LiveId" clId="{B8E77CDF-DABF-48E6-B23D-382223A51179}" dt="2026-03-27T18:48:13.824" v="302" actId="13822"/>
          <ac:spMkLst>
            <pc:docMk/>
            <pc:sldMk cId="2212044201" sldId="479"/>
            <ac:spMk id="8" creationId="{F6ABFC8B-F099-FB9D-5C70-2420F131D0FA}"/>
          </ac:spMkLst>
        </pc:spChg>
        <pc:spChg chg="add mod">
          <ac:chgData name="xiaochen li" userId="50b582a8adf77086" providerId="LiveId" clId="{B8E77CDF-DABF-48E6-B23D-382223A51179}" dt="2026-03-27T19:53:49.166" v="545"/>
          <ac:spMkLst>
            <pc:docMk/>
            <pc:sldMk cId="2212044201" sldId="479"/>
            <ac:spMk id="9" creationId="{5696EC89-6B54-D492-700C-4EC5BFCFCDEC}"/>
          </ac:spMkLst>
        </pc:spChg>
        <pc:picChg chg="add mod">
          <ac:chgData name="xiaochen li" userId="50b582a8adf77086" providerId="LiveId" clId="{B8E77CDF-DABF-48E6-B23D-382223A51179}" dt="2026-03-27T18:46:43.498" v="270" actId="1076"/>
          <ac:picMkLst>
            <pc:docMk/>
            <pc:sldMk cId="2212044201" sldId="479"/>
            <ac:picMk id="5122" creationId="{9A86968B-45A6-BC52-9F50-5C054FA08046}"/>
          </ac:picMkLst>
        </pc:picChg>
      </pc:sldChg>
      <pc:sldChg chg="addSp delSp modSp add mod modNotesTx">
        <pc:chgData name="xiaochen li" userId="50b582a8adf77086" providerId="LiveId" clId="{B8E77CDF-DABF-48E6-B23D-382223A51179}" dt="2026-03-31T14:55:43.304" v="1055" actId="20577"/>
        <pc:sldMkLst>
          <pc:docMk/>
          <pc:sldMk cId="2680251315" sldId="480"/>
        </pc:sldMkLst>
        <pc:spChg chg="add mod">
          <ac:chgData name="xiaochen li" userId="50b582a8adf77086" providerId="LiveId" clId="{B8E77CDF-DABF-48E6-B23D-382223A51179}" dt="2026-03-27T18:58:08.247" v="353" actId="1076"/>
          <ac:spMkLst>
            <pc:docMk/>
            <pc:sldMk cId="2680251315" sldId="480"/>
            <ac:spMk id="7" creationId="{BAB7DD8F-C2AA-395A-BF8B-265AF43970EC}"/>
          </ac:spMkLst>
        </pc:spChg>
        <pc:spChg chg="add mod">
          <ac:chgData name="xiaochen li" userId="50b582a8adf77086" providerId="LiveId" clId="{B8E77CDF-DABF-48E6-B23D-382223A51179}" dt="2026-03-27T19:53:45.841" v="543"/>
          <ac:spMkLst>
            <pc:docMk/>
            <pc:sldMk cId="2680251315" sldId="480"/>
            <ac:spMk id="9" creationId="{F2E5DE6A-A394-6734-C75D-5E2ADA76E7B9}"/>
          </ac:spMkLst>
        </pc:spChg>
        <pc:picChg chg="add mod">
          <ac:chgData name="xiaochen li" userId="50b582a8adf77086" providerId="LiveId" clId="{B8E77CDF-DABF-48E6-B23D-382223A51179}" dt="2026-03-27T18:56:26.224" v="310" actId="1076"/>
          <ac:picMkLst>
            <pc:docMk/>
            <pc:sldMk cId="2680251315" sldId="480"/>
            <ac:picMk id="6146" creationId="{B3DCB59C-7E6B-6448-8606-94748644AD39}"/>
          </ac:picMkLst>
        </pc:picChg>
        <pc:picChg chg="add mod">
          <ac:chgData name="xiaochen li" userId="50b582a8adf77086" providerId="LiveId" clId="{B8E77CDF-DABF-48E6-B23D-382223A51179}" dt="2026-03-27T18:58:09.356" v="354" actId="1076"/>
          <ac:picMkLst>
            <pc:docMk/>
            <pc:sldMk cId="2680251315" sldId="480"/>
            <ac:picMk id="6148" creationId="{5DFF585D-DB9B-8348-F7C5-D509C5E7D02D}"/>
          </ac:picMkLst>
        </pc:picChg>
      </pc:sldChg>
      <pc:sldChg chg="addSp delSp modSp add mod modNotesTx">
        <pc:chgData name="xiaochen li" userId="50b582a8adf77086" providerId="LiveId" clId="{B8E77CDF-DABF-48E6-B23D-382223A51179}" dt="2026-03-27T19:53:06.666" v="523"/>
        <pc:sldMkLst>
          <pc:docMk/>
          <pc:sldMk cId="1750384952" sldId="481"/>
        </pc:sldMkLst>
        <pc:spChg chg="add mod">
          <ac:chgData name="xiaochen li" userId="50b582a8adf77086" providerId="LiveId" clId="{B8E77CDF-DABF-48E6-B23D-382223A51179}" dt="2026-03-27T19:53:06.666" v="523"/>
          <ac:spMkLst>
            <pc:docMk/>
            <pc:sldMk cId="1750384952" sldId="481"/>
            <ac:spMk id="2" creationId="{58A28136-1C51-EE4C-8B8B-7D168C86399E}"/>
          </ac:spMkLst>
        </pc:spChg>
        <pc:picChg chg="add mod">
          <ac:chgData name="xiaochen li" userId="50b582a8adf77086" providerId="LiveId" clId="{B8E77CDF-DABF-48E6-B23D-382223A51179}" dt="2026-03-27T19:08:39.332" v="381" actId="1076"/>
          <ac:picMkLst>
            <pc:docMk/>
            <pc:sldMk cId="1750384952" sldId="481"/>
            <ac:picMk id="8194" creationId="{8EF649BB-17AA-DD60-EBD6-16AEEC97BACE}"/>
          </ac:picMkLst>
        </pc:picChg>
        <pc:picChg chg="add mod">
          <ac:chgData name="xiaochen li" userId="50b582a8adf77086" providerId="LiveId" clId="{B8E77CDF-DABF-48E6-B23D-382223A51179}" dt="2026-03-27T19:17:22.484" v="387" actId="1076"/>
          <ac:picMkLst>
            <pc:docMk/>
            <pc:sldMk cId="1750384952" sldId="481"/>
            <ac:picMk id="8196" creationId="{AB48B25E-DAEB-9352-DA01-1FEEECFFAE81}"/>
          </ac:picMkLst>
        </pc:picChg>
      </pc:sldChg>
      <pc:sldChg chg="addSp delSp modSp add mod">
        <pc:chgData name="xiaochen li" userId="50b582a8adf77086" providerId="LiveId" clId="{B8E77CDF-DABF-48E6-B23D-382223A51179}" dt="2026-03-27T19:53:19.628" v="531"/>
        <pc:sldMkLst>
          <pc:docMk/>
          <pc:sldMk cId="4199476594" sldId="482"/>
        </pc:sldMkLst>
      </pc:sldChg>
      <pc:sldChg chg="addSp delSp modSp add mod modNotesTx">
        <pc:chgData name="xiaochen li" userId="50b582a8adf77086" providerId="LiveId" clId="{B8E77CDF-DABF-48E6-B23D-382223A51179}" dt="2026-04-01T00:28:52.398" v="1080" actId="20577"/>
        <pc:sldMkLst>
          <pc:docMk/>
          <pc:sldMk cId="1834089636" sldId="483"/>
        </pc:sldMkLst>
        <pc:spChg chg="mod">
          <ac:chgData name="xiaochen li" userId="50b582a8adf77086" providerId="LiveId" clId="{B8E77CDF-DABF-48E6-B23D-382223A51179}" dt="2026-03-27T19:24:32.220" v="443" actId="20577"/>
          <ac:spMkLst>
            <pc:docMk/>
            <pc:sldMk cId="1834089636" sldId="483"/>
            <ac:spMk id="5" creationId="{3E6E2F6A-D611-A4C1-C39A-AFC28DA36663}"/>
          </ac:spMkLst>
        </pc:spChg>
        <pc:spChg chg="add mod">
          <ac:chgData name="xiaochen li" userId="50b582a8adf77086" providerId="LiveId" clId="{B8E77CDF-DABF-48E6-B23D-382223A51179}" dt="2026-04-01T00:28:21.437" v="1079" actId="1076"/>
          <ac:spMkLst>
            <pc:docMk/>
            <pc:sldMk cId="1834089636" sldId="483"/>
            <ac:spMk id="7" creationId="{C0042248-6B4B-B7D1-9445-7072BC972C29}"/>
          </ac:spMkLst>
        </pc:spChg>
        <pc:spChg chg="add mod">
          <ac:chgData name="xiaochen li" userId="50b582a8adf77086" providerId="LiveId" clId="{B8E77CDF-DABF-48E6-B23D-382223A51179}" dt="2026-03-27T19:53:10.652" v="525"/>
          <ac:spMkLst>
            <pc:docMk/>
            <pc:sldMk cId="1834089636" sldId="483"/>
            <ac:spMk id="8" creationId="{84685D82-FC87-50E0-B188-3D7C891077D8}"/>
          </ac:spMkLst>
        </pc:spChg>
        <pc:picChg chg="add mod">
          <ac:chgData name="xiaochen li" userId="50b582a8adf77086" providerId="LiveId" clId="{B8E77CDF-DABF-48E6-B23D-382223A51179}" dt="2026-03-27T19:24:34.720" v="444" actId="1076"/>
          <ac:picMkLst>
            <pc:docMk/>
            <pc:sldMk cId="1834089636" sldId="483"/>
            <ac:picMk id="9218" creationId="{5CA7B1FB-8B7D-B39B-5B06-04CF2A4A9E87}"/>
          </ac:picMkLst>
        </pc:picChg>
      </pc:sldChg>
      <pc:sldChg chg="addSp delSp modSp add mod modNotesTx">
        <pc:chgData name="xiaochen li" userId="50b582a8adf77086" providerId="LiveId" clId="{B8E77CDF-DABF-48E6-B23D-382223A51179}" dt="2026-04-01T00:29:21.557" v="1081" actId="20577"/>
        <pc:sldMkLst>
          <pc:docMk/>
          <pc:sldMk cId="3399130434" sldId="484"/>
        </pc:sldMkLst>
        <pc:spChg chg="add mod">
          <ac:chgData name="xiaochen li" userId="50b582a8adf77086" providerId="LiveId" clId="{B8E77CDF-DABF-48E6-B23D-382223A51179}" dt="2026-03-27T19:27:07.108" v="473" actId="1076"/>
          <ac:spMkLst>
            <pc:docMk/>
            <pc:sldMk cId="3399130434" sldId="484"/>
            <ac:spMk id="8" creationId="{DFCEE63A-63B2-E81C-D080-32A87E7A6691}"/>
          </ac:spMkLst>
        </pc:spChg>
        <pc:spChg chg="add mod">
          <ac:chgData name="xiaochen li" userId="50b582a8adf77086" providerId="LiveId" clId="{B8E77CDF-DABF-48E6-B23D-382223A51179}" dt="2026-03-27T19:53:13.795" v="527"/>
          <ac:spMkLst>
            <pc:docMk/>
            <pc:sldMk cId="3399130434" sldId="484"/>
            <ac:spMk id="9" creationId="{62FE9959-FEB6-6786-0D32-9B01E8585ECA}"/>
          </ac:spMkLst>
        </pc:spChg>
        <pc:picChg chg="add mod">
          <ac:chgData name="xiaochen li" userId="50b582a8adf77086" providerId="LiveId" clId="{B8E77CDF-DABF-48E6-B23D-382223A51179}" dt="2026-03-27T19:26:32.335" v="465" actId="1076"/>
          <ac:picMkLst>
            <pc:docMk/>
            <pc:sldMk cId="3399130434" sldId="484"/>
            <ac:picMk id="10244" creationId="{6AEE7D9B-D726-18D6-B2C0-1E8A36E5EEE7}"/>
          </ac:picMkLst>
        </pc:picChg>
      </pc:sldChg>
      <pc:sldChg chg="addSp delSp modSp add mod">
        <pc:chgData name="xiaochen li" userId="50b582a8adf77086" providerId="LiveId" clId="{B8E77CDF-DABF-48E6-B23D-382223A51179}" dt="2026-03-27T19:53:16.266" v="529"/>
        <pc:sldMkLst>
          <pc:docMk/>
          <pc:sldMk cId="1060659162" sldId="485"/>
        </pc:sldMkLst>
        <pc:spChg chg="add mod">
          <ac:chgData name="xiaochen li" userId="50b582a8adf77086" providerId="LiveId" clId="{B8E77CDF-DABF-48E6-B23D-382223A51179}" dt="2026-03-27T19:53:16.266" v="529"/>
          <ac:spMkLst>
            <pc:docMk/>
            <pc:sldMk cId="1060659162" sldId="485"/>
            <ac:spMk id="9" creationId="{E61BA9F2-0ADF-C378-FD9A-443F9EB278AC}"/>
          </ac:spMkLst>
        </pc:spChg>
        <pc:picChg chg="add mod">
          <ac:chgData name="xiaochen li" userId="50b582a8adf77086" providerId="LiveId" clId="{B8E77CDF-DABF-48E6-B23D-382223A51179}" dt="2026-03-27T19:32:23.162" v="489" actId="1076"/>
          <ac:picMkLst>
            <pc:docMk/>
            <pc:sldMk cId="1060659162" sldId="485"/>
            <ac:picMk id="7" creationId="{AB8C2560-BDAD-E34A-DC1F-A774368A8A5A}"/>
          </ac:picMkLst>
        </pc:picChg>
        <pc:picChg chg="add mod">
          <ac:chgData name="xiaochen li" userId="50b582a8adf77086" providerId="LiveId" clId="{B8E77CDF-DABF-48E6-B23D-382223A51179}" dt="2026-03-27T19:32:21.838" v="488" actId="1076"/>
          <ac:picMkLst>
            <pc:docMk/>
            <pc:sldMk cId="1060659162" sldId="485"/>
            <ac:picMk id="11266" creationId="{E4FE10B8-C266-4F5F-69E5-33A2C0F515B0}"/>
          </ac:picMkLst>
        </pc:picChg>
      </pc:sldChg>
      <pc:sldChg chg="addSp delSp modSp add mod delAnim modNotesTx">
        <pc:chgData name="xiaochen li" userId="50b582a8adf77086" providerId="LiveId" clId="{B8E77CDF-DABF-48E6-B23D-382223A51179}" dt="2026-04-01T00:42:04.175" v="1087" actId="1076"/>
        <pc:sldMkLst>
          <pc:docMk/>
          <pc:sldMk cId="1557158333" sldId="486"/>
        </pc:sldMkLst>
        <pc:spChg chg="add mod">
          <ac:chgData name="xiaochen li" userId="50b582a8adf77086" providerId="LiveId" clId="{B8E77CDF-DABF-48E6-B23D-382223A51179}" dt="2026-03-27T19:53:26.491" v="535"/>
          <ac:spMkLst>
            <pc:docMk/>
            <pc:sldMk cId="1557158333" sldId="486"/>
            <ac:spMk id="2" creationId="{6A30C59F-8A0D-255E-4915-FF428F154FF8}"/>
          </ac:spMkLst>
        </pc:spChg>
        <pc:spChg chg="mod">
          <ac:chgData name="xiaochen li" userId="50b582a8adf77086" providerId="LiveId" clId="{B8E77CDF-DABF-48E6-B23D-382223A51179}" dt="2026-03-27T19:55:59.470" v="569" actId="20577"/>
          <ac:spMkLst>
            <pc:docMk/>
            <pc:sldMk cId="1557158333" sldId="486"/>
            <ac:spMk id="5" creationId="{192E35F6-B2A8-1DCB-B932-49E858C12CB4}"/>
          </ac:spMkLst>
        </pc:spChg>
        <pc:picChg chg="add mod">
          <ac:chgData name="xiaochen li" userId="50b582a8adf77086" providerId="LiveId" clId="{B8E77CDF-DABF-48E6-B23D-382223A51179}" dt="2026-04-01T00:42:04.175" v="1087" actId="1076"/>
          <ac:picMkLst>
            <pc:docMk/>
            <pc:sldMk cId="1557158333" sldId="486"/>
            <ac:picMk id="12290" creationId="{DE37501F-6E8B-46CA-C0AA-E66201E18E56}"/>
          </ac:picMkLst>
        </pc:picChg>
        <pc:picChg chg="add mod">
          <ac:chgData name="xiaochen li" userId="50b582a8adf77086" providerId="LiveId" clId="{B8E77CDF-DABF-48E6-B23D-382223A51179}" dt="2026-03-27T19:50:11.764" v="506" actId="1076"/>
          <ac:picMkLst>
            <pc:docMk/>
            <pc:sldMk cId="1557158333" sldId="486"/>
            <ac:picMk id="12292" creationId="{D2CF3EF0-D7AB-ABE1-B5ED-96F9ED74B67D}"/>
          </ac:picMkLst>
        </pc:picChg>
        <pc:picChg chg="add mod">
          <ac:chgData name="xiaochen li" userId="50b582a8adf77086" providerId="LiveId" clId="{B8E77CDF-DABF-48E6-B23D-382223A51179}" dt="2026-03-27T19:50:16.036" v="509" actId="1076"/>
          <ac:picMkLst>
            <pc:docMk/>
            <pc:sldMk cId="1557158333" sldId="486"/>
            <ac:picMk id="12294" creationId="{9B4F08F5-E640-AFAC-382F-750BC48B52F3}"/>
          </ac:picMkLst>
        </pc:picChg>
      </pc:sldChg>
      <pc:sldChg chg="addSp delSp modSp add mod modNotesTx">
        <pc:chgData name="xiaochen li" userId="50b582a8adf77086" providerId="LiveId" clId="{B8E77CDF-DABF-48E6-B23D-382223A51179}" dt="2026-03-27T21:03:05.911" v="638" actId="1076"/>
        <pc:sldMkLst>
          <pc:docMk/>
          <pc:sldMk cId="1760057711" sldId="487"/>
        </pc:sldMkLst>
        <pc:spChg chg="mod">
          <ac:chgData name="xiaochen li" userId="50b582a8adf77086" providerId="LiveId" clId="{B8E77CDF-DABF-48E6-B23D-382223A51179}" dt="2026-03-27T21:02:41.862" v="633" actId="20577"/>
          <ac:spMkLst>
            <pc:docMk/>
            <pc:sldMk cId="1760057711" sldId="487"/>
            <ac:spMk id="5" creationId="{84E65FAB-C5D0-F59B-FB08-392CC25D5EB4}"/>
          </ac:spMkLst>
        </pc:spChg>
        <pc:picChg chg="add mod">
          <ac:chgData name="xiaochen li" userId="50b582a8adf77086" providerId="LiveId" clId="{B8E77CDF-DABF-48E6-B23D-382223A51179}" dt="2026-03-27T21:03:05.911" v="638" actId="1076"/>
          <ac:picMkLst>
            <pc:docMk/>
            <pc:sldMk cId="1760057711" sldId="487"/>
            <ac:picMk id="13314" creationId="{60FA7A5B-33DF-EBB3-F9DE-E37248BED956}"/>
          </ac:picMkLst>
        </pc:picChg>
      </pc:sldChg>
      <pc:sldChg chg="addSp delSp modSp add">
        <pc:chgData name="xiaochen li" userId="50b582a8adf77086" providerId="LiveId" clId="{B8E77CDF-DABF-48E6-B23D-382223A51179}" dt="2026-03-27T21:07:08.662" v="657" actId="1076"/>
        <pc:sldMkLst>
          <pc:docMk/>
          <pc:sldMk cId="1755198994" sldId="488"/>
        </pc:sldMkLst>
        <pc:picChg chg="add mod">
          <ac:chgData name="xiaochen li" userId="50b582a8adf77086" providerId="LiveId" clId="{B8E77CDF-DABF-48E6-B23D-382223A51179}" dt="2026-03-27T21:06:46.283" v="648" actId="1076"/>
          <ac:picMkLst>
            <pc:docMk/>
            <pc:sldMk cId="1755198994" sldId="488"/>
            <ac:picMk id="19458" creationId="{90B350F4-9E78-8908-B909-E749C6A816D3}"/>
          </ac:picMkLst>
        </pc:picChg>
        <pc:picChg chg="add mod">
          <ac:chgData name="xiaochen li" userId="50b582a8adf77086" providerId="LiveId" clId="{B8E77CDF-DABF-48E6-B23D-382223A51179}" dt="2026-03-27T21:06:57.426" v="654" actId="14100"/>
          <ac:picMkLst>
            <pc:docMk/>
            <pc:sldMk cId="1755198994" sldId="488"/>
            <ac:picMk id="19460" creationId="{E3C151D6-C9FA-5E0A-A099-560FBF6D94B3}"/>
          </ac:picMkLst>
        </pc:picChg>
        <pc:picChg chg="add mod">
          <ac:chgData name="xiaochen li" userId="50b582a8adf77086" providerId="LiveId" clId="{B8E77CDF-DABF-48E6-B23D-382223A51179}" dt="2026-03-27T21:07:08.662" v="657" actId="1076"/>
          <ac:picMkLst>
            <pc:docMk/>
            <pc:sldMk cId="1755198994" sldId="488"/>
            <ac:picMk id="19462" creationId="{E7049110-3C8F-5E0B-F4BB-666FE27D94BF}"/>
          </ac:picMkLst>
        </pc:picChg>
      </pc:sldChg>
      <pc:sldChg chg="addSp delSp modSp add mod delAnim">
        <pc:chgData name="xiaochen li" userId="50b582a8adf77086" providerId="LiveId" clId="{B8E77CDF-DABF-48E6-B23D-382223A51179}" dt="2026-03-27T22:08:24.349" v="732"/>
        <pc:sldMkLst>
          <pc:docMk/>
          <pc:sldMk cId="1357017524" sldId="489"/>
        </pc:sldMkLst>
        <pc:spChg chg="add mod">
          <ac:chgData name="xiaochen li" userId="50b582a8adf77086" providerId="LiveId" clId="{B8E77CDF-DABF-48E6-B23D-382223A51179}" dt="2026-03-27T22:08:24.349" v="732"/>
          <ac:spMkLst>
            <pc:docMk/>
            <pc:sldMk cId="1357017524" sldId="489"/>
            <ac:spMk id="9" creationId="{BFF1B86E-2A9A-2E34-9E46-B383B9348F14}"/>
          </ac:spMkLst>
        </pc:spChg>
        <pc:picChg chg="add mod">
          <ac:chgData name="xiaochen li" userId="50b582a8adf77086" providerId="LiveId" clId="{B8E77CDF-DABF-48E6-B23D-382223A51179}" dt="2026-03-27T22:07:20.638" v="722" actId="1076"/>
          <ac:picMkLst>
            <pc:docMk/>
            <pc:sldMk cId="1357017524" sldId="489"/>
            <ac:picMk id="7" creationId="{D9DC9492-DBB5-06EC-B870-8475915036DA}"/>
          </ac:picMkLst>
        </pc:picChg>
      </pc:sldChg>
      <pc:sldChg chg="addSp delSp modSp add mod delAnim">
        <pc:chgData name="xiaochen li" userId="50b582a8adf77086" providerId="LiveId" clId="{B8E77CDF-DABF-48E6-B23D-382223A51179}" dt="2026-03-27T22:21:46.038" v="767" actId="1076"/>
        <pc:sldMkLst>
          <pc:docMk/>
          <pc:sldMk cId="3138991511" sldId="490"/>
        </pc:sldMkLst>
        <pc:spChg chg="mod">
          <ac:chgData name="xiaochen li" userId="50b582a8adf77086" providerId="LiveId" clId="{B8E77CDF-DABF-48E6-B23D-382223A51179}" dt="2026-03-27T22:21:12.860" v="759" actId="20577"/>
          <ac:spMkLst>
            <pc:docMk/>
            <pc:sldMk cId="3138991511" sldId="490"/>
            <ac:spMk id="5" creationId="{EBA2212D-3C78-C7E0-DBC8-98F7D5E49FC6}"/>
          </ac:spMkLst>
        </pc:spChg>
        <pc:picChg chg="add mod">
          <ac:chgData name="xiaochen li" userId="50b582a8adf77086" providerId="LiveId" clId="{B8E77CDF-DABF-48E6-B23D-382223A51179}" dt="2026-03-27T22:21:15.787" v="760" actId="1076"/>
          <ac:picMkLst>
            <pc:docMk/>
            <pc:sldMk cId="3138991511" sldId="490"/>
            <ac:picMk id="21506" creationId="{FFEF17E5-9077-C031-33C9-74CFF464E746}"/>
          </ac:picMkLst>
        </pc:picChg>
        <pc:picChg chg="add mod">
          <ac:chgData name="xiaochen li" userId="50b582a8adf77086" providerId="LiveId" clId="{B8E77CDF-DABF-48E6-B23D-382223A51179}" dt="2026-03-27T22:21:46.038" v="767" actId="1076"/>
          <ac:picMkLst>
            <pc:docMk/>
            <pc:sldMk cId="3138991511" sldId="490"/>
            <ac:picMk id="21510" creationId="{35281D98-B6F7-57EC-30E6-1851F4D7BE51}"/>
          </ac:picMkLst>
        </pc:picChg>
      </pc:sldChg>
      <pc:sldChg chg="add">
        <pc:chgData name="xiaochen li" userId="50b582a8adf77086" providerId="LiveId" clId="{B8E77CDF-DABF-48E6-B23D-382223A51179}" dt="2026-03-27T22:32:40.902" v="800" actId="2890"/>
        <pc:sldMkLst>
          <pc:docMk/>
          <pc:sldMk cId="1089597525" sldId="491"/>
        </pc:sldMkLst>
      </pc:sldChg>
      <pc:sldChg chg="addSp delSp modSp add mod delAnim">
        <pc:chgData name="xiaochen li" userId="50b582a8adf77086" providerId="LiveId" clId="{B8E77CDF-DABF-48E6-B23D-382223A51179}" dt="2026-03-27T22:34:52.226" v="814" actId="1076"/>
        <pc:sldMkLst>
          <pc:docMk/>
          <pc:sldMk cId="2917367312" sldId="492"/>
        </pc:sldMkLst>
        <pc:picChg chg="add mod">
          <ac:chgData name="xiaochen li" userId="50b582a8adf77086" providerId="LiveId" clId="{B8E77CDF-DABF-48E6-B23D-382223A51179}" dt="2026-03-27T22:33:51.968" v="809" actId="1076"/>
          <ac:picMkLst>
            <pc:docMk/>
            <pc:sldMk cId="2917367312" sldId="492"/>
            <ac:picMk id="29698" creationId="{081E2501-E9F6-58E9-04B2-9FD76E357510}"/>
          </ac:picMkLst>
        </pc:picChg>
        <pc:picChg chg="add mod">
          <ac:chgData name="xiaochen li" userId="50b582a8adf77086" providerId="LiveId" clId="{B8E77CDF-DABF-48E6-B23D-382223A51179}" dt="2026-03-27T22:34:52.226" v="814" actId="1076"/>
          <ac:picMkLst>
            <pc:docMk/>
            <pc:sldMk cId="2917367312" sldId="492"/>
            <ac:picMk id="29700" creationId="{5941DDF9-4DD9-883E-FDAE-B9193A4C30D6}"/>
          </ac:picMkLst>
        </pc:picChg>
      </pc:sldChg>
      <pc:sldChg chg="addSp delSp modSp add mod delAnim">
        <pc:chgData name="xiaochen li" userId="50b582a8adf77086" providerId="LiveId" clId="{B8E77CDF-DABF-48E6-B23D-382223A51179}" dt="2026-03-28T00:01:58.927" v="892" actId="20577"/>
        <pc:sldMkLst>
          <pc:docMk/>
          <pc:sldMk cId="3798726899" sldId="493"/>
        </pc:sldMkLst>
        <pc:spChg chg="mod">
          <ac:chgData name="xiaochen li" userId="50b582a8adf77086" providerId="LiveId" clId="{B8E77CDF-DABF-48E6-B23D-382223A51179}" dt="2026-03-28T00:01:58.927" v="892" actId="20577"/>
          <ac:spMkLst>
            <pc:docMk/>
            <pc:sldMk cId="3798726899" sldId="493"/>
            <ac:spMk id="5" creationId="{C40CA738-7436-8CC6-329E-B98564A1E3F4}"/>
          </ac:spMkLst>
        </pc:spChg>
        <pc:picChg chg="add mod">
          <ac:chgData name="xiaochen li" userId="50b582a8adf77086" providerId="LiveId" clId="{B8E77CDF-DABF-48E6-B23D-382223A51179}" dt="2026-03-27T23:55:37.156" v="844" actId="14100"/>
          <ac:picMkLst>
            <pc:docMk/>
            <pc:sldMk cId="3798726899" sldId="493"/>
            <ac:picMk id="9" creationId="{91AA55A0-DC05-CF67-A436-6BF74C5C868C}"/>
          </ac:picMkLst>
        </pc:picChg>
      </pc:sldChg>
      <pc:sldChg chg="addSp delSp modSp add mod modNotesTx">
        <pc:chgData name="xiaochen li" userId="50b582a8adf77086" providerId="LiveId" clId="{B8E77CDF-DABF-48E6-B23D-382223A51179}" dt="2026-03-28T00:02:01.853" v="893" actId="20577"/>
        <pc:sldMkLst>
          <pc:docMk/>
          <pc:sldMk cId="2964519391" sldId="494"/>
        </pc:sldMkLst>
        <pc:spChg chg="mod">
          <ac:chgData name="xiaochen li" userId="50b582a8adf77086" providerId="LiveId" clId="{B8E77CDF-DABF-48E6-B23D-382223A51179}" dt="2026-03-28T00:02:01.853" v="893" actId="20577"/>
          <ac:spMkLst>
            <pc:docMk/>
            <pc:sldMk cId="2964519391" sldId="494"/>
            <ac:spMk id="5" creationId="{921BBD02-4BDE-8258-9D08-D3E520CFB39E}"/>
          </ac:spMkLst>
        </pc:spChg>
        <pc:picChg chg="add mod">
          <ac:chgData name="xiaochen li" userId="50b582a8adf77086" providerId="LiveId" clId="{B8E77CDF-DABF-48E6-B23D-382223A51179}" dt="2026-03-27T23:57:12.902" v="858" actId="1076"/>
          <ac:picMkLst>
            <pc:docMk/>
            <pc:sldMk cId="2964519391" sldId="494"/>
            <ac:picMk id="30722" creationId="{CFBCFE24-75B3-51C8-9CAD-BC9B6440DB35}"/>
          </ac:picMkLst>
        </pc:picChg>
      </pc:sldChg>
      <pc:sldChg chg="addSp delSp modSp add mod modNotesTx">
        <pc:chgData name="xiaochen li" userId="50b582a8adf77086" providerId="LiveId" clId="{B8E77CDF-DABF-48E6-B23D-382223A51179}" dt="2026-03-28T00:02:04.966" v="894" actId="20577"/>
        <pc:sldMkLst>
          <pc:docMk/>
          <pc:sldMk cId="3650035443" sldId="495"/>
        </pc:sldMkLst>
        <pc:spChg chg="mod">
          <ac:chgData name="xiaochen li" userId="50b582a8adf77086" providerId="LiveId" clId="{B8E77CDF-DABF-48E6-B23D-382223A51179}" dt="2026-03-28T00:02:04.966" v="894" actId="20577"/>
          <ac:spMkLst>
            <pc:docMk/>
            <pc:sldMk cId="3650035443" sldId="495"/>
            <ac:spMk id="5" creationId="{90AFFF34-7983-F635-E8C6-B91256C70625}"/>
          </ac:spMkLst>
        </pc:spChg>
        <pc:spChg chg="add mod">
          <ac:chgData name="xiaochen li" userId="50b582a8adf77086" providerId="LiveId" clId="{B8E77CDF-DABF-48E6-B23D-382223A51179}" dt="2026-03-27T23:59:59.927" v="875" actId="1076"/>
          <ac:spMkLst>
            <pc:docMk/>
            <pc:sldMk cId="3650035443" sldId="495"/>
            <ac:spMk id="10" creationId="{88D8B46E-A8CB-5A90-D310-2A1EDE2A3A81}"/>
          </ac:spMkLst>
        </pc:spChg>
        <pc:picChg chg="add mod">
          <ac:chgData name="xiaochen li" userId="50b582a8adf77086" providerId="LiveId" clId="{B8E77CDF-DABF-48E6-B23D-382223A51179}" dt="2026-03-27T23:59:54.806" v="872" actId="1076"/>
          <ac:picMkLst>
            <pc:docMk/>
            <pc:sldMk cId="3650035443" sldId="495"/>
            <ac:picMk id="6" creationId="{25E41549-649E-1B80-76E0-81C710252C71}"/>
          </ac:picMkLst>
        </pc:picChg>
      </pc:sldChg>
      <pc:sldChg chg="addSp delSp modSp add mod modNotesTx">
        <pc:chgData name="xiaochen li" userId="50b582a8adf77086" providerId="LiveId" clId="{B8E77CDF-DABF-48E6-B23D-382223A51179}" dt="2026-03-28T00:02:07.890" v="895" actId="20577"/>
        <pc:sldMkLst>
          <pc:docMk/>
          <pc:sldMk cId="3814782743" sldId="496"/>
        </pc:sldMkLst>
        <pc:spChg chg="mod">
          <ac:chgData name="xiaochen li" userId="50b582a8adf77086" providerId="LiveId" clId="{B8E77CDF-DABF-48E6-B23D-382223A51179}" dt="2026-03-28T00:02:07.890" v="895" actId="20577"/>
          <ac:spMkLst>
            <pc:docMk/>
            <pc:sldMk cId="3814782743" sldId="496"/>
            <ac:spMk id="5" creationId="{FADBE252-7001-EA69-5281-175CFD33BB49}"/>
          </ac:spMkLst>
        </pc:spChg>
        <pc:picChg chg="add mod">
          <ac:chgData name="xiaochen li" userId="50b582a8adf77086" providerId="LiveId" clId="{B8E77CDF-DABF-48E6-B23D-382223A51179}" dt="2026-03-28T00:01:07.747" v="886" actId="1076"/>
          <ac:picMkLst>
            <pc:docMk/>
            <pc:sldMk cId="3814782743" sldId="496"/>
            <ac:picMk id="7" creationId="{F05AE7B7-8DC5-2C8D-C4B4-B130F91EF561}"/>
          </ac:picMkLst>
        </pc:picChg>
        <pc:picChg chg="add mod">
          <ac:chgData name="xiaochen li" userId="50b582a8adf77086" providerId="LiveId" clId="{B8E77CDF-DABF-48E6-B23D-382223A51179}" dt="2026-03-28T00:01:11.229" v="888" actId="14100"/>
          <ac:picMkLst>
            <pc:docMk/>
            <pc:sldMk cId="3814782743" sldId="496"/>
            <ac:picMk id="9" creationId="{9792FFD4-CDE7-40BD-0F35-B26A03ABEBF6}"/>
          </ac:picMkLst>
        </pc:picChg>
      </pc:sldChg>
      <pc:sldChg chg="addSp delSp modSp add mod modNotesTx">
        <pc:chgData name="xiaochen li" userId="50b582a8adf77086" providerId="LiveId" clId="{B8E77CDF-DABF-48E6-B23D-382223A51179}" dt="2026-03-28T00:13:56.324" v="933" actId="1076"/>
        <pc:sldMkLst>
          <pc:docMk/>
          <pc:sldMk cId="3153365470" sldId="497"/>
        </pc:sldMkLst>
        <pc:spChg chg="mod">
          <ac:chgData name="xiaochen li" userId="50b582a8adf77086" providerId="LiveId" clId="{B8E77CDF-DABF-48E6-B23D-382223A51179}" dt="2026-03-28T00:12:24.376" v="920" actId="20577"/>
          <ac:spMkLst>
            <pc:docMk/>
            <pc:sldMk cId="3153365470" sldId="497"/>
            <ac:spMk id="5" creationId="{F477BDFA-64D6-116E-773E-49008B2A7E86}"/>
          </ac:spMkLst>
        </pc:spChg>
        <pc:spChg chg="add mod">
          <ac:chgData name="xiaochen li" userId="50b582a8adf77086" providerId="LiveId" clId="{B8E77CDF-DABF-48E6-B23D-382223A51179}" dt="2026-03-28T00:12:39.299" v="926" actId="1076"/>
          <ac:spMkLst>
            <pc:docMk/>
            <pc:sldMk cId="3153365470" sldId="497"/>
            <ac:spMk id="9" creationId="{A3ACBDBD-CB16-DE78-AA79-5B46EBC267F5}"/>
          </ac:spMkLst>
        </pc:spChg>
        <pc:picChg chg="add mod">
          <ac:chgData name="xiaochen li" userId="50b582a8adf77086" providerId="LiveId" clId="{B8E77CDF-DABF-48E6-B23D-382223A51179}" dt="2026-03-28T00:12:28.520" v="922" actId="1076"/>
          <ac:picMkLst>
            <pc:docMk/>
            <pc:sldMk cId="3153365470" sldId="497"/>
            <ac:picMk id="31746" creationId="{4251C382-1900-BEA6-BE2E-9EE650B16025}"/>
          </ac:picMkLst>
        </pc:picChg>
        <pc:picChg chg="add mod">
          <ac:chgData name="xiaochen li" userId="50b582a8adf77086" providerId="LiveId" clId="{B8E77CDF-DABF-48E6-B23D-382223A51179}" dt="2026-03-28T00:13:56.324" v="933" actId="1076"/>
          <ac:picMkLst>
            <pc:docMk/>
            <pc:sldMk cId="3153365470" sldId="497"/>
            <ac:picMk id="31748" creationId="{1B3A80CF-653B-DA53-0370-D95EFF4F3AEE}"/>
          </ac:picMkLst>
        </pc:picChg>
      </pc:sldChg>
      <pc:sldChg chg="delSp add del mod delAnim">
        <pc:chgData name="xiaochen li" userId="50b582a8adf77086" providerId="LiveId" clId="{B8E77CDF-DABF-48E6-B23D-382223A51179}" dt="2026-03-28T00:14:56.287" v="938" actId="47"/>
        <pc:sldMkLst>
          <pc:docMk/>
          <pc:sldMk cId="2707728112" sldId="498"/>
        </pc:sldMkLst>
      </pc:sldChg>
      <pc:sldChg chg="addSp delSp modSp add mod ord">
        <pc:chgData name="xiaochen li" userId="50b582a8adf77086" providerId="LiveId" clId="{B8E77CDF-DABF-48E6-B23D-382223A51179}" dt="2026-04-01T00:33:07.288" v="1085"/>
        <pc:sldMkLst>
          <pc:docMk/>
          <pc:sldMk cId="3714824315" sldId="4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118F9-4BB6-AA47-9162-6E6F1102EFCB}" type="datetimeFigureOut">
              <a:rPr lang="en-US" smtClean="0"/>
              <a:t>4/5/2026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BCB46-5F17-FA46-A1EC-3D5624F26CD8}" type="slidenum">
              <a:rPr lang="en-US" smtClean="0"/>
              <a:t>‹#›</a:t>
            </a:fld>
            <a:endParaRPr lang="en-US"/>
          </a:p>
        </p:txBody>
      </p:sp>
    </p:spTree>
    <p:extLst>
      <p:ext uri="{BB962C8B-B14F-4D97-AF65-F5344CB8AC3E}">
        <p14:creationId xmlns:p14="http://schemas.microsoft.com/office/powerpoint/2010/main" val="3999926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132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93543-2881-BF25-0603-9F7D68E75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FEF3C-30A4-AC7E-69F9-3F49FC742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58442-37A9-ECD0-3D71-0F854A22270B}"/>
              </a:ext>
            </a:extLst>
          </p:cNvPr>
          <p:cNvSpPr>
            <a:spLocks noGrp="1"/>
          </p:cNvSpPr>
          <p:nvPr>
            <p:ph type="body" idx="1"/>
          </p:nvPr>
        </p:nvSpPr>
        <p:spPr/>
        <p:txBody>
          <a:bodyPr/>
          <a:lstStyle/>
          <a:p>
            <a:pPr algn="l">
              <a:buFont typeface="Arial" panose="020B0604020202020204" pitchFamily="34" charset="0"/>
              <a:buNone/>
            </a:pPr>
            <a:br>
              <a:rPr lang="en-US" dirty="0"/>
            </a:br>
            <a:endParaRPr lang="en-US" dirty="0"/>
          </a:p>
        </p:txBody>
      </p:sp>
      <p:sp>
        <p:nvSpPr>
          <p:cNvPr id="4" name="Slide Number Placeholder 3">
            <a:extLst>
              <a:ext uri="{FF2B5EF4-FFF2-40B4-BE49-F238E27FC236}">
                <a16:creationId xmlns:a16="http://schemas.microsoft.com/office/drawing/2014/main" id="{303AB2F9-C7BE-B9E1-D27F-F470E496C51F}"/>
              </a:ext>
            </a:extLst>
          </p:cNvPr>
          <p:cNvSpPr>
            <a:spLocks noGrp="1"/>
          </p:cNvSpPr>
          <p:nvPr>
            <p:ph type="sldNum" sz="quarter" idx="5"/>
          </p:nvPr>
        </p:nvSpPr>
        <p:spPr/>
        <p:txBody>
          <a:bodyPr/>
          <a:lstStyle/>
          <a:p>
            <a:fld id="{DFFBCB46-5F17-FA46-A1EC-3D5624F26CD8}" type="slidenum">
              <a:rPr lang="en-US" smtClean="0"/>
              <a:t>10</a:t>
            </a:fld>
            <a:endParaRPr lang="en-US"/>
          </a:p>
        </p:txBody>
      </p:sp>
    </p:spTree>
    <p:extLst>
      <p:ext uri="{BB962C8B-B14F-4D97-AF65-F5344CB8AC3E}">
        <p14:creationId xmlns:p14="http://schemas.microsoft.com/office/powerpoint/2010/main" val="113726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2A25E-7A56-7DB9-5DB4-89C8F8CFE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76D93-A5AA-7925-3B6D-5239A2F29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9C828-8EC3-1B52-3BDD-4A9250EF7656}"/>
              </a:ext>
            </a:extLst>
          </p:cNvPr>
          <p:cNvSpPr>
            <a:spLocks noGrp="1"/>
          </p:cNvSpPr>
          <p:nvPr>
            <p:ph type="body" idx="1"/>
          </p:nvPr>
        </p:nvSpPr>
        <p:spPr/>
        <p:txBody>
          <a:bodyPr/>
          <a:lstStyle/>
          <a:p>
            <a:pPr algn="l">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220CAF40-AB5C-8812-DBCA-D0028C86C813}"/>
              </a:ext>
            </a:extLst>
          </p:cNvPr>
          <p:cNvSpPr>
            <a:spLocks noGrp="1"/>
          </p:cNvSpPr>
          <p:nvPr>
            <p:ph type="sldNum" sz="quarter" idx="5"/>
          </p:nvPr>
        </p:nvSpPr>
        <p:spPr/>
        <p:txBody>
          <a:bodyPr/>
          <a:lstStyle/>
          <a:p>
            <a:fld id="{DFFBCB46-5F17-FA46-A1EC-3D5624F26CD8}" type="slidenum">
              <a:rPr lang="en-US" smtClean="0"/>
              <a:t>11</a:t>
            </a:fld>
            <a:endParaRPr lang="en-US"/>
          </a:p>
        </p:txBody>
      </p:sp>
    </p:spTree>
    <p:extLst>
      <p:ext uri="{BB962C8B-B14F-4D97-AF65-F5344CB8AC3E}">
        <p14:creationId xmlns:p14="http://schemas.microsoft.com/office/powerpoint/2010/main" val="127307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000000"/>
              </a:solidFill>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DFFBCB46-5F17-FA46-A1EC-3D5624F26CD8}" type="slidenum">
              <a:rPr lang="en-US" smtClean="0"/>
              <a:t>12</a:t>
            </a:fld>
            <a:endParaRPr lang="en-US"/>
          </a:p>
        </p:txBody>
      </p:sp>
    </p:spTree>
    <p:extLst>
      <p:ext uri="{BB962C8B-B14F-4D97-AF65-F5344CB8AC3E}">
        <p14:creationId xmlns:p14="http://schemas.microsoft.com/office/powerpoint/2010/main" val="158556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36B9F-016C-C603-CF3E-94386668F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B601A-310C-95E4-9058-8C46EEAE4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9A7E7-F544-8799-CC94-3148104A59F6}"/>
              </a:ext>
            </a:extLst>
          </p:cNvPr>
          <p:cNvSpPr>
            <a:spLocks noGrp="1"/>
          </p:cNvSpPr>
          <p:nvPr>
            <p:ph type="body" idx="1"/>
          </p:nvPr>
        </p:nvSpPr>
        <p:spPr/>
        <p:txBody>
          <a:bodyPr/>
          <a:lstStyle/>
          <a:p>
            <a:br>
              <a:rPr lang="en-US" dirty="0"/>
            </a:br>
            <a:endParaRPr lang="en-US" b="0" i="0" dirty="0">
              <a:solidFill>
                <a:srgbClr val="000000"/>
              </a:solidFill>
              <a:effectLst/>
              <a:latin typeface="Helvetica Neue" panose="02000503000000020004" pitchFamily="2" charset="0"/>
            </a:endParaRPr>
          </a:p>
        </p:txBody>
      </p:sp>
      <p:sp>
        <p:nvSpPr>
          <p:cNvPr id="4" name="Slide Number Placeholder 3">
            <a:extLst>
              <a:ext uri="{FF2B5EF4-FFF2-40B4-BE49-F238E27FC236}">
                <a16:creationId xmlns:a16="http://schemas.microsoft.com/office/drawing/2014/main" id="{32BA7DFC-F83C-0702-076F-42C754F1CD1E}"/>
              </a:ext>
            </a:extLst>
          </p:cNvPr>
          <p:cNvSpPr>
            <a:spLocks noGrp="1"/>
          </p:cNvSpPr>
          <p:nvPr>
            <p:ph type="sldNum" sz="quarter" idx="5"/>
          </p:nvPr>
        </p:nvSpPr>
        <p:spPr/>
        <p:txBody>
          <a:bodyPr/>
          <a:lstStyle/>
          <a:p>
            <a:fld id="{DFFBCB46-5F17-FA46-A1EC-3D5624F26CD8}" type="slidenum">
              <a:rPr lang="en-US" smtClean="0"/>
              <a:t>13</a:t>
            </a:fld>
            <a:endParaRPr lang="en-US"/>
          </a:p>
        </p:txBody>
      </p:sp>
    </p:spTree>
    <p:extLst>
      <p:ext uri="{BB962C8B-B14F-4D97-AF65-F5344CB8AC3E}">
        <p14:creationId xmlns:p14="http://schemas.microsoft.com/office/powerpoint/2010/main" val="263951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14</a:t>
            </a:fld>
            <a:endParaRPr lang="en-US"/>
          </a:p>
        </p:txBody>
      </p:sp>
    </p:spTree>
    <p:extLst>
      <p:ext uri="{BB962C8B-B14F-4D97-AF65-F5344CB8AC3E}">
        <p14:creationId xmlns:p14="http://schemas.microsoft.com/office/powerpoint/2010/main" val="4226163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87D4-69F7-D889-FFD4-914CCEC1D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1ACF9-372B-B227-5621-A6256BA75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F876A-C219-C98E-C38C-3A2DD005B9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4BCF2A-54F5-F4F9-29E4-5294BA932B85}"/>
              </a:ext>
            </a:extLst>
          </p:cNvPr>
          <p:cNvSpPr>
            <a:spLocks noGrp="1"/>
          </p:cNvSpPr>
          <p:nvPr>
            <p:ph type="sldNum" sz="quarter" idx="5"/>
          </p:nvPr>
        </p:nvSpPr>
        <p:spPr/>
        <p:txBody>
          <a:bodyPr/>
          <a:lstStyle/>
          <a:p>
            <a:fld id="{DFFBCB46-5F17-FA46-A1EC-3D5624F26CD8}" type="slidenum">
              <a:rPr lang="en-US" smtClean="0"/>
              <a:t>15</a:t>
            </a:fld>
            <a:endParaRPr lang="en-US"/>
          </a:p>
        </p:txBody>
      </p:sp>
    </p:spTree>
    <p:extLst>
      <p:ext uri="{BB962C8B-B14F-4D97-AF65-F5344CB8AC3E}">
        <p14:creationId xmlns:p14="http://schemas.microsoft.com/office/powerpoint/2010/main" val="2320941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2BB5F-A6D8-A72A-C7DF-BA3CF29EF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62FC0-F02C-D93E-9EA9-B4B47EA36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23AE8-CFF6-6EC2-F8A3-46722822D9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4AAE3B-74DB-C5B5-4434-BCEA09ED550F}"/>
              </a:ext>
            </a:extLst>
          </p:cNvPr>
          <p:cNvSpPr>
            <a:spLocks noGrp="1"/>
          </p:cNvSpPr>
          <p:nvPr>
            <p:ph type="sldNum" sz="quarter" idx="5"/>
          </p:nvPr>
        </p:nvSpPr>
        <p:spPr/>
        <p:txBody>
          <a:bodyPr/>
          <a:lstStyle/>
          <a:p>
            <a:fld id="{DFFBCB46-5F17-FA46-A1EC-3D5624F26CD8}" type="slidenum">
              <a:rPr lang="en-US" smtClean="0"/>
              <a:t>16</a:t>
            </a:fld>
            <a:endParaRPr lang="en-US"/>
          </a:p>
        </p:txBody>
      </p:sp>
    </p:spTree>
    <p:extLst>
      <p:ext uri="{BB962C8B-B14F-4D97-AF65-F5344CB8AC3E}">
        <p14:creationId xmlns:p14="http://schemas.microsoft.com/office/powerpoint/2010/main" val="1404415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93825-61FC-731A-19FE-B145AEF44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7C5CF-D5BA-270C-A560-CD43269F7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C2872-68C2-9825-A493-E023A83C38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DB7F99-6C53-2022-6AD5-485DBA7B7740}"/>
              </a:ext>
            </a:extLst>
          </p:cNvPr>
          <p:cNvSpPr>
            <a:spLocks noGrp="1"/>
          </p:cNvSpPr>
          <p:nvPr>
            <p:ph type="sldNum" sz="quarter" idx="5"/>
          </p:nvPr>
        </p:nvSpPr>
        <p:spPr/>
        <p:txBody>
          <a:bodyPr/>
          <a:lstStyle/>
          <a:p>
            <a:fld id="{DFFBCB46-5F17-FA46-A1EC-3D5624F26CD8}" type="slidenum">
              <a:rPr lang="en-US" smtClean="0"/>
              <a:t>17</a:t>
            </a:fld>
            <a:endParaRPr lang="en-US"/>
          </a:p>
        </p:txBody>
      </p:sp>
    </p:spTree>
    <p:extLst>
      <p:ext uri="{BB962C8B-B14F-4D97-AF65-F5344CB8AC3E}">
        <p14:creationId xmlns:p14="http://schemas.microsoft.com/office/powerpoint/2010/main" val="3754209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9DB0E-8235-ECD3-33CA-2D1D61CE8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81772-029A-4519-063D-D1961F0D0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08CF6-9D2B-729C-FF2D-407D8E4A71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1A617C-7FDE-B4B4-421D-B6D6F0632DD4}"/>
              </a:ext>
            </a:extLst>
          </p:cNvPr>
          <p:cNvSpPr>
            <a:spLocks noGrp="1"/>
          </p:cNvSpPr>
          <p:nvPr>
            <p:ph type="sldNum" sz="quarter" idx="5"/>
          </p:nvPr>
        </p:nvSpPr>
        <p:spPr/>
        <p:txBody>
          <a:bodyPr/>
          <a:lstStyle/>
          <a:p>
            <a:fld id="{DFFBCB46-5F17-FA46-A1EC-3D5624F26CD8}" type="slidenum">
              <a:rPr lang="en-US" smtClean="0"/>
              <a:t>18</a:t>
            </a:fld>
            <a:endParaRPr lang="en-US"/>
          </a:p>
        </p:txBody>
      </p:sp>
    </p:spTree>
    <p:extLst>
      <p:ext uri="{BB962C8B-B14F-4D97-AF65-F5344CB8AC3E}">
        <p14:creationId xmlns:p14="http://schemas.microsoft.com/office/powerpoint/2010/main" val="1113086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19</a:t>
            </a:fld>
            <a:endParaRPr lang="en-US"/>
          </a:p>
        </p:txBody>
      </p:sp>
    </p:spTree>
    <p:extLst>
      <p:ext uri="{BB962C8B-B14F-4D97-AF65-F5344CB8AC3E}">
        <p14:creationId xmlns:p14="http://schemas.microsoft.com/office/powerpoint/2010/main" val="71690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2</a:t>
            </a:fld>
            <a:endParaRPr lang="en-US"/>
          </a:p>
        </p:txBody>
      </p:sp>
    </p:spTree>
    <p:extLst>
      <p:ext uri="{BB962C8B-B14F-4D97-AF65-F5344CB8AC3E}">
        <p14:creationId xmlns:p14="http://schemas.microsoft.com/office/powerpoint/2010/main" val="2701262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9E773-7663-F565-FEC6-95CA2EA04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EE822-3F6D-A2F8-3055-D695AAE47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34D70-D0FC-D9BA-55B8-CC1176D69CFC}"/>
              </a:ext>
            </a:extLst>
          </p:cNvPr>
          <p:cNvSpPr>
            <a:spLocks noGrp="1"/>
          </p:cNvSpPr>
          <p:nvPr>
            <p:ph type="body"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9116B2EC-E93B-B3E0-D8E5-36A372E4A1D3}"/>
              </a:ext>
            </a:extLst>
          </p:cNvPr>
          <p:cNvSpPr>
            <a:spLocks noGrp="1"/>
          </p:cNvSpPr>
          <p:nvPr>
            <p:ph type="sldNum" sz="quarter" idx="5"/>
          </p:nvPr>
        </p:nvSpPr>
        <p:spPr/>
        <p:txBody>
          <a:bodyPr/>
          <a:lstStyle/>
          <a:p>
            <a:fld id="{DFFBCB46-5F17-FA46-A1EC-3D5624F26CD8}" type="slidenum">
              <a:rPr lang="en-US" smtClean="0"/>
              <a:t>20</a:t>
            </a:fld>
            <a:endParaRPr lang="en-US"/>
          </a:p>
        </p:txBody>
      </p:sp>
    </p:spTree>
    <p:extLst>
      <p:ext uri="{BB962C8B-B14F-4D97-AF65-F5344CB8AC3E}">
        <p14:creationId xmlns:p14="http://schemas.microsoft.com/office/powerpoint/2010/main" val="3447719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87872-C7D5-2540-070D-EFB70CB10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5C0FC-62FD-C11E-8632-E5FB61FDC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851D6-C5AD-957D-7840-1488E605C5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B18C01-1E31-862F-9A0C-9C24174D982A}"/>
              </a:ext>
            </a:extLst>
          </p:cNvPr>
          <p:cNvSpPr>
            <a:spLocks noGrp="1"/>
          </p:cNvSpPr>
          <p:nvPr>
            <p:ph type="sldNum" sz="quarter" idx="5"/>
          </p:nvPr>
        </p:nvSpPr>
        <p:spPr/>
        <p:txBody>
          <a:bodyPr/>
          <a:lstStyle/>
          <a:p>
            <a:fld id="{DFFBCB46-5F17-FA46-A1EC-3D5624F26CD8}" type="slidenum">
              <a:rPr lang="en-US" smtClean="0"/>
              <a:t>21</a:t>
            </a:fld>
            <a:endParaRPr lang="en-US"/>
          </a:p>
        </p:txBody>
      </p:sp>
    </p:spTree>
    <p:extLst>
      <p:ext uri="{BB962C8B-B14F-4D97-AF65-F5344CB8AC3E}">
        <p14:creationId xmlns:p14="http://schemas.microsoft.com/office/powerpoint/2010/main" val="68621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598F0-E60E-2A6A-2FEF-E934F7421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47202-775C-D9BC-FA7A-9AC360E10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2CB80-7019-FD3D-6951-ED74386B89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9026CE-FE1C-BBDC-D874-7177D0C5A50C}"/>
              </a:ext>
            </a:extLst>
          </p:cNvPr>
          <p:cNvSpPr>
            <a:spLocks noGrp="1"/>
          </p:cNvSpPr>
          <p:nvPr>
            <p:ph type="sldNum" sz="quarter" idx="5"/>
          </p:nvPr>
        </p:nvSpPr>
        <p:spPr/>
        <p:txBody>
          <a:bodyPr/>
          <a:lstStyle/>
          <a:p>
            <a:fld id="{DFFBCB46-5F17-FA46-A1EC-3D5624F26CD8}" type="slidenum">
              <a:rPr lang="en-US" smtClean="0"/>
              <a:t>22</a:t>
            </a:fld>
            <a:endParaRPr lang="en-US"/>
          </a:p>
        </p:txBody>
      </p:sp>
    </p:spTree>
    <p:extLst>
      <p:ext uri="{BB962C8B-B14F-4D97-AF65-F5344CB8AC3E}">
        <p14:creationId xmlns:p14="http://schemas.microsoft.com/office/powerpoint/2010/main" val="2297757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23</a:t>
            </a:fld>
            <a:endParaRPr lang="en-US"/>
          </a:p>
        </p:txBody>
      </p:sp>
    </p:spTree>
    <p:extLst>
      <p:ext uri="{BB962C8B-B14F-4D97-AF65-F5344CB8AC3E}">
        <p14:creationId xmlns:p14="http://schemas.microsoft.com/office/powerpoint/2010/main" val="261991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24</a:t>
            </a:fld>
            <a:endParaRPr lang="en-US"/>
          </a:p>
        </p:txBody>
      </p:sp>
    </p:spTree>
    <p:extLst>
      <p:ext uri="{BB962C8B-B14F-4D97-AF65-F5344CB8AC3E}">
        <p14:creationId xmlns:p14="http://schemas.microsoft.com/office/powerpoint/2010/main" val="4174903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25</a:t>
            </a:fld>
            <a:endParaRPr lang="en-US"/>
          </a:p>
        </p:txBody>
      </p:sp>
    </p:spTree>
    <p:extLst>
      <p:ext uri="{BB962C8B-B14F-4D97-AF65-F5344CB8AC3E}">
        <p14:creationId xmlns:p14="http://schemas.microsoft.com/office/powerpoint/2010/main" val="3335168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26</a:t>
            </a:fld>
            <a:endParaRPr lang="en-US"/>
          </a:p>
        </p:txBody>
      </p:sp>
    </p:spTree>
    <p:extLst>
      <p:ext uri="{BB962C8B-B14F-4D97-AF65-F5344CB8AC3E}">
        <p14:creationId xmlns:p14="http://schemas.microsoft.com/office/powerpoint/2010/main" val="1442859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016CD-0CD5-1B9F-55D4-AE8B94670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24B3C-E10D-6109-5BB2-ADEE0447D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93F1D-041E-C7A0-4B7A-605FBCF96E9A}"/>
              </a:ext>
            </a:extLst>
          </p:cNvPr>
          <p:cNvSpPr>
            <a:spLocks noGrp="1"/>
          </p:cNvSpPr>
          <p:nvPr>
            <p:ph type="body"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4268680-66CE-8C12-5CD3-4A3776F0F91C}"/>
              </a:ext>
            </a:extLst>
          </p:cNvPr>
          <p:cNvSpPr>
            <a:spLocks noGrp="1"/>
          </p:cNvSpPr>
          <p:nvPr>
            <p:ph type="sldNum" sz="quarter" idx="5"/>
          </p:nvPr>
        </p:nvSpPr>
        <p:spPr/>
        <p:txBody>
          <a:bodyPr/>
          <a:lstStyle/>
          <a:p>
            <a:fld id="{DFFBCB46-5F17-FA46-A1EC-3D5624F26CD8}" type="slidenum">
              <a:rPr lang="en-US" smtClean="0"/>
              <a:t>27</a:t>
            </a:fld>
            <a:endParaRPr lang="en-US"/>
          </a:p>
        </p:txBody>
      </p:sp>
    </p:spTree>
    <p:extLst>
      <p:ext uri="{BB962C8B-B14F-4D97-AF65-F5344CB8AC3E}">
        <p14:creationId xmlns:p14="http://schemas.microsoft.com/office/powerpoint/2010/main" val="3834466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28</a:t>
            </a:fld>
            <a:endParaRPr lang="en-US"/>
          </a:p>
        </p:txBody>
      </p:sp>
    </p:spTree>
    <p:extLst>
      <p:ext uri="{BB962C8B-B14F-4D97-AF65-F5344CB8AC3E}">
        <p14:creationId xmlns:p14="http://schemas.microsoft.com/office/powerpoint/2010/main" val="4068067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6750D-3A1A-C152-2FB1-12D1C6A7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16AE0-7AC7-5505-E870-3AB73F3F9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47409-499D-91EF-EFE5-D365A31E9C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F13FF9-C0A9-6BA6-01F0-A328B6FB1832}"/>
              </a:ext>
            </a:extLst>
          </p:cNvPr>
          <p:cNvSpPr>
            <a:spLocks noGrp="1"/>
          </p:cNvSpPr>
          <p:nvPr>
            <p:ph type="sldNum" sz="quarter" idx="5"/>
          </p:nvPr>
        </p:nvSpPr>
        <p:spPr/>
        <p:txBody>
          <a:bodyPr/>
          <a:lstStyle/>
          <a:p>
            <a:fld id="{DFFBCB46-5F17-FA46-A1EC-3D5624F26CD8}" type="slidenum">
              <a:rPr lang="en-US" smtClean="0"/>
              <a:t>29</a:t>
            </a:fld>
            <a:endParaRPr lang="en-US"/>
          </a:p>
        </p:txBody>
      </p:sp>
    </p:spTree>
    <p:extLst>
      <p:ext uri="{BB962C8B-B14F-4D97-AF65-F5344CB8AC3E}">
        <p14:creationId xmlns:p14="http://schemas.microsoft.com/office/powerpoint/2010/main" val="306582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3</a:t>
            </a:fld>
            <a:endParaRPr lang="en-US"/>
          </a:p>
        </p:txBody>
      </p:sp>
    </p:spTree>
    <p:extLst>
      <p:ext uri="{BB962C8B-B14F-4D97-AF65-F5344CB8AC3E}">
        <p14:creationId xmlns:p14="http://schemas.microsoft.com/office/powerpoint/2010/main" val="2312525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E5BC1-5D82-9556-D9BE-2DD7FDB6A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65C0C-B28E-B250-C4B5-541512895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2549D-D134-4B29-D680-7914DB6770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D78027-4851-4CA9-7BE8-4B43F6482B16}"/>
              </a:ext>
            </a:extLst>
          </p:cNvPr>
          <p:cNvSpPr>
            <a:spLocks noGrp="1"/>
          </p:cNvSpPr>
          <p:nvPr>
            <p:ph type="sldNum" sz="quarter" idx="5"/>
          </p:nvPr>
        </p:nvSpPr>
        <p:spPr/>
        <p:txBody>
          <a:bodyPr/>
          <a:lstStyle/>
          <a:p>
            <a:fld id="{DFFBCB46-5F17-FA46-A1EC-3D5624F26CD8}" type="slidenum">
              <a:rPr lang="en-US" smtClean="0"/>
              <a:t>30</a:t>
            </a:fld>
            <a:endParaRPr lang="en-US"/>
          </a:p>
        </p:txBody>
      </p:sp>
    </p:spTree>
    <p:extLst>
      <p:ext uri="{BB962C8B-B14F-4D97-AF65-F5344CB8AC3E}">
        <p14:creationId xmlns:p14="http://schemas.microsoft.com/office/powerpoint/2010/main" val="1879368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9131F-E2A6-7596-F106-F288E965E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50E30-A5B5-21BF-70AB-C386B420D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91C483-9CE6-D524-A7BD-1362499257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C6564-032B-7798-58BD-E6FE1B008942}"/>
              </a:ext>
            </a:extLst>
          </p:cNvPr>
          <p:cNvSpPr>
            <a:spLocks noGrp="1"/>
          </p:cNvSpPr>
          <p:nvPr>
            <p:ph type="sldNum" sz="quarter" idx="5"/>
          </p:nvPr>
        </p:nvSpPr>
        <p:spPr/>
        <p:txBody>
          <a:bodyPr/>
          <a:lstStyle/>
          <a:p>
            <a:fld id="{DFFBCB46-5F17-FA46-A1EC-3D5624F26CD8}" type="slidenum">
              <a:rPr lang="en-US" smtClean="0"/>
              <a:t>31</a:t>
            </a:fld>
            <a:endParaRPr lang="en-US"/>
          </a:p>
        </p:txBody>
      </p:sp>
    </p:spTree>
    <p:extLst>
      <p:ext uri="{BB962C8B-B14F-4D97-AF65-F5344CB8AC3E}">
        <p14:creationId xmlns:p14="http://schemas.microsoft.com/office/powerpoint/2010/main" val="1829574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32</a:t>
            </a:fld>
            <a:endParaRPr lang="en-US"/>
          </a:p>
        </p:txBody>
      </p:sp>
    </p:spTree>
    <p:extLst>
      <p:ext uri="{BB962C8B-B14F-4D97-AF65-F5344CB8AC3E}">
        <p14:creationId xmlns:p14="http://schemas.microsoft.com/office/powerpoint/2010/main" val="489496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5A96-A481-9595-2E9C-A2083F518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4E4CD-55C6-59EB-5253-F0D1E5371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991DD-68B9-E191-ABD7-96DA8D8F223A}"/>
              </a:ext>
            </a:extLst>
          </p:cNvPr>
          <p:cNvSpPr>
            <a:spLocks noGrp="1"/>
          </p:cNvSpPr>
          <p:nvPr>
            <p:ph type="body"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E8C3EAD0-5D3D-0B6A-E740-89882C6695AD}"/>
              </a:ext>
            </a:extLst>
          </p:cNvPr>
          <p:cNvSpPr>
            <a:spLocks noGrp="1"/>
          </p:cNvSpPr>
          <p:nvPr>
            <p:ph type="sldNum" sz="quarter" idx="5"/>
          </p:nvPr>
        </p:nvSpPr>
        <p:spPr/>
        <p:txBody>
          <a:bodyPr/>
          <a:lstStyle/>
          <a:p>
            <a:fld id="{DFFBCB46-5F17-FA46-A1EC-3D5624F26CD8}" type="slidenum">
              <a:rPr lang="en-US" smtClean="0"/>
              <a:t>33</a:t>
            </a:fld>
            <a:endParaRPr lang="en-US"/>
          </a:p>
        </p:txBody>
      </p:sp>
    </p:spTree>
    <p:extLst>
      <p:ext uri="{BB962C8B-B14F-4D97-AF65-F5344CB8AC3E}">
        <p14:creationId xmlns:p14="http://schemas.microsoft.com/office/powerpoint/2010/main" val="2888259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83BDD-8058-C31C-F354-858317A2E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4D529-04E9-FA69-1E77-389BFA6E6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91FD7-B04D-9AD0-5ECB-2B9CD8D36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49AFE5-0465-BCB5-EE1C-528369EC7C00}"/>
              </a:ext>
            </a:extLst>
          </p:cNvPr>
          <p:cNvSpPr>
            <a:spLocks noGrp="1"/>
          </p:cNvSpPr>
          <p:nvPr>
            <p:ph type="sldNum" sz="quarter" idx="5"/>
          </p:nvPr>
        </p:nvSpPr>
        <p:spPr/>
        <p:txBody>
          <a:bodyPr/>
          <a:lstStyle/>
          <a:p>
            <a:fld id="{DFFBCB46-5F17-FA46-A1EC-3D5624F26CD8}" type="slidenum">
              <a:rPr lang="en-US" smtClean="0"/>
              <a:t>34</a:t>
            </a:fld>
            <a:endParaRPr lang="en-US"/>
          </a:p>
        </p:txBody>
      </p:sp>
    </p:spTree>
    <p:extLst>
      <p:ext uri="{BB962C8B-B14F-4D97-AF65-F5344CB8AC3E}">
        <p14:creationId xmlns:p14="http://schemas.microsoft.com/office/powerpoint/2010/main" val="4123235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26DF4-CD00-F277-2016-7E689CEB8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DBC28-20E3-E896-6E83-3B5046DB2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E082D-D44F-839E-945E-1081AC0254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141763-F827-7EAE-967E-A3A06E965C18}"/>
              </a:ext>
            </a:extLst>
          </p:cNvPr>
          <p:cNvSpPr>
            <a:spLocks noGrp="1"/>
          </p:cNvSpPr>
          <p:nvPr>
            <p:ph type="sldNum" sz="quarter" idx="5"/>
          </p:nvPr>
        </p:nvSpPr>
        <p:spPr/>
        <p:txBody>
          <a:bodyPr/>
          <a:lstStyle/>
          <a:p>
            <a:fld id="{DFFBCB46-5F17-FA46-A1EC-3D5624F26CD8}" type="slidenum">
              <a:rPr lang="en-US" smtClean="0"/>
              <a:t>35</a:t>
            </a:fld>
            <a:endParaRPr lang="en-US"/>
          </a:p>
        </p:txBody>
      </p:sp>
    </p:spTree>
    <p:extLst>
      <p:ext uri="{BB962C8B-B14F-4D97-AF65-F5344CB8AC3E}">
        <p14:creationId xmlns:p14="http://schemas.microsoft.com/office/powerpoint/2010/main" val="183422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1EB16-BDC6-7D4C-47BD-297CBB8624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99607-16AD-3A86-E255-21322704B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ECEDB-502E-1593-0F93-E2A17845F1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3341E4-366F-C929-9E69-5BE42A042159}"/>
              </a:ext>
            </a:extLst>
          </p:cNvPr>
          <p:cNvSpPr>
            <a:spLocks noGrp="1"/>
          </p:cNvSpPr>
          <p:nvPr>
            <p:ph type="sldNum" sz="quarter" idx="5"/>
          </p:nvPr>
        </p:nvSpPr>
        <p:spPr/>
        <p:txBody>
          <a:bodyPr/>
          <a:lstStyle/>
          <a:p>
            <a:fld id="{DFFBCB46-5F17-FA46-A1EC-3D5624F26CD8}" type="slidenum">
              <a:rPr lang="en-US" smtClean="0"/>
              <a:t>36</a:t>
            </a:fld>
            <a:endParaRPr lang="en-US"/>
          </a:p>
        </p:txBody>
      </p:sp>
    </p:spTree>
    <p:extLst>
      <p:ext uri="{BB962C8B-B14F-4D97-AF65-F5344CB8AC3E}">
        <p14:creationId xmlns:p14="http://schemas.microsoft.com/office/powerpoint/2010/main" val="545923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37</a:t>
            </a:fld>
            <a:endParaRPr lang="en-US"/>
          </a:p>
        </p:txBody>
      </p:sp>
    </p:spTree>
    <p:extLst>
      <p:ext uri="{BB962C8B-B14F-4D97-AF65-F5344CB8AC3E}">
        <p14:creationId xmlns:p14="http://schemas.microsoft.com/office/powerpoint/2010/main" val="272108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03B78-5108-4A10-97DD-53A6AF99A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837DD-6202-20F1-FDFC-DAEACC7DC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44943-17ED-532A-56DE-054AF7BA67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5621D8-1894-7BF6-FDAE-BFC6733F0FDA}"/>
              </a:ext>
            </a:extLst>
          </p:cNvPr>
          <p:cNvSpPr>
            <a:spLocks noGrp="1"/>
          </p:cNvSpPr>
          <p:nvPr>
            <p:ph type="sldNum" sz="quarter" idx="5"/>
          </p:nvPr>
        </p:nvSpPr>
        <p:spPr/>
        <p:txBody>
          <a:bodyPr/>
          <a:lstStyle/>
          <a:p>
            <a:fld id="{DFFBCB46-5F17-FA46-A1EC-3D5624F26CD8}" type="slidenum">
              <a:rPr lang="en-US" smtClean="0"/>
              <a:t>38</a:t>
            </a:fld>
            <a:endParaRPr lang="en-US"/>
          </a:p>
        </p:txBody>
      </p:sp>
    </p:spTree>
    <p:extLst>
      <p:ext uri="{BB962C8B-B14F-4D97-AF65-F5344CB8AC3E}">
        <p14:creationId xmlns:p14="http://schemas.microsoft.com/office/powerpoint/2010/main" val="3930913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39</a:t>
            </a:fld>
            <a:endParaRPr lang="en-US"/>
          </a:p>
        </p:txBody>
      </p:sp>
    </p:spTree>
    <p:extLst>
      <p:ext uri="{BB962C8B-B14F-4D97-AF65-F5344CB8AC3E}">
        <p14:creationId xmlns:p14="http://schemas.microsoft.com/office/powerpoint/2010/main" val="245083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4</a:t>
            </a:fld>
            <a:endParaRPr lang="en-US"/>
          </a:p>
        </p:txBody>
      </p:sp>
    </p:spTree>
    <p:extLst>
      <p:ext uri="{BB962C8B-B14F-4D97-AF65-F5344CB8AC3E}">
        <p14:creationId xmlns:p14="http://schemas.microsoft.com/office/powerpoint/2010/main" val="2822141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82AED-E3AD-C636-354C-4FA9D97B2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762FA-E27B-50E8-DAF0-4FF99EAF0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EC0461-7002-5D3E-2541-ED10C1833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8EBCAE-04CB-897A-55F6-68172ADF84A5}"/>
              </a:ext>
            </a:extLst>
          </p:cNvPr>
          <p:cNvSpPr>
            <a:spLocks noGrp="1"/>
          </p:cNvSpPr>
          <p:nvPr>
            <p:ph type="sldNum" sz="quarter" idx="5"/>
          </p:nvPr>
        </p:nvSpPr>
        <p:spPr/>
        <p:txBody>
          <a:bodyPr/>
          <a:lstStyle/>
          <a:p>
            <a:fld id="{DFFBCB46-5F17-FA46-A1EC-3D5624F26CD8}" type="slidenum">
              <a:rPr lang="en-US" smtClean="0"/>
              <a:t>5</a:t>
            </a:fld>
            <a:endParaRPr lang="en-US"/>
          </a:p>
        </p:txBody>
      </p:sp>
    </p:spTree>
    <p:extLst>
      <p:ext uri="{BB962C8B-B14F-4D97-AF65-F5344CB8AC3E}">
        <p14:creationId xmlns:p14="http://schemas.microsoft.com/office/powerpoint/2010/main" val="404951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dirty="0"/>
            </a:br>
            <a:endParaRPr lang="en-US" dirty="0"/>
          </a:p>
        </p:txBody>
      </p:sp>
      <p:sp>
        <p:nvSpPr>
          <p:cNvPr id="4" name="Slide Number Placeholder 3"/>
          <p:cNvSpPr>
            <a:spLocks noGrp="1"/>
          </p:cNvSpPr>
          <p:nvPr>
            <p:ph type="sldNum" sz="quarter" idx="5"/>
          </p:nvPr>
        </p:nvSpPr>
        <p:spPr/>
        <p:txBody>
          <a:bodyPr/>
          <a:lstStyle/>
          <a:p>
            <a:fld id="{DFFBCB46-5F17-FA46-A1EC-3D5624F26CD8}" type="slidenum">
              <a:rPr lang="en-US" smtClean="0"/>
              <a:t>6</a:t>
            </a:fld>
            <a:endParaRPr lang="en-US"/>
          </a:p>
        </p:txBody>
      </p:sp>
    </p:spTree>
    <p:extLst>
      <p:ext uri="{BB962C8B-B14F-4D97-AF65-F5344CB8AC3E}">
        <p14:creationId xmlns:p14="http://schemas.microsoft.com/office/powerpoint/2010/main" val="45344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BD2FD-DF90-4201-2E9F-D1EEC3B10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87CA7-7F78-D5A8-F7E8-66562E289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F29C3-DFC0-2CA5-3686-2A9DA0F4D1E7}"/>
              </a:ext>
            </a:extLst>
          </p:cNvPr>
          <p:cNvSpPr>
            <a:spLocks noGrp="1"/>
          </p:cNvSpPr>
          <p:nvPr>
            <p:ph type="body"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B9500AD3-CA87-7CF8-9AC3-0766FD6FA215}"/>
              </a:ext>
            </a:extLst>
          </p:cNvPr>
          <p:cNvSpPr>
            <a:spLocks noGrp="1"/>
          </p:cNvSpPr>
          <p:nvPr>
            <p:ph type="sldNum" sz="quarter" idx="5"/>
          </p:nvPr>
        </p:nvSpPr>
        <p:spPr/>
        <p:txBody>
          <a:bodyPr/>
          <a:lstStyle/>
          <a:p>
            <a:fld id="{DFFBCB46-5F17-FA46-A1EC-3D5624F26CD8}" type="slidenum">
              <a:rPr lang="en-US" smtClean="0"/>
              <a:t>7</a:t>
            </a:fld>
            <a:endParaRPr lang="en-US"/>
          </a:p>
        </p:txBody>
      </p:sp>
    </p:spTree>
    <p:extLst>
      <p:ext uri="{BB962C8B-B14F-4D97-AF65-F5344CB8AC3E}">
        <p14:creationId xmlns:p14="http://schemas.microsoft.com/office/powerpoint/2010/main" val="203184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3325D-AB53-D2A9-6EAF-1DC5BB3B3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63154-74C0-3621-358A-D3E529AF9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0DAC1C-7E01-415A-825E-F098D8DEFA62}"/>
              </a:ext>
            </a:extLst>
          </p:cNvPr>
          <p:cNvSpPr>
            <a:spLocks noGrp="1"/>
          </p:cNvSpPr>
          <p:nvPr>
            <p:ph type="body" idx="1"/>
          </p:nvPr>
        </p:nvSpPr>
        <p:spPr/>
        <p:txBody>
          <a:bodyPr/>
          <a:lstStyle/>
          <a:p>
            <a:pPr algn="l">
              <a:buFont typeface="Arial" panose="020B0604020202020204" pitchFamily="34" charset="0"/>
              <a:buNone/>
            </a:pPr>
            <a:br>
              <a:rPr lang="en-US" dirty="0"/>
            </a:br>
            <a:endParaRPr lang="en-US" dirty="0"/>
          </a:p>
        </p:txBody>
      </p:sp>
      <p:sp>
        <p:nvSpPr>
          <p:cNvPr id="4" name="Slide Number Placeholder 3">
            <a:extLst>
              <a:ext uri="{FF2B5EF4-FFF2-40B4-BE49-F238E27FC236}">
                <a16:creationId xmlns:a16="http://schemas.microsoft.com/office/drawing/2014/main" id="{84D5E7E0-0F07-4A22-4557-9052C987F550}"/>
              </a:ext>
            </a:extLst>
          </p:cNvPr>
          <p:cNvSpPr>
            <a:spLocks noGrp="1"/>
          </p:cNvSpPr>
          <p:nvPr>
            <p:ph type="sldNum" sz="quarter" idx="5"/>
          </p:nvPr>
        </p:nvSpPr>
        <p:spPr/>
        <p:txBody>
          <a:bodyPr/>
          <a:lstStyle/>
          <a:p>
            <a:fld id="{DFFBCB46-5F17-FA46-A1EC-3D5624F26CD8}" type="slidenum">
              <a:rPr lang="en-US" smtClean="0"/>
              <a:t>8</a:t>
            </a:fld>
            <a:endParaRPr lang="en-US"/>
          </a:p>
        </p:txBody>
      </p:sp>
    </p:spTree>
    <p:extLst>
      <p:ext uri="{BB962C8B-B14F-4D97-AF65-F5344CB8AC3E}">
        <p14:creationId xmlns:p14="http://schemas.microsoft.com/office/powerpoint/2010/main" val="131952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83F0F-27EA-0622-C1BF-1CB96749B9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9E475-7414-B2E2-285F-D5B48B54C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26287-D6FF-37BA-E417-232FA527F443}"/>
              </a:ext>
            </a:extLst>
          </p:cNvPr>
          <p:cNvSpPr>
            <a:spLocks noGrp="1"/>
          </p:cNvSpPr>
          <p:nvPr>
            <p:ph type="body" idx="1"/>
          </p:nvPr>
        </p:nvSpPr>
        <p:spPr/>
        <p:txBody>
          <a:bodyPr/>
          <a:lstStyle/>
          <a:p>
            <a:pPr algn="l">
              <a:buFont typeface="Arial" panose="020B0604020202020204" pitchFamily="34" charset="0"/>
              <a:buNone/>
            </a:pPr>
            <a:br>
              <a:rPr lang="en-US" dirty="0"/>
            </a:br>
            <a:endParaRPr lang="en-US" dirty="0"/>
          </a:p>
        </p:txBody>
      </p:sp>
      <p:sp>
        <p:nvSpPr>
          <p:cNvPr id="4" name="Slide Number Placeholder 3">
            <a:extLst>
              <a:ext uri="{FF2B5EF4-FFF2-40B4-BE49-F238E27FC236}">
                <a16:creationId xmlns:a16="http://schemas.microsoft.com/office/drawing/2014/main" id="{17EBDD74-40F9-BE8A-E42F-D1748AAA7D31}"/>
              </a:ext>
            </a:extLst>
          </p:cNvPr>
          <p:cNvSpPr>
            <a:spLocks noGrp="1"/>
          </p:cNvSpPr>
          <p:nvPr>
            <p:ph type="sldNum" sz="quarter" idx="5"/>
          </p:nvPr>
        </p:nvSpPr>
        <p:spPr/>
        <p:txBody>
          <a:bodyPr/>
          <a:lstStyle/>
          <a:p>
            <a:fld id="{DFFBCB46-5F17-FA46-A1EC-3D5624F26CD8}" type="slidenum">
              <a:rPr lang="en-US" smtClean="0"/>
              <a:t>9</a:t>
            </a:fld>
            <a:endParaRPr lang="en-US"/>
          </a:p>
        </p:txBody>
      </p:sp>
    </p:spTree>
    <p:extLst>
      <p:ext uri="{BB962C8B-B14F-4D97-AF65-F5344CB8AC3E}">
        <p14:creationId xmlns:p14="http://schemas.microsoft.com/office/powerpoint/2010/main" val="2065370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Projection Navy">
  <p:cSld name="Cover-Projection Navy">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2343150" y="2119312"/>
            <a:ext cx="7505700" cy="2619375"/>
          </a:xfrm>
          <a:prstGeom prst="rect">
            <a:avLst/>
          </a:prstGeom>
          <a:noFill/>
          <a:ln>
            <a:noFill/>
          </a:ln>
        </p:spPr>
      </p:pic>
    </p:spTree>
    <p:extLst>
      <p:ext uri="{BB962C8B-B14F-4D97-AF65-F5344CB8AC3E}">
        <p14:creationId xmlns:p14="http://schemas.microsoft.com/office/powerpoint/2010/main" val="1556425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Google Shape;61;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Google Shape;62;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339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9150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 name="Google Shape;68;p1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90000"/>
              </a:lnSpc>
              <a:spcBef>
                <a:spcPts val="5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L="914400" marR="0" lvl="1" indent="-228600" algn="l" rtl="0">
              <a:lnSpc>
                <a:spcPct val="90000"/>
              </a:lnSpc>
              <a:spcBef>
                <a:spcPts val="5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rtl="0">
              <a:lnSpc>
                <a:spcPct val="90000"/>
              </a:lnSpc>
              <a:spcBef>
                <a:spcPts val="5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4pPr>
            <a:lvl5pPr marL="2286000" marR="0" lvl="4"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70" name="Google Shape;70;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502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4" name="Google Shape;74;p18"/>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3F3F3F"/>
              </a:buClr>
              <a:buSzPts val="3200"/>
              <a:buFont typeface="Arial"/>
              <a:buNone/>
              <a:defRPr sz="3200" b="0" i="0" u="none" strike="noStrike" cap="none">
                <a:solidFill>
                  <a:srgbClr val="3F3F3F"/>
                </a:solidFill>
                <a:latin typeface="Arial"/>
                <a:ea typeface="Arial"/>
                <a:cs typeface="Arial"/>
                <a:sym typeface="Arial"/>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Arial"/>
                <a:ea typeface="Arial"/>
                <a:cs typeface="Arial"/>
                <a:sym typeface="Arial"/>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5" name="Google Shape;75;p1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L="914400" marR="0" lvl="1" indent="-228600" algn="l" rtl="0">
              <a:lnSpc>
                <a:spcPct val="90000"/>
              </a:lnSpc>
              <a:spcBef>
                <a:spcPts val="5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rtl="0">
              <a:lnSpc>
                <a:spcPct val="90000"/>
              </a:lnSpc>
              <a:spcBef>
                <a:spcPts val="5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4pPr>
            <a:lvl5pPr marL="2286000" marR="0" lvl="4"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76" name="Google Shape;76;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7094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 name="Google Shape;80;p1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3734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5" name="Google Shape;85;p2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0070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Navy Cover-Title with Logo ">
  <p:cSld name="Navy Cover-Title with Logo ">
    <p:spTree>
      <p:nvGrpSpPr>
        <p:cNvPr id="1" name="Shape 8"/>
        <p:cNvGrpSpPr/>
        <p:nvPr/>
      </p:nvGrpSpPr>
      <p:grpSpPr>
        <a:xfrm>
          <a:off x="0" y="0"/>
          <a:ext cx="0" cy="0"/>
          <a:chOff x="0" y="0"/>
          <a:chExt cx="0" cy="0"/>
        </a:xfrm>
      </p:grpSpPr>
      <p:sp>
        <p:nvSpPr>
          <p:cNvPr id="9" name="Google Shape;9;p3"/>
          <p:cNvSpPr txBox="1">
            <a:spLocks noGrp="1"/>
          </p:cNvSpPr>
          <p:nvPr>
            <p:ph type="subTitle" idx="1"/>
          </p:nvPr>
        </p:nvSpPr>
        <p:spPr>
          <a:xfrm>
            <a:off x="1524000" y="4484905"/>
            <a:ext cx="9144000" cy="10752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0" name="Google Shape;10;p3"/>
          <p:cNvPicPr preferRelativeResize="0"/>
          <p:nvPr/>
        </p:nvPicPr>
        <p:blipFill rotWithShape="1">
          <a:blip r:embed="rId2">
            <a:alphaModFix/>
          </a:blip>
          <a:srcRect/>
          <a:stretch/>
        </p:blipFill>
        <p:spPr>
          <a:xfrm>
            <a:off x="3281362" y="1153740"/>
            <a:ext cx="5629275" cy="1964531"/>
          </a:xfrm>
          <a:prstGeom prst="rect">
            <a:avLst/>
          </a:prstGeom>
          <a:noFill/>
          <a:ln>
            <a:noFill/>
          </a:ln>
        </p:spPr>
      </p:pic>
      <p:sp>
        <p:nvSpPr>
          <p:cNvPr id="11" name="Google Shape;11;p3"/>
          <p:cNvSpPr txBox="1">
            <a:spLocks noGrp="1"/>
          </p:cNvSpPr>
          <p:nvPr>
            <p:ph type="body" idx="2"/>
          </p:nvPr>
        </p:nvSpPr>
        <p:spPr>
          <a:xfrm>
            <a:off x="1524000" y="3031066"/>
            <a:ext cx="9144000" cy="1337700"/>
          </a:xfrm>
          <a:prstGeom prst="rect">
            <a:avLst/>
          </a:prstGeom>
          <a:noFill/>
          <a:ln>
            <a:noFill/>
          </a:ln>
        </p:spPr>
        <p:txBody>
          <a:bodyPr spcFirstLastPara="1" wrap="square" lIns="91425" tIns="45700" rIns="91425" bIns="45700" anchor="b" anchorCtr="0"/>
          <a:lstStyle>
            <a:lvl1pPr marL="457200" marR="0" lvl="0" indent="-228600" algn="ctr" rtl="0">
              <a:lnSpc>
                <a:spcPct val="90000"/>
              </a:lnSpc>
              <a:spcBef>
                <a:spcPts val="1000"/>
              </a:spcBef>
              <a:spcAft>
                <a:spcPts val="0"/>
              </a:spcAft>
              <a:buClr>
                <a:schemeClr val="accent1"/>
              </a:buClr>
              <a:buSzPts val="4400"/>
              <a:buFont typeface="Arial"/>
              <a:buNone/>
              <a:defRPr sz="4400" b="0" i="0" u="none" strike="noStrike" cap="none">
                <a:solidFill>
                  <a:schemeClr val="accent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5928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Projection White">
  <p:cSld name="Cover-Projection White">
    <p:bg>
      <p:bgPr>
        <a:solidFill>
          <a:schemeClr val="lt1"/>
        </a:solidFill>
        <a:effectLst/>
      </p:bgPr>
    </p:bg>
    <p:spTree>
      <p:nvGrpSpPr>
        <p:cNvPr id="1" name="Shape 12"/>
        <p:cNvGrpSpPr/>
        <p:nvPr/>
      </p:nvGrpSpPr>
      <p:grpSpPr>
        <a:xfrm>
          <a:off x="0" y="0"/>
          <a:ext cx="0" cy="0"/>
          <a:chOff x="0" y="0"/>
          <a:chExt cx="0" cy="0"/>
        </a:xfrm>
      </p:grpSpPr>
      <p:pic>
        <p:nvPicPr>
          <p:cNvPr id="13" name="Google Shape;13;p4"/>
          <p:cNvPicPr preferRelativeResize="0"/>
          <p:nvPr/>
        </p:nvPicPr>
        <p:blipFill rotWithShape="1">
          <a:blip r:embed="rId2">
            <a:alphaModFix/>
          </a:blip>
          <a:srcRect/>
          <a:stretch/>
        </p:blipFill>
        <p:spPr>
          <a:xfrm>
            <a:off x="2376487" y="2195512"/>
            <a:ext cx="7439025" cy="2466975"/>
          </a:xfrm>
          <a:prstGeom prst="rect">
            <a:avLst/>
          </a:prstGeom>
          <a:noFill/>
          <a:ln>
            <a:noFill/>
          </a:ln>
        </p:spPr>
      </p:pic>
    </p:spTree>
    <p:extLst>
      <p:ext uri="{BB962C8B-B14F-4D97-AF65-F5344CB8AC3E}">
        <p14:creationId xmlns:p14="http://schemas.microsoft.com/office/powerpoint/2010/main" val="128347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 Cover-Title with Logo">
  <p:cSld name="White Cover-Title with Logo">
    <p:bg>
      <p:bgPr>
        <a:solidFill>
          <a:schemeClr val="lt1"/>
        </a:solidFill>
        <a:effectLst/>
      </p:bgPr>
    </p:bg>
    <p:spTree>
      <p:nvGrpSpPr>
        <p:cNvPr id="1" name="Shape 14"/>
        <p:cNvGrpSpPr/>
        <p:nvPr/>
      </p:nvGrpSpPr>
      <p:grpSpPr>
        <a:xfrm>
          <a:off x="0" y="0"/>
          <a:ext cx="0" cy="0"/>
          <a:chOff x="0" y="0"/>
          <a:chExt cx="0" cy="0"/>
        </a:xfrm>
      </p:grpSpPr>
      <p:sp>
        <p:nvSpPr>
          <p:cNvPr id="15" name="Google Shape;15;p5"/>
          <p:cNvSpPr txBox="1">
            <a:spLocks noGrp="1"/>
          </p:cNvSpPr>
          <p:nvPr>
            <p:ph type="subTitle" idx="1"/>
          </p:nvPr>
        </p:nvSpPr>
        <p:spPr>
          <a:xfrm>
            <a:off x="1524000" y="4484905"/>
            <a:ext cx="9144000" cy="10752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6" name="Google Shape;16;p5"/>
          <p:cNvPicPr preferRelativeResize="0"/>
          <p:nvPr/>
        </p:nvPicPr>
        <p:blipFill rotWithShape="1">
          <a:blip r:embed="rId2">
            <a:alphaModFix/>
          </a:blip>
          <a:srcRect/>
          <a:stretch/>
        </p:blipFill>
        <p:spPr>
          <a:xfrm>
            <a:off x="3314918" y="1201978"/>
            <a:ext cx="5629274" cy="1866815"/>
          </a:xfrm>
          <a:prstGeom prst="rect">
            <a:avLst/>
          </a:prstGeom>
          <a:noFill/>
          <a:ln>
            <a:noFill/>
          </a:ln>
        </p:spPr>
      </p:pic>
      <p:sp>
        <p:nvSpPr>
          <p:cNvPr id="17" name="Google Shape;17;p5"/>
          <p:cNvSpPr txBox="1">
            <a:spLocks noGrp="1"/>
          </p:cNvSpPr>
          <p:nvPr>
            <p:ph type="body" idx="2"/>
          </p:nvPr>
        </p:nvSpPr>
        <p:spPr>
          <a:xfrm>
            <a:off x="1524000" y="3141133"/>
            <a:ext cx="9144000" cy="1227000"/>
          </a:xfrm>
          <a:prstGeom prst="rect">
            <a:avLst/>
          </a:prstGeom>
          <a:noFill/>
          <a:ln>
            <a:noFill/>
          </a:ln>
        </p:spPr>
        <p:txBody>
          <a:bodyPr spcFirstLastPara="1" wrap="square" lIns="91425" tIns="45700" rIns="91425" bIns="45700" anchor="b" anchorCtr="0"/>
          <a:lstStyle>
            <a:lvl1pPr marL="457200" marR="0" lvl="0" indent="-228600" algn="ctr" rtl="0">
              <a:lnSpc>
                <a:spcPct val="90000"/>
              </a:lnSpc>
              <a:spcBef>
                <a:spcPts val="1000"/>
              </a:spcBef>
              <a:spcAft>
                <a:spcPts val="0"/>
              </a:spcAft>
              <a:buClr>
                <a:schemeClr val="dk2"/>
              </a:buClr>
              <a:buSzPts val="4400"/>
              <a:buFont typeface="Arial"/>
              <a:buNone/>
              <a:defRPr sz="4400" b="0" i="0" u="none" strike="noStrike" cap="none">
                <a:solidFill>
                  <a:schemeClr val="dk2"/>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4623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0"/>
        <p:cNvGrpSpPr/>
        <p:nvPr/>
      </p:nvGrpSpPr>
      <p:grpSpPr>
        <a:xfrm>
          <a:off x="0" y="0"/>
          <a:ext cx="0" cy="0"/>
          <a:chOff x="0" y="0"/>
          <a:chExt cx="0" cy="0"/>
        </a:xfrm>
      </p:grpSpPr>
      <p:sp>
        <p:nvSpPr>
          <p:cNvPr id="31" name="Google Shape;31;p1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2"/>
              </a:buClr>
              <a:buSzPts val="6000"/>
              <a:buFont typeface="Georgia"/>
              <a:buNone/>
              <a:defRPr sz="60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 name="Google Shape;32;p1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3F3F3F"/>
              </a:buClr>
              <a:buSzPts val="2400"/>
              <a:buFont typeface="Arial"/>
              <a:buNone/>
              <a:defRPr sz="2400" b="0" i="0" u="none" strike="noStrike" cap="none">
                <a:solidFill>
                  <a:srgbClr val="3F3F3F"/>
                </a:solidFill>
                <a:latin typeface="Arial"/>
                <a:ea typeface="Arial"/>
                <a:cs typeface="Arial"/>
                <a:sym typeface="Arial"/>
              </a:defRPr>
            </a:lvl1pPr>
            <a:lvl2pPr marR="0" lvl="1" algn="ctr"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2pPr>
            <a:lvl3pPr marR="0" lvl="2" algn="ctr" rtl="0">
              <a:lnSpc>
                <a:spcPct val="90000"/>
              </a:lnSpc>
              <a:spcBef>
                <a:spcPts val="50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3pPr>
            <a:lvl4pPr marR="0" lvl="3" algn="ctr" rtl="0">
              <a:lnSpc>
                <a:spcPct val="90000"/>
              </a:lnSpc>
              <a:spcBef>
                <a:spcPts val="5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4pPr>
            <a:lvl5pPr marR="0" lvl="4" algn="ctr" rtl="0">
              <a:lnSpc>
                <a:spcPct val="90000"/>
              </a:lnSpc>
              <a:spcBef>
                <a:spcPts val="5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3" name="Google Shape;33;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6508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 name="Google Shape;37;p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590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2"/>
              </a:buClr>
              <a:buSzPts val="6000"/>
              <a:buFont typeface="Georgia"/>
              <a:buNone/>
              <a:defRPr sz="60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 name="Google Shape;42;p1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43" name="Google Shape;43;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341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 name="Google Shape;47;p1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1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243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 name="Google Shape;53;p1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2pPr>
            <a:lvl3pPr marL="1371600" marR="0" lvl="2" indent="-228600" algn="l" rtl="0">
              <a:lnSpc>
                <a:spcPct val="90000"/>
              </a:lnSpc>
              <a:spcBef>
                <a:spcPts val="500"/>
              </a:spcBef>
              <a:spcAft>
                <a:spcPts val="0"/>
              </a:spcAft>
              <a:buClr>
                <a:srgbClr val="3F3F3F"/>
              </a:buClr>
              <a:buSzPts val="1800"/>
              <a:buFont typeface="Arial"/>
              <a:buNone/>
              <a:defRPr sz="1800" b="1" i="0" u="none" strike="noStrike" cap="none">
                <a:solidFill>
                  <a:srgbClr val="3F3F3F"/>
                </a:solidFill>
                <a:latin typeface="Arial"/>
                <a:ea typeface="Arial"/>
                <a:cs typeface="Arial"/>
                <a:sym typeface="Arial"/>
              </a:defRPr>
            </a:lvl3pPr>
            <a:lvl4pPr marL="1828800" marR="0" lvl="3" indent="-228600" algn="l" rtl="0">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4pPr>
            <a:lvl5pPr marL="2286000" marR="0" lvl="4" indent="-228600" algn="l" rtl="0">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1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1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2pPr>
            <a:lvl3pPr marL="1371600" marR="0" lvl="2" indent="-228600" algn="l" rtl="0">
              <a:lnSpc>
                <a:spcPct val="90000"/>
              </a:lnSpc>
              <a:spcBef>
                <a:spcPts val="500"/>
              </a:spcBef>
              <a:spcAft>
                <a:spcPts val="0"/>
              </a:spcAft>
              <a:buClr>
                <a:srgbClr val="3F3F3F"/>
              </a:buClr>
              <a:buSzPts val="1800"/>
              <a:buFont typeface="Arial"/>
              <a:buNone/>
              <a:defRPr sz="1800" b="1" i="0" u="none" strike="noStrike" cap="none">
                <a:solidFill>
                  <a:srgbClr val="3F3F3F"/>
                </a:solidFill>
                <a:latin typeface="Arial"/>
                <a:ea typeface="Arial"/>
                <a:cs typeface="Arial"/>
                <a:sym typeface="Arial"/>
              </a:defRPr>
            </a:lvl3pPr>
            <a:lvl4pPr marL="1828800" marR="0" lvl="3" indent="-228600" algn="l" rtl="0">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4pPr>
            <a:lvl5pPr marL="2286000" marR="0" lvl="4" indent="-228600" algn="l" rtl="0">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1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86098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2678005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 name="Google Shape;26;p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9"/>
          <p:cNvPicPr preferRelativeResize="0"/>
          <p:nvPr/>
        </p:nvPicPr>
        <p:blipFill rotWithShape="1">
          <a:blip r:embed="rId13">
            <a:alphaModFix/>
          </a:blip>
          <a:srcRect/>
          <a:stretch/>
        </p:blipFill>
        <p:spPr>
          <a:xfrm>
            <a:off x="157659" y="6237485"/>
            <a:ext cx="1492470" cy="485502"/>
          </a:xfrm>
          <a:prstGeom prst="rect">
            <a:avLst/>
          </a:prstGeom>
          <a:noFill/>
          <a:ln>
            <a:noFill/>
          </a:ln>
        </p:spPr>
      </p:pic>
    </p:spTree>
    <p:extLst>
      <p:ext uri="{BB962C8B-B14F-4D97-AF65-F5344CB8AC3E}">
        <p14:creationId xmlns:p14="http://schemas.microsoft.com/office/powerpoint/2010/main" val="1543969621"/>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D58021-F305-4576-93AF-FEAFD218DA96}"/>
              </a:ext>
            </a:extLst>
          </p:cNvPr>
          <p:cNvSpPr>
            <a:spLocks noGrp="1"/>
          </p:cNvSpPr>
          <p:nvPr>
            <p:ph type="body" idx="2"/>
          </p:nvPr>
        </p:nvSpPr>
        <p:spPr/>
        <p:txBody>
          <a:bodyPr/>
          <a:lstStyle/>
          <a:p>
            <a:r>
              <a:rPr lang="en-US" dirty="0"/>
              <a:t>CSC 405/605 Data Science</a:t>
            </a:r>
          </a:p>
        </p:txBody>
      </p:sp>
    </p:spTree>
    <p:extLst>
      <p:ext uri="{BB962C8B-B14F-4D97-AF65-F5344CB8AC3E}">
        <p14:creationId xmlns:p14="http://schemas.microsoft.com/office/powerpoint/2010/main" val="378766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DBEDC-7FA4-9C91-2A3B-243AE8308D8C}"/>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633816B8-9EDE-B013-DE6A-4E151EC794B3}"/>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B5F9EDE4-6D0C-15B2-5BFE-14CDFA1B1411}"/>
              </a:ext>
            </a:extLst>
          </p:cNvPr>
          <p:cNvSpPr txBox="1"/>
          <p:nvPr/>
        </p:nvSpPr>
        <p:spPr>
          <a:xfrm>
            <a:off x="414339" y="2043113"/>
            <a:ext cx="11201399" cy="1477328"/>
          </a:xfrm>
          <a:prstGeom prst="rect">
            <a:avLst/>
          </a:prstGeom>
          <a:noFill/>
        </p:spPr>
        <p:txBody>
          <a:bodyPr wrap="square" rtlCol="0">
            <a:spAutoFit/>
          </a:bodyPr>
          <a:lstStyle/>
          <a:p>
            <a:pPr marL="342900" indent="-342900">
              <a:buFontTx/>
              <a:buAutoNum type="arabicParenR"/>
            </a:pPr>
            <a:r>
              <a:rPr lang="en-US" b="0" i="0" dirty="0">
                <a:solidFill>
                  <a:srgbClr val="000000"/>
                </a:solidFill>
                <a:effectLst/>
              </a:rPr>
              <a:t>Column Chart: </a:t>
            </a:r>
            <a:r>
              <a:rPr lang="en-US" dirty="0"/>
              <a:t>Stacked column charts: the primary use for stacked column charts is in representing data where values are </a:t>
            </a:r>
            <a:r>
              <a:rPr lang="en-US" dirty="0">
                <a:solidFill>
                  <a:srgbClr val="FF0000"/>
                </a:solidFill>
              </a:rPr>
              <a:t>divided into contributing categories </a:t>
            </a:r>
            <a:r>
              <a:rPr lang="en-US" dirty="0"/>
              <a:t>that sum to the total. This means that the data naturally has two categorical variables, one of which we designate as the </a:t>
            </a:r>
            <a:r>
              <a:rPr lang="en-US" dirty="0">
                <a:solidFill>
                  <a:srgbClr val="FF0000"/>
                </a:solidFill>
              </a:rPr>
              <a:t>primary variable to plot as columns</a:t>
            </a:r>
            <a:r>
              <a:rPr lang="en-US" dirty="0"/>
              <a:t>, and the </a:t>
            </a:r>
            <a:r>
              <a:rPr lang="en-US" dirty="0">
                <a:solidFill>
                  <a:srgbClr val="FF0000"/>
                </a:solidFill>
              </a:rPr>
              <a:t>second which we use to divide the columns into segments</a:t>
            </a:r>
            <a:r>
              <a:rPr lang="en-US" dirty="0"/>
              <a:t>.</a:t>
            </a:r>
            <a:br>
              <a:rPr lang="en-US" dirty="0"/>
            </a:br>
            <a:endParaRPr lang="en-US" dirty="0"/>
          </a:p>
        </p:txBody>
      </p:sp>
      <p:pic>
        <p:nvPicPr>
          <p:cNvPr id="5122" name="Picture 2">
            <a:extLst>
              <a:ext uri="{FF2B5EF4-FFF2-40B4-BE49-F238E27FC236}">
                <a16:creationId xmlns:a16="http://schemas.microsoft.com/office/drawing/2014/main" id="{9A86968B-45A6-BC52-9F50-5C054FA08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32" y="3285474"/>
            <a:ext cx="5066868" cy="35725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ABFC8B-F099-FB9D-5C70-2420F131D0FA}"/>
              </a:ext>
            </a:extLst>
          </p:cNvPr>
          <p:cNvSpPr txBox="1"/>
          <p:nvPr/>
        </p:nvSpPr>
        <p:spPr>
          <a:xfrm>
            <a:off x="5413664" y="4387472"/>
            <a:ext cx="6691745"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The year 1994 jumps out as being one with a disproportionately high number of deaths, and it is apparent that the escalation in one-sided violence is the main cause for this tremendous increase.</a:t>
            </a:r>
          </a:p>
        </p:txBody>
      </p:sp>
      <p:sp>
        <p:nvSpPr>
          <p:cNvPr id="9" name="TextBox 8">
            <a:extLst>
              <a:ext uri="{FF2B5EF4-FFF2-40B4-BE49-F238E27FC236}">
                <a16:creationId xmlns:a16="http://schemas.microsoft.com/office/drawing/2014/main" id="{5696EC89-6B54-D492-700C-4EC5BFCFCDEC}"/>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221204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3205E-5E8B-EF32-B532-2317524E58D2}"/>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4B17E430-D7CE-0A15-18A0-186363CF7C6C}"/>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7778D6EA-594E-EED2-774C-4D5F383949A4}"/>
              </a:ext>
            </a:extLst>
          </p:cNvPr>
          <p:cNvSpPr txBox="1"/>
          <p:nvPr/>
        </p:nvSpPr>
        <p:spPr>
          <a:xfrm>
            <a:off x="414339" y="2043113"/>
            <a:ext cx="11201399" cy="1477328"/>
          </a:xfrm>
          <a:prstGeom prst="rect">
            <a:avLst/>
          </a:prstGeom>
          <a:noFill/>
        </p:spPr>
        <p:txBody>
          <a:bodyPr wrap="square" rtlCol="0">
            <a:spAutoFit/>
          </a:bodyPr>
          <a:lstStyle/>
          <a:p>
            <a:pPr marL="342900" indent="-342900">
              <a:buFontTx/>
              <a:buAutoNum type="arabicParenR"/>
            </a:pPr>
            <a:r>
              <a:rPr lang="en-US" b="0" i="0" dirty="0">
                <a:solidFill>
                  <a:srgbClr val="000000"/>
                </a:solidFill>
                <a:effectLst/>
              </a:rPr>
              <a:t>Column Chart: </a:t>
            </a:r>
            <a:r>
              <a:rPr lang="en-US" dirty="0"/>
              <a:t>Stacked column charts: the primary use for stacked column charts is in representing data where values are </a:t>
            </a:r>
            <a:r>
              <a:rPr lang="en-US" dirty="0">
                <a:solidFill>
                  <a:srgbClr val="FF0000"/>
                </a:solidFill>
              </a:rPr>
              <a:t>divided into contributing categories </a:t>
            </a:r>
            <a:r>
              <a:rPr lang="en-US" dirty="0"/>
              <a:t>that sum to the total. This means that the data naturally has two categorical variables, one of which we designate as the </a:t>
            </a:r>
            <a:r>
              <a:rPr lang="en-US" dirty="0">
                <a:solidFill>
                  <a:srgbClr val="FF0000"/>
                </a:solidFill>
              </a:rPr>
              <a:t>primary variable to plot as columns</a:t>
            </a:r>
            <a:r>
              <a:rPr lang="en-US" dirty="0"/>
              <a:t>, and the </a:t>
            </a:r>
            <a:r>
              <a:rPr lang="en-US" dirty="0">
                <a:solidFill>
                  <a:srgbClr val="FF0000"/>
                </a:solidFill>
              </a:rPr>
              <a:t>second which we use to divide the columns into segments</a:t>
            </a:r>
            <a:r>
              <a:rPr lang="en-US" dirty="0"/>
              <a:t>.</a:t>
            </a:r>
            <a:br>
              <a:rPr lang="en-US" dirty="0"/>
            </a:br>
            <a:endParaRPr lang="en-US" dirty="0"/>
          </a:p>
        </p:txBody>
      </p:sp>
      <p:pic>
        <p:nvPicPr>
          <p:cNvPr id="6146" name="Picture 2">
            <a:extLst>
              <a:ext uri="{FF2B5EF4-FFF2-40B4-BE49-F238E27FC236}">
                <a16:creationId xmlns:a16="http://schemas.microsoft.com/office/drawing/2014/main" id="{B3DCB59C-7E6B-6448-8606-94748644A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 y="3339997"/>
            <a:ext cx="4842164" cy="34140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5DFF585D-DB9B-8348-F7C5-D509C5E7D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730" y="3744666"/>
            <a:ext cx="5594346" cy="29883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B7DD8F-C2AA-395A-BF8B-265AF43970EC}"/>
              </a:ext>
            </a:extLst>
          </p:cNvPr>
          <p:cNvSpPr txBox="1"/>
          <p:nvPr/>
        </p:nvSpPr>
        <p:spPr>
          <a:xfrm>
            <a:off x="6096000" y="3244334"/>
            <a:ext cx="550718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t>Stacked column charts are not always a good option</a:t>
            </a:r>
          </a:p>
        </p:txBody>
      </p:sp>
      <p:sp>
        <p:nvSpPr>
          <p:cNvPr id="9" name="TextBox 8">
            <a:extLst>
              <a:ext uri="{FF2B5EF4-FFF2-40B4-BE49-F238E27FC236}">
                <a16:creationId xmlns:a16="http://schemas.microsoft.com/office/drawing/2014/main" id="{F2E5DE6A-A394-6734-C75D-5E2ADA76E7B9}"/>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268025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863CE700-5CBB-76E1-3D7F-B37BC7C2178A}"/>
              </a:ext>
            </a:extLst>
          </p:cNvPr>
          <p:cNvSpPr txBox="1"/>
          <p:nvPr/>
        </p:nvSpPr>
        <p:spPr>
          <a:xfrm>
            <a:off x="414339" y="2043113"/>
            <a:ext cx="11652970" cy="1200329"/>
          </a:xfrm>
          <a:prstGeom prst="rect">
            <a:avLst/>
          </a:prstGeom>
          <a:noFill/>
        </p:spPr>
        <p:txBody>
          <a:bodyPr wrap="square" rtlCol="0">
            <a:spAutoFit/>
          </a:bodyPr>
          <a:lstStyle/>
          <a:p>
            <a:pPr algn="l"/>
            <a:r>
              <a:rPr lang="en-US" b="0" i="0" dirty="0">
                <a:solidFill>
                  <a:srgbClr val="000000"/>
                </a:solidFill>
                <a:effectLst/>
              </a:rPr>
              <a:t>2) Bar Chart</a:t>
            </a:r>
          </a:p>
          <a:p>
            <a:pPr marL="342900" indent="-342900" algn="l">
              <a:buAutoNum type="arabicParenR"/>
            </a:pPr>
            <a:endParaRPr lang="en-US" b="0" i="0" dirty="0">
              <a:solidFill>
                <a:srgbClr val="000000"/>
              </a:solidFill>
              <a:effectLst/>
            </a:endParaRPr>
          </a:p>
          <a:p>
            <a:pPr algn="l"/>
            <a:r>
              <a:rPr lang="en-US" b="0" i="0" dirty="0">
                <a:solidFill>
                  <a:srgbClr val="000000"/>
                </a:solidFill>
                <a:effectLst/>
              </a:rPr>
              <a:t>A bar chart (a horizontal column chart), should be used to avoid clutter when </a:t>
            </a:r>
            <a:r>
              <a:rPr lang="en-US" b="0" i="0" dirty="0">
                <a:solidFill>
                  <a:srgbClr val="C00000"/>
                </a:solidFill>
                <a:effectLst/>
              </a:rPr>
              <a:t>one data label is long </a:t>
            </a:r>
            <a:r>
              <a:rPr lang="en-US" b="0" i="0" dirty="0">
                <a:solidFill>
                  <a:srgbClr val="000000"/>
                </a:solidFill>
                <a:effectLst/>
              </a:rPr>
              <a:t>or if you have </a:t>
            </a:r>
            <a:r>
              <a:rPr lang="en-US" b="0" i="0" dirty="0">
                <a:solidFill>
                  <a:srgbClr val="C00000"/>
                </a:solidFill>
                <a:effectLst/>
              </a:rPr>
              <a:t>more than 10 items </a:t>
            </a:r>
            <a:r>
              <a:rPr lang="en-US" b="0" i="0" dirty="0">
                <a:solidFill>
                  <a:srgbClr val="000000"/>
                </a:solidFill>
                <a:effectLst/>
              </a:rPr>
              <a:t>to compare. This type of visualization can also be used to </a:t>
            </a:r>
            <a:r>
              <a:rPr lang="en-US" b="0" i="0" dirty="0">
                <a:solidFill>
                  <a:srgbClr val="C00000"/>
                </a:solidFill>
                <a:effectLst/>
              </a:rPr>
              <a:t>display negative numbers</a:t>
            </a:r>
            <a:r>
              <a:rPr lang="en-US" b="0" i="0" dirty="0">
                <a:solidFill>
                  <a:srgbClr val="000000"/>
                </a:solidFill>
                <a:effectLst/>
              </a:rPr>
              <a:t>.</a:t>
            </a:r>
            <a:endParaRPr lang="en-US" dirty="0"/>
          </a:p>
        </p:txBody>
      </p:sp>
      <p:pic>
        <p:nvPicPr>
          <p:cNvPr id="2050" name="Picture 2" descr="Bar Charts : An easy guide for beginners">
            <a:extLst>
              <a:ext uri="{FF2B5EF4-FFF2-40B4-BE49-F238E27FC236}">
                <a16:creationId xmlns:a16="http://schemas.microsoft.com/office/drawing/2014/main" id="{A97B0A1A-DAD6-0244-4798-1FF16B0BB8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34" t="4242" r="6956" b="9395"/>
          <a:stretch>
            <a:fillRect/>
          </a:stretch>
        </p:blipFill>
        <p:spPr bwMode="auto">
          <a:xfrm>
            <a:off x="124691" y="3243442"/>
            <a:ext cx="4312228" cy="3496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B3FF8BA-B226-2585-52DF-C72BE54A6638}"/>
              </a:ext>
            </a:extLst>
          </p:cNvPr>
          <p:cNvPicPr>
            <a:picLocks noChangeAspect="1"/>
          </p:cNvPicPr>
          <p:nvPr/>
        </p:nvPicPr>
        <p:blipFill>
          <a:blip r:embed="rId4"/>
          <a:srcRect b="2113"/>
          <a:stretch>
            <a:fillRect/>
          </a:stretch>
        </p:blipFill>
        <p:spPr>
          <a:xfrm>
            <a:off x="4282353" y="3671258"/>
            <a:ext cx="5503472" cy="2640768"/>
          </a:xfrm>
          <a:prstGeom prst="rect">
            <a:avLst/>
          </a:prstGeom>
        </p:spPr>
      </p:pic>
      <p:pic>
        <p:nvPicPr>
          <p:cNvPr id="12" name="Picture 11">
            <a:extLst>
              <a:ext uri="{FF2B5EF4-FFF2-40B4-BE49-F238E27FC236}">
                <a16:creationId xmlns:a16="http://schemas.microsoft.com/office/drawing/2014/main" id="{870EC10F-3039-B266-F0DC-9CA8A39963BB}"/>
              </a:ext>
            </a:extLst>
          </p:cNvPr>
          <p:cNvPicPr>
            <a:picLocks noChangeAspect="1"/>
          </p:cNvPicPr>
          <p:nvPr/>
        </p:nvPicPr>
        <p:blipFill>
          <a:blip r:embed="rId5"/>
          <a:stretch>
            <a:fillRect/>
          </a:stretch>
        </p:blipFill>
        <p:spPr>
          <a:xfrm>
            <a:off x="5158613" y="3243442"/>
            <a:ext cx="6619048" cy="3238095"/>
          </a:xfrm>
          <a:prstGeom prst="rect">
            <a:avLst/>
          </a:prstGeom>
        </p:spPr>
      </p:pic>
      <p:sp>
        <p:nvSpPr>
          <p:cNvPr id="13" name="TextBox 12">
            <a:extLst>
              <a:ext uri="{FF2B5EF4-FFF2-40B4-BE49-F238E27FC236}">
                <a16:creationId xmlns:a16="http://schemas.microsoft.com/office/drawing/2014/main" id="{0927E041-7872-B4EF-C9E2-44C3000F8CB1}"/>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3151657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740B-1299-4ADD-BC2B-F63D1C8CFC5F}"/>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F3DE3EA0-E0F8-DBC3-36C3-F262733CF771}"/>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754200D4-7049-F3E4-6F31-C5D79195B429}"/>
              </a:ext>
            </a:extLst>
          </p:cNvPr>
          <p:cNvSpPr txBox="1"/>
          <p:nvPr/>
        </p:nvSpPr>
        <p:spPr>
          <a:xfrm>
            <a:off x="414339" y="2043113"/>
            <a:ext cx="11901486" cy="1200329"/>
          </a:xfrm>
          <a:prstGeom prst="rect">
            <a:avLst/>
          </a:prstGeom>
          <a:noFill/>
        </p:spPr>
        <p:txBody>
          <a:bodyPr wrap="square" rtlCol="0">
            <a:spAutoFit/>
          </a:bodyPr>
          <a:lstStyle/>
          <a:p>
            <a:pPr algn="l"/>
            <a:r>
              <a:rPr lang="en-US" b="0" i="0" dirty="0">
                <a:solidFill>
                  <a:srgbClr val="000000"/>
                </a:solidFill>
                <a:effectLst/>
              </a:rPr>
              <a:t>2) Bar Chart</a:t>
            </a:r>
          </a:p>
          <a:p>
            <a:pPr marL="342900" indent="-342900" algn="l">
              <a:buAutoNum type="arabicParenR"/>
            </a:pPr>
            <a:endParaRPr lang="en-US" b="0" i="0" dirty="0">
              <a:solidFill>
                <a:srgbClr val="000000"/>
              </a:solidFill>
              <a:effectLst/>
            </a:endParaRPr>
          </a:p>
          <a:p>
            <a:pPr algn="l"/>
            <a:r>
              <a:rPr lang="en-US" b="0" i="0" dirty="0">
                <a:solidFill>
                  <a:srgbClr val="000000"/>
                </a:solidFill>
                <a:effectLst/>
              </a:rPr>
              <a:t>A bar chart (a horizontal column chart), should be used to avoid clutter when </a:t>
            </a:r>
            <a:r>
              <a:rPr lang="en-US" b="0" i="0" dirty="0">
                <a:solidFill>
                  <a:srgbClr val="C00000"/>
                </a:solidFill>
                <a:effectLst/>
              </a:rPr>
              <a:t>one data label is long </a:t>
            </a:r>
            <a:r>
              <a:rPr lang="en-US" b="0" i="0" dirty="0">
                <a:solidFill>
                  <a:srgbClr val="000000"/>
                </a:solidFill>
                <a:effectLst/>
              </a:rPr>
              <a:t>or if you have </a:t>
            </a:r>
            <a:r>
              <a:rPr lang="en-US" b="0" i="0" dirty="0">
                <a:solidFill>
                  <a:srgbClr val="C00000"/>
                </a:solidFill>
                <a:effectLst/>
              </a:rPr>
              <a:t>more than 10 items </a:t>
            </a:r>
            <a:r>
              <a:rPr lang="en-US" b="0" i="0" dirty="0">
                <a:solidFill>
                  <a:srgbClr val="000000"/>
                </a:solidFill>
                <a:effectLst/>
              </a:rPr>
              <a:t>to compare. This type of visualization can also be used to </a:t>
            </a:r>
            <a:r>
              <a:rPr lang="en-US" b="0" i="0" dirty="0">
                <a:solidFill>
                  <a:srgbClr val="C00000"/>
                </a:solidFill>
                <a:effectLst/>
              </a:rPr>
              <a:t>display negative numbers</a:t>
            </a:r>
            <a:r>
              <a:rPr lang="en-US" b="0" i="0" dirty="0">
                <a:solidFill>
                  <a:srgbClr val="000000"/>
                </a:solidFill>
                <a:effectLst/>
              </a:rPr>
              <a:t>.</a:t>
            </a:r>
            <a:endParaRPr lang="en-US" dirty="0"/>
          </a:p>
        </p:txBody>
      </p:sp>
      <p:pic>
        <p:nvPicPr>
          <p:cNvPr id="6" name="Picture 5">
            <a:extLst>
              <a:ext uri="{FF2B5EF4-FFF2-40B4-BE49-F238E27FC236}">
                <a16:creationId xmlns:a16="http://schemas.microsoft.com/office/drawing/2014/main" id="{41C21076-5336-56EA-5F58-989B16249973}"/>
              </a:ext>
            </a:extLst>
          </p:cNvPr>
          <p:cNvPicPr>
            <a:picLocks noChangeAspect="1"/>
          </p:cNvPicPr>
          <p:nvPr/>
        </p:nvPicPr>
        <p:blipFill>
          <a:blip r:embed="rId3"/>
          <a:stretch>
            <a:fillRect/>
          </a:stretch>
        </p:blipFill>
        <p:spPr>
          <a:xfrm>
            <a:off x="509155" y="3345873"/>
            <a:ext cx="5411350" cy="2681940"/>
          </a:xfrm>
          <a:prstGeom prst="rect">
            <a:avLst/>
          </a:prstGeom>
        </p:spPr>
      </p:pic>
      <p:sp>
        <p:nvSpPr>
          <p:cNvPr id="11" name="TextBox 10">
            <a:extLst>
              <a:ext uri="{FF2B5EF4-FFF2-40B4-BE49-F238E27FC236}">
                <a16:creationId xmlns:a16="http://schemas.microsoft.com/office/drawing/2014/main" id="{AE683AD5-5E3B-4DBD-F438-3611ADE457CC}"/>
              </a:ext>
            </a:extLst>
          </p:cNvPr>
          <p:cNvSpPr txBox="1"/>
          <p:nvPr/>
        </p:nvSpPr>
        <p:spPr>
          <a:xfrm>
            <a:off x="6096000" y="3627578"/>
            <a:ext cx="5411350" cy="211852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t>How many marks were obtained out of 100 by Neha in English?</a:t>
            </a:r>
          </a:p>
          <a:p>
            <a:pPr marL="285750" indent="-285750">
              <a:lnSpc>
                <a:spcPct val="150000"/>
              </a:lnSpc>
              <a:buFont typeface="Arial" panose="020B0604020202020204" pitchFamily="34" charset="0"/>
              <a:buChar char="•"/>
            </a:pPr>
            <a:r>
              <a:rPr lang="en-US" dirty="0"/>
              <a:t>Who scored the highest marks in Mathematics?</a:t>
            </a:r>
          </a:p>
          <a:p>
            <a:pPr marL="285750" indent="-285750">
              <a:lnSpc>
                <a:spcPct val="150000"/>
              </a:lnSpc>
              <a:buFont typeface="Arial" panose="020B0604020202020204" pitchFamily="34" charset="0"/>
              <a:buChar char="•"/>
            </a:pPr>
            <a:r>
              <a:rPr lang="en-US" dirty="0"/>
              <a:t>Name the students who obtained less than 80 in Science.</a:t>
            </a:r>
          </a:p>
        </p:txBody>
      </p:sp>
      <p:sp>
        <p:nvSpPr>
          <p:cNvPr id="13" name="TextBox 12">
            <a:extLst>
              <a:ext uri="{FF2B5EF4-FFF2-40B4-BE49-F238E27FC236}">
                <a16:creationId xmlns:a16="http://schemas.microsoft.com/office/drawing/2014/main" id="{32E5189C-40B5-1B25-CD88-61EBCD815A1F}"/>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262230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11" name="TextBox 10">
            <a:extLst>
              <a:ext uri="{FF2B5EF4-FFF2-40B4-BE49-F238E27FC236}">
                <a16:creationId xmlns:a16="http://schemas.microsoft.com/office/drawing/2014/main" id="{AF94E463-5B5E-26BA-56E8-E1807F47AADC}"/>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
        <p:nvSpPr>
          <p:cNvPr id="5" name="TextBox 4">
            <a:extLst>
              <a:ext uri="{FF2B5EF4-FFF2-40B4-BE49-F238E27FC236}">
                <a16:creationId xmlns:a16="http://schemas.microsoft.com/office/drawing/2014/main" id="{863CE700-5CBB-76E1-3D7F-B37BC7C2178A}"/>
              </a:ext>
            </a:extLst>
          </p:cNvPr>
          <p:cNvSpPr txBox="1"/>
          <p:nvPr/>
        </p:nvSpPr>
        <p:spPr>
          <a:xfrm>
            <a:off x="414339" y="2043113"/>
            <a:ext cx="11901486" cy="1477328"/>
          </a:xfrm>
          <a:prstGeom prst="rect">
            <a:avLst/>
          </a:prstGeom>
          <a:noFill/>
        </p:spPr>
        <p:txBody>
          <a:bodyPr wrap="square" rtlCol="0">
            <a:spAutoFit/>
          </a:bodyPr>
          <a:lstStyle/>
          <a:p>
            <a:pPr algn="l"/>
            <a:r>
              <a:rPr lang="en-US" dirty="0">
                <a:solidFill>
                  <a:srgbClr val="000000"/>
                </a:solidFill>
              </a:rPr>
              <a:t>3</a:t>
            </a:r>
            <a:r>
              <a:rPr lang="en-US" b="0" i="0" dirty="0">
                <a:solidFill>
                  <a:srgbClr val="000000"/>
                </a:solidFill>
                <a:effectLst/>
              </a:rPr>
              <a:t>) Line Chart: is a graphical representation of the data that displays the relationship between two or more variables concerning time. It is made by connecting data points with straight-line segments.</a:t>
            </a:r>
          </a:p>
          <a:p>
            <a:pPr marL="342900" indent="-342900" algn="l">
              <a:buAutoNum type="arabicParenR"/>
            </a:pPr>
            <a:endParaRPr lang="en-US" b="0" i="0" dirty="0">
              <a:solidFill>
                <a:srgbClr val="000000"/>
              </a:solidFill>
              <a:effectLst/>
            </a:endParaRPr>
          </a:p>
          <a:p>
            <a:pPr algn="l"/>
            <a:r>
              <a:rPr lang="en-US" b="0" i="0" dirty="0">
                <a:solidFill>
                  <a:srgbClr val="000000"/>
                </a:solidFill>
                <a:effectLst/>
              </a:rPr>
              <a:t>A line chart reveals </a:t>
            </a:r>
            <a:r>
              <a:rPr lang="en-US" b="0" i="0" dirty="0">
                <a:solidFill>
                  <a:srgbClr val="C00000"/>
                </a:solidFill>
                <a:effectLst/>
              </a:rPr>
              <a:t>trends or progress over time </a:t>
            </a:r>
            <a:r>
              <a:rPr lang="en-US" b="0" i="0" dirty="0">
                <a:solidFill>
                  <a:srgbClr val="000000"/>
                </a:solidFill>
                <a:effectLst/>
              </a:rPr>
              <a:t>and can be used to show many different categories of data. </a:t>
            </a:r>
          </a:p>
          <a:p>
            <a:pPr algn="l"/>
            <a:r>
              <a:rPr lang="en-US" b="0" i="0" dirty="0">
                <a:solidFill>
                  <a:srgbClr val="000000"/>
                </a:solidFill>
                <a:effectLst/>
              </a:rPr>
              <a:t>You should use it when you chart a </a:t>
            </a:r>
            <a:r>
              <a:rPr lang="en-US" b="0" i="0" dirty="0">
                <a:solidFill>
                  <a:srgbClr val="C00000"/>
                </a:solidFill>
                <a:effectLst/>
              </a:rPr>
              <a:t>continuous</a:t>
            </a:r>
            <a:r>
              <a:rPr lang="en-US" b="0" i="0" dirty="0">
                <a:solidFill>
                  <a:srgbClr val="000000"/>
                </a:solidFill>
                <a:effectLst/>
              </a:rPr>
              <a:t> data set.</a:t>
            </a:r>
            <a:endParaRPr lang="en-US" dirty="0"/>
          </a:p>
        </p:txBody>
      </p:sp>
      <p:pic>
        <p:nvPicPr>
          <p:cNvPr id="7170" name="Picture 2" descr="Image showing Parts of Line Graph">
            <a:extLst>
              <a:ext uri="{FF2B5EF4-FFF2-40B4-BE49-F238E27FC236}">
                <a16:creationId xmlns:a16="http://schemas.microsoft.com/office/drawing/2014/main" id="{9A4F89C7-EEEF-6375-523D-F4A87E218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973" y="3520441"/>
            <a:ext cx="5694218" cy="323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1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D04B4-5BC1-AD11-D8B0-2E23B495A7C2}"/>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98CA983E-5A65-EBC4-BDD3-C6988A9FABC4}"/>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D0017C02-BCFD-FCA7-7658-035A2082AD83}"/>
              </a:ext>
            </a:extLst>
          </p:cNvPr>
          <p:cNvSpPr txBox="1"/>
          <p:nvPr/>
        </p:nvSpPr>
        <p:spPr>
          <a:xfrm>
            <a:off x="414339" y="2043113"/>
            <a:ext cx="11901486" cy="1477328"/>
          </a:xfrm>
          <a:prstGeom prst="rect">
            <a:avLst/>
          </a:prstGeom>
          <a:noFill/>
        </p:spPr>
        <p:txBody>
          <a:bodyPr wrap="square" rtlCol="0">
            <a:spAutoFit/>
          </a:bodyPr>
          <a:lstStyle/>
          <a:p>
            <a:pPr algn="l"/>
            <a:r>
              <a:rPr lang="en-US" dirty="0">
                <a:solidFill>
                  <a:srgbClr val="000000"/>
                </a:solidFill>
              </a:rPr>
              <a:t>3</a:t>
            </a:r>
            <a:r>
              <a:rPr lang="en-US" b="0" i="0" dirty="0">
                <a:solidFill>
                  <a:srgbClr val="000000"/>
                </a:solidFill>
                <a:effectLst/>
              </a:rPr>
              <a:t>) Line Chart: is a graphical representation of the data that displays the relationship between two or more variables concerning time. It is made by connecting data points with straight-line segments.</a:t>
            </a:r>
          </a:p>
          <a:p>
            <a:pPr marL="342900" indent="-342900" algn="l">
              <a:buAutoNum type="arabicParenR"/>
            </a:pPr>
            <a:endParaRPr lang="en-US" b="0" i="0" dirty="0">
              <a:solidFill>
                <a:srgbClr val="000000"/>
              </a:solidFill>
              <a:effectLst/>
            </a:endParaRPr>
          </a:p>
          <a:p>
            <a:pPr algn="l"/>
            <a:r>
              <a:rPr lang="en-US" b="0" i="0" dirty="0">
                <a:solidFill>
                  <a:srgbClr val="000000"/>
                </a:solidFill>
                <a:effectLst/>
              </a:rPr>
              <a:t>A line chart reveals </a:t>
            </a:r>
            <a:r>
              <a:rPr lang="en-US" b="0" i="0" dirty="0">
                <a:solidFill>
                  <a:srgbClr val="C00000"/>
                </a:solidFill>
                <a:effectLst/>
              </a:rPr>
              <a:t>trends or progress over time </a:t>
            </a:r>
            <a:r>
              <a:rPr lang="en-US" b="0" i="0" dirty="0">
                <a:solidFill>
                  <a:srgbClr val="000000"/>
                </a:solidFill>
                <a:effectLst/>
              </a:rPr>
              <a:t>and can be used to show many different categories of data. </a:t>
            </a:r>
          </a:p>
          <a:p>
            <a:pPr algn="l"/>
            <a:r>
              <a:rPr lang="en-US" b="0" i="0" dirty="0">
                <a:solidFill>
                  <a:srgbClr val="000000"/>
                </a:solidFill>
                <a:effectLst/>
              </a:rPr>
              <a:t>You should use it when you chart a </a:t>
            </a:r>
            <a:r>
              <a:rPr lang="en-US" b="0" i="0" dirty="0">
                <a:solidFill>
                  <a:srgbClr val="C00000"/>
                </a:solidFill>
                <a:effectLst/>
              </a:rPr>
              <a:t>continuous</a:t>
            </a:r>
            <a:r>
              <a:rPr lang="en-US" b="0" i="0" dirty="0">
                <a:solidFill>
                  <a:srgbClr val="000000"/>
                </a:solidFill>
                <a:effectLst/>
              </a:rPr>
              <a:t> data set.</a:t>
            </a:r>
            <a:endParaRPr lang="en-US" dirty="0"/>
          </a:p>
        </p:txBody>
      </p:sp>
      <p:pic>
        <p:nvPicPr>
          <p:cNvPr id="8194" name="Picture 2" descr="Multiple Line Graph">
            <a:extLst>
              <a:ext uri="{FF2B5EF4-FFF2-40B4-BE49-F238E27FC236}">
                <a16:creationId xmlns:a16="http://schemas.microsoft.com/office/drawing/2014/main" id="{8EF649BB-17AA-DD60-EBD6-16AEEC97B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3" y="3658186"/>
            <a:ext cx="5400243" cy="30690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mpound Line Graph">
            <a:extLst>
              <a:ext uri="{FF2B5EF4-FFF2-40B4-BE49-F238E27FC236}">
                <a16:creationId xmlns:a16="http://schemas.microsoft.com/office/drawing/2014/main" id="{AB48B25E-DAEB-9352-DA01-1FEEECFFAE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93" r="14561"/>
          <a:stretch>
            <a:fillRect/>
          </a:stretch>
        </p:blipFill>
        <p:spPr bwMode="auto">
          <a:xfrm>
            <a:off x="6815648" y="3658186"/>
            <a:ext cx="3732831" cy="2956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A28136-1C51-EE4C-8B8B-7D168C86399E}"/>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175038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F4DF-4C77-C9FB-0E0D-240CAD330041}"/>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113205CD-0726-BA98-99AA-1770FA9DF473}"/>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3E6E2F6A-D611-A4C1-C39A-AFC28DA36663}"/>
              </a:ext>
            </a:extLst>
          </p:cNvPr>
          <p:cNvSpPr txBox="1"/>
          <p:nvPr/>
        </p:nvSpPr>
        <p:spPr>
          <a:xfrm>
            <a:off x="414339" y="2043113"/>
            <a:ext cx="11901486" cy="923330"/>
          </a:xfrm>
          <a:prstGeom prst="rect">
            <a:avLst/>
          </a:prstGeom>
          <a:noFill/>
        </p:spPr>
        <p:txBody>
          <a:bodyPr wrap="square" rtlCol="0">
            <a:spAutoFit/>
          </a:bodyPr>
          <a:lstStyle/>
          <a:p>
            <a:pPr algn="l"/>
            <a:r>
              <a:rPr lang="en-US" dirty="0">
                <a:solidFill>
                  <a:srgbClr val="000000"/>
                </a:solidFill>
              </a:rPr>
              <a:t>3</a:t>
            </a:r>
            <a:r>
              <a:rPr lang="en-US" b="0" i="0" dirty="0">
                <a:solidFill>
                  <a:srgbClr val="000000"/>
                </a:solidFill>
                <a:effectLst/>
              </a:rPr>
              <a:t>) Line Chart</a:t>
            </a:r>
            <a:endParaRPr lang="en-US" dirty="0">
              <a:solidFill>
                <a:srgbClr val="000000"/>
              </a:solidFill>
            </a:endParaRPr>
          </a:p>
          <a:p>
            <a:pPr algn="l"/>
            <a:endParaRPr lang="en-US" dirty="0">
              <a:solidFill>
                <a:srgbClr val="000000"/>
              </a:solidFill>
            </a:endParaRPr>
          </a:p>
          <a:p>
            <a:pPr algn="l"/>
            <a:r>
              <a:rPr lang="en-US" dirty="0">
                <a:solidFill>
                  <a:srgbClr val="000000"/>
                </a:solidFill>
              </a:rPr>
              <a:t>Some tips:</a:t>
            </a:r>
            <a:endParaRPr lang="en-US" dirty="0"/>
          </a:p>
        </p:txBody>
      </p:sp>
      <p:pic>
        <p:nvPicPr>
          <p:cNvPr id="9218" name="Picture 2" descr="line charts">
            <a:extLst>
              <a:ext uri="{FF2B5EF4-FFF2-40B4-BE49-F238E27FC236}">
                <a16:creationId xmlns:a16="http://schemas.microsoft.com/office/drawing/2014/main" id="{5CA7B1FB-8B7D-B39B-5B06-04CF2A4A9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94" b="15051"/>
          <a:stretch>
            <a:fillRect/>
          </a:stretch>
        </p:blipFill>
        <p:spPr bwMode="auto">
          <a:xfrm>
            <a:off x="211282" y="3190668"/>
            <a:ext cx="6426127" cy="29319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042248-6B4B-B7D1-9445-7072BC972C29}"/>
              </a:ext>
            </a:extLst>
          </p:cNvPr>
          <p:cNvSpPr txBox="1"/>
          <p:nvPr/>
        </p:nvSpPr>
        <p:spPr>
          <a:xfrm>
            <a:off x="6182591" y="3429000"/>
            <a:ext cx="579812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Multiple-line charts with more than 5 lines can become cluttered and very difficult to read.</a:t>
            </a:r>
          </a:p>
        </p:txBody>
      </p:sp>
      <p:sp>
        <p:nvSpPr>
          <p:cNvPr id="8" name="TextBox 7">
            <a:extLst>
              <a:ext uri="{FF2B5EF4-FFF2-40B4-BE49-F238E27FC236}">
                <a16:creationId xmlns:a16="http://schemas.microsoft.com/office/drawing/2014/main" id="{84685D82-FC87-50E0-B188-3D7C891077D8}"/>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1834089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55A5-F024-5F4D-7719-948254E17960}"/>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7DB41F81-EFF2-85EE-0A74-867183F61C0E}"/>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4CE79F2D-A45B-931B-53DC-2F920352FB22}"/>
              </a:ext>
            </a:extLst>
          </p:cNvPr>
          <p:cNvSpPr txBox="1"/>
          <p:nvPr/>
        </p:nvSpPr>
        <p:spPr>
          <a:xfrm>
            <a:off x="414339" y="2043113"/>
            <a:ext cx="11901486" cy="923330"/>
          </a:xfrm>
          <a:prstGeom prst="rect">
            <a:avLst/>
          </a:prstGeom>
          <a:noFill/>
        </p:spPr>
        <p:txBody>
          <a:bodyPr wrap="square" rtlCol="0">
            <a:spAutoFit/>
          </a:bodyPr>
          <a:lstStyle/>
          <a:p>
            <a:pPr algn="l"/>
            <a:r>
              <a:rPr lang="en-US" dirty="0">
                <a:solidFill>
                  <a:srgbClr val="000000"/>
                </a:solidFill>
              </a:rPr>
              <a:t>3</a:t>
            </a:r>
            <a:r>
              <a:rPr lang="en-US" b="0" i="0" dirty="0">
                <a:solidFill>
                  <a:srgbClr val="000000"/>
                </a:solidFill>
                <a:effectLst/>
              </a:rPr>
              <a:t>) Line Chart</a:t>
            </a:r>
            <a:endParaRPr lang="en-US" dirty="0">
              <a:solidFill>
                <a:srgbClr val="000000"/>
              </a:solidFill>
            </a:endParaRPr>
          </a:p>
          <a:p>
            <a:pPr algn="l"/>
            <a:endParaRPr lang="en-US" dirty="0">
              <a:solidFill>
                <a:srgbClr val="000000"/>
              </a:solidFill>
            </a:endParaRPr>
          </a:p>
          <a:p>
            <a:pPr algn="l"/>
            <a:r>
              <a:rPr lang="en-US" dirty="0">
                <a:solidFill>
                  <a:srgbClr val="000000"/>
                </a:solidFill>
              </a:rPr>
              <a:t>Some tips:</a:t>
            </a:r>
            <a:endParaRPr lang="en-US" dirty="0"/>
          </a:p>
        </p:txBody>
      </p:sp>
      <p:pic>
        <p:nvPicPr>
          <p:cNvPr id="10244" name="Picture 4" descr="line charts">
            <a:extLst>
              <a:ext uri="{FF2B5EF4-FFF2-40B4-BE49-F238E27FC236}">
                <a16:creationId xmlns:a16="http://schemas.microsoft.com/office/drawing/2014/main" id="{6AEE7D9B-D726-18D6-B2C0-1E8A36E5EE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11" b="13875"/>
          <a:stretch>
            <a:fillRect/>
          </a:stretch>
        </p:blipFill>
        <p:spPr bwMode="auto">
          <a:xfrm>
            <a:off x="311727" y="2966443"/>
            <a:ext cx="6964533" cy="31927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CEE63A-63B2-E81C-D080-32A87E7A6691}"/>
              </a:ext>
            </a:extLst>
          </p:cNvPr>
          <p:cNvSpPr txBox="1"/>
          <p:nvPr/>
        </p:nvSpPr>
        <p:spPr>
          <a:xfrm>
            <a:off x="6861464" y="2867502"/>
            <a:ext cx="501880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Don’t make your lines all the same color, or variations of the same shade.</a:t>
            </a:r>
          </a:p>
        </p:txBody>
      </p:sp>
      <p:sp>
        <p:nvSpPr>
          <p:cNvPr id="9" name="TextBox 8">
            <a:extLst>
              <a:ext uri="{FF2B5EF4-FFF2-40B4-BE49-F238E27FC236}">
                <a16:creationId xmlns:a16="http://schemas.microsoft.com/office/drawing/2014/main" id="{62FE9959-FEB6-6786-0D32-9B01E8585ECA}"/>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339913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B1B9B-3171-F904-E053-A7764EEFABA0}"/>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E0A47BE1-F468-9E12-1654-E131D242D8A8}"/>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71CC5CF1-A669-C07F-52EE-F866D1322098}"/>
              </a:ext>
            </a:extLst>
          </p:cNvPr>
          <p:cNvSpPr txBox="1"/>
          <p:nvPr/>
        </p:nvSpPr>
        <p:spPr>
          <a:xfrm>
            <a:off x="414339" y="2043113"/>
            <a:ext cx="11901486" cy="923330"/>
          </a:xfrm>
          <a:prstGeom prst="rect">
            <a:avLst/>
          </a:prstGeom>
          <a:noFill/>
        </p:spPr>
        <p:txBody>
          <a:bodyPr wrap="square" rtlCol="0">
            <a:spAutoFit/>
          </a:bodyPr>
          <a:lstStyle/>
          <a:p>
            <a:pPr algn="l"/>
            <a:r>
              <a:rPr lang="en-US" dirty="0">
                <a:solidFill>
                  <a:srgbClr val="000000"/>
                </a:solidFill>
              </a:rPr>
              <a:t>3</a:t>
            </a:r>
            <a:r>
              <a:rPr lang="en-US" b="0" i="0" dirty="0">
                <a:solidFill>
                  <a:srgbClr val="000000"/>
                </a:solidFill>
                <a:effectLst/>
              </a:rPr>
              <a:t>) Line Chart</a:t>
            </a:r>
            <a:endParaRPr lang="en-US" dirty="0">
              <a:solidFill>
                <a:srgbClr val="000000"/>
              </a:solidFill>
            </a:endParaRPr>
          </a:p>
          <a:p>
            <a:pPr algn="l"/>
            <a:endParaRPr lang="en-US" dirty="0">
              <a:solidFill>
                <a:srgbClr val="000000"/>
              </a:solidFill>
            </a:endParaRPr>
          </a:p>
          <a:p>
            <a:pPr algn="l"/>
            <a:r>
              <a:rPr lang="en-US" dirty="0">
                <a:solidFill>
                  <a:srgbClr val="000000"/>
                </a:solidFill>
              </a:rPr>
              <a:t>Some tips:</a:t>
            </a:r>
            <a:endParaRPr lang="en-US" dirty="0"/>
          </a:p>
        </p:txBody>
      </p:sp>
      <p:pic>
        <p:nvPicPr>
          <p:cNvPr id="11266" name="Picture 2">
            <a:extLst>
              <a:ext uri="{FF2B5EF4-FFF2-40B4-BE49-F238E27FC236}">
                <a16:creationId xmlns:a16="http://schemas.microsoft.com/office/drawing/2014/main" id="{E4FE10B8-C266-4F5F-69E5-33A2C0F51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2" y="3190668"/>
            <a:ext cx="6096000" cy="34178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8C2560-BDAD-E34A-DC1F-A774368A8A5A}"/>
              </a:ext>
            </a:extLst>
          </p:cNvPr>
          <p:cNvPicPr>
            <a:picLocks noChangeAspect="1"/>
          </p:cNvPicPr>
          <p:nvPr/>
        </p:nvPicPr>
        <p:blipFill>
          <a:blip r:embed="rId4"/>
          <a:stretch>
            <a:fillRect/>
          </a:stretch>
        </p:blipFill>
        <p:spPr>
          <a:xfrm>
            <a:off x="6560128" y="3190668"/>
            <a:ext cx="5272951" cy="3325091"/>
          </a:xfrm>
          <a:prstGeom prst="rect">
            <a:avLst/>
          </a:prstGeom>
        </p:spPr>
      </p:pic>
      <p:sp>
        <p:nvSpPr>
          <p:cNvPr id="9" name="TextBox 8">
            <a:extLst>
              <a:ext uri="{FF2B5EF4-FFF2-40B4-BE49-F238E27FC236}">
                <a16:creationId xmlns:a16="http://schemas.microsoft.com/office/drawing/2014/main" id="{E61BA9F2-0ADF-C378-FD9A-443F9EB278AC}"/>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1060659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863CE700-5CBB-76E1-3D7F-B37BC7C2178A}"/>
              </a:ext>
            </a:extLst>
          </p:cNvPr>
          <p:cNvSpPr txBox="1"/>
          <p:nvPr/>
        </p:nvSpPr>
        <p:spPr>
          <a:xfrm>
            <a:off x="414339" y="2043113"/>
            <a:ext cx="11901486" cy="1477328"/>
          </a:xfrm>
          <a:prstGeom prst="rect">
            <a:avLst/>
          </a:prstGeom>
          <a:noFill/>
        </p:spPr>
        <p:txBody>
          <a:bodyPr wrap="square" rtlCol="0">
            <a:spAutoFit/>
          </a:bodyPr>
          <a:lstStyle/>
          <a:p>
            <a:pPr algn="l"/>
            <a:r>
              <a:rPr lang="en-US" b="0" i="0" dirty="0">
                <a:solidFill>
                  <a:srgbClr val="000000"/>
                </a:solidFill>
                <a:effectLst/>
              </a:rPr>
              <a:t>4) </a:t>
            </a:r>
            <a:r>
              <a:rPr lang="en-US" b="0" dirty="0">
                <a:solidFill>
                  <a:srgbClr val="000000"/>
                </a:solidFill>
                <a:effectLst/>
              </a:rPr>
              <a:t>Dual Axis Chart</a:t>
            </a:r>
          </a:p>
          <a:p>
            <a:pPr algn="l"/>
            <a:endParaRPr lang="en-US" b="0" i="0" dirty="0">
              <a:solidFill>
                <a:srgbClr val="000000"/>
              </a:solidFill>
              <a:effectLst/>
            </a:endParaRPr>
          </a:p>
          <a:p>
            <a:pPr algn="l"/>
            <a:r>
              <a:rPr lang="en-US" b="0" i="0" dirty="0">
                <a:solidFill>
                  <a:srgbClr val="000000"/>
                </a:solidFill>
                <a:effectLst/>
              </a:rPr>
              <a:t>A dual axis chart allows you to plot data using </a:t>
            </a:r>
            <a:r>
              <a:rPr lang="en-US" b="0" i="0" dirty="0">
                <a:solidFill>
                  <a:srgbClr val="C00000"/>
                </a:solidFill>
                <a:effectLst/>
              </a:rPr>
              <a:t>two y-axes and a shared x-axis</a:t>
            </a:r>
            <a:r>
              <a:rPr lang="en-US" b="0" i="0" dirty="0">
                <a:solidFill>
                  <a:srgbClr val="000000"/>
                </a:solidFill>
                <a:effectLst/>
              </a:rPr>
              <a:t>. It's used with </a:t>
            </a:r>
            <a:r>
              <a:rPr lang="en-US" b="0" i="0" dirty="0">
                <a:solidFill>
                  <a:srgbClr val="C00000"/>
                </a:solidFill>
                <a:effectLst/>
              </a:rPr>
              <a:t>three data sets</a:t>
            </a:r>
            <a:r>
              <a:rPr lang="en-US" b="0" i="0" dirty="0">
                <a:solidFill>
                  <a:srgbClr val="000000"/>
                </a:solidFill>
                <a:effectLst/>
              </a:rPr>
              <a:t>, </a:t>
            </a:r>
          </a:p>
          <a:p>
            <a:pPr algn="l"/>
            <a:r>
              <a:rPr lang="en-US" b="0" i="0" dirty="0">
                <a:solidFill>
                  <a:srgbClr val="000000"/>
                </a:solidFill>
                <a:effectLst/>
              </a:rPr>
              <a:t>one of which is based on a continuous set of data and another which is better suited to being grouped by category. This should be used to visualize a correlation or the lack thereof between these three data sets.</a:t>
            </a:r>
            <a:endParaRPr lang="en-US" dirty="0"/>
          </a:p>
        </p:txBody>
      </p:sp>
      <p:sp>
        <p:nvSpPr>
          <p:cNvPr id="8" name="TextBox 7">
            <a:extLst>
              <a:ext uri="{FF2B5EF4-FFF2-40B4-BE49-F238E27FC236}">
                <a16:creationId xmlns:a16="http://schemas.microsoft.com/office/drawing/2014/main" id="{6D61DABA-D2A2-3CB7-C2DE-4606C2835DD9}"/>
              </a:ext>
            </a:extLst>
          </p:cNvPr>
          <p:cNvSpPr txBox="1"/>
          <p:nvPr/>
        </p:nvSpPr>
        <p:spPr>
          <a:xfrm>
            <a:off x="414339" y="3886200"/>
            <a:ext cx="701357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Use the y-axis on the </a:t>
            </a:r>
            <a:r>
              <a:rPr lang="en-US" dirty="0">
                <a:solidFill>
                  <a:srgbClr val="C00000"/>
                </a:solidFill>
              </a:rPr>
              <a:t>left side for the primary variable </a:t>
            </a:r>
            <a:r>
              <a:rPr lang="en-US" dirty="0"/>
              <a:t>because brains are naturally inclined to look left first.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a:t>
            </a:r>
            <a:r>
              <a:rPr lang="en-US" dirty="0">
                <a:solidFill>
                  <a:srgbClr val="C00000"/>
                </a:solidFill>
              </a:rPr>
              <a:t>different graphing styles</a:t>
            </a:r>
            <a:r>
              <a:rPr lang="en-US" dirty="0"/>
              <a:t> to illustrate the two data sets, as illustrated above.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Choose </a:t>
            </a:r>
            <a:r>
              <a:rPr lang="en-US" dirty="0">
                <a:solidFill>
                  <a:srgbClr val="C00000"/>
                </a:solidFill>
              </a:rPr>
              <a:t>contrasting colors </a:t>
            </a:r>
            <a:r>
              <a:rPr lang="en-US" dirty="0"/>
              <a:t>for the two data sets.</a:t>
            </a:r>
          </a:p>
          <a:p>
            <a:br>
              <a:rPr lang="en-US" dirty="0"/>
            </a:br>
            <a:endParaRPr lang="en-US" dirty="0"/>
          </a:p>
        </p:txBody>
      </p:sp>
      <p:pic>
        <p:nvPicPr>
          <p:cNvPr id="3" name="Picture 2" descr="Chart, line chart&#10;&#10;Description automatically generated">
            <a:extLst>
              <a:ext uri="{FF2B5EF4-FFF2-40B4-BE49-F238E27FC236}">
                <a16:creationId xmlns:a16="http://schemas.microsoft.com/office/drawing/2014/main" id="{767500B0-251F-0246-500A-5BA3F176936E}"/>
              </a:ext>
            </a:extLst>
          </p:cNvPr>
          <p:cNvPicPr>
            <a:picLocks noChangeAspect="1"/>
          </p:cNvPicPr>
          <p:nvPr/>
        </p:nvPicPr>
        <p:blipFill>
          <a:blip r:embed="rId3"/>
          <a:stretch>
            <a:fillRect/>
          </a:stretch>
        </p:blipFill>
        <p:spPr>
          <a:xfrm>
            <a:off x="7427912" y="3526720"/>
            <a:ext cx="4764087" cy="3331279"/>
          </a:xfrm>
          <a:prstGeom prst="rect">
            <a:avLst/>
          </a:prstGeom>
        </p:spPr>
      </p:pic>
      <p:sp>
        <p:nvSpPr>
          <p:cNvPr id="2" name="TextBox 1">
            <a:extLst>
              <a:ext uri="{FF2B5EF4-FFF2-40B4-BE49-F238E27FC236}">
                <a16:creationId xmlns:a16="http://schemas.microsoft.com/office/drawing/2014/main" id="{1C8FA19E-69C2-1FA1-D7A0-40D7FD932CAC}"/>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19786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2" name="TextBox 1">
            <a:extLst>
              <a:ext uri="{FF2B5EF4-FFF2-40B4-BE49-F238E27FC236}">
                <a16:creationId xmlns:a16="http://schemas.microsoft.com/office/drawing/2014/main" id="{E39E0B2F-7395-F258-FEF6-07D287A896E9}"/>
              </a:ext>
            </a:extLst>
          </p:cNvPr>
          <p:cNvSpPr txBox="1"/>
          <p:nvPr/>
        </p:nvSpPr>
        <p:spPr>
          <a:xfrm>
            <a:off x="571501" y="1143000"/>
            <a:ext cx="4442242" cy="523220"/>
          </a:xfrm>
          <a:prstGeom prst="rect">
            <a:avLst/>
          </a:prstGeom>
          <a:noFill/>
        </p:spPr>
        <p:txBody>
          <a:bodyPr wrap="none" rtlCol="0">
            <a:spAutoFit/>
          </a:bodyPr>
          <a:lstStyle/>
          <a:p>
            <a:r>
              <a:rPr lang="en-US" sz="2800" dirty="0"/>
              <a:t>What is data visualization?</a:t>
            </a:r>
          </a:p>
        </p:txBody>
      </p:sp>
      <p:pic>
        <p:nvPicPr>
          <p:cNvPr id="8" name="Picture 7" descr="Diagram, timeline&#10;&#10;Description automatically generated">
            <a:extLst>
              <a:ext uri="{FF2B5EF4-FFF2-40B4-BE49-F238E27FC236}">
                <a16:creationId xmlns:a16="http://schemas.microsoft.com/office/drawing/2014/main" id="{32B2AEEC-243F-483E-9A95-E22043A76EB9}"/>
              </a:ext>
            </a:extLst>
          </p:cNvPr>
          <p:cNvPicPr>
            <a:picLocks noChangeAspect="1"/>
          </p:cNvPicPr>
          <p:nvPr/>
        </p:nvPicPr>
        <p:blipFill>
          <a:blip r:embed="rId3"/>
          <a:stretch>
            <a:fillRect/>
          </a:stretch>
        </p:blipFill>
        <p:spPr>
          <a:xfrm>
            <a:off x="6096000" y="2714831"/>
            <a:ext cx="6096000" cy="4086979"/>
          </a:xfrm>
          <a:prstGeom prst="rect">
            <a:avLst/>
          </a:prstGeom>
        </p:spPr>
      </p:pic>
      <p:sp>
        <p:nvSpPr>
          <p:cNvPr id="7" name="TextBox 6">
            <a:extLst>
              <a:ext uri="{FF2B5EF4-FFF2-40B4-BE49-F238E27FC236}">
                <a16:creationId xmlns:a16="http://schemas.microsoft.com/office/drawing/2014/main" id="{B68DBFD0-5637-CB40-9FF4-21B77CD1F06D}"/>
              </a:ext>
            </a:extLst>
          </p:cNvPr>
          <p:cNvSpPr txBox="1"/>
          <p:nvPr/>
        </p:nvSpPr>
        <p:spPr>
          <a:xfrm>
            <a:off x="400050" y="1828800"/>
            <a:ext cx="12192000" cy="4401205"/>
          </a:xfrm>
          <a:prstGeom prst="rect">
            <a:avLst/>
          </a:prstGeom>
          <a:noFill/>
        </p:spPr>
        <p:txBody>
          <a:bodyPr wrap="square" rtlCol="0">
            <a:spAutoFit/>
          </a:bodyPr>
          <a:lstStyle/>
          <a:p>
            <a:pPr algn="l"/>
            <a:r>
              <a:rPr lang="en-US" sz="2000" b="1" i="1" dirty="0">
                <a:solidFill>
                  <a:srgbClr val="C00000"/>
                </a:solidFill>
                <a:effectLst/>
                <a:latin typeface="Noto Sans JP"/>
              </a:rPr>
              <a:t>Example. </a:t>
            </a:r>
            <a:r>
              <a:rPr lang="en-US" sz="2000" b="0" i="0" dirty="0">
                <a:solidFill>
                  <a:srgbClr val="000000"/>
                </a:solidFill>
                <a:effectLst/>
                <a:latin typeface="Noto Sans JP"/>
              </a:rPr>
              <a:t>Consider a case where you are asked to illustrate crucial sales aspects  (like sales performance, target, revenue, acquisition cost, etc.) from huge amounts of sales data, which one would you prefer:</a:t>
            </a:r>
          </a:p>
          <a:p>
            <a:pPr algn="l"/>
            <a:endParaRPr lang="en-US" sz="2000" b="0" i="0" dirty="0">
              <a:solidFill>
                <a:srgbClr val="000000"/>
              </a:solidFill>
              <a:effectLst/>
              <a:latin typeface="Noto Sans JP"/>
            </a:endParaRPr>
          </a:p>
          <a:p>
            <a:pPr algn="l">
              <a:buFont typeface="+mj-lt"/>
              <a:buAutoNum type="arabicPeriod"/>
            </a:pPr>
            <a:r>
              <a:rPr lang="en-US" sz="2000" b="0" i="0" dirty="0">
                <a:solidFill>
                  <a:srgbClr val="000000"/>
                </a:solidFill>
                <a:effectLst/>
                <a:latin typeface="Noto Sans JP"/>
              </a:rPr>
              <a:t> Exploring the data using Excel (or spreadsheets) </a:t>
            </a:r>
          </a:p>
          <a:p>
            <a:pPr algn="l"/>
            <a:r>
              <a:rPr lang="en-US" sz="2000" dirty="0">
                <a:solidFill>
                  <a:srgbClr val="000000"/>
                </a:solidFill>
                <a:latin typeface="Noto Sans JP"/>
              </a:rPr>
              <a:t>    </a:t>
            </a:r>
            <a:r>
              <a:rPr lang="en-US" sz="2000" b="0" i="0" dirty="0">
                <a:solidFill>
                  <a:srgbClr val="000000"/>
                </a:solidFill>
                <a:effectLst/>
                <a:latin typeface="Noto Sans JP"/>
              </a:rPr>
              <a:t>and keeping track of each sales aspect manually.</a:t>
            </a:r>
          </a:p>
          <a:p>
            <a:pPr algn="l"/>
            <a:endParaRPr lang="en-US" sz="2000" b="0" i="0" dirty="0">
              <a:solidFill>
                <a:srgbClr val="000000"/>
              </a:solidFill>
              <a:effectLst/>
              <a:latin typeface="Noto Sans JP"/>
            </a:endParaRPr>
          </a:p>
          <a:p>
            <a:pPr algn="l"/>
            <a:r>
              <a:rPr lang="en-US" sz="2000" b="0" i="0" dirty="0">
                <a:solidFill>
                  <a:srgbClr val="000000"/>
                </a:solidFill>
                <a:effectLst/>
                <a:latin typeface="Noto Sans JP"/>
              </a:rPr>
              <a:t>2. Exploring the data using different types of sales </a:t>
            </a:r>
          </a:p>
          <a:p>
            <a:pPr algn="l"/>
            <a:r>
              <a:rPr lang="en-US" sz="2000" dirty="0">
                <a:solidFill>
                  <a:srgbClr val="000000"/>
                </a:solidFill>
                <a:latin typeface="Noto Sans JP"/>
              </a:rPr>
              <a:t>    </a:t>
            </a:r>
            <a:r>
              <a:rPr lang="en-US" sz="2000" b="0" i="0" dirty="0">
                <a:solidFill>
                  <a:srgbClr val="000000"/>
                </a:solidFill>
                <a:effectLst/>
                <a:latin typeface="Noto Sans JP"/>
              </a:rPr>
              <a:t>graphs and charts.</a:t>
            </a:r>
          </a:p>
          <a:p>
            <a:pPr algn="l"/>
            <a:endParaRPr lang="en-US" sz="2000" dirty="0">
              <a:solidFill>
                <a:srgbClr val="000000"/>
              </a:solidFill>
              <a:latin typeface="Noto Sans JP"/>
            </a:endParaRPr>
          </a:p>
          <a:p>
            <a:pPr algn="l"/>
            <a:endParaRPr lang="en-US" sz="2000" b="0" i="0" dirty="0">
              <a:solidFill>
                <a:srgbClr val="000000"/>
              </a:solidFill>
              <a:effectLst/>
              <a:latin typeface="Noto Sans JP"/>
            </a:endParaRPr>
          </a:p>
          <a:p>
            <a:pPr algn="l"/>
            <a:r>
              <a:rPr lang="en-US" sz="2000" b="0" i="0" dirty="0">
                <a:solidFill>
                  <a:srgbClr val="000000"/>
                </a:solidFill>
                <a:effectLst/>
                <a:latin typeface="Noto Sans JP"/>
              </a:rPr>
              <a:t>Obviously, you would prefer graphs and charts. </a:t>
            </a:r>
          </a:p>
          <a:p>
            <a:pPr algn="l"/>
            <a:r>
              <a:rPr lang="en-US" sz="2000" b="0" i="0" dirty="0">
                <a:solidFill>
                  <a:srgbClr val="000000"/>
                </a:solidFill>
                <a:effectLst/>
                <a:latin typeface="Noto Sans JP"/>
              </a:rPr>
              <a:t>So, data visualization plays a key role in</a:t>
            </a:r>
          </a:p>
          <a:p>
            <a:pPr algn="l"/>
            <a:r>
              <a:rPr lang="en-US" sz="2000" b="0" i="0" dirty="0">
                <a:solidFill>
                  <a:srgbClr val="000000"/>
                </a:solidFill>
                <a:effectLst/>
                <a:latin typeface="Noto Sans JP"/>
              </a:rPr>
              <a:t> data exploration and data analysis.</a:t>
            </a:r>
          </a:p>
          <a:p>
            <a:endParaRPr lang="en-US" sz="2000" dirty="0"/>
          </a:p>
        </p:txBody>
      </p:sp>
    </p:spTree>
    <p:extLst>
      <p:ext uri="{BB962C8B-B14F-4D97-AF65-F5344CB8AC3E}">
        <p14:creationId xmlns:p14="http://schemas.microsoft.com/office/powerpoint/2010/main" val="65050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9F0AD-9F11-0E84-785B-CA7FEC5E488B}"/>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4CF806A2-232D-AAC5-F0C6-D602E2129E9E}"/>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192E35F6-B2A8-1DCB-B932-49E858C12CB4}"/>
              </a:ext>
            </a:extLst>
          </p:cNvPr>
          <p:cNvSpPr txBox="1"/>
          <p:nvPr/>
        </p:nvSpPr>
        <p:spPr>
          <a:xfrm>
            <a:off x="414339" y="2043113"/>
            <a:ext cx="11901486" cy="646331"/>
          </a:xfrm>
          <a:prstGeom prst="rect">
            <a:avLst/>
          </a:prstGeom>
          <a:noFill/>
        </p:spPr>
        <p:txBody>
          <a:bodyPr wrap="square" rtlCol="0">
            <a:spAutoFit/>
          </a:bodyPr>
          <a:lstStyle/>
          <a:p>
            <a:pPr algn="l"/>
            <a:r>
              <a:rPr lang="en-US" b="0" i="0" dirty="0">
                <a:solidFill>
                  <a:srgbClr val="000000"/>
                </a:solidFill>
                <a:effectLst/>
              </a:rPr>
              <a:t>4) </a:t>
            </a:r>
            <a:r>
              <a:rPr lang="en-US" b="0" dirty="0">
                <a:solidFill>
                  <a:srgbClr val="000000"/>
                </a:solidFill>
                <a:effectLst/>
              </a:rPr>
              <a:t>Dual Axis Chart</a:t>
            </a:r>
          </a:p>
          <a:p>
            <a:pPr algn="l"/>
            <a:endParaRPr lang="en-US" b="0" i="0" dirty="0">
              <a:solidFill>
                <a:srgbClr val="000000"/>
              </a:solidFill>
              <a:effectLst/>
            </a:endParaRPr>
          </a:p>
        </p:txBody>
      </p:sp>
      <p:pic>
        <p:nvPicPr>
          <p:cNvPr id="12290" name="Picture 2">
            <a:extLst>
              <a:ext uri="{FF2B5EF4-FFF2-40B4-BE49-F238E27FC236}">
                <a16:creationId xmlns:a16="http://schemas.microsoft.com/office/drawing/2014/main" id="{DE37501F-6E8B-46CA-C0AA-E66201E18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191" y="2995194"/>
            <a:ext cx="3733656" cy="315396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D2CF3EF0-D7AB-ABE1-B5ED-96F9ED74B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03" y="2835885"/>
            <a:ext cx="4942450" cy="1736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9B4F08F5-E640-AFAC-382F-750BC48B5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4155" y="4996894"/>
            <a:ext cx="4468091" cy="1569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30C59F-8A0D-255E-4915-FF428F154FF8}"/>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1557158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5EBFB-537D-2FEA-28EB-10CB26153BBC}"/>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31D62C2E-CEE7-4572-6A84-8A18F049B493}"/>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84E65FAB-C5D0-F59B-FB08-392CC25D5EB4}"/>
              </a:ext>
            </a:extLst>
          </p:cNvPr>
          <p:cNvSpPr txBox="1"/>
          <p:nvPr/>
        </p:nvSpPr>
        <p:spPr>
          <a:xfrm>
            <a:off x="414339" y="2043113"/>
            <a:ext cx="11901486" cy="1477328"/>
          </a:xfrm>
          <a:prstGeom prst="rect">
            <a:avLst/>
          </a:prstGeom>
          <a:noFill/>
        </p:spPr>
        <p:txBody>
          <a:bodyPr wrap="square" rtlCol="0">
            <a:spAutoFit/>
          </a:bodyPr>
          <a:lstStyle/>
          <a:p>
            <a:pPr algn="l"/>
            <a:r>
              <a:rPr lang="en-US" dirty="0">
                <a:solidFill>
                  <a:srgbClr val="000000"/>
                </a:solidFill>
              </a:rPr>
              <a:t>5</a:t>
            </a:r>
            <a:r>
              <a:rPr lang="en-US" b="0" i="0" dirty="0">
                <a:solidFill>
                  <a:srgbClr val="000000"/>
                </a:solidFill>
                <a:effectLst/>
              </a:rPr>
              <a:t>) </a:t>
            </a:r>
            <a:r>
              <a:rPr lang="en-US" i="0" dirty="0">
                <a:solidFill>
                  <a:srgbClr val="000000"/>
                </a:solidFill>
              </a:rPr>
              <a:t>Radar Chart</a:t>
            </a:r>
          </a:p>
          <a:p>
            <a:pPr algn="l"/>
            <a:endParaRPr lang="en-US" i="0" dirty="0">
              <a:solidFill>
                <a:srgbClr val="000000"/>
              </a:solidFill>
            </a:endParaRPr>
          </a:p>
          <a:p>
            <a:r>
              <a:rPr lang="en-US" dirty="0"/>
              <a:t>A radar chart, sometimes called a spider chart or a star chart, is a powerful tool to examine multivariate data in a novel and engaging form.</a:t>
            </a:r>
            <a:endParaRPr lang="en-US" b="0" dirty="0">
              <a:solidFill>
                <a:srgbClr val="000000"/>
              </a:solidFill>
              <a:effectLst/>
            </a:endParaRPr>
          </a:p>
          <a:p>
            <a:pPr algn="l"/>
            <a:endParaRPr lang="en-US" b="0" i="0" dirty="0">
              <a:solidFill>
                <a:srgbClr val="000000"/>
              </a:solidFill>
              <a:effectLst/>
            </a:endParaRPr>
          </a:p>
        </p:txBody>
      </p:sp>
      <p:sp>
        <p:nvSpPr>
          <p:cNvPr id="2" name="TextBox 1">
            <a:extLst>
              <a:ext uri="{FF2B5EF4-FFF2-40B4-BE49-F238E27FC236}">
                <a16:creationId xmlns:a16="http://schemas.microsoft.com/office/drawing/2014/main" id="{AFFAB847-DFAA-7BF3-E692-20A50550485C}"/>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13314" name="Picture 2" descr="labeled parts">
            <a:extLst>
              <a:ext uri="{FF2B5EF4-FFF2-40B4-BE49-F238E27FC236}">
                <a16:creationId xmlns:a16="http://schemas.microsoft.com/office/drawing/2014/main" id="{60FA7A5B-33DF-EBB3-F9DE-E37248BED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072" y="2985011"/>
            <a:ext cx="4431868" cy="380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057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138C1-EF14-8971-07A6-263CCF1FA403}"/>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7698763F-A029-EA9B-E1E4-1F29083C2E30}"/>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4A7BB3DE-4BBF-0AC2-E38A-F5376B454F13}"/>
              </a:ext>
            </a:extLst>
          </p:cNvPr>
          <p:cNvSpPr txBox="1"/>
          <p:nvPr/>
        </p:nvSpPr>
        <p:spPr>
          <a:xfrm>
            <a:off x="414339" y="2043113"/>
            <a:ext cx="11901486" cy="1477328"/>
          </a:xfrm>
          <a:prstGeom prst="rect">
            <a:avLst/>
          </a:prstGeom>
          <a:noFill/>
        </p:spPr>
        <p:txBody>
          <a:bodyPr wrap="square" rtlCol="0">
            <a:spAutoFit/>
          </a:bodyPr>
          <a:lstStyle/>
          <a:p>
            <a:pPr algn="l"/>
            <a:r>
              <a:rPr lang="en-US" dirty="0">
                <a:solidFill>
                  <a:srgbClr val="000000"/>
                </a:solidFill>
              </a:rPr>
              <a:t>5</a:t>
            </a:r>
            <a:r>
              <a:rPr lang="en-US" b="0" i="0" dirty="0">
                <a:solidFill>
                  <a:srgbClr val="000000"/>
                </a:solidFill>
                <a:effectLst/>
              </a:rPr>
              <a:t>) </a:t>
            </a:r>
            <a:r>
              <a:rPr lang="en-US" i="0" dirty="0">
                <a:solidFill>
                  <a:srgbClr val="000000"/>
                </a:solidFill>
              </a:rPr>
              <a:t>Radar Chart</a:t>
            </a:r>
          </a:p>
          <a:p>
            <a:pPr algn="l"/>
            <a:endParaRPr lang="en-US" i="0" dirty="0">
              <a:solidFill>
                <a:srgbClr val="000000"/>
              </a:solidFill>
            </a:endParaRPr>
          </a:p>
          <a:p>
            <a:r>
              <a:rPr lang="en-US" dirty="0"/>
              <a:t>A radar chart, sometimes called a spider chart or a star chart, is a powerful tool to examine multivariate data in a novel and engaging form.</a:t>
            </a:r>
            <a:endParaRPr lang="en-US" b="0" dirty="0">
              <a:solidFill>
                <a:srgbClr val="000000"/>
              </a:solidFill>
              <a:effectLst/>
            </a:endParaRPr>
          </a:p>
          <a:p>
            <a:pPr algn="l"/>
            <a:endParaRPr lang="en-US" b="0" i="0" dirty="0">
              <a:solidFill>
                <a:srgbClr val="000000"/>
              </a:solidFill>
              <a:effectLst/>
            </a:endParaRPr>
          </a:p>
        </p:txBody>
      </p:sp>
      <p:sp>
        <p:nvSpPr>
          <p:cNvPr id="2" name="TextBox 1">
            <a:extLst>
              <a:ext uri="{FF2B5EF4-FFF2-40B4-BE49-F238E27FC236}">
                <a16:creationId xmlns:a16="http://schemas.microsoft.com/office/drawing/2014/main" id="{EB310147-6657-209E-DF12-6A20827E9057}"/>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19458" name="Picture 2" descr="parallel coordinates coffee profile">
            <a:extLst>
              <a:ext uri="{FF2B5EF4-FFF2-40B4-BE49-F238E27FC236}">
                <a16:creationId xmlns:a16="http://schemas.microsoft.com/office/drawing/2014/main" id="{90B350F4-9E78-8908-B909-E749C6A81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3718484"/>
            <a:ext cx="4082405" cy="206724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offee flavour profile line radar">
            <a:extLst>
              <a:ext uri="{FF2B5EF4-FFF2-40B4-BE49-F238E27FC236}">
                <a16:creationId xmlns:a16="http://schemas.microsoft.com/office/drawing/2014/main" id="{E3C151D6-C9FA-5E0A-A099-560FBF6D9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704" y="2942878"/>
            <a:ext cx="4108018" cy="3717352"/>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offee flavour profile area radar">
            <a:extLst>
              <a:ext uri="{FF2B5EF4-FFF2-40B4-BE49-F238E27FC236}">
                <a16:creationId xmlns:a16="http://schemas.microsoft.com/office/drawing/2014/main" id="{E7049110-3C8F-5E0B-F4BB-666FE27D94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9069" y="2993536"/>
            <a:ext cx="3946669" cy="361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198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863CE700-5CBB-76E1-3D7F-B37BC7C2178A}"/>
              </a:ext>
            </a:extLst>
          </p:cNvPr>
          <p:cNvSpPr txBox="1"/>
          <p:nvPr/>
        </p:nvSpPr>
        <p:spPr>
          <a:xfrm>
            <a:off x="414339" y="2043113"/>
            <a:ext cx="11901486" cy="1477328"/>
          </a:xfrm>
          <a:prstGeom prst="rect">
            <a:avLst/>
          </a:prstGeom>
          <a:noFill/>
        </p:spPr>
        <p:txBody>
          <a:bodyPr wrap="square" rtlCol="0">
            <a:spAutoFit/>
          </a:bodyPr>
          <a:lstStyle/>
          <a:p>
            <a:pPr algn="l"/>
            <a:r>
              <a:rPr lang="en-US" b="0" i="0" dirty="0">
                <a:solidFill>
                  <a:srgbClr val="000000"/>
                </a:solidFill>
                <a:effectLst/>
              </a:rPr>
              <a:t>6) </a:t>
            </a:r>
            <a:r>
              <a:rPr lang="en-US" b="0" dirty="0">
                <a:solidFill>
                  <a:srgbClr val="000000"/>
                </a:solidFill>
                <a:effectLst/>
              </a:rPr>
              <a:t>Area Chart</a:t>
            </a:r>
          </a:p>
          <a:p>
            <a:pPr algn="l"/>
            <a:endParaRPr lang="en-US" b="0" i="0" dirty="0">
              <a:solidFill>
                <a:srgbClr val="000000"/>
              </a:solidFill>
              <a:effectLst/>
            </a:endParaRPr>
          </a:p>
          <a:p>
            <a:pPr algn="l"/>
            <a:r>
              <a:rPr lang="en-US" dirty="0">
                <a:solidFill>
                  <a:srgbClr val="000000"/>
                </a:solidFill>
                <a:latin typeface="Helvetica Neue" panose="02000503000000020004" pitchFamily="2" charset="0"/>
              </a:rPr>
              <a:t>Basically,</a:t>
            </a:r>
            <a:r>
              <a:rPr lang="en-US" b="0" i="0" dirty="0">
                <a:solidFill>
                  <a:srgbClr val="000000"/>
                </a:solidFill>
                <a:effectLst/>
                <a:latin typeface="Helvetica Neue" panose="02000503000000020004" pitchFamily="2" charset="0"/>
              </a:rPr>
              <a:t> a line chart, but the space between the x-axis and the line is </a:t>
            </a:r>
            <a:r>
              <a:rPr lang="en-US" b="0" i="0" dirty="0">
                <a:solidFill>
                  <a:srgbClr val="C00000"/>
                </a:solidFill>
                <a:effectLst/>
                <a:latin typeface="Helvetica Neue" panose="02000503000000020004" pitchFamily="2" charset="0"/>
              </a:rPr>
              <a:t>filled with a color or pattern</a:t>
            </a:r>
            <a:r>
              <a:rPr lang="en-US" b="0" i="0" dirty="0">
                <a:solidFill>
                  <a:srgbClr val="000000"/>
                </a:solidFill>
                <a:effectLst/>
                <a:latin typeface="Helvetica Neue" panose="02000503000000020004" pitchFamily="2" charset="0"/>
              </a:rPr>
              <a:t>. It is useful </a:t>
            </a:r>
          </a:p>
          <a:p>
            <a:pPr algn="l"/>
            <a:r>
              <a:rPr lang="en-US" b="0" i="0" dirty="0">
                <a:solidFill>
                  <a:srgbClr val="000000"/>
                </a:solidFill>
                <a:effectLst/>
                <a:latin typeface="Helvetica Neue" panose="02000503000000020004" pitchFamily="2" charset="0"/>
              </a:rPr>
              <a:t>for showing </a:t>
            </a:r>
            <a:r>
              <a:rPr lang="en-US" b="0" i="0" dirty="0">
                <a:solidFill>
                  <a:srgbClr val="C00000"/>
                </a:solidFill>
                <a:effectLst/>
                <a:latin typeface="Helvetica Neue" panose="02000503000000020004" pitchFamily="2" charset="0"/>
              </a:rPr>
              <a:t>part-to-whole relations</a:t>
            </a:r>
            <a:r>
              <a:rPr lang="en-US" b="0" i="0" dirty="0">
                <a:solidFill>
                  <a:srgbClr val="000000"/>
                </a:solidFill>
                <a:effectLst/>
                <a:latin typeface="Helvetica Neue" panose="02000503000000020004" pitchFamily="2" charset="0"/>
              </a:rPr>
              <a:t>, such as showing individual sales contribution to total sales for a year.</a:t>
            </a:r>
          </a:p>
          <a:p>
            <a:pPr algn="l"/>
            <a:r>
              <a:rPr lang="en-US" b="0" i="0" dirty="0">
                <a:solidFill>
                  <a:srgbClr val="000000"/>
                </a:solidFill>
                <a:effectLst/>
                <a:latin typeface="Helvetica Neue" panose="02000503000000020004" pitchFamily="2" charset="0"/>
              </a:rPr>
              <a:t> It helps you analyze both overall and individual trend information.</a:t>
            </a:r>
            <a:endParaRPr lang="en-US" dirty="0"/>
          </a:p>
        </p:txBody>
      </p:sp>
      <p:sp>
        <p:nvSpPr>
          <p:cNvPr id="8" name="TextBox 7">
            <a:extLst>
              <a:ext uri="{FF2B5EF4-FFF2-40B4-BE49-F238E27FC236}">
                <a16:creationId xmlns:a16="http://schemas.microsoft.com/office/drawing/2014/main" id="{6D61DABA-D2A2-3CB7-C2DE-4606C2835DD9}"/>
              </a:ext>
            </a:extLst>
          </p:cNvPr>
          <p:cNvSpPr txBox="1"/>
          <p:nvPr/>
        </p:nvSpPr>
        <p:spPr>
          <a:xfrm>
            <a:off x="414339" y="3886200"/>
            <a:ext cx="701357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Use transparent colors so information isn't obscured in the background.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Don't display more than four categories to avoid clutter.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Organize highly variable data at the top of the chart to make it easy to read</a:t>
            </a:r>
          </a:p>
          <a:p>
            <a:br>
              <a:rPr lang="en-US" dirty="0"/>
            </a:br>
            <a:endParaRPr lang="en-US" dirty="0"/>
          </a:p>
        </p:txBody>
      </p:sp>
      <p:pic>
        <p:nvPicPr>
          <p:cNvPr id="6" name="Picture 5" descr="Chart&#10;&#10;Description automatically generated">
            <a:extLst>
              <a:ext uri="{FF2B5EF4-FFF2-40B4-BE49-F238E27FC236}">
                <a16:creationId xmlns:a16="http://schemas.microsoft.com/office/drawing/2014/main" id="{0D39D017-029B-CC31-F75A-819762E94589}"/>
              </a:ext>
            </a:extLst>
          </p:cNvPr>
          <p:cNvPicPr>
            <a:picLocks noChangeAspect="1"/>
          </p:cNvPicPr>
          <p:nvPr/>
        </p:nvPicPr>
        <p:blipFill>
          <a:blip r:embed="rId3"/>
          <a:stretch>
            <a:fillRect/>
          </a:stretch>
        </p:blipFill>
        <p:spPr>
          <a:xfrm>
            <a:off x="7148944" y="3280053"/>
            <a:ext cx="5043055" cy="3577947"/>
          </a:xfrm>
          <a:prstGeom prst="rect">
            <a:avLst/>
          </a:prstGeom>
        </p:spPr>
      </p:pic>
      <p:sp>
        <p:nvSpPr>
          <p:cNvPr id="2" name="TextBox 1">
            <a:extLst>
              <a:ext uri="{FF2B5EF4-FFF2-40B4-BE49-F238E27FC236}">
                <a16:creationId xmlns:a16="http://schemas.microsoft.com/office/drawing/2014/main" id="{299971A7-3E1B-FB7C-52C6-8D934182CF06}"/>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306466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863CE700-5CBB-76E1-3D7F-B37BC7C2178A}"/>
              </a:ext>
            </a:extLst>
          </p:cNvPr>
          <p:cNvSpPr txBox="1"/>
          <p:nvPr/>
        </p:nvSpPr>
        <p:spPr>
          <a:xfrm>
            <a:off x="414339" y="2043113"/>
            <a:ext cx="11901486" cy="1200329"/>
          </a:xfrm>
          <a:prstGeom prst="rect">
            <a:avLst/>
          </a:prstGeom>
          <a:noFill/>
        </p:spPr>
        <p:txBody>
          <a:bodyPr wrap="square" rtlCol="0">
            <a:spAutoFit/>
          </a:bodyPr>
          <a:lstStyle/>
          <a:p>
            <a:pPr algn="l"/>
            <a:r>
              <a:rPr lang="en-US" b="0" i="0" dirty="0">
                <a:solidFill>
                  <a:srgbClr val="000000"/>
                </a:solidFill>
                <a:effectLst/>
              </a:rPr>
              <a:t>7) </a:t>
            </a:r>
            <a:r>
              <a:rPr lang="en-US" b="0" dirty="0">
                <a:solidFill>
                  <a:srgbClr val="000000"/>
                </a:solidFill>
                <a:effectLst/>
              </a:rPr>
              <a:t>Pie Chart</a:t>
            </a:r>
          </a:p>
          <a:p>
            <a:pPr algn="l"/>
            <a:endParaRPr lang="en-US" b="0" i="1" dirty="0">
              <a:solidFill>
                <a:srgbClr val="000000"/>
              </a:solidFill>
              <a:effectLst/>
            </a:endParaRPr>
          </a:p>
          <a:p>
            <a:pPr algn="l"/>
            <a:r>
              <a:rPr lang="en-US" b="0" i="0" dirty="0">
                <a:solidFill>
                  <a:srgbClr val="000000"/>
                </a:solidFill>
                <a:effectLst/>
                <a:latin typeface="Helvetica Neue" panose="02000503000000020004" pitchFamily="2" charset="0"/>
              </a:rPr>
              <a:t>A pie chart shows a static number and how categories represent part of a whole -- </a:t>
            </a:r>
            <a:r>
              <a:rPr lang="en-US" b="0" i="0" dirty="0">
                <a:solidFill>
                  <a:srgbClr val="C00000"/>
                </a:solidFill>
                <a:effectLst/>
                <a:latin typeface="Helvetica Neue" panose="02000503000000020004" pitchFamily="2" charset="0"/>
              </a:rPr>
              <a:t>the composition of something</a:t>
            </a:r>
            <a:r>
              <a:rPr lang="en-US" b="0" i="0" dirty="0">
                <a:solidFill>
                  <a:srgbClr val="000000"/>
                </a:solidFill>
                <a:effectLst/>
                <a:latin typeface="Helvetica Neue" panose="02000503000000020004" pitchFamily="2" charset="0"/>
              </a:rPr>
              <a:t>. A pie chart represents numbers in percentages, and the total sum of all segments needs to </a:t>
            </a:r>
            <a:r>
              <a:rPr lang="en-US" b="0" i="0" dirty="0">
                <a:solidFill>
                  <a:srgbClr val="C00000"/>
                </a:solidFill>
                <a:effectLst/>
                <a:latin typeface="Helvetica Neue" panose="02000503000000020004" pitchFamily="2" charset="0"/>
              </a:rPr>
              <a:t>equal 100%.</a:t>
            </a:r>
            <a:endParaRPr lang="en-US" b="0" i="0" dirty="0">
              <a:solidFill>
                <a:srgbClr val="C00000"/>
              </a:solidFill>
              <a:effectLst/>
            </a:endParaRPr>
          </a:p>
        </p:txBody>
      </p:sp>
      <p:sp>
        <p:nvSpPr>
          <p:cNvPr id="8" name="TextBox 7">
            <a:extLst>
              <a:ext uri="{FF2B5EF4-FFF2-40B4-BE49-F238E27FC236}">
                <a16:creationId xmlns:a16="http://schemas.microsoft.com/office/drawing/2014/main" id="{6D61DABA-D2A2-3CB7-C2DE-4606C2835DD9}"/>
              </a:ext>
            </a:extLst>
          </p:cNvPr>
          <p:cNvSpPr txBox="1"/>
          <p:nvPr/>
        </p:nvSpPr>
        <p:spPr>
          <a:xfrm>
            <a:off x="414339" y="3886200"/>
            <a:ext cx="701357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Don't illustrate too many categories to ensure</a:t>
            </a:r>
          </a:p>
          <a:p>
            <a:r>
              <a:rPr lang="en-US" dirty="0"/>
              <a:t>     differentiation between slices.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Ensure that the slice values add up to 100%.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Order slices according to their size.</a:t>
            </a:r>
          </a:p>
          <a:p>
            <a:br>
              <a:rPr lang="en-US" dirty="0"/>
            </a:br>
            <a:endParaRPr lang="en-US" dirty="0"/>
          </a:p>
        </p:txBody>
      </p:sp>
      <p:pic>
        <p:nvPicPr>
          <p:cNvPr id="6" name="Picture 5" descr="Chart, pie chart&#10;&#10;Description automatically generated">
            <a:extLst>
              <a:ext uri="{FF2B5EF4-FFF2-40B4-BE49-F238E27FC236}">
                <a16:creationId xmlns:a16="http://schemas.microsoft.com/office/drawing/2014/main" id="{3FCCF2C0-D934-E899-1E63-40CCC465CE51}"/>
              </a:ext>
            </a:extLst>
          </p:cNvPr>
          <p:cNvPicPr>
            <a:picLocks noChangeAspect="1"/>
          </p:cNvPicPr>
          <p:nvPr/>
        </p:nvPicPr>
        <p:blipFill>
          <a:blip r:embed="rId3"/>
          <a:stretch>
            <a:fillRect/>
          </a:stretch>
        </p:blipFill>
        <p:spPr>
          <a:xfrm>
            <a:off x="6672263" y="3243442"/>
            <a:ext cx="5519737" cy="3567119"/>
          </a:xfrm>
          <a:prstGeom prst="rect">
            <a:avLst/>
          </a:prstGeom>
        </p:spPr>
      </p:pic>
      <p:sp>
        <p:nvSpPr>
          <p:cNvPr id="2" name="TextBox 1">
            <a:extLst>
              <a:ext uri="{FF2B5EF4-FFF2-40B4-BE49-F238E27FC236}">
                <a16:creationId xmlns:a16="http://schemas.microsoft.com/office/drawing/2014/main" id="{8EDA8CB1-DCAA-F097-59EB-53B28B79CA74}"/>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142583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863CE700-5CBB-76E1-3D7F-B37BC7C2178A}"/>
              </a:ext>
            </a:extLst>
          </p:cNvPr>
          <p:cNvSpPr txBox="1"/>
          <p:nvPr/>
        </p:nvSpPr>
        <p:spPr>
          <a:xfrm>
            <a:off x="414339" y="2043113"/>
            <a:ext cx="11901486" cy="2031325"/>
          </a:xfrm>
          <a:prstGeom prst="rect">
            <a:avLst/>
          </a:prstGeom>
          <a:noFill/>
        </p:spPr>
        <p:txBody>
          <a:bodyPr wrap="square" rtlCol="0">
            <a:spAutoFit/>
          </a:bodyPr>
          <a:lstStyle/>
          <a:p>
            <a:pPr algn="l"/>
            <a:r>
              <a:rPr lang="en-US" dirty="0">
                <a:solidFill>
                  <a:srgbClr val="000000"/>
                </a:solidFill>
              </a:rPr>
              <a:t>8</a:t>
            </a:r>
            <a:r>
              <a:rPr lang="en-US" b="0" i="0" dirty="0">
                <a:solidFill>
                  <a:srgbClr val="000000"/>
                </a:solidFill>
                <a:effectLst/>
              </a:rPr>
              <a:t>) </a:t>
            </a:r>
            <a:r>
              <a:rPr lang="en-US" dirty="0">
                <a:solidFill>
                  <a:srgbClr val="000000"/>
                </a:solidFill>
              </a:rPr>
              <a:t>Scatter Plot</a:t>
            </a:r>
            <a:endParaRPr lang="en-US" b="0" dirty="0">
              <a:solidFill>
                <a:srgbClr val="000000"/>
              </a:solidFill>
              <a:effectLst/>
            </a:endParaRPr>
          </a:p>
          <a:p>
            <a:pPr algn="l"/>
            <a:endParaRPr lang="en-US" b="0" i="1" dirty="0">
              <a:solidFill>
                <a:srgbClr val="000000"/>
              </a:solidFill>
              <a:effectLst/>
            </a:endParaRPr>
          </a:p>
          <a:p>
            <a:pPr algn="l"/>
            <a:r>
              <a:rPr lang="en-US" b="0" i="0" dirty="0">
                <a:solidFill>
                  <a:srgbClr val="000000"/>
                </a:solidFill>
                <a:effectLst/>
                <a:latin typeface="Helvetica Neue" panose="02000503000000020004" pitchFamily="2" charset="0"/>
              </a:rPr>
              <a:t>A scatter plot is a type of data visualization that displays individual data points on a two-dimensional graph.</a:t>
            </a:r>
          </a:p>
          <a:p>
            <a:pPr algn="l"/>
            <a:endParaRPr lang="en-US" dirty="0">
              <a:solidFill>
                <a:srgbClr val="000000"/>
              </a:solidFill>
              <a:latin typeface="Helvetica Neue" panose="02000503000000020004" pitchFamily="2" charset="0"/>
            </a:endParaRPr>
          </a:p>
          <a:p>
            <a:r>
              <a:rPr lang="en-US" dirty="0"/>
              <a:t>Scatter plots are particularly useful for visualizing the </a:t>
            </a:r>
            <a:r>
              <a:rPr lang="en-US" dirty="0">
                <a:solidFill>
                  <a:srgbClr val="FF0000"/>
                </a:solidFill>
              </a:rPr>
              <a:t>relationship between two continuous variables</a:t>
            </a:r>
            <a:r>
              <a:rPr lang="en-US" dirty="0"/>
              <a:t> and identifying patterns, trends, correlations, and outliers in the data.</a:t>
            </a:r>
          </a:p>
          <a:p>
            <a:pPr algn="l"/>
            <a:endParaRPr lang="en-US" b="0" i="0" dirty="0">
              <a:solidFill>
                <a:srgbClr val="C00000"/>
              </a:solidFill>
              <a:effectLst/>
            </a:endParaRPr>
          </a:p>
        </p:txBody>
      </p:sp>
      <p:pic>
        <p:nvPicPr>
          <p:cNvPr id="3" name="Picture 2" descr="Chart, scatter chart&#10;&#10;Description automatically generated">
            <a:extLst>
              <a:ext uri="{FF2B5EF4-FFF2-40B4-BE49-F238E27FC236}">
                <a16:creationId xmlns:a16="http://schemas.microsoft.com/office/drawing/2014/main" id="{64F3481F-EB01-58FF-32AA-B36433AD97DB}"/>
              </a:ext>
            </a:extLst>
          </p:cNvPr>
          <p:cNvPicPr>
            <a:picLocks noChangeAspect="1"/>
          </p:cNvPicPr>
          <p:nvPr/>
        </p:nvPicPr>
        <p:blipFill>
          <a:blip r:embed="rId3"/>
          <a:stretch>
            <a:fillRect/>
          </a:stretch>
        </p:blipFill>
        <p:spPr>
          <a:xfrm>
            <a:off x="6643686" y="3534668"/>
            <a:ext cx="5133975" cy="3323332"/>
          </a:xfrm>
          <a:prstGeom prst="rect">
            <a:avLst/>
          </a:prstGeom>
        </p:spPr>
      </p:pic>
      <p:sp>
        <p:nvSpPr>
          <p:cNvPr id="9" name="TextBox 8">
            <a:extLst>
              <a:ext uri="{FF2B5EF4-FFF2-40B4-BE49-F238E27FC236}">
                <a16:creationId xmlns:a16="http://schemas.microsoft.com/office/drawing/2014/main" id="{57176B18-01C1-BA7C-4281-185E044E0792}"/>
              </a:ext>
            </a:extLst>
          </p:cNvPr>
          <p:cNvSpPr txBox="1"/>
          <p:nvPr/>
        </p:nvSpPr>
        <p:spPr>
          <a:xfrm>
            <a:off x="326015" y="4261977"/>
            <a:ext cx="6234544" cy="1554272"/>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dirty="0"/>
              <a:t>Limited to Two or Three Variables: Scatter plots are not well-suited for visualizing relationships involving more than three variables.</a:t>
            </a:r>
          </a:p>
          <a:p>
            <a:pPr marL="285750" indent="-285750">
              <a:spcBef>
                <a:spcPts val="600"/>
              </a:spcBef>
              <a:buFont typeface="Arial" panose="020B0604020202020204" pitchFamily="34" charset="0"/>
              <a:buChar char="•"/>
            </a:pPr>
            <a:r>
              <a:rPr lang="en-US" dirty="0"/>
              <a:t>Overplotting: High-density data can lead to overplotting, where points overlap excessively, obscuring patterns.</a:t>
            </a:r>
          </a:p>
        </p:txBody>
      </p:sp>
      <p:sp>
        <p:nvSpPr>
          <p:cNvPr id="10" name="TextBox 9">
            <a:extLst>
              <a:ext uri="{FF2B5EF4-FFF2-40B4-BE49-F238E27FC236}">
                <a16:creationId xmlns:a16="http://schemas.microsoft.com/office/drawing/2014/main" id="{01F6F71D-62FA-08D1-CAF5-ED5544D667D7}"/>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627624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863CE700-5CBB-76E1-3D7F-B37BC7C2178A}"/>
              </a:ext>
            </a:extLst>
          </p:cNvPr>
          <p:cNvSpPr txBox="1"/>
          <p:nvPr/>
        </p:nvSpPr>
        <p:spPr>
          <a:xfrm>
            <a:off x="414339" y="2043113"/>
            <a:ext cx="11901486" cy="1200329"/>
          </a:xfrm>
          <a:prstGeom prst="rect">
            <a:avLst/>
          </a:prstGeom>
          <a:noFill/>
        </p:spPr>
        <p:txBody>
          <a:bodyPr wrap="square" rtlCol="0">
            <a:spAutoFit/>
          </a:bodyPr>
          <a:lstStyle/>
          <a:p>
            <a:pPr algn="l"/>
            <a:r>
              <a:rPr lang="en-US" b="0" i="0" dirty="0">
                <a:solidFill>
                  <a:srgbClr val="000000"/>
                </a:solidFill>
                <a:effectLst/>
              </a:rPr>
              <a:t>9) </a:t>
            </a:r>
            <a:r>
              <a:rPr lang="en-US" dirty="0">
                <a:solidFill>
                  <a:srgbClr val="000000"/>
                </a:solidFill>
              </a:rPr>
              <a:t>Bubble Chart</a:t>
            </a:r>
            <a:endParaRPr lang="en-US" b="0" dirty="0">
              <a:solidFill>
                <a:srgbClr val="000000"/>
              </a:solidFill>
              <a:effectLst/>
            </a:endParaRPr>
          </a:p>
          <a:p>
            <a:pPr algn="l"/>
            <a:endParaRPr lang="en-US" b="0" i="1" dirty="0">
              <a:solidFill>
                <a:srgbClr val="000000"/>
              </a:solidFill>
              <a:effectLst/>
            </a:endParaRPr>
          </a:p>
          <a:p>
            <a:pPr algn="l"/>
            <a:r>
              <a:rPr lang="en-US" b="0" i="0" dirty="0">
                <a:solidFill>
                  <a:srgbClr val="000000"/>
                </a:solidFill>
                <a:effectLst/>
                <a:latin typeface="Helvetica Neue" panose="02000503000000020004" pitchFamily="2" charset="0"/>
              </a:rPr>
              <a:t>A bubble chart is similar to a scatter plot in that it can show distribution or relationship. There is a third data set, which is indicated by the size of the bubble or circle.</a:t>
            </a:r>
            <a:endParaRPr lang="en-US" b="0" i="0" dirty="0">
              <a:solidFill>
                <a:srgbClr val="C00000"/>
              </a:solidFill>
              <a:effectLst/>
            </a:endParaRPr>
          </a:p>
        </p:txBody>
      </p:sp>
      <p:sp>
        <p:nvSpPr>
          <p:cNvPr id="8" name="TextBox 7">
            <a:extLst>
              <a:ext uri="{FF2B5EF4-FFF2-40B4-BE49-F238E27FC236}">
                <a16:creationId xmlns:a16="http://schemas.microsoft.com/office/drawing/2014/main" id="{6D61DABA-D2A2-3CB7-C2DE-4606C2835DD9}"/>
              </a:ext>
            </a:extLst>
          </p:cNvPr>
          <p:cNvSpPr txBox="1"/>
          <p:nvPr/>
        </p:nvSpPr>
        <p:spPr>
          <a:xfrm>
            <a:off x="414339" y="3886200"/>
            <a:ext cx="6298188" cy="210826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A bubble chart is a type of graph that represents three variables using </a:t>
            </a:r>
            <a:r>
              <a:rPr lang="en-US" dirty="0">
                <a:solidFill>
                  <a:srgbClr val="FF0000"/>
                </a:solidFill>
              </a:rPr>
              <a:t>bubble sizes</a:t>
            </a:r>
            <a:r>
              <a:rPr lang="en-US" dirty="0"/>
              <a:t>, </a:t>
            </a:r>
            <a:r>
              <a:rPr lang="en-US" dirty="0">
                <a:solidFill>
                  <a:srgbClr val="FF0000"/>
                </a:solidFill>
              </a:rPr>
              <a:t>colors</a:t>
            </a:r>
            <a:r>
              <a:rPr lang="en-US" dirty="0"/>
              <a:t>, and </a:t>
            </a:r>
            <a:r>
              <a:rPr lang="en-US" dirty="0">
                <a:solidFill>
                  <a:srgbClr val="FF0000"/>
                </a:solidFill>
              </a:rPr>
              <a:t>positions</a:t>
            </a:r>
            <a:r>
              <a:rPr lang="en-US" dirty="0"/>
              <a:t>.</a:t>
            </a:r>
          </a:p>
          <a:p>
            <a:pPr marL="285750" indent="-285750">
              <a:spcBef>
                <a:spcPts val="600"/>
              </a:spcBef>
              <a:buFont typeface="Arial" panose="020B0604020202020204" pitchFamily="34" charset="0"/>
              <a:buChar char="•"/>
            </a:pPr>
            <a:r>
              <a:rPr lang="en-US" dirty="0"/>
              <a:t>The bubble chart has an x-axis and y-axis to represent two variables, and the size of the bubbles represents the third variable. </a:t>
            </a:r>
            <a:r>
              <a:rPr lang="en-US" dirty="0">
                <a:solidFill>
                  <a:srgbClr val="FF0000"/>
                </a:solidFill>
              </a:rPr>
              <a:t>The larger the bubble, the higher the value of the third variable.</a:t>
            </a:r>
            <a:br>
              <a:rPr lang="en-US" dirty="0">
                <a:solidFill>
                  <a:srgbClr val="FF0000"/>
                </a:solidFill>
              </a:rPr>
            </a:br>
            <a:endParaRPr lang="en-US" dirty="0">
              <a:solidFill>
                <a:srgbClr val="FF0000"/>
              </a:solidFill>
            </a:endParaRPr>
          </a:p>
        </p:txBody>
      </p:sp>
      <p:pic>
        <p:nvPicPr>
          <p:cNvPr id="6" name="Picture 5" descr="Chart, bubble chart&#10;&#10;Description automatically generated">
            <a:extLst>
              <a:ext uri="{FF2B5EF4-FFF2-40B4-BE49-F238E27FC236}">
                <a16:creationId xmlns:a16="http://schemas.microsoft.com/office/drawing/2014/main" id="{CE6C4F6A-FE32-6353-9626-A98E26785A13}"/>
              </a:ext>
            </a:extLst>
          </p:cNvPr>
          <p:cNvPicPr>
            <a:picLocks noChangeAspect="1"/>
          </p:cNvPicPr>
          <p:nvPr/>
        </p:nvPicPr>
        <p:blipFill>
          <a:blip r:embed="rId3"/>
          <a:stretch>
            <a:fillRect/>
          </a:stretch>
        </p:blipFill>
        <p:spPr>
          <a:xfrm>
            <a:off x="6811891" y="3243442"/>
            <a:ext cx="5176837" cy="3556605"/>
          </a:xfrm>
          <a:prstGeom prst="rect">
            <a:avLst/>
          </a:prstGeom>
        </p:spPr>
      </p:pic>
      <p:sp>
        <p:nvSpPr>
          <p:cNvPr id="2" name="TextBox 1">
            <a:extLst>
              <a:ext uri="{FF2B5EF4-FFF2-40B4-BE49-F238E27FC236}">
                <a16:creationId xmlns:a16="http://schemas.microsoft.com/office/drawing/2014/main" id="{7445C1EB-135A-F0BF-CCB4-B42F4AF0F6E1}"/>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13457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EED33-338E-4793-8957-F6E916A3EA57}"/>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93F78419-67EC-85ED-792B-F0E9979A3F89}"/>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99334AD6-A730-02A3-EF31-A630321D412E}"/>
              </a:ext>
            </a:extLst>
          </p:cNvPr>
          <p:cNvSpPr txBox="1"/>
          <p:nvPr/>
        </p:nvSpPr>
        <p:spPr>
          <a:xfrm>
            <a:off x="414339" y="2043113"/>
            <a:ext cx="11901486" cy="1200329"/>
          </a:xfrm>
          <a:prstGeom prst="rect">
            <a:avLst/>
          </a:prstGeom>
          <a:noFill/>
        </p:spPr>
        <p:txBody>
          <a:bodyPr wrap="square" rtlCol="0">
            <a:spAutoFit/>
          </a:bodyPr>
          <a:lstStyle/>
          <a:p>
            <a:pPr algn="l"/>
            <a:r>
              <a:rPr lang="en-US" b="0" i="0" dirty="0">
                <a:solidFill>
                  <a:srgbClr val="000000"/>
                </a:solidFill>
                <a:effectLst/>
              </a:rPr>
              <a:t>9) </a:t>
            </a:r>
            <a:r>
              <a:rPr lang="en-US" dirty="0">
                <a:solidFill>
                  <a:srgbClr val="000000"/>
                </a:solidFill>
              </a:rPr>
              <a:t>Bubble Chart</a:t>
            </a:r>
            <a:endParaRPr lang="en-US" b="0" dirty="0">
              <a:solidFill>
                <a:srgbClr val="000000"/>
              </a:solidFill>
              <a:effectLst/>
            </a:endParaRPr>
          </a:p>
          <a:p>
            <a:pPr algn="l"/>
            <a:endParaRPr lang="en-US" b="0" i="1" dirty="0">
              <a:solidFill>
                <a:srgbClr val="000000"/>
              </a:solidFill>
              <a:effectLst/>
            </a:endParaRPr>
          </a:p>
          <a:p>
            <a:pPr algn="l"/>
            <a:r>
              <a:rPr lang="en-US" b="0" i="0" dirty="0">
                <a:solidFill>
                  <a:srgbClr val="000000"/>
                </a:solidFill>
                <a:effectLst/>
                <a:latin typeface="Helvetica Neue" panose="02000503000000020004" pitchFamily="2" charset="0"/>
              </a:rPr>
              <a:t>A bubble chart is similar to a scatter plot in that it can show distribution or relationship. There is a third data set, which is indicated by the size of the bubble or circle.</a:t>
            </a:r>
            <a:endParaRPr lang="en-US" b="0" i="0" dirty="0">
              <a:solidFill>
                <a:srgbClr val="C00000"/>
              </a:solidFill>
              <a:effectLst/>
            </a:endParaRPr>
          </a:p>
        </p:txBody>
      </p:sp>
      <p:pic>
        <p:nvPicPr>
          <p:cNvPr id="7" name="Picture 6">
            <a:extLst>
              <a:ext uri="{FF2B5EF4-FFF2-40B4-BE49-F238E27FC236}">
                <a16:creationId xmlns:a16="http://schemas.microsoft.com/office/drawing/2014/main" id="{D9DC9492-DBB5-06EC-B870-8475915036DA}"/>
              </a:ext>
            </a:extLst>
          </p:cNvPr>
          <p:cNvPicPr>
            <a:picLocks noChangeAspect="1"/>
          </p:cNvPicPr>
          <p:nvPr/>
        </p:nvPicPr>
        <p:blipFill>
          <a:blip r:embed="rId3"/>
          <a:stretch>
            <a:fillRect/>
          </a:stretch>
        </p:blipFill>
        <p:spPr>
          <a:xfrm>
            <a:off x="2566554" y="3243442"/>
            <a:ext cx="7577446" cy="3486080"/>
          </a:xfrm>
          <a:prstGeom prst="rect">
            <a:avLst/>
          </a:prstGeom>
        </p:spPr>
      </p:pic>
      <p:sp>
        <p:nvSpPr>
          <p:cNvPr id="9" name="TextBox 8">
            <a:extLst>
              <a:ext uri="{FF2B5EF4-FFF2-40B4-BE49-F238E27FC236}">
                <a16:creationId xmlns:a16="http://schemas.microsoft.com/office/drawing/2014/main" id="{BFF1B86E-2A9A-2E34-9E46-B383B9348F14}"/>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1357017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863CE700-5CBB-76E1-3D7F-B37BC7C2178A}"/>
              </a:ext>
            </a:extLst>
          </p:cNvPr>
          <p:cNvSpPr txBox="1"/>
          <p:nvPr/>
        </p:nvSpPr>
        <p:spPr>
          <a:xfrm>
            <a:off x="414339" y="2043113"/>
            <a:ext cx="11628725" cy="1754326"/>
          </a:xfrm>
          <a:prstGeom prst="rect">
            <a:avLst/>
          </a:prstGeom>
          <a:noFill/>
        </p:spPr>
        <p:txBody>
          <a:bodyPr wrap="square" rtlCol="0">
            <a:spAutoFit/>
          </a:bodyPr>
          <a:lstStyle/>
          <a:p>
            <a:pPr algn="l"/>
            <a:r>
              <a:rPr lang="en-US" b="0" i="0" dirty="0">
                <a:solidFill>
                  <a:srgbClr val="000000"/>
                </a:solidFill>
                <a:effectLst/>
              </a:rPr>
              <a:t>10) </a:t>
            </a:r>
            <a:r>
              <a:rPr lang="en-US" i="1" dirty="0">
                <a:solidFill>
                  <a:srgbClr val="000000"/>
                </a:solidFill>
              </a:rPr>
              <a:t> </a:t>
            </a:r>
            <a:r>
              <a:rPr lang="en-US" dirty="0">
                <a:solidFill>
                  <a:srgbClr val="000000"/>
                </a:solidFill>
              </a:rPr>
              <a:t>Waterfall Chart</a:t>
            </a:r>
            <a:endParaRPr lang="en-US" b="0" dirty="0">
              <a:solidFill>
                <a:srgbClr val="000000"/>
              </a:solidFill>
              <a:effectLst/>
            </a:endParaRPr>
          </a:p>
          <a:p>
            <a:pPr algn="l"/>
            <a:endParaRPr lang="en-US" b="0" i="1" dirty="0">
              <a:solidFill>
                <a:srgbClr val="000000"/>
              </a:solidFill>
              <a:effectLst/>
            </a:endParaRPr>
          </a:p>
          <a:p>
            <a:pPr algn="l"/>
            <a:r>
              <a:rPr lang="en-US" b="0" i="0" dirty="0">
                <a:solidFill>
                  <a:srgbClr val="000000"/>
                </a:solidFill>
                <a:effectLst/>
                <a:latin typeface="Helvetica Neue" panose="02000503000000020004" pitchFamily="2" charset="0"/>
              </a:rPr>
              <a:t>also known as bridge charts, are a type of data visualization that helps in understanding the </a:t>
            </a:r>
            <a:r>
              <a:rPr lang="en-US" b="0" i="0" dirty="0">
                <a:solidFill>
                  <a:srgbClr val="FF0000"/>
                </a:solidFill>
                <a:effectLst/>
                <a:latin typeface="Helvetica Neue" panose="02000503000000020004" pitchFamily="2" charset="0"/>
              </a:rPr>
              <a:t>incremental changes </a:t>
            </a:r>
            <a:r>
              <a:rPr lang="en-US" b="0" i="0" dirty="0">
                <a:solidFill>
                  <a:srgbClr val="000000"/>
                </a:solidFill>
                <a:effectLst/>
                <a:latin typeface="Helvetica Neue" panose="02000503000000020004" pitchFamily="2" charset="0"/>
              </a:rPr>
              <a:t>in the value of a variable. They are commonly used in financial analysis to show how a </a:t>
            </a:r>
            <a:r>
              <a:rPr lang="en-US" b="0" i="0" dirty="0">
                <a:solidFill>
                  <a:srgbClr val="FF0000"/>
                </a:solidFill>
                <a:effectLst/>
                <a:latin typeface="Helvetica Neue" panose="02000503000000020004" pitchFamily="2" charset="0"/>
              </a:rPr>
              <a:t>starting value </a:t>
            </a:r>
            <a:r>
              <a:rPr lang="en-US" b="0" i="0" dirty="0">
                <a:solidFill>
                  <a:srgbClr val="000000"/>
                </a:solidFill>
                <a:effectLst/>
                <a:latin typeface="Helvetica Neue" panose="02000503000000020004" pitchFamily="2" charset="0"/>
              </a:rPr>
              <a:t>(such as net income) </a:t>
            </a:r>
            <a:r>
              <a:rPr lang="en-US" b="0" i="0" dirty="0">
                <a:solidFill>
                  <a:srgbClr val="FF0000"/>
                </a:solidFill>
                <a:effectLst/>
                <a:latin typeface="Helvetica Neue" panose="02000503000000020004" pitchFamily="2" charset="0"/>
              </a:rPr>
              <a:t>is affected by a series of positive and negative changes </a:t>
            </a:r>
            <a:r>
              <a:rPr lang="en-US" b="0" i="0" dirty="0">
                <a:solidFill>
                  <a:srgbClr val="000000"/>
                </a:solidFill>
                <a:effectLst/>
                <a:latin typeface="Helvetica Neue" panose="02000503000000020004" pitchFamily="2" charset="0"/>
              </a:rPr>
              <a:t>(such as revenue, expenses, taxes) to reach an ending value.</a:t>
            </a:r>
            <a:endParaRPr lang="en-US" b="0" i="0" dirty="0">
              <a:solidFill>
                <a:srgbClr val="C00000"/>
              </a:solidFill>
              <a:effectLst/>
            </a:endParaRPr>
          </a:p>
        </p:txBody>
      </p:sp>
      <p:sp>
        <p:nvSpPr>
          <p:cNvPr id="8" name="TextBox 7">
            <a:extLst>
              <a:ext uri="{FF2B5EF4-FFF2-40B4-BE49-F238E27FC236}">
                <a16:creationId xmlns:a16="http://schemas.microsoft.com/office/drawing/2014/main" id="{6D61DABA-D2A2-3CB7-C2DE-4606C2835DD9}"/>
              </a:ext>
            </a:extLst>
          </p:cNvPr>
          <p:cNvSpPr txBox="1"/>
          <p:nvPr/>
        </p:nvSpPr>
        <p:spPr>
          <a:xfrm>
            <a:off x="200027" y="4550241"/>
            <a:ext cx="701357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Use contrasting colors to highlight differences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Choose warm colors to indicate increases and </a:t>
            </a:r>
          </a:p>
          <a:p>
            <a:r>
              <a:rPr lang="en-US" dirty="0"/>
              <a:t>     cool colors to indicate decreases.</a:t>
            </a:r>
          </a:p>
        </p:txBody>
      </p:sp>
      <p:pic>
        <p:nvPicPr>
          <p:cNvPr id="3" name="Picture 2" descr="Chart, waterfall chart&#10;&#10;Description automatically generated">
            <a:extLst>
              <a:ext uri="{FF2B5EF4-FFF2-40B4-BE49-F238E27FC236}">
                <a16:creationId xmlns:a16="http://schemas.microsoft.com/office/drawing/2014/main" id="{1A995B0E-6201-923E-DDC0-94E702471498}"/>
              </a:ext>
            </a:extLst>
          </p:cNvPr>
          <p:cNvPicPr>
            <a:picLocks noChangeAspect="1"/>
          </p:cNvPicPr>
          <p:nvPr/>
        </p:nvPicPr>
        <p:blipFill>
          <a:blip r:embed="rId3"/>
          <a:stretch>
            <a:fillRect/>
          </a:stretch>
        </p:blipFill>
        <p:spPr>
          <a:xfrm>
            <a:off x="6096000" y="3529356"/>
            <a:ext cx="6096000" cy="3205113"/>
          </a:xfrm>
          <a:prstGeom prst="rect">
            <a:avLst/>
          </a:prstGeom>
        </p:spPr>
      </p:pic>
      <p:sp>
        <p:nvSpPr>
          <p:cNvPr id="2" name="TextBox 1">
            <a:extLst>
              <a:ext uri="{FF2B5EF4-FFF2-40B4-BE49-F238E27FC236}">
                <a16:creationId xmlns:a16="http://schemas.microsoft.com/office/drawing/2014/main" id="{24F7CDFF-4B8E-7DA9-849C-2D8AF3B94F3E}"/>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52685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F8B93-0A75-8CDB-2FA2-032F967D2FD9}"/>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6AAD7D32-9C6F-9001-A11D-CD70D22FEA60}"/>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EBA2212D-3C78-C7E0-DBC8-98F7D5E49FC6}"/>
              </a:ext>
            </a:extLst>
          </p:cNvPr>
          <p:cNvSpPr txBox="1"/>
          <p:nvPr/>
        </p:nvSpPr>
        <p:spPr>
          <a:xfrm>
            <a:off x="414339" y="2043113"/>
            <a:ext cx="11628725" cy="646331"/>
          </a:xfrm>
          <a:prstGeom prst="rect">
            <a:avLst/>
          </a:prstGeom>
          <a:noFill/>
        </p:spPr>
        <p:txBody>
          <a:bodyPr wrap="square" rtlCol="0">
            <a:spAutoFit/>
          </a:bodyPr>
          <a:lstStyle/>
          <a:p>
            <a:pPr algn="l"/>
            <a:r>
              <a:rPr lang="en-US" b="0" i="0" dirty="0">
                <a:solidFill>
                  <a:srgbClr val="000000"/>
                </a:solidFill>
                <a:effectLst/>
              </a:rPr>
              <a:t>10) </a:t>
            </a:r>
            <a:r>
              <a:rPr lang="en-US" i="1" dirty="0">
                <a:solidFill>
                  <a:srgbClr val="000000"/>
                </a:solidFill>
              </a:rPr>
              <a:t> </a:t>
            </a:r>
            <a:r>
              <a:rPr lang="en-US" dirty="0">
                <a:solidFill>
                  <a:srgbClr val="000000"/>
                </a:solidFill>
              </a:rPr>
              <a:t>Waterfall Chart</a:t>
            </a:r>
            <a:endParaRPr lang="en-US" b="0" dirty="0">
              <a:solidFill>
                <a:srgbClr val="000000"/>
              </a:solidFill>
              <a:effectLst/>
            </a:endParaRPr>
          </a:p>
          <a:p>
            <a:pPr algn="l"/>
            <a:endParaRPr lang="en-US" b="0" i="1" dirty="0">
              <a:solidFill>
                <a:srgbClr val="000000"/>
              </a:solidFill>
              <a:effectLst/>
            </a:endParaRPr>
          </a:p>
        </p:txBody>
      </p:sp>
      <p:sp>
        <p:nvSpPr>
          <p:cNvPr id="2" name="TextBox 1">
            <a:extLst>
              <a:ext uri="{FF2B5EF4-FFF2-40B4-BE49-F238E27FC236}">
                <a16:creationId xmlns:a16="http://schemas.microsoft.com/office/drawing/2014/main" id="{C34BB647-EF91-E98E-5BDD-0A29B599003B}"/>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21506" name="Picture 2" descr="The data for a waterfall chart">
            <a:extLst>
              <a:ext uri="{FF2B5EF4-FFF2-40B4-BE49-F238E27FC236}">
                <a16:creationId xmlns:a16="http://schemas.microsoft.com/office/drawing/2014/main" id="{FFEF17E5-9077-C031-33C9-74CFF464E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188" y="2546203"/>
            <a:ext cx="24955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A waterfall chart, showing the progression of values over time">
            <a:extLst>
              <a:ext uri="{FF2B5EF4-FFF2-40B4-BE49-F238E27FC236}">
                <a16:creationId xmlns:a16="http://schemas.microsoft.com/office/drawing/2014/main" id="{35281D98-B6F7-57EC-30E6-1851F4D7B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6754" y="3100001"/>
            <a:ext cx="7719684" cy="264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99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2" name="TextBox 1">
            <a:extLst>
              <a:ext uri="{FF2B5EF4-FFF2-40B4-BE49-F238E27FC236}">
                <a16:creationId xmlns:a16="http://schemas.microsoft.com/office/drawing/2014/main" id="{E39E0B2F-7395-F258-FEF6-07D287A896E9}"/>
              </a:ext>
            </a:extLst>
          </p:cNvPr>
          <p:cNvSpPr txBox="1"/>
          <p:nvPr/>
        </p:nvSpPr>
        <p:spPr>
          <a:xfrm>
            <a:off x="571501" y="1143000"/>
            <a:ext cx="4442242" cy="523220"/>
          </a:xfrm>
          <a:prstGeom prst="rect">
            <a:avLst/>
          </a:prstGeom>
          <a:noFill/>
        </p:spPr>
        <p:txBody>
          <a:bodyPr wrap="none" rtlCol="0">
            <a:spAutoFit/>
          </a:bodyPr>
          <a:lstStyle/>
          <a:p>
            <a:r>
              <a:rPr lang="en-US" sz="2800" dirty="0"/>
              <a:t>What is data visualization?</a:t>
            </a:r>
          </a:p>
        </p:txBody>
      </p:sp>
      <p:sp>
        <p:nvSpPr>
          <p:cNvPr id="3" name="TextBox 2">
            <a:extLst>
              <a:ext uri="{FF2B5EF4-FFF2-40B4-BE49-F238E27FC236}">
                <a16:creationId xmlns:a16="http://schemas.microsoft.com/office/drawing/2014/main" id="{5A745E17-E091-7DC9-2026-F62C77F3BB22}"/>
              </a:ext>
            </a:extLst>
          </p:cNvPr>
          <p:cNvSpPr txBox="1"/>
          <p:nvPr/>
        </p:nvSpPr>
        <p:spPr>
          <a:xfrm>
            <a:off x="7258051" y="1889196"/>
            <a:ext cx="4272773" cy="400110"/>
          </a:xfrm>
          <a:prstGeom prst="rect">
            <a:avLst/>
          </a:prstGeom>
          <a:noFill/>
        </p:spPr>
        <p:txBody>
          <a:bodyPr wrap="none" rtlCol="0">
            <a:spAutoFit/>
          </a:bodyPr>
          <a:lstStyle/>
          <a:p>
            <a:r>
              <a:rPr lang="en-US" sz="2000" b="0" i="0" dirty="0">
                <a:solidFill>
                  <a:srgbClr val="C00000"/>
                </a:solidFill>
                <a:effectLst/>
                <a:latin typeface="Noto Sans JP"/>
              </a:rPr>
              <a:t>“</a:t>
            </a:r>
            <a:r>
              <a:rPr lang="en-US" sz="2000" b="1" i="1" dirty="0">
                <a:solidFill>
                  <a:srgbClr val="C00000"/>
                </a:solidFill>
                <a:effectLst/>
                <a:latin typeface="Noto Sans JP"/>
              </a:rPr>
              <a:t>A picture is worth a thousand words</a:t>
            </a:r>
            <a:r>
              <a:rPr lang="en-US" sz="2000" b="0" i="0" dirty="0">
                <a:solidFill>
                  <a:srgbClr val="C00000"/>
                </a:solidFill>
                <a:effectLst/>
                <a:latin typeface="Noto Sans JP"/>
              </a:rPr>
              <a:t>.”</a:t>
            </a:r>
            <a:endParaRPr lang="en-US" sz="2000" dirty="0">
              <a:solidFill>
                <a:srgbClr val="C00000"/>
              </a:solidFill>
            </a:endParaRPr>
          </a:p>
        </p:txBody>
      </p:sp>
      <p:sp>
        <p:nvSpPr>
          <p:cNvPr id="5" name="TextBox 4">
            <a:extLst>
              <a:ext uri="{FF2B5EF4-FFF2-40B4-BE49-F238E27FC236}">
                <a16:creationId xmlns:a16="http://schemas.microsoft.com/office/drawing/2014/main" id="{732F687E-5993-9C3E-40A5-5B927CD29589}"/>
              </a:ext>
            </a:extLst>
          </p:cNvPr>
          <p:cNvSpPr txBox="1"/>
          <p:nvPr/>
        </p:nvSpPr>
        <p:spPr>
          <a:xfrm>
            <a:off x="385360" y="2047220"/>
            <a:ext cx="9256765" cy="646331"/>
          </a:xfrm>
          <a:prstGeom prst="rect">
            <a:avLst/>
          </a:prstGeom>
          <a:noFill/>
        </p:spPr>
        <p:txBody>
          <a:bodyPr wrap="none" rtlCol="0">
            <a:spAutoFit/>
          </a:bodyPr>
          <a:lstStyle/>
          <a:p>
            <a:r>
              <a:rPr lang="en-US" b="0" i="0" dirty="0">
                <a:solidFill>
                  <a:srgbClr val="000000"/>
                </a:solidFill>
                <a:effectLst/>
                <a:latin typeface="Noto Sans JP"/>
              </a:rPr>
              <a:t>In data science, visual presentation of the data is a first-class citizen. </a:t>
            </a:r>
          </a:p>
          <a:p>
            <a:r>
              <a:rPr lang="en-US" b="0" i="0" dirty="0">
                <a:solidFill>
                  <a:srgbClr val="000000"/>
                </a:solidFill>
                <a:effectLst/>
                <a:latin typeface="Noto Sans JP"/>
              </a:rPr>
              <a:t>We combine together various charts to better understand the data and the relationships it hides.</a:t>
            </a:r>
            <a:endParaRPr lang="en-US" dirty="0"/>
          </a:p>
        </p:txBody>
      </p:sp>
      <p:sp>
        <p:nvSpPr>
          <p:cNvPr id="6" name="TextBox 5">
            <a:extLst>
              <a:ext uri="{FF2B5EF4-FFF2-40B4-BE49-F238E27FC236}">
                <a16:creationId xmlns:a16="http://schemas.microsoft.com/office/drawing/2014/main" id="{3EE7AAE4-8F82-9644-FDD5-977C769A71C5}"/>
              </a:ext>
            </a:extLst>
          </p:cNvPr>
          <p:cNvSpPr txBox="1"/>
          <p:nvPr/>
        </p:nvSpPr>
        <p:spPr>
          <a:xfrm>
            <a:off x="232985" y="3322943"/>
            <a:ext cx="5863015" cy="1323439"/>
          </a:xfrm>
          <a:prstGeom prst="rect">
            <a:avLst/>
          </a:prstGeom>
          <a:noFill/>
        </p:spPr>
        <p:txBody>
          <a:bodyPr wrap="none" rtlCol="0">
            <a:spAutoFit/>
          </a:bodyPr>
          <a:lstStyle/>
          <a:p>
            <a:r>
              <a:rPr lang="en-US" sz="2000" b="1" i="0" dirty="0">
                <a:solidFill>
                  <a:srgbClr val="000000"/>
                </a:solidFill>
                <a:effectLst/>
                <a:latin typeface="Noto Sans JP"/>
              </a:rPr>
              <a:t>Data Visualization </a:t>
            </a:r>
            <a:r>
              <a:rPr lang="en-US" sz="2000" b="0" i="0" dirty="0">
                <a:solidFill>
                  <a:srgbClr val="000000"/>
                </a:solidFill>
                <a:effectLst/>
                <a:latin typeface="Noto Sans JP"/>
              </a:rPr>
              <a:t>is the technique to represent the </a:t>
            </a:r>
          </a:p>
          <a:p>
            <a:r>
              <a:rPr lang="en-US" sz="2000" b="0" i="0" dirty="0">
                <a:solidFill>
                  <a:srgbClr val="000000"/>
                </a:solidFill>
                <a:effectLst/>
                <a:latin typeface="Noto Sans JP"/>
              </a:rPr>
              <a:t>data/information in a pictorial or graphical format that</a:t>
            </a:r>
          </a:p>
          <a:p>
            <a:r>
              <a:rPr lang="en-US" sz="2000" dirty="0">
                <a:solidFill>
                  <a:srgbClr val="000000"/>
                </a:solidFill>
                <a:latin typeface="Noto Sans JP"/>
              </a:rPr>
              <a:t>e</a:t>
            </a:r>
            <a:r>
              <a:rPr lang="en-US" sz="2000" b="0" i="0" dirty="0">
                <a:solidFill>
                  <a:srgbClr val="000000"/>
                </a:solidFill>
                <a:effectLst/>
                <a:latin typeface="Noto Sans JP"/>
              </a:rPr>
              <a:t>nables</a:t>
            </a:r>
            <a:r>
              <a:rPr lang="en-US" sz="2000" dirty="0">
                <a:solidFill>
                  <a:srgbClr val="000000"/>
                </a:solidFill>
                <a:latin typeface="Noto Sans JP"/>
              </a:rPr>
              <a:t> </a:t>
            </a:r>
            <a:r>
              <a:rPr lang="en-US" sz="2000" b="0" i="0" dirty="0">
                <a:solidFill>
                  <a:srgbClr val="000000"/>
                </a:solidFill>
                <a:effectLst/>
                <a:latin typeface="Noto Sans JP"/>
              </a:rPr>
              <a:t>stakeholders and decision-makers to analyze</a:t>
            </a:r>
          </a:p>
          <a:p>
            <a:r>
              <a:rPr lang="en-US" sz="2000" b="0" i="0" dirty="0">
                <a:solidFill>
                  <a:srgbClr val="000000"/>
                </a:solidFill>
                <a:effectLst/>
                <a:latin typeface="Noto Sans JP"/>
              </a:rPr>
              <a:t>and explore data visually and uncover deep insights.</a:t>
            </a:r>
            <a:endParaRPr lang="en-US" sz="2000" dirty="0"/>
          </a:p>
        </p:txBody>
      </p:sp>
      <p:pic>
        <p:nvPicPr>
          <p:cNvPr id="8" name="Picture 7" descr="Diagram, timeline&#10;&#10;Description automatically generated">
            <a:extLst>
              <a:ext uri="{FF2B5EF4-FFF2-40B4-BE49-F238E27FC236}">
                <a16:creationId xmlns:a16="http://schemas.microsoft.com/office/drawing/2014/main" id="{32B2AEEC-243F-483E-9A95-E22043A76EB9}"/>
              </a:ext>
            </a:extLst>
          </p:cNvPr>
          <p:cNvPicPr>
            <a:picLocks noChangeAspect="1"/>
          </p:cNvPicPr>
          <p:nvPr/>
        </p:nvPicPr>
        <p:blipFill>
          <a:blip r:embed="rId3"/>
          <a:stretch>
            <a:fillRect/>
          </a:stretch>
        </p:blipFill>
        <p:spPr>
          <a:xfrm>
            <a:off x="6096000" y="2714831"/>
            <a:ext cx="6096000" cy="4086979"/>
          </a:xfrm>
          <a:prstGeom prst="rect">
            <a:avLst/>
          </a:prstGeom>
        </p:spPr>
      </p:pic>
    </p:spTree>
    <p:extLst>
      <p:ext uri="{BB962C8B-B14F-4D97-AF65-F5344CB8AC3E}">
        <p14:creationId xmlns:p14="http://schemas.microsoft.com/office/powerpoint/2010/main" val="14658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9495-0763-20C0-FAA9-CCC408BFAF2D}"/>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8A4A6148-693B-9FDB-05B6-F5CB52623C33}"/>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2B3A194F-8B80-7012-3212-7929DF8A3688}"/>
              </a:ext>
            </a:extLst>
          </p:cNvPr>
          <p:cNvSpPr txBox="1"/>
          <p:nvPr/>
        </p:nvSpPr>
        <p:spPr>
          <a:xfrm>
            <a:off x="414339" y="2043113"/>
            <a:ext cx="11901486" cy="1200329"/>
          </a:xfrm>
          <a:prstGeom prst="rect">
            <a:avLst/>
          </a:prstGeom>
          <a:noFill/>
        </p:spPr>
        <p:txBody>
          <a:bodyPr wrap="square" rtlCol="0">
            <a:spAutoFit/>
          </a:bodyPr>
          <a:lstStyle/>
          <a:p>
            <a:pPr algn="l"/>
            <a:r>
              <a:rPr lang="en-US" dirty="0">
                <a:solidFill>
                  <a:srgbClr val="000000"/>
                </a:solidFill>
              </a:rPr>
              <a:t>11</a:t>
            </a:r>
            <a:r>
              <a:rPr lang="en-US" b="0" i="0" dirty="0">
                <a:solidFill>
                  <a:srgbClr val="000000"/>
                </a:solidFill>
                <a:effectLst/>
              </a:rPr>
              <a:t>) </a:t>
            </a:r>
            <a:r>
              <a:rPr lang="en-US" i="1" dirty="0">
                <a:solidFill>
                  <a:srgbClr val="000000"/>
                </a:solidFill>
              </a:rPr>
              <a:t> </a:t>
            </a:r>
            <a:r>
              <a:rPr lang="en-US" dirty="0">
                <a:solidFill>
                  <a:srgbClr val="000000"/>
                </a:solidFill>
              </a:rPr>
              <a:t>Funnel Chart</a:t>
            </a:r>
            <a:endParaRPr lang="en-US" b="0" dirty="0">
              <a:solidFill>
                <a:srgbClr val="000000"/>
              </a:solidFill>
              <a:effectLst/>
            </a:endParaRPr>
          </a:p>
          <a:p>
            <a:pPr algn="l"/>
            <a:endParaRPr lang="en-US" b="0" i="1" dirty="0">
              <a:solidFill>
                <a:srgbClr val="000000"/>
              </a:solidFill>
              <a:effectLst/>
            </a:endParaRPr>
          </a:p>
          <a:p>
            <a:pPr algn="l"/>
            <a:r>
              <a:rPr lang="en-US" b="0" i="0" dirty="0">
                <a:solidFill>
                  <a:srgbClr val="000000"/>
                </a:solidFill>
                <a:effectLst/>
                <a:latin typeface="Helvetica Neue" panose="02000503000000020004" pitchFamily="2" charset="0"/>
              </a:rPr>
              <a:t>A funnel chart shows </a:t>
            </a:r>
            <a:r>
              <a:rPr lang="en-US" b="0" i="0" dirty="0">
                <a:solidFill>
                  <a:srgbClr val="C00000"/>
                </a:solidFill>
                <a:effectLst/>
                <a:latin typeface="Helvetica Neue" panose="02000503000000020004" pitchFamily="2" charset="0"/>
              </a:rPr>
              <a:t>a series of step</a:t>
            </a:r>
            <a:r>
              <a:rPr lang="en-US" b="0" i="0" dirty="0">
                <a:solidFill>
                  <a:srgbClr val="FF0000"/>
                </a:solidFill>
                <a:effectLst/>
                <a:latin typeface="Helvetica Neue" panose="02000503000000020004" pitchFamily="2" charset="0"/>
              </a:rPr>
              <a:t>s</a:t>
            </a:r>
            <a:r>
              <a:rPr lang="en-US" b="0" i="0" dirty="0">
                <a:solidFill>
                  <a:srgbClr val="000000"/>
                </a:solidFill>
                <a:effectLst/>
                <a:latin typeface="Helvetica Neue" panose="02000503000000020004" pitchFamily="2" charset="0"/>
              </a:rPr>
              <a:t> and </a:t>
            </a:r>
            <a:r>
              <a:rPr lang="en-US" b="0" i="0" dirty="0">
                <a:solidFill>
                  <a:srgbClr val="C00000"/>
                </a:solidFill>
                <a:effectLst/>
                <a:latin typeface="Helvetica Neue" panose="02000503000000020004" pitchFamily="2" charset="0"/>
              </a:rPr>
              <a:t>the completion rate for each step</a:t>
            </a:r>
            <a:r>
              <a:rPr lang="en-US" b="0" i="0" dirty="0">
                <a:solidFill>
                  <a:srgbClr val="000000"/>
                </a:solidFill>
                <a:effectLst/>
                <a:latin typeface="Helvetica Neue" panose="02000503000000020004" pitchFamily="2" charset="0"/>
              </a:rPr>
              <a:t>. This can be used to track the sales process or the conversion rate across a series of pages or steps.</a:t>
            </a:r>
            <a:endParaRPr lang="en-US" b="0" i="0" dirty="0">
              <a:solidFill>
                <a:srgbClr val="C00000"/>
              </a:solidFill>
              <a:effectLst/>
            </a:endParaRPr>
          </a:p>
        </p:txBody>
      </p:sp>
      <p:sp>
        <p:nvSpPr>
          <p:cNvPr id="8" name="TextBox 7">
            <a:extLst>
              <a:ext uri="{FF2B5EF4-FFF2-40B4-BE49-F238E27FC236}">
                <a16:creationId xmlns:a16="http://schemas.microsoft.com/office/drawing/2014/main" id="{BF72D66A-5E31-4526-7EEC-A142F7D90011}"/>
              </a:ext>
            </a:extLst>
          </p:cNvPr>
          <p:cNvSpPr txBox="1"/>
          <p:nvPr/>
        </p:nvSpPr>
        <p:spPr>
          <a:xfrm>
            <a:off x="257176" y="3921591"/>
            <a:ext cx="7515223"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C00000"/>
                </a:solidFill>
              </a:rPr>
              <a:t>Area-width ambiguity: In a funnel chart, people visually judge the area, but the data is usually encoded using width only.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contrasting colors or one color in gradating hues, from</a:t>
            </a:r>
          </a:p>
          <a:p>
            <a:r>
              <a:rPr lang="en-US" dirty="0"/>
              <a:t>     darkest to lightest as the size of the funnel decreases.</a:t>
            </a:r>
          </a:p>
        </p:txBody>
      </p:sp>
      <p:pic>
        <p:nvPicPr>
          <p:cNvPr id="6" name="Picture 5" descr="Chart, funnel chart&#10;&#10;Description automatically generated">
            <a:extLst>
              <a:ext uri="{FF2B5EF4-FFF2-40B4-BE49-F238E27FC236}">
                <a16:creationId xmlns:a16="http://schemas.microsoft.com/office/drawing/2014/main" id="{FCCBEAAD-D29E-06A6-E669-2AEFF9968E7C}"/>
              </a:ext>
            </a:extLst>
          </p:cNvPr>
          <p:cNvPicPr>
            <a:picLocks noChangeAspect="1"/>
          </p:cNvPicPr>
          <p:nvPr/>
        </p:nvPicPr>
        <p:blipFill>
          <a:blip r:embed="rId3"/>
          <a:stretch>
            <a:fillRect/>
          </a:stretch>
        </p:blipFill>
        <p:spPr>
          <a:xfrm>
            <a:off x="7213601" y="3128236"/>
            <a:ext cx="4876798" cy="3729763"/>
          </a:xfrm>
          <a:prstGeom prst="rect">
            <a:avLst/>
          </a:prstGeom>
        </p:spPr>
      </p:pic>
      <p:sp>
        <p:nvSpPr>
          <p:cNvPr id="2" name="TextBox 1">
            <a:extLst>
              <a:ext uri="{FF2B5EF4-FFF2-40B4-BE49-F238E27FC236}">
                <a16:creationId xmlns:a16="http://schemas.microsoft.com/office/drawing/2014/main" id="{C4C99E07-7A31-8070-EA06-D0EAE45671EE}"/>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10895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BCF3E-E6B9-2781-0E41-1464E389617A}"/>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08C99771-BC50-2259-2179-672278305646}"/>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181C0260-2070-E900-7D0A-80FFC31F76E0}"/>
              </a:ext>
            </a:extLst>
          </p:cNvPr>
          <p:cNvSpPr txBox="1"/>
          <p:nvPr/>
        </p:nvSpPr>
        <p:spPr>
          <a:xfrm>
            <a:off x="414339" y="2043113"/>
            <a:ext cx="11901486" cy="1200329"/>
          </a:xfrm>
          <a:prstGeom prst="rect">
            <a:avLst/>
          </a:prstGeom>
          <a:noFill/>
        </p:spPr>
        <p:txBody>
          <a:bodyPr wrap="square" rtlCol="0">
            <a:spAutoFit/>
          </a:bodyPr>
          <a:lstStyle/>
          <a:p>
            <a:pPr algn="l"/>
            <a:r>
              <a:rPr lang="en-US" dirty="0">
                <a:solidFill>
                  <a:srgbClr val="000000"/>
                </a:solidFill>
              </a:rPr>
              <a:t>11</a:t>
            </a:r>
            <a:r>
              <a:rPr lang="en-US" b="0" i="0" dirty="0">
                <a:solidFill>
                  <a:srgbClr val="000000"/>
                </a:solidFill>
                <a:effectLst/>
              </a:rPr>
              <a:t>) </a:t>
            </a:r>
            <a:r>
              <a:rPr lang="en-US" i="1" dirty="0">
                <a:solidFill>
                  <a:srgbClr val="000000"/>
                </a:solidFill>
              </a:rPr>
              <a:t> </a:t>
            </a:r>
            <a:r>
              <a:rPr lang="en-US" dirty="0">
                <a:solidFill>
                  <a:srgbClr val="000000"/>
                </a:solidFill>
              </a:rPr>
              <a:t>Funnel Chart</a:t>
            </a:r>
            <a:endParaRPr lang="en-US" b="0" dirty="0">
              <a:solidFill>
                <a:srgbClr val="000000"/>
              </a:solidFill>
              <a:effectLst/>
            </a:endParaRPr>
          </a:p>
          <a:p>
            <a:pPr algn="l"/>
            <a:endParaRPr lang="en-US" b="0" i="1" dirty="0">
              <a:solidFill>
                <a:srgbClr val="000000"/>
              </a:solidFill>
              <a:effectLst/>
            </a:endParaRPr>
          </a:p>
          <a:p>
            <a:pPr algn="l"/>
            <a:r>
              <a:rPr lang="en-US" b="0" i="0" dirty="0">
                <a:solidFill>
                  <a:srgbClr val="000000"/>
                </a:solidFill>
                <a:effectLst/>
                <a:latin typeface="Helvetica Neue" panose="02000503000000020004" pitchFamily="2" charset="0"/>
              </a:rPr>
              <a:t>A funnel chart shows </a:t>
            </a:r>
            <a:r>
              <a:rPr lang="en-US" b="0" i="0" dirty="0">
                <a:solidFill>
                  <a:srgbClr val="C00000"/>
                </a:solidFill>
                <a:effectLst/>
                <a:latin typeface="Helvetica Neue" panose="02000503000000020004" pitchFamily="2" charset="0"/>
              </a:rPr>
              <a:t>a series of step</a:t>
            </a:r>
            <a:r>
              <a:rPr lang="en-US" b="0" i="0" dirty="0">
                <a:solidFill>
                  <a:srgbClr val="FF0000"/>
                </a:solidFill>
                <a:effectLst/>
                <a:latin typeface="Helvetica Neue" panose="02000503000000020004" pitchFamily="2" charset="0"/>
              </a:rPr>
              <a:t>s</a:t>
            </a:r>
            <a:r>
              <a:rPr lang="en-US" b="0" i="0" dirty="0">
                <a:solidFill>
                  <a:srgbClr val="000000"/>
                </a:solidFill>
                <a:effectLst/>
                <a:latin typeface="Helvetica Neue" panose="02000503000000020004" pitchFamily="2" charset="0"/>
              </a:rPr>
              <a:t> and </a:t>
            </a:r>
            <a:r>
              <a:rPr lang="en-US" b="0" i="0" dirty="0">
                <a:solidFill>
                  <a:srgbClr val="C00000"/>
                </a:solidFill>
                <a:effectLst/>
                <a:latin typeface="Helvetica Neue" panose="02000503000000020004" pitchFamily="2" charset="0"/>
              </a:rPr>
              <a:t>the completion rate for each step</a:t>
            </a:r>
            <a:r>
              <a:rPr lang="en-US" b="0" i="0" dirty="0">
                <a:solidFill>
                  <a:srgbClr val="000000"/>
                </a:solidFill>
                <a:effectLst/>
                <a:latin typeface="Helvetica Neue" panose="02000503000000020004" pitchFamily="2" charset="0"/>
              </a:rPr>
              <a:t>. This can be used to track the sales process or the conversion rate across a series of pages or steps.</a:t>
            </a:r>
            <a:endParaRPr lang="en-US" b="0" i="0" dirty="0">
              <a:solidFill>
                <a:srgbClr val="C00000"/>
              </a:solidFill>
              <a:effectLst/>
            </a:endParaRPr>
          </a:p>
        </p:txBody>
      </p:sp>
      <p:sp>
        <p:nvSpPr>
          <p:cNvPr id="2" name="TextBox 1">
            <a:extLst>
              <a:ext uri="{FF2B5EF4-FFF2-40B4-BE49-F238E27FC236}">
                <a16:creationId xmlns:a16="http://schemas.microsoft.com/office/drawing/2014/main" id="{A5E11B5F-D0B5-32E0-DF3D-655F3F75A445}"/>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29698" name="Picture 2">
            <a:extLst>
              <a:ext uri="{FF2B5EF4-FFF2-40B4-BE49-F238E27FC236}">
                <a16:creationId xmlns:a16="http://schemas.microsoft.com/office/drawing/2014/main" id="{081E2501-E9F6-58E9-04B2-9FD76E357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9" y="3243442"/>
            <a:ext cx="5692920" cy="3418784"/>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Funnel Chart In Tableau With Example at Nancy Sheridan blog">
            <a:extLst>
              <a:ext uri="{FF2B5EF4-FFF2-40B4-BE49-F238E27FC236}">
                <a16:creationId xmlns:a16="http://schemas.microsoft.com/office/drawing/2014/main" id="{5941DDF9-4DD9-883E-FDAE-B9193A4C3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150" y="3243442"/>
            <a:ext cx="4555722" cy="350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67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863CE700-5CBB-76E1-3D7F-B37BC7C2178A}"/>
              </a:ext>
            </a:extLst>
          </p:cNvPr>
          <p:cNvSpPr txBox="1"/>
          <p:nvPr/>
        </p:nvSpPr>
        <p:spPr>
          <a:xfrm>
            <a:off x="414339" y="2043113"/>
            <a:ext cx="11901486" cy="1477328"/>
          </a:xfrm>
          <a:prstGeom prst="rect">
            <a:avLst/>
          </a:prstGeom>
          <a:noFill/>
        </p:spPr>
        <p:txBody>
          <a:bodyPr wrap="square" rtlCol="0">
            <a:spAutoFit/>
          </a:bodyPr>
          <a:lstStyle/>
          <a:p>
            <a:pPr marL="342900" indent="-342900" algn="l">
              <a:buAutoNum type="arabicParenR" startAt="12"/>
            </a:pPr>
            <a:r>
              <a:rPr lang="en-US" b="0" dirty="0">
                <a:solidFill>
                  <a:srgbClr val="000000"/>
                </a:solidFill>
                <a:effectLst/>
              </a:rPr>
              <a:t> Bullet Chart</a:t>
            </a:r>
          </a:p>
          <a:p>
            <a:pPr marL="342900" indent="-342900" algn="l">
              <a:buAutoNum type="arabicParenR" startAt="12"/>
            </a:pPr>
            <a:endParaRPr lang="en-US" b="0" i="1" dirty="0">
              <a:solidFill>
                <a:srgbClr val="000000"/>
              </a:solidFill>
              <a:effectLst/>
            </a:endParaRPr>
          </a:p>
          <a:p>
            <a:pPr algn="l"/>
            <a:r>
              <a:rPr lang="en-US" b="0" i="0" dirty="0">
                <a:solidFill>
                  <a:srgbClr val="000000"/>
                </a:solidFill>
                <a:effectLst/>
                <a:latin typeface="Helvetica Neue" panose="02000503000000020004" pitchFamily="2" charset="0"/>
              </a:rPr>
              <a:t>A bullet graph reveals progress toward a goal, compares this to another measure, and provides context in the</a:t>
            </a:r>
          </a:p>
          <a:p>
            <a:pPr algn="l"/>
            <a:r>
              <a:rPr lang="en-US" b="0" i="0" dirty="0">
                <a:solidFill>
                  <a:srgbClr val="000000"/>
                </a:solidFill>
                <a:effectLst/>
                <a:latin typeface="Helvetica Neue" panose="02000503000000020004" pitchFamily="2" charset="0"/>
              </a:rPr>
              <a:t> form of a rating or performance.</a:t>
            </a:r>
          </a:p>
          <a:p>
            <a:endParaRPr lang="en-US" b="0" i="0" dirty="0">
              <a:solidFill>
                <a:srgbClr val="C00000"/>
              </a:solidFill>
              <a:effectLst/>
            </a:endParaRPr>
          </a:p>
        </p:txBody>
      </p:sp>
      <p:sp>
        <p:nvSpPr>
          <p:cNvPr id="8" name="TextBox 7">
            <a:extLst>
              <a:ext uri="{FF2B5EF4-FFF2-40B4-BE49-F238E27FC236}">
                <a16:creationId xmlns:a16="http://schemas.microsoft.com/office/drawing/2014/main" id="{6D61DABA-D2A2-3CB7-C2DE-4606C2835DD9}"/>
              </a:ext>
            </a:extLst>
          </p:cNvPr>
          <p:cNvSpPr txBox="1"/>
          <p:nvPr/>
        </p:nvSpPr>
        <p:spPr>
          <a:xfrm>
            <a:off x="194832" y="3908706"/>
            <a:ext cx="6250562" cy="198515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Uses a vertical bar to show the target for each Product</a:t>
            </a:r>
          </a:p>
          <a:p>
            <a:pPr marL="285750" indent="-285750">
              <a:spcBef>
                <a:spcPts val="600"/>
              </a:spcBef>
              <a:buFont typeface="Arial" panose="020B0604020202020204" pitchFamily="34" charset="0"/>
              <a:buChar char="•"/>
            </a:pPr>
            <a:r>
              <a:rPr lang="en-US" dirty="0"/>
              <a:t>Uses colors (yellow and green) to distinguish which product met its sales goals</a:t>
            </a:r>
          </a:p>
          <a:p>
            <a:pPr marL="285750" indent="-285750">
              <a:spcBef>
                <a:spcPts val="600"/>
              </a:spcBef>
              <a:buFont typeface="Arial" panose="020B0604020202020204" pitchFamily="34" charset="0"/>
              <a:buChar char="•"/>
            </a:pPr>
            <a:r>
              <a:rPr lang="en-US" dirty="0"/>
              <a:t>Uses gray to mark the goal bar around the product bar</a:t>
            </a:r>
          </a:p>
          <a:p>
            <a:pPr marL="285750" indent="-285750">
              <a:spcBef>
                <a:spcPts val="600"/>
              </a:spcBef>
              <a:buFont typeface="Arial" panose="020B0604020202020204" pitchFamily="34" charset="0"/>
              <a:buChar char="•"/>
            </a:pPr>
            <a:r>
              <a:rPr lang="en-US" dirty="0"/>
              <a:t>Starts at a base of zero</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04CDCF39-A11D-D39A-C713-78C4EA4AFAF1}"/>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23554" name="Picture 2">
            <a:extLst>
              <a:ext uri="{FF2B5EF4-FFF2-40B4-BE49-F238E27FC236}">
                <a16:creationId xmlns:a16="http://schemas.microsoft.com/office/drawing/2014/main" id="{490E7E64-809B-4948-9D89-6750C7610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393" y="2975745"/>
            <a:ext cx="5332268" cy="385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42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4904A-3893-E0B7-73F3-5C91344521CD}"/>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912A4278-1EB6-950C-32EC-F705550A751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C40CA738-7436-8CC6-329E-B98564A1E3F4}"/>
              </a:ext>
            </a:extLst>
          </p:cNvPr>
          <p:cNvSpPr txBox="1"/>
          <p:nvPr/>
        </p:nvSpPr>
        <p:spPr>
          <a:xfrm>
            <a:off x="414339" y="2043113"/>
            <a:ext cx="11901486" cy="1477328"/>
          </a:xfrm>
          <a:prstGeom prst="rect">
            <a:avLst/>
          </a:prstGeom>
          <a:noFill/>
        </p:spPr>
        <p:txBody>
          <a:bodyPr wrap="square" rtlCol="0">
            <a:spAutoFit/>
          </a:bodyPr>
          <a:lstStyle/>
          <a:p>
            <a:pPr marL="342900" indent="-342900" algn="l">
              <a:buAutoNum type="arabicParenR" startAt="12"/>
            </a:pPr>
            <a:r>
              <a:rPr lang="en-US" b="0" dirty="0">
                <a:solidFill>
                  <a:srgbClr val="000000"/>
                </a:solidFill>
                <a:effectLst/>
              </a:rPr>
              <a:t> Bullet Chart</a:t>
            </a:r>
          </a:p>
          <a:p>
            <a:pPr marL="342900" indent="-342900" algn="l">
              <a:buAutoNum type="arabicParenR" startAt="12"/>
            </a:pPr>
            <a:endParaRPr lang="en-US" b="0" i="1" dirty="0">
              <a:solidFill>
                <a:srgbClr val="000000"/>
              </a:solidFill>
              <a:effectLst/>
            </a:endParaRPr>
          </a:p>
          <a:p>
            <a:pPr algn="l"/>
            <a:r>
              <a:rPr lang="en-US" b="0" i="0" dirty="0">
                <a:solidFill>
                  <a:srgbClr val="000000"/>
                </a:solidFill>
                <a:effectLst/>
                <a:latin typeface="Helvetica Neue" panose="02000503000000020004" pitchFamily="2" charset="0"/>
              </a:rPr>
              <a:t>A bullet graph reveals progress toward a goal, compares this to another measure, and provides context in the</a:t>
            </a:r>
          </a:p>
          <a:p>
            <a:pPr algn="l"/>
            <a:r>
              <a:rPr lang="en-US" b="0" i="0" dirty="0">
                <a:solidFill>
                  <a:srgbClr val="000000"/>
                </a:solidFill>
                <a:effectLst/>
                <a:latin typeface="Helvetica Neue" panose="02000503000000020004" pitchFamily="2" charset="0"/>
              </a:rPr>
              <a:t> form of a rating or performance.</a:t>
            </a:r>
          </a:p>
          <a:p>
            <a:endParaRPr lang="en-US" b="0" i="0" dirty="0">
              <a:solidFill>
                <a:srgbClr val="C00000"/>
              </a:solidFill>
              <a:effectLst/>
            </a:endParaRPr>
          </a:p>
        </p:txBody>
      </p:sp>
      <p:sp>
        <p:nvSpPr>
          <p:cNvPr id="2" name="TextBox 1">
            <a:extLst>
              <a:ext uri="{FF2B5EF4-FFF2-40B4-BE49-F238E27FC236}">
                <a16:creationId xmlns:a16="http://schemas.microsoft.com/office/drawing/2014/main" id="{4A153398-FE48-A0CC-1308-9320B59372DB}"/>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9" name="Picture 8">
            <a:extLst>
              <a:ext uri="{FF2B5EF4-FFF2-40B4-BE49-F238E27FC236}">
                <a16:creationId xmlns:a16="http://schemas.microsoft.com/office/drawing/2014/main" id="{91AA55A0-DC05-CF67-A436-6BF74C5C868C}"/>
              </a:ext>
            </a:extLst>
          </p:cNvPr>
          <p:cNvPicPr>
            <a:picLocks noChangeAspect="1"/>
          </p:cNvPicPr>
          <p:nvPr/>
        </p:nvPicPr>
        <p:blipFill>
          <a:blip r:embed="rId3"/>
          <a:stretch>
            <a:fillRect/>
          </a:stretch>
        </p:blipFill>
        <p:spPr>
          <a:xfrm>
            <a:off x="2762314" y="3210791"/>
            <a:ext cx="5676260" cy="3574471"/>
          </a:xfrm>
          <a:prstGeom prst="rect">
            <a:avLst/>
          </a:prstGeom>
        </p:spPr>
      </p:pic>
    </p:spTree>
    <p:extLst>
      <p:ext uri="{BB962C8B-B14F-4D97-AF65-F5344CB8AC3E}">
        <p14:creationId xmlns:p14="http://schemas.microsoft.com/office/powerpoint/2010/main" val="3798726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8574B-D87D-67BE-6650-91DC691CF312}"/>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FBE38596-EDC5-08A8-FAA1-C09F5B3FB59F}"/>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921BBD02-4BDE-8258-9D08-D3E520CFB39E}"/>
              </a:ext>
            </a:extLst>
          </p:cNvPr>
          <p:cNvSpPr txBox="1"/>
          <p:nvPr/>
        </p:nvSpPr>
        <p:spPr>
          <a:xfrm>
            <a:off x="414339" y="2043113"/>
            <a:ext cx="11901486" cy="923330"/>
          </a:xfrm>
          <a:prstGeom prst="rect">
            <a:avLst/>
          </a:prstGeom>
          <a:noFill/>
        </p:spPr>
        <p:txBody>
          <a:bodyPr wrap="square" rtlCol="0">
            <a:spAutoFit/>
          </a:bodyPr>
          <a:lstStyle/>
          <a:p>
            <a:pPr marL="342900" indent="-342900" algn="l">
              <a:buAutoNum type="arabicParenR" startAt="12"/>
            </a:pPr>
            <a:r>
              <a:rPr lang="en-US" b="0" dirty="0">
                <a:solidFill>
                  <a:srgbClr val="000000"/>
                </a:solidFill>
                <a:effectLst/>
              </a:rPr>
              <a:t> Bullet Chart</a:t>
            </a:r>
          </a:p>
          <a:p>
            <a:pPr marL="342900" indent="-342900" algn="l">
              <a:buAutoNum type="arabicParenR" startAt="12"/>
            </a:pPr>
            <a:endParaRPr lang="en-US" b="0" i="1" dirty="0">
              <a:solidFill>
                <a:srgbClr val="000000"/>
              </a:solidFill>
              <a:effectLst/>
            </a:endParaRPr>
          </a:p>
          <a:p>
            <a:r>
              <a:rPr lang="en-US" b="0" i="0" dirty="0">
                <a:effectLst/>
              </a:rPr>
              <a:t>Tips:</a:t>
            </a:r>
          </a:p>
        </p:txBody>
      </p:sp>
      <p:sp>
        <p:nvSpPr>
          <p:cNvPr id="2" name="TextBox 1">
            <a:extLst>
              <a:ext uri="{FF2B5EF4-FFF2-40B4-BE49-F238E27FC236}">
                <a16:creationId xmlns:a16="http://schemas.microsoft.com/office/drawing/2014/main" id="{15DF3EEC-E22B-1AC8-AC0B-A61E42F6FB4F}"/>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30722" name="Picture 2">
            <a:extLst>
              <a:ext uri="{FF2B5EF4-FFF2-40B4-BE49-F238E27FC236}">
                <a16:creationId xmlns:a16="http://schemas.microsoft.com/office/drawing/2014/main" id="{CFBCFE24-75B3-51C8-9CAD-BC9B6440D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526" y="2043113"/>
            <a:ext cx="6317673" cy="456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51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0E13E-6A58-045C-68D9-1D003C7BF40A}"/>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44255FCC-3481-7D8F-2350-B38B62BCFD40}"/>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90AFFF34-7983-F635-E8C6-B91256C70625}"/>
              </a:ext>
            </a:extLst>
          </p:cNvPr>
          <p:cNvSpPr txBox="1"/>
          <p:nvPr/>
        </p:nvSpPr>
        <p:spPr>
          <a:xfrm>
            <a:off x="414339" y="2043113"/>
            <a:ext cx="11901486" cy="923330"/>
          </a:xfrm>
          <a:prstGeom prst="rect">
            <a:avLst/>
          </a:prstGeom>
          <a:noFill/>
        </p:spPr>
        <p:txBody>
          <a:bodyPr wrap="square" rtlCol="0">
            <a:spAutoFit/>
          </a:bodyPr>
          <a:lstStyle/>
          <a:p>
            <a:pPr marL="342900" indent="-342900" algn="l">
              <a:buAutoNum type="arabicParenR" startAt="12"/>
            </a:pPr>
            <a:r>
              <a:rPr lang="en-US" b="0" dirty="0">
                <a:solidFill>
                  <a:srgbClr val="000000"/>
                </a:solidFill>
                <a:effectLst/>
              </a:rPr>
              <a:t> Bullet Chart</a:t>
            </a:r>
          </a:p>
          <a:p>
            <a:pPr marL="342900" indent="-342900" algn="l">
              <a:buAutoNum type="arabicParenR" startAt="12"/>
            </a:pPr>
            <a:endParaRPr lang="en-US" b="0" i="1" dirty="0">
              <a:solidFill>
                <a:srgbClr val="000000"/>
              </a:solidFill>
              <a:effectLst/>
            </a:endParaRPr>
          </a:p>
          <a:p>
            <a:r>
              <a:rPr lang="en-US" b="0" i="0" dirty="0">
                <a:effectLst/>
              </a:rPr>
              <a:t>Tips:</a:t>
            </a:r>
          </a:p>
        </p:txBody>
      </p:sp>
      <p:sp>
        <p:nvSpPr>
          <p:cNvPr id="2" name="TextBox 1">
            <a:extLst>
              <a:ext uri="{FF2B5EF4-FFF2-40B4-BE49-F238E27FC236}">
                <a16:creationId xmlns:a16="http://schemas.microsoft.com/office/drawing/2014/main" id="{0AD4BDCB-DEC4-B029-F760-CBCD88D7B0E0}"/>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6" name="Picture 5">
            <a:extLst>
              <a:ext uri="{FF2B5EF4-FFF2-40B4-BE49-F238E27FC236}">
                <a16:creationId xmlns:a16="http://schemas.microsoft.com/office/drawing/2014/main" id="{25E41549-649E-1B80-76E0-81C710252C71}"/>
              </a:ext>
            </a:extLst>
          </p:cNvPr>
          <p:cNvPicPr>
            <a:picLocks noChangeAspect="1"/>
          </p:cNvPicPr>
          <p:nvPr/>
        </p:nvPicPr>
        <p:blipFill>
          <a:blip r:embed="rId3"/>
          <a:stretch>
            <a:fillRect/>
          </a:stretch>
        </p:blipFill>
        <p:spPr>
          <a:xfrm>
            <a:off x="2763630" y="2043113"/>
            <a:ext cx="8596745" cy="4579575"/>
          </a:xfrm>
          <a:prstGeom prst="rect">
            <a:avLst/>
          </a:prstGeom>
        </p:spPr>
      </p:pic>
      <p:sp>
        <p:nvSpPr>
          <p:cNvPr id="10" name="TextBox 9">
            <a:extLst>
              <a:ext uri="{FF2B5EF4-FFF2-40B4-BE49-F238E27FC236}">
                <a16:creationId xmlns:a16="http://schemas.microsoft.com/office/drawing/2014/main" id="{88D8B46E-A8CB-5A90-D310-2A1EDE2A3A81}"/>
              </a:ext>
            </a:extLst>
          </p:cNvPr>
          <p:cNvSpPr txBox="1"/>
          <p:nvPr/>
        </p:nvSpPr>
        <p:spPr>
          <a:xfrm>
            <a:off x="322456" y="4332900"/>
            <a:ext cx="2971448"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t>Using too much color can overwhelm and confuse your audience.</a:t>
            </a:r>
          </a:p>
        </p:txBody>
      </p:sp>
    </p:spTree>
    <p:extLst>
      <p:ext uri="{BB962C8B-B14F-4D97-AF65-F5344CB8AC3E}">
        <p14:creationId xmlns:p14="http://schemas.microsoft.com/office/powerpoint/2010/main" val="3650035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5E728-65F3-678D-0336-FC34B9F5DA36}"/>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7D87EC81-AE74-1F34-A3CA-EDE3F5F8BC51}"/>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FADBE252-7001-EA69-5281-175CFD33BB49}"/>
              </a:ext>
            </a:extLst>
          </p:cNvPr>
          <p:cNvSpPr txBox="1"/>
          <p:nvPr/>
        </p:nvSpPr>
        <p:spPr>
          <a:xfrm>
            <a:off x="414339" y="2043113"/>
            <a:ext cx="11901486" cy="923330"/>
          </a:xfrm>
          <a:prstGeom prst="rect">
            <a:avLst/>
          </a:prstGeom>
          <a:noFill/>
        </p:spPr>
        <p:txBody>
          <a:bodyPr wrap="square" rtlCol="0">
            <a:spAutoFit/>
          </a:bodyPr>
          <a:lstStyle/>
          <a:p>
            <a:pPr marL="342900" indent="-342900" algn="l">
              <a:buAutoNum type="arabicParenR" startAt="12"/>
            </a:pPr>
            <a:r>
              <a:rPr lang="en-US" b="0" dirty="0">
                <a:solidFill>
                  <a:srgbClr val="000000"/>
                </a:solidFill>
                <a:effectLst/>
              </a:rPr>
              <a:t> Bullet Chart</a:t>
            </a:r>
          </a:p>
          <a:p>
            <a:pPr marL="342900" indent="-342900" algn="l">
              <a:buAutoNum type="arabicParenR" startAt="12"/>
            </a:pPr>
            <a:endParaRPr lang="en-US" b="0" i="1" dirty="0">
              <a:solidFill>
                <a:srgbClr val="000000"/>
              </a:solidFill>
              <a:effectLst/>
            </a:endParaRPr>
          </a:p>
          <a:p>
            <a:r>
              <a:rPr lang="en-US" b="0" i="0" dirty="0">
                <a:effectLst/>
              </a:rPr>
              <a:t>Tips:</a:t>
            </a:r>
          </a:p>
        </p:txBody>
      </p:sp>
      <p:sp>
        <p:nvSpPr>
          <p:cNvPr id="2" name="TextBox 1">
            <a:extLst>
              <a:ext uri="{FF2B5EF4-FFF2-40B4-BE49-F238E27FC236}">
                <a16:creationId xmlns:a16="http://schemas.microsoft.com/office/drawing/2014/main" id="{25BDC5C4-2F09-22BB-A4C4-DC818B5B50A1}"/>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7" name="Picture 6">
            <a:extLst>
              <a:ext uri="{FF2B5EF4-FFF2-40B4-BE49-F238E27FC236}">
                <a16:creationId xmlns:a16="http://schemas.microsoft.com/office/drawing/2014/main" id="{F05AE7B7-8DC5-2C8D-C4B4-B130F91EF561}"/>
              </a:ext>
            </a:extLst>
          </p:cNvPr>
          <p:cNvPicPr>
            <a:picLocks noChangeAspect="1"/>
          </p:cNvPicPr>
          <p:nvPr/>
        </p:nvPicPr>
        <p:blipFill>
          <a:blip r:embed="rId3"/>
          <a:stretch>
            <a:fillRect/>
          </a:stretch>
        </p:blipFill>
        <p:spPr>
          <a:xfrm>
            <a:off x="414339" y="3069465"/>
            <a:ext cx="6967226" cy="3099022"/>
          </a:xfrm>
          <a:prstGeom prst="rect">
            <a:avLst/>
          </a:prstGeom>
        </p:spPr>
      </p:pic>
      <p:pic>
        <p:nvPicPr>
          <p:cNvPr id="9" name="Picture 8">
            <a:extLst>
              <a:ext uri="{FF2B5EF4-FFF2-40B4-BE49-F238E27FC236}">
                <a16:creationId xmlns:a16="http://schemas.microsoft.com/office/drawing/2014/main" id="{9792FFD4-CDE7-40BD-0F35-B26A03ABEBF6}"/>
              </a:ext>
            </a:extLst>
          </p:cNvPr>
          <p:cNvPicPr>
            <a:picLocks noChangeAspect="1"/>
          </p:cNvPicPr>
          <p:nvPr/>
        </p:nvPicPr>
        <p:blipFill>
          <a:blip r:embed="rId4"/>
          <a:stretch>
            <a:fillRect/>
          </a:stretch>
        </p:blipFill>
        <p:spPr>
          <a:xfrm>
            <a:off x="7678412" y="2597727"/>
            <a:ext cx="3588817" cy="3570760"/>
          </a:xfrm>
          <a:prstGeom prst="rect">
            <a:avLst/>
          </a:prstGeom>
        </p:spPr>
      </p:pic>
    </p:spTree>
    <p:extLst>
      <p:ext uri="{BB962C8B-B14F-4D97-AF65-F5344CB8AC3E}">
        <p14:creationId xmlns:p14="http://schemas.microsoft.com/office/powerpoint/2010/main" val="3814782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863CE700-5CBB-76E1-3D7F-B37BC7C2178A}"/>
              </a:ext>
            </a:extLst>
          </p:cNvPr>
          <p:cNvSpPr txBox="1"/>
          <p:nvPr/>
        </p:nvSpPr>
        <p:spPr>
          <a:xfrm>
            <a:off x="414339" y="2043113"/>
            <a:ext cx="11901486" cy="923330"/>
          </a:xfrm>
          <a:prstGeom prst="rect">
            <a:avLst/>
          </a:prstGeom>
          <a:noFill/>
        </p:spPr>
        <p:txBody>
          <a:bodyPr wrap="square" rtlCol="0">
            <a:spAutoFit/>
          </a:bodyPr>
          <a:lstStyle/>
          <a:p>
            <a:pPr algn="l"/>
            <a:r>
              <a:rPr lang="en-US" b="0" i="1" dirty="0">
                <a:solidFill>
                  <a:srgbClr val="000000"/>
                </a:solidFill>
                <a:effectLst/>
              </a:rPr>
              <a:t>13) </a:t>
            </a:r>
            <a:r>
              <a:rPr lang="en-US" b="0" dirty="0">
                <a:solidFill>
                  <a:srgbClr val="000000"/>
                </a:solidFill>
                <a:effectLst/>
              </a:rPr>
              <a:t>Heat Map</a:t>
            </a:r>
          </a:p>
          <a:p>
            <a:pPr marL="342900" indent="-342900" algn="l">
              <a:buAutoNum type="arabicParenR" startAt="12"/>
            </a:pPr>
            <a:endParaRPr lang="en-US" b="0" i="1" dirty="0">
              <a:solidFill>
                <a:srgbClr val="000000"/>
              </a:solidFill>
              <a:effectLst/>
            </a:endParaRPr>
          </a:p>
          <a:p>
            <a:pPr algn="l"/>
            <a:r>
              <a:rPr lang="en-US" b="0" i="0" dirty="0">
                <a:solidFill>
                  <a:srgbClr val="000000"/>
                </a:solidFill>
                <a:effectLst/>
                <a:latin typeface="Helvetica Neue" panose="02000503000000020004" pitchFamily="2" charset="0"/>
              </a:rPr>
              <a:t>A heat map is a two-dimensional representation of data in which various values are represented by colors. </a:t>
            </a:r>
            <a:endParaRPr lang="en-US" b="0" i="0" dirty="0">
              <a:solidFill>
                <a:srgbClr val="C00000"/>
              </a:solidFill>
              <a:effectLst/>
            </a:endParaRPr>
          </a:p>
        </p:txBody>
      </p:sp>
      <p:sp>
        <p:nvSpPr>
          <p:cNvPr id="2" name="TextBox 1">
            <a:extLst>
              <a:ext uri="{FF2B5EF4-FFF2-40B4-BE49-F238E27FC236}">
                <a16:creationId xmlns:a16="http://schemas.microsoft.com/office/drawing/2014/main" id="{BE508454-17CA-FD75-C5EB-3A77FB660445}"/>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7" name="Picture 6">
            <a:extLst>
              <a:ext uri="{FF2B5EF4-FFF2-40B4-BE49-F238E27FC236}">
                <a16:creationId xmlns:a16="http://schemas.microsoft.com/office/drawing/2014/main" id="{9212B6C1-9B17-38E8-178A-1801A5F537AA}"/>
              </a:ext>
            </a:extLst>
          </p:cNvPr>
          <p:cNvPicPr>
            <a:picLocks noChangeAspect="1"/>
          </p:cNvPicPr>
          <p:nvPr/>
        </p:nvPicPr>
        <p:blipFill>
          <a:blip r:embed="rId3"/>
          <a:stretch>
            <a:fillRect/>
          </a:stretch>
        </p:blipFill>
        <p:spPr>
          <a:xfrm>
            <a:off x="2098071" y="3190668"/>
            <a:ext cx="7995857" cy="2836059"/>
          </a:xfrm>
          <a:prstGeom prst="rect">
            <a:avLst/>
          </a:prstGeom>
        </p:spPr>
      </p:pic>
    </p:spTree>
    <p:extLst>
      <p:ext uri="{BB962C8B-B14F-4D97-AF65-F5344CB8AC3E}">
        <p14:creationId xmlns:p14="http://schemas.microsoft.com/office/powerpoint/2010/main" val="1055851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3BF6F-F559-E098-8BD9-6A9699DF755A}"/>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84170611-A34C-2156-97A6-12A61F6D9F4F}"/>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F477BDFA-64D6-116E-773E-49008B2A7E86}"/>
              </a:ext>
            </a:extLst>
          </p:cNvPr>
          <p:cNvSpPr txBox="1"/>
          <p:nvPr/>
        </p:nvSpPr>
        <p:spPr>
          <a:xfrm>
            <a:off x="414339" y="2043113"/>
            <a:ext cx="11901486" cy="369332"/>
          </a:xfrm>
          <a:prstGeom prst="rect">
            <a:avLst/>
          </a:prstGeom>
          <a:noFill/>
        </p:spPr>
        <p:txBody>
          <a:bodyPr wrap="square" rtlCol="0">
            <a:spAutoFit/>
          </a:bodyPr>
          <a:lstStyle/>
          <a:p>
            <a:pPr algn="l"/>
            <a:r>
              <a:rPr lang="en-US" b="0" i="1" dirty="0">
                <a:solidFill>
                  <a:srgbClr val="000000"/>
                </a:solidFill>
                <a:effectLst/>
              </a:rPr>
              <a:t>13) </a:t>
            </a:r>
            <a:r>
              <a:rPr lang="en-US" b="0" dirty="0">
                <a:solidFill>
                  <a:srgbClr val="000000"/>
                </a:solidFill>
                <a:effectLst/>
              </a:rPr>
              <a:t>Heat Map</a:t>
            </a:r>
          </a:p>
        </p:txBody>
      </p:sp>
      <p:sp>
        <p:nvSpPr>
          <p:cNvPr id="2" name="TextBox 1">
            <a:extLst>
              <a:ext uri="{FF2B5EF4-FFF2-40B4-BE49-F238E27FC236}">
                <a16:creationId xmlns:a16="http://schemas.microsoft.com/office/drawing/2014/main" id="{5EA581AA-E10C-E146-14DC-A2B64DBC6BE9}"/>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pic>
        <p:nvPicPr>
          <p:cNvPr id="31746" name="Picture 2" descr="data for heatmap">
            <a:extLst>
              <a:ext uri="{FF2B5EF4-FFF2-40B4-BE49-F238E27FC236}">
                <a16:creationId xmlns:a16="http://schemas.microsoft.com/office/drawing/2014/main" id="{4251C382-1900-BEA6-BE2E-9EE650B16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26" y="2693433"/>
            <a:ext cx="6391275" cy="2000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3ACBDBD-CB16-DE78-AA79-5B46EBC267F5}"/>
              </a:ext>
            </a:extLst>
          </p:cNvPr>
          <p:cNvSpPr txBox="1"/>
          <p:nvPr/>
        </p:nvSpPr>
        <p:spPr>
          <a:xfrm>
            <a:off x="414339" y="4940791"/>
            <a:ext cx="6234544" cy="1200329"/>
          </a:xfrm>
          <a:prstGeom prst="rect">
            <a:avLst/>
          </a:prstGeom>
          <a:noFill/>
        </p:spPr>
        <p:txBody>
          <a:bodyPr wrap="square">
            <a:spAutoFit/>
          </a:bodyPr>
          <a:lstStyle/>
          <a:p>
            <a:r>
              <a:rPr lang="en-US" dirty="0"/>
              <a:t>This table contains the number of rats sighted in each borough of New York, from 2010 to 2017. It’s not too difficult to find the biggest concentration of rats was in Brooklyn in 2016, but the heatmap makes it easy.</a:t>
            </a:r>
          </a:p>
        </p:txBody>
      </p:sp>
      <p:pic>
        <p:nvPicPr>
          <p:cNvPr id="31748" name="Picture 4">
            <a:extLst>
              <a:ext uri="{FF2B5EF4-FFF2-40B4-BE49-F238E27FC236}">
                <a16:creationId xmlns:a16="http://schemas.microsoft.com/office/drawing/2014/main" id="{1B3A80CF-653B-DA53-0370-D95EFF4F3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841" y="2227779"/>
            <a:ext cx="4988820" cy="303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365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pic>
        <p:nvPicPr>
          <p:cNvPr id="3" name="Picture 2" descr="Diagram&#10;&#10;Description automatically generated">
            <a:extLst>
              <a:ext uri="{FF2B5EF4-FFF2-40B4-BE49-F238E27FC236}">
                <a16:creationId xmlns:a16="http://schemas.microsoft.com/office/drawing/2014/main" id="{D6BD8333-5046-07FD-6EA8-B102F141B530}"/>
              </a:ext>
            </a:extLst>
          </p:cNvPr>
          <p:cNvPicPr>
            <a:picLocks noChangeAspect="1"/>
          </p:cNvPicPr>
          <p:nvPr/>
        </p:nvPicPr>
        <p:blipFill>
          <a:blip r:embed="rId3"/>
          <a:stretch>
            <a:fillRect/>
          </a:stretch>
        </p:blipFill>
        <p:spPr>
          <a:xfrm>
            <a:off x="1959427" y="762000"/>
            <a:ext cx="8273145" cy="6096000"/>
          </a:xfrm>
          <a:prstGeom prst="rect">
            <a:avLst/>
          </a:prstGeom>
        </p:spPr>
      </p:pic>
      <p:sp>
        <p:nvSpPr>
          <p:cNvPr id="2" name="Star: 4 Points 1">
            <a:extLst>
              <a:ext uri="{FF2B5EF4-FFF2-40B4-BE49-F238E27FC236}">
                <a16:creationId xmlns:a16="http://schemas.microsoft.com/office/drawing/2014/main" id="{379DD689-39B7-2399-C7E2-C822ECDB8847}"/>
              </a:ext>
            </a:extLst>
          </p:cNvPr>
          <p:cNvSpPr/>
          <p:nvPr/>
        </p:nvSpPr>
        <p:spPr>
          <a:xfrm>
            <a:off x="5185064" y="1186295"/>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4 Points 5">
            <a:extLst>
              <a:ext uri="{FF2B5EF4-FFF2-40B4-BE49-F238E27FC236}">
                <a16:creationId xmlns:a16="http://schemas.microsoft.com/office/drawing/2014/main" id="{846BB1CA-76C5-7593-1274-74C8123CEA8B}"/>
              </a:ext>
            </a:extLst>
          </p:cNvPr>
          <p:cNvSpPr/>
          <p:nvPr/>
        </p:nvSpPr>
        <p:spPr>
          <a:xfrm>
            <a:off x="4163292" y="1186294"/>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4 Points 6">
            <a:extLst>
              <a:ext uri="{FF2B5EF4-FFF2-40B4-BE49-F238E27FC236}">
                <a16:creationId xmlns:a16="http://schemas.microsoft.com/office/drawing/2014/main" id="{E3699F6C-1739-2613-0F60-F18E86637BF6}"/>
              </a:ext>
            </a:extLst>
          </p:cNvPr>
          <p:cNvSpPr/>
          <p:nvPr/>
        </p:nvSpPr>
        <p:spPr>
          <a:xfrm>
            <a:off x="7102928" y="1186294"/>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4 Points 7">
            <a:extLst>
              <a:ext uri="{FF2B5EF4-FFF2-40B4-BE49-F238E27FC236}">
                <a16:creationId xmlns:a16="http://schemas.microsoft.com/office/drawing/2014/main" id="{89F52B55-5A01-B614-878E-6496F9091EE6}"/>
              </a:ext>
            </a:extLst>
          </p:cNvPr>
          <p:cNvSpPr/>
          <p:nvPr/>
        </p:nvSpPr>
        <p:spPr>
          <a:xfrm>
            <a:off x="8099464" y="1186294"/>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4 Points 8">
            <a:extLst>
              <a:ext uri="{FF2B5EF4-FFF2-40B4-BE49-F238E27FC236}">
                <a16:creationId xmlns:a16="http://schemas.microsoft.com/office/drawing/2014/main" id="{E829CF04-9CEE-240A-4CFD-8CC4BF89AF42}"/>
              </a:ext>
            </a:extLst>
          </p:cNvPr>
          <p:cNvSpPr/>
          <p:nvPr/>
        </p:nvSpPr>
        <p:spPr>
          <a:xfrm>
            <a:off x="9096000" y="1186294"/>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4 Points 12">
            <a:extLst>
              <a:ext uri="{FF2B5EF4-FFF2-40B4-BE49-F238E27FC236}">
                <a16:creationId xmlns:a16="http://schemas.microsoft.com/office/drawing/2014/main" id="{FDB3DD9B-D74B-E19C-CC84-1F8234E02CED}"/>
              </a:ext>
            </a:extLst>
          </p:cNvPr>
          <p:cNvSpPr/>
          <p:nvPr/>
        </p:nvSpPr>
        <p:spPr>
          <a:xfrm>
            <a:off x="9968345" y="4341666"/>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4 Points 13">
            <a:extLst>
              <a:ext uri="{FF2B5EF4-FFF2-40B4-BE49-F238E27FC236}">
                <a16:creationId xmlns:a16="http://schemas.microsoft.com/office/drawing/2014/main" id="{23849BA0-A804-F31B-4AFC-05AF6028CF73}"/>
              </a:ext>
            </a:extLst>
          </p:cNvPr>
          <p:cNvSpPr/>
          <p:nvPr/>
        </p:nvSpPr>
        <p:spPr>
          <a:xfrm>
            <a:off x="9963891" y="2751857"/>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4 Points 14">
            <a:extLst>
              <a:ext uri="{FF2B5EF4-FFF2-40B4-BE49-F238E27FC236}">
                <a16:creationId xmlns:a16="http://schemas.microsoft.com/office/drawing/2014/main" id="{D2C8EC53-677D-E5BB-CBDE-9226A3C43F3F}"/>
              </a:ext>
            </a:extLst>
          </p:cNvPr>
          <p:cNvSpPr/>
          <p:nvPr/>
        </p:nvSpPr>
        <p:spPr>
          <a:xfrm>
            <a:off x="6185064" y="5966113"/>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4 Points 15">
            <a:extLst>
              <a:ext uri="{FF2B5EF4-FFF2-40B4-BE49-F238E27FC236}">
                <a16:creationId xmlns:a16="http://schemas.microsoft.com/office/drawing/2014/main" id="{0E456761-EE49-95C1-1B85-BC455ED9C808}"/>
              </a:ext>
            </a:extLst>
          </p:cNvPr>
          <p:cNvSpPr/>
          <p:nvPr/>
        </p:nvSpPr>
        <p:spPr>
          <a:xfrm>
            <a:off x="7164777" y="5966113"/>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4 Points 16">
            <a:extLst>
              <a:ext uri="{FF2B5EF4-FFF2-40B4-BE49-F238E27FC236}">
                <a16:creationId xmlns:a16="http://schemas.microsoft.com/office/drawing/2014/main" id="{209C1885-2097-86D8-F2BA-AC6D000518A9}"/>
              </a:ext>
            </a:extLst>
          </p:cNvPr>
          <p:cNvSpPr/>
          <p:nvPr/>
        </p:nvSpPr>
        <p:spPr>
          <a:xfrm>
            <a:off x="5185063" y="5979965"/>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4 Points 17">
            <a:extLst>
              <a:ext uri="{FF2B5EF4-FFF2-40B4-BE49-F238E27FC236}">
                <a16:creationId xmlns:a16="http://schemas.microsoft.com/office/drawing/2014/main" id="{92495E56-F58A-D001-C990-22C779AF6A93}"/>
              </a:ext>
            </a:extLst>
          </p:cNvPr>
          <p:cNvSpPr/>
          <p:nvPr/>
        </p:nvSpPr>
        <p:spPr>
          <a:xfrm>
            <a:off x="3236764" y="5973039"/>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4 Points 18">
            <a:extLst>
              <a:ext uri="{FF2B5EF4-FFF2-40B4-BE49-F238E27FC236}">
                <a16:creationId xmlns:a16="http://schemas.microsoft.com/office/drawing/2014/main" id="{AB365324-741F-E3EC-1E71-5DD1080F606E}"/>
              </a:ext>
            </a:extLst>
          </p:cNvPr>
          <p:cNvSpPr/>
          <p:nvPr/>
        </p:nvSpPr>
        <p:spPr>
          <a:xfrm>
            <a:off x="2059874" y="3241096"/>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4 Points 19">
            <a:extLst>
              <a:ext uri="{FF2B5EF4-FFF2-40B4-BE49-F238E27FC236}">
                <a16:creationId xmlns:a16="http://schemas.microsoft.com/office/drawing/2014/main" id="{5E8FE56A-8BFA-1016-A22C-6FAF2E1296B3}"/>
              </a:ext>
            </a:extLst>
          </p:cNvPr>
          <p:cNvSpPr/>
          <p:nvPr/>
        </p:nvSpPr>
        <p:spPr>
          <a:xfrm>
            <a:off x="2059873" y="4031669"/>
            <a:ext cx="238991" cy="259773"/>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27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3" name="TextBox 2">
            <a:extLst>
              <a:ext uri="{FF2B5EF4-FFF2-40B4-BE49-F238E27FC236}">
                <a16:creationId xmlns:a16="http://schemas.microsoft.com/office/drawing/2014/main" id="{F6CDA339-329D-93D5-C92F-49AA01CEDD7E}"/>
              </a:ext>
            </a:extLst>
          </p:cNvPr>
          <p:cNvSpPr txBox="1"/>
          <p:nvPr/>
        </p:nvSpPr>
        <p:spPr>
          <a:xfrm>
            <a:off x="542926" y="1223962"/>
            <a:ext cx="6620723" cy="523220"/>
          </a:xfrm>
          <a:prstGeom prst="rect">
            <a:avLst/>
          </a:prstGeom>
          <a:noFill/>
        </p:spPr>
        <p:txBody>
          <a:bodyPr wrap="none" rtlCol="0">
            <a:spAutoFit/>
          </a:bodyPr>
          <a:lstStyle/>
          <a:p>
            <a:r>
              <a:rPr lang="en-US" sz="2800" dirty="0"/>
              <a:t>What is the benefit of data visualization?</a:t>
            </a:r>
          </a:p>
        </p:txBody>
      </p:sp>
      <p:sp>
        <p:nvSpPr>
          <p:cNvPr id="6" name="TextBox 5">
            <a:extLst>
              <a:ext uri="{FF2B5EF4-FFF2-40B4-BE49-F238E27FC236}">
                <a16:creationId xmlns:a16="http://schemas.microsoft.com/office/drawing/2014/main" id="{DECD16C7-A590-AB44-B1A9-025E33D071E0}"/>
              </a:ext>
            </a:extLst>
          </p:cNvPr>
          <p:cNvSpPr txBox="1"/>
          <p:nvPr/>
        </p:nvSpPr>
        <p:spPr>
          <a:xfrm>
            <a:off x="984304" y="1971498"/>
            <a:ext cx="10059934" cy="3266920"/>
          </a:xfrm>
          <a:prstGeom prst="rect">
            <a:avLst/>
          </a:prstGeom>
          <a:noFill/>
        </p:spPr>
        <p:txBody>
          <a:bodyPr wrap="square">
            <a:spAutoFit/>
          </a:bodyPr>
          <a:lstStyle/>
          <a:p>
            <a:pPr algn="l">
              <a:lnSpc>
                <a:spcPct val="150000"/>
              </a:lnSpc>
              <a:buFont typeface="Arial" panose="020B0604020202020204" pitchFamily="34" charset="0"/>
              <a:buChar char="•"/>
            </a:pPr>
            <a:r>
              <a:rPr lang="en-US" sz="2000" b="0" i="0" dirty="0">
                <a:solidFill>
                  <a:srgbClr val="000000"/>
                </a:solidFill>
                <a:effectLst/>
              </a:rPr>
              <a:t>  Helps in data analysis, data exploration and makes the data </a:t>
            </a:r>
            <a:r>
              <a:rPr lang="en-US" sz="2000" b="0" i="0" dirty="0">
                <a:solidFill>
                  <a:srgbClr val="C00000"/>
                </a:solidFill>
                <a:effectLst/>
              </a:rPr>
              <a:t>more understandable.</a:t>
            </a:r>
          </a:p>
          <a:p>
            <a:pPr algn="l">
              <a:lnSpc>
                <a:spcPct val="150000"/>
              </a:lnSpc>
              <a:buFont typeface="Arial" panose="020B0604020202020204" pitchFamily="34" charset="0"/>
              <a:buChar char="•"/>
            </a:pPr>
            <a:r>
              <a:rPr lang="en-US" sz="2000" b="0" i="0" dirty="0">
                <a:solidFill>
                  <a:srgbClr val="000000"/>
                </a:solidFill>
                <a:effectLst/>
              </a:rPr>
              <a:t>  </a:t>
            </a:r>
            <a:r>
              <a:rPr lang="en-US" sz="2000" b="0" i="0" dirty="0">
                <a:solidFill>
                  <a:srgbClr val="C00000"/>
                </a:solidFill>
                <a:effectLst/>
              </a:rPr>
              <a:t>Summaries</a:t>
            </a:r>
            <a:r>
              <a:rPr lang="en-US" sz="2000" b="0" i="0" dirty="0">
                <a:solidFill>
                  <a:srgbClr val="000000"/>
                </a:solidFill>
                <a:effectLst/>
              </a:rPr>
              <a:t> the complex quantitative information in a small space.</a:t>
            </a:r>
          </a:p>
          <a:p>
            <a:pPr algn="l">
              <a:lnSpc>
                <a:spcPct val="150000"/>
              </a:lnSpc>
              <a:buFont typeface="Arial" panose="020B0604020202020204" pitchFamily="34" charset="0"/>
              <a:buChar char="•"/>
            </a:pPr>
            <a:r>
              <a:rPr lang="en-US" sz="2000" b="0" i="0" dirty="0">
                <a:solidFill>
                  <a:srgbClr val="000000"/>
                </a:solidFill>
                <a:effectLst/>
              </a:rPr>
              <a:t>  Helps in discovering the latest </a:t>
            </a:r>
            <a:r>
              <a:rPr lang="en-US" sz="2000" b="0" i="0" dirty="0">
                <a:solidFill>
                  <a:srgbClr val="C00000"/>
                </a:solidFill>
                <a:effectLst/>
              </a:rPr>
              <a:t>trends</a:t>
            </a:r>
            <a:r>
              <a:rPr lang="en-US" sz="2000" b="0" i="0" dirty="0">
                <a:solidFill>
                  <a:srgbClr val="000000"/>
                </a:solidFill>
                <a:effectLst/>
              </a:rPr>
              <a:t>, hidden patterns in the data.</a:t>
            </a:r>
          </a:p>
          <a:p>
            <a:pPr algn="l">
              <a:lnSpc>
                <a:spcPct val="150000"/>
              </a:lnSpc>
              <a:buFont typeface="Arial" panose="020B0604020202020204" pitchFamily="34" charset="0"/>
              <a:buChar char="•"/>
            </a:pPr>
            <a:r>
              <a:rPr lang="en-US" sz="2000" b="0" i="0" dirty="0">
                <a:solidFill>
                  <a:srgbClr val="000000"/>
                </a:solidFill>
                <a:effectLst/>
              </a:rPr>
              <a:t>  Identifies the </a:t>
            </a:r>
            <a:r>
              <a:rPr lang="en-US" sz="2000" b="0" i="0" dirty="0">
                <a:solidFill>
                  <a:srgbClr val="C00000"/>
                </a:solidFill>
                <a:effectLst/>
              </a:rPr>
              <a:t>relationships/correlations </a:t>
            </a:r>
            <a:r>
              <a:rPr lang="en-US" sz="2000" b="0" i="0" dirty="0">
                <a:solidFill>
                  <a:srgbClr val="000000"/>
                </a:solidFill>
                <a:effectLst/>
              </a:rPr>
              <a:t>between the variables.</a:t>
            </a:r>
          </a:p>
          <a:p>
            <a:pPr algn="l">
              <a:lnSpc>
                <a:spcPct val="150000"/>
              </a:lnSpc>
              <a:buFont typeface="Arial" panose="020B0604020202020204" pitchFamily="34" charset="0"/>
              <a:buChar char="•"/>
            </a:pPr>
            <a:r>
              <a:rPr lang="en-US" sz="2000" b="0" i="0" dirty="0">
                <a:solidFill>
                  <a:srgbClr val="000000"/>
                </a:solidFill>
                <a:effectLst/>
              </a:rPr>
              <a:t>  Helps in </a:t>
            </a:r>
            <a:r>
              <a:rPr lang="en-US" sz="2000" b="0" i="0" dirty="0">
                <a:solidFill>
                  <a:srgbClr val="C00000"/>
                </a:solidFill>
                <a:effectLst/>
              </a:rPr>
              <a:t>examining</a:t>
            </a:r>
            <a:r>
              <a:rPr lang="en-US" sz="2000" b="0" i="0" dirty="0">
                <a:solidFill>
                  <a:srgbClr val="000000"/>
                </a:solidFill>
                <a:effectLst/>
              </a:rPr>
              <a:t> the areas that need attention or improvement</a:t>
            </a:r>
          </a:p>
          <a:p>
            <a:pPr>
              <a:lnSpc>
                <a:spcPct val="150000"/>
              </a:lnSpc>
            </a:pPr>
            <a:br>
              <a:rPr lang="en-US" sz="2000" dirty="0"/>
            </a:br>
            <a:endParaRPr lang="en-US" sz="2000" dirty="0"/>
          </a:p>
        </p:txBody>
      </p:sp>
    </p:spTree>
    <p:extLst>
      <p:ext uri="{BB962C8B-B14F-4D97-AF65-F5344CB8AC3E}">
        <p14:creationId xmlns:p14="http://schemas.microsoft.com/office/powerpoint/2010/main" val="377736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FBD4A-9F7E-962D-4110-A016FEB9C680}"/>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5DC32964-BF15-9632-E626-091B5F722B4F}"/>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3" name="TextBox 2">
            <a:extLst>
              <a:ext uri="{FF2B5EF4-FFF2-40B4-BE49-F238E27FC236}">
                <a16:creationId xmlns:a16="http://schemas.microsoft.com/office/drawing/2014/main" id="{F9518642-8293-FD35-4EF9-7B5EDE8E3083}"/>
              </a:ext>
            </a:extLst>
          </p:cNvPr>
          <p:cNvSpPr txBox="1"/>
          <p:nvPr/>
        </p:nvSpPr>
        <p:spPr>
          <a:xfrm>
            <a:off x="542926" y="1223962"/>
            <a:ext cx="6068584" cy="523220"/>
          </a:xfrm>
          <a:prstGeom prst="rect">
            <a:avLst/>
          </a:prstGeom>
          <a:noFill/>
        </p:spPr>
        <p:txBody>
          <a:bodyPr wrap="none" rtlCol="0">
            <a:spAutoFit/>
          </a:bodyPr>
          <a:lstStyle/>
          <a:p>
            <a:r>
              <a:rPr lang="en-US" sz="2800" dirty="0"/>
              <a:t>Common Types of Data Visualization</a:t>
            </a:r>
          </a:p>
        </p:txBody>
      </p:sp>
      <p:sp>
        <p:nvSpPr>
          <p:cNvPr id="6" name="TextBox 5">
            <a:extLst>
              <a:ext uri="{FF2B5EF4-FFF2-40B4-BE49-F238E27FC236}">
                <a16:creationId xmlns:a16="http://schemas.microsoft.com/office/drawing/2014/main" id="{33B49C89-BF8B-E188-F268-EB255E14DE27}"/>
              </a:ext>
            </a:extLst>
          </p:cNvPr>
          <p:cNvSpPr txBox="1"/>
          <p:nvPr/>
        </p:nvSpPr>
        <p:spPr>
          <a:xfrm>
            <a:off x="651795" y="1971498"/>
            <a:ext cx="10059934" cy="465197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000000"/>
                </a:solidFill>
              </a:rPr>
              <a:t>Charts and Graphs</a:t>
            </a:r>
            <a:r>
              <a:rPr lang="en-US" sz="2000" dirty="0">
                <a:solidFill>
                  <a:srgbClr val="000000"/>
                </a:solidFill>
              </a:rPr>
              <a:t>: They are used to visualize data, with charts comparing data points across categories or showing trends over time and graphs analyzing relationships between variables to identify correlations, trends and outliers. </a:t>
            </a:r>
            <a:r>
              <a:rPr lang="en-US" sz="2000" dirty="0">
                <a:solidFill>
                  <a:schemeClr val="bg2">
                    <a:lumMod val="75000"/>
                    <a:lumOff val="25000"/>
                  </a:schemeClr>
                </a:solidFill>
              </a:rPr>
              <a:t>Examples: Bar Charts, Line Charts, Pie Charts, Scatter Plots, Histograms, Box Plots.</a:t>
            </a:r>
          </a:p>
          <a:p>
            <a:pPr marL="342900" indent="-342900">
              <a:lnSpc>
                <a:spcPct val="150000"/>
              </a:lnSpc>
              <a:buFont typeface="Arial" panose="020B0604020202020204" pitchFamily="34" charset="0"/>
              <a:buChar char="•"/>
            </a:pPr>
            <a:r>
              <a:rPr lang="en-US" sz="2000" b="1" dirty="0">
                <a:solidFill>
                  <a:srgbClr val="000000"/>
                </a:solidFill>
              </a:rPr>
              <a:t>Maps</a:t>
            </a:r>
            <a:r>
              <a:rPr lang="en-US" sz="2000" dirty="0">
                <a:solidFill>
                  <a:srgbClr val="000000"/>
                </a:solidFill>
              </a:rPr>
              <a:t>: They are used to display geographical data which provides spatial context to trends and patterns. </a:t>
            </a:r>
          </a:p>
          <a:p>
            <a:pPr>
              <a:lnSpc>
                <a:spcPct val="150000"/>
              </a:lnSpc>
            </a:pPr>
            <a:r>
              <a:rPr lang="en-US" sz="2000" dirty="0">
                <a:solidFill>
                  <a:srgbClr val="000000"/>
                </a:solidFill>
              </a:rPr>
              <a:t>     </a:t>
            </a:r>
            <a:r>
              <a:rPr lang="en-US" sz="2000" dirty="0">
                <a:solidFill>
                  <a:schemeClr val="bg2">
                    <a:lumMod val="75000"/>
                    <a:lumOff val="25000"/>
                  </a:schemeClr>
                </a:solidFill>
              </a:rPr>
              <a:t>Examples: Geographic Maps, Heat Maps</a:t>
            </a:r>
          </a:p>
          <a:p>
            <a:pPr marL="342900" indent="-342900">
              <a:lnSpc>
                <a:spcPct val="150000"/>
              </a:lnSpc>
              <a:buFont typeface="Arial" panose="020B0604020202020204" pitchFamily="34" charset="0"/>
              <a:buChar char="•"/>
            </a:pPr>
            <a:r>
              <a:rPr lang="en-US" sz="2000" b="1" dirty="0">
                <a:solidFill>
                  <a:srgbClr val="000000"/>
                </a:solidFill>
              </a:rPr>
              <a:t>Dashboards</a:t>
            </a:r>
            <a:r>
              <a:rPr lang="en-US" sz="2000" dirty="0">
                <a:solidFill>
                  <a:srgbClr val="000000"/>
                </a:solidFill>
              </a:rPr>
              <a:t>: They combine multiple visualizations into a single interface which provides real-time insights and interactive features for users to explore data.</a:t>
            </a:r>
            <a:br>
              <a:rPr lang="en-US" sz="2000" dirty="0"/>
            </a:br>
            <a:endParaRPr lang="en-US" sz="2000" dirty="0"/>
          </a:p>
        </p:txBody>
      </p:sp>
    </p:spTree>
    <p:extLst>
      <p:ext uri="{BB962C8B-B14F-4D97-AF65-F5344CB8AC3E}">
        <p14:creationId xmlns:p14="http://schemas.microsoft.com/office/powerpoint/2010/main" val="80023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23">
            <a:extLst>
              <a:ext uri="{FF2B5EF4-FFF2-40B4-BE49-F238E27FC236}">
                <a16:creationId xmlns:a16="http://schemas.microsoft.com/office/drawing/2014/main" id="{AE296BCC-7FE2-2E73-B0BA-5E9FAEA392BD}"/>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11" name="TextBox 10">
            <a:extLst>
              <a:ext uri="{FF2B5EF4-FFF2-40B4-BE49-F238E27FC236}">
                <a16:creationId xmlns:a16="http://schemas.microsoft.com/office/drawing/2014/main" id="{AF94E463-5B5E-26BA-56E8-E1807F47AADC}"/>
              </a:ext>
            </a:extLst>
          </p:cNvPr>
          <p:cNvSpPr txBox="1"/>
          <p:nvPr/>
        </p:nvSpPr>
        <p:spPr>
          <a:xfrm>
            <a:off x="414339" y="1295668"/>
            <a:ext cx="5713359" cy="523220"/>
          </a:xfrm>
          <a:prstGeom prst="rect">
            <a:avLst/>
          </a:prstGeom>
          <a:noFill/>
        </p:spPr>
        <p:txBody>
          <a:bodyPr wrap="none" rtlCol="0">
            <a:spAutoFit/>
          </a:bodyPr>
          <a:lstStyle/>
          <a:p>
            <a:pPr algn="l"/>
            <a:r>
              <a:rPr lang="en-US" sz="2800" i="0" dirty="0">
                <a:solidFill>
                  <a:srgbClr val="000000"/>
                </a:solidFill>
                <a:effectLst/>
              </a:rPr>
              <a:t>Basic Charts for Data Visualization</a:t>
            </a:r>
          </a:p>
        </p:txBody>
      </p:sp>
      <p:pic>
        <p:nvPicPr>
          <p:cNvPr id="3" name="Picture 2">
            <a:extLst>
              <a:ext uri="{FF2B5EF4-FFF2-40B4-BE49-F238E27FC236}">
                <a16:creationId xmlns:a16="http://schemas.microsoft.com/office/drawing/2014/main" id="{49099319-5B4B-82F4-8765-9E300D50B94F}"/>
              </a:ext>
            </a:extLst>
          </p:cNvPr>
          <p:cNvPicPr>
            <a:picLocks noChangeAspect="1"/>
          </p:cNvPicPr>
          <p:nvPr/>
        </p:nvPicPr>
        <p:blipFill>
          <a:blip r:embed="rId3"/>
          <a:stretch>
            <a:fillRect/>
          </a:stretch>
        </p:blipFill>
        <p:spPr>
          <a:xfrm>
            <a:off x="2909539" y="1932586"/>
            <a:ext cx="6372921" cy="4578839"/>
          </a:xfrm>
          <a:prstGeom prst="rect">
            <a:avLst/>
          </a:prstGeom>
        </p:spPr>
      </p:pic>
    </p:spTree>
    <p:extLst>
      <p:ext uri="{BB962C8B-B14F-4D97-AF65-F5344CB8AC3E}">
        <p14:creationId xmlns:p14="http://schemas.microsoft.com/office/powerpoint/2010/main" val="403908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9E3E2-1CB7-2460-C956-6E5FCD9CA00A}"/>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B0E2DE2F-6CBE-7B04-FEA9-C8CD18C9222E}"/>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36185314-98E2-0580-3580-3D4A2898DFE5}"/>
              </a:ext>
            </a:extLst>
          </p:cNvPr>
          <p:cNvSpPr txBox="1"/>
          <p:nvPr/>
        </p:nvSpPr>
        <p:spPr>
          <a:xfrm>
            <a:off x="414339" y="2043113"/>
            <a:ext cx="11201399" cy="1477328"/>
          </a:xfrm>
          <a:prstGeom prst="rect">
            <a:avLst/>
          </a:prstGeom>
          <a:noFill/>
        </p:spPr>
        <p:txBody>
          <a:bodyPr wrap="square" rtlCol="0">
            <a:spAutoFit/>
          </a:bodyPr>
          <a:lstStyle/>
          <a:p>
            <a:pPr marL="342900" indent="-342900" algn="l">
              <a:buAutoNum type="arabicParenR"/>
            </a:pPr>
            <a:r>
              <a:rPr lang="en-US" b="0" i="0" dirty="0">
                <a:solidFill>
                  <a:srgbClr val="000000"/>
                </a:solidFill>
                <a:effectLst/>
              </a:rPr>
              <a:t>Column Chart</a:t>
            </a:r>
          </a:p>
          <a:p>
            <a:pPr marL="342900" indent="-342900" algn="l">
              <a:buAutoNum type="arabicParenR"/>
            </a:pPr>
            <a:endParaRPr lang="en-US" b="0" i="0" dirty="0">
              <a:solidFill>
                <a:srgbClr val="000000"/>
              </a:solidFill>
              <a:effectLst/>
            </a:endParaRPr>
          </a:p>
          <a:p>
            <a:pPr algn="l"/>
            <a:r>
              <a:rPr lang="en-US" b="0" i="0" dirty="0">
                <a:solidFill>
                  <a:srgbClr val="000000"/>
                </a:solidFill>
                <a:effectLst/>
              </a:rPr>
              <a:t>A column chart is a vertical bar graph used to compare discrete categories or show data changes over time, with categories on the horizontal axis and values on the vertical axis.</a:t>
            </a:r>
            <a:br>
              <a:rPr lang="en-US" dirty="0"/>
            </a:br>
            <a:endParaRPr lang="en-US" dirty="0"/>
          </a:p>
        </p:txBody>
      </p:sp>
      <p:pic>
        <p:nvPicPr>
          <p:cNvPr id="1028" name="Picture 4" descr="How to Create a 3D Clustered Column Chart in Excel">
            <a:extLst>
              <a:ext uri="{FF2B5EF4-FFF2-40B4-BE49-F238E27FC236}">
                <a16:creationId xmlns:a16="http://schemas.microsoft.com/office/drawing/2014/main" id="{FE9AA57E-2936-F18F-3271-E95BEB48C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04493"/>
            <a:ext cx="4471843" cy="27390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umn and Bar Chart in JavaScript (HTML5) | FusionCharts">
            <a:extLst>
              <a:ext uri="{FF2B5EF4-FFF2-40B4-BE49-F238E27FC236}">
                <a16:creationId xmlns:a16="http://schemas.microsoft.com/office/drawing/2014/main" id="{F41DA502-7AC5-E8BD-548F-7213C50F0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844" y="3287548"/>
            <a:ext cx="4658373" cy="28390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36392D7-42C9-54E0-A235-ED7C327F465C}"/>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305279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7D09E-33B9-FF84-92B2-B46F00544494}"/>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DE2B01B5-9066-8049-3420-CFC26A9F1E18}"/>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A2CC5E47-46C8-D0A1-20BA-20F9787BA20A}"/>
              </a:ext>
            </a:extLst>
          </p:cNvPr>
          <p:cNvSpPr txBox="1"/>
          <p:nvPr/>
        </p:nvSpPr>
        <p:spPr>
          <a:xfrm>
            <a:off x="414339" y="2043113"/>
            <a:ext cx="11201399" cy="1477328"/>
          </a:xfrm>
          <a:prstGeom prst="rect">
            <a:avLst/>
          </a:prstGeom>
          <a:noFill/>
        </p:spPr>
        <p:txBody>
          <a:bodyPr wrap="square" rtlCol="0">
            <a:spAutoFit/>
          </a:bodyPr>
          <a:lstStyle/>
          <a:p>
            <a:pPr marL="342900" indent="-342900" algn="l">
              <a:buAutoNum type="arabicParenR"/>
            </a:pPr>
            <a:r>
              <a:rPr lang="en-US" b="0" i="0" dirty="0">
                <a:solidFill>
                  <a:srgbClr val="000000"/>
                </a:solidFill>
                <a:effectLst/>
              </a:rPr>
              <a:t>Column Chart</a:t>
            </a:r>
          </a:p>
          <a:p>
            <a:pPr marL="342900" indent="-342900" algn="l">
              <a:buAutoNum type="arabicParenR"/>
            </a:pPr>
            <a:endParaRPr lang="en-US" b="0" i="0" dirty="0">
              <a:solidFill>
                <a:srgbClr val="000000"/>
              </a:solidFill>
              <a:effectLst/>
            </a:endParaRPr>
          </a:p>
          <a:p>
            <a:pPr algn="l"/>
            <a:r>
              <a:rPr lang="en-US" b="0" i="0" dirty="0">
                <a:solidFill>
                  <a:srgbClr val="000000"/>
                </a:solidFill>
                <a:effectLst/>
              </a:rPr>
              <a:t>A column chart is a vertical bar graph used to compare discrete categories or show data changes over time, with categories on the horizontal axis and values on the vertical axis.</a:t>
            </a:r>
            <a:br>
              <a:rPr lang="en-US" dirty="0"/>
            </a:br>
            <a:endParaRPr lang="en-US" dirty="0"/>
          </a:p>
        </p:txBody>
      </p:sp>
      <p:pic>
        <p:nvPicPr>
          <p:cNvPr id="3074" name="Picture 2">
            <a:extLst>
              <a:ext uri="{FF2B5EF4-FFF2-40B4-BE49-F238E27FC236}">
                <a16:creationId xmlns:a16="http://schemas.microsoft.com/office/drawing/2014/main" id="{1B492A55-1CB0-441E-748C-70BD05CAA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142" y="3336887"/>
            <a:ext cx="6660573" cy="32912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9D8616B-F609-08BB-E5B9-2DB59D5A49EE}"/>
              </a:ext>
            </a:extLst>
          </p:cNvPr>
          <p:cNvSpPr txBox="1"/>
          <p:nvPr/>
        </p:nvSpPr>
        <p:spPr>
          <a:xfrm>
            <a:off x="791009" y="3971697"/>
            <a:ext cx="2670464" cy="369332"/>
          </a:xfrm>
          <a:prstGeom prst="rect">
            <a:avLst/>
          </a:prstGeom>
          <a:noFill/>
        </p:spPr>
        <p:txBody>
          <a:bodyPr wrap="square">
            <a:spAutoFit/>
          </a:bodyPr>
          <a:lstStyle/>
          <a:p>
            <a:r>
              <a:rPr lang="en-US" dirty="0"/>
              <a:t>Stacked column charts</a:t>
            </a:r>
          </a:p>
        </p:txBody>
      </p:sp>
      <p:sp>
        <p:nvSpPr>
          <p:cNvPr id="8" name="TextBox 7">
            <a:extLst>
              <a:ext uri="{FF2B5EF4-FFF2-40B4-BE49-F238E27FC236}">
                <a16:creationId xmlns:a16="http://schemas.microsoft.com/office/drawing/2014/main" id="{CB5B2907-81D4-8DAC-D7CA-A3ED5A5E517F}"/>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96102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4BA25-35F3-22BB-94C9-15FB46D6E04A}"/>
            </a:ext>
          </a:extLst>
        </p:cNvPr>
        <p:cNvGrpSpPr/>
        <p:nvPr/>
      </p:nvGrpSpPr>
      <p:grpSpPr>
        <a:xfrm>
          <a:off x="0" y="0"/>
          <a:ext cx="0" cy="0"/>
          <a:chOff x="0" y="0"/>
          <a:chExt cx="0" cy="0"/>
        </a:xfrm>
      </p:grpSpPr>
      <p:sp>
        <p:nvSpPr>
          <p:cNvPr id="4" name="Google Shape;109;p23">
            <a:extLst>
              <a:ext uri="{FF2B5EF4-FFF2-40B4-BE49-F238E27FC236}">
                <a16:creationId xmlns:a16="http://schemas.microsoft.com/office/drawing/2014/main" id="{3778319D-A232-F20F-1358-9A0D2AB12F13}"/>
              </a:ext>
            </a:extLst>
          </p:cNvPr>
          <p:cNvSpPr txBox="1">
            <a:spLocks/>
          </p:cNvSpPr>
          <p:nvPr/>
        </p:nvSpPr>
        <p:spPr>
          <a:xfrm>
            <a:off x="0" y="0"/>
            <a:ext cx="12192000" cy="762000"/>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chemeClr val="bg1"/>
                </a:solidFill>
              </a:rPr>
              <a:t>Visualization</a:t>
            </a:r>
            <a:endParaRPr lang="en-US" sz="3200" kern="0" dirty="0">
              <a:solidFill>
                <a:schemeClr val="bg1"/>
              </a:solidFill>
              <a:latin typeface="+mj-lt"/>
            </a:endParaRPr>
          </a:p>
        </p:txBody>
      </p:sp>
      <p:sp>
        <p:nvSpPr>
          <p:cNvPr id="5" name="TextBox 4">
            <a:extLst>
              <a:ext uri="{FF2B5EF4-FFF2-40B4-BE49-F238E27FC236}">
                <a16:creationId xmlns:a16="http://schemas.microsoft.com/office/drawing/2014/main" id="{CADBAEAB-4E95-757A-710F-8CA4694D0636}"/>
              </a:ext>
            </a:extLst>
          </p:cNvPr>
          <p:cNvSpPr txBox="1"/>
          <p:nvPr/>
        </p:nvSpPr>
        <p:spPr>
          <a:xfrm>
            <a:off x="414339" y="2043113"/>
            <a:ext cx="11201399" cy="1477328"/>
          </a:xfrm>
          <a:prstGeom prst="rect">
            <a:avLst/>
          </a:prstGeom>
          <a:noFill/>
        </p:spPr>
        <p:txBody>
          <a:bodyPr wrap="square" rtlCol="0">
            <a:spAutoFit/>
          </a:bodyPr>
          <a:lstStyle/>
          <a:p>
            <a:pPr marL="342900" indent="-342900">
              <a:buFontTx/>
              <a:buAutoNum type="arabicParenR"/>
            </a:pPr>
            <a:r>
              <a:rPr lang="en-US" b="0" i="0" dirty="0">
                <a:solidFill>
                  <a:srgbClr val="000000"/>
                </a:solidFill>
                <a:effectLst/>
              </a:rPr>
              <a:t>Column Chart: </a:t>
            </a:r>
            <a:r>
              <a:rPr lang="en-US" dirty="0"/>
              <a:t>Stacked column charts: the primary use for stacked column charts is in representing data where values are </a:t>
            </a:r>
            <a:r>
              <a:rPr lang="en-US" dirty="0">
                <a:solidFill>
                  <a:srgbClr val="FF0000"/>
                </a:solidFill>
              </a:rPr>
              <a:t>divided into contributing categories </a:t>
            </a:r>
            <a:r>
              <a:rPr lang="en-US" dirty="0"/>
              <a:t>that sum to the total. This means that the data naturally has two categorical variables, one of which we designate as the </a:t>
            </a:r>
            <a:r>
              <a:rPr lang="en-US" dirty="0">
                <a:solidFill>
                  <a:srgbClr val="FF0000"/>
                </a:solidFill>
              </a:rPr>
              <a:t>primary variable to plot as columns</a:t>
            </a:r>
            <a:r>
              <a:rPr lang="en-US" dirty="0"/>
              <a:t>, and the </a:t>
            </a:r>
            <a:r>
              <a:rPr lang="en-US" dirty="0">
                <a:solidFill>
                  <a:srgbClr val="FF0000"/>
                </a:solidFill>
              </a:rPr>
              <a:t>second which we use to divide the columns into segments</a:t>
            </a:r>
            <a:r>
              <a:rPr lang="en-US" dirty="0"/>
              <a:t>.</a:t>
            </a:r>
            <a:br>
              <a:rPr lang="en-US" dirty="0"/>
            </a:br>
            <a:endParaRPr lang="en-US" dirty="0"/>
          </a:p>
        </p:txBody>
      </p:sp>
      <p:pic>
        <p:nvPicPr>
          <p:cNvPr id="3" name="Picture 2">
            <a:extLst>
              <a:ext uri="{FF2B5EF4-FFF2-40B4-BE49-F238E27FC236}">
                <a16:creationId xmlns:a16="http://schemas.microsoft.com/office/drawing/2014/main" id="{25F7B449-C385-C451-FCDE-7A040BCBCB81}"/>
              </a:ext>
            </a:extLst>
          </p:cNvPr>
          <p:cNvPicPr>
            <a:picLocks noChangeAspect="1"/>
          </p:cNvPicPr>
          <p:nvPr/>
        </p:nvPicPr>
        <p:blipFill>
          <a:blip r:embed="rId3"/>
          <a:stretch>
            <a:fillRect/>
          </a:stretch>
        </p:blipFill>
        <p:spPr>
          <a:xfrm>
            <a:off x="328386" y="3273959"/>
            <a:ext cx="7032599" cy="1765154"/>
          </a:xfrm>
          <a:prstGeom prst="rect">
            <a:avLst/>
          </a:prstGeom>
        </p:spPr>
      </p:pic>
      <p:pic>
        <p:nvPicPr>
          <p:cNvPr id="4098" name="Picture 2">
            <a:extLst>
              <a:ext uri="{FF2B5EF4-FFF2-40B4-BE49-F238E27FC236}">
                <a16:creationId xmlns:a16="http://schemas.microsoft.com/office/drawing/2014/main" id="{8CAA8DBC-5DF3-38E4-163D-C7781907E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682" y="3273959"/>
            <a:ext cx="4003009" cy="35840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440263D-C0D0-C7BC-0188-0E1B05AB95B9}"/>
              </a:ext>
            </a:extLst>
          </p:cNvPr>
          <p:cNvSpPr txBox="1"/>
          <p:nvPr/>
        </p:nvSpPr>
        <p:spPr>
          <a:xfrm>
            <a:off x="414339" y="1295668"/>
            <a:ext cx="5126019" cy="523220"/>
          </a:xfrm>
          <a:prstGeom prst="rect">
            <a:avLst/>
          </a:prstGeom>
          <a:noFill/>
        </p:spPr>
        <p:txBody>
          <a:bodyPr wrap="none" rtlCol="0">
            <a:spAutoFit/>
          </a:bodyPr>
          <a:lstStyle/>
          <a:p>
            <a:pPr algn="l"/>
            <a:r>
              <a:rPr lang="en-US" sz="2800" i="0" dirty="0">
                <a:solidFill>
                  <a:srgbClr val="000000"/>
                </a:solidFill>
                <a:effectLst/>
              </a:rPr>
              <a:t>Different Types of Basic Charts</a:t>
            </a:r>
          </a:p>
        </p:txBody>
      </p:sp>
    </p:spTree>
    <p:extLst>
      <p:ext uri="{BB962C8B-B14F-4D97-AF65-F5344CB8AC3E}">
        <p14:creationId xmlns:p14="http://schemas.microsoft.com/office/powerpoint/2010/main" val="460187579"/>
      </p:ext>
    </p:extLst>
  </p:cSld>
  <p:clrMapOvr>
    <a:masterClrMapping/>
  </p:clrMapOvr>
</p:sld>
</file>

<file path=ppt/theme/theme1.xml><?xml version="1.0" encoding="utf-8"?>
<a:theme xmlns:a="http://schemas.openxmlformats.org/drawingml/2006/main" name="UNCG Cover-Projection Slides">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CG White Background">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2761ec8-7198-4440-bea0-e9dd2af28b51}" enabled="1" method="Standard" siteId="{73e15cf5-5dbb-46af-a862-753916269d73}" contentBits="0" removed="0"/>
</clbl:labelList>
</file>

<file path=docProps/app.xml><?xml version="1.0" encoding="utf-8"?>
<Properties xmlns="http://schemas.openxmlformats.org/officeDocument/2006/extended-properties" xmlns:vt="http://schemas.openxmlformats.org/officeDocument/2006/docPropsVTypes">
  <TotalTime>5026</TotalTime>
  <Words>2288</Words>
  <Application>Microsoft Office PowerPoint</Application>
  <PresentationFormat>Widescreen</PresentationFormat>
  <Paragraphs>294</Paragraphs>
  <Slides>39</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Helvetica Neue</vt:lpstr>
      <vt:lpstr>Noto Sans JP</vt:lpstr>
      <vt:lpstr>Arial</vt:lpstr>
      <vt:lpstr>Calibri</vt:lpstr>
      <vt:lpstr>Georgia</vt:lpstr>
      <vt:lpstr>UNCG Cover-Projection Slides</vt:lpstr>
      <vt:lpstr>UNCG White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Tong, Qianqian</dc:creator>
  <cp:lastModifiedBy>xiaochen li</cp:lastModifiedBy>
  <cp:revision>41</cp:revision>
  <dcterms:created xsi:type="dcterms:W3CDTF">2023-04-02T21:22:55Z</dcterms:created>
  <dcterms:modified xsi:type="dcterms:W3CDTF">2026-04-06T02:02:37Z</dcterms:modified>
</cp:coreProperties>
</file>