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3" r:id="rId2"/>
  </p:sldMasterIdLst>
  <p:notesMasterIdLst>
    <p:notesMasterId r:id="rId20"/>
  </p:notesMasterIdLst>
  <p:handoutMasterIdLst>
    <p:handoutMasterId r:id="rId21"/>
  </p:handoutMasterIdLst>
  <p:sldIdLst>
    <p:sldId id="25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150"/>
    <a:srgbClr val="C0B81F"/>
    <a:srgbClr val="C0C032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ECF013-32AF-4C91-BDB3-80D6BC94AA3E}" v="42" dt="2026-02-13T15:39:04.894"/>
    <p1510:client id="{5BFB5CC3-80AA-4908-A375-9A0C9FC5E566}" v="58" dt="2026-02-13T20:51:41.193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15" autoAdjust="0"/>
  </p:normalViewPr>
  <p:slideViewPr>
    <p:cSldViewPr snapToGrid="0">
      <p:cViewPr varScale="1">
        <p:scale>
          <a:sx n="100" d="100"/>
          <a:sy n="100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6/11/relationships/changesInfo" Target="changesInfos/changesInfo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14ECF013-32AF-4C91-BDB3-80D6BC94AA3E}"/>
    <pc:docChg chg="custSel addSld delSld modSld">
      <pc:chgData name="xiaochen li" userId="50b582a8adf77086" providerId="LiveId" clId="{14ECF013-32AF-4C91-BDB3-80D6BC94AA3E}" dt="2026-02-13T15:54:45.774" v="1019" actId="20577"/>
      <pc:docMkLst>
        <pc:docMk/>
      </pc:docMkLst>
      <pc:sldChg chg="delSp modSp mod">
        <pc:chgData name="xiaochen li" userId="50b582a8adf77086" providerId="LiveId" clId="{14ECF013-32AF-4C91-BDB3-80D6BC94AA3E}" dt="2026-02-13T01:23:49.068" v="169" actId="20577"/>
        <pc:sldMkLst>
          <pc:docMk/>
          <pc:sldMk cId="2985074771" sldId="275"/>
        </pc:sldMkLst>
        <pc:spChg chg="mod">
          <ac:chgData name="xiaochen li" userId="50b582a8adf77086" providerId="LiveId" clId="{14ECF013-32AF-4C91-BDB3-80D6BC94AA3E}" dt="2026-02-13T01:21:45.558" v="17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14ECF013-32AF-4C91-BDB3-80D6BC94AA3E}" dt="2026-02-13T01:23:49.068" v="169" actId="20577"/>
          <ac:spMkLst>
            <pc:docMk/>
            <pc:sldMk cId="2985074771" sldId="275"/>
            <ac:spMk id="3" creationId="{CB9E16C2-FC73-3B28-0A3C-A5C7024BBA56}"/>
          </ac:spMkLst>
        </pc:spChg>
        <pc:graphicFrameChg chg="del">
          <ac:chgData name="xiaochen li" userId="50b582a8adf77086" providerId="LiveId" clId="{14ECF013-32AF-4C91-BDB3-80D6BC94AA3E}" dt="2026-02-13T01:20:46.843" v="3" actId="478"/>
          <ac:graphicFrameMkLst>
            <pc:docMk/>
            <pc:sldMk cId="2985074771" sldId="275"/>
            <ac:graphicFrameMk id="5" creationId="{991C4210-EF02-1CB8-357E-1205355F7025}"/>
          </ac:graphicFrameMkLst>
        </pc:graphicFrameChg>
      </pc:sldChg>
      <pc:sldChg chg="addSp modSp add mod">
        <pc:chgData name="xiaochen li" userId="50b582a8adf77086" providerId="LiveId" clId="{14ECF013-32AF-4C91-BDB3-80D6BC94AA3E}" dt="2026-02-13T01:26:55.879" v="210" actId="1038"/>
        <pc:sldMkLst>
          <pc:docMk/>
          <pc:sldMk cId="3121214641" sldId="276"/>
        </pc:sldMkLst>
        <pc:spChg chg="mod">
          <ac:chgData name="xiaochen li" userId="50b582a8adf77086" providerId="LiveId" clId="{14ECF013-32AF-4C91-BDB3-80D6BC94AA3E}" dt="2026-02-13T01:25:41.433" v="186" actId="20577"/>
          <ac:spMkLst>
            <pc:docMk/>
            <pc:sldMk cId="3121214641" sldId="276"/>
            <ac:spMk id="3" creationId="{5F7E67A2-05F2-39F5-820D-B52043EC0931}"/>
          </ac:spMkLst>
        </pc:spChg>
        <pc:spChg chg="add mod">
          <ac:chgData name="xiaochen li" userId="50b582a8adf77086" providerId="LiveId" clId="{14ECF013-32AF-4C91-BDB3-80D6BC94AA3E}" dt="2026-02-13T01:26:15.969" v="194" actId="1582"/>
          <ac:spMkLst>
            <pc:docMk/>
            <pc:sldMk cId="3121214641" sldId="276"/>
            <ac:spMk id="7" creationId="{666CE63B-B26B-7242-13D8-5CB86FBEB3C2}"/>
          </ac:spMkLst>
        </pc:spChg>
        <pc:spChg chg="add mod">
          <ac:chgData name="xiaochen li" userId="50b582a8adf77086" providerId="LiveId" clId="{14ECF013-32AF-4C91-BDB3-80D6BC94AA3E}" dt="2026-02-13T01:26:27.401" v="197" actId="1076"/>
          <ac:spMkLst>
            <pc:docMk/>
            <pc:sldMk cId="3121214641" sldId="276"/>
            <ac:spMk id="8" creationId="{B2584326-B257-5D85-093A-DED0646ED243}"/>
          </ac:spMkLst>
        </pc:spChg>
        <pc:spChg chg="add mod">
          <ac:chgData name="xiaochen li" userId="50b582a8adf77086" providerId="LiveId" clId="{14ECF013-32AF-4C91-BDB3-80D6BC94AA3E}" dt="2026-02-13T01:26:32.643" v="199" actId="1076"/>
          <ac:spMkLst>
            <pc:docMk/>
            <pc:sldMk cId="3121214641" sldId="276"/>
            <ac:spMk id="9" creationId="{80749973-D947-B4F8-C670-6482F76B879D}"/>
          </ac:spMkLst>
        </pc:spChg>
        <pc:spChg chg="add mod">
          <ac:chgData name="xiaochen li" userId="50b582a8adf77086" providerId="LiveId" clId="{14ECF013-32AF-4C91-BDB3-80D6BC94AA3E}" dt="2026-02-13T01:26:42.952" v="207" actId="1036"/>
          <ac:spMkLst>
            <pc:docMk/>
            <pc:sldMk cId="3121214641" sldId="276"/>
            <ac:spMk id="10" creationId="{ADD7E49B-1A31-13A5-07A2-C5DEDBDD3B42}"/>
          </ac:spMkLst>
        </pc:spChg>
        <pc:spChg chg="add mod">
          <ac:chgData name="xiaochen li" userId="50b582a8adf77086" providerId="LiveId" clId="{14ECF013-32AF-4C91-BDB3-80D6BC94AA3E}" dt="2026-02-13T01:26:55.879" v="210" actId="1038"/>
          <ac:spMkLst>
            <pc:docMk/>
            <pc:sldMk cId="3121214641" sldId="276"/>
            <ac:spMk id="11" creationId="{9C5AF276-AED4-097C-4659-C0EAFA029800}"/>
          </ac:spMkLst>
        </pc:spChg>
        <pc:picChg chg="add mod">
          <ac:chgData name="xiaochen li" userId="50b582a8adf77086" providerId="LiveId" clId="{14ECF013-32AF-4C91-BDB3-80D6BC94AA3E}" dt="2026-02-13T01:25:49.806" v="190" actId="1076"/>
          <ac:picMkLst>
            <pc:docMk/>
            <pc:sldMk cId="3121214641" sldId="276"/>
            <ac:picMk id="6" creationId="{5926827E-8831-652B-A0F0-16D542C9BC38}"/>
          </ac:picMkLst>
        </pc:picChg>
      </pc:sldChg>
      <pc:sldChg chg="addSp delSp modSp add mod">
        <pc:chgData name="xiaochen li" userId="50b582a8adf77086" providerId="LiveId" clId="{14ECF013-32AF-4C91-BDB3-80D6BC94AA3E}" dt="2026-02-13T01:59:23.600" v="435" actId="1076"/>
        <pc:sldMkLst>
          <pc:docMk/>
          <pc:sldMk cId="4095553188" sldId="277"/>
        </pc:sldMkLst>
        <pc:spChg chg="mod">
          <ac:chgData name="xiaochen li" userId="50b582a8adf77086" providerId="LiveId" clId="{14ECF013-32AF-4C91-BDB3-80D6BC94AA3E}" dt="2026-02-13T01:59:16.848" v="433" actId="20577"/>
          <ac:spMkLst>
            <pc:docMk/>
            <pc:sldMk cId="4095553188" sldId="277"/>
            <ac:spMk id="3" creationId="{0C2A08FB-71FD-6AB8-AEC0-01B631AE6420}"/>
          </ac:spMkLst>
        </pc:spChg>
        <pc:spChg chg="del">
          <ac:chgData name="xiaochen li" userId="50b582a8adf77086" providerId="LiveId" clId="{14ECF013-32AF-4C91-BDB3-80D6BC94AA3E}" dt="2026-02-13T01:28:13.533" v="217" actId="478"/>
          <ac:spMkLst>
            <pc:docMk/>
            <pc:sldMk cId="4095553188" sldId="277"/>
            <ac:spMk id="7" creationId="{1AF464C1-391F-5C71-2F0D-CB9A6BCE6A64}"/>
          </ac:spMkLst>
        </pc:spChg>
        <pc:spChg chg="del">
          <ac:chgData name="xiaochen li" userId="50b582a8adf77086" providerId="LiveId" clId="{14ECF013-32AF-4C91-BDB3-80D6BC94AA3E}" dt="2026-02-13T01:28:12.572" v="216" actId="478"/>
          <ac:spMkLst>
            <pc:docMk/>
            <pc:sldMk cId="4095553188" sldId="277"/>
            <ac:spMk id="8" creationId="{A80D147C-B1FB-4C06-0A12-16DFA9130E4A}"/>
          </ac:spMkLst>
        </pc:spChg>
        <pc:spChg chg="del">
          <ac:chgData name="xiaochen li" userId="50b582a8adf77086" providerId="LiveId" clId="{14ECF013-32AF-4C91-BDB3-80D6BC94AA3E}" dt="2026-02-13T01:28:10.726" v="214" actId="478"/>
          <ac:spMkLst>
            <pc:docMk/>
            <pc:sldMk cId="4095553188" sldId="277"/>
            <ac:spMk id="9" creationId="{3C68A7E8-9A05-0C0D-1B8D-59697C581C36}"/>
          </ac:spMkLst>
        </pc:spChg>
        <pc:spChg chg="del">
          <ac:chgData name="xiaochen li" userId="50b582a8adf77086" providerId="LiveId" clId="{14ECF013-32AF-4C91-BDB3-80D6BC94AA3E}" dt="2026-02-13T01:28:10.051" v="213" actId="478"/>
          <ac:spMkLst>
            <pc:docMk/>
            <pc:sldMk cId="4095553188" sldId="277"/>
            <ac:spMk id="10" creationId="{21877223-A256-3C8E-48AD-28DAEBF7C94B}"/>
          </ac:spMkLst>
        </pc:spChg>
        <pc:spChg chg="del">
          <ac:chgData name="xiaochen li" userId="50b582a8adf77086" providerId="LiveId" clId="{14ECF013-32AF-4C91-BDB3-80D6BC94AA3E}" dt="2026-02-13T01:28:11.692" v="215" actId="478"/>
          <ac:spMkLst>
            <pc:docMk/>
            <pc:sldMk cId="4095553188" sldId="277"/>
            <ac:spMk id="11" creationId="{44694FC6-1D7E-F276-87C7-E8F29986B065}"/>
          </ac:spMkLst>
        </pc:spChg>
        <pc:picChg chg="del">
          <ac:chgData name="xiaochen li" userId="50b582a8adf77086" providerId="LiveId" clId="{14ECF013-32AF-4C91-BDB3-80D6BC94AA3E}" dt="2026-02-13T01:28:08.885" v="212" actId="478"/>
          <ac:picMkLst>
            <pc:docMk/>
            <pc:sldMk cId="4095553188" sldId="277"/>
            <ac:picMk id="6" creationId="{234CBE5C-D7CF-6994-D7E2-07DD2CEDBC9B}"/>
          </ac:picMkLst>
        </pc:picChg>
        <pc:picChg chg="add del mod">
          <ac:chgData name="xiaochen li" userId="50b582a8adf77086" providerId="LiveId" clId="{14ECF013-32AF-4C91-BDB3-80D6BC94AA3E}" dt="2026-02-13T01:30:35.767" v="258" actId="478"/>
          <ac:picMkLst>
            <pc:docMk/>
            <pc:sldMk cId="4095553188" sldId="277"/>
            <ac:picMk id="12" creationId="{04AF9F17-29B9-7E91-F122-D80D666BF8D2}"/>
          </ac:picMkLst>
        </pc:picChg>
        <pc:picChg chg="add mod">
          <ac:chgData name="xiaochen li" userId="50b582a8adf77086" providerId="LiveId" clId="{14ECF013-32AF-4C91-BDB3-80D6BC94AA3E}" dt="2026-02-13T01:59:21.004" v="434" actId="1076"/>
          <ac:picMkLst>
            <pc:docMk/>
            <pc:sldMk cId="4095553188" sldId="277"/>
            <ac:picMk id="14" creationId="{1EDF3D11-44A4-C6F0-D657-FD56BF43E126}"/>
          </ac:picMkLst>
        </pc:picChg>
        <pc:picChg chg="add mod">
          <ac:chgData name="xiaochen li" userId="50b582a8adf77086" providerId="LiveId" clId="{14ECF013-32AF-4C91-BDB3-80D6BC94AA3E}" dt="2026-02-13T01:59:23.600" v="435" actId="1076"/>
          <ac:picMkLst>
            <pc:docMk/>
            <pc:sldMk cId="4095553188" sldId="277"/>
            <ac:picMk id="16" creationId="{2EC73E64-2AC1-52CA-B2B5-A7351912DA44}"/>
          </ac:picMkLst>
        </pc:picChg>
        <pc:picChg chg="add del mod">
          <ac:chgData name="xiaochen li" userId="50b582a8adf77086" providerId="LiveId" clId="{14ECF013-32AF-4C91-BDB3-80D6BC94AA3E}" dt="2026-02-13T01:59:12.106" v="432" actId="478"/>
          <ac:picMkLst>
            <pc:docMk/>
            <pc:sldMk cId="4095553188" sldId="277"/>
            <ac:picMk id="18" creationId="{FEFA3E1A-911A-7418-5BB1-844CD96A2C15}"/>
          </ac:picMkLst>
        </pc:picChg>
      </pc:sldChg>
      <pc:sldChg chg="addSp delSp modSp add mod">
        <pc:chgData name="xiaochen li" userId="50b582a8adf77086" providerId="LiveId" clId="{14ECF013-32AF-4C91-BDB3-80D6BC94AA3E}" dt="2026-02-13T02:21:11.097" v="684" actId="208"/>
        <pc:sldMkLst>
          <pc:docMk/>
          <pc:sldMk cId="2328937482" sldId="278"/>
        </pc:sldMkLst>
        <pc:spChg chg="mod">
          <ac:chgData name="xiaochen li" userId="50b582a8adf77086" providerId="LiveId" clId="{14ECF013-32AF-4C91-BDB3-80D6BC94AA3E}" dt="2026-02-13T02:08:29.583" v="569" actId="20577"/>
          <ac:spMkLst>
            <pc:docMk/>
            <pc:sldMk cId="2328937482" sldId="278"/>
            <ac:spMk id="3" creationId="{918215E5-7C48-4B01-D5A8-7D696EF6778C}"/>
          </ac:spMkLst>
        </pc:spChg>
        <pc:spChg chg="add mod">
          <ac:chgData name="xiaochen li" userId="50b582a8adf77086" providerId="LiveId" clId="{14ECF013-32AF-4C91-BDB3-80D6BC94AA3E}" dt="2026-02-13T02:19:56.918" v="641" actId="1076"/>
          <ac:spMkLst>
            <pc:docMk/>
            <pc:sldMk cId="2328937482" sldId="278"/>
            <ac:spMk id="11" creationId="{F01F7E04-7ABC-6549-F8A3-9933B56FF70F}"/>
          </ac:spMkLst>
        </pc:spChg>
        <pc:spChg chg="add mod">
          <ac:chgData name="xiaochen li" userId="50b582a8adf77086" providerId="LiveId" clId="{14ECF013-32AF-4C91-BDB3-80D6BC94AA3E}" dt="2026-02-13T02:21:11.097" v="684" actId="208"/>
          <ac:spMkLst>
            <pc:docMk/>
            <pc:sldMk cId="2328937482" sldId="278"/>
            <ac:spMk id="12" creationId="{8260BF4D-5424-7B65-0B7A-39AF97474769}"/>
          </ac:spMkLst>
        </pc:spChg>
        <pc:picChg chg="add mod">
          <ac:chgData name="xiaochen li" userId="50b582a8adf77086" providerId="LiveId" clId="{14ECF013-32AF-4C91-BDB3-80D6BC94AA3E}" dt="2026-02-13T02:05:39.830" v="484" actId="1076"/>
          <ac:picMkLst>
            <pc:docMk/>
            <pc:sldMk cId="2328937482" sldId="278"/>
            <ac:picMk id="6" creationId="{282A3A4D-3DB8-B467-B7DA-8362D1B446EA}"/>
          </ac:picMkLst>
        </pc:picChg>
        <pc:picChg chg="add mod">
          <ac:chgData name="xiaochen li" userId="50b582a8adf77086" providerId="LiveId" clId="{14ECF013-32AF-4C91-BDB3-80D6BC94AA3E}" dt="2026-02-13T02:17:35.691" v="578" actId="1076"/>
          <ac:picMkLst>
            <pc:docMk/>
            <pc:sldMk cId="2328937482" sldId="278"/>
            <ac:picMk id="8" creationId="{8B18BCFF-EBCD-02BA-DAE5-0C80CF84AC55}"/>
          </ac:picMkLst>
        </pc:picChg>
        <pc:picChg chg="add mod">
          <ac:chgData name="xiaochen li" userId="50b582a8adf77086" providerId="LiveId" clId="{14ECF013-32AF-4C91-BDB3-80D6BC94AA3E}" dt="2026-02-13T02:08:47.815" v="573" actId="1076"/>
          <ac:picMkLst>
            <pc:docMk/>
            <pc:sldMk cId="2328937482" sldId="278"/>
            <ac:picMk id="10" creationId="{1D52F430-6B7D-612A-B37D-A86AFA28F521}"/>
          </ac:picMkLst>
        </pc:picChg>
        <pc:picChg chg="del">
          <ac:chgData name="xiaochen li" userId="50b582a8adf77086" providerId="LiveId" clId="{14ECF013-32AF-4C91-BDB3-80D6BC94AA3E}" dt="2026-02-13T02:01:24.802" v="436" actId="478"/>
          <ac:picMkLst>
            <pc:docMk/>
            <pc:sldMk cId="2328937482" sldId="278"/>
            <ac:picMk id="14" creationId="{EDB6B648-F9EB-8EAF-AE00-C9A2D008F9ED}"/>
          </ac:picMkLst>
        </pc:picChg>
        <pc:picChg chg="del">
          <ac:chgData name="xiaochen li" userId="50b582a8adf77086" providerId="LiveId" clId="{14ECF013-32AF-4C91-BDB3-80D6BC94AA3E}" dt="2026-02-13T02:01:25.644" v="437" actId="478"/>
          <ac:picMkLst>
            <pc:docMk/>
            <pc:sldMk cId="2328937482" sldId="278"/>
            <ac:picMk id="16" creationId="{D77E7192-5F23-20CA-E049-DAF262A3773C}"/>
          </ac:picMkLst>
        </pc:picChg>
        <pc:picChg chg="del">
          <ac:chgData name="xiaochen li" userId="50b582a8adf77086" providerId="LiveId" clId="{14ECF013-32AF-4C91-BDB3-80D6BC94AA3E}" dt="2026-02-13T02:01:26.340" v="438" actId="478"/>
          <ac:picMkLst>
            <pc:docMk/>
            <pc:sldMk cId="2328937482" sldId="278"/>
            <ac:picMk id="18" creationId="{B7E35299-059F-4297-8A09-0491E7EE7295}"/>
          </ac:picMkLst>
        </pc:picChg>
      </pc:sldChg>
      <pc:sldChg chg="addSp delSp modSp add mod">
        <pc:chgData name="xiaochen li" userId="50b582a8adf77086" providerId="LiveId" clId="{14ECF013-32AF-4C91-BDB3-80D6BC94AA3E}" dt="2026-02-13T03:04:43.439" v="740" actId="1076"/>
        <pc:sldMkLst>
          <pc:docMk/>
          <pc:sldMk cId="2758518278" sldId="279"/>
        </pc:sldMkLst>
        <pc:spChg chg="mod">
          <ac:chgData name="xiaochen li" userId="50b582a8adf77086" providerId="LiveId" clId="{14ECF013-32AF-4C91-BDB3-80D6BC94AA3E}" dt="2026-02-13T02:28:54.575" v="729" actId="15"/>
          <ac:spMkLst>
            <pc:docMk/>
            <pc:sldMk cId="2758518278" sldId="279"/>
            <ac:spMk id="3" creationId="{E9569C45-44ED-5FC3-6C29-6681E1FD62A0}"/>
          </ac:spMkLst>
        </pc:spChg>
        <pc:spChg chg="del">
          <ac:chgData name="xiaochen li" userId="50b582a8adf77086" providerId="LiveId" clId="{14ECF013-32AF-4C91-BDB3-80D6BC94AA3E}" dt="2026-02-13T02:25:25.557" v="689" actId="478"/>
          <ac:spMkLst>
            <pc:docMk/>
            <pc:sldMk cId="2758518278" sldId="279"/>
            <ac:spMk id="11" creationId="{0C2C8049-C97C-44E0-7C77-70EACEC5B463}"/>
          </ac:spMkLst>
        </pc:spChg>
        <pc:spChg chg="del">
          <ac:chgData name="xiaochen li" userId="50b582a8adf77086" providerId="LiveId" clId="{14ECF013-32AF-4C91-BDB3-80D6BC94AA3E}" dt="2026-02-13T02:25:24.149" v="688" actId="478"/>
          <ac:spMkLst>
            <pc:docMk/>
            <pc:sldMk cId="2758518278" sldId="279"/>
            <ac:spMk id="12" creationId="{42FC44AC-A20B-2F66-9A2E-3E180AEE505C}"/>
          </ac:spMkLst>
        </pc:spChg>
        <pc:spChg chg="add mod">
          <ac:chgData name="xiaochen li" userId="50b582a8adf77086" providerId="LiveId" clId="{14ECF013-32AF-4C91-BDB3-80D6BC94AA3E}" dt="2026-02-13T03:04:43.439" v="740" actId="1076"/>
          <ac:spMkLst>
            <pc:docMk/>
            <pc:sldMk cId="2758518278" sldId="279"/>
            <ac:spMk id="13" creationId="{8DE52780-27D0-C616-5D75-14A41BDB97B5}"/>
          </ac:spMkLst>
        </pc:spChg>
        <pc:picChg chg="del">
          <ac:chgData name="xiaochen li" userId="50b582a8adf77086" providerId="LiveId" clId="{14ECF013-32AF-4C91-BDB3-80D6BC94AA3E}" dt="2026-02-13T02:25:22.626" v="687" actId="478"/>
          <ac:picMkLst>
            <pc:docMk/>
            <pc:sldMk cId="2758518278" sldId="279"/>
            <ac:picMk id="6" creationId="{9AF8B1EA-CEA9-E734-0B7C-857F7EBA12F5}"/>
          </ac:picMkLst>
        </pc:picChg>
        <pc:picChg chg="add mod">
          <ac:chgData name="xiaochen li" userId="50b582a8adf77086" providerId="LiveId" clId="{14ECF013-32AF-4C91-BDB3-80D6BC94AA3E}" dt="2026-02-13T02:29:11.857" v="732" actId="1076"/>
          <ac:picMkLst>
            <pc:docMk/>
            <pc:sldMk cId="2758518278" sldId="279"/>
            <ac:picMk id="7" creationId="{AF6A6027-459D-CC67-5C97-2AA5F9152D9E}"/>
          </ac:picMkLst>
        </pc:picChg>
        <pc:picChg chg="del">
          <ac:chgData name="xiaochen li" userId="50b582a8adf77086" providerId="LiveId" clId="{14ECF013-32AF-4C91-BDB3-80D6BC94AA3E}" dt="2026-02-13T02:25:26.202" v="690" actId="478"/>
          <ac:picMkLst>
            <pc:docMk/>
            <pc:sldMk cId="2758518278" sldId="279"/>
            <ac:picMk id="8" creationId="{35F23752-F670-49FE-3339-C5A1B0B1123A}"/>
          </ac:picMkLst>
        </pc:picChg>
        <pc:picChg chg="del">
          <ac:chgData name="xiaochen li" userId="50b582a8adf77086" providerId="LiveId" clId="{14ECF013-32AF-4C91-BDB3-80D6BC94AA3E}" dt="2026-02-13T02:25:26.872" v="691" actId="478"/>
          <ac:picMkLst>
            <pc:docMk/>
            <pc:sldMk cId="2758518278" sldId="279"/>
            <ac:picMk id="10" creationId="{0F398982-665E-A1F6-CF46-DCFA9B54E6C3}"/>
          </ac:picMkLst>
        </pc:picChg>
      </pc:sldChg>
      <pc:sldChg chg="delSp modSp add mod">
        <pc:chgData name="xiaochen li" userId="50b582a8adf77086" providerId="LiveId" clId="{14ECF013-32AF-4C91-BDB3-80D6BC94AA3E}" dt="2026-02-13T03:31:30.642" v="802" actId="20577"/>
        <pc:sldMkLst>
          <pc:docMk/>
          <pc:sldMk cId="2816101709" sldId="280"/>
        </pc:sldMkLst>
        <pc:spChg chg="mod">
          <ac:chgData name="xiaochen li" userId="50b582a8adf77086" providerId="LiveId" clId="{14ECF013-32AF-4C91-BDB3-80D6BC94AA3E}" dt="2026-02-13T03:31:30.642" v="802" actId="20577"/>
          <ac:spMkLst>
            <pc:docMk/>
            <pc:sldMk cId="2816101709" sldId="280"/>
            <ac:spMk id="3" creationId="{5E0ED9DB-5DDF-C73D-0689-3B11A72F7D23}"/>
          </ac:spMkLst>
        </pc:spChg>
        <pc:spChg chg="del">
          <ac:chgData name="xiaochen li" userId="50b582a8adf77086" providerId="LiveId" clId="{14ECF013-32AF-4C91-BDB3-80D6BC94AA3E}" dt="2026-02-13T03:21:33.970" v="750" actId="478"/>
          <ac:spMkLst>
            <pc:docMk/>
            <pc:sldMk cId="2816101709" sldId="280"/>
            <ac:spMk id="13" creationId="{2CA89C2E-53F7-9739-3658-DF00276F045A}"/>
          </ac:spMkLst>
        </pc:spChg>
        <pc:picChg chg="del">
          <ac:chgData name="xiaochen li" userId="50b582a8adf77086" providerId="LiveId" clId="{14ECF013-32AF-4C91-BDB3-80D6BC94AA3E}" dt="2026-02-13T03:21:34.666" v="751" actId="478"/>
          <ac:picMkLst>
            <pc:docMk/>
            <pc:sldMk cId="2816101709" sldId="280"/>
            <ac:picMk id="7" creationId="{428810C4-90E1-FFF7-25BD-053BCE85B3C5}"/>
          </ac:picMkLst>
        </pc:picChg>
      </pc:sldChg>
      <pc:sldChg chg="modSp add mod">
        <pc:chgData name="xiaochen li" userId="50b582a8adf77086" providerId="LiveId" clId="{14ECF013-32AF-4C91-BDB3-80D6BC94AA3E}" dt="2026-02-13T03:31:26.758" v="801" actId="14"/>
        <pc:sldMkLst>
          <pc:docMk/>
          <pc:sldMk cId="1005731062" sldId="281"/>
        </pc:sldMkLst>
        <pc:spChg chg="mod">
          <ac:chgData name="xiaochen li" userId="50b582a8adf77086" providerId="LiveId" clId="{14ECF013-32AF-4C91-BDB3-80D6BC94AA3E}" dt="2026-02-13T03:31:26.758" v="801" actId="14"/>
          <ac:spMkLst>
            <pc:docMk/>
            <pc:sldMk cId="1005731062" sldId="281"/>
            <ac:spMk id="3" creationId="{45B1A14B-4FD4-BA66-4696-7F5EAA2958AB}"/>
          </ac:spMkLst>
        </pc:spChg>
      </pc:sldChg>
      <pc:sldChg chg="addSp modSp add mod">
        <pc:chgData name="xiaochen li" userId="50b582a8adf77086" providerId="LiveId" clId="{14ECF013-32AF-4C91-BDB3-80D6BC94AA3E}" dt="2026-02-13T15:54:45.774" v="1019" actId="20577"/>
        <pc:sldMkLst>
          <pc:docMk/>
          <pc:sldMk cId="424004364" sldId="282"/>
        </pc:sldMkLst>
        <pc:spChg chg="mod">
          <ac:chgData name="xiaochen li" userId="50b582a8adf77086" providerId="LiveId" clId="{14ECF013-32AF-4C91-BDB3-80D6BC94AA3E}" dt="2026-02-13T15:54:45.774" v="1019" actId="20577"/>
          <ac:spMkLst>
            <pc:docMk/>
            <pc:sldMk cId="424004364" sldId="282"/>
            <ac:spMk id="3" creationId="{DF8D53E6-06E3-5CDF-EAF0-93C5EBEC96EA}"/>
          </ac:spMkLst>
        </pc:spChg>
        <pc:spChg chg="add">
          <ac:chgData name="xiaochen li" userId="50b582a8adf77086" providerId="LiveId" clId="{14ECF013-32AF-4C91-BDB3-80D6BC94AA3E}" dt="2026-02-13T15:35:58.542" v="855"/>
          <ac:spMkLst>
            <pc:docMk/>
            <pc:sldMk cId="424004364" sldId="282"/>
            <ac:spMk id="5" creationId="{C5753503-F04A-6010-A211-720770E9A2A9}"/>
          </ac:spMkLst>
        </pc:spChg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3046509028" sldId="283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272408076" sldId="284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709194412" sldId="285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41249660" sldId="286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006267655" sldId="287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767510501" sldId="288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4265536660" sldId="289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3536106284" sldId="290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207971905" sldId="291"/>
        </pc:sldMkLst>
      </pc:sldChg>
    </pc:docChg>
  </pc:docChgLst>
  <pc:docChgLst>
    <pc:chgData name="xiaochen li" userId="50b582a8adf77086" providerId="LiveId" clId="{F9206F35-D189-4C68-A3F6-A43141889E40}"/>
    <pc:docChg chg="undo redo custSel addSld delSld modSld modMainMaster modNotesMaster">
      <pc:chgData name="xiaochen li" userId="50b582a8adf77086" providerId="LiveId" clId="{F9206F35-D189-4C68-A3F6-A43141889E40}" dt="2025-12-11T15:28:21.227" v="1381" actId="1076"/>
      <pc:docMkLst>
        <pc:docMk/>
      </pc:docMkLst>
      <pc:sldChg chg="addSp delSp modSp mod modNotes">
        <pc:chgData name="xiaochen li" userId="50b582a8adf77086" providerId="LiveId" clId="{F9206F35-D189-4C68-A3F6-A43141889E40}" dt="2025-12-09T19:51:21.769" v="14" actId="255"/>
        <pc:sldMkLst>
          <pc:docMk/>
          <pc:sldMk cId="1233805520" sldId="256"/>
        </pc:sldMkLst>
        <pc:spChg chg="add mod">
          <ac:chgData name="xiaochen li" userId="50b582a8adf77086" providerId="LiveId" clId="{F9206F35-D189-4C68-A3F6-A43141889E40}" dt="2025-12-09T19:50:45.242" v="9" actId="1076"/>
          <ac:spMkLst>
            <pc:docMk/>
            <pc:sldMk cId="1233805520" sldId="256"/>
            <ac:spMk id="5" creationId="{E8ECB946-658D-BDAE-2DB3-A719F61806E5}"/>
          </ac:spMkLst>
        </pc:spChg>
        <pc:spChg chg="add mod">
          <ac:chgData name="xiaochen li" userId="50b582a8adf77086" providerId="LiveId" clId="{F9206F35-D189-4C68-A3F6-A43141889E40}" dt="2025-12-09T19:51:21.769" v="14" actId="255"/>
          <ac:spMkLst>
            <pc:docMk/>
            <pc:sldMk cId="1233805520" sldId="256"/>
            <ac:spMk id="6" creationId="{6C4BF817-E8B7-12F6-7AE1-7F8E8BA71450}"/>
          </ac:spMkLst>
        </pc:spChg>
      </pc:sld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3693843513" sldId="2147483660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6" creationId="{00000000-0000-0000-0000-000000000000}"/>
          </ac:spMkLst>
        </pc:spChg>
        <pc:picChg chg="mod">
          <ac:chgData name="xiaochen li" userId="50b582a8adf77086" providerId="LiveId" clId="{F9206F35-D189-4C68-A3F6-A43141889E40}" dt="2025-12-09T19:49:56.930" v="0"/>
          <ac:picMkLst>
            <pc:docMk/>
            <pc:sldMasterMk cId="3693843513" sldId="2147483660"/>
            <ac:picMk id="8" creationId="{912DCE0E-E7AC-AF40-A2DA-C80B3C4CDDE3}"/>
          </ac:picMkLst>
        </pc:pic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728351486" sldId="214748366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220382210" sldId="214748366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2394843" sldId="214748366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60594612" sldId="214748366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86824430" sldId="214748366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7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084712998" sldId="214748366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49224671" sldId="214748366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18220315" sldId="214748366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615983108" sldId="214748366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723317298" sldId="214748367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17996481" sldId="214748367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0735895" sldId="214748367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4" creationId="{00000000-0000-0000-0000-000000000000}"/>
            </ac:spMkLst>
          </pc:spChg>
        </pc:sldLayoutChg>
      </pc:sldMaster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629119428" sldId="2147483673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6" creationId="{00000000-0000-0000-0000-000000000000}"/>
          </ac:spMkLst>
        </pc:sp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548232215" sldId="214748367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9486806" sldId="214748367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9486806" sldId="2147483675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99920008" sldId="214748367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91150548" sldId="214748367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412795347" sldId="214748367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24712150" sldId="214748367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24712150" sldId="2147483679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93065578" sldId="214748368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93065578" sldId="2147483680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85074430" sldId="214748368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606417842" sldId="214748368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07281832" sldId="214748368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07281832" sldId="214748368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46970591" sldId="214748368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5" creationId="{00000000-0000-0000-0000-000000000000}"/>
            </ac:spMkLst>
          </pc:spChg>
        </pc:sldLayoutChg>
      </pc:sldMasterChg>
    </pc:docChg>
  </pc:docChgLst>
  <pc:docChgLst>
    <pc:chgData name="xiaochen li" userId="50b582a8adf77086" providerId="LiveId" clId="{0509B2AC-C70C-4FA0-BA28-07D9466A98D1}"/>
    <pc:docChg chg="undo custSel addSld delSld modSld">
      <pc:chgData name="xiaochen li" userId="50b582a8adf77086" providerId="LiveId" clId="{0509B2AC-C70C-4FA0-BA28-07D9466A98D1}" dt="2026-02-07T16:51:30.944" v="317" actId="20577"/>
      <pc:docMkLst>
        <pc:docMk/>
      </pc:docMkLst>
      <pc:sldChg chg="del">
        <pc:chgData name="xiaochen li" userId="50b582a8adf77086" providerId="LiveId" clId="{0509B2AC-C70C-4FA0-BA28-07D9466A98D1}" dt="2026-02-06T21:07:21.311" v="2" actId="47"/>
        <pc:sldMkLst>
          <pc:docMk/>
          <pc:sldMk cId="2806490136" sldId="270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499628276" sldId="271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104757725" sldId="272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2269795673" sldId="273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368001867" sldId="274"/>
        </pc:sldMkLst>
      </pc:sldChg>
      <pc:sldChg chg="addSp delSp modSp mod">
        <pc:chgData name="xiaochen li" userId="50b582a8adf77086" providerId="LiveId" clId="{0509B2AC-C70C-4FA0-BA28-07D9466A98D1}" dt="2026-02-07T14:59:29.704" v="58" actId="113"/>
        <pc:sldMkLst>
          <pc:docMk/>
          <pc:sldMk cId="2985074771" sldId="275"/>
        </pc:sldMkLst>
        <pc:spChg chg="mod">
          <ac:chgData name="xiaochen li" userId="50b582a8adf77086" providerId="LiveId" clId="{0509B2AC-C70C-4FA0-BA28-07D9466A98D1}" dt="2026-02-07T14:54:10.944" v="36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0509B2AC-C70C-4FA0-BA28-07D9466A98D1}" dt="2026-02-07T14:54:30.520" v="38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89889558" sldId="276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735864977" sldId="277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078028810" sldId="278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63654755" sldId="279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369774913" sldId="280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086878136" sldId="281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188819459" sldId="282"/>
        </pc:sldMkLst>
      </pc:sldChg>
      <pc:sldChg chg="addSp delSp modSp mod">
        <pc:chgData name="xiaochen li" userId="50b582a8adf77086" providerId="LiveId" clId="{0509B2AC-C70C-4FA0-BA28-07D9466A98D1}" dt="2026-02-07T16:51:30.944" v="317" actId="20577"/>
        <pc:sldMkLst>
          <pc:docMk/>
          <pc:sldMk cId="3046509028" sldId="283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13471710" sldId="284"/>
        </pc:sldMkLst>
      </pc:sldChg>
      <pc:sldChg chg="addSp delSp modSp add mod">
        <pc:chgData name="xiaochen li" userId="50b582a8adf77086" providerId="LiveId" clId="{0509B2AC-C70C-4FA0-BA28-07D9466A98D1}" dt="2026-02-07T15:27:43.625" v="77" actId="20577"/>
        <pc:sldMkLst>
          <pc:docMk/>
          <pc:sldMk cId="1272408076" sldId="284"/>
        </pc:sldMkLst>
      </pc:sldChg>
      <pc:sldChg chg="addSp modSp add mod">
        <pc:chgData name="xiaochen li" userId="50b582a8adf77086" providerId="LiveId" clId="{0509B2AC-C70C-4FA0-BA28-07D9466A98D1}" dt="2026-02-07T15:28:43.403" v="88" actId="1076"/>
        <pc:sldMkLst>
          <pc:docMk/>
          <pc:sldMk cId="1709194412" sldId="285"/>
        </pc:sldMkLst>
      </pc:sldChg>
      <pc:sldChg chg="addSp delSp modSp add mod">
        <pc:chgData name="xiaochen li" userId="50b582a8adf77086" providerId="LiveId" clId="{0509B2AC-C70C-4FA0-BA28-07D9466A98D1}" dt="2026-02-07T15:33:49.669" v="117" actId="1076"/>
        <pc:sldMkLst>
          <pc:docMk/>
          <pc:sldMk cId="141249660" sldId="286"/>
        </pc:sldMkLst>
      </pc:sldChg>
      <pc:sldChg chg="modSp add mod">
        <pc:chgData name="xiaochen li" userId="50b582a8adf77086" providerId="LiveId" clId="{0509B2AC-C70C-4FA0-BA28-07D9466A98D1}" dt="2026-02-07T15:35:12.881" v="126"/>
        <pc:sldMkLst>
          <pc:docMk/>
          <pc:sldMk cId="1006267655" sldId="287"/>
        </pc:sldMkLst>
      </pc:sldChg>
      <pc:sldChg chg="modSp add mod">
        <pc:chgData name="xiaochen li" userId="50b582a8adf77086" providerId="LiveId" clId="{0509B2AC-C70C-4FA0-BA28-07D9466A98D1}" dt="2026-02-07T15:37:55.228" v="140" actId="20577"/>
        <pc:sldMkLst>
          <pc:docMk/>
          <pc:sldMk cId="1767510501" sldId="288"/>
        </pc:sldMkLst>
      </pc:sldChg>
      <pc:sldChg chg="modSp add mod">
        <pc:chgData name="xiaochen li" userId="50b582a8adf77086" providerId="LiveId" clId="{0509B2AC-C70C-4FA0-BA28-07D9466A98D1}" dt="2026-02-07T15:38:28.446" v="142" actId="20577"/>
        <pc:sldMkLst>
          <pc:docMk/>
          <pc:sldMk cId="4265536660" sldId="289"/>
        </pc:sldMkLst>
      </pc:sldChg>
      <pc:sldChg chg="modSp add mod">
        <pc:chgData name="xiaochen li" userId="50b582a8adf77086" providerId="LiveId" clId="{0509B2AC-C70C-4FA0-BA28-07D9466A98D1}" dt="2026-02-07T15:36:13.295" v="137" actId="20577"/>
        <pc:sldMkLst>
          <pc:docMk/>
          <pc:sldMk cId="3536106284" sldId="290"/>
        </pc:sldMkLst>
      </pc:sldChg>
      <pc:sldChg chg="addSp delSp modSp add mod">
        <pc:chgData name="xiaochen li" userId="50b582a8adf77086" providerId="LiveId" clId="{0509B2AC-C70C-4FA0-BA28-07D9466A98D1}" dt="2026-02-07T15:49:10.442" v="172" actId="313"/>
        <pc:sldMkLst>
          <pc:docMk/>
          <pc:sldMk cId="1207971905" sldId="291"/>
        </pc:sldMkLst>
      </pc:sldChg>
    </pc:docChg>
  </pc:docChgLst>
  <pc:docChgLst>
    <pc:chgData name="xiaochen li" userId="50b582a8adf77086" providerId="LiveId" clId="{5992DAF3-C3EF-4DDA-A665-B0A8529E4DDD}"/>
    <pc:docChg chg="undo custSel addSld modSld">
      <pc:chgData name="xiaochen li" userId="50b582a8adf77086" providerId="LiveId" clId="{5992DAF3-C3EF-4DDA-A665-B0A8529E4DDD}" dt="2025-12-15T21:40:02.765" v="514" actId="1076"/>
      <pc:docMkLst>
        <pc:docMk/>
      </pc:docMkLst>
    </pc:docChg>
  </pc:docChgLst>
  <pc:docChgLst>
    <pc:chgData name="xiaochen li" userId="50b582a8adf77086" providerId="LiveId" clId="{68AB4D39-1FC5-435B-A8FE-B1050499FB57}"/>
    <pc:docChg chg="undo custSel addSld modSld">
      <pc:chgData name="xiaochen li" userId="50b582a8adf77086" providerId="LiveId" clId="{68AB4D39-1FC5-435B-A8FE-B1050499FB57}" dt="2026-01-01T19:25:52.780" v="652" actId="313"/>
      <pc:docMkLst>
        <pc:docMk/>
      </pc:docMkLst>
    </pc:docChg>
  </pc:docChgLst>
  <pc:docChgLst>
    <pc:chgData name="xiaochen li" userId="50b582a8adf77086" providerId="LiveId" clId="{5BFB5CC3-80AA-4908-A375-9A0C9FC5E566}"/>
    <pc:docChg chg="undo custSel addSld delSld modSld">
      <pc:chgData name="xiaochen li" userId="50b582a8adf77086" providerId="LiveId" clId="{5BFB5CC3-80AA-4908-A375-9A0C9FC5E566}" dt="2026-02-13T21:02:05.327" v="633" actId="313"/>
      <pc:docMkLst>
        <pc:docMk/>
      </pc:docMkLst>
      <pc:sldChg chg="modSp mod">
        <pc:chgData name="xiaochen li" userId="50b582a8adf77086" providerId="LiveId" clId="{5BFB5CC3-80AA-4908-A375-9A0C9FC5E566}" dt="2026-02-13T18:32:23.582" v="6" actId="20577"/>
        <pc:sldMkLst>
          <pc:docMk/>
          <pc:sldMk cId="1233805520" sldId="256"/>
        </pc:sldMkLst>
        <pc:spChg chg="mod">
          <ac:chgData name="xiaochen li" userId="50b582a8adf77086" providerId="LiveId" clId="{5BFB5CC3-80AA-4908-A375-9A0C9FC5E566}" dt="2026-02-13T18:32:23.582" v="6" actId="20577"/>
          <ac:spMkLst>
            <pc:docMk/>
            <pc:sldMk cId="1233805520" sldId="256"/>
            <ac:spMk id="6" creationId="{6C4BF817-E8B7-12F6-7AE1-7F8E8BA71450}"/>
          </ac:spMkLst>
        </pc:spChg>
      </pc:sldChg>
      <pc:sldChg chg="modSp mod">
        <pc:chgData name="xiaochen li" userId="50b582a8adf77086" providerId="LiveId" clId="{5BFB5CC3-80AA-4908-A375-9A0C9FC5E566}" dt="2026-02-13T18:37:20.605" v="45" actId="20577"/>
        <pc:sldMkLst>
          <pc:docMk/>
          <pc:sldMk cId="2985074771" sldId="275"/>
        </pc:sldMkLst>
        <pc:spChg chg="mod">
          <ac:chgData name="xiaochen li" userId="50b582a8adf77086" providerId="LiveId" clId="{5BFB5CC3-80AA-4908-A375-9A0C9FC5E566}" dt="2026-02-13T18:33:56.866" v="23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5BFB5CC3-80AA-4908-A375-9A0C9FC5E566}" dt="2026-02-13T18:37:20.605" v="45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addSp delSp modSp add mod">
        <pc:chgData name="xiaochen li" userId="50b582a8adf77086" providerId="LiveId" clId="{5BFB5CC3-80AA-4908-A375-9A0C9FC5E566}" dt="2026-02-13T19:15:19.646" v="167" actId="20577"/>
        <pc:sldMkLst>
          <pc:docMk/>
          <pc:sldMk cId="1002327029" sldId="276"/>
        </pc:sldMkLst>
        <pc:spChg chg="mod">
          <ac:chgData name="xiaochen li" userId="50b582a8adf77086" providerId="LiveId" clId="{5BFB5CC3-80AA-4908-A375-9A0C9FC5E566}" dt="2026-02-13T19:15:19.646" v="167" actId="20577"/>
          <ac:spMkLst>
            <pc:docMk/>
            <pc:sldMk cId="1002327029" sldId="276"/>
            <ac:spMk id="2" creationId="{45AA00FB-D262-0E1F-7F77-6F3FC6B789C7}"/>
          </ac:spMkLst>
        </pc:spChg>
        <pc:spChg chg="mod">
          <ac:chgData name="xiaochen li" userId="50b582a8adf77086" providerId="LiveId" clId="{5BFB5CC3-80AA-4908-A375-9A0C9FC5E566}" dt="2026-02-13T18:50:47.276" v="111" actId="113"/>
          <ac:spMkLst>
            <pc:docMk/>
            <pc:sldMk cId="1002327029" sldId="276"/>
            <ac:spMk id="3" creationId="{AAE86A61-357B-F17C-18FE-208778228538}"/>
          </ac:spMkLst>
        </pc:spChg>
        <pc:spChg chg="add del mod">
          <ac:chgData name="xiaochen li" userId="50b582a8adf77086" providerId="LiveId" clId="{5BFB5CC3-80AA-4908-A375-9A0C9FC5E566}" dt="2026-02-13T18:48:25.425" v="95"/>
          <ac:spMkLst>
            <pc:docMk/>
            <pc:sldMk cId="1002327029" sldId="276"/>
            <ac:spMk id="10" creationId="{34EF3BAA-124B-B5DF-98AA-149C63B2D404}"/>
          </ac:spMkLst>
        </pc:spChg>
        <pc:picChg chg="add mod modCrop">
          <ac:chgData name="xiaochen li" userId="50b582a8adf77086" providerId="LiveId" clId="{5BFB5CC3-80AA-4908-A375-9A0C9FC5E566}" dt="2026-02-13T18:52:06.875" v="115" actId="1076"/>
          <ac:picMkLst>
            <pc:docMk/>
            <pc:sldMk cId="1002327029" sldId="276"/>
            <ac:picMk id="6" creationId="{0A444146-AEB6-3ECE-28A4-135B78BF24A9}"/>
          </ac:picMkLst>
        </pc:picChg>
        <pc:picChg chg="add del">
          <ac:chgData name="xiaochen li" userId="50b582a8adf77086" providerId="LiveId" clId="{5BFB5CC3-80AA-4908-A375-9A0C9FC5E566}" dt="2026-02-13T18:46:59.403" v="76" actId="22"/>
          <ac:picMkLst>
            <pc:docMk/>
            <pc:sldMk cId="1002327029" sldId="276"/>
            <ac:picMk id="8" creationId="{ACB306A4-1B50-15CC-B2FD-0113C53B3C09}"/>
          </ac:picMkLst>
        </pc:picChg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3121214641" sldId="276"/>
        </pc:sldMkLst>
      </pc:sldChg>
      <pc:sldChg chg="delSp modSp add mod modNotesTx">
        <pc:chgData name="xiaochen li" userId="50b582a8adf77086" providerId="LiveId" clId="{5BFB5CC3-80AA-4908-A375-9A0C9FC5E566}" dt="2026-02-13T19:30:20.529" v="198" actId="20577"/>
        <pc:sldMkLst>
          <pc:docMk/>
          <pc:sldMk cId="569672285" sldId="277"/>
        </pc:sldMkLst>
        <pc:spChg chg="mod">
          <ac:chgData name="xiaochen li" userId="50b582a8adf77086" providerId="LiveId" clId="{5BFB5CC3-80AA-4908-A375-9A0C9FC5E566}" dt="2026-02-13T19:15:27.094" v="168"/>
          <ac:spMkLst>
            <pc:docMk/>
            <pc:sldMk cId="569672285" sldId="277"/>
            <ac:spMk id="2" creationId="{23AA6D78-180B-E874-FEC6-2A9CA8E1AD11}"/>
          </ac:spMkLst>
        </pc:spChg>
        <pc:spChg chg="mod">
          <ac:chgData name="xiaochen li" userId="50b582a8adf77086" providerId="LiveId" clId="{5BFB5CC3-80AA-4908-A375-9A0C9FC5E566}" dt="2026-02-13T19:01:31.282" v="122" actId="20577"/>
          <ac:spMkLst>
            <pc:docMk/>
            <pc:sldMk cId="569672285" sldId="277"/>
            <ac:spMk id="3" creationId="{B36052D1-9950-462C-005C-7E53AAC20A2A}"/>
          </ac:spMkLst>
        </pc:spChg>
        <pc:picChg chg="del">
          <ac:chgData name="xiaochen li" userId="50b582a8adf77086" providerId="LiveId" clId="{5BFB5CC3-80AA-4908-A375-9A0C9FC5E566}" dt="2026-02-13T19:01:34.829" v="123" actId="478"/>
          <ac:picMkLst>
            <pc:docMk/>
            <pc:sldMk cId="569672285" sldId="277"/>
            <ac:picMk id="6" creationId="{8E71ECE3-F89C-D841-2763-67C726074432}"/>
          </ac:picMkLst>
        </pc:picChg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4095553188" sldId="277"/>
        </pc:sldMkLst>
      </pc:sldChg>
      <pc:sldChg chg="addSp modSp add mod modNotesTx">
        <pc:chgData name="xiaochen li" userId="50b582a8adf77086" providerId="LiveId" clId="{5BFB5CC3-80AA-4908-A375-9A0C9FC5E566}" dt="2026-02-13T19:30:18.105" v="197" actId="20577"/>
        <pc:sldMkLst>
          <pc:docMk/>
          <pc:sldMk cId="2168900903" sldId="278"/>
        </pc:sldMkLst>
        <pc:spChg chg="mod">
          <ac:chgData name="xiaochen li" userId="50b582a8adf77086" providerId="LiveId" clId="{5BFB5CC3-80AA-4908-A375-9A0C9FC5E566}" dt="2026-02-13T19:15:32.300" v="169"/>
          <ac:spMkLst>
            <pc:docMk/>
            <pc:sldMk cId="2168900903" sldId="278"/>
            <ac:spMk id="2" creationId="{A3E842E7-38EB-3E66-0649-D1615A0CF96F}"/>
          </ac:spMkLst>
        </pc:spChg>
        <pc:spChg chg="mod">
          <ac:chgData name="xiaochen li" userId="50b582a8adf77086" providerId="LiveId" clId="{5BFB5CC3-80AA-4908-A375-9A0C9FC5E566}" dt="2026-02-13T19:08:39.759" v="133" actId="113"/>
          <ac:spMkLst>
            <pc:docMk/>
            <pc:sldMk cId="2168900903" sldId="278"/>
            <ac:spMk id="3" creationId="{8E6F9E6A-318A-B0E1-7E1F-FF1137BA6E96}"/>
          </ac:spMkLst>
        </pc:spChg>
        <pc:picChg chg="add mod modCrop">
          <ac:chgData name="xiaochen li" userId="50b582a8adf77086" providerId="LiveId" clId="{5BFB5CC3-80AA-4908-A375-9A0C9FC5E566}" dt="2026-02-13T19:09:38.587" v="143" actId="1076"/>
          <ac:picMkLst>
            <pc:docMk/>
            <pc:sldMk cId="2168900903" sldId="278"/>
            <ac:picMk id="6" creationId="{AEEF4EAD-5321-6B15-A829-B96246FBFBA6}"/>
          </ac:picMkLst>
        </pc:picChg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2328937482" sldId="278"/>
        </pc:sldMkLst>
      </pc:sldChg>
      <pc:sldChg chg="delSp modSp add mod modNotesTx">
        <pc:chgData name="xiaochen li" userId="50b582a8adf77086" providerId="LiveId" clId="{5BFB5CC3-80AA-4908-A375-9A0C9FC5E566}" dt="2026-02-13T19:30:15.926" v="196" actId="20577"/>
        <pc:sldMkLst>
          <pc:docMk/>
          <pc:sldMk cId="985482580" sldId="279"/>
        </pc:sldMkLst>
        <pc:spChg chg="mod">
          <ac:chgData name="xiaochen li" userId="50b582a8adf77086" providerId="LiveId" clId="{5BFB5CC3-80AA-4908-A375-9A0C9FC5E566}" dt="2026-02-13T19:15:36.036" v="170"/>
          <ac:spMkLst>
            <pc:docMk/>
            <pc:sldMk cId="985482580" sldId="279"/>
            <ac:spMk id="2" creationId="{5529403E-FAC5-B165-F516-4E974EF295A0}"/>
          </ac:spMkLst>
        </pc:spChg>
        <pc:spChg chg="mod">
          <ac:chgData name="xiaochen li" userId="50b582a8adf77086" providerId="LiveId" clId="{5BFB5CC3-80AA-4908-A375-9A0C9FC5E566}" dt="2026-02-13T19:13:11.920" v="148" actId="113"/>
          <ac:spMkLst>
            <pc:docMk/>
            <pc:sldMk cId="985482580" sldId="279"/>
            <ac:spMk id="3" creationId="{D75791BD-E62F-8183-08AA-0738783128B2}"/>
          </ac:spMkLst>
        </pc:spChg>
        <pc:picChg chg="del">
          <ac:chgData name="xiaochen li" userId="50b582a8adf77086" providerId="LiveId" clId="{5BFB5CC3-80AA-4908-A375-9A0C9FC5E566}" dt="2026-02-13T19:09:56.645" v="145" actId="478"/>
          <ac:picMkLst>
            <pc:docMk/>
            <pc:sldMk cId="985482580" sldId="279"/>
            <ac:picMk id="6" creationId="{F4BECD2D-D8C5-5099-EA3D-492C2B3BD2AE}"/>
          </ac:picMkLst>
        </pc:picChg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2758518278" sldId="279"/>
        </pc:sldMkLst>
      </pc:sldChg>
      <pc:sldChg chg="addSp delSp modSp add mod modNotesTx">
        <pc:chgData name="xiaochen li" userId="50b582a8adf77086" providerId="LiveId" clId="{5BFB5CC3-80AA-4908-A375-9A0C9FC5E566}" dt="2026-02-13T19:30:13.150" v="195" actId="20577"/>
        <pc:sldMkLst>
          <pc:docMk/>
          <pc:sldMk cId="2583427128" sldId="280"/>
        </pc:sldMkLst>
        <pc:spChg chg="mod">
          <ac:chgData name="xiaochen li" userId="50b582a8adf77086" providerId="LiveId" clId="{5BFB5CC3-80AA-4908-A375-9A0C9FC5E566}" dt="2026-02-13T19:15:39.441" v="171"/>
          <ac:spMkLst>
            <pc:docMk/>
            <pc:sldMk cId="2583427128" sldId="280"/>
            <ac:spMk id="2" creationId="{B3A66872-99D2-3B31-AA99-9D5400330E23}"/>
          </ac:spMkLst>
        </pc:spChg>
        <pc:spChg chg="del mod">
          <ac:chgData name="xiaochen li" userId="50b582a8adf77086" providerId="LiveId" clId="{5BFB5CC3-80AA-4908-A375-9A0C9FC5E566}" dt="2026-02-13T19:14:48.057" v="152" actId="478"/>
          <ac:spMkLst>
            <pc:docMk/>
            <pc:sldMk cId="2583427128" sldId="280"/>
            <ac:spMk id="3" creationId="{D82624C4-EBDD-59C3-A95B-B5E7FEE1FCAF}"/>
          </ac:spMkLst>
        </pc:spChg>
        <pc:picChg chg="add mod">
          <ac:chgData name="xiaochen li" userId="50b582a8adf77086" providerId="LiveId" clId="{5BFB5CC3-80AA-4908-A375-9A0C9FC5E566}" dt="2026-02-13T19:14:53.665" v="155" actId="1076"/>
          <ac:picMkLst>
            <pc:docMk/>
            <pc:sldMk cId="2583427128" sldId="280"/>
            <ac:picMk id="6" creationId="{10D341F8-484B-F386-3EE2-EBA188820619}"/>
          </ac:picMkLst>
        </pc:picChg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2816101709" sldId="280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1005731062" sldId="281"/>
        </pc:sldMkLst>
      </pc:sldChg>
      <pc:sldChg chg="addSp delSp modSp add mod modNotesTx">
        <pc:chgData name="xiaochen li" userId="50b582a8adf77086" providerId="LiveId" clId="{5BFB5CC3-80AA-4908-A375-9A0C9FC5E566}" dt="2026-02-13T19:30:11.293" v="194" actId="20577"/>
        <pc:sldMkLst>
          <pc:docMk/>
          <pc:sldMk cId="1310070664" sldId="281"/>
        </pc:sldMkLst>
        <pc:spChg chg="mod">
          <ac:chgData name="xiaochen li" userId="50b582a8adf77086" providerId="LiveId" clId="{5BFB5CC3-80AA-4908-A375-9A0C9FC5E566}" dt="2026-02-13T19:29:26.342" v="187" actId="20577"/>
          <ac:spMkLst>
            <pc:docMk/>
            <pc:sldMk cId="1310070664" sldId="281"/>
            <ac:spMk id="2" creationId="{46347730-23B7-BFEC-6807-E760D6503D57}"/>
          </ac:spMkLst>
        </pc:spChg>
        <pc:picChg chg="add mod">
          <ac:chgData name="xiaochen li" userId="50b582a8adf77086" providerId="LiveId" clId="{5BFB5CC3-80AA-4908-A375-9A0C9FC5E566}" dt="2026-02-13T19:29:58.770" v="193" actId="1076"/>
          <ac:picMkLst>
            <pc:docMk/>
            <pc:sldMk cId="1310070664" sldId="281"/>
            <ac:picMk id="5" creationId="{1AF228B4-EB6B-8863-1184-9572FA158B70}"/>
          </ac:picMkLst>
        </pc:picChg>
        <pc:picChg chg="del">
          <ac:chgData name="xiaochen li" userId="50b582a8adf77086" providerId="LiveId" clId="{5BFB5CC3-80AA-4908-A375-9A0C9FC5E566}" dt="2026-02-13T19:29:29.204" v="188" actId="478"/>
          <ac:picMkLst>
            <pc:docMk/>
            <pc:sldMk cId="1310070664" sldId="281"/>
            <ac:picMk id="6" creationId="{43CF3810-7BD1-C087-AF4C-B3803A83E330}"/>
          </ac:picMkLst>
        </pc:picChg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424004364" sldId="282"/>
        </pc:sldMkLst>
      </pc:sldChg>
      <pc:sldChg chg="addSp delSp modSp add mod">
        <pc:chgData name="xiaochen li" userId="50b582a8adf77086" providerId="LiveId" clId="{5BFB5CC3-80AA-4908-A375-9A0C9FC5E566}" dt="2026-02-13T19:35:48.443" v="222" actId="1076"/>
        <pc:sldMkLst>
          <pc:docMk/>
          <pc:sldMk cId="4270775670" sldId="282"/>
        </pc:sldMkLst>
        <pc:spChg chg="add mod">
          <ac:chgData name="xiaochen li" userId="50b582a8adf77086" providerId="LiveId" clId="{5BFB5CC3-80AA-4908-A375-9A0C9FC5E566}" dt="2026-02-13T19:35:15.674" v="217" actId="20577"/>
          <ac:spMkLst>
            <pc:docMk/>
            <pc:sldMk cId="4270775670" sldId="282"/>
            <ac:spMk id="3" creationId="{9ECB6B7C-CFB3-E0BF-A0EB-9487DC36FD42}"/>
          </ac:spMkLst>
        </pc:spChg>
        <pc:spChg chg="add del mod">
          <ac:chgData name="xiaochen li" userId="50b582a8adf77086" providerId="LiveId" clId="{5BFB5CC3-80AA-4908-A375-9A0C9FC5E566}" dt="2026-02-13T19:35:26.223" v="220" actId="478"/>
          <ac:spMkLst>
            <pc:docMk/>
            <pc:sldMk cId="4270775670" sldId="282"/>
            <ac:spMk id="7" creationId="{2791186C-3C40-5348-DA15-583FECA23CFB}"/>
          </ac:spMkLst>
        </pc:spChg>
        <pc:picChg chg="del">
          <ac:chgData name="xiaochen li" userId="50b582a8adf77086" providerId="LiveId" clId="{5BFB5CC3-80AA-4908-A375-9A0C9FC5E566}" dt="2026-02-13T19:33:23.302" v="200" actId="478"/>
          <ac:picMkLst>
            <pc:docMk/>
            <pc:sldMk cId="4270775670" sldId="282"/>
            <ac:picMk id="5" creationId="{74D0003C-F3FA-D6AB-DA99-887E7E218871}"/>
          </ac:picMkLst>
        </pc:picChg>
        <pc:picChg chg="add mod">
          <ac:chgData name="xiaochen li" userId="50b582a8adf77086" providerId="LiveId" clId="{5BFB5CC3-80AA-4908-A375-9A0C9FC5E566}" dt="2026-02-13T19:35:48.443" v="222" actId="1076"/>
          <ac:picMkLst>
            <pc:docMk/>
            <pc:sldMk cId="4270775670" sldId="282"/>
            <ac:picMk id="9" creationId="{C60EF9A3-5E35-DDE7-069A-195E3288E27E}"/>
          </ac:picMkLst>
        </pc:picChg>
      </pc:sldChg>
      <pc:sldChg chg="addSp delSp modSp add mod">
        <pc:chgData name="xiaochen li" userId="50b582a8adf77086" providerId="LiveId" clId="{5BFB5CC3-80AA-4908-A375-9A0C9FC5E566}" dt="2026-02-13T19:37:05.577" v="234" actId="1076"/>
        <pc:sldMkLst>
          <pc:docMk/>
          <pc:sldMk cId="3365616639" sldId="283"/>
        </pc:sldMkLst>
        <pc:spChg chg="mod">
          <ac:chgData name="xiaochen li" userId="50b582a8adf77086" providerId="LiveId" clId="{5BFB5CC3-80AA-4908-A375-9A0C9FC5E566}" dt="2026-02-13T19:36:45.740" v="231" actId="20577"/>
          <ac:spMkLst>
            <pc:docMk/>
            <pc:sldMk cId="3365616639" sldId="283"/>
            <ac:spMk id="3" creationId="{6510C1A4-8F06-345C-3830-85BAB1E40011}"/>
          </ac:spMkLst>
        </pc:spChg>
        <pc:picChg chg="add mod">
          <ac:chgData name="xiaochen li" userId="50b582a8adf77086" providerId="LiveId" clId="{5BFB5CC3-80AA-4908-A375-9A0C9FC5E566}" dt="2026-02-13T19:37:05.577" v="234" actId="1076"/>
          <ac:picMkLst>
            <pc:docMk/>
            <pc:sldMk cId="3365616639" sldId="283"/>
            <ac:picMk id="6" creationId="{A3984E00-702C-231B-A908-E8F837C8402B}"/>
          </ac:picMkLst>
        </pc:picChg>
        <pc:picChg chg="del">
          <ac:chgData name="xiaochen li" userId="50b582a8adf77086" providerId="LiveId" clId="{5BFB5CC3-80AA-4908-A375-9A0C9FC5E566}" dt="2026-02-13T19:37:02.501" v="232" actId="478"/>
          <ac:picMkLst>
            <pc:docMk/>
            <pc:sldMk cId="3365616639" sldId="283"/>
            <ac:picMk id="9" creationId="{D11434E3-9222-75DB-5B51-8ACBF6A79D9B}"/>
          </ac:picMkLst>
        </pc:picChg>
      </pc:sldChg>
      <pc:sldChg chg="addSp delSp modSp add mod">
        <pc:chgData name="xiaochen li" userId="50b582a8adf77086" providerId="LiveId" clId="{5BFB5CC3-80AA-4908-A375-9A0C9FC5E566}" dt="2026-02-13T19:38:30.881" v="293" actId="1076"/>
        <pc:sldMkLst>
          <pc:docMk/>
          <pc:sldMk cId="3754560030" sldId="284"/>
        </pc:sldMkLst>
        <pc:spChg chg="mod">
          <ac:chgData name="xiaochen li" userId="50b582a8adf77086" providerId="LiveId" clId="{5BFB5CC3-80AA-4908-A375-9A0C9FC5E566}" dt="2026-02-13T19:38:13.955" v="290" actId="20577"/>
          <ac:spMkLst>
            <pc:docMk/>
            <pc:sldMk cId="3754560030" sldId="284"/>
            <ac:spMk id="3" creationId="{1C48054E-A0A3-ACEC-6956-30CD772FB204}"/>
          </ac:spMkLst>
        </pc:spChg>
        <pc:picChg chg="del">
          <ac:chgData name="xiaochen li" userId="50b582a8adf77086" providerId="LiveId" clId="{5BFB5CC3-80AA-4908-A375-9A0C9FC5E566}" dt="2026-02-13T19:38:16.651" v="291" actId="478"/>
          <ac:picMkLst>
            <pc:docMk/>
            <pc:sldMk cId="3754560030" sldId="284"/>
            <ac:picMk id="6" creationId="{60850819-02A0-F0CB-9E15-9795DEB0E764}"/>
          </ac:picMkLst>
        </pc:picChg>
        <pc:picChg chg="add mod">
          <ac:chgData name="xiaochen li" userId="50b582a8adf77086" providerId="LiveId" clId="{5BFB5CC3-80AA-4908-A375-9A0C9FC5E566}" dt="2026-02-13T19:38:30.881" v="293" actId="1076"/>
          <ac:picMkLst>
            <pc:docMk/>
            <pc:sldMk cId="3754560030" sldId="284"/>
            <ac:picMk id="7" creationId="{275E3260-0FA2-B62A-546B-EA7B5A78B28F}"/>
          </ac:picMkLst>
        </pc:picChg>
      </pc:sldChg>
      <pc:sldChg chg="addSp delSp modSp add mod">
        <pc:chgData name="xiaochen li" userId="50b582a8adf77086" providerId="LiveId" clId="{5BFB5CC3-80AA-4908-A375-9A0C9FC5E566}" dt="2026-02-13T19:47:29.143" v="359" actId="20577"/>
        <pc:sldMkLst>
          <pc:docMk/>
          <pc:sldMk cId="3862877311" sldId="285"/>
        </pc:sldMkLst>
        <pc:spChg chg="mod">
          <ac:chgData name="xiaochen li" userId="50b582a8adf77086" providerId="LiveId" clId="{5BFB5CC3-80AA-4908-A375-9A0C9FC5E566}" dt="2026-02-13T19:45:57.177" v="334" actId="20577"/>
          <ac:spMkLst>
            <pc:docMk/>
            <pc:sldMk cId="3862877311" sldId="285"/>
            <ac:spMk id="3" creationId="{68160518-8DF4-96F7-8658-8C31E5E6DFA1}"/>
          </ac:spMkLst>
        </pc:spChg>
        <pc:spChg chg="add">
          <ac:chgData name="xiaochen li" userId="50b582a8adf77086" providerId="LiveId" clId="{5BFB5CC3-80AA-4908-A375-9A0C9FC5E566}" dt="2026-02-13T19:42:18.065" v="306"/>
          <ac:spMkLst>
            <pc:docMk/>
            <pc:sldMk cId="3862877311" sldId="285"/>
            <ac:spMk id="5" creationId="{43F27CC9-484A-EDDC-4F56-739AF40AE495}"/>
          </ac:spMkLst>
        </pc:spChg>
        <pc:spChg chg="add mod">
          <ac:chgData name="xiaochen li" userId="50b582a8adf77086" providerId="LiveId" clId="{5BFB5CC3-80AA-4908-A375-9A0C9FC5E566}" dt="2026-02-13T19:44:12.776" v="327" actId="1076"/>
          <ac:spMkLst>
            <pc:docMk/>
            <pc:sldMk cId="3862877311" sldId="285"/>
            <ac:spMk id="6" creationId="{3E45761B-03BB-BBFC-DE3F-973492887085}"/>
          </ac:spMkLst>
        </pc:spChg>
        <pc:graphicFrameChg chg="add mod modGraphic">
          <ac:chgData name="xiaochen li" userId="50b582a8adf77086" providerId="LiveId" clId="{5BFB5CC3-80AA-4908-A375-9A0C9FC5E566}" dt="2026-02-13T19:47:29.143" v="359" actId="20577"/>
          <ac:graphicFrameMkLst>
            <pc:docMk/>
            <pc:sldMk cId="3862877311" sldId="285"/>
            <ac:graphicFrameMk id="8" creationId="{77D4A529-743F-2667-7D74-70562FB92E3E}"/>
          </ac:graphicFrameMkLst>
        </pc:graphicFrameChg>
        <pc:picChg chg="del">
          <ac:chgData name="xiaochen li" userId="50b582a8adf77086" providerId="LiveId" clId="{5BFB5CC3-80AA-4908-A375-9A0C9FC5E566}" dt="2026-02-13T19:41:04.481" v="295" actId="478"/>
          <ac:picMkLst>
            <pc:docMk/>
            <pc:sldMk cId="3862877311" sldId="285"/>
            <ac:picMk id="7" creationId="{39C8A4F0-3173-A412-A29F-CE1E63BCAA95}"/>
          </ac:picMkLst>
        </pc:picChg>
      </pc:sldChg>
      <pc:sldChg chg="addSp delSp modSp add mod">
        <pc:chgData name="xiaochen li" userId="50b582a8adf77086" providerId="LiveId" clId="{5BFB5CC3-80AA-4908-A375-9A0C9FC5E566}" dt="2026-02-13T19:50:58.794" v="363" actId="1076"/>
        <pc:sldMkLst>
          <pc:docMk/>
          <pc:sldMk cId="3807700019" sldId="286"/>
        </pc:sldMkLst>
        <pc:graphicFrameChg chg="del">
          <ac:chgData name="xiaochen li" userId="50b582a8adf77086" providerId="LiveId" clId="{5BFB5CC3-80AA-4908-A375-9A0C9FC5E566}" dt="2026-02-13T19:50:52.961" v="361" actId="478"/>
          <ac:graphicFrameMkLst>
            <pc:docMk/>
            <pc:sldMk cId="3807700019" sldId="286"/>
            <ac:graphicFrameMk id="8" creationId="{EAAB05EB-B655-7C40-D75F-6AEC6F088DD6}"/>
          </ac:graphicFrameMkLst>
        </pc:graphicFrameChg>
        <pc:picChg chg="add mod">
          <ac:chgData name="xiaochen li" userId="50b582a8adf77086" providerId="LiveId" clId="{5BFB5CC3-80AA-4908-A375-9A0C9FC5E566}" dt="2026-02-13T19:50:58.794" v="363" actId="1076"/>
          <ac:picMkLst>
            <pc:docMk/>
            <pc:sldMk cId="3807700019" sldId="286"/>
            <ac:picMk id="2050" creationId="{55C39B5A-FE4A-0DF6-13D2-E8CD42AC93C6}"/>
          </ac:picMkLst>
        </pc:picChg>
      </pc:sldChg>
      <pc:sldChg chg="addSp delSp modSp add mod">
        <pc:chgData name="xiaochen li" userId="50b582a8adf77086" providerId="LiveId" clId="{5BFB5CC3-80AA-4908-A375-9A0C9FC5E566}" dt="2026-02-13T19:54:53.683" v="409" actId="20577"/>
        <pc:sldMkLst>
          <pc:docMk/>
          <pc:sldMk cId="3560906524" sldId="287"/>
        </pc:sldMkLst>
        <pc:spChg chg="mod">
          <ac:chgData name="xiaochen li" userId="50b582a8adf77086" providerId="LiveId" clId="{5BFB5CC3-80AA-4908-A375-9A0C9FC5E566}" dt="2026-02-13T19:53:26.248" v="375" actId="15"/>
          <ac:spMkLst>
            <pc:docMk/>
            <pc:sldMk cId="3560906524" sldId="287"/>
            <ac:spMk id="3" creationId="{61EC2786-9F2D-40E6-B771-C7CA6B98030B}"/>
          </ac:spMkLst>
        </pc:spChg>
        <pc:spChg chg="del">
          <ac:chgData name="xiaochen li" userId="50b582a8adf77086" providerId="LiveId" clId="{5BFB5CC3-80AA-4908-A375-9A0C9FC5E566}" dt="2026-02-13T19:52:23.222" v="366" actId="478"/>
          <ac:spMkLst>
            <pc:docMk/>
            <pc:sldMk cId="3560906524" sldId="287"/>
            <ac:spMk id="6" creationId="{FDF4D567-3570-7094-0030-0957B128157D}"/>
          </ac:spMkLst>
        </pc:spChg>
        <pc:spChg chg="add mod">
          <ac:chgData name="xiaochen li" userId="50b582a8adf77086" providerId="LiveId" clId="{5BFB5CC3-80AA-4908-A375-9A0C9FC5E566}" dt="2026-02-13T19:54:03.073" v="380" actId="1076"/>
          <ac:spMkLst>
            <pc:docMk/>
            <pc:sldMk cId="3560906524" sldId="287"/>
            <ac:spMk id="7" creationId="{1D0B43B2-8054-D47F-9B34-52C12AF65346}"/>
          </ac:spMkLst>
        </pc:spChg>
        <pc:graphicFrameChg chg="add mod modGraphic">
          <ac:chgData name="xiaochen li" userId="50b582a8adf77086" providerId="LiveId" clId="{5BFB5CC3-80AA-4908-A375-9A0C9FC5E566}" dt="2026-02-13T19:54:53.683" v="409" actId="20577"/>
          <ac:graphicFrameMkLst>
            <pc:docMk/>
            <pc:sldMk cId="3560906524" sldId="287"/>
            <ac:graphicFrameMk id="8" creationId="{7089ABC8-8AE7-8F7D-CE12-DEFB3BF3949F}"/>
          </ac:graphicFrameMkLst>
        </pc:graphicFrameChg>
        <pc:picChg chg="del">
          <ac:chgData name="xiaochen li" userId="50b582a8adf77086" providerId="LiveId" clId="{5BFB5CC3-80AA-4908-A375-9A0C9FC5E566}" dt="2026-02-13T19:52:20.964" v="365" actId="478"/>
          <ac:picMkLst>
            <pc:docMk/>
            <pc:sldMk cId="3560906524" sldId="287"/>
            <ac:picMk id="2050" creationId="{E57B5133-D09A-56EE-423B-CFE5F0A57B8E}"/>
          </ac:picMkLst>
        </pc:picChg>
      </pc:sldChg>
      <pc:sldChg chg="addSp delSp modSp add mod">
        <pc:chgData name="xiaochen li" userId="50b582a8adf77086" providerId="LiveId" clId="{5BFB5CC3-80AA-4908-A375-9A0C9FC5E566}" dt="2026-02-13T19:58:26.811" v="464" actId="1076"/>
        <pc:sldMkLst>
          <pc:docMk/>
          <pc:sldMk cId="1207345695" sldId="288"/>
        </pc:sldMkLst>
        <pc:spChg chg="mod">
          <ac:chgData name="xiaochen li" userId="50b582a8adf77086" providerId="LiveId" clId="{5BFB5CC3-80AA-4908-A375-9A0C9FC5E566}" dt="2026-02-13T19:56:43.694" v="420" actId="21"/>
          <ac:spMkLst>
            <pc:docMk/>
            <pc:sldMk cId="1207345695" sldId="288"/>
            <ac:spMk id="3" creationId="{1A207579-5BC8-9A95-6D2C-98BE43FFE907}"/>
          </ac:spMkLst>
        </pc:spChg>
        <pc:spChg chg="add mod">
          <ac:chgData name="xiaochen li" userId="50b582a8adf77086" providerId="LiveId" clId="{5BFB5CC3-80AA-4908-A375-9A0C9FC5E566}" dt="2026-02-13T19:57:32.125" v="433" actId="1076"/>
          <ac:spMkLst>
            <pc:docMk/>
            <pc:sldMk cId="1207345695" sldId="288"/>
            <ac:spMk id="5" creationId="{BA969B71-E959-F4AC-FAB4-F0E7E7CF321E}"/>
          </ac:spMkLst>
        </pc:spChg>
        <pc:spChg chg="del mod">
          <ac:chgData name="xiaochen li" userId="50b582a8adf77086" providerId="LiveId" clId="{5BFB5CC3-80AA-4908-A375-9A0C9FC5E566}" dt="2026-02-13T19:57:16.034" v="428" actId="478"/>
          <ac:spMkLst>
            <pc:docMk/>
            <pc:sldMk cId="1207345695" sldId="288"/>
            <ac:spMk id="7" creationId="{844F06ED-1361-0422-0531-8E48A588C83A}"/>
          </ac:spMkLst>
        </pc:spChg>
        <pc:graphicFrameChg chg="add mod modGraphic">
          <ac:chgData name="xiaochen li" userId="50b582a8adf77086" providerId="LiveId" clId="{5BFB5CC3-80AA-4908-A375-9A0C9FC5E566}" dt="2026-02-13T19:58:26.811" v="464" actId="1076"/>
          <ac:graphicFrameMkLst>
            <pc:docMk/>
            <pc:sldMk cId="1207345695" sldId="288"/>
            <ac:graphicFrameMk id="6" creationId="{89ADF072-019E-D183-92AF-DD782D36BBED}"/>
          </ac:graphicFrameMkLst>
        </pc:graphicFrameChg>
        <pc:graphicFrameChg chg="del">
          <ac:chgData name="xiaochen li" userId="50b582a8adf77086" providerId="LiveId" clId="{5BFB5CC3-80AA-4908-A375-9A0C9FC5E566}" dt="2026-02-13T19:57:03.484" v="426" actId="478"/>
          <ac:graphicFrameMkLst>
            <pc:docMk/>
            <pc:sldMk cId="1207345695" sldId="288"/>
            <ac:graphicFrameMk id="8" creationId="{0E60EDBF-7D57-84BF-D5FD-C09895CA386A}"/>
          </ac:graphicFrameMkLst>
        </pc:graphicFrameChg>
      </pc:sldChg>
      <pc:sldChg chg="addSp delSp modSp add mod">
        <pc:chgData name="xiaochen li" userId="50b582a8adf77086" providerId="LiveId" clId="{5BFB5CC3-80AA-4908-A375-9A0C9FC5E566}" dt="2026-02-13T20:30:49.213" v="491" actId="1076"/>
        <pc:sldMkLst>
          <pc:docMk/>
          <pc:sldMk cId="2605441275" sldId="289"/>
        </pc:sldMkLst>
        <pc:spChg chg="mod">
          <ac:chgData name="xiaochen li" userId="50b582a8adf77086" providerId="LiveId" clId="{5BFB5CC3-80AA-4908-A375-9A0C9FC5E566}" dt="2026-02-13T20:28:42.326" v="479" actId="20577"/>
          <ac:spMkLst>
            <pc:docMk/>
            <pc:sldMk cId="2605441275" sldId="289"/>
            <ac:spMk id="3" creationId="{A0E85CB2-3E09-B842-21CD-32582C1CAA2F}"/>
          </ac:spMkLst>
        </pc:spChg>
        <pc:spChg chg="mod">
          <ac:chgData name="xiaochen li" userId="50b582a8adf77086" providerId="LiveId" clId="{5BFB5CC3-80AA-4908-A375-9A0C9FC5E566}" dt="2026-02-13T20:28:46.962" v="480" actId="1076"/>
          <ac:spMkLst>
            <pc:docMk/>
            <pc:sldMk cId="2605441275" sldId="289"/>
            <ac:spMk id="5" creationId="{34DD8B0A-CBAF-B694-D31E-67CAC9445F26}"/>
          </ac:spMkLst>
        </pc:spChg>
        <pc:graphicFrameChg chg="del">
          <ac:chgData name="xiaochen li" userId="50b582a8adf77086" providerId="LiveId" clId="{5BFB5CC3-80AA-4908-A375-9A0C9FC5E566}" dt="2026-02-13T20:26:54.184" v="466" actId="478"/>
          <ac:graphicFrameMkLst>
            <pc:docMk/>
            <pc:sldMk cId="2605441275" sldId="289"/>
            <ac:graphicFrameMk id="6" creationId="{CD2E379A-01E0-0905-66E3-313300B68E68}"/>
          </ac:graphicFrameMkLst>
        </pc:graphicFrameChg>
        <pc:graphicFrameChg chg="add mod modGraphic">
          <ac:chgData name="xiaochen li" userId="50b582a8adf77086" providerId="LiveId" clId="{5BFB5CC3-80AA-4908-A375-9A0C9FC5E566}" dt="2026-02-13T20:30:49.213" v="491" actId="1076"/>
          <ac:graphicFrameMkLst>
            <pc:docMk/>
            <pc:sldMk cId="2605441275" sldId="289"/>
            <ac:graphicFrameMk id="7" creationId="{A17F0F95-EE8F-9A91-559F-0872BE4A4A3E}"/>
          </ac:graphicFrameMkLst>
        </pc:graphicFrameChg>
      </pc:sldChg>
      <pc:sldChg chg="addSp delSp modSp add mod">
        <pc:chgData name="xiaochen li" userId="50b582a8adf77086" providerId="LiveId" clId="{5BFB5CC3-80AA-4908-A375-9A0C9FC5E566}" dt="2026-02-13T21:02:05.327" v="633" actId="313"/>
        <pc:sldMkLst>
          <pc:docMk/>
          <pc:sldMk cId="2547338066" sldId="290"/>
        </pc:sldMkLst>
        <pc:spChg chg="del mod">
          <ac:chgData name="xiaochen li" userId="50b582a8adf77086" providerId="LiveId" clId="{5BFB5CC3-80AA-4908-A375-9A0C9FC5E566}" dt="2026-02-13T20:51:39.577" v="498" actId="478"/>
          <ac:spMkLst>
            <pc:docMk/>
            <pc:sldMk cId="2547338066" sldId="290"/>
            <ac:spMk id="3" creationId="{A3566D28-1E75-20B3-AE60-CB9164E5C6FB}"/>
          </ac:spMkLst>
        </pc:spChg>
        <pc:spChg chg="del">
          <ac:chgData name="xiaochen li" userId="50b582a8adf77086" providerId="LiveId" clId="{5BFB5CC3-80AA-4908-A375-9A0C9FC5E566}" dt="2026-02-13T20:51:18.473" v="493" actId="478"/>
          <ac:spMkLst>
            <pc:docMk/>
            <pc:sldMk cId="2547338066" sldId="290"/>
            <ac:spMk id="5" creationId="{633EFC3D-27D7-CF98-9AA5-312BC546F65D}"/>
          </ac:spMkLst>
        </pc:spChg>
        <pc:spChg chg="add mod">
          <ac:chgData name="xiaochen li" userId="50b582a8adf77086" providerId="LiveId" clId="{5BFB5CC3-80AA-4908-A375-9A0C9FC5E566}" dt="2026-02-13T21:02:05.327" v="633" actId="313"/>
          <ac:spMkLst>
            <pc:docMk/>
            <pc:sldMk cId="2547338066" sldId="290"/>
            <ac:spMk id="8" creationId="{7AF6CF38-1001-FC9B-E33F-F5F4401DB5C5}"/>
          </ac:spMkLst>
        </pc:spChg>
        <pc:spChg chg="add del mod">
          <ac:chgData name="xiaochen li" userId="50b582a8adf77086" providerId="LiveId" clId="{5BFB5CC3-80AA-4908-A375-9A0C9FC5E566}" dt="2026-02-13T20:52:06.317" v="505" actId="478"/>
          <ac:spMkLst>
            <pc:docMk/>
            <pc:sldMk cId="2547338066" sldId="290"/>
            <ac:spMk id="10" creationId="{855EA7B8-2CFC-BB36-1EDF-B625ACBD2847}"/>
          </ac:spMkLst>
        </pc:spChg>
        <pc:graphicFrameChg chg="del">
          <ac:chgData name="xiaochen li" userId="50b582a8adf77086" providerId="LiveId" clId="{5BFB5CC3-80AA-4908-A375-9A0C9FC5E566}" dt="2026-02-13T20:51:19.904" v="494" actId="478"/>
          <ac:graphicFrameMkLst>
            <pc:docMk/>
            <pc:sldMk cId="2547338066" sldId="290"/>
            <ac:graphicFrameMk id="7" creationId="{5B7DFE3D-A807-1572-7C26-8EB10F1F9101}"/>
          </ac:graphicFrameMkLst>
        </pc:graphicFrameChg>
      </pc:sldChg>
    </pc:docChg>
  </pc:docChgLst>
  <pc:docChgLst>
    <pc:chgData name="xiaochen li" userId="50b582a8adf77086" providerId="LiveId" clId="{2BE563BA-E425-43B7-9A8E-5FFC49AC0556}"/>
    <pc:docChg chg="undo custSel addSld delSld modSld sldOrd">
      <pc:chgData name="xiaochen li" userId="50b582a8adf77086" providerId="LiveId" clId="{2BE563BA-E425-43B7-9A8E-5FFC49AC0556}" dt="2026-01-03T21:45:35.077" v="1514" actId="122"/>
      <pc:docMkLst>
        <pc:docMk/>
      </pc:docMkLst>
      <pc:sldChg chg="modSp mod">
        <pc:chgData name="xiaochen li" userId="50b582a8adf77086" providerId="LiveId" clId="{2BE563BA-E425-43B7-9A8E-5FFC49AC0556}" dt="2026-01-02T20:02:04.811" v="1074" actId="20577"/>
        <pc:sldMkLst>
          <pc:docMk/>
          <pc:sldMk cId="1233805520" sldId="256"/>
        </pc:sldMkLst>
        <pc:spChg chg="mod">
          <ac:chgData name="xiaochen li" userId="50b582a8adf77086" providerId="LiveId" clId="{2BE563BA-E425-43B7-9A8E-5FFC49AC0556}" dt="2026-01-02T20:02:04.811" v="1074" actId="20577"/>
          <ac:spMkLst>
            <pc:docMk/>
            <pc:sldMk cId="1233805520" sldId="256"/>
            <ac:spMk id="6" creationId="{6C4BF817-E8B7-12F6-7AE1-7F8E8BA71450}"/>
          </ac:spMkLst>
        </pc:spChg>
      </pc:sldChg>
      <pc:sldChg chg="addSp delSp modSp add del mod setBg modAnim">
        <pc:chgData name="xiaochen li" userId="50b582a8adf77086" providerId="LiveId" clId="{2BE563BA-E425-43B7-9A8E-5FFC49AC0556}" dt="2026-01-02T20:09:59.158" v="1148" actId="20577"/>
        <pc:sldMkLst>
          <pc:docMk/>
          <pc:sldMk cId="2806490136" sldId="270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1111404764" sldId="271"/>
        </pc:sldMkLst>
      </pc:sldChg>
      <pc:sldChg chg="addSp delSp modSp add mod delAnim">
        <pc:chgData name="xiaochen li" userId="50b582a8adf77086" providerId="LiveId" clId="{2BE563BA-E425-43B7-9A8E-5FFC49AC0556}" dt="2026-01-02T20:21:17.853" v="1220" actId="1076"/>
        <pc:sldMkLst>
          <pc:docMk/>
          <pc:sldMk cId="3499628276" sldId="271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630215219" sldId="272"/>
        </pc:sldMkLst>
      </pc:sldChg>
      <pc:sldChg chg="addSp delSp modSp add mod modAnim">
        <pc:chgData name="xiaochen li" userId="50b582a8adf77086" providerId="LiveId" clId="{2BE563BA-E425-43B7-9A8E-5FFC49AC0556}" dt="2026-01-02T20:18:21.322" v="1212" actId="113"/>
        <pc:sldMkLst>
          <pc:docMk/>
          <pc:sldMk cId="3104757725" sldId="272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1701287148" sldId="273"/>
        </pc:sldMkLst>
      </pc:sldChg>
      <pc:sldChg chg="addSp delSp modSp add mod delAnim">
        <pc:chgData name="xiaochen li" userId="50b582a8adf77086" providerId="LiveId" clId="{2BE563BA-E425-43B7-9A8E-5FFC49AC0556}" dt="2026-01-02T20:22:01.500" v="1226" actId="1076"/>
        <pc:sldMkLst>
          <pc:docMk/>
          <pc:sldMk cId="2269795673" sldId="273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142864678" sldId="274"/>
        </pc:sldMkLst>
      </pc:sldChg>
      <pc:sldChg chg="addSp delSp modSp add mod modAnim">
        <pc:chgData name="xiaochen li" userId="50b582a8adf77086" providerId="LiveId" clId="{2BE563BA-E425-43B7-9A8E-5FFC49AC0556}" dt="2026-01-02T20:23:40.507" v="1240" actId="2711"/>
        <pc:sldMkLst>
          <pc:docMk/>
          <pc:sldMk cId="3368001867" sldId="274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1827000567" sldId="275"/>
        </pc:sldMkLst>
      </pc:sldChg>
      <pc:sldChg chg="addSp modSp add mod">
        <pc:chgData name="xiaochen li" userId="50b582a8adf77086" providerId="LiveId" clId="{2BE563BA-E425-43B7-9A8E-5FFC49AC0556}" dt="2026-01-02T20:30:04.991" v="1274" actId="1076"/>
        <pc:sldMkLst>
          <pc:docMk/>
          <pc:sldMk cId="2985074771" sldId="275"/>
        </pc:sldMkLst>
        <pc:spChg chg="mod">
          <ac:chgData name="xiaochen li" userId="50b582a8adf77086" providerId="LiveId" clId="{2BE563BA-E425-43B7-9A8E-5FFC49AC0556}" dt="2026-01-02T20:24:44.517" v="1257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2BE563BA-E425-43B7-9A8E-5FFC49AC0556}" dt="2026-01-02T20:29:58.147" v="1273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addSp delSp modSp add mod">
        <pc:chgData name="xiaochen li" userId="50b582a8adf77086" providerId="LiveId" clId="{2BE563BA-E425-43B7-9A8E-5FFC49AC0556}" dt="2026-01-02T20:33:17.190" v="1283" actId="1076"/>
        <pc:sldMkLst>
          <pc:docMk/>
          <pc:sldMk cId="1989889558" sldId="276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2476212904" sldId="276"/>
        </pc:sldMkLst>
      </pc:sldChg>
      <pc:sldChg chg="addSp delSp modSp add mod">
        <pc:chgData name="xiaochen li" userId="50b582a8adf77086" providerId="LiveId" clId="{2BE563BA-E425-43B7-9A8E-5FFC49AC0556}" dt="2026-01-02T20:54:50.412" v="1391" actId="1076"/>
        <pc:sldMkLst>
          <pc:docMk/>
          <pc:sldMk cId="1735864977" sldId="277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3884912394" sldId="277"/>
        </pc:sldMkLst>
      </pc:sldChg>
      <pc:sldChg chg="modSp add del mod">
        <pc:chgData name="xiaochen li" userId="50b582a8adf77086" providerId="LiveId" clId="{2BE563BA-E425-43B7-9A8E-5FFC49AC0556}" dt="2026-01-02T20:03:17.795" v="1075" actId="47"/>
        <pc:sldMkLst>
          <pc:docMk/>
          <pc:sldMk cId="1619658160" sldId="278"/>
        </pc:sldMkLst>
      </pc:sldChg>
      <pc:sldChg chg="addSp delSp modSp add mod ord">
        <pc:chgData name="xiaochen li" userId="50b582a8adf77086" providerId="LiveId" clId="{2BE563BA-E425-43B7-9A8E-5FFC49AC0556}" dt="2026-01-02T20:48:35.791" v="1349" actId="1076"/>
        <pc:sldMkLst>
          <pc:docMk/>
          <pc:sldMk cId="2078028810" sldId="278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887794500" sldId="279"/>
        </pc:sldMkLst>
      </pc:sldChg>
      <pc:sldChg chg="addSp delSp modSp add mod">
        <pc:chgData name="xiaochen li" userId="50b582a8adf77086" providerId="LiveId" clId="{2BE563BA-E425-43B7-9A8E-5FFC49AC0556}" dt="2026-01-02T20:51:38.273" v="1364" actId="1076"/>
        <pc:sldMkLst>
          <pc:docMk/>
          <pc:sldMk cId="1963654755" sldId="279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3091325230" sldId="280"/>
        </pc:sldMkLst>
      </pc:sldChg>
      <pc:sldChg chg="addSp delSp modSp add mod modAnim">
        <pc:chgData name="xiaochen li" userId="50b582a8adf77086" providerId="LiveId" clId="{2BE563BA-E425-43B7-9A8E-5FFC49AC0556}" dt="2026-01-02T20:54:26.784" v="1389" actId="1076"/>
        <pc:sldMkLst>
          <pc:docMk/>
          <pc:sldMk cId="3369774913" sldId="280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220258522" sldId="281"/>
        </pc:sldMkLst>
      </pc:sldChg>
      <pc:sldChg chg="addSp delSp modSp add mod">
        <pc:chgData name="xiaochen li" userId="50b582a8adf77086" providerId="LiveId" clId="{2BE563BA-E425-43B7-9A8E-5FFC49AC0556}" dt="2026-01-03T21:34:44.814" v="1405" actId="1076"/>
        <pc:sldMkLst>
          <pc:docMk/>
          <pc:sldMk cId="3086878136" sldId="281"/>
        </pc:sldMkLst>
      </pc:sldChg>
      <pc:sldChg chg="addSp delSp modSp add mod">
        <pc:chgData name="xiaochen li" userId="50b582a8adf77086" providerId="LiveId" clId="{2BE563BA-E425-43B7-9A8E-5FFC49AC0556}" dt="2026-01-03T21:34:49.047" v="1410" actId="962"/>
        <pc:sldMkLst>
          <pc:docMk/>
          <pc:sldMk cId="2188819459" sldId="282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4032534229" sldId="282"/>
        </pc:sldMkLst>
      </pc:sldChg>
      <pc:sldChg chg="addSp delSp modSp add mod">
        <pc:chgData name="xiaochen li" userId="50b582a8adf77086" providerId="LiveId" clId="{2BE563BA-E425-43B7-9A8E-5FFC49AC0556}" dt="2026-01-03T21:45:35.077" v="1514" actId="122"/>
        <pc:sldMkLst>
          <pc:docMk/>
          <pc:sldMk cId="3046509028" sldId="283"/>
        </pc:sldMkLst>
      </pc:sldChg>
      <pc:sldMasterChg chg="addSldLayout delSldLayout">
        <pc:chgData name="xiaochen li" userId="50b582a8adf77086" providerId="LiveId" clId="{2BE563BA-E425-43B7-9A8E-5FFC49AC0556}" dt="2025-12-14T01:18:20.554" v="199" actId="47"/>
        <pc:sldMasterMkLst>
          <pc:docMk/>
          <pc:sldMasterMk cId="3693843513" sldId="2147483660"/>
        </pc:sldMasterMkLst>
        <pc:sldLayoutChg chg="add del">
          <pc:chgData name="xiaochen li" userId="50b582a8adf77086" providerId="LiveId" clId="{2BE563BA-E425-43B7-9A8E-5FFC49AC0556}" dt="2025-12-14T01:18:20.554" v="199" actId="47"/>
          <pc:sldLayoutMkLst>
            <pc:docMk/>
            <pc:sldMasterMk cId="3693843513" sldId="2147483660"/>
            <pc:sldLayoutMk cId="1467945055" sldId="2147483685"/>
          </pc:sldLayoutMkLst>
        </pc:sldLayoutChg>
      </pc:sldMasterChg>
    </pc:docChg>
  </pc:docChgLst>
  <pc:docChgLst>
    <pc:chgData name="xiaochen li" userId="50b582a8adf77086" providerId="LiveId" clId="{2DCB8833-03DD-462D-BAEC-CDCBEB4BF051}"/>
    <pc:docChg chg="custSel addSld modSld">
      <pc:chgData name="xiaochen li" userId="50b582a8adf77086" providerId="LiveId" clId="{2DCB8833-03DD-462D-BAEC-CDCBEB4BF051}" dt="2026-02-06T20:29:00.653" v="392" actId="20577"/>
      <pc:docMkLst>
        <pc:docMk/>
      </pc:docMkLst>
      <pc:sldChg chg="addSp delSp">
        <pc:chgData name="xiaochen li" userId="50b582a8adf77086" providerId="LiveId" clId="{2DCB8833-03DD-462D-BAEC-CDCBEB4BF051}" dt="2026-02-06T20:01:57.679" v="2" actId="478"/>
        <pc:sldMkLst>
          <pc:docMk/>
          <pc:sldMk cId="2985074771" sldId="275"/>
        </pc:sldMkLst>
      </pc:sldChg>
      <pc:sldChg chg="modNotesTx">
        <pc:chgData name="xiaochen li" userId="50b582a8adf77086" providerId="LiveId" clId="{2DCB8833-03DD-462D-BAEC-CDCBEB4BF051}" dt="2026-02-06T20:29:00.653" v="392" actId="20577"/>
        <pc:sldMkLst>
          <pc:docMk/>
          <pc:sldMk cId="2078028810" sldId="278"/>
        </pc:sldMkLst>
      </pc:sldChg>
      <pc:sldChg chg="addSp delSp modSp add mod">
        <pc:chgData name="xiaochen li" userId="50b582a8adf77086" providerId="LiveId" clId="{2DCB8833-03DD-462D-BAEC-CDCBEB4BF051}" dt="2026-02-06T20:03:15.055" v="37" actId="1076"/>
        <pc:sldMkLst>
          <pc:docMk/>
          <pc:sldMk cId="113471710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D0DF1B-4397-7E4A-8FAC-D5CC3C4F7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5898A-EB24-374E-98F8-F495FA2578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9E889-E390-824A-A80B-BB5C8B22BFE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26798-0F80-D948-8FD3-7E164882A8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12E3E-C805-804D-8E3A-3C4742C604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07F27-5F19-FD4F-AB32-22C9AC35E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56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166C-BB42-3F4F-9ADA-A0649F6CC1B1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D05B5-1B73-1E45-A4C3-9BE456547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3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A44F3-BD60-40FC-2B19-E076AE35F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786AF6-70D1-68EA-4420-C9C3FF2F9F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60F36A-575A-2900-E60F-046A082B4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3122F-6D22-580F-3C2F-4015A4DD1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90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C7B91-3C99-B3DD-1C2C-D506A1D7D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B144D1-3486-CDE3-FDCF-32AAE610A5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D4FC6E-D315-066C-775A-D5A796215D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24BDFF-C10A-B1C0-0F6C-1DD7E369BB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93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2185C-F1A5-031B-42AF-7367FBD46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5038DE-7B50-E238-7E13-450B795F8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6381BD-D419-86D4-C4F6-7640F7A334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21259-819D-2048-FB64-43D1DEB391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51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7A9B7-9C07-C367-83FD-E1FA20C4F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0814D0-72EF-C0EA-6AA3-389EED089C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07C56D-33E5-731D-2CBF-3B857B6D6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25291-7BA7-7068-4AE8-0C4AE8CBEB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95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F16DD-3F2B-B3E4-3C5C-B9CE99998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11D916-561C-039D-7D0E-DDD319F63E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BC71C1-7E6D-48D9-499E-0223E4DD36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797CB-F38D-DA9E-FDA6-D62CF81DA3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3455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FFF8B-EEE8-7799-716E-9B541C7DA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30BCAB-71C9-EE5D-8F30-849D16ADFA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D04EFD-30C9-7588-7ADA-FACB896CE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14545-E0FA-256C-79D0-E1393BC879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32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F0D5F-C6DB-3F89-003B-C38E29767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246116-497E-BE94-EA7F-192DBB45B5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A1A53D-0393-7D3C-1E64-56FFA24F4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9B0E1E-E634-692A-59C3-F826093BC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47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25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927C5-2644-3799-6B2C-4B6EA0BAD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A7CD99-205D-87D4-2EC2-F452BB63C1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68D39B-3A72-AAD2-1D93-7573E4DE40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27B7A1-D4E3-86C4-203E-BA8CCEF64A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54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83F9B-9555-69C3-54C0-4E36E8F26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D2CB86-25A4-E155-22B6-AE5879EA3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A0F5D7-6AA5-F4EF-35FC-711292648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D97D87-5864-2737-A162-66001364E3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24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9F5D0-D7BE-F7DF-7619-C03F340F1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D84321-545F-C5FA-CCAE-8B83414FC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D3396A-88BF-9D73-51B0-A44866E1E3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D27A6-6269-3CB5-E716-675E47F8CB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21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A18D6-7825-0613-08E6-77225F7F2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654D55-3C84-194E-7838-9DFCD4397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CDD8A7-3D83-BB7A-46F7-6B5D19FE87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CF69C-9F6F-70BF-F6A7-B20C69F53D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02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3A9B2-003D-8BD6-1BEC-0F0C349E8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592D5A-BB9B-DBB0-9B69-6919E7985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95D2ED-AC98-7C60-1A51-8FE25E2805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2F06F1-A982-F798-1560-AFEA9D2E21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59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655B9-D34C-6420-1331-8A642430C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FC61E4-63F9-D910-3A31-2708DCB36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5DEFA2-D4B0-E244-47A1-40AF6B6DB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59596-44B4-5C93-7F51-2D6F80224D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61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1742C-2F35-4898-0032-982D960C9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BD17A1-FEB9-57D8-59C9-248AECA71A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213B21-4F97-9828-8401-2AA8771169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470908-9854-20A1-6146-84E98A5F4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00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11B04332-F0DA-EB48-AF2D-08BC956414F0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16564" y="98921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0C5459A-0388-284B-9FD1-6CAF277FC6F8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984AD5E2-D0C6-964D-BB04-8D26FCC8F0D6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F2A8CFD-5C3B-1841-A6EA-9224B5AA6ECB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13" y="6414966"/>
            <a:ext cx="2844800" cy="267188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wrap="square" rIns="91440" anchor="b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1378E-900D-AC01-4A40-A77D29982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3" y="1803401"/>
            <a:ext cx="9729216" cy="436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4D8B1C-A7BE-8C2B-8FFA-247A529BDC8A}"/>
              </a:ext>
            </a:extLst>
          </p:cNvPr>
          <p:cNvSpPr txBox="1"/>
          <p:nvPr userDrawn="1"/>
        </p:nvSpPr>
        <p:spPr>
          <a:xfrm>
            <a:off x="354420" y="-661574"/>
            <a:ext cx="1897269" cy="645319"/>
          </a:xfrm>
          <a:prstGeom prst="round2SameRect">
            <a:avLst/>
          </a:prstGeom>
          <a:gradFill>
            <a:gsLst>
              <a:gs pos="43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65000"/>
                  <a:lumOff val="35000"/>
                  <a:alpha val="0"/>
                </a:schemeClr>
              </a:gs>
            </a:gsLst>
            <a:lin ang="5400000" scaled="1"/>
          </a:gradFill>
          <a:ln w="6350">
            <a:noFill/>
            <a:prstDash val="solid"/>
          </a:ln>
        </p:spPr>
        <p:txBody>
          <a:bodyPr wrap="none" lIns="243840" tIns="121920" rIns="243840" bIns="243840" rtlCol="0">
            <a:spAutoFit/>
          </a:bodyPr>
          <a:lstStyle>
            <a:defPPr>
              <a:defRPr lang="en-US"/>
            </a:defPPr>
            <a:lvl1pPr lvl="0">
              <a:defRPr sz="1200" b="1">
                <a:solidFill>
                  <a:schemeClr val="accent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t>Title &amp; Content</a:t>
            </a:r>
          </a:p>
        </p:txBody>
      </p:sp>
    </p:spTree>
    <p:extLst>
      <p:ext uri="{BB962C8B-B14F-4D97-AF65-F5344CB8AC3E}">
        <p14:creationId xmlns:p14="http://schemas.microsoft.com/office/powerpoint/2010/main" val="146794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B91A-2FF4-B14B-944E-A0D9A0D95E1E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2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331E9-755C-BE40-B56F-94FF68869427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6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901B-648B-BC42-B046-8D8A6402C64F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F94C0-89FB-E944-BE75-3D17D0F0B4C2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50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D3A9-D558-EB48-896D-D628CEC8BE7E}" type="datetime1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95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AA9F-598E-994E-85AA-780B296D3A9A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6FA043D-7162-4746-95E8-515775FE40FE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39028" y="31545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35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9FC9-371B-484E-BDE1-D6F478C0445F}" type="datetime1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A62-A998-714F-A7F0-D71492A86601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7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8B97-F76C-3048-88C7-8A8F99B33E3F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17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3B8C-D244-A249-97E7-FD910BDDD14A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8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EC26-759A-E141-8E35-B4C79F4FAF56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26859"/>
          </a:xfrm>
        </p:spPr>
        <p:txBody>
          <a:bodyPr/>
          <a:lstStyle>
            <a:lvl1pPr>
              <a:defRPr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>
                <a:latin typeface="Times New Roman" charset="0"/>
                <a:ea typeface="Times New Roman" charset="0"/>
                <a:cs typeface="Times New Roman" charset="0"/>
              </a:defRPr>
            </a:lvl2pPr>
            <a:lvl3pPr>
              <a:defRPr>
                <a:latin typeface="Times New Roman" charset="0"/>
                <a:ea typeface="Times New Roman" charset="0"/>
                <a:cs typeface="Times New Roman" charset="0"/>
              </a:defRPr>
            </a:lvl3pPr>
            <a:lvl4pPr>
              <a:defRPr>
                <a:latin typeface="Times New Roman" charset="0"/>
                <a:ea typeface="Times New Roman" charset="0"/>
                <a:cs typeface="Times New Roman" charset="0"/>
              </a:defRPr>
            </a:lvl4pPr>
            <a:lvl5pPr>
              <a:defRPr>
                <a:latin typeface="Times New Roman" charset="0"/>
                <a:ea typeface="Times New Roman" charset="0"/>
                <a:cs typeface="Times New Roman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38685683-4F76-E947-9B44-EEF7488088BC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9508E52-3AFC-9344-9D5E-7D0909A49C5A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ED1B9BB-4EEA-2F41-B5C6-D78083D9196F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9C21CDA-86B3-8A44-BF98-8C272C1799DD}" type="datetime1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492DFA9-1CFA-754E-AE73-FEC650F98702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84FDD3C-FBB1-1646-93D7-9B37C1C981A9}" type="datetime1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BEB0253B-D5E9-E244-809F-A5F2C6248069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tif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8337" y="6169419"/>
            <a:ext cx="1069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2150"/>
                </a:solidFill>
              </a:defRPr>
            </a:lvl1pPr>
          </a:lstStyle>
          <a:p>
            <a:fld id="{935B7ADC-9A1D-2046-9A6A-73F1E756AA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83568" y="48821"/>
            <a:ext cx="4919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2DCE0E-E7AC-AF40-A2DA-C80B3C4CDDE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09600" y="5828931"/>
            <a:ext cx="2850957" cy="70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85" r:id="rId1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21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01AA1-D361-E049-8B8F-56DF919F2B7B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E8ECB946-658D-BDAE-2DB3-A719F6180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375837"/>
            <a:ext cx="8534400" cy="1752600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CSC 405/605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C4BF817-E8B7-12F6-7AE1-7F8E8BA7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350" y="792163"/>
            <a:ext cx="9893300" cy="23876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NumPy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D623EB-6B78-7778-0317-FB4F294A2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BC2E-9837-6D90-153B-CEF8B970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8F02D-D75C-8329-8E6E-AFE50E949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0C1A4-8F06-345C-3830-85BAB1E400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2-D Array</a:t>
            </a:r>
          </a:p>
          <a:p>
            <a:pPr lvl="1"/>
            <a:r>
              <a:rPr lang="en-US" dirty="0"/>
              <a:t>An array that has 1-D arrays as its elements is called a 2-D array.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984E00-702C-231B-A908-E8F837C84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571" y="3144922"/>
            <a:ext cx="5542857" cy="1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616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E331F1-4A45-69E3-936B-01A6B5801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A01C-5924-C9E7-C045-F6D4C059F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A533D-7AE6-22C1-6A64-A4D03A92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8054E-A0A3-ACEC-6956-30CD772FB2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3-D Array</a:t>
            </a:r>
          </a:p>
          <a:p>
            <a:pPr lvl="1"/>
            <a:r>
              <a:rPr lang="en-US" dirty="0"/>
              <a:t>An array that has 2-D arrays (matrices) as its elements is called 3-D array.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5E3260-0FA2-B62A-546B-EA7B5A78B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5524" y="3111589"/>
            <a:ext cx="8780952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560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0FC16A-05CC-0C13-82D6-348BB22F8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9A8D7-5273-D97A-3276-DA1F7BC86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6B753-F124-C8D7-905E-6DA47AEC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60518-8DF4-96F7-8658-8C31E5E6DF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numpy.empty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numpy.empty</a:t>
            </a:r>
            <a:r>
              <a:rPr lang="en-US" dirty="0"/>
              <a:t>() function is used to create a new array of a specified shape and data type, without initializing its elements.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45761B-03BB-BBFC-DE3F-973492887085}"/>
              </a:ext>
            </a:extLst>
          </p:cNvPr>
          <p:cNvSpPr txBox="1"/>
          <p:nvPr/>
        </p:nvSpPr>
        <p:spPr>
          <a:xfrm>
            <a:off x="3769625" y="3244334"/>
            <a:ext cx="465274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/>
              <a:t>numpy.empty</a:t>
            </a:r>
            <a:r>
              <a:rPr lang="en-US" dirty="0"/>
              <a:t>(shape, </a:t>
            </a:r>
            <a:r>
              <a:rPr lang="en-US" dirty="0" err="1"/>
              <a:t>dtype</a:t>
            </a:r>
            <a:r>
              <a:rPr lang="en-US" dirty="0"/>
              <a:t>=float, order='C')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7D4A529-743F-2667-7D74-70562FB92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960683"/>
              </p:ext>
            </p:extLst>
          </p:nvPr>
        </p:nvGraphicFramePr>
        <p:xfrm>
          <a:off x="1366463" y="4161413"/>
          <a:ext cx="9530039" cy="14630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53716">
                  <a:extLst>
                    <a:ext uri="{9D8B030D-6E8A-4147-A177-3AD203B41FA5}">
                      <a16:colId xmlns:a16="http://schemas.microsoft.com/office/drawing/2014/main" val="1197716178"/>
                    </a:ext>
                  </a:extLst>
                </a:gridCol>
                <a:gridCol w="8176323">
                  <a:extLst>
                    <a:ext uri="{9D8B030D-6E8A-4147-A177-3AD203B41FA5}">
                      <a16:colId xmlns:a16="http://schemas.microsoft.com/office/drawing/2014/main" val="364733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9768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Shape (dimensions) of the array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3135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type of the array (optional)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4040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order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Memory layout of the array: "C" = row-major order "F" = column-major order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8433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877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FDA0B5-8741-0200-C631-EFA5F501E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47268-1615-3541-13DF-58D541341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D67E1-F5EE-BD33-EDB7-241FCA560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0F012-99BB-0089-0606-A3787D40EB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numpy.empty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numpy.empty</a:t>
            </a:r>
            <a:r>
              <a:rPr lang="en-US" dirty="0"/>
              <a:t>() function is used to create a new array of a specified shape and data type, without initializing its elements.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5364EC-F0FD-E09B-E6A6-B396E11E6BDD}"/>
              </a:ext>
            </a:extLst>
          </p:cNvPr>
          <p:cNvSpPr txBox="1"/>
          <p:nvPr/>
        </p:nvSpPr>
        <p:spPr>
          <a:xfrm>
            <a:off x="3769625" y="3244334"/>
            <a:ext cx="465274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/>
              <a:t>numpy.empty</a:t>
            </a:r>
            <a:r>
              <a:rPr lang="en-US" dirty="0"/>
              <a:t>(shape, </a:t>
            </a:r>
            <a:r>
              <a:rPr lang="en-US" dirty="0" err="1"/>
              <a:t>dtype</a:t>
            </a:r>
            <a:r>
              <a:rPr lang="en-US" dirty="0"/>
              <a:t>=float, order='C')</a:t>
            </a:r>
          </a:p>
        </p:txBody>
      </p:sp>
      <p:pic>
        <p:nvPicPr>
          <p:cNvPr id="2050" name="Picture 2" descr="7.10. Row Major Ordering">
            <a:extLst>
              <a:ext uri="{FF2B5EF4-FFF2-40B4-BE49-F238E27FC236}">
                <a16:creationId xmlns:a16="http://schemas.microsoft.com/office/drawing/2014/main" id="{55C39B5A-FE4A-0DF6-13D2-E8CD42AC9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611" y="3829051"/>
            <a:ext cx="3152775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700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81290D-A4C0-8EF2-B3C0-1D473D670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B0967-C9CB-9EF4-3557-91524BA87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9E030-4D21-E047-9F81-5F48B616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C2786-9F2D-40E6-B771-C7CA6B9803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numpy.zeros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numpy.zeros</a:t>
            </a:r>
            <a:r>
              <a:rPr lang="en-US" dirty="0"/>
              <a:t>() function creates a new array of a specified shape, where all elements are initialized to 0.</a:t>
            </a:r>
          </a:p>
          <a:p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0B43B2-8054-D47F-9B34-52C12AF65346}"/>
              </a:ext>
            </a:extLst>
          </p:cNvPr>
          <p:cNvSpPr txBox="1"/>
          <p:nvPr/>
        </p:nvSpPr>
        <p:spPr>
          <a:xfrm>
            <a:off x="3698464" y="3414623"/>
            <a:ext cx="4795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numpy.zeros</a:t>
            </a:r>
            <a:r>
              <a:rPr lang="en-US" dirty="0"/>
              <a:t>(shape, </a:t>
            </a:r>
            <a:r>
              <a:rPr lang="en-US" dirty="0" err="1"/>
              <a:t>dtype</a:t>
            </a:r>
            <a:r>
              <a:rPr lang="en-US" dirty="0"/>
              <a:t>=float, order='C')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089ABC8-8AE7-8F7D-CE12-DEFB3BF39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091637"/>
              </p:ext>
            </p:extLst>
          </p:nvPr>
        </p:nvGraphicFramePr>
        <p:xfrm>
          <a:off x="2191810" y="4109398"/>
          <a:ext cx="7808380" cy="17373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79055">
                  <a:extLst>
                    <a:ext uri="{9D8B030D-6E8A-4147-A177-3AD203B41FA5}">
                      <a16:colId xmlns:a16="http://schemas.microsoft.com/office/drawing/2014/main" val="1261904655"/>
                    </a:ext>
                  </a:extLst>
                </a:gridCol>
                <a:gridCol w="6029325">
                  <a:extLst>
                    <a:ext uri="{9D8B030D-6E8A-4147-A177-3AD203B41FA5}">
                      <a16:colId xmlns:a16="http://schemas.microsoft.com/office/drawing/2014/main" val="9378730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7823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shape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Shape (dimensions) of the array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7887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type of the array (optional)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5336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order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Memory layout of the array: "C" = row-major order (C-style) "F" = column-major order (Fortran-style)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0800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906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4863C3-3AF3-2BC5-0DA3-3CD7D06D3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47748-776F-40F1-02AA-3FDA5A719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366543-D696-77CA-3A50-7464C05C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07579-5BC8-9A95-6D2C-98BE43FFE9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numpy.ones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numpy.ones</a:t>
            </a:r>
            <a:r>
              <a:rPr lang="en-US" dirty="0"/>
              <a:t>() function creates a new array of a specified shape, where all elements are initialized to 1.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69B71-E959-F4AC-FAB4-F0E7E7CF321E}"/>
              </a:ext>
            </a:extLst>
          </p:cNvPr>
          <p:cNvSpPr txBox="1"/>
          <p:nvPr/>
        </p:nvSpPr>
        <p:spPr>
          <a:xfrm>
            <a:off x="3776037" y="3244334"/>
            <a:ext cx="463992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/>
              <a:t>numpy.ones</a:t>
            </a:r>
            <a:r>
              <a:rPr lang="en-US" dirty="0"/>
              <a:t>(shape, </a:t>
            </a:r>
            <a:r>
              <a:rPr lang="en-US" dirty="0" err="1"/>
              <a:t>dtype</a:t>
            </a:r>
            <a:r>
              <a:rPr lang="en-US" dirty="0"/>
              <a:t>=None, order='C')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9ADF072-019E-D183-92AF-DD782D36BB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76075"/>
              </p:ext>
            </p:extLst>
          </p:nvPr>
        </p:nvGraphicFramePr>
        <p:xfrm>
          <a:off x="2070626" y="4109978"/>
          <a:ext cx="8524875" cy="17373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95475">
                  <a:extLst>
                    <a:ext uri="{9D8B030D-6E8A-4147-A177-3AD203B41FA5}">
                      <a16:colId xmlns:a16="http://schemas.microsoft.com/office/drawing/2014/main" val="1360864009"/>
                    </a:ext>
                  </a:extLst>
                </a:gridCol>
                <a:gridCol w="6629400">
                  <a:extLst>
                    <a:ext uri="{9D8B030D-6E8A-4147-A177-3AD203B41FA5}">
                      <a16:colId xmlns:a16="http://schemas.microsoft.com/office/drawing/2014/main" val="38143440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9825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shape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Shape (dimensions) of the array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9881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type of the array (optional)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8879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order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Memory layout of the array: "C" = row-major order (C-style) "F" = column-major order (Fortran-style)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5824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345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1975B4-D935-9150-8D13-AF2ECAE81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B5142-6618-20C4-A08C-01AAA4F11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6EC878-3CC4-5689-C5AF-5E0557D8B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85CB2-3E09-B842-21CD-32582C1CAA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numpy.linspace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numpy.linspace</a:t>
            </a:r>
            <a:r>
              <a:rPr lang="en-US" dirty="0"/>
              <a:t>() function creates a one-dimensional array of evenly spaced numbers over a specified interval.</a:t>
            </a:r>
          </a:p>
          <a:p>
            <a:pPr lvl="3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DD8B0A-CBAF-B694-D31E-67CAC9445F26}"/>
              </a:ext>
            </a:extLst>
          </p:cNvPr>
          <p:cNvSpPr txBox="1"/>
          <p:nvPr/>
        </p:nvSpPr>
        <p:spPr>
          <a:xfrm>
            <a:off x="2096455" y="3158609"/>
            <a:ext cx="847321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1"/>
            <a:r>
              <a:rPr lang="en-US" dirty="0" err="1"/>
              <a:t>np.linspace</a:t>
            </a:r>
            <a:r>
              <a:rPr lang="en-US" dirty="0"/>
              <a:t>(start, stop, num=50, endpoint=True, </a:t>
            </a:r>
            <a:r>
              <a:rPr lang="en-US" dirty="0" err="1"/>
              <a:t>retstep</a:t>
            </a:r>
            <a:r>
              <a:rPr lang="en-US" dirty="0"/>
              <a:t>=False, </a:t>
            </a:r>
            <a:r>
              <a:rPr lang="en-US" dirty="0" err="1"/>
              <a:t>dtype</a:t>
            </a:r>
            <a:r>
              <a:rPr lang="en-US" dirty="0"/>
              <a:t>=None)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17F0F95-EE8F-9A91-559F-0872BE4A4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592634"/>
              </p:ext>
            </p:extLst>
          </p:nvPr>
        </p:nvGraphicFramePr>
        <p:xfrm>
          <a:off x="2130522" y="3770706"/>
          <a:ext cx="8439150" cy="28346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24025">
                  <a:extLst>
                    <a:ext uri="{9D8B030D-6E8A-4147-A177-3AD203B41FA5}">
                      <a16:colId xmlns:a16="http://schemas.microsoft.com/office/drawing/2014/main" val="2260779055"/>
                    </a:ext>
                  </a:extLst>
                </a:gridCol>
                <a:gridCol w="6715125">
                  <a:extLst>
                    <a:ext uri="{9D8B030D-6E8A-4147-A177-3AD203B41FA5}">
                      <a16:colId xmlns:a16="http://schemas.microsoft.com/office/drawing/2014/main" val="35683874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6641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start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The starting value of the sequence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0133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The ending value of the sequence. Included if endpoint=True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3574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Number of evenly spaced samples to generate (default is 50)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5090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endpoint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 True, the stop value is included in the sequence; otherwise, it is excluded (default is True)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65927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retstep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 True, also returns the spacing between values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4494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type of the resulting array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169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441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DC5BC7-524E-948F-0573-CFEA0A5FF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A5418-F5FA-838E-105D-D815412A7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77D48-13B9-AA2B-2B78-31D96323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AF6CF38-1001-FC9B-E33F-F5F4401DB5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0924" y="1302817"/>
            <a:ext cx="9729216" cy="4368799"/>
          </a:xfrm>
        </p:spPr>
        <p:txBody>
          <a:bodyPr/>
          <a:lstStyle/>
          <a:p>
            <a:r>
              <a:rPr lang="en-US" dirty="0"/>
              <a:t>Debug Challenge: Fix the Code</a:t>
            </a:r>
          </a:p>
          <a:p>
            <a:pPr lvl="1"/>
            <a:r>
              <a:rPr lang="en-US" dirty="0"/>
              <a:t>Download ‘</a:t>
            </a:r>
            <a:r>
              <a:rPr lang="en-US" dirty="0" err="1"/>
              <a:t>exercise.ipynb</a:t>
            </a:r>
            <a:r>
              <a:rPr lang="en-US" dirty="0"/>
              <a:t>’ from course website</a:t>
            </a:r>
          </a:p>
          <a:p>
            <a:pPr lvl="1"/>
            <a:r>
              <a:rPr lang="en-US" dirty="0"/>
              <a:t>Try to fix all bugs in the code</a:t>
            </a:r>
          </a:p>
        </p:txBody>
      </p:sp>
    </p:spTree>
    <p:extLst>
      <p:ext uri="{BB962C8B-B14F-4D97-AF65-F5344CB8AC3E}">
        <p14:creationId xmlns:p14="http://schemas.microsoft.com/office/powerpoint/2010/main" val="254733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B421BB-71C9-2832-6C7D-50E033396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440-C413-3D78-FFA7-8AB24DE8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NumPy?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16C2-FC73-3B28-0A3C-A5C7024BBA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NumPy Stands For </a:t>
            </a:r>
            <a:r>
              <a:rPr lang="en-US" b="1" dirty="0"/>
              <a:t>Numerical Python</a:t>
            </a:r>
            <a:r>
              <a:rPr lang="en-US" dirty="0"/>
              <a:t>.</a:t>
            </a:r>
          </a:p>
          <a:p>
            <a:r>
              <a:rPr lang="en-US" dirty="0"/>
              <a:t>NumPy is a Python library used for working with </a:t>
            </a:r>
            <a:r>
              <a:rPr lang="en-US" b="1" dirty="0"/>
              <a:t>array</a:t>
            </a:r>
            <a:r>
              <a:rPr lang="en-US" dirty="0"/>
              <a:t>.</a:t>
            </a:r>
          </a:p>
          <a:p>
            <a:r>
              <a:rPr lang="en-US" dirty="0"/>
              <a:t>NumPy is the fundamental package for scientific computing.</a:t>
            </a:r>
          </a:p>
          <a:p>
            <a:r>
              <a:rPr lang="en-US" dirty="0"/>
              <a:t>It also has functions for working in domain of linear algebra, Fourier transform, and matrices.</a:t>
            </a:r>
          </a:p>
          <a:p>
            <a:r>
              <a:rPr lang="en-US" dirty="0"/>
              <a:t>NumPy was created in 2005 by Travis Oliphant. It is an open-source project, and you can use it freely.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05E51-FECA-786F-2206-E4DEDF73C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07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524E57-60D8-E6A1-EDC3-6BE939FAD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0FB-D262-0E1F-7F77-6F3FC6B7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use NumPy?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86A61-357B-F17C-18FE-2087782285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Python list vs NumPy array</a:t>
            </a:r>
          </a:p>
          <a:p>
            <a:pPr lvl="1"/>
            <a:r>
              <a:rPr lang="en-US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Lists in Python </a:t>
            </a:r>
            <a:r>
              <a:rPr lang="en-US" b="1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 additional information </a:t>
            </a:r>
            <a:r>
              <a:rPr lang="en-US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each element, such as its type and reference count. </a:t>
            </a:r>
          </a:p>
          <a:p>
            <a:pPr lvl="1"/>
            <a:r>
              <a:rPr lang="en-US" dirty="0"/>
              <a:t>Lists can hold </a:t>
            </a:r>
            <a:r>
              <a:rPr lang="en-US" b="1" dirty="0"/>
              <a:t>different data types</a:t>
            </a:r>
            <a:r>
              <a:rPr lang="en-US" dirty="0"/>
              <a:t>, but this can decrease memory efficiency and slow numerical operations.</a:t>
            </a:r>
          </a:p>
          <a:p>
            <a:pPr lvl="1"/>
            <a:r>
              <a:rPr lang="en-US" dirty="0"/>
              <a:t>Lists may </a:t>
            </a:r>
            <a:r>
              <a:rPr lang="en-US" b="1" dirty="0"/>
              <a:t>not store elements in contiguous memory locations</a:t>
            </a:r>
            <a:r>
              <a:rPr lang="en-US" dirty="0"/>
              <a:t>, causing memory fragmentation and inefficiency.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BC7A1D-7FF9-26DE-725C-D14F37E3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444146-AEB6-3ECE-28A4-135B78BF24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336" t="6127" r="9808" b="9158"/>
          <a:stretch>
            <a:fillRect/>
          </a:stretch>
        </p:blipFill>
        <p:spPr>
          <a:xfrm>
            <a:off x="7176875" y="4563057"/>
            <a:ext cx="4189766" cy="190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32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597AC2-D62D-14AE-81FD-32B4C6962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6D78-180B-E874-FEC6-2A9CA8E1A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use NumPy?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052D1-9950-462C-005C-7E53AAC20A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Python list vs NumPy array</a:t>
            </a:r>
          </a:p>
          <a:p>
            <a:pPr lvl="1"/>
            <a:r>
              <a:rPr lang="en-US" b="1" dirty="0"/>
              <a:t> </a:t>
            </a:r>
            <a:r>
              <a:rPr lang="en-US" dirty="0"/>
              <a:t>Lists are </a:t>
            </a:r>
            <a:r>
              <a:rPr lang="en-US" b="1" dirty="0"/>
              <a:t>not optimized for numerical computations </a:t>
            </a:r>
            <a:r>
              <a:rPr lang="en-US" dirty="0"/>
              <a:t>and may have slower mathematical operations due to Python's </a:t>
            </a:r>
            <a:r>
              <a:rPr lang="en-US" b="1" dirty="0"/>
              <a:t>interpretation overhead</a:t>
            </a:r>
            <a:r>
              <a:rPr lang="en-US" dirty="0"/>
              <a:t>. They are generally used as general-purpose data structures.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D0156-3B1C-7669-CDDF-F1B9F2F53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967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F01517-FAC6-DE59-0760-9B9816569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842E7-38EB-3E66-0649-D1615A0CF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use NumPy?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F9E6A-318A-B0E1-7E1F-FF1137BA6E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Python list vs NumPy array</a:t>
            </a:r>
          </a:p>
          <a:p>
            <a:pPr lvl="1"/>
            <a:r>
              <a:rPr lang="en-US" b="1" dirty="0"/>
              <a:t> </a:t>
            </a:r>
            <a:r>
              <a:rPr lang="en-US" dirty="0"/>
              <a:t>NumPy arrays store elements of the </a:t>
            </a:r>
            <a:r>
              <a:rPr lang="en-US" b="1" dirty="0"/>
              <a:t>same data type</a:t>
            </a:r>
            <a:r>
              <a:rPr lang="en-US" dirty="0"/>
              <a:t>, making them more compact and memory-efficient than lists.</a:t>
            </a:r>
          </a:p>
          <a:p>
            <a:pPr lvl="1"/>
            <a:r>
              <a:rPr lang="en-US" dirty="0"/>
              <a:t>NumPy arrays </a:t>
            </a:r>
            <a:r>
              <a:rPr lang="en-US" b="1" dirty="0"/>
              <a:t>store elements in adjacent memory locations</a:t>
            </a:r>
            <a:r>
              <a:rPr lang="en-US" dirty="0"/>
              <a:t>, reducing fragmentation and allowing for efficient access</a:t>
            </a:r>
          </a:p>
          <a:p>
            <a:pPr lvl="1"/>
            <a:r>
              <a:rPr lang="en-US" dirty="0"/>
              <a:t>NumPy arrays </a:t>
            </a:r>
            <a:r>
              <a:rPr lang="en-US" b="1" dirty="0"/>
              <a:t>have extra metadata </a:t>
            </a:r>
            <a:r>
              <a:rPr lang="en-US" dirty="0"/>
              <a:t>like shape, strides, and data type. However, this overhead is usually smaller than the per-element overhead in lists.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B4DED-184F-FFE3-044A-E9C90D89E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EF4EAD-5321-6B15-A829-B96246FBFB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887" t="2915" r="5801" b="7065"/>
          <a:stretch>
            <a:fillRect/>
          </a:stretch>
        </p:blipFill>
        <p:spPr>
          <a:xfrm>
            <a:off x="6229565" y="4920447"/>
            <a:ext cx="3520610" cy="1843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900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185269-933E-6321-81F5-77CD5B792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403E-FAC5-B165-F516-4E974EF2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use NumPy?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791BD-E62F-8183-08AA-0738783128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Python list vs NumPy array</a:t>
            </a:r>
          </a:p>
          <a:p>
            <a:pPr lvl="1"/>
            <a:r>
              <a:rPr lang="en-US" b="1" dirty="0"/>
              <a:t> </a:t>
            </a:r>
            <a:r>
              <a:rPr lang="en-US" dirty="0"/>
              <a:t>NumPy arrays are optimized for numerical computations, with efficient element-wise operations and mathematical functions. These operations are </a:t>
            </a:r>
            <a:r>
              <a:rPr lang="en-US" b="1" dirty="0"/>
              <a:t>implemented in C</a:t>
            </a:r>
            <a:r>
              <a:rPr lang="en-US" dirty="0"/>
              <a:t>, resulting in faster performance than equivalent operations on lists.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CE6BA-7C24-BAC9-9CE8-DF2D27B80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82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67FF81-8200-2DA2-0B8A-299BF7271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66872-99D2-3B31-AA99-9D5400330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use NumPy?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D76CF-380F-1ACD-0E42-D50BD1B18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D341F8-484B-F386-3EE2-EBA188820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625" y="2167847"/>
            <a:ext cx="10836750" cy="2024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42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C50569-0755-75FF-7571-0711C3EF6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7730-23B7-BFEC-6807-E760D650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DFCDF-FF6E-4A7B-E300-09D8B5058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F228B4-EB6B-8863-1184-9572FA158B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232" y="1394684"/>
            <a:ext cx="7323536" cy="406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070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46334A-2C70-509D-9150-978E37506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53ED-A5FD-E51C-ED0A-84CBD4A3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7339F7-B9A1-14DF-3F52-68C3E989D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B6B7C-CFB3-E0BF-A0EB-9487DC36FD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1-D Array</a:t>
            </a:r>
          </a:p>
          <a:p>
            <a:pPr lvl="1"/>
            <a:r>
              <a:rPr lang="en-US" dirty="0"/>
              <a:t>An array that has 0-D arrays as its elements is called </a:t>
            </a:r>
            <a:r>
              <a:rPr lang="en-US" dirty="0" err="1"/>
              <a:t>uni</a:t>
            </a:r>
            <a:r>
              <a:rPr lang="en-US" dirty="0"/>
              <a:t>-dimensional or 1-D array. These are the most common and basic arrays.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60EF9A3-5E35-DDE7-069A-195E3288E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85" y="3446980"/>
            <a:ext cx="4971429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775670"/>
      </p:ext>
    </p:extLst>
  </p:cSld>
  <p:clrMapOvr>
    <a:masterClrMapping/>
  </p:clrMapOvr>
</p:sld>
</file>

<file path=ppt/theme/theme1.xml><?xml version="1.0" encoding="utf-8"?>
<a:theme xmlns:a="http://schemas.openxmlformats.org/drawingml/2006/main" name="uncg-ppt-whitebgrd-fullnamelogo">
  <a:themeElements>
    <a:clrScheme name="UNCG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CCCCAA"/>
      </a:lt2>
      <a:accent1>
        <a:srgbClr val="336699"/>
      </a:accent1>
      <a:accent2>
        <a:srgbClr val="991122"/>
      </a:accent2>
      <a:accent3>
        <a:srgbClr val="AAEEBB"/>
      </a:accent3>
      <a:accent4>
        <a:srgbClr val="FFCC00"/>
      </a:accent4>
      <a:accent5>
        <a:srgbClr val="77CCBB"/>
      </a:accent5>
      <a:accent6>
        <a:srgbClr val="CC6633"/>
      </a:accent6>
      <a:hlink>
        <a:srgbClr val="72839A"/>
      </a:hlink>
      <a:folHlink>
        <a:srgbClr val="72839A"/>
      </a:folHlink>
    </a:clrScheme>
    <a:fontScheme name="UNCG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uncg-ppt-whitebgrd-fullnamelogo</Template>
  <TotalTime>4661</TotalTime>
  <Words>855</Words>
  <Application>Microsoft Office PowerPoint</Application>
  <PresentationFormat>Widescreen</PresentationFormat>
  <Paragraphs>135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Times</vt:lpstr>
      <vt:lpstr>Arial</vt:lpstr>
      <vt:lpstr>Calibri</vt:lpstr>
      <vt:lpstr>Calibri Light</vt:lpstr>
      <vt:lpstr>Georgia</vt:lpstr>
      <vt:lpstr>Lato Regular</vt:lpstr>
      <vt:lpstr>Times New Roman</vt:lpstr>
      <vt:lpstr>uncg-ppt-whitebgrd-fullnamelogo</vt:lpstr>
      <vt:lpstr>Custom Design</vt:lpstr>
      <vt:lpstr>Introduction to NumPy</vt:lpstr>
      <vt:lpstr>What is NumPy?</vt:lpstr>
      <vt:lpstr>Why use NumPy?</vt:lpstr>
      <vt:lpstr>Why use NumPy?</vt:lpstr>
      <vt:lpstr>Why use NumPy?</vt:lpstr>
      <vt:lpstr>Why use NumPy?</vt:lpstr>
      <vt:lpstr>Why use NumPy?</vt:lpstr>
      <vt:lpstr>Create NumPy Array</vt:lpstr>
      <vt:lpstr>Create NumPy Array</vt:lpstr>
      <vt:lpstr>Create NumPy Array</vt:lpstr>
      <vt:lpstr>Create NumPy Array</vt:lpstr>
      <vt:lpstr>Create NumPy Array</vt:lpstr>
      <vt:lpstr>Create NumPy Array</vt:lpstr>
      <vt:lpstr>Create NumPy Array</vt:lpstr>
      <vt:lpstr>Create NumPy Array</vt:lpstr>
      <vt:lpstr>Create NumPy Array</vt:lpstr>
      <vt:lpstr>Create NumPy Array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Jung</dc:creator>
  <cp:lastModifiedBy>xiaochen li</cp:lastModifiedBy>
  <cp:revision>3</cp:revision>
  <cp:lastPrinted>2019-04-08T20:38:29Z</cp:lastPrinted>
  <dcterms:created xsi:type="dcterms:W3CDTF">2017-07-31T14:54:53Z</dcterms:created>
  <dcterms:modified xsi:type="dcterms:W3CDTF">2026-02-13T21:07:41Z</dcterms:modified>
</cp:coreProperties>
</file>