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tiff" ContentType="image/tif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60" r:id="rId1"/>
    <p:sldMasterId id="2147483673" r:id="rId2"/>
  </p:sldMasterIdLst>
  <p:notesMasterIdLst>
    <p:notesMasterId r:id="rId25"/>
  </p:notesMasterIdLst>
  <p:handoutMasterIdLst>
    <p:handoutMasterId r:id="rId26"/>
  </p:handoutMasterIdLst>
  <p:sldIdLst>
    <p:sldId id="256" r:id="rId3"/>
    <p:sldId id="375" r:id="rId4"/>
    <p:sldId id="376" r:id="rId5"/>
    <p:sldId id="377" r:id="rId6"/>
    <p:sldId id="378" r:id="rId7"/>
    <p:sldId id="379" r:id="rId8"/>
    <p:sldId id="381" r:id="rId9"/>
    <p:sldId id="382" r:id="rId10"/>
    <p:sldId id="383" r:id="rId11"/>
    <p:sldId id="384" r:id="rId12"/>
    <p:sldId id="385" r:id="rId13"/>
    <p:sldId id="386" r:id="rId14"/>
    <p:sldId id="387" r:id="rId15"/>
    <p:sldId id="388" r:id="rId16"/>
    <p:sldId id="389" r:id="rId17"/>
    <p:sldId id="390" r:id="rId18"/>
    <p:sldId id="391" r:id="rId19"/>
    <p:sldId id="392" r:id="rId20"/>
    <p:sldId id="395" r:id="rId21"/>
    <p:sldId id="394" r:id="rId22"/>
    <p:sldId id="396" r:id="rId23"/>
    <p:sldId id="393" r:id="rId2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72150"/>
    <a:srgbClr val="C0B81F"/>
    <a:srgbClr val="C0C032"/>
    <a:srgbClr val="00336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9CA651E-F68F-469E-BAF7-3AE78BEE4981}" v="78" dt="2025-12-31T02:35:39.55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267" autoAdjust="0"/>
    <p:restoredTop sz="85241"/>
  </p:normalViewPr>
  <p:slideViewPr>
    <p:cSldViewPr snapToGrid="0" snapToObjects="1">
      <p:cViewPr varScale="1">
        <p:scale>
          <a:sx n="94" d="100"/>
          <a:sy n="94" d="100"/>
        </p:scale>
        <p:origin x="1104" y="90"/>
      </p:cViewPr>
      <p:guideLst/>
    </p:cSldViewPr>
  </p:slideViewPr>
  <p:notesTextViewPr>
    <p:cViewPr>
      <p:scale>
        <a:sx n="1" d="1"/>
        <a:sy n="1" d="1"/>
      </p:scale>
      <p:origin x="0" y="0"/>
    </p:cViewPr>
  </p:notesTextViewPr>
  <p:sorterViewPr>
    <p:cViewPr>
      <p:scale>
        <a:sx n="140" d="100"/>
        <a:sy n="140" d="100"/>
      </p:scale>
      <p:origin x="0" y="0"/>
    </p:cViewPr>
  </p:sorterViewPr>
  <p:notesViewPr>
    <p:cSldViewPr snapToGrid="0" snapToObjects="1">
      <p:cViewPr varScale="1">
        <p:scale>
          <a:sx n="88" d="100"/>
          <a:sy n="88" d="100"/>
        </p:scale>
        <p:origin x="2964" y="10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handoutMaster" Target="handoutMasters/handoutMaster1.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microsoft.com/office/2015/10/relationships/revisionInfo" Target="revisionInfo.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31" Type="http://schemas.microsoft.com/office/2016/11/relationships/changesInfo" Target="changesInfos/changesInfo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presProps" Target="presProps.xml"/><Relationship Id="rId30"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xiaochen li" userId="50b582a8adf77086" providerId="LiveId" clId="{2BE563BA-E425-43B7-9A8E-5FFC49AC0556}"/>
    <pc:docChg chg="undo custSel addSld delSld modSld sldOrd">
      <pc:chgData name="xiaochen li" userId="50b582a8adf77086" providerId="LiveId" clId="{2BE563BA-E425-43B7-9A8E-5FFC49AC0556}" dt="2026-01-12T01:10:01.699" v="1120" actId="20577"/>
      <pc:docMkLst>
        <pc:docMk/>
      </pc:docMkLst>
      <pc:sldChg chg="modSp mod">
        <pc:chgData name="xiaochen li" userId="50b582a8adf77086" providerId="LiveId" clId="{2BE563BA-E425-43B7-9A8E-5FFC49AC0556}" dt="2025-12-30T18:44:29.408" v="21" actId="20577"/>
        <pc:sldMkLst>
          <pc:docMk/>
          <pc:sldMk cId="1233805520" sldId="256"/>
        </pc:sldMkLst>
        <pc:spChg chg="mod">
          <ac:chgData name="xiaochen li" userId="50b582a8adf77086" providerId="LiveId" clId="{2BE563BA-E425-43B7-9A8E-5FFC49AC0556}" dt="2025-12-30T18:44:29.408" v="21" actId="20577"/>
          <ac:spMkLst>
            <pc:docMk/>
            <pc:sldMk cId="1233805520" sldId="256"/>
            <ac:spMk id="5" creationId="{E8ECB946-658D-BDAE-2DB3-A719F61806E5}"/>
          </ac:spMkLst>
        </pc:spChg>
        <pc:spChg chg="mod">
          <ac:chgData name="xiaochen li" userId="50b582a8adf77086" providerId="LiveId" clId="{2BE563BA-E425-43B7-9A8E-5FFC49AC0556}" dt="2025-12-30T18:44:09.376" v="2" actId="14100"/>
          <ac:spMkLst>
            <pc:docMk/>
            <pc:sldMk cId="1233805520" sldId="256"/>
            <ac:spMk id="6" creationId="{6C4BF817-E8B7-12F6-7AE1-7F8E8BA71450}"/>
          </ac:spMkLst>
        </pc:spChg>
      </pc:sldChg>
      <pc:sldChg chg="addSp delSp modSp mod">
        <pc:chgData name="xiaochen li" userId="50b582a8adf77086" providerId="LiveId" clId="{2BE563BA-E425-43B7-9A8E-5FFC49AC0556}" dt="2026-01-12T01:10:01.699" v="1120" actId="20577"/>
        <pc:sldMkLst>
          <pc:docMk/>
          <pc:sldMk cId="328685172" sldId="375"/>
        </pc:sldMkLst>
        <pc:spChg chg="add mod">
          <ac:chgData name="xiaochen li" userId="50b582a8adf77086" providerId="LiveId" clId="{2BE563BA-E425-43B7-9A8E-5FFC49AC0556}" dt="2025-12-30T19:16:51.360" v="46" actId="1076"/>
          <ac:spMkLst>
            <pc:docMk/>
            <pc:sldMk cId="328685172" sldId="375"/>
            <ac:spMk id="2" creationId="{046E42CE-F4B2-83C8-EF4C-B087E3E9CB91}"/>
          </ac:spMkLst>
        </pc:spChg>
        <pc:spChg chg="add mod">
          <ac:chgData name="xiaochen li" userId="50b582a8adf77086" providerId="LiveId" clId="{2BE563BA-E425-43B7-9A8E-5FFC49AC0556}" dt="2026-01-12T01:10:01.699" v="1120" actId="20577"/>
          <ac:spMkLst>
            <pc:docMk/>
            <pc:sldMk cId="328685172" sldId="375"/>
            <ac:spMk id="6" creationId="{76960F0D-1619-0E42-C6E8-B367736E96D1}"/>
          </ac:spMkLst>
        </pc:spChg>
        <pc:picChg chg="add mod modCrop">
          <ac:chgData name="xiaochen li" userId="50b582a8adf77086" providerId="LiveId" clId="{2BE563BA-E425-43B7-9A8E-5FFC49AC0556}" dt="2025-12-30T19:16:52.642" v="47" actId="1076"/>
          <ac:picMkLst>
            <pc:docMk/>
            <pc:sldMk cId="328685172" sldId="375"/>
            <ac:picMk id="5" creationId="{7CE9D664-79F3-5335-B110-3B8C70F25BC1}"/>
          </ac:picMkLst>
        </pc:picChg>
      </pc:sldChg>
      <pc:sldChg chg="addSp delSp modSp add mod">
        <pc:chgData name="xiaochen li" userId="50b582a8adf77086" providerId="LiveId" clId="{2BE563BA-E425-43B7-9A8E-5FFC49AC0556}" dt="2025-12-30T19:27:23.743" v="204" actId="20577"/>
        <pc:sldMkLst>
          <pc:docMk/>
          <pc:sldMk cId="2209642777" sldId="376"/>
        </pc:sldMkLst>
        <pc:spChg chg="add mod">
          <ac:chgData name="xiaochen li" userId="50b582a8adf77086" providerId="LiveId" clId="{2BE563BA-E425-43B7-9A8E-5FFC49AC0556}" dt="2025-12-30T19:25:37.997" v="166"/>
          <ac:spMkLst>
            <pc:docMk/>
            <pc:sldMk cId="2209642777" sldId="376"/>
            <ac:spMk id="3" creationId="{52A98B42-D565-66C0-497B-C5224670D1CE}"/>
          </ac:spMkLst>
        </pc:spChg>
        <pc:spChg chg="add mod">
          <ac:chgData name="xiaochen li" userId="50b582a8adf77086" providerId="LiveId" clId="{2BE563BA-E425-43B7-9A8E-5FFC49AC0556}" dt="2025-12-30T19:27:23.743" v="204" actId="20577"/>
          <ac:spMkLst>
            <pc:docMk/>
            <pc:sldMk cId="2209642777" sldId="376"/>
            <ac:spMk id="7" creationId="{F76FAE6A-FC17-F40D-FF42-FDB69D431800}"/>
          </ac:spMkLst>
        </pc:spChg>
      </pc:sldChg>
      <pc:sldChg chg="addSp delSp modSp add mod">
        <pc:chgData name="xiaochen li" userId="50b582a8adf77086" providerId="LiveId" clId="{2BE563BA-E425-43B7-9A8E-5FFC49AC0556}" dt="2026-01-09T20:03:20.341" v="1114" actId="1076"/>
        <pc:sldMkLst>
          <pc:docMk/>
          <pc:sldMk cId="2856047698" sldId="377"/>
        </pc:sldMkLst>
        <pc:spChg chg="add mod">
          <ac:chgData name="xiaochen li" userId="50b582a8adf77086" providerId="LiveId" clId="{2BE563BA-E425-43B7-9A8E-5FFC49AC0556}" dt="2026-01-09T20:03:20.341" v="1114" actId="1076"/>
          <ac:spMkLst>
            <pc:docMk/>
            <pc:sldMk cId="2856047698" sldId="377"/>
            <ac:spMk id="2" creationId="{A86BC130-1935-AD6F-C074-BC4E2A01D64A}"/>
          </ac:spMkLst>
        </pc:spChg>
        <pc:spChg chg="mod">
          <ac:chgData name="xiaochen li" userId="50b582a8adf77086" providerId="LiveId" clId="{2BE563BA-E425-43B7-9A8E-5FFC49AC0556}" dt="2025-12-30T19:29:53.504" v="228" actId="20577"/>
          <ac:spMkLst>
            <pc:docMk/>
            <pc:sldMk cId="2856047698" sldId="377"/>
            <ac:spMk id="3" creationId="{77715CCE-621F-0CF3-06A6-24087CDB1E2D}"/>
          </ac:spMkLst>
        </pc:spChg>
      </pc:sldChg>
      <pc:sldChg chg="modSp add mod">
        <pc:chgData name="xiaochen li" userId="50b582a8adf77086" providerId="LiveId" clId="{2BE563BA-E425-43B7-9A8E-5FFC49AC0556}" dt="2026-01-09T00:56:13.101" v="1101" actId="20577"/>
        <pc:sldMkLst>
          <pc:docMk/>
          <pc:sldMk cId="3428045634" sldId="378"/>
        </pc:sldMkLst>
        <pc:spChg chg="mod">
          <ac:chgData name="xiaochen li" userId="50b582a8adf77086" providerId="LiveId" clId="{2BE563BA-E425-43B7-9A8E-5FFC49AC0556}" dt="2026-01-09T00:56:13.101" v="1101" actId="20577"/>
          <ac:spMkLst>
            <pc:docMk/>
            <pc:sldMk cId="3428045634" sldId="378"/>
            <ac:spMk id="2" creationId="{5E2DFE42-B101-0726-3BEA-4856BBB36E79}"/>
          </ac:spMkLst>
        </pc:spChg>
      </pc:sldChg>
      <pc:sldChg chg="modSp add mod">
        <pc:chgData name="xiaochen li" userId="50b582a8adf77086" providerId="LiveId" clId="{2BE563BA-E425-43B7-9A8E-5FFC49AC0556}" dt="2025-12-31T01:36:39.130" v="376" actId="20577"/>
        <pc:sldMkLst>
          <pc:docMk/>
          <pc:sldMk cId="2063225709" sldId="379"/>
        </pc:sldMkLst>
        <pc:spChg chg="mod">
          <ac:chgData name="xiaochen li" userId="50b582a8adf77086" providerId="LiveId" clId="{2BE563BA-E425-43B7-9A8E-5FFC49AC0556}" dt="2025-12-31T01:36:39.130" v="376" actId="20577"/>
          <ac:spMkLst>
            <pc:docMk/>
            <pc:sldMk cId="2063225709" sldId="379"/>
            <ac:spMk id="2" creationId="{2D1EA39A-64B9-2405-87EA-1D164C8D7ECC}"/>
          </ac:spMkLst>
        </pc:spChg>
      </pc:sldChg>
      <pc:sldChg chg="addSp delSp modSp add mod">
        <pc:chgData name="xiaochen li" userId="50b582a8adf77086" providerId="LiveId" clId="{2BE563BA-E425-43B7-9A8E-5FFC49AC0556}" dt="2025-12-31T01:42:04.147" v="422" actId="1076"/>
        <pc:sldMkLst>
          <pc:docMk/>
          <pc:sldMk cId="61156036" sldId="381"/>
        </pc:sldMkLst>
        <pc:spChg chg="add mod">
          <ac:chgData name="xiaochen li" userId="50b582a8adf77086" providerId="LiveId" clId="{2BE563BA-E425-43B7-9A8E-5FFC49AC0556}" dt="2025-12-31T01:40:13.554" v="415" actId="1076"/>
          <ac:spMkLst>
            <pc:docMk/>
            <pc:sldMk cId="61156036" sldId="381"/>
            <ac:spMk id="8" creationId="{BA70304C-A36E-C009-2B0E-C47A9AB3581A}"/>
          </ac:spMkLst>
        </pc:spChg>
        <pc:spChg chg="add mod">
          <ac:chgData name="xiaochen li" userId="50b582a8adf77086" providerId="LiveId" clId="{2BE563BA-E425-43B7-9A8E-5FFC49AC0556}" dt="2025-12-31T01:42:04.147" v="422" actId="1076"/>
          <ac:spMkLst>
            <pc:docMk/>
            <pc:sldMk cId="61156036" sldId="381"/>
            <ac:spMk id="12" creationId="{F49DE106-8D24-08E3-3669-2AF586F549A6}"/>
          </ac:spMkLst>
        </pc:spChg>
        <pc:picChg chg="add mod">
          <ac:chgData name="xiaochen li" userId="50b582a8adf77086" providerId="LiveId" clId="{2BE563BA-E425-43B7-9A8E-5FFC49AC0556}" dt="2025-12-31T01:38:00.901" v="389" actId="1076"/>
          <ac:picMkLst>
            <pc:docMk/>
            <pc:sldMk cId="61156036" sldId="381"/>
            <ac:picMk id="6" creationId="{10F887C4-DC2B-51D4-EF31-87E26FE5A60D}"/>
          </ac:picMkLst>
        </pc:picChg>
      </pc:sldChg>
      <pc:sldChg chg="addSp delSp modSp add mod">
        <pc:chgData name="xiaochen li" userId="50b582a8adf77086" providerId="LiveId" clId="{2BE563BA-E425-43B7-9A8E-5FFC49AC0556}" dt="2025-12-31T01:43:20.995" v="448" actId="113"/>
        <pc:sldMkLst>
          <pc:docMk/>
          <pc:sldMk cId="2945130634" sldId="382"/>
        </pc:sldMkLst>
        <pc:spChg chg="add mod">
          <ac:chgData name="xiaochen li" userId="50b582a8adf77086" providerId="LiveId" clId="{2BE563BA-E425-43B7-9A8E-5FFC49AC0556}" dt="2025-12-31T01:43:20.995" v="448" actId="113"/>
          <ac:spMkLst>
            <pc:docMk/>
            <pc:sldMk cId="2945130634" sldId="382"/>
            <ac:spMk id="2" creationId="{6ECEBD89-6408-9AE8-864A-9F222242044F}"/>
          </ac:spMkLst>
        </pc:spChg>
      </pc:sldChg>
      <pc:sldChg chg="modSp add mod">
        <pc:chgData name="xiaochen li" userId="50b582a8adf77086" providerId="LiveId" clId="{2BE563BA-E425-43B7-9A8E-5FFC49AC0556}" dt="2025-12-31T01:44:46.491" v="466" actId="113"/>
        <pc:sldMkLst>
          <pc:docMk/>
          <pc:sldMk cId="3646084855" sldId="383"/>
        </pc:sldMkLst>
        <pc:spChg chg="mod">
          <ac:chgData name="xiaochen li" userId="50b582a8adf77086" providerId="LiveId" clId="{2BE563BA-E425-43B7-9A8E-5FFC49AC0556}" dt="2025-12-31T01:44:46.491" v="466" actId="113"/>
          <ac:spMkLst>
            <pc:docMk/>
            <pc:sldMk cId="3646084855" sldId="383"/>
            <ac:spMk id="2" creationId="{3A038297-0AAE-74CD-3564-C0678C485B6A}"/>
          </ac:spMkLst>
        </pc:spChg>
      </pc:sldChg>
      <pc:sldChg chg="modSp add mod">
        <pc:chgData name="xiaochen li" userId="50b582a8adf77086" providerId="LiveId" clId="{2BE563BA-E425-43B7-9A8E-5FFC49AC0556}" dt="2025-12-31T01:45:48.711" v="485" actId="113"/>
        <pc:sldMkLst>
          <pc:docMk/>
          <pc:sldMk cId="750879180" sldId="384"/>
        </pc:sldMkLst>
        <pc:spChg chg="mod">
          <ac:chgData name="xiaochen li" userId="50b582a8adf77086" providerId="LiveId" clId="{2BE563BA-E425-43B7-9A8E-5FFC49AC0556}" dt="2025-12-31T01:45:48.711" v="485" actId="113"/>
          <ac:spMkLst>
            <pc:docMk/>
            <pc:sldMk cId="750879180" sldId="384"/>
            <ac:spMk id="2" creationId="{B322B65F-15EB-1E69-2F2F-21AC537057FD}"/>
          </ac:spMkLst>
        </pc:spChg>
      </pc:sldChg>
      <pc:sldChg chg="modSp add mod">
        <pc:chgData name="xiaochen li" userId="50b582a8adf77086" providerId="LiveId" clId="{2BE563BA-E425-43B7-9A8E-5FFC49AC0556}" dt="2026-01-09T20:13:51.512" v="1118" actId="20577"/>
        <pc:sldMkLst>
          <pc:docMk/>
          <pc:sldMk cId="2298732416" sldId="385"/>
        </pc:sldMkLst>
        <pc:spChg chg="mod">
          <ac:chgData name="xiaochen li" userId="50b582a8adf77086" providerId="LiveId" clId="{2BE563BA-E425-43B7-9A8E-5FFC49AC0556}" dt="2026-01-09T20:13:51.512" v="1118" actId="20577"/>
          <ac:spMkLst>
            <pc:docMk/>
            <pc:sldMk cId="2298732416" sldId="385"/>
            <ac:spMk id="2" creationId="{553D1866-CB5C-5017-91B2-A749FE195BEF}"/>
          </ac:spMkLst>
        </pc:spChg>
      </pc:sldChg>
      <pc:sldChg chg="addSp modSp add mod">
        <pc:chgData name="xiaochen li" userId="50b582a8adf77086" providerId="LiveId" clId="{2BE563BA-E425-43B7-9A8E-5FFC49AC0556}" dt="2025-12-31T01:50:01.652" v="583" actId="20577"/>
        <pc:sldMkLst>
          <pc:docMk/>
          <pc:sldMk cId="1189135801" sldId="386"/>
        </pc:sldMkLst>
        <pc:spChg chg="mod">
          <ac:chgData name="xiaochen li" userId="50b582a8adf77086" providerId="LiveId" clId="{2BE563BA-E425-43B7-9A8E-5FFC49AC0556}" dt="2025-12-31T01:50:01.652" v="583" actId="20577"/>
          <ac:spMkLst>
            <pc:docMk/>
            <pc:sldMk cId="1189135801" sldId="386"/>
            <ac:spMk id="2" creationId="{3A0FC9D1-BF6C-DCFB-EDED-0996981A2C49}"/>
          </ac:spMkLst>
        </pc:spChg>
      </pc:sldChg>
      <pc:sldChg chg="modSp add mod">
        <pc:chgData name="xiaochen li" userId="50b582a8adf77086" providerId="LiveId" clId="{2BE563BA-E425-43B7-9A8E-5FFC49AC0556}" dt="2025-12-31T01:56:59.831" v="599" actId="207"/>
        <pc:sldMkLst>
          <pc:docMk/>
          <pc:sldMk cId="3488907454" sldId="387"/>
        </pc:sldMkLst>
        <pc:spChg chg="mod">
          <ac:chgData name="xiaochen li" userId="50b582a8adf77086" providerId="LiveId" clId="{2BE563BA-E425-43B7-9A8E-5FFC49AC0556}" dt="2025-12-31T01:56:59.831" v="599" actId="207"/>
          <ac:spMkLst>
            <pc:docMk/>
            <pc:sldMk cId="3488907454" sldId="387"/>
            <ac:spMk id="2" creationId="{A16C2402-7586-07D8-75BC-67D3C3188750}"/>
          </ac:spMkLst>
        </pc:spChg>
      </pc:sldChg>
      <pc:sldChg chg="addSp delSp modSp add mod">
        <pc:chgData name="xiaochen li" userId="50b582a8adf77086" providerId="LiveId" clId="{2BE563BA-E425-43B7-9A8E-5FFC49AC0556}" dt="2025-12-31T02:03:50.952" v="771" actId="20577"/>
        <pc:sldMkLst>
          <pc:docMk/>
          <pc:sldMk cId="20553826" sldId="388"/>
        </pc:sldMkLst>
        <pc:spChg chg="add mod">
          <ac:chgData name="xiaochen li" userId="50b582a8adf77086" providerId="LiveId" clId="{2BE563BA-E425-43B7-9A8E-5FFC49AC0556}" dt="2025-12-31T02:03:48.199" v="768" actId="20577"/>
          <ac:spMkLst>
            <pc:docMk/>
            <pc:sldMk cId="20553826" sldId="388"/>
            <ac:spMk id="6" creationId="{BB55A24F-3F90-9657-EFFB-610B663D73EB}"/>
          </ac:spMkLst>
        </pc:spChg>
        <pc:spChg chg="add mod">
          <ac:chgData name="xiaochen li" userId="50b582a8adf77086" providerId="LiveId" clId="{2BE563BA-E425-43B7-9A8E-5FFC49AC0556}" dt="2025-12-31T02:03:50.952" v="771" actId="20577"/>
          <ac:spMkLst>
            <pc:docMk/>
            <pc:sldMk cId="20553826" sldId="388"/>
            <ac:spMk id="8" creationId="{4DD07E9E-9042-1657-C37D-6EFB6EE64FFA}"/>
          </ac:spMkLst>
        </pc:spChg>
      </pc:sldChg>
      <pc:sldChg chg="modSp add mod">
        <pc:chgData name="xiaochen li" userId="50b582a8adf77086" providerId="LiveId" clId="{2BE563BA-E425-43B7-9A8E-5FFC49AC0556}" dt="2025-12-31T02:03:57.647" v="777" actId="20577"/>
        <pc:sldMkLst>
          <pc:docMk/>
          <pc:sldMk cId="2817166841" sldId="389"/>
        </pc:sldMkLst>
        <pc:spChg chg="mod">
          <ac:chgData name="xiaochen li" userId="50b582a8adf77086" providerId="LiveId" clId="{2BE563BA-E425-43B7-9A8E-5FFC49AC0556}" dt="2025-12-31T02:03:54.356" v="774" actId="20577"/>
          <ac:spMkLst>
            <pc:docMk/>
            <pc:sldMk cId="2817166841" sldId="389"/>
            <ac:spMk id="6" creationId="{197FB11A-19FA-9180-DF40-8DFCD74B1EEA}"/>
          </ac:spMkLst>
        </pc:spChg>
        <pc:spChg chg="mod">
          <ac:chgData name="xiaochen li" userId="50b582a8adf77086" providerId="LiveId" clId="{2BE563BA-E425-43B7-9A8E-5FFC49AC0556}" dt="2025-12-31T02:03:57.647" v="777" actId="20577"/>
          <ac:spMkLst>
            <pc:docMk/>
            <pc:sldMk cId="2817166841" sldId="389"/>
            <ac:spMk id="8" creationId="{0DB08848-7F64-330F-C23A-F2BBE87F9F13}"/>
          </ac:spMkLst>
        </pc:spChg>
      </pc:sldChg>
      <pc:sldChg chg="modSp add mod">
        <pc:chgData name="xiaochen li" userId="50b582a8adf77086" providerId="LiveId" clId="{2BE563BA-E425-43B7-9A8E-5FFC49AC0556}" dt="2026-01-09T15:22:11.147" v="1103" actId="20577"/>
        <pc:sldMkLst>
          <pc:docMk/>
          <pc:sldMk cId="859864450" sldId="390"/>
        </pc:sldMkLst>
        <pc:spChg chg="mod">
          <ac:chgData name="xiaochen li" userId="50b582a8adf77086" providerId="LiveId" clId="{2BE563BA-E425-43B7-9A8E-5FFC49AC0556}" dt="2025-12-31T02:04:44.198" v="812" actId="20577"/>
          <ac:spMkLst>
            <pc:docMk/>
            <pc:sldMk cId="859864450" sldId="390"/>
            <ac:spMk id="6" creationId="{9F0AB5EC-667F-4C30-B38A-3E728071436C}"/>
          </ac:spMkLst>
        </pc:spChg>
        <pc:spChg chg="mod">
          <ac:chgData name="xiaochen li" userId="50b582a8adf77086" providerId="LiveId" clId="{2BE563BA-E425-43B7-9A8E-5FFC49AC0556}" dt="2026-01-09T15:22:11.147" v="1103" actId="20577"/>
          <ac:spMkLst>
            <pc:docMk/>
            <pc:sldMk cId="859864450" sldId="390"/>
            <ac:spMk id="8" creationId="{89DB51E9-7E8B-0F1A-0E2C-C347F435C064}"/>
          </ac:spMkLst>
        </pc:spChg>
      </pc:sldChg>
      <pc:sldChg chg="addSp delSp modSp add mod">
        <pc:chgData name="xiaochen li" userId="50b582a8adf77086" providerId="LiveId" clId="{2BE563BA-E425-43B7-9A8E-5FFC49AC0556}" dt="2025-12-31T02:07:17.667" v="876" actId="113"/>
        <pc:sldMkLst>
          <pc:docMk/>
          <pc:sldMk cId="1049930827" sldId="391"/>
        </pc:sldMkLst>
        <pc:spChg chg="add mod">
          <ac:chgData name="xiaochen li" userId="50b582a8adf77086" providerId="LiveId" clId="{2BE563BA-E425-43B7-9A8E-5FFC49AC0556}" dt="2025-12-31T02:07:17.667" v="876" actId="113"/>
          <ac:spMkLst>
            <pc:docMk/>
            <pc:sldMk cId="1049930827" sldId="391"/>
            <ac:spMk id="2" creationId="{39EB345B-D8C6-BB00-F7BF-52B0565AFA5B}"/>
          </ac:spMkLst>
        </pc:spChg>
      </pc:sldChg>
      <pc:sldChg chg="modSp add mod">
        <pc:chgData name="xiaochen li" userId="50b582a8adf77086" providerId="LiveId" clId="{2BE563BA-E425-43B7-9A8E-5FFC49AC0556}" dt="2025-12-31T02:16:05.122" v="901" actId="948"/>
        <pc:sldMkLst>
          <pc:docMk/>
          <pc:sldMk cId="1404907603" sldId="392"/>
        </pc:sldMkLst>
        <pc:spChg chg="mod">
          <ac:chgData name="xiaochen li" userId="50b582a8adf77086" providerId="LiveId" clId="{2BE563BA-E425-43B7-9A8E-5FFC49AC0556}" dt="2025-12-31T02:16:05.122" v="901" actId="948"/>
          <ac:spMkLst>
            <pc:docMk/>
            <pc:sldMk cId="1404907603" sldId="392"/>
            <ac:spMk id="2" creationId="{985A77D2-43CA-B421-4553-4D5BD23DE564}"/>
          </ac:spMkLst>
        </pc:spChg>
      </pc:sldChg>
      <pc:sldChg chg="modSp add mod ord">
        <pc:chgData name="xiaochen li" userId="50b582a8adf77086" providerId="LiveId" clId="{2BE563BA-E425-43B7-9A8E-5FFC49AC0556}" dt="2026-01-09T19:32:44.410" v="1107" actId="20577"/>
        <pc:sldMkLst>
          <pc:docMk/>
          <pc:sldMk cId="3021291930" sldId="393"/>
        </pc:sldMkLst>
        <pc:spChg chg="mod">
          <ac:chgData name="xiaochen li" userId="50b582a8adf77086" providerId="LiveId" clId="{2BE563BA-E425-43B7-9A8E-5FFC49AC0556}" dt="2026-01-09T19:32:44.410" v="1107" actId="20577"/>
          <ac:spMkLst>
            <pc:docMk/>
            <pc:sldMk cId="3021291930" sldId="393"/>
            <ac:spMk id="2" creationId="{F6A0B44B-7ACD-0498-7697-A596770DEFC4}"/>
          </ac:spMkLst>
        </pc:spChg>
        <pc:spChg chg="mod">
          <ac:chgData name="xiaochen li" userId="50b582a8adf77086" providerId="LiveId" clId="{2BE563BA-E425-43B7-9A8E-5FFC49AC0556}" dt="2025-12-31T02:16:59.331" v="909" actId="20577"/>
          <ac:spMkLst>
            <pc:docMk/>
            <pc:sldMk cId="3021291930" sldId="393"/>
            <ac:spMk id="3" creationId="{F689BE78-2164-B3AA-EBB0-EA60F59E718B}"/>
          </ac:spMkLst>
        </pc:spChg>
      </pc:sldChg>
      <pc:sldChg chg="modSp add mod">
        <pc:chgData name="xiaochen li" userId="50b582a8adf77086" providerId="LiveId" clId="{2BE563BA-E425-43B7-9A8E-5FFC49AC0556}" dt="2025-12-31T02:32:53.174" v="1073" actId="20578"/>
        <pc:sldMkLst>
          <pc:docMk/>
          <pc:sldMk cId="1721704342" sldId="394"/>
        </pc:sldMkLst>
        <pc:spChg chg="mod">
          <ac:chgData name="xiaochen li" userId="50b582a8adf77086" providerId="LiveId" clId="{2BE563BA-E425-43B7-9A8E-5FFC49AC0556}" dt="2025-12-31T02:32:53.174" v="1073" actId="20578"/>
          <ac:spMkLst>
            <pc:docMk/>
            <pc:sldMk cId="1721704342" sldId="394"/>
            <ac:spMk id="2" creationId="{1845BC20-FB0B-8EB8-EDF1-58B9C962E34D}"/>
          </ac:spMkLst>
        </pc:spChg>
        <pc:spChg chg="mod">
          <ac:chgData name="xiaochen li" userId="50b582a8adf77086" providerId="LiveId" clId="{2BE563BA-E425-43B7-9A8E-5FFC49AC0556}" dt="2025-12-31T02:26:12.931" v="966"/>
          <ac:spMkLst>
            <pc:docMk/>
            <pc:sldMk cId="1721704342" sldId="394"/>
            <ac:spMk id="3" creationId="{12231CF0-9BAE-32B1-3EBC-467BFCAB18D3}"/>
          </ac:spMkLst>
        </pc:spChg>
      </pc:sldChg>
      <pc:sldChg chg="addSp delSp modSp add mod ord">
        <pc:chgData name="xiaochen li" userId="50b582a8adf77086" providerId="LiveId" clId="{2BE563BA-E425-43B7-9A8E-5FFC49AC0556}" dt="2025-12-31T02:36:07.122" v="1090" actId="20577"/>
        <pc:sldMkLst>
          <pc:docMk/>
          <pc:sldMk cId="2714479663" sldId="395"/>
        </pc:sldMkLst>
        <pc:spChg chg="add del mod">
          <ac:chgData name="xiaochen li" userId="50b582a8adf77086" providerId="LiveId" clId="{2BE563BA-E425-43B7-9A8E-5FFC49AC0556}" dt="2025-12-31T02:36:07.122" v="1090" actId="20577"/>
          <ac:spMkLst>
            <pc:docMk/>
            <pc:sldMk cId="2714479663" sldId="395"/>
            <ac:spMk id="2" creationId="{3E6764BA-EC86-1F73-0DDE-B6EE442C508A}"/>
          </ac:spMkLst>
        </pc:spChg>
      </pc:sldChg>
      <pc:sldChg chg="modSp add mod">
        <pc:chgData name="xiaochen li" userId="50b582a8adf77086" providerId="LiveId" clId="{2BE563BA-E425-43B7-9A8E-5FFC49AC0556}" dt="2025-12-31T02:36:30.462" v="1100" actId="20577"/>
        <pc:sldMkLst>
          <pc:docMk/>
          <pc:sldMk cId="1624510121" sldId="396"/>
        </pc:sldMkLst>
        <pc:spChg chg="mod">
          <ac:chgData name="xiaochen li" userId="50b582a8adf77086" providerId="LiveId" clId="{2BE563BA-E425-43B7-9A8E-5FFC49AC0556}" dt="2025-12-31T02:36:30.462" v="1100" actId="20577"/>
          <ac:spMkLst>
            <pc:docMk/>
            <pc:sldMk cId="1624510121" sldId="396"/>
            <ac:spMk id="2" creationId="{1FD608E4-3735-071C-1CEF-F43B090A1AB8}"/>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E1D0DF1B-4397-7E4A-8FAC-D5CC3C4F7D88}"/>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2935898A-EB24-374E-98F8-F495FA2578DF}"/>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9F99E889-E390-824A-A80B-BB5C8B22BFE6}" type="datetimeFigureOut">
              <a:rPr lang="en-US" smtClean="0"/>
              <a:t>1/8/2026</a:t>
            </a:fld>
            <a:endParaRPr lang="en-US"/>
          </a:p>
        </p:txBody>
      </p:sp>
      <p:sp>
        <p:nvSpPr>
          <p:cNvPr id="4" name="Footer Placeholder 3">
            <a:extLst>
              <a:ext uri="{FF2B5EF4-FFF2-40B4-BE49-F238E27FC236}">
                <a16:creationId xmlns:a16="http://schemas.microsoft.com/office/drawing/2014/main" id="{E6226798-0F80-D948-8FD3-7E164882A8F7}"/>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DE512E3E-C805-804D-8E3A-3C4742C60422}"/>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CBB07F27-5F19-FD4F-AB32-22C9AC35E6FA}" type="slidenum">
              <a:rPr lang="en-US" smtClean="0"/>
              <a:t>‹#›</a:t>
            </a:fld>
            <a:endParaRPr lang="en-US"/>
          </a:p>
        </p:txBody>
      </p:sp>
    </p:spTree>
    <p:extLst>
      <p:ext uri="{BB962C8B-B14F-4D97-AF65-F5344CB8AC3E}">
        <p14:creationId xmlns:p14="http://schemas.microsoft.com/office/powerpoint/2010/main" val="295415655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EE2166C-BB42-3F4F-9ADA-A0649F6CC1B1}" type="datetimeFigureOut">
              <a:rPr lang="en-US" smtClean="0"/>
              <a:t>1/8/2026</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1CD05B5-1B73-1E45-A4C3-9BE456547979}" type="slidenum">
              <a:rPr lang="en-US" smtClean="0"/>
              <a:t>‹#›</a:t>
            </a:fld>
            <a:endParaRPr lang="en-US" dirty="0"/>
          </a:p>
        </p:txBody>
      </p:sp>
    </p:spTree>
    <p:extLst>
      <p:ext uri="{BB962C8B-B14F-4D97-AF65-F5344CB8AC3E}">
        <p14:creationId xmlns:p14="http://schemas.microsoft.com/office/powerpoint/2010/main" val="20741355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1CD05B5-1B73-1E45-A4C3-9BE456547979}" type="slidenum">
              <a:rPr lang="en-US" smtClean="0"/>
              <a:t>1</a:t>
            </a:fld>
            <a:endParaRPr lang="en-US" dirty="0"/>
          </a:p>
        </p:txBody>
      </p:sp>
    </p:spTree>
    <p:extLst>
      <p:ext uri="{BB962C8B-B14F-4D97-AF65-F5344CB8AC3E}">
        <p14:creationId xmlns:p14="http://schemas.microsoft.com/office/powerpoint/2010/main" val="421426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dirty="0"/>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a:off x="593087" y="6345718"/>
            <a:ext cx="1293013" cy="365125"/>
          </a:xfrm>
          <a:prstGeom prst="rect">
            <a:avLst/>
          </a:prstGeom>
        </p:spPr>
        <p:txBody>
          <a:bodyPr/>
          <a:lstStyle/>
          <a:p>
            <a:fld id="{11B04332-F0DA-EB48-AF2D-08BC956414F0}" type="datetime1">
              <a:rPr lang="en-US" smtClean="0"/>
              <a:t>1/8/2026</a:t>
            </a:fld>
            <a:endParaRPr lang="en-US" dirty="0"/>
          </a:p>
        </p:txBody>
      </p:sp>
      <p:sp>
        <p:nvSpPr>
          <p:cNvPr id="5" name="Footer Placeholder 4"/>
          <p:cNvSpPr>
            <a:spLocks noGrp="1"/>
          </p:cNvSpPr>
          <p:nvPr>
            <p:ph type="ftr" sz="quarter" idx="11"/>
          </p:nvPr>
        </p:nvSpPr>
        <p:spPr>
          <a:xfrm>
            <a:off x="4616564" y="98921"/>
            <a:ext cx="2793088" cy="365125"/>
          </a:xfrm>
          <a:prstGeom prst="rect">
            <a:avLst/>
          </a:prstGeom>
        </p:spPr>
        <p:txBody>
          <a:bodyPr/>
          <a:lstStyle/>
          <a:p>
            <a:r>
              <a:rPr lang="en-US" dirty="0"/>
              <a:t>DRAFT</a:t>
            </a:r>
          </a:p>
        </p:txBody>
      </p:sp>
      <p:sp>
        <p:nvSpPr>
          <p:cNvPr id="6" name="Slide Number Placeholder 5"/>
          <p:cNvSpPr>
            <a:spLocks noGrp="1"/>
          </p:cNvSpPr>
          <p:nvPr>
            <p:ph type="sldNum" sz="quarter" idx="12"/>
          </p:nvPr>
        </p:nvSpPr>
        <p:spPr/>
        <p:txBody>
          <a:bodyPr/>
          <a:lstStyle/>
          <a:p>
            <a:fld id="{4E1C71C6-E758-FD41-AF3F-CBFC7C528FF6}" type="slidenum">
              <a:rPr lang="en-US" smtClean="0"/>
              <a:t>‹#›</a:t>
            </a:fld>
            <a:endParaRPr lang="en-US" dirty="0"/>
          </a:p>
        </p:txBody>
      </p:sp>
    </p:spTree>
    <p:extLst>
      <p:ext uri="{BB962C8B-B14F-4D97-AF65-F5344CB8AC3E}">
        <p14:creationId xmlns:p14="http://schemas.microsoft.com/office/powerpoint/2010/main" val="17283514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Drag picture to placeholder or click icon to add</a:t>
            </a:r>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593087" y="6345718"/>
            <a:ext cx="1293013" cy="365125"/>
          </a:xfrm>
          <a:prstGeom prst="rect">
            <a:avLst/>
          </a:prstGeom>
        </p:spPr>
        <p:txBody>
          <a:bodyPr/>
          <a:lstStyle/>
          <a:p>
            <a:fld id="{E0C5459A-0388-284B-9FD1-6CAF277FC6F8}" type="datetime1">
              <a:rPr lang="en-US" smtClean="0"/>
              <a:t>1/8/2026</a:t>
            </a:fld>
            <a:endParaRPr lang="en-US" dirty="0"/>
          </a:p>
        </p:txBody>
      </p:sp>
      <p:sp>
        <p:nvSpPr>
          <p:cNvPr id="6" name="Footer Placeholder 5"/>
          <p:cNvSpPr>
            <a:spLocks noGrp="1"/>
          </p:cNvSpPr>
          <p:nvPr>
            <p:ph type="ftr" sz="quarter" idx="11"/>
          </p:nvPr>
        </p:nvSpPr>
        <p:spPr>
          <a:xfrm>
            <a:off x="2221471" y="6345718"/>
            <a:ext cx="2793088" cy="365125"/>
          </a:xfrm>
          <a:prstGeom prst="rect">
            <a:avLst/>
          </a:prstGeom>
        </p:spPr>
        <p:txBody>
          <a:bodyPr/>
          <a:lstStyle/>
          <a:p>
            <a:r>
              <a:rPr lang="en-US"/>
              <a:t>DRAFT</a:t>
            </a:r>
            <a:endParaRPr lang="en-US" dirty="0"/>
          </a:p>
        </p:txBody>
      </p:sp>
      <p:sp>
        <p:nvSpPr>
          <p:cNvPr id="7" name="Slide Number Placeholder 6"/>
          <p:cNvSpPr>
            <a:spLocks noGrp="1"/>
          </p:cNvSpPr>
          <p:nvPr>
            <p:ph type="sldNum" sz="quarter" idx="12"/>
          </p:nvPr>
        </p:nvSpPr>
        <p:spPr/>
        <p:txBody>
          <a:bodyPr/>
          <a:lstStyle/>
          <a:p>
            <a:fld id="{4E1C71C6-E758-FD41-AF3F-CBFC7C528FF6}" type="slidenum">
              <a:rPr lang="en-US" smtClean="0"/>
              <a:t>‹#›</a:t>
            </a:fld>
            <a:endParaRPr lang="en-US" dirty="0"/>
          </a:p>
        </p:txBody>
      </p:sp>
    </p:spTree>
    <p:extLst>
      <p:ext uri="{BB962C8B-B14F-4D97-AF65-F5344CB8AC3E}">
        <p14:creationId xmlns:p14="http://schemas.microsoft.com/office/powerpoint/2010/main" val="36159831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593087" y="6345718"/>
            <a:ext cx="1293013" cy="365125"/>
          </a:xfrm>
          <a:prstGeom prst="rect">
            <a:avLst/>
          </a:prstGeom>
        </p:spPr>
        <p:txBody>
          <a:bodyPr/>
          <a:lstStyle/>
          <a:p>
            <a:fld id="{984AD5E2-D0C6-964D-BB04-8D26FCC8F0D6}" type="datetime1">
              <a:rPr lang="en-US" smtClean="0"/>
              <a:t>1/8/2026</a:t>
            </a:fld>
            <a:endParaRPr lang="en-US" dirty="0"/>
          </a:p>
        </p:txBody>
      </p:sp>
      <p:sp>
        <p:nvSpPr>
          <p:cNvPr id="5" name="Footer Placeholder 4"/>
          <p:cNvSpPr>
            <a:spLocks noGrp="1"/>
          </p:cNvSpPr>
          <p:nvPr>
            <p:ph type="ftr" sz="quarter" idx="11"/>
          </p:nvPr>
        </p:nvSpPr>
        <p:spPr>
          <a:xfrm>
            <a:off x="2221471" y="6345718"/>
            <a:ext cx="2793088" cy="365125"/>
          </a:xfrm>
          <a:prstGeom prst="rect">
            <a:avLst/>
          </a:prstGeom>
        </p:spPr>
        <p:txBody>
          <a:bodyPr/>
          <a:lstStyle/>
          <a:p>
            <a:r>
              <a:rPr lang="en-US"/>
              <a:t>DRAFT</a:t>
            </a:r>
            <a:endParaRPr lang="en-US" dirty="0"/>
          </a:p>
        </p:txBody>
      </p:sp>
      <p:sp>
        <p:nvSpPr>
          <p:cNvPr id="6" name="Slide Number Placeholder 5"/>
          <p:cNvSpPr>
            <a:spLocks noGrp="1"/>
          </p:cNvSpPr>
          <p:nvPr>
            <p:ph type="sldNum" sz="quarter" idx="12"/>
          </p:nvPr>
        </p:nvSpPr>
        <p:spPr/>
        <p:txBody>
          <a:bodyPr/>
          <a:lstStyle/>
          <a:p>
            <a:fld id="{4E1C71C6-E758-FD41-AF3F-CBFC7C528FF6}" type="slidenum">
              <a:rPr lang="en-US" smtClean="0"/>
              <a:t>‹#›</a:t>
            </a:fld>
            <a:endParaRPr lang="en-US" dirty="0"/>
          </a:p>
        </p:txBody>
      </p:sp>
    </p:spTree>
    <p:extLst>
      <p:ext uri="{BB962C8B-B14F-4D97-AF65-F5344CB8AC3E}">
        <p14:creationId xmlns:p14="http://schemas.microsoft.com/office/powerpoint/2010/main" val="372331729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593087" y="6345718"/>
            <a:ext cx="1293013" cy="365125"/>
          </a:xfrm>
          <a:prstGeom prst="rect">
            <a:avLst/>
          </a:prstGeom>
        </p:spPr>
        <p:txBody>
          <a:bodyPr/>
          <a:lstStyle/>
          <a:p>
            <a:fld id="{2F2A8CFD-5C3B-1841-A6EA-9224B5AA6ECB}" type="datetime1">
              <a:rPr lang="en-US" smtClean="0"/>
              <a:t>1/8/2026</a:t>
            </a:fld>
            <a:endParaRPr lang="en-US" dirty="0"/>
          </a:p>
        </p:txBody>
      </p:sp>
      <p:sp>
        <p:nvSpPr>
          <p:cNvPr id="5" name="Footer Placeholder 4"/>
          <p:cNvSpPr>
            <a:spLocks noGrp="1"/>
          </p:cNvSpPr>
          <p:nvPr>
            <p:ph type="ftr" sz="quarter" idx="11"/>
          </p:nvPr>
        </p:nvSpPr>
        <p:spPr>
          <a:xfrm>
            <a:off x="2221471" y="6345718"/>
            <a:ext cx="2793088" cy="365125"/>
          </a:xfrm>
          <a:prstGeom prst="rect">
            <a:avLst/>
          </a:prstGeom>
        </p:spPr>
        <p:txBody>
          <a:bodyPr/>
          <a:lstStyle/>
          <a:p>
            <a:r>
              <a:rPr lang="en-US"/>
              <a:t>DRAFT</a:t>
            </a:r>
            <a:endParaRPr lang="en-US" dirty="0"/>
          </a:p>
        </p:txBody>
      </p:sp>
      <p:sp>
        <p:nvSpPr>
          <p:cNvPr id="6" name="Slide Number Placeholder 5"/>
          <p:cNvSpPr>
            <a:spLocks noGrp="1"/>
          </p:cNvSpPr>
          <p:nvPr>
            <p:ph type="sldNum" sz="quarter" idx="12"/>
          </p:nvPr>
        </p:nvSpPr>
        <p:spPr/>
        <p:txBody>
          <a:bodyPr/>
          <a:lstStyle/>
          <a:p>
            <a:fld id="{4E1C71C6-E758-FD41-AF3F-CBFC7C528FF6}" type="slidenum">
              <a:rPr lang="en-US" smtClean="0"/>
              <a:t>‹#›</a:t>
            </a:fld>
            <a:endParaRPr lang="en-US" dirty="0"/>
          </a:p>
        </p:txBody>
      </p:sp>
    </p:spTree>
    <p:extLst>
      <p:ext uri="{BB962C8B-B14F-4D97-AF65-F5344CB8AC3E}">
        <p14:creationId xmlns:p14="http://schemas.microsoft.com/office/powerpoint/2010/main" val="241799648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6D03B91A-2FF4-B14B-944E-A0D9A0D95E1E}" type="datetime1">
              <a:rPr lang="en-US" smtClean="0"/>
              <a:t>1/8/2026</a:t>
            </a:fld>
            <a:endParaRPr lang="en-US" dirty="0"/>
          </a:p>
        </p:txBody>
      </p:sp>
      <p:sp>
        <p:nvSpPr>
          <p:cNvPr id="5" name="Footer Placeholder 4"/>
          <p:cNvSpPr>
            <a:spLocks noGrp="1"/>
          </p:cNvSpPr>
          <p:nvPr>
            <p:ph type="ftr" sz="quarter" idx="11"/>
          </p:nvPr>
        </p:nvSpPr>
        <p:spPr>
          <a:xfrm>
            <a:off x="4038600" y="6356351"/>
            <a:ext cx="4114800" cy="365125"/>
          </a:xfrm>
          <a:prstGeom prst="rect">
            <a:avLst/>
          </a:prstGeom>
        </p:spPr>
        <p:txBody>
          <a:bodyPr/>
          <a:lstStyle/>
          <a:p>
            <a:r>
              <a:rPr lang="en-US"/>
              <a:t>DRAFT</a:t>
            </a:r>
            <a:endParaRPr lang="en-US" dirty="0"/>
          </a:p>
        </p:txBody>
      </p:sp>
      <p:sp>
        <p:nvSpPr>
          <p:cNvPr id="6" name="Slide Number Placeholder 5"/>
          <p:cNvSpPr>
            <a:spLocks noGrp="1"/>
          </p:cNvSpPr>
          <p:nvPr>
            <p:ph type="sldNum" sz="quarter" idx="12"/>
          </p:nvPr>
        </p:nvSpPr>
        <p:spPr/>
        <p:txBody>
          <a:bodyPr/>
          <a:lstStyle/>
          <a:p>
            <a:fld id="{5B314E03-086E-7B43-B64C-B670B87447BB}" type="slidenum">
              <a:rPr lang="en-US" smtClean="0"/>
              <a:t>‹#›</a:t>
            </a:fld>
            <a:endParaRPr lang="en-US" dirty="0"/>
          </a:p>
        </p:txBody>
      </p:sp>
    </p:spTree>
    <p:extLst>
      <p:ext uri="{BB962C8B-B14F-4D97-AF65-F5344CB8AC3E}">
        <p14:creationId xmlns:p14="http://schemas.microsoft.com/office/powerpoint/2010/main" val="154823221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28331E9-755C-BE40-B56F-94FF68869427}" type="datetime1">
              <a:rPr lang="en-US" smtClean="0"/>
              <a:t>1/8/2026</a:t>
            </a:fld>
            <a:endParaRPr lang="en-US" dirty="0"/>
          </a:p>
        </p:txBody>
      </p:sp>
      <p:sp>
        <p:nvSpPr>
          <p:cNvPr id="5" name="Footer Placeholder 4"/>
          <p:cNvSpPr>
            <a:spLocks noGrp="1"/>
          </p:cNvSpPr>
          <p:nvPr>
            <p:ph type="ftr" sz="quarter" idx="11"/>
          </p:nvPr>
        </p:nvSpPr>
        <p:spPr>
          <a:xfrm>
            <a:off x="4038600" y="6356351"/>
            <a:ext cx="4114800" cy="365125"/>
          </a:xfrm>
          <a:prstGeom prst="rect">
            <a:avLst/>
          </a:prstGeom>
        </p:spPr>
        <p:txBody>
          <a:bodyPr/>
          <a:lstStyle/>
          <a:p>
            <a:r>
              <a:rPr lang="en-US"/>
              <a:t>DRAFT</a:t>
            </a:r>
            <a:endParaRPr lang="en-US" dirty="0"/>
          </a:p>
        </p:txBody>
      </p:sp>
      <p:sp>
        <p:nvSpPr>
          <p:cNvPr id="6" name="Slide Number Placeholder 5"/>
          <p:cNvSpPr>
            <a:spLocks noGrp="1"/>
          </p:cNvSpPr>
          <p:nvPr>
            <p:ph type="sldNum" sz="quarter" idx="12"/>
          </p:nvPr>
        </p:nvSpPr>
        <p:spPr/>
        <p:txBody>
          <a:bodyPr/>
          <a:lstStyle/>
          <a:p>
            <a:fld id="{5B314E03-086E-7B43-B64C-B670B87447BB}" type="slidenum">
              <a:rPr lang="en-US" smtClean="0"/>
              <a:t>‹#›</a:t>
            </a:fld>
            <a:endParaRPr lang="en-US" dirty="0"/>
          </a:p>
        </p:txBody>
      </p:sp>
    </p:spTree>
    <p:extLst>
      <p:ext uri="{BB962C8B-B14F-4D97-AF65-F5344CB8AC3E}">
        <p14:creationId xmlns:p14="http://schemas.microsoft.com/office/powerpoint/2010/main" val="7948680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39"/>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1" y="4589464"/>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69A901B-648B-BC42-B046-8D8A6402C64F}" type="datetime1">
              <a:rPr lang="en-US" smtClean="0"/>
              <a:t>1/8/2026</a:t>
            </a:fld>
            <a:endParaRPr lang="en-US" dirty="0"/>
          </a:p>
        </p:txBody>
      </p:sp>
      <p:sp>
        <p:nvSpPr>
          <p:cNvPr id="5" name="Footer Placeholder 4"/>
          <p:cNvSpPr>
            <a:spLocks noGrp="1"/>
          </p:cNvSpPr>
          <p:nvPr>
            <p:ph type="ftr" sz="quarter" idx="11"/>
          </p:nvPr>
        </p:nvSpPr>
        <p:spPr>
          <a:xfrm>
            <a:off x="4038600" y="6356351"/>
            <a:ext cx="4114800" cy="365125"/>
          </a:xfrm>
          <a:prstGeom prst="rect">
            <a:avLst/>
          </a:prstGeom>
        </p:spPr>
        <p:txBody>
          <a:bodyPr/>
          <a:lstStyle/>
          <a:p>
            <a:r>
              <a:rPr lang="en-US"/>
              <a:t>DRAFT</a:t>
            </a:r>
            <a:endParaRPr lang="en-US" dirty="0"/>
          </a:p>
        </p:txBody>
      </p:sp>
      <p:sp>
        <p:nvSpPr>
          <p:cNvPr id="6" name="Slide Number Placeholder 5"/>
          <p:cNvSpPr>
            <a:spLocks noGrp="1"/>
          </p:cNvSpPr>
          <p:nvPr>
            <p:ph type="sldNum" sz="quarter" idx="12"/>
          </p:nvPr>
        </p:nvSpPr>
        <p:spPr/>
        <p:txBody>
          <a:bodyPr/>
          <a:lstStyle/>
          <a:p>
            <a:fld id="{5B314E03-086E-7B43-B64C-B670B87447BB}" type="slidenum">
              <a:rPr lang="en-US" smtClean="0"/>
              <a:t>‹#›</a:t>
            </a:fld>
            <a:endParaRPr lang="en-US" dirty="0"/>
          </a:p>
        </p:txBody>
      </p:sp>
    </p:spTree>
    <p:extLst>
      <p:ext uri="{BB962C8B-B14F-4D97-AF65-F5344CB8AC3E}">
        <p14:creationId xmlns:p14="http://schemas.microsoft.com/office/powerpoint/2010/main" val="19992000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5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825625"/>
            <a:ext cx="515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E2F94C0-89FB-E944-BE75-3D17D0F0B4C2}" type="datetime1">
              <a:rPr lang="en-US" smtClean="0"/>
              <a:t>1/8/2026</a:t>
            </a:fld>
            <a:endParaRPr lang="en-US" dirty="0"/>
          </a:p>
        </p:txBody>
      </p:sp>
      <p:sp>
        <p:nvSpPr>
          <p:cNvPr id="6" name="Footer Placeholder 5"/>
          <p:cNvSpPr>
            <a:spLocks noGrp="1"/>
          </p:cNvSpPr>
          <p:nvPr>
            <p:ph type="ftr" sz="quarter" idx="11"/>
          </p:nvPr>
        </p:nvSpPr>
        <p:spPr>
          <a:xfrm>
            <a:off x="4038600" y="6356351"/>
            <a:ext cx="4114800" cy="365125"/>
          </a:xfrm>
          <a:prstGeom prst="rect">
            <a:avLst/>
          </a:prstGeom>
        </p:spPr>
        <p:txBody>
          <a:bodyPr/>
          <a:lstStyle/>
          <a:p>
            <a:r>
              <a:rPr lang="en-US"/>
              <a:t>DRAFT</a:t>
            </a:r>
            <a:endParaRPr lang="en-US" dirty="0"/>
          </a:p>
        </p:txBody>
      </p:sp>
      <p:sp>
        <p:nvSpPr>
          <p:cNvPr id="7" name="Slide Number Placeholder 6"/>
          <p:cNvSpPr>
            <a:spLocks noGrp="1"/>
          </p:cNvSpPr>
          <p:nvPr>
            <p:ph type="sldNum" sz="quarter" idx="12"/>
          </p:nvPr>
        </p:nvSpPr>
        <p:spPr/>
        <p:txBody>
          <a:bodyPr/>
          <a:lstStyle/>
          <a:p>
            <a:fld id="{5B314E03-086E-7B43-B64C-B670B87447BB}" type="slidenum">
              <a:rPr lang="en-US" smtClean="0"/>
              <a:t>‹#›</a:t>
            </a:fld>
            <a:endParaRPr lang="en-US" dirty="0"/>
          </a:p>
        </p:txBody>
      </p:sp>
    </p:spTree>
    <p:extLst>
      <p:ext uri="{BB962C8B-B14F-4D97-AF65-F5344CB8AC3E}">
        <p14:creationId xmlns:p14="http://schemas.microsoft.com/office/powerpoint/2010/main" val="13911505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40317" y="365126"/>
            <a:ext cx="10515600" cy="1325563"/>
          </a:xfrm>
        </p:spPr>
        <p:txBody>
          <a:bodyPr/>
          <a:lstStyle/>
          <a:p>
            <a:r>
              <a:rPr lang="en-US"/>
              <a:t>Click to edit Master title style</a:t>
            </a:r>
          </a:p>
        </p:txBody>
      </p:sp>
      <p:sp>
        <p:nvSpPr>
          <p:cNvPr id="3" name="Text Placeholder 2"/>
          <p:cNvSpPr>
            <a:spLocks noGrp="1"/>
          </p:cNvSpPr>
          <p:nvPr>
            <p:ph type="body" idx="1"/>
          </p:nvPr>
        </p:nvSpPr>
        <p:spPr>
          <a:xfrm>
            <a:off x="840318" y="1681163"/>
            <a:ext cx="5158316"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40318" y="2505075"/>
            <a:ext cx="5158316"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71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71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95ED3A9-D558-EB48-896D-D628CEC8BE7E}" type="datetime1">
              <a:rPr lang="en-US" smtClean="0"/>
              <a:t>1/8/2026</a:t>
            </a:fld>
            <a:endParaRPr lang="en-US" dirty="0"/>
          </a:p>
        </p:txBody>
      </p:sp>
      <p:sp>
        <p:nvSpPr>
          <p:cNvPr id="8" name="Footer Placeholder 7"/>
          <p:cNvSpPr>
            <a:spLocks noGrp="1"/>
          </p:cNvSpPr>
          <p:nvPr>
            <p:ph type="ftr" sz="quarter" idx="11"/>
          </p:nvPr>
        </p:nvSpPr>
        <p:spPr>
          <a:xfrm>
            <a:off x="4038600" y="6356351"/>
            <a:ext cx="4114800" cy="365125"/>
          </a:xfrm>
          <a:prstGeom prst="rect">
            <a:avLst/>
          </a:prstGeom>
        </p:spPr>
        <p:txBody>
          <a:bodyPr/>
          <a:lstStyle/>
          <a:p>
            <a:r>
              <a:rPr lang="en-US"/>
              <a:t>DRAFT</a:t>
            </a:r>
            <a:endParaRPr lang="en-US" dirty="0"/>
          </a:p>
        </p:txBody>
      </p:sp>
      <p:sp>
        <p:nvSpPr>
          <p:cNvPr id="9" name="Slide Number Placeholder 8"/>
          <p:cNvSpPr>
            <a:spLocks noGrp="1"/>
          </p:cNvSpPr>
          <p:nvPr>
            <p:ph type="sldNum" sz="quarter" idx="12"/>
          </p:nvPr>
        </p:nvSpPr>
        <p:spPr/>
        <p:txBody>
          <a:bodyPr/>
          <a:lstStyle/>
          <a:p>
            <a:fld id="{5B314E03-086E-7B43-B64C-B670B87447BB}" type="slidenum">
              <a:rPr lang="en-US" smtClean="0"/>
              <a:t>‹#›</a:t>
            </a:fld>
            <a:endParaRPr lang="en-US" dirty="0"/>
          </a:p>
        </p:txBody>
      </p:sp>
    </p:spTree>
    <p:extLst>
      <p:ext uri="{BB962C8B-B14F-4D97-AF65-F5344CB8AC3E}">
        <p14:creationId xmlns:p14="http://schemas.microsoft.com/office/powerpoint/2010/main" val="141279534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FB5AA9F-598E-994E-85AA-780B296D3A9A}" type="datetime1">
              <a:rPr lang="en-US" smtClean="0"/>
              <a:t>1/8/2026</a:t>
            </a:fld>
            <a:endParaRPr lang="en-US" dirty="0"/>
          </a:p>
        </p:txBody>
      </p:sp>
      <p:sp>
        <p:nvSpPr>
          <p:cNvPr id="4" name="Footer Placeholder 3"/>
          <p:cNvSpPr>
            <a:spLocks noGrp="1"/>
          </p:cNvSpPr>
          <p:nvPr>
            <p:ph type="ftr" sz="quarter" idx="11"/>
          </p:nvPr>
        </p:nvSpPr>
        <p:spPr>
          <a:xfrm>
            <a:off x="4038600" y="6356351"/>
            <a:ext cx="4114800" cy="365125"/>
          </a:xfrm>
          <a:prstGeom prst="rect">
            <a:avLst/>
          </a:prstGeom>
        </p:spPr>
        <p:txBody>
          <a:bodyPr/>
          <a:lstStyle/>
          <a:p>
            <a:r>
              <a:rPr lang="en-US"/>
              <a:t>DRAFT</a:t>
            </a:r>
            <a:endParaRPr lang="en-US" dirty="0"/>
          </a:p>
        </p:txBody>
      </p:sp>
      <p:sp>
        <p:nvSpPr>
          <p:cNvPr id="5" name="Slide Number Placeholder 4"/>
          <p:cNvSpPr>
            <a:spLocks noGrp="1"/>
          </p:cNvSpPr>
          <p:nvPr>
            <p:ph type="sldNum" sz="quarter" idx="12"/>
          </p:nvPr>
        </p:nvSpPr>
        <p:spPr/>
        <p:txBody>
          <a:bodyPr/>
          <a:lstStyle/>
          <a:p>
            <a:fld id="{5B314E03-086E-7B43-B64C-B670B87447BB}" type="slidenum">
              <a:rPr lang="en-US" smtClean="0"/>
              <a:t>‹#›</a:t>
            </a:fld>
            <a:endParaRPr lang="en-US" dirty="0"/>
          </a:p>
        </p:txBody>
      </p:sp>
    </p:spTree>
    <p:extLst>
      <p:ext uri="{BB962C8B-B14F-4D97-AF65-F5344CB8AC3E}">
        <p14:creationId xmlns:p14="http://schemas.microsoft.com/office/powerpoint/2010/main" val="1247121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27B9FC9-371B-484E-BDE1-D6F478C0445F}" type="datetime1">
              <a:rPr lang="en-US" smtClean="0"/>
              <a:t>1/8/2026</a:t>
            </a:fld>
            <a:endParaRPr lang="en-US" dirty="0"/>
          </a:p>
        </p:txBody>
      </p:sp>
      <p:sp>
        <p:nvSpPr>
          <p:cNvPr id="3" name="Footer Placeholder 2"/>
          <p:cNvSpPr>
            <a:spLocks noGrp="1"/>
          </p:cNvSpPr>
          <p:nvPr>
            <p:ph type="ftr" sz="quarter" idx="11"/>
          </p:nvPr>
        </p:nvSpPr>
        <p:spPr>
          <a:xfrm>
            <a:off x="4038600" y="6356351"/>
            <a:ext cx="4114800" cy="365125"/>
          </a:xfrm>
          <a:prstGeom prst="rect">
            <a:avLst/>
          </a:prstGeom>
        </p:spPr>
        <p:txBody>
          <a:bodyPr/>
          <a:lstStyle/>
          <a:p>
            <a:r>
              <a:rPr lang="en-US"/>
              <a:t>DRAFT</a:t>
            </a:r>
            <a:endParaRPr lang="en-US" dirty="0"/>
          </a:p>
        </p:txBody>
      </p:sp>
      <p:sp>
        <p:nvSpPr>
          <p:cNvPr id="4" name="Slide Number Placeholder 3"/>
          <p:cNvSpPr>
            <a:spLocks noGrp="1"/>
          </p:cNvSpPr>
          <p:nvPr>
            <p:ph type="sldNum" sz="quarter" idx="12"/>
          </p:nvPr>
        </p:nvSpPr>
        <p:spPr/>
        <p:txBody>
          <a:bodyPr/>
          <a:lstStyle/>
          <a:p>
            <a:fld id="{5B314E03-086E-7B43-B64C-B670B87447BB}" type="slidenum">
              <a:rPr lang="en-US" smtClean="0"/>
              <a:t>‹#›</a:t>
            </a:fld>
            <a:endParaRPr lang="en-US" dirty="0"/>
          </a:p>
        </p:txBody>
      </p:sp>
    </p:spTree>
    <p:extLst>
      <p:ext uri="{BB962C8B-B14F-4D97-AF65-F5344CB8AC3E}">
        <p14:creationId xmlns:p14="http://schemas.microsoft.com/office/powerpoint/2010/main" val="930655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a:xfrm>
            <a:off x="593087" y="6345718"/>
            <a:ext cx="1293013" cy="365125"/>
          </a:xfrm>
          <a:prstGeom prst="rect">
            <a:avLst/>
          </a:prstGeom>
        </p:spPr>
        <p:txBody>
          <a:bodyPr/>
          <a:lstStyle/>
          <a:p>
            <a:fld id="{D6FA043D-7162-4746-95E8-515775FE40FE}" type="datetime1">
              <a:rPr lang="en-US" smtClean="0"/>
              <a:t>1/8/2026</a:t>
            </a:fld>
            <a:endParaRPr lang="en-US" dirty="0"/>
          </a:p>
        </p:txBody>
      </p:sp>
      <p:sp>
        <p:nvSpPr>
          <p:cNvPr id="4" name="Footer Placeholder 3"/>
          <p:cNvSpPr>
            <a:spLocks noGrp="1"/>
          </p:cNvSpPr>
          <p:nvPr>
            <p:ph type="ftr" sz="quarter" idx="11"/>
          </p:nvPr>
        </p:nvSpPr>
        <p:spPr>
          <a:xfrm>
            <a:off x="4339028" y="31545"/>
            <a:ext cx="2793088" cy="365125"/>
          </a:xfrm>
          <a:prstGeom prst="rect">
            <a:avLst/>
          </a:prstGeom>
        </p:spPr>
        <p:txBody>
          <a:bodyPr/>
          <a:lstStyle/>
          <a:p>
            <a:r>
              <a:rPr lang="en-US" dirty="0"/>
              <a:t>DRAFT</a:t>
            </a:r>
          </a:p>
        </p:txBody>
      </p:sp>
      <p:sp>
        <p:nvSpPr>
          <p:cNvPr id="5" name="Slide Number Placeholder 4"/>
          <p:cNvSpPr>
            <a:spLocks noGrp="1"/>
          </p:cNvSpPr>
          <p:nvPr>
            <p:ph type="sldNum" sz="quarter" idx="12"/>
          </p:nvPr>
        </p:nvSpPr>
        <p:spPr/>
        <p:txBody>
          <a:bodyPr/>
          <a:lstStyle/>
          <a:p>
            <a:fld id="{4E1C71C6-E758-FD41-AF3F-CBFC7C528FF6}" type="slidenum">
              <a:rPr lang="en-US" smtClean="0"/>
              <a:t>‹#›</a:t>
            </a:fld>
            <a:endParaRPr lang="en-US" dirty="0"/>
          </a:p>
        </p:txBody>
      </p:sp>
    </p:spTree>
    <p:extLst>
      <p:ext uri="{BB962C8B-B14F-4D97-AF65-F5344CB8AC3E}">
        <p14:creationId xmlns:p14="http://schemas.microsoft.com/office/powerpoint/2010/main" val="112073589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0318" y="457200"/>
            <a:ext cx="393276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717" y="987426"/>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6D23A62-A998-714F-A7F0-D71492A86601}" type="datetime1">
              <a:rPr lang="en-US" smtClean="0"/>
              <a:t>1/8/2026</a:t>
            </a:fld>
            <a:endParaRPr lang="en-US" dirty="0"/>
          </a:p>
        </p:txBody>
      </p:sp>
      <p:sp>
        <p:nvSpPr>
          <p:cNvPr id="6" name="Footer Placeholder 5"/>
          <p:cNvSpPr>
            <a:spLocks noGrp="1"/>
          </p:cNvSpPr>
          <p:nvPr>
            <p:ph type="ftr" sz="quarter" idx="11"/>
          </p:nvPr>
        </p:nvSpPr>
        <p:spPr>
          <a:xfrm>
            <a:off x="4038600" y="6356351"/>
            <a:ext cx="4114800" cy="365125"/>
          </a:xfrm>
          <a:prstGeom prst="rect">
            <a:avLst/>
          </a:prstGeom>
        </p:spPr>
        <p:txBody>
          <a:bodyPr/>
          <a:lstStyle/>
          <a:p>
            <a:r>
              <a:rPr lang="en-US"/>
              <a:t>DRAFT</a:t>
            </a:r>
            <a:endParaRPr lang="en-US" dirty="0"/>
          </a:p>
        </p:txBody>
      </p:sp>
      <p:sp>
        <p:nvSpPr>
          <p:cNvPr id="7" name="Slide Number Placeholder 6"/>
          <p:cNvSpPr>
            <a:spLocks noGrp="1"/>
          </p:cNvSpPr>
          <p:nvPr>
            <p:ph type="sldNum" sz="quarter" idx="12"/>
          </p:nvPr>
        </p:nvSpPr>
        <p:spPr/>
        <p:txBody>
          <a:bodyPr/>
          <a:lstStyle/>
          <a:p>
            <a:fld id="{5B314E03-086E-7B43-B64C-B670B87447BB}" type="slidenum">
              <a:rPr lang="en-US" smtClean="0"/>
              <a:t>‹#›</a:t>
            </a:fld>
            <a:endParaRPr lang="en-US" dirty="0"/>
          </a:p>
        </p:txBody>
      </p:sp>
    </p:spTree>
    <p:extLst>
      <p:ext uri="{BB962C8B-B14F-4D97-AF65-F5344CB8AC3E}">
        <p14:creationId xmlns:p14="http://schemas.microsoft.com/office/powerpoint/2010/main" val="78507443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0318" y="457200"/>
            <a:ext cx="393276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717" y="987426"/>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2C88B97-F76C-3048-88C7-8A8F99B33E3F}" type="datetime1">
              <a:rPr lang="en-US" smtClean="0"/>
              <a:t>1/8/2026</a:t>
            </a:fld>
            <a:endParaRPr lang="en-US" dirty="0"/>
          </a:p>
        </p:txBody>
      </p:sp>
      <p:sp>
        <p:nvSpPr>
          <p:cNvPr id="6" name="Footer Placeholder 5"/>
          <p:cNvSpPr>
            <a:spLocks noGrp="1"/>
          </p:cNvSpPr>
          <p:nvPr>
            <p:ph type="ftr" sz="quarter" idx="11"/>
          </p:nvPr>
        </p:nvSpPr>
        <p:spPr>
          <a:xfrm>
            <a:off x="4038600" y="6356351"/>
            <a:ext cx="4114800" cy="365125"/>
          </a:xfrm>
          <a:prstGeom prst="rect">
            <a:avLst/>
          </a:prstGeom>
        </p:spPr>
        <p:txBody>
          <a:bodyPr/>
          <a:lstStyle/>
          <a:p>
            <a:r>
              <a:rPr lang="en-US"/>
              <a:t>DRAFT</a:t>
            </a:r>
            <a:endParaRPr lang="en-US" dirty="0"/>
          </a:p>
        </p:txBody>
      </p:sp>
      <p:sp>
        <p:nvSpPr>
          <p:cNvPr id="7" name="Slide Number Placeholder 6"/>
          <p:cNvSpPr>
            <a:spLocks noGrp="1"/>
          </p:cNvSpPr>
          <p:nvPr>
            <p:ph type="sldNum" sz="quarter" idx="12"/>
          </p:nvPr>
        </p:nvSpPr>
        <p:spPr/>
        <p:txBody>
          <a:bodyPr/>
          <a:lstStyle/>
          <a:p>
            <a:fld id="{5B314E03-086E-7B43-B64C-B670B87447BB}" type="slidenum">
              <a:rPr lang="en-US" smtClean="0"/>
              <a:t>‹#›</a:t>
            </a:fld>
            <a:endParaRPr lang="en-US" dirty="0"/>
          </a:p>
        </p:txBody>
      </p:sp>
    </p:spTree>
    <p:extLst>
      <p:ext uri="{BB962C8B-B14F-4D97-AF65-F5344CB8AC3E}">
        <p14:creationId xmlns:p14="http://schemas.microsoft.com/office/powerpoint/2010/main" val="60641784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A1A3B8C-D244-A249-97E7-FD910BDDD14A}" type="datetime1">
              <a:rPr lang="en-US" smtClean="0"/>
              <a:t>1/8/2026</a:t>
            </a:fld>
            <a:endParaRPr lang="en-US" dirty="0"/>
          </a:p>
        </p:txBody>
      </p:sp>
      <p:sp>
        <p:nvSpPr>
          <p:cNvPr id="5" name="Footer Placeholder 4"/>
          <p:cNvSpPr>
            <a:spLocks noGrp="1"/>
          </p:cNvSpPr>
          <p:nvPr>
            <p:ph type="ftr" sz="quarter" idx="11"/>
          </p:nvPr>
        </p:nvSpPr>
        <p:spPr>
          <a:xfrm>
            <a:off x="4038600" y="6356351"/>
            <a:ext cx="4114800" cy="365125"/>
          </a:xfrm>
          <a:prstGeom prst="rect">
            <a:avLst/>
          </a:prstGeom>
        </p:spPr>
        <p:txBody>
          <a:bodyPr/>
          <a:lstStyle/>
          <a:p>
            <a:r>
              <a:rPr lang="en-US"/>
              <a:t>DRAFT</a:t>
            </a:r>
            <a:endParaRPr lang="en-US" dirty="0"/>
          </a:p>
        </p:txBody>
      </p:sp>
      <p:sp>
        <p:nvSpPr>
          <p:cNvPr id="6" name="Slide Number Placeholder 5"/>
          <p:cNvSpPr>
            <a:spLocks noGrp="1"/>
          </p:cNvSpPr>
          <p:nvPr>
            <p:ph type="sldNum" sz="quarter" idx="12"/>
          </p:nvPr>
        </p:nvSpPr>
        <p:spPr/>
        <p:txBody>
          <a:bodyPr/>
          <a:lstStyle/>
          <a:p>
            <a:fld id="{5B314E03-086E-7B43-B64C-B670B87447BB}" type="slidenum">
              <a:rPr lang="en-US" smtClean="0"/>
              <a:t>‹#›</a:t>
            </a:fld>
            <a:endParaRPr lang="en-US" dirty="0"/>
          </a:p>
        </p:txBody>
      </p:sp>
    </p:spTree>
    <p:extLst>
      <p:ext uri="{BB962C8B-B14F-4D97-AF65-F5344CB8AC3E}">
        <p14:creationId xmlns:p14="http://schemas.microsoft.com/office/powerpoint/2010/main" val="10728183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1" y="365125"/>
            <a:ext cx="76835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7EAEC26-759A-E141-8E35-B4C79F4FAF56}" type="datetime1">
              <a:rPr lang="en-US" smtClean="0"/>
              <a:t>1/8/2026</a:t>
            </a:fld>
            <a:endParaRPr lang="en-US" dirty="0"/>
          </a:p>
        </p:txBody>
      </p:sp>
      <p:sp>
        <p:nvSpPr>
          <p:cNvPr id="5" name="Footer Placeholder 4"/>
          <p:cNvSpPr>
            <a:spLocks noGrp="1"/>
          </p:cNvSpPr>
          <p:nvPr>
            <p:ph type="ftr" sz="quarter" idx="11"/>
          </p:nvPr>
        </p:nvSpPr>
        <p:spPr>
          <a:xfrm>
            <a:off x="4038600" y="6356351"/>
            <a:ext cx="4114800" cy="365125"/>
          </a:xfrm>
          <a:prstGeom prst="rect">
            <a:avLst/>
          </a:prstGeom>
        </p:spPr>
        <p:txBody>
          <a:bodyPr/>
          <a:lstStyle/>
          <a:p>
            <a:r>
              <a:rPr lang="en-US"/>
              <a:t>DRAFT</a:t>
            </a:r>
            <a:endParaRPr lang="en-US" dirty="0"/>
          </a:p>
        </p:txBody>
      </p:sp>
      <p:sp>
        <p:nvSpPr>
          <p:cNvPr id="6" name="Slide Number Placeholder 5"/>
          <p:cNvSpPr>
            <a:spLocks noGrp="1"/>
          </p:cNvSpPr>
          <p:nvPr>
            <p:ph type="sldNum" sz="quarter" idx="12"/>
          </p:nvPr>
        </p:nvSpPr>
        <p:spPr/>
        <p:txBody>
          <a:bodyPr/>
          <a:lstStyle/>
          <a:p>
            <a:fld id="{5B314E03-086E-7B43-B64C-B670B87447BB}" type="slidenum">
              <a:rPr lang="en-US" smtClean="0"/>
              <a:t>‹#›</a:t>
            </a:fld>
            <a:endParaRPr lang="en-US" dirty="0"/>
          </a:p>
        </p:txBody>
      </p:sp>
    </p:spTree>
    <p:extLst>
      <p:ext uri="{BB962C8B-B14F-4D97-AF65-F5344CB8AC3E}">
        <p14:creationId xmlns:p14="http://schemas.microsoft.com/office/powerpoint/2010/main" val="13469705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003366"/>
                </a:solidFill>
                <a:latin typeface="Times New Roman" charset="0"/>
                <a:ea typeface="Times New Roman" charset="0"/>
                <a:cs typeface="Times New Roman" charset="0"/>
              </a:defRPr>
            </a:lvl1pPr>
          </a:lstStyle>
          <a:p>
            <a:r>
              <a:rPr lang="en-US" dirty="0"/>
              <a:t>Click to edit Master title style</a:t>
            </a:r>
          </a:p>
        </p:txBody>
      </p:sp>
      <p:sp>
        <p:nvSpPr>
          <p:cNvPr id="3" name="Content Placeholder 2"/>
          <p:cNvSpPr>
            <a:spLocks noGrp="1"/>
          </p:cNvSpPr>
          <p:nvPr>
            <p:ph idx="1"/>
          </p:nvPr>
        </p:nvSpPr>
        <p:spPr>
          <a:xfrm>
            <a:off x="609600" y="1600201"/>
            <a:ext cx="10972800" cy="4226859"/>
          </a:xfrm>
        </p:spPr>
        <p:txBody>
          <a:bodyPr/>
          <a:lstStyle>
            <a:lvl1pPr>
              <a:defRPr>
                <a:latin typeface="Times New Roman" charset="0"/>
                <a:ea typeface="Times New Roman" charset="0"/>
                <a:cs typeface="Times New Roman" charset="0"/>
              </a:defRPr>
            </a:lvl1pPr>
            <a:lvl2pPr>
              <a:defRPr>
                <a:latin typeface="Times New Roman" charset="0"/>
                <a:ea typeface="Times New Roman" charset="0"/>
                <a:cs typeface="Times New Roman" charset="0"/>
              </a:defRPr>
            </a:lvl2pPr>
            <a:lvl3pPr>
              <a:defRPr>
                <a:latin typeface="Times New Roman" charset="0"/>
                <a:ea typeface="Times New Roman" charset="0"/>
                <a:cs typeface="Times New Roman" charset="0"/>
              </a:defRPr>
            </a:lvl3pPr>
            <a:lvl4pPr>
              <a:defRPr>
                <a:latin typeface="Times New Roman" charset="0"/>
                <a:ea typeface="Times New Roman" charset="0"/>
                <a:cs typeface="Times New Roman" charset="0"/>
              </a:defRPr>
            </a:lvl4pPr>
            <a:lvl5pPr>
              <a:defRPr>
                <a:latin typeface="Times New Roman" charset="0"/>
                <a:ea typeface="Times New Roman" charset="0"/>
                <a:cs typeface="Times New Roman"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a:xfrm>
            <a:off x="593087" y="6345718"/>
            <a:ext cx="1293013" cy="365125"/>
          </a:xfrm>
          <a:prstGeom prst="rect">
            <a:avLst/>
          </a:prstGeom>
        </p:spPr>
        <p:txBody>
          <a:bodyPr/>
          <a:lstStyle/>
          <a:p>
            <a:fld id="{38685683-4F76-E947-9B44-EEF7488088BC}" type="datetime1">
              <a:rPr lang="en-US" smtClean="0"/>
              <a:t>1/8/2026</a:t>
            </a:fld>
            <a:endParaRPr lang="en-US" dirty="0"/>
          </a:p>
        </p:txBody>
      </p:sp>
      <p:sp>
        <p:nvSpPr>
          <p:cNvPr id="5" name="Footer Placeholder 4"/>
          <p:cNvSpPr>
            <a:spLocks noGrp="1"/>
          </p:cNvSpPr>
          <p:nvPr>
            <p:ph type="ftr" sz="quarter" idx="11"/>
          </p:nvPr>
        </p:nvSpPr>
        <p:spPr>
          <a:xfrm>
            <a:off x="2221471" y="6345718"/>
            <a:ext cx="2793088" cy="365125"/>
          </a:xfrm>
          <a:prstGeom prst="rect">
            <a:avLst/>
          </a:prstGeom>
        </p:spPr>
        <p:txBody>
          <a:bodyPr/>
          <a:lstStyle/>
          <a:p>
            <a:r>
              <a:rPr lang="en-US"/>
              <a:t>DRAFT</a:t>
            </a:r>
            <a:endParaRPr lang="en-US" dirty="0"/>
          </a:p>
        </p:txBody>
      </p:sp>
      <p:sp>
        <p:nvSpPr>
          <p:cNvPr id="6" name="Slide Number Placeholder 5"/>
          <p:cNvSpPr>
            <a:spLocks noGrp="1"/>
          </p:cNvSpPr>
          <p:nvPr>
            <p:ph type="sldNum" sz="quarter" idx="12"/>
          </p:nvPr>
        </p:nvSpPr>
        <p:spPr/>
        <p:txBody>
          <a:bodyPr/>
          <a:lstStyle/>
          <a:p>
            <a:fld id="{4E1C71C6-E758-FD41-AF3F-CBFC7C528FF6}" type="slidenum">
              <a:rPr lang="en-US" smtClean="0"/>
              <a:t>‹#›</a:t>
            </a:fld>
            <a:endParaRPr lang="en-US" dirty="0"/>
          </a:p>
        </p:txBody>
      </p:sp>
    </p:spTree>
    <p:extLst>
      <p:ext uri="{BB962C8B-B14F-4D97-AF65-F5344CB8AC3E}">
        <p14:creationId xmlns:p14="http://schemas.microsoft.com/office/powerpoint/2010/main" val="32203822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593087" y="6345718"/>
            <a:ext cx="1293013" cy="365125"/>
          </a:xfrm>
          <a:prstGeom prst="rect">
            <a:avLst/>
          </a:prstGeom>
        </p:spPr>
        <p:txBody>
          <a:bodyPr/>
          <a:lstStyle/>
          <a:p>
            <a:fld id="{E9508E52-3AFC-9344-9D5E-7D0909A49C5A}" type="datetime1">
              <a:rPr lang="en-US" smtClean="0"/>
              <a:t>1/8/2026</a:t>
            </a:fld>
            <a:endParaRPr lang="en-US" dirty="0"/>
          </a:p>
        </p:txBody>
      </p:sp>
      <p:sp>
        <p:nvSpPr>
          <p:cNvPr id="5" name="Footer Placeholder 4"/>
          <p:cNvSpPr>
            <a:spLocks noGrp="1"/>
          </p:cNvSpPr>
          <p:nvPr>
            <p:ph type="ftr" sz="quarter" idx="11"/>
          </p:nvPr>
        </p:nvSpPr>
        <p:spPr>
          <a:xfrm>
            <a:off x="2221471" y="6345718"/>
            <a:ext cx="2793088" cy="365125"/>
          </a:xfrm>
          <a:prstGeom prst="rect">
            <a:avLst/>
          </a:prstGeom>
        </p:spPr>
        <p:txBody>
          <a:bodyPr/>
          <a:lstStyle/>
          <a:p>
            <a:r>
              <a:rPr lang="en-US"/>
              <a:t>DRAFT</a:t>
            </a:r>
            <a:endParaRPr lang="en-US" dirty="0"/>
          </a:p>
        </p:txBody>
      </p:sp>
      <p:sp>
        <p:nvSpPr>
          <p:cNvPr id="6" name="Slide Number Placeholder 5"/>
          <p:cNvSpPr>
            <a:spLocks noGrp="1"/>
          </p:cNvSpPr>
          <p:nvPr>
            <p:ph type="sldNum" sz="quarter" idx="12"/>
          </p:nvPr>
        </p:nvSpPr>
        <p:spPr/>
        <p:txBody>
          <a:bodyPr/>
          <a:lstStyle/>
          <a:p>
            <a:fld id="{4E1C71C6-E758-FD41-AF3F-CBFC7C528FF6}" type="slidenum">
              <a:rPr lang="en-US" smtClean="0"/>
              <a:t>‹#›</a:t>
            </a:fld>
            <a:endParaRPr lang="en-US" dirty="0"/>
          </a:p>
        </p:txBody>
      </p:sp>
    </p:spTree>
    <p:extLst>
      <p:ext uri="{BB962C8B-B14F-4D97-AF65-F5344CB8AC3E}">
        <p14:creationId xmlns:p14="http://schemas.microsoft.com/office/powerpoint/2010/main" val="11223948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a:xfrm>
            <a:off x="593087" y="6345718"/>
            <a:ext cx="1293013" cy="365125"/>
          </a:xfrm>
          <a:prstGeom prst="rect">
            <a:avLst/>
          </a:prstGeom>
        </p:spPr>
        <p:txBody>
          <a:bodyPr/>
          <a:lstStyle/>
          <a:p>
            <a:fld id="{8ED1B9BB-4EEA-2F41-B5C6-D78083D9196F}" type="datetime1">
              <a:rPr lang="en-US" smtClean="0"/>
              <a:t>1/8/2026</a:t>
            </a:fld>
            <a:endParaRPr lang="en-US" dirty="0"/>
          </a:p>
        </p:txBody>
      </p:sp>
      <p:sp>
        <p:nvSpPr>
          <p:cNvPr id="6" name="Footer Placeholder 5"/>
          <p:cNvSpPr>
            <a:spLocks noGrp="1"/>
          </p:cNvSpPr>
          <p:nvPr>
            <p:ph type="ftr" sz="quarter" idx="11"/>
          </p:nvPr>
        </p:nvSpPr>
        <p:spPr>
          <a:xfrm>
            <a:off x="2221471" y="6345718"/>
            <a:ext cx="2793088" cy="365125"/>
          </a:xfrm>
          <a:prstGeom prst="rect">
            <a:avLst/>
          </a:prstGeom>
        </p:spPr>
        <p:txBody>
          <a:bodyPr/>
          <a:lstStyle/>
          <a:p>
            <a:r>
              <a:rPr lang="en-US"/>
              <a:t>DRAFT</a:t>
            </a:r>
            <a:endParaRPr lang="en-US" dirty="0"/>
          </a:p>
        </p:txBody>
      </p:sp>
      <p:sp>
        <p:nvSpPr>
          <p:cNvPr id="7" name="Slide Number Placeholder 6"/>
          <p:cNvSpPr>
            <a:spLocks noGrp="1"/>
          </p:cNvSpPr>
          <p:nvPr>
            <p:ph type="sldNum" sz="quarter" idx="12"/>
          </p:nvPr>
        </p:nvSpPr>
        <p:spPr/>
        <p:txBody>
          <a:bodyPr/>
          <a:lstStyle/>
          <a:p>
            <a:fld id="{4E1C71C6-E758-FD41-AF3F-CBFC7C528FF6}" type="slidenum">
              <a:rPr lang="en-US" smtClean="0"/>
              <a:t>‹#›</a:t>
            </a:fld>
            <a:endParaRPr lang="en-US" dirty="0"/>
          </a:p>
        </p:txBody>
      </p:sp>
    </p:spTree>
    <p:extLst>
      <p:ext uri="{BB962C8B-B14F-4D97-AF65-F5344CB8AC3E}">
        <p14:creationId xmlns:p14="http://schemas.microsoft.com/office/powerpoint/2010/main" val="12605946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a:xfrm>
            <a:off x="593087" y="6345718"/>
            <a:ext cx="1293013" cy="365125"/>
          </a:xfrm>
          <a:prstGeom prst="rect">
            <a:avLst/>
          </a:prstGeom>
        </p:spPr>
        <p:txBody>
          <a:bodyPr/>
          <a:lstStyle/>
          <a:p>
            <a:fld id="{29C21CDA-86B3-8A44-BF98-8C272C1799DD}" type="datetime1">
              <a:rPr lang="en-US" smtClean="0"/>
              <a:t>1/8/2026</a:t>
            </a:fld>
            <a:endParaRPr lang="en-US" dirty="0"/>
          </a:p>
        </p:txBody>
      </p:sp>
      <p:sp>
        <p:nvSpPr>
          <p:cNvPr id="8" name="Footer Placeholder 7"/>
          <p:cNvSpPr>
            <a:spLocks noGrp="1"/>
          </p:cNvSpPr>
          <p:nvPr>
            <p:ph type="ftr" sz="quarter" idx="11"/>
          </p:nvPr>
        </p:nvSpPr>
        <p:spPr>
          <a:xfrm>
            <a:off x="2221471" y="6345718"/>
            <a:ext cx="2793088" cy="365125"/>
          </a:xfrm>
          <a:prstGeom prst="rect">
            <a:avLst/>
          </a:prstGeom>
        </p:spPr>
        <p:txBody>
          <a:bodyPr/>
          <a:lstStyle/>
          <a:p>
            <a:r>
              <a:rPr lang="en-US"/>
              <a:t>DRAFT</a:t>
            </a:r>
            <a:endParaRPr lang="en-US" dirty="0"/>
          </a:p>
        </p:txBody>
      </p:sp>
      <p:sp>
        <p:nvSpPr>
          <p:cNvPr id="9" name="Slide Number Placeholder 8"/>
          <p:cNvSpPr>
            <a:spLocks noGrp="1"/>
          </p:cNvSpPr>
          <p:nvPr>
            <p:ph type="sldNum" sz="quarter" idx="12"/>
          </p:nvPr>
        </p:nvSpPr>
        <p:spPr/>
        <p:txBody>
          <a:bodyPr/>
          <a:lstStyle/>
          <a:p>
            <a:fld id="{4E1C71C6-E758-FD41-AF3F-CBFC7C528FF6}" type="slidenum">
              <a:rPr lang="en-US" smtClean="0"/>
              <a:t>‹#›</a:t>
            </a:fld>
            <a:endParaRPr lang="en-US" dirty="0"/>
          </a:p>
        </p:txBody>
      </p:sp>
    </p:spTree>
    <p:extLst>
      <p:ext uri="{BB962C8B-B14F-4D97-AF65-F5344CB8AC3E}">
        <p14:creationId xmlns:p14="http://schemas.microsoft.com/office/powerpoint/2010/main" val="24868244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Date Placeholder 2"/>
          <p:cNvSpPr>
            <a:spLocks noGrp="1"/>
          </p:cNvSpPr>
          <p:nvPr>
            <p:ph type="dt" sz="half" idx="10"/>
          </p:nvPr>
        </p:nvSpPr>
        <p:spPr>
          <a:xfrm>
            <a:off x="593087" y="6345718"/>
            <a:ext cx="1293013" cy="365125"/>
          </a:xfrm>
          <a:prstGeom prst="rect">
            <a:avLst/>
          </a:prstGeom>
        </p:spPr>
        <p:txBody>
          <a:bodyPr/>
          <a:lstStyle/>
          <a:p>
            <a:fld id="{8492DFA9-1CFA-754E-AE73-FEC650F98702}" type="datetime1">
              <a:rPr lang="en-US" smtClean="0"/>
              <a:t>1/8/2026</a:t>
            </a:fld>
            <a:endParaRPr lang="en-US" dirty="0"/>
          </a:p>
        </p:txBody>
      </p:sp>
      <p:sp>
        <p:nvSpPr>
          <p:cNvPr id="4" name="Footer Placeholder 3"/>
          <p:cNvSpPr>
            <a:spLocks noGrp="1"/>
          </p:cNvSpPr>
          <p:nvPr>
            <p:ph type="ftr" sz="quarter" idx="11"/>
          </p:nvPr>
        </p:nvSpPr>
        <p:spPr>
          <a:xfrm>
            <a:off x="2221471" y="6345718"/>
            <a:ext cx="2793088" cy="365125"/>
          </a:xfrm>
          <a:prstGeom prst="rect">
            <a:avLst/>
          </a:prstGeom>
        </p:spPr>
        <p:txBody>
          <a:bodyPr/>
          <a:lstStyle/>
          <a:p>
            <a:r>
              <a:rPr lang="en-US"/>
              <a:t>DRAFT</a:t>
            </a:r>
            <a:endParaRPr lang="en-US" dirty="0"/>
          </a:p>
        </p:txBody>
      </p:sp>
      <p:sp>
        <p:nvSpPr>
          <p:cNvPr id="5" name="Slide Number Placeholder 4"/>
          <p:cNvSpPr>
            <a:spLocks noGrp="1"/>
          </p:cNvSpPr>
          <p:nvPr>
            <p:ph type="sldNum" sz="quarter" idx="12"/>
          </p:nvPr>
        </p:nvSpPr>
        <p:spPr/>
        <p:txBody>
          <a:bodyPr/>
          <a:lstStyle/>
          <a:p>
            <a:fld id="{4E1C71C6-E758-FD41-AF3F-CBFC7C528FF6}" type="slidenum">
              <a:rPr lang="en-US" smtClean="0"/>
              <a:t>‹#›</a:t>
            </a:fld>
            <a:endParaRPr lang="en-US" dirty="0"/>
          </a:p>
        </p:txBody>
      </p:sp>
    </p:spTree>
    <p:extLst>
      <p:ext uri="{BB962C8B-B14F-4D97-AF65-F5344CB8AC3E}">
        <p14:creationId xmlns:p14="http://schemas.microsoft.com/office/powerpoint/2010/main" val="10847129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593087" y="6345718"/>
            <a:ext cx="1293013" cy="365125"/>
          </a:xfrm>
          <a:prstGeom prst="rect">
            <a:avLst/>
          </a:prstGeom>
        </p:spPr>
        <p:txBody>
          <a:bodyPr/>
          <a:lstStyle/>
          <a:p>
            <a:fld id="{D84FDD3C-FBB1-1646-93D7-9B37C1C981A9}" type="datetime1">
              <a:rPr lang="en-US" smtClean="0"/>
              <a:t>1/8/2026</a:t>
            </a:fld>
            <a:endParaRPr lang="en-US" dirty="0"/>
          </a:p>
        </p:txBody>
      </p:sp>
      <p:sp>
        <p:nvSpPr>
          <p:cNvPr id="3" name="Footer Placeholder 2"/>
          <p:cNvSpPr>
            <a:spLocks noGrp="1"/>
          </p:cNvSpPr>
          <p:nvPr>
            <p:ph type="ftr" sz="quarter" idx="11"/>
          </p:nvPr>
        </p:nvSpPr>
        <p:spPr>
          <a:xfrm>
            <a:off x="2221471" y="6345718"/>
            <a:ext cx="2793088" cy="365125"/>
          </a:xfrm>
          <a:prstGeom prst="rect">
            <a:avLst/>
          </a:prstGeom>
        </p:spPr>
        <p:txBody>
          <a:bodyPr/>
          <a:lstStyle/>
          <a:p>
            <a:r>
              <a:rPr lang="en-US"/>
              <a:t>DRAFT</a:t>
            </a:r>
            <a:endParaRPr lang="en-US" dirty="0"/>
          </a:p>
        </p:txBody>
      </p:sp>
      <p:sp>
        <p:nvSpPr>
          <p:cNvPr id="4" name="Slide Number Placeholder 3"/>
          <p:cNvSpPr>
            <a:spLocks noGrp="1"/>
          </p:cNvSpPr>
          <p:nvPr>
            <p:ph type="sldNum" sz="quarter" idx="12"/>
          </p:nvPr>
        </p:nvSpPr>
        <p:spPr/>
        <p:txBody>
          <a:bodyPr/>
          <a:lstStyle/>
          <a:p>
            <a:fld id="{4E1C71C6-E758-FD41-AF3F-CBFC7C528FF6}" type="slidenum">
              <a:rPr lang="en-US" smtClean="0"/>
              <a:t>‹#›</a:t>
            </a:fld>
            <a:endParaRPr lang="en-US" dirty="0"/>
          </a:p>
        </p:txBody>
      </p:sp>
    </p:spTree>
    <p:extLst>
      <p:ext uri="{BB962C8B-B14F-4D97-AF65-F5344CB8AC3E}">
        <p14:creationId xmlns:p14="http://schemas.microsoft.com/office/powerpoint/2010/main" val="12492246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593087" y="6345718"/>
            <a:ext cx="1293013" cy="365125"/>
          </a:xfrm>
          <a:prstGeom prst="rect">
            <a:avLst/>
          </a:prstGeom>
        </p:spPr>
        <p:txBody>
          <a:bodyPr/>
          <a:lstStyle/>
          <a:p>
            <a:fld id="{BEB0253B-D5E9-E244-809F-A5F2C6248069}" type="datetime1">
              <a:rPr lang="en-US" smtClean="0"/>
              <a:t>1/8/2026</a:t>
            </a:fld>
            <a:endParaRPr lang="en-US" dirty="0"/>
          </a:p>
        </p:txBody>
      </p:sp>
      <p:sp>
        <p:nvSpPr>
          <p:cNvPr id="6" name="Footer Placeholder 5"/>
          <p:cNvSpPr>
            <a:spLocks noGrp="1"/>
          </p:cNvSpPr>
          <p:nvPr>
            <p:ph type="ftr" sz="quarter" idx="11"/>
          </p:nvPr>
        </p:nvSpPr>
        <p:spPr>
          <a:xfrm>
            <a:off x="2221471" y="6345718"/>
            <a:ext cx="2793088" cy="365125"/>
          </a:xfrm>
          <a:prstGeom prst="rect">
            <a:avLst/>
          </a:prstGeom>
        </p:spPr>
        <p:txBody>
          <a:bodyPr/>
          <a:lstStyle/>
          <a:p>
            <a:r>
              <a:rPr lang="en-US"/>
              <a:t>DRAFT</a:t>
            </a:r>
            <a:endParaRPr lang="en-US" dirty="0"/>
          </a:p>
        </p:txBody>
      </p:sp>
      <p:sp>
        <p:nvSpPr>
          <p:cNvPr id="7" name="Slide Number Placeholder 6"/>
          <p:cNvSpPr>
            <a:spLocks noGrp="1"/>
          </p:cNvSpPr>
          <p:nvPr>
            <p:ph type="sldNum" sz="quarter" idx="12"/>
          </p:nvPr>
        </p:nvSpPr>
        <p:spPr/>
        <p:txBody>
          <a:bodyPr/>
          <a:lstStyle/>
          <a:p>
            <a:fld id="{4E1C71C6-E758-FD41-AF3F-CBFC7C528FF6}" type="slidenum">
              <a:rPr lang="en-US" smtClean="0"/>
              <a:t>‹#›</a:t>
            </a:fld>
            <a:endParaRPr lang="en-US" dirty="0"/>
          </a:p>
        </p:txBody>
      </p:sp>
    </p:spTree>
    <p:extLst>
      <p:ext uri="{BB962C8B-B14F-4D97-AF65-F5344CB8AC3E}">
        <p14:creationId xmlns:p14="http://schemas.microsoft.com/office/powerpoint/2010/main" val="12182203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tiff"/></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60633"/>
            <a:ext cx="10972800"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4"/>
          </p:nvPr>
        </p:nvSpPr>
        <p:spPr>
          <a:xfrm>
            <a:off x="5478337" y="6169419"/>
            <a:ext cx="1069545" cy="365125"/>
          </a:xfrm>
          <a:prstGeom prst="rect">
            <a:avLst/>
          </a:prstGeom>
        </p:spPr>
        <p:txBody>
          <a:bodyPr vert="horz" lIns="91440" tIns="45720" rIns="91440" bIns="45720" rtlCol="0" anchor="ctr"/>
          <a:lstStyle>
            <a:lvl1pPr algn="r">
              <a:defRPr sz="1200">
                <a:solidFill>
                  <a:srgbClr val="172150"/>
                </a:solidFill>
              </a:defRPr>
            </a:lvl1pPr>
          </a:lstStyle>
          <a:p>
            <a:fld id="{935B7ADC-9A1D-2046-9A6A-73F1E756AA5F}" type="slidenum">
              <a:rPr lang="en-US" smtClean="0"/>
              <a:pPr/>
              <a:t>‹#›</a:t>
            </a:fld>
            <a:endParaRPr lang="en-US" dirty="0"/>
          </a:p>
        </p:txBody>
      </p:sp>
      <p:sp>
        <p:nvSpPr>
          <p:cNvPr id="4" name="Footer Placeholder 3"/>
          <p:cNvSpPr>
            <a:spLocks noGrp="1"/>
          </p:cNvSpPr>
          <p:nvPr>
            <p:ph type="ftr" sz="quarter" idx="3"/>
          </p:nvPr>
        </p:nvSpPr>
        <p:spPr>
          <a:xfrm>
            <a:off x="2883568" y="48821"/>
            <a:ext cx="4919312" cy="365125"/>
          </a:xfrm>
          <a:prstGeom prst="rect">
            <a:avLst/>
          </a:prstGeom>
        </p:spPr>
        <p:txBody>
          <a:bodyPr vert="horz" lIns="91440" tIns="45720" rIns="91440" bIns="45720" rtlCol="0" anchor="ctr"/>
          <a:lstStyle>
            <a:lvl1pPr algn="ctr">
              <a:defRPr sz="3600" b="1">
                <a:solidFill>
                  <a:schemeClr val="tx1">
                    <a:tint val="75000"/>
                  </a:schemeClr>
                </a:solidFill>
              </a:defRPr>
            </a:lvl1pPr>
          </a:lstStyle>
          <a:p>
            <a:r>
              <a:rPr lang="en-US"/>
              <a:t>DRAFT</a:t>
            </a:r>
            <a:endParaRPr lang="en-US" dirty="0"/>
          </a:p>
        </p:txBody>
      </p:sp>
      <p:pic>
        <p:nvPicPr>
          <p:cNvPr id="8" name="Picture 7">
            <a:extLst>
              <a:ext uri="{FF2B5EF4-FFF2-40B4-BE49-F238E27FC236}">
                <a16:creationId xmlns:a16="http://schemas.microsoft.com/office/drawing/2014/main" id="{912DCE0E-E7AC-AF40-A2DA-C80B3C4CDDE3}"/>
              </a:ext>
            </a:extLst>
          </p:cNvPr>
          <p:cNvPicPr>
            <a:picLocks noChangeAspect="1"/>
          </p:cNvPicPr>
          <p:nvPr userDrawn="1"/>
        </p:nvPicPr>
        <p:blipFill>
          <a:blip r:embed="rId14"/>
          <a:stretch>
            <a:fillRect/>
          </a:stretch>
        </p:blipFill>
        <p:spPr>
          <a:xfrm>
            <a:off x="609600" y="5828931"/>
            <a:ext cx="2850957" cy="705612"/>
          </a:xfrm>
          <a:prstGeom prst="rect">
            <a:avLst/>
          </a:prstGeom>
        </p:spPr>
      </p:pic>
    </p:spTree>
    <p:extLst>
      <p:ext uri="{BB962C8B-B14F-4D97-AF65-F5344CB8AC3E}">
        <p14:creationId xmlns:p14="http://schemas.microsoft.com/office/powerpoint/2010/main" val="3693843513"/>
      </p:ext>
    </p:extLst>
  </p:cSld>
  <p:clrMap bg1="lt1" tx1="dk1" bg2="lt2" tx2="dk2" accent1="accent1" accent2="accent2" accent3="accent3" accent4="accent4" accent5="accent5" accent6="accent6" hlink="hlink" folHlink="folHlink"/>
  <p:sldLayoutIdLst>
    <p:sldLayoutId id="2147483661" r:id="rId1"/>
    <p:sldLayoutId id="2147483672" r:id="rId2"/>
    <p:sldLayoutId id="2147483662" r:id="rId3"/>
    <p:sldLayoutId id="2147483663" r:id="rId4"/>
    <p:sldLayoutId id="2147483664" r:id="rId5"/>
    <p:sldLayoutId id="2147483665" r:id="rId6"/>
    <p:sldLayoutId id="2147483666" r:id="rId7"/>
    <p:sldLayoutId id="2147483667" r:id="rId8"/>
    <p:sldLayoutId id="2147483668" r:id="rId9"/>
    <p:sldLayoutId id="2147483669" r:id="rId10"/>
    <p:sldLayoutId id="2147483670" r:id="rId11"/>
    <p:sldLayoutId id="2147483671" r:id="rId12"/>
  </p:sldLayoutIdLst>
  <p:hf hdr="0" dt="0"/>
  <p:txStyles>
    <p:titleStyle>
      <a:lvl1pPr algn="ctr" defTabSz="457200" rtl="0" eaLnBrk="1" latinLnBrk="0" hangingPunct="1">
        <a:spcBef>
          <a:spcPct val="0"/>
        </a:spcBef>
        <a:buNone/>
        <a:defRPr sz="4400" kern="1200">
          <a:solidFill>
            <a:srgbClr val="172150"/>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rgbClr val="172150"/>
          </a:solidFill>
          <a:latin typeface="Times" charset="0"/>
          <a:ea typeface="Times" charset="0"/>
          <a:cs typeface="Times" charset="0"/>
        </a:defRPr>
      </a:lvl1pPr>
      <a:lvl2pPr marL="742950" indent="-285750" algn="l" defTabSz="457200" rtl="0" eaLnBrk="1" latinLnBrk="0" hangingPunct="1">
        <a:spcBef>
          <a:spcPct val="20000"/>
        </a:spcBef>
        <a:buFont typeface="Arial"/>
        <a:buChar char="–"/>
        <a:defRPr sz="2800" kern="1200">
          <a:solidFill>
            <a:srgbClr val="172150"/>
          </a:solidFill>
          <a:latin typeface="Times" charset="0"/>
          <a:ea typeface="Times" charset="0"/>
          <a:cs typeface="Times" charset="0"/>
        </a:defRPr>
      </a:lvl2pPr>
      <a:lvl3pPr marL="1143000" indent="-228600" algn="l" defTabSz="457200" rtl="0" eaLnBrk="1" latinLnBrk="0" hangingPunct="1">
        <a:spcBef>
          <a:spcPct val="20000"/>
        </a:spcBef>
        <a:buFont typeface="Arial"/>
        <a:buChar char="•"/>
        <a:defRPr sz="2400" kern="1200">
          <a:solidFill>
            <a:srgbClr val="172150"/>
          </a:solidFill>
          <a:latin typeface="Times" charset="0"/>
          <a:ea typeface="Times" charset="0"/>
          <a:cs typeface="Times" charset="0"/>
        </a:defRPr>
      </a:lvl3pPr>
      <a:lvl4pPr marL="1600200" indent="-228600" algn="l" defTabSz="457200" rtl="0" eaLnBrk="1" latinLnBrk="0" hangingPunct="1">
        <a:spcBef>
          <a:spcPct val="20000"/>
        </a:spcBef>
        <a:buFont typeface="Arial"/>
        <a:buChar char="–"/>
        <a:defRPr sz="2000" kern="1200">
          <a:solidFill>
            <a:srgbClr val="172150"/>
          </a:solidFill>
          <a:latin typeface="Times" charset="0"/>
          <a:ea typeface="Times" charset="0"/>
          <a:cs typeface="Times" charset="0"/>
        </a:defRPr>
      </a:lvl4pPr>
      <a:lvl5pPr marL="2057400" indent="-228600" algn="l" defTabSz="457200" rtl="0" eaLnBrk="1" latinLnBrk="0" hangingPunct="1">
        <a:spcBef>
          <a:spcPct val="20000"/>
        </a:spcBef>
        <a:buFont typeface="Arial"/>
        <a:buChar char="»"/>
        <a:defRPr sz="2000" kern="1200">
          <a:solidFill>
            <a:srgbClr val="172150"/>
          </a:solidFill>
          <a:latin typeface="Times" charset="0"/>
          <a:ea typeface="Times" charset="0"/>
          <a:cs typeface="Times"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6"/>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1"/>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B701AA1-D361-E049-8B8F-56DF919F2B7B}" type="datetime1">
              <a:rPr lang="en-US" smtClean="0"/>
              <a:t>1/8/2026</a:t>
            </a:fld>
            <a:endParaRPr lang="en-US" dirty="0"/>
          </a:p>
        </p:txBody>
      </p:sp>
      <p:sp>
        <p:nvSpPr>
          <p:cNvPr id="6" name="Slide Number Placeholder 5"/>
          <p:cNvSpPr>
            <a:spLocks noGrp="1"/>
          </p:cNvSpPr>
          <p:nvPr>
            <p:ph type="sldNum" sz="quarter" idx="4"/>
          </p:nvPr>
        </p:nvSpPr>
        <p:spPr>
          <a:xfrm>
            <a:off x="8610600" y="6356351"/>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B314E03-086E-7B43-B64C-B670B87447BB}" type="slidenum">
              <a:rPr lang="en-US" smtClean="0"/>
              <a:t>‹#›</a:t>
            </a:fld>
            <a:endParaRPr lang="en-US" dirty="0"/>
          </a:p>
        </p:txBody>
      </p:sp>
    </p:spTree>
    <p:extLst>
      <p:ext uri="{BB962C8B-B14F-4D97-AF65-F5344CB8AC3E}">
        <p14:creationId xmlns:p14="http://schemas.microsoft.com/office/powerpoint/2010/main" val="629119428"/>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mailto:x_li12@uncg.edu" TargetMode="External"/><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4">
            <a:extLst>
              <a:ext uri="{FF2B5EF4-FFF2-40B4-BE49-F238E27FC236}">
                <a16:creationId xmlns:a16="http://schemas.microsoft.com/office/drawing/2014/main" id="{E8ECB946-658D-BDAE-2DB3-A719F61806E5}"/>
              </a:ext>
            </a:extLst>
          </p:cNvPr>
          <p:cNvSpPr>
            <a:spLocks noGrp="1"/>
          </p:cNvSpPr>
          <p:nvPr>
            <p:ph type="subTitle" idx="1"/>
          </p:nvPr>
        </p:nvSpPr>
        <p:spPr>
          <a:xfrm>
            <a:off x="1828800" y="3375837"/>
            <a:ext cx="8534400" cy="1752600"/>
          </a:xfrm>
        </p:spPr>
        <p:txBody>
          <a:bodyPr/>
          <a:lstStyle/>
          <a:p>
            <a:r>
              <a:rPr lang="en-US" b="1" dirty="0">
                <a:solidFill>
                  <a:srgbClr val="172150"/>
                </a:solidFill>
              </a:rPr>
              <a:t>Dr. Xiaochen Li</a:t>
            </a:r>
          </a:p>
        </p:txBody>
      </p:sp>
      <p:sp>
        <p:nvSpPr>
          <p:cNvPr id="6" name="Title 1">
            <a:extLst>
              <a:ext uri="{FF2B5EF4-FFF2-40B4-BE49-F238E27FC236}">
                <a16:creationId xmlns:a16="http://schemas.microsoft.com/office/drawing/2014/main" id="{6C4BF817-E8B7-12F6-7AE1-7F8E8BA71450}"/>
              </a:ext>
            </a:extLst>
          </p:cNvPr>
          <p:cNvSpPr>
            <a:spLocks noGrp="1"/>
          </p:cNvSpPr>
          <p:nvPr>
            <p:ph type="ctrTitle"/>
          </p:nvPr>
        </p:nvSpPr>
        <p:spPr>
          <a:xfrm>
            <a:off x="1149350" y="792163"/>
            <a:ext cx="10534650" cy="2387600"/>
          </a:xfrm>
        </p:spPr>
        <p:txBody>
          <a:bodyPr>
            <a:normAutofit/>
          </a:bodyPr>
          <a:lstStyle/>
          <a:p>
            <a:r>
              <a:rPr lang="en-US" sz="6000" b="1" dirty="0">
                <a:latin typeface="Times New Roman" panose="02020603050405020304" pitchFamily="18" charset="0"/>
                <a:cs typeface="Times New Roman" panose="02020603050405020304" pitchFamily="18" charset="0"/>
              </a:rPr>
              <a:t>CSC 405/605/705: Data Science</a:t>
            </a:r>
          </a:p>
        </p:txBody>
      </p:sp>
    </p:spTree>
    <p:extLst>
      <p:ext uri="{BB962C8B-B14F-4D97-AF65-F5344CB8AC3E}">
        <p14:creationId xmlns:p14="http://schemas.microsoft.com/office/powerpoint/2010/main" val="123380552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D1AC5E-F7B7-9D13-C3BF-BFD6C5321D8F}"/>
            </a:ext>
          </a:extLst>
        </p:cNvPr>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C2B662D0-7C32-EB71-86A4-727CB0D0C858}"/>
              </a:ext>
            </a:extLst>
          </p:cNvPr>
          <p:cNvSpPr>
            <a:spLocks noGrp="1"/>
          </p:cNvSpPr>
          <p:nvPr>
            <p:ph type="sldNum" sz="quarter" idx="12"/>
          </p:nvPr>
        </p:nvSpPr>
        <p:spPr/>
        <p:txBody>
          <a:bodyPr/>
          <a:lstStyle/>
          <a:p>
            <a:fld id="{4E1C71C6-E758-FD41-AF3F-CBFC7C528FF6}" type="slidenum">
              <a:rPr lang="en-US" smtClean="0"/>
              <a:t>10</a:t>
            </a:fld>
            <a:endParaRPr lang="en-US" dirty="0"/>
          </a:p>
        </p:txBody>
      </p:sp>
      <p:sp>
        <p:nvSpPr>
          <p:cNvPr id="3" name="TextBox 2">
            <a:extLst>
              <a:ext uri="{FF2B5EF4-FFF2-40B4-BE49-F238E27FC236}">
                <a16:creationId xmlns:a16="http://schemas.microsoft.com/office/drawing/2014/main" id="{19129DB7-9C9D-2CFC-5A1F-9B4FAAE0424D}"/>
              </a:ext>
            </a:extLst>
          </p:cNvPr>
          <p:cNvSpPr txBox="1"/>
          <p:nvPr/>
        </p:nvSpPr>
        <p:spPr>
          <a:xfrm>
            <a:off x="588335" y="517452"/>
            <a:ext cx="3684022" cy="584775"/>
          </a:xfrm>
          <a:prstGeom prst="rect">
            <a:avLst/>
          </a:prstGeom>
          <a:noFill/>
        </p:spPr>
        <p:txBody>
          <a:bodyPr wrap="none" rtlCol="0">
            <a:spAutoFit/>
          </a:bodyPr>
          <a:lstStyle/>
          <a:p>
            <a:r>
              <a:rPr lang="en-US" sz="3200" b="1" dirty="0">
                <a:latin typeface="Times New Roman" panose="02020603050405020304" pitchFamily="18" charset="0"/>
                <a:cs typeface="Times New Roman" panose="02020603050405020304" pitchFamily="18" charset="0"/>
              </a:rPr>
              <a:t>Course Information</a:t>
            </a:r>
          </a:p>
        </p:txBody>
      </p:sp>
      <p:sp>
        <p:nvSpPr>
          <p:cNvPr id="2" name="TextBox 1">
            <a:extLst>
              <a:ext uri="{FF2B5EF4-FFF2-40B4-BE49-F238E27FC236}">
                <a16:creationId xmlns:a16="http://schemas.microsoft.com/office/drawing/2014/main" id="{B322B65F-15EB-1E69-2F2F-21AC537057FD}"/>
              </a:ext>
            </a:extLst>
          </p:cNvPr>
          <p:cNvSpPr txBox="1"/>
          <p:nvPr/>
        </p:nvSpPr>
        <p:spPr>
          <a:xfrm>
            <a:off x="676939" y="1442880"/>
            <a:ext cx="11322021" cy="2462213"/>
          </a:xfrm>
          <a:prstGeom prst="rect">
            <a:avLst/>
          </a:prstGeom>
          <a:noFill/>
        </p:spPr>
        <p:txBody>
          <a:bodyPr wrap="square">
            <a:spAutoFit/>
          </a:bodyPr>
          <a:lstStyle/>
          <a:p>
            <a:pPr marL="342900" indent="-342900">
              <a:spcBef>
                <a:spcPts val="600"/>
              </a:spcBef>
              <a:spcAft>
                <a:spcPts val="600"/>
              </a:spcAft>
              <a:buFont typeface="Arial" panose="020B0604020202020204" pitchFamily="34" charset="0"/>
              <a:buChar char="•"/>
            </a:pPr>
            <a:r>
              <a:rPr lang="en-US" sz="2400" b="1" dirty="0">
                <a:latin typeface="Times New Roman" panose="02020603050405020304" pitchFamily="18" charset="0"/>
                <a:cs typeface="Times New Roman" panose="02020603050405020304" pitchFamily="18" charset="0"/>
              </a:rPr>
              <a:t>[Assignments (3): 30%]</a:t>
            </a:r>
          </a:p>
          <a:p>
            <a:pPr>
              <a:spcBef>
                <a:spcPts val="600"/>
              </a:spcBef>
              <a:spcAft>
                <a:spcPts val="600"/>
              </a:spcAft>
            </a:pPr>
            <a:r>
              <a:rPr lang="en-US" sz="2400" dirty="0">
                <a:latin typeface="Times New Roman" panose="02020603050405020304" pitchFamily="18" charset="0"/>
                <a:cs typeface="Times New Roman" panose="02020603050405020304" pitchFamily="18" charset="0"/>
              </a:rPr>
              <a:t>Three programming-based assignments will be given covering the utilization of the tools learned in class. Each assignment accounts for 10 points. </a:t>
            </a:r>
            <a:r>
              <a:rPr lang="en-US" sz="2400" b="1" dirty="0">
                <a:latin typeface="Times New Roman" panose="02020603050405020304" pitchFamily="18" charset="0"/>
                <a:cs typeface="Times New Roman" panose="02020603050405020304" pitchFamily="18" charset="0"/>
              </a:rPr>
              <a:t>Absolutely no collaboration on assignments</a:t>
            </a:r>
            <a:r>
              <a:rPr lang="en-US" sz="2400" dirty="0">
                <a:latin typeface="Times New Roman" panose="02020603050405020304" pitchFamily="18" charset="0"/>
                <a:cs typeface="Times New Roman" panose="02020603050405020304" pitchFamily="18" charset="0"/>
              </a:rPr>
              <a:t>. Students must upload individual assignments to canvas before deadline. </a:t>
            </a:r>
            <a:r>
              <a:rPr lang="en-US" sz="2400" b="1" dirty="0">
                <a:latin typeface="Times New Roman" panose="02020603050405020304" pitchFamily="18" charset="0"/>
                <a:cs typeface="Times New Roman" panose="02020603050405020304" pitchFamily="18" charset="0"/>
              </a:rPr>
              <a:t>Later submission (per day) will have a 50% deduction, late for more than 2 days will directly have zero grade.</a:t>
            </a:r>
          </a:p>
        </p:txBody>
      </p:sp>
    </p:spTree>
    <p:extLst>
      <p:ext uri="{BB962C8B-B14F-4D97-AF65-F5344CB8AC3E}">
        <p14:creationId xmlns:p14="http://schemas.microsoft.com/office/powerpoint/2010/main" val="75087918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CB48E2-10F1-8AC2-6787-C029E48E7733}"/>
            </a:ext>
          </a:extLst>
        </p:cNvPr>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72E20AC1-3306-BDF2-C15F-AD9814B2E895}"/>
              </a:ext>
            </a:extLst>
          </p:cNvPr>
          <p:cNvSpPr>
            <a:spLocks noGrp="1"/>
          </p:cNvSpPr>
          <p:nvPr>
            <p:ph type="sldNum" sz="quarter" idx="12"/>
          </p:nvPr>
        </p:nvSpPr>
        <p:spPr/>
        <p:txBody>
          <a:bodyPr/>
          <a:lstStyle/>
          <a:p>
            <a:fld id="{4E1C71C6-E758-FD41-AF3F-CBFC7C528FF6}" type="slidenum">
              <a:rPr lang="en-US" smtClean="0"/>
              <a:t>11</a:t>
            </a:fld>
            <a:endParaRPr lang="en-US" dirty="0"/>
          </a:p>
        </p:txBody>
      </p:sp>
      <p:sp>
        <p:nvSpPr>
          <p:cNvPr id="3" name="TextBox 2">
            <a:extLst>
              <a:ext uri="{FF2B5EF4-FFF2-40B4-BE49-F238E27FC236}">
                <a16:creationId xmlns:a16="http://schemas.microsoft.com/office/drawing/2014/main" id="{595378FA-7017-A4BB-0CB2-A0F90FE2F863}"/>
              </a:ext>
            </a:extLst>
          </p:cNvPr>
          <p:cNvSpPr txBox="1"/>
          <p:nvPr/>
        </p:nvSpPr>
        <p:spPr>
          <a:xfrm>
            <a:off x="588335" y="517452"/>
            <a:ext cx="3684022" cy="584775"/>
          </a:xfrm>
          <a:prstGeom prst="rect">
            <a:avLst/>
          </a:prstGeom>
          <a:noFill/>
        </p:spPr>
        <p:txBody>
          <a:bodyPr wrap="none" rtlCol="0">
            <a:spAutoFit/>
          </a:bodyPr>
          <a:lstStyle/>
          <a:p>
            <a:r>
              <a:rPr lang="en-US" sz="3200" b="1" dirty="0">
                <a:latin typeface="Times New Roman" panose="02020603050405020304" pitchFamily="18" charset="0"/>
                <a:cs typeface="Times New Roman" panose="02020603050405020304" pitchFamily="18" charset="0"/>
              </a:rPr>
              <a:t>Course Information</a:t>
            </a:r>
          </a:p>
        </p:txBody>
      </p:sp>
      <p:sp>
        <p:nvSpPr>
          <p:cNvPr id="2" name="TextBox 1">
            <a:extLst>
              <a:ext uri="{FF2B5EF4-FFF2-40B4-BE49-F238E27FC236}">
                <a16:creationId xmlns:a16="http://schemas.microsoft.com/office/drawing/2014/main" id="{553D1866-CB5C-5017-91B2-A749FE195BEF}"/>
              </a:ext>
            </a:extLst>
          </p:cNvPr>
          <p:cNvSpPr txBox="1"/>
          <p:nvPr/>
        </p:nvSpPr>
        <p:spPr>
          <a:xfrm>
            <a:off x="676939" y="1442880"/>
            <a:ext cx="11322021" cy="4154984"/>
          </a:xfrm>
          <a:prstGeom prst="rect">
            <a:avLst/>
          </a:prstGeom>
          <a:noFill/>
        </p:spPr>
        <p:txBody>
          <a:bodyPr wrap="square">
            <a:spAutoFit/>
          </a:bodyPr>
          <a:lstStyle/>
          <a:p>
            <a:pPr marL="342900" indent="-342900">
              <a:spcBef>
                <a:spcPts val="600"/>
              </a:spcBef>
              <a:spcAft>
                <a:spcPts val="600"/>
              </a:spcAft>
              <a:buFont typeface="Arial" panose="020B0604020202020204" pitchFamily="34" charset="0"/>
              <a:buChar char="•"/>
            </a:pPr>
            <a:r>
              <a:rPr lang="en-US" sz="2400" b="1" dirty="0">
                <a:latin typeface="Times New Roman" panose="02020603050405020304" pitchFamily="18" charset="0"/>
                <a:cs typeface="Times New Roman" panose="02020603050405020304" pitchFamily="18" charset="0"/>
              </a:rPr>
              <a:t>**[Project: 40% (30% for Graduate Students)]**</a:t>
            </a:r>
          </a:p>
          <a:p>
            <a:pPr>
              <a:spcBef>
                <a:spcPts val="600"/>
              </a:spcBef>
              <a:spcAft>
                <a:spcPts val="600"/>
              </a:spcAft>
            </a:pPr>
            <a:r>
              <a:rPr lang="en-US" sz="2000" dirty="0">
                <a:latin typeface="Times New Roman" panose="02020603050405020304" pitchFamily="18" charset="0"/>
                <a:cs typeface="Times New Roman" panose="02020603050405020304" pitchFamily="18" charset="0"/>
              </a:rPr>
              <a:t>This course includes a group project focused on the complete end-to-end development of an analytical model. The project will be conducted in teams of 2-4 students and organized into the following stages:</a:t>
            </a:r>
          </a:p>
          <a:p>
            <a:pPr>
              <a:spcBef>
                <a:spcPts val="600"/>
              </a:spcBef>
              <a:spcAft>
                <a:spcPts val="600"/>
              </a:spcAft>
            </a:pPr>
            <a:r>
              <a:rPr lang="en-US" sz="2000" dirty="0">
                <a:latin typeface="Times New Roman" panose="02020603050405020304" pitchFamily="18" charset="0"/>
                <a:cs typeface="Times New Roman" panose="02020603050405020304" pitchFamily="18" charset="0"/>
              </a:rPr>
              <a:t>- </a:t>
            </a:r>
            <a:r>
              <a:rPr lang="en-US" sz="2000" b="1" dirty="0">
                <a:latin typeface="Times New Roman" panose="02020603050405020304" pitchFamily="18" charset="0"/>
                <a:cs typeface="Times New Roman" panose="02020603050405020304" pitchFamily="18" charset="0"/>
              </a:rPr>
              <a:t>Stage I</a:t>
            </a:r>
            <a:r>
              <a:rPr lang="en-US" sz="2000" dirty="0">
                <a:latin typeface="Times New Roman" panose="02020603050405020304" pitchFamily="18" charset="0"/>
                <a:cs typeface="Times New Roman" panose="02020603050405020304" pitchFamily="18" charset="0"/>
              </a:rPr>
              <a:t>: Dataset Selection and Project Setup</a:t>
            </a:r>
          </a:p>
          <a:p>
            <a:pPr>
              <a:spcBef>
                <a:spcPts val="600"/>
              </a:spcBef>
              <a:spcAft>
                <a:spcPts val="600"/>
              </a:spcAft>
            </a:pPr>
            <a:r>
              <a:rPr lang="en-US" sz="2000" dirty="0">
                <a:latin typeface="Times New Roman" panose="02020603050405020304" pitchFamily="18" charset="0"/>
                <a:cs typeface="Times New Roman" panose="02020603050405020304" pitchFamily="18" charset="0"/>
              </a:rPr>
              <a:t>- </a:t>
            </a:r>
            <a:r>
              <a:rPr lang="en-US" sz="2000" b="1" dirty="0">
                <a:latin typeface="Times New Roman" panose="02020603050405020304" pitchFamily="18" charset="0"/>
                <a:cs typeface="Times New Roman" panose="02020603050405020304" pitchFamily="18" charset="0"/>
              </a:rPr>
              <a:t>Stage II</a:t>
            </a:r>
            <a:r>
              <a:rPr lang="en-US" sz="2000" dirty="0">
                <a:latin typeface="Times New Roman" panose="02020603050405020304" pitchFamily="18" charset="0"/>
                <a:cs typeface="Times New Roman" panose="02020603050405020304" pitchFamily="18" charset="0"/>
              </a:rPr>
              <a:t>: Data Analysis, Distributions, and Hypothesis Testing</a:t>
            </a:r>
          </a:p>
          <a:p>
            <a:pPr>
              <a:spcBef>
                <a:spcPts val="600"/>
              </a:spcBef>
              <a:spcAft>
                <a:spcPts val="600"/>
              </a:spcAft>
            </a:pPr>
            <a:r>
              <a:rPr lang="en-US" sz="2000" dirty="0">
                <a:latin typeface="Times New Roman" panose="02020603050405020304" pitchFamily="18" charset="0"/>
                <a:cs typeface="Times New Roman" panose="02020603050405020304" pitchFamily="18" charset="0"/>
              </a:rPr>
              <a:t>- </a:t>
            </a:r>
            <a:r>
              <a:rPr lang="en-US" sz="2000" b="1" dirty="0">
                <a:latin typeface="Times New Roman" panose="02020603050405020304" pitchFamily="18" charset="0"/>
                <a:cs typeface="Times New Roman" panose="02020603050405020304" pitchFamily="18" charset="0"/>
              </a:rPr>
              <a:t>Stage III</a:t>
            </a:r>
            <a:r>
              <a:rPr lang="en-US" sz="2000" dirty="0">
                <a:latin typeface="Times New Roman" panose="02020603050405020304" pitchFamily="18" charset="0"/>
                <a:cs typeface="Times New Roman" panose="02020603050405020304" pitchFamily="18" charset="0"/>
              </a:rPr>
              <a:t>: Machine Learning and Deep Learning Model Development</a:t>
            </a:r>
          </a:p>
          <a:p>
            <a:pPr>
              <a:spcBef>
                <a:spcPts val="600"/>
              </a:spcBef>
              <a:spcAft>
                <a:spcPts val="600"/>
              </a:spcAft>
            </a:pPr>
            <a:r>
              <a:rPr lang="en-US" sz="2000" dirty="0">
                <a:latin typeface="Times New Roman" panose="02020603050405020304" pitchFamily="18" charset="0"/>
                <a:cs typeface="Times New Roman" panose="02020603050405020304" pitchFamily="18" charset="0"/>
              </a:rPr>
              <a:t>- </a:t>
            </a:r>
            <a:r>
              <a:rPr lang="en-US" sz="2000" b="1" dirty="0">
                <a:latin typeface="Times New Roman" panose="02020603050405020304" pitchFamily="18" charset="0"/>
                <a:cs typeface="Times New Roman" panose="02020603050405020304" pitchFamily="18" charset="0"/>
              </a:rPr>
              <a:t>Stage IV</a:t>
            </a:r>
            <a:r>
              <a:rPr lang="en-US" sz="2000" dirty="0">
                <a:latin typeface="Times New Roman" panose="02020603050405020304" pitchFamily="18" charset="0"/>
                <a:cs typeface="Times New Roman" panose="02020603050405020304" pitchFamily="18" charset="0"/>
              </a:rPr>
              <a:t>: Visualization, Final Report, and Presentation</a:t>
            </a:r>
          </a:p>
          <a:p>
            <a:pPr>
              <a:spcBef>
                <a:spcPts val="600"/>
              </a:spcBef>
              <a:spcAft>
                <a:spcPts val="600"/>
              </a:spcAft>
            </a:pPr>
            <a:r>
              <a:rPr lang="en-US" sz="2000" dirty="0">
                <a:latin typeface="Times New Roman" panose="02020603050405020304" pitchFamily="18" charset="0"/>
                <a:cs typeface="Times New Roman" panose="02020603050405020304" pitchFamily="18" charset="0"/>
              </a:rPr>
              <a:t>The project will progress alongside the course schedule, and the instructor will provide reminders and guidance on project milestones during relevant class sessions. Each group is required to submit a final written report and deliver an in-class presentation of approximately 15–20 minutes.</a:t>
            </a:r>
          </a:p>
        </p:txBody>
      </p:sp>
    </p:spTree>
    <p:extLst>
      <p:ext uri="{BB962C8B-B14F-4D97-AF65-F5344CB8AC3E}">
        <p14:creationId xmlns:p14="http://schemas.microsoft.com/office/powerpoint/2010/main" val="229873241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95535B-0FB1-BBBC-C0B8-C77491917B86}"/>
            </a:ext>
          </a:extLst>
        </p:cNvPr>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538BDE62-96FB-A105-EB4F-51148CD292FC}"/>
              </a:ext>
            </a:extLst>
          </p:cNvPr>
          <p:cNvSpPr>
            <a:spLocks noGrp="1"/>
          </p:cNvSpPr>
          <p:nvPr>
            <p:ph type="sldNum" sz="quarter" idx="12"/>
          </p:nvPr>
        </p:nvSpPr>
        <p:spPr/>
        <p:txBody>
          <a:bodyPr/>
          <a:lstStyle/>
          <a:p>
            <a:fld id="{4E1C71C6-E758-FD41-AF3F-CBFC7C528FF6}" type="slidenum">
              <a:rPr lang="en-US" smtClean="0"/>
              <a:t>12</a:t>
            </a:fld>
            <a:endParaRPr lang="en-US" dirty="0"/>
          </a:p>
        </p:txBody>
      </p:sp>
      <p:sp>
        <p:nvSpPr>
          <p:cNvPr id="3" name="TextBox 2">
            <a:extLst>
              <a:ext uri="{FF2B5EF4-FFF2-40B4-BE49-F238E27FC236}">
                <a16:creationId xmlns:a16="http://schemas.microsoft.com/office/drawing/2014/main" id="{1A81BEBD-14ED-177A-B550-439EA3D684C2}"/>
              </a:ext>
            </a:extLst>
          </p:cNvPr>
          <p:cNvSpPr txBox="1"/>
          <p:nvPr/>
        </p:nvSpPr>
        <p:spPr>
          <a:xfrm>
            <a:off x="588335" y="517452"/>
            <a:ext cx="3684022" cy="584775"/>
          </a:xfrm>
          <a:prstGeom prst="rect">
            <a:avLst/>
          </a:prstGeom>
          <a:noFill/>
        </p:spPr>
        <p:txBody>
          <a:bodyPr wrap="none" rtlCol="0">
            <a:spAutoFit/>
          </a:bodyPr>
          <a:lstStyle/>
          <a:p>
            <a:r>
              <a:rPr lang="en-US" sz="3200" b="1" dirty="0">
                <a:latin typeface="Times New Roman" panose="02020603050405020304" pitchFamily="18" charset="0"/>
                <a:cs typeface="Times New Roman" panose="02020603050405020304" pitchFamily="18" charset="0"/>
              </a:rPr>
              <a:t>Course Information</a:t>
            </a:r>
          </a:p>
        </p:txBody>
      </p:sp>
      <p:sp>
        <p:nvSpPr>
          <p:cNvPr id="2" name="TextBox 1">
            <a:extLst>
              <a:ext uri="{FF2B5EF4-FFF2-40B4-BE49-F238E27FC236}">
                <a16:creationId xmlns:a16="http://schemas.microsoft.com/office/drawing/2014/main" id="{3A0FC9D1-BF6C-DCFB-EDED-0996981A2C49}"/>
              </a:ext>
            </a:extLst>
          </p:cNvPr>
          <p:cNvSpPr txBox="1"/>
          <p:nvPr/>
        </p:nvSpPr>
        <p:spPr>
          <a:xfrm>
            <a:off x="676939" y="1442880"/>
            <a:ext cx="11322021" cy="3323987"/>
          </a:xfrm>
          <a:prstGeom prst="rect">
            <a:avLst/>
          </a:prstGeom>
          <a:noFill/>
        </p:spPr>
        <p:txBody>
          <a:bodyPr wrap="square">
            <a:spAutoFit/>
          </a:bodyPr>
          <a:lstStyle/>
          <a:p>
            <a:pPr marL="342900" indent="-342900">
              <a:spcBef>
                <a:spcPts val="600"/>
              </a:spcBef>
              <a:spcAft>
                <a:spcPts val="600"/>
              </a:spcAft>
              <a:buFont typeface="Arial" panose="020B0604020202020204" pitchFamily="34" charset="0"/>
              <a:buChar char="•"/>
            </a:pPr>
            <a:r>
              <a:rPr lang="en-US" sz="2000" b="1" dirty="0">
                <a:latin typeface="Times New Roman" panose="02020603050405020304" pitchFamily="18" charset="0"/>
                <a:cs typeface="Times New Roman" panose="02020603050405020304" pitchFamily="18" charset="0"/>
              </a:rPr>
              <a:t>[Research Report: 10% ( Graduate Students Only)]</a:t>
            </a:r>
          </a:p>
          <a:p>
            <a:pPr>
              <a:spcBef>
                <a:spcPts val="600"/>
              </a:spcBef>
              <a:spcAft>
                <a:spcPts val="600"/>
              </a:spcAft>
            </a:pPr>
            <a:r>
              <a:rPr lang="en-US" sz="2000" dirty="0">
                <a:latin typeface="Times New Roman" panose="02020603050405020304" pitchFamily="18" charset="0"/>
                <a:cs typeface="Times New Roman" panose="02020603050405020304" pitchFamily="18" charset="0"/>
              </a:rPr>
              <a:t>Graduate students are required to submit a project report using the </a:t>
            </a:r>
            <a:r>
              <a:rPr lang="en-US" sz="2000" b="1" dirty="0">
                <a:latin typeface="Times New Roman" panose="02020603050405020304" pitchFamily="18" charset="0"/>
                <a:cs typeface="Times New Roman" panose="02020603050405020304" pitchFamily="18" charset="0"/>
              </a:rPr>
              <a:t>IEEE Conference double-column format</a:t>
            </a:r>
            <a:r>
              <a:rPr lang="en-US" sz="2000" dirty="0">
                <a:latin typeface="Times New Roman" panose="02020603050405020304" pitchFamily="18" charset="0"/>
                <a:cs typeface="Times New Roman" panose="02020603050405020304" pitchFamily="18" charset="0"/>
              </a:rPr>
              <a:t>. Please use the official IEEE template ( https://www.overleaf.com/latex/templates/ieee-conference-template/grfzhhncsfqn).</a:t>
            </a:r>
          </a:p>
          <a:p>
            <a:pPr>
              <a:spcBef>
                <a:spcPts val="600"/>
              </a:spcBef>
              <a:spcAft>
                <a:spcPts val="600"/>
              </a:spcAft>
            </a:pPr>
            <a:r>
              <a:rPr lang="en-US" sz="2000" dirty="0">
                <a:latin typeface="Times New Roman" panose="02020603050405020304" pitchFamily="18" charset="0"/>
                <a:cs typeface="Times New Roman" panose="02020603050405020304" pitchFamily="18" charset="0"/>
              </a:rPr>
              <a:t>Students should choose a project topic relevant to the course and conduct a brief literature review by reading </a:t>
            </a:r>
            <a:r>
              <a:rPr lang="en-US" sz="2000" b="1" dirty="0">
                <a:latin typeface="Times New Roman" panose="02020603050405020304" pitchFamily="18" charset="0"/>
                <a:cs typeface="Times New Roman" panose="02020603050405020304" pitchFamily="18" charset="0"/>
              </a:rPr>
              <a:t>2–4 related research papers</a:t>
            </a:r>
            <a:r>
              <a:rPr lang="en-US" sz="2000" dirty="0">
                <a:latin typeface="Times New Roman" panose="02020603050405020304" pitchFamily="18" charset="0"/>
                <a:cs typeface="Times New Roman" panose="02020603050405020304" pitchFamily="18" charset="0"/>
              </a:rPr>
              <a:t>, including </a:t>
            </a:r>
            <a:r>
              <a:rPr lang="en-US" sz="2000" b="1" dirty="0">
                <a:latin typeface="Times New Roman" panose="02020603050405020304" pitchFamily="18" charset="0"/>
                <a:cs typeface="Times New Roman" panose="02020603050405020304" pitchFamily="18" charset="0"/>
              </a:rPr>
              <a:t>at least one paper published after January 2025</a:t>
            </a:r>
            <a:r>
              <a:rPr lang="en-US" sz="2000" dirty="0">
                <a:latin typeface="Times New Roman" panose="02020603050405020304" pitchFamily="18" charset="0"/>
                <a:cs typeface="Times New Roman" panose="02020603050405020304" pitchFamily="18" charset="0"/>
              </a:rPr>
              <a:t>. The report should clearly reference and discuss these papers.</a:t>
            </a:r>
          </a:p>
          <a:p>
            <a:pPr>
              <a:spcBef>
                <a:spcPts val="600"/>
              </a:spcBef>
              <a:spcAft>
                <a:spcPts val="600"/>
              </a:spcAft>
            </a:pPr>
            <a:r>
              <a:rPr lang="en-US" sz="2000" dirty="0">
                <a:latin typeface="Times New Roman" panose="02020603050405020304" pitchFamily="18" charset="0"/>
                <a:cs typeface="Times New Roman" panose="02020603050405020304" pitchFamily="18" charset="0"/>
              </a:rPr>
              <a:t>The report should be </a:t>
            </a:r>
            <a:r>
              <a:rPr lang="en-US" sz="2000" b="1" dirty="0">
                <a:latin typeface="Times New Roman" panose="02020603050405020304" pitchFamily="18" charset="0"/>
                <a:cs typeface="Times New Roman" panose="02020603050405020304" pitchFamily="18" charset="0"/>
              </a:rPr>
              <a:t>at least 3 pages for a single author</a:t>
            </a:r>
            <a:r>
              <a:rPr lang="en-US" sz="2000" dirty="0">
                <a:latin typeface="Times New Roman" panose="02020603050405020304" pitchFamily="18" charset="0"/>
                <a:cs typeface="Times New Roman" panose="02020603050405020304" pitchFamily="18" charset="0"/>
              </a:rPr>
              <a:t> and </a:t>
            </a:r>
            <a:r>
              <a:rPr lang="en-US" sz="2000" b="1" dirty="0">
                <a:latin typeface="Times New Roman" panose="02020603050405020304" pitchFamily="18" charset="0"/>
                <a:cs typeface="Times New Roman" panose="02020603050405020304" pitchFamily="18" charset="0"/>
              </a:rPr>
              <a:t>5 pages for two or more authors</a:t>
            </a:r>
            <a:r>
              <a:rPr lang="en-US" sz="2000" dirty="0">
                <a:latin typeface="Times New Roman" panose="02020603050405020304" pitchFamily="18" charset="0"/>
                <a:cs typeface="Times New Roman" panose="02020603050405020304" pitchFamily="18" charset="0"/>
              </a:rPr>
              <a:t>, inclusive of figures and references. The final report must be submitted before the final week of the course.</a:t>
            </a:r>
          </a:p>
        </p:txBody>
      </p:sp>
    </p:spTree>
    <p:extLst>
      <p:ext uri="{BB962C8B-B14F-4D97-AF65-F5344CB8AC3E}">
        <p14:creationId xmlns:p14="http://schemas.microsoft.com/office/powerpoint/2010/main" val="118913580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F96CF9-0D64-7072-672B-2F0E841F40E0}"/>
            </a:ext>
          </a:extLst>
        </p:cNvPr>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FAB0CC41-32C1-AA91-2DC3-F10C4D45585B}"/>
              </a:ext>
            </a:extLst>
          </p:cNvPr>
          <p:cNvSpPr>
            <a:spLocks noGrp="1"/>
          </p:cNvSpPr>
          <p:nvPr>
            <p:ph type="sldNum" sz="quarter" idx="12"/>
          </p:nvPr>
        </p:nvSpPr>
        <p:spPr/>
        <p:txBody>
          <a:bodyPr/>
          <a:lstStyle/>
          <a:p>
            <a:fld id="{4E1C71C6-E758-FD41-AF3F-CBFC7C528FF6}" type="slidenum">
              <a:rPr lang="en-US" smtClean="0"/>
              <a:t>13</a:t>
            </a:fld>
            <a:endParaRPr lang="en-US" dirty="0"/>
          </a:p>
        </p:txBody>
      </p:sp>
      <p:sp>
        <p:nvSpPr>
          <p:cNvPr id="3" name="TextBox 2">
            <a:extLst>
              <a:ext uri="{FF2B5EF4-FFF2-40B4-BE49-F238E27FC236}">
                <a16:creationId xmlns:a16="http://schemas.microsoft.com/office/drawing/2014/main" id="{F2F364CA-8754-110A-C93F-795B16EEAD3C}"/>
              </a:ext>
            </a:extLst>
          </p:cNvPr>
          <p:cNvSpPr txBox="1"/>
          <p:nvPr/>
        </p:nvSpPr>
        <p:spPr>
          <a:xfrm>
            <a:off x="588335" y="517452"/>
            <a:ext cx="3684022" cy="584775"/>
          </a:xfrm>
          <a:prstGeom prst="rect">
            <a:avLst/>
          </a:prstGeom>
          <a:noFill/>
        </p:spPr>
        <p:txBody>
          <a:bodyPr wrap="none" rtlCol="0">
            <a:spAutoFit/>
          </a:bodyPr>
          <a:lstStyle/>
          <a:p>
            <a:r>
              <a:rPr lang="en-US" sz="3200" b="1" dirty="0">
                <a:latin typeface="Times New Roman" panose="02020603050405020304" pitchFamily="18" charset="0"/>
                <a:cs typeface="Times New Roman" panose="02020603050405020304" pitchFamily="18" charset="0"/>
              </a:rPr>
              <a:t>Course Information</a:t>
            </a:r>
          </a:p>
        </p:txBody>
      </p:sp>
      <p:sp>
        <p:nvSpPr>
          <p:cNvPr id="2" name="TextBox 1">
            <a:extLst>
              <a:ext uri="{FF2B5EF4-FFF2-40B4-BE49-F238E27FC236}">
                <a16:creationId xmlns:a16="http://schemas.microsoft.com/office/drawing/2014/main" id="{A16C2402-7586-07D8-75BC-67D3C3188750}"/>
              </a:ext>
            </a:extLst>
          </p:cNvPr>
          <p:cNvSpPr txBox="1"/>
          <p:nvPr/>
        </p:nvSpPr>
        <p:spPr>
          <a:xfrm>
            <a:off x="676939" y="1442880"/>
            <a:ext cx="11322021" cy="3785652"/>
          </a:xfrm>
          <a:prstGeom prst="rect">
            <a:avLst/>
          </a:prstGeom>
          <a:noFill/>
        </p:spPr>
        <p:txBody>
          <a:bodyPr wrap="square">
            <a:spAutoFit/>
          </a:bodyPr>
          <a:lstStyle/>
          <a:p>
            <a:pPr marL="342900" indent="-342900">
              <a:spcBef>
                <a:spcPts val="600"/>
              </a:spcBef>
              <a:spcAft>
                <a:spcPts val="600"/>
              </a:spcAft>
              <a:buFont typeface="Arial" panose="020B0604020202020204" pitchFamily="34" charset="0"/>
              <a:buChar char="•"/>
            </a:pPr>
            <a:r>
              <a:rPr lang="en-US" sz="2000" b="1" dirty="0">
                <a:latin typeface="Times New Roman" panose="02020603050405020304" pitchFamily="18" charset="0"/>
                <a:cs typeface="Times New Roman" panose="02020603050405020304" pitchFamily="18" charset="0"/>
              </a:rPr>
              <a:t>Independent project Option:</a:t>
            </a:r>
          </a:p>
          <a:p>
            <a:pPr>
              <a:spcBef>
                <a:spcPts val="600"/>
              </a:spcBef>
              <a:spcAft>
                <a:spcPts val="600"/>
              </a:spcAft>
            </a:pPr>
            <a:r>
              <a:rPr lang="en-US" sz="2000" dirty="0">
                <a:latin typeface="Times New Roman" panose="02020603050405020304" pitchFamily="18" charset="0"/>
                <a:cs typeface="Times New Roman" panose="02020603050405020304" pitchFamily="18" charset="0"/>
              </a:rPr>
              <a:t>Undergraduate and master’s students are encouraged to pursue independent projects within the Data Science course. If you have a project idea you're passionate about, you are welcome to develop it as part of this course. </a:t>
            </a:r>
            <a:r>
              <a:rPr lang="en-US" sz="2000" b="1" dirty="0">
                <a:latin typeface="Times New Roman" panose="02020603050405020304" pitchFamily="18" charset="0"/>
                <a:cs typeface="Times New Roman" panose="02020603050405020304" pitchFamily="18" charset="0"/>
              </a:rPr>
              <a:t>Projects aimed at publication are particularly encouraged</a:t>
            </a:r>
            <a:r>
              <a:rPr lang="en-US" sz="2000" dirty="0">
                <a:latin typeface="Times New Roman" panose="02020603050405020304" pitchFamily="18" charset="0"/>
                <a:cs typeface="Times New Roman" panose="02020603050405020304" pitchFamily="18" charset="0"/>
              </a:rPr>
              <a:t>.</a:t>
            </a:r>
          </a:p>
          <a:p>
            <a:pPr>
              <a:spcBef>
                <a:spcPts val="600"/>
              </a:spcBef>
              <a:spcAft>
                <a:spcPts val="600"/>
              </a:spcAft>
            </a:pPr>
            <a:r>
              <a:rPr lang="en-US" sz="2000" dirty="0">
                <a:latin typeface="Times New Roman" panose="02020603050405020304" pitchFamily="18" charset="0"/>
                <a:cs typeface="Times New Roman" panose="02020603050405020304" pitchFamily="18" charset="0"/>
              </a:rPr>
              <a:t>Your project should align with the course content, covering topics such as data cleaning, statistical analysis, machine learning models, advanced deep learning networks, and visualization. The project should be both challenging and innovative, offering something new or building upon previous work.</a:t>
            </a:r>
          </a:p>
          <a:p>
            <a:pPr>
              <a:spcBef>
                <a:spcPts val="600"/>
              </a:spcBef>
              <a:spcAft>
                <a:spcPts val="600"/>
              </a:spcAft>
            </a:pPr>
            <a:r>
              <a:rPr lang="en-US" sz="2000" dirty="0">
                <a:latin typeface="Times New Roman" panose="02020603050405020304" pitchFamily="18" charset="0"/>
                <a:cs typeface="Times New Roman" panose="02020603050405020304" pitchFamily="18" charset="0"/>
              </a:rPr>
              <a:t>Given that this project constitutes a significant portion of your course grade, </a:t>
            </a:r>
            <a:r>
              <a:rPr lang="en-US" sz="2000" b="1" dirty="0">
                <a:latin typeface="Times New Roman" panose="02020603050405020304" pitchFamily="18" charset="0"/>
                <a:cs typeface="Times New Roman" panose="02020603050405020304" pitchFamily="18" charset="0"/>
              </a:rPr>
              <a:t>a high standard of quality is expected</a:t>
            </a:r>
            <a:r>
              <a:rPr lang="en-US" sz="2000" dirty="0">
                <a:latin typeface="Times New Roman" panose="02020603050405020304" pitchFamily="18" charset="0"/>
                <a:cs typeface="Times New Roman" panose="02020603050405020304" pitchFamily="18" charset="0"/>
              </a:rPr>
              <a:t>. </a:t>
            </a:r>
          </a:p>
          <a:p>
            <a:pPr>
              <a:spcBef>
                <a:spcPts val="600"/>
              </a:spcBef>
              <a:spcAft>
                <a:spcPts val="600"/>
              </a:spcAft>
            </a:pPr>
            <a:r>
              <a:rPr lang="en-US" sz="2000" b="1" dirty="0">
                <a:solidFill>
                  <a:schemeClr val="accent2"/>
                </a:solidFill>
                <a:latin typeface="Times New Roman" panose="02020603050405020304" pitchFamily="18" charset="0"/>
                <a:cs typeface="Times New Roman" panose="02020603050405020304" pitchFamily="18" charset="0"/>
              </a:rPr>
              <a:t>Note: If you choose this option, please inform the lecturer during the first week of the course.</a:t>
            </a:r>
          </a:p>
        </p:txBody>
      </p:sp>
    </p:spTree>
    <p:extLst>
      <p:ext uri="{BB962C8B-B14F-4D97-AF65-F5344CB8AC3E}">
        <p14:creationId xmlns:p14="http://schemas.microsoft.com/office/powerpoint/2010/main" val="348890745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C0DC95-25D7-36A4-CFA9-C4310331FA07}"/>
            </a:ext>
          </a:extLst>
        </p:cNvPr>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BA80F5F9-2C49-1885-0941-6DBEAA690ED8}"/>
              </a:ext>
            </a:extLst>
          </p:cNvPr>
          <p:cNvSpPr>
            <a:spLocks noGrp="1"/>
          </p:cNvSpPr>
          <p:nvPr>
            <p:ph type="sldNum" sz="quarter" idx="12"/>
          </p:nvPr>
        </p:nvSpPr>
        <p:spPr/>
        <p:txBody>
          <a:bodyPr/>
          <a:lstStyle/>
          <a:p>
            <a:fld id="{4E1C71C6-E758-FD41-AF3F-CBFC7C528FF6}" type="slidenum">
              <a:rPr lang="en-US" smtClean="0"/>
              <a:t>14</a:t>
            </a:fld>
            <a:endParaRPr lang="en-US" dirty="0"/>
          </a:p>
        </p:txBody>
      </p:sp>
      <p:sp>
        <p:nvSpPr>
          <p:cNvPr id="3" name="TextBox 2">
            <a:extLst>
              <a:ext uri="{FF2B5EF4-FFF2-40B4-BE49-F238E27FC236}">
                <a16:creationId xmlns:a16="http://schemas.microsoft.com/office/drawing/2014/main" id="{A2FD1ACC-291C-7A71-A25A-E18FB747467C}"/>
              </a:ext>
            </a:extLst>
          </p:cNvPr>
          <p:cNvSpPr txBox="1"/>
          <p:nvPr/>
        </p:nvSpPr>
        <p:spPr>
          <a:xfrm>
            <a:off x="588335" y="517452"/>
            <a:ext cx="3684022" cy="584775"/>
          </a:xfrm>
          <a:prstGeom prst="rect">
            <a:avLst/>
          </a:prstGeom>
          <a:noFill/>
        </p:spPr>
        <p:txBody>
          <a:bodyPr wrap="none" rtlCol="0">
            <a:spAutoFit/>
          </a:bodyPr>
          <a:lstStyle/>
          <a:p>
            <a:r>
              <a:rPr lang="en-US" sz="3200" b="1" dirty="0">
                <a:latin typeface="Times New Roman" panose="02020603050405020304" pitchFamily="18" charset="0"/>
                <a:cs typeface="Times New Roman" panose="02020603050405020304" pitchFamily="18" charset="0"/>
              </a:rPr>
              <a:t>Course Information</a:t>
            </a:r>
          </a:p>
        </p:txBody>
      </p:sp>
      <p:sp>
        <p:nvSpPr>
          <p:cNvPr id="6" name="TextBox 5">
            <a:extLst>
              <a:ext uri="{FF2B5EF4-FFF2-40B4-BE49-F238E27FC236}">
                <a16:creationId xmlns:a16="http://schemas.microsoft.com/office/drawing/2014/main" id="{BB55A24F-3F90-9657-EFFB-610B663D73EB}"/>
              </a:ext>
            </a:extLst>
          </p:cNvPr>
          <p:cNvSpPr txBox="1"/>
          <p:nvPr/>
        </p:nvSpPr>
        <p:spPr>
          <a:xfrm>
            <a:off x="731520" y="1702306"/>
            <a:ext cx="6075680" cy="3231654"/>
          </a:xfrm>
          <a:prstGeom prst="rect">
            <a:avLst/>
          </a:prstGeom>
          <a:noFill/>
        </p:spPr>
        <p:txBody>
          <a:bodyPr wrap="square">
            <a:spAutoFit/>
          </a:bodyPr>
          <a:lstStyle/>
          <a:p>
            <a:pPr>
              <a:spcBef>
                <a:spcPts val="600"/>
              </a:spcBef>
            </a:pPr>
            <a:r>
              <a:rPr lang="en-US" sz="2000" b="1" i="0" u="none" strike="noStrike" baseline="0" dirty="0">
                <a:solidFill>
                  <a:srgbClr val="000000"/>
                </a:solidFill>
                <a:latin typeface="Times New Roman" panose="02020603050405020304" pitchFamily="18" charset="0"/>
                <a:cs typeface="Times New Roman" panose="02020603050405020304" pitchFamily="18" charset="0"/>
              </a:rPr>
              <a:t>1. Introduction to Data Science: (Week 1-3)</a:t>
            </a:r>
          </a:p>
          <a:p>
            <a:pPr marL="285750" indent="-285750">
              <a:spcBef>
                <a:spcPts val="600"/>
              </a:spcBef>
              <a:buFont typeface="Arial" panose="020B0604020202020204" pitchFamily="34" charset="0"/>
              <a:buChar char="•"/>
            </a:pPr>
            <a:r>
              <a:rPr lang="en-US" sz="1800" b="0" i="0" u="none" strike="noStrike" baseline="0" dirty="0">
                <a:solidFill>
                  <a:srgbClr val="000000"/>
                </a:solidFill>
                <a:latin typeface="Times New Roman" panose="02020603050405020304" pitchFamily="18" charset="0"/>
                <a:cs typeface="Times New Roman" panose="02020603050405020304" pitchFamily="18" charset="0"/>
              </a:rPr>
              <a:t>Data Science Introduction</a:t>
            </a:r>
          </a:p>
          <a:p>
            <a:pPr marL="285750" indent="-285750">
              <a:spcBef>
                <a:spcPts val="600"/>
              </a:spcBef>
              <a:buFont typeface="Arial" panose="020B0604020202020204" pitchFamily="34" charset="0"/>
              <a:buChar char="•"/>
            </a:pPr>
            <a:r>
              <a:rPr lang="en-US" sz="1800" b="0" i="0" u="none" strike="noStrike" baseline="0" dirty="0">
                <a:solidFill>
                  <a:srgbClr val="000000"/>
                </a:solidFill>
                <a:latin typeface="Times New Roman" panose="02020603050405020304" pitchFamily="18" charset="0"/>
                <a:cs typeface="Times New Roman" panose="02020603050405020304" pitchFamily="18" charset="0"/>
              </a:rPr>
              <a:t>Class Project discussion and team formed </a:t>
            </a:r>
          </a:p>
          <a:p>
            <a:pPr marL="285750" indent="-285750">
              <a:spcBef>
                <a:spcPts val="600"/>
              </a:spcBef>
              <a:buFont typeface="Arial" panose="020B0604020202020204" pitchFamily="34" charset="0"/>
              <a:buChar char="•"/>
            </a:pPr>
            <a:r>
              <a:rPr lang="en-US" sz="1800" b="0" i="0" u="none" strike="noStrike" baseline="0" dirty="0">
                <a:solidFill>
                  <a:srgbClr val="000000"/>
                </a:solidFill>
                <a:latin typeface="Times New Roman" panose="02020603050405020304" pitchFamily="18" charset="0"/>
                <a:cs typeface="Times New Roman" panose="02020603050405020304" pitchFamily="18" charset="0"/>
              </a:rPr>
              <a:t>Programming prepare</a:t>
            </a:r>
          </a:p>
          <a:p>
            <a:pPr>
              <a:spcBef>
                <a:spcPts val="600"/>
              </a:spcBef>
            </a:pPr>
            <a:r>
              <a:rPr lang="en-US" sz="1800" b="0" i="0" u="none" strike="noStrike" baseline="0" dirty="0">
                <a:solidFill>
                  <a:srgbClr val="000000"/>
                </a:solidFill>
                <a:latin typeface="Times New Roman" panose="02020603050405020304" pitchFamily="18" charset="0"/>
                <a:cs typeface="Times New Roman" panose="02020603050405020304" pitchFamily="18" charset="0"/>
              </a:rPr>
              <a:t>     1). Re/Introduction to Python</a:t>
            </a:r>
          </a:p>
          <a:p>
            <a:pPr>
              <a:spcBef>
                <a:spcPts val="600"/>
              </a:spcBef>
            </a:pPr>
            <a:r>
              <a:rPr lang="en-US" sz="1800" b="0" i="0" u="none" strike="noStrike" baseline="0" dirty="0">
                <a:solidFill>
                  <a:srgbClr val="000000"/>
                </a:solidFill>
                <a:latin typeface="Times New Roman" panose="02020603050405020304" pitchFamily="18" charset="0"/>
                <a:cs typeface="Times New Roman" panose="02020603050405020304" pitchFamily="18" charset="0"/>
              </a:rPr>
              <a:t>     2). </a:t>
            </a:r>
            <a:r>
              <a:rPr lang="en-US" sz="1800" b="0" i="0" u="none" strike="noStrike" baseline="0" dirty="0" err="1">
                <a:solidFill>
                  <a:srgbClr val="000000"/>
                </a:solidFill>
                <a:latin typeface="Times New Roman" panose="02020603050405020304" pitchFamily="18" charset="0"/>
                <a:cs typeface="Times New Roman" panose="02020603050405020304" pitchFamily="18" charset="0"/>
              </a:rPr>
              <a:t>IPython</a:t>
            </a:r>
            <a:r>
              <a:rPr lang="en-US" sz="1800" b="0" i="0" u="none" strike="noStrike" baseline="0" dirty="0">
                <a:solidFill>
                  <a:srgbClr val="000000"/>
                </a:solidFill>
                <a:latin typeface="Times New Roman" panose="02020603050405020304" pitchFamily="18" charset="0"/>
                <a:cs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cs typeface="Times New Roman" panose="02020603050405020304" pitchFamily="18" charset="0"/>
              </a:rPr>
              <a:t>IPython</a:t>
            </a:r>
            <a:r>
              <a:rPr lang="en-US" sz="1800" b="0" i="0" u="none" strike="noStrike" baseline="0" dirty="0">
                <a:solidFill>
                  <a:srgbClr val="000000"/>
                </a:solidFill>
                <a:latin typeface="Times New Roman" panose="02020603050405020304" pitchFamily="18" charset="0"/>
                <a:cs typeface="Times New Roman" panose="02020603050405020304" pitchFamily="18" charset="0"/>
              </a:rPr>
              <a:t>-Notebook</a:t>
            </a:r>
          </a:p>
          <a:p>
            <a:pPr marL="285750" indent="-285750">
              <a:spcBef>
                <a:spcPts val="600"/>
              </a:spcBef>
              <a:buFont typeface="Arial" panose="020B0604020202020204" pitchFamily="34" charset="0"/>
              <a:buChar char="•"/>
            </a:pPr>
            <a:r>
              <a:rPr lang="en-US" sz="1800" b="0" i="0" u="none" strike="noStrike" baseline="0" dirty="0">
                <a:solidFill>
                  <a:srgbClr val="000000"/>
                </a:solidFill>
                <a:latin typeface="Times New Roman" panose="02020603050405020304" pitchFamily="18" charset="0"/>
                <a:cs typeface="Times New Roman" panose="02020603050405020304" pitchFamily="18" charset="0"/>
              </a:rPr>
              <a:t>Data Science Reproducibility</a:t>
            </a:r>
          </a:p>
          <a:p>
            <a:pPr>
              <a:spcBef>
                <a:spcPts val="600"/>
              </a:spcBef>
            </a:pPr>
            <a:r>
              <a:rPr lang="en-US" sz="1800" b="0" i="0" u="none" strike="noStrike" baseline="0" dirty="0">
                <a:solidFill>
                  <a:srgbClr val="000000"/>
                </a:solidFill>
                <a:latin typeface="Times New Roman" panose="02020603050405020304" pitchFamily="18" charset="0"/>
                <a:cs typeface="Times New Roman" panose="02020603050405020304" pitchFamily="18" charset="0"/>
              </a:rPr>
              <a:t>     1). Setting up your Repository – Data, Code, and Doc</a:t>
            </a:r>
          </a:p>
          <a:p>
            <a:pPr>
              <a:spcBef>
                <a:spcPts val="600"/>
              </a:spcBef>
            </a:pPr>
            <a:r>
              <a:rPr lang="en-US" sz="1800" b="0" i="0" u="none" strike="noStrike" baseline="0" dirty="0">
                <a:solidFill>
                  <a:srgbClr val="000000"/>
                </a:solidFill>
                <a:latin typeface="Times New Roman" panose="02020603050405020304" pitchFamily="18" charset="0"/>
                <a:cs typeface="Times New Roman" panose="02020603050405020304" pitchFamily="18" charset="0"/>
              </a:rPr>
              <a:t>     2). Using Version Control with Git</a:t>
            </a:r>
          </a:p>
        </p:txBody>
      </p:sp>
      <p:sp>
        <p:nvSpPr>
          <p:cNvPr id="8" name="TextBox 7">
            <a:extLst>
              <a:ext uri="{FF2B5EF4-FFF2-40B4-BE49-F238E27FC236}">
                <a16:creationId xmlns:a16="http://schemas.microsoft.com/office/drawing/2014/main" id="{4DD07E9E-9042-1657-C37D-6EFB6EE64FFA}"/>
              </a:ext>
            </a:extLst>
          </p:cNvPr>
          <p:cNvSpPr txBox="1"/>
          <p:nvPr/>
        </p:nvSpPr>
        <p:spPr>
          <a:xfrm>
            <a:off x="6096000" y="1702306"/>
            <a:ext cx="5867638" cy="3585597"/>
          </a:xfrm>
          <a:prstGeom prst="rect">
            <a:avLst/>
          </a:prstGeom>
          <a:noFill/>
        </p:spPr>
        <p:txBody>
          <a:bodyPr wrap="square">
            <a:spAutoFit/>
          </a:bodyPr>
          <a:lstStyle/>
          <a:p>
            <a:pPr>
              <a:spcBef>
                <a:spcPts val="600"/>
              </a:spcBef>
            </a:pPr>
            <a:r>
              <a:rPr lang="en-US" sz="2000" b="1" i="0" u="none" strike="noStrike" baseline="0" dirty="0">
                <a:solidFill>
                  <a:srgbClr val="000000"/>
                </a:solidFill>
                <a:latin typeface="Times New Roman" panose="02020603050405020304" pitchFamily="18" charset="0"/>
                <a:cs typeface="Times New Roman" panose="02020603050405020304" pitchFamily="18" charset="0"/>
              </a:rPr>
              <a:t>2. Data Munging, Wrangling, Cleaning (Week 4-5)</a:t>
            </a:r>
          </a:p>
          <a:p>
            <a:pPr marL="285750" indent="-285750">
              <a:spcBef>
                <a:spcPts val="600"/>
              </a:spcBef>
              <a:buFont typeface="Arial" panose="020B0604020202020204" pitchFamily="34" charset="0"/>
              <a:buChar char="•"/>
            </a:pPr>
            <a:r>
              <a:rPr lang="en-US" sz="1800" b="0" i="0" u="none" strike="noStrike" baseline="0" dirty="0">
                <a:solidFill>
                  <a:srgbClr val="000000"/>
                </a:solidFill>
                <a:latin typeface="Times New Roman" panose="02020603050405020304" pitchFamily="18" charset="0"/>
                <a:cs typeface="Times New Roman" panose="02020603050405020304" pitchFamily="18" charset="0"/>
              </a:rPr>
              <a:t>Data Structures </a:t>
            </a:r>
          </a:p>
          <a:p>
            <a:pPr marL="285750" indent="-285750">
              <a:spcBef>
                <a:spcPts val="600"/>
              </a:spcBef>
              <a:buFont typeface="Arial" panose="020B0604020202020204" pitchFamily="34" charset="0"/>
              <a:buChar char="•"/>
            </a:pPr>
            <a:r>
              <a:rPr lang="en-US" sz="1800" b="0" i="0" u="none" strike="noStrike" baseline="0" dirty="0">
                <a:solidFill>
                  <a:srgbClr val="000000"/>
                </a:solidFill>
                <a:latin typeface="Times New Roman" panose="02020603050405020304" pitchFamily="18" charset="0"/>
                <a:cs typeface="Times New Roman" panose="02020603050405020304" pitchFamily="18" charset="0"/>
              </a:rPr>
              <a:t>Data Manipulation</a:t>
            </a:r>
          </a:p>
          <a:p>
            <a:pPr>
              <a:spcBef>
                <a:spcPts val="600"/>
              </a:spcBef>
            </a:pPr>
            <a:r>
              <a:rPr lang="en-US" sz="1800" b="0" i="0" u="none" strike="noStrike" baseline="0" dirty="0">
                <a:solidFill>
                  <a:srgbClr val="000000"/>
                </a:solidFill>
                <a:latin typeface="Times New Roman" panose="02020603050405020304" pitchFamily="18" charset="0"/>
                <a:cs typeface="Times New Roman" panose="02020603050405020304" pitchFamily="18" charset="0"/>
              </a:rPr>
              <a:t>     1). Selection - Indexing</a:t>
            </a:r>
          </a:p>
          <a:p>
            <a:pPr>
              <a:spcBef>
                <a:spcPts val="600"/>
              </a:spcBef>
            </a:pPr>
            <a:r>
              <a:rPr lang="en-US" sz="1800" b="0" i="0" u="none" strike="noStrike" baseline="0" dirty="0">
                <a:solidFill>
                  <a:srgbClr val="000000"/>
                </a:solidFill>
                <a:latin typeface="Times New Roman" panose="02020603050405020304" pitchFamily="18" charset="0"/>
                <a:cs typeface="Times New Roman" panose="02020603050405020304" pitchFamily="18" charset="0"/>
              </a:rPr>
              <a:t>     2). Handling Missing Data</a:t>
            </a:r>
          </a:p>
          <a:p>
            <a:pPr>
              <a:spcBef>
                <a:spcPts val="600"/>
              </a:spcBef>
            </a:pPr>
            <a:r>
              <a:rPr lang="en-US" sz="1800" b="0" i="0" u="none" strike="noStrike" baseline="0" dirty="0">
                <a:solidFill>
                  <a:srgbClr val="000000"/>
                </a:solidFill>
                <a:latin typeface="Times New Roman" panose="02020603050405020304" pitchFamily="18" charset="0"/>
                <a:cs typeface="Times New Roman" panose="02020603050405020304" pitchFamily="18" charset="0"/>
              </a:rPr>
              <a:t>     3). Aggregation</a:t>
            </a:r>
          </a:p>
          <a:p>
            <a:pPr>
              <a:spcBef>
                <a:spcPts val="600"/>
              </a:spcBef>
            </a:pPr>
            <a:r>
              <a:rPr lang="en-US" sz="1800" b="0" i="0" u="none" strike="noStrike" baseline="0" dirty="0">
                <a:solidFill>
                  <a:srgbClr val="000000"/>
                </a:solidFill>
                <a:latin typeface="Times New Roman" panose="02020603050405020304" pitchFamily="18" charset="0"/>
                <a:cs typeface="Times New Roman" panose="02020603050405020304" pitchFamily="18" charset="0"/>
              </a:rPr>
              <a:t>     4). Descriptive Statistics</a:t>
            </a:r>
          </a:p>
          <a:p>
            <a:pPr>
              <a:spcBef>
                <a:spcPts val="600"/>
              </a:spcBef>
            </a:pPr>
            <a:r>
              <a:rPr lang="en-US" sz="1800" b="0" i="0" u="none" strike="noStrike" baseline="0" dirty="0">
                <a:solidFill>
                  <a:srgbClr val="000000"/>
                </a:solidFill>
                <a:latin typeface="Times New Roman" panose="02020603050405020304" pitchFamily="18" charset="0"/>
                <a:cs typeface="Times New Roman" panose="02020603050405020304" pitchFamily="18" charset="0"/>
              </a:rPr>
              <a:t>     5). Merging / Join</a:t>
            </a:r>
          </a:p>
          <a:p>
            <a:pPr>
              <a:spcBef>
                <a:spcPts val="600"/>
              </a:spcBef>
            </a:pPr>
            <a:r>
              <a:rPr lang="en-US" sz="1800" b="0" i="0" u="none" strike="noStrike" baseline="0" dirty="0">
                <a:solidFill>
                  <a:srgbClr val="000000"/>
                </a:solidFill>
                <a:latin typeface="Times New Roman" panose="02020603050405020304" pitchFamily="18" charset="0"/>
                <a:cs typeface="Times New Roman" panose="02020603050405020304" pitchFamily="18" charset="0"/>
              </a:rPr>
              <a:t>     6). Working with Date-Time</a:t>
            </a:r>
          </a:p>
          <a:p>
            <a:pPr marL="285750" indent="-285750">
              <a:spcBef>
                <a:spcPts val="600"/>
              </a:spcBef>
              <a:buFont typeface="Arial" panose="020B0604020202020204" pitchFamily="34" charset="0"/>
              <a:buChar char="•"/>
            </a:pPr>
            <a:r>
              <a:rPr lang="en-US" sz="1800" b="0" i="0" u="none" strike="noStrike" baseline="0" dirty="0">
                <a:solidFill>
                  <a:srgbClr val="000000"/>
                </a:solidFill>
                <a:latin typeface="Times New Roman" panose="02020603050405020304" pitchFamily="18" charset="0"/>
                <a:cs typeface="Times New Roman" panose="02020603050405020304" pitchFamily="18" charset="0"/>
              </a:rPr>
              <a:t>Assignment 1 due</a:t>
            </a:r>
          </a:p>
        </p:txBody>
      </p:sp>
    </p:spTree>
    <p:extLst>
      <p:ext uri="{BB962C8B-B14F-4D97-AF65-F5344CB8AC3E}">
        <p14:creationId xmlns:p14="http://schemas.microsoft.com/office/powerpoint/2010/main" val="2055382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5063AF-73CE-AF7D-8861-C137C1227587}"/>
            </a:ext>
          </a:extLst>
        </p:cNvPr>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8706B911-4173-D524-DD35-06FA2B99F438}"/>
              </a:ext>
            </a:extLst>
          </p:cNvPr>
          <p:cNvSpPr>
            <a:spLocks noGrp="1"/>
          </p:cNvSpPr>
          <p:nvPr>
            <p:ph type="sldNum" sz="quarter" idx="12"/>
          </p:nvPr>
        </p:nvSpPr>
        <p:spPr/>
        <p:txBody>
          <a:bodyPr/>
          <a:lstStyle/>
          <a:p>
            <a:fld id="{4E1C71C6-E758-FD41-AF3F-CBFC7C528FF6}" type="slidenum">
              <a:rPr lang="en-US" smtClean="0"/>
              <a:t>15</a:t>
            </a:fld>
            <a:endParaRPr lang="en-US" dirty="0"/>
          </a:p>
        </p:txBody>
      </p:sp>
      <p:sp>
        <p:nvSpPr>
          <p:cNvPr id="3" name="TextBox 2">
            <a:extLst>
              <a:ext uri="{FF2B5EF4-FFF2-40B4-BE49-F238E27FC236}">
                <a16:creationId xmlns:a16="http://schemas.microsoft.com/office/drawing/2014/main" id="{CB7186BB-628D-10CE-8765-CC63F69A0EAD}"/>
              </a:ext>
            </a:extLst>
          </p:cNvPr>
          <p:cNvSpPr txBox="1"/>
          <p:nvPr/>
        </p:nvSpPr>
        <p:spPr>
          <a:xfrm>
            <a:off x="588335" y="517452"/>
            <a:ext cx="3684022" cy="584775"/>
          </a:xfrm>
          <a:prstGeom prst="rect">
            <a:avLst/>
          </a:prstGeom>
          <a:noFill/>
        </p:spPr>
        <p:txBody>
          <a:bodyPr wrap="none" rtlCol="0">
            <a:spAutoFit/>
          </a:bodyPr>
          <a:lstStyle/>
          <a:p>
            <a:r>
              <a:rPr lang="en-US" sz="3200" b="1" dirty="0">
                <a:latin typeface="Times New Roman" panose="02020603050405020304" pitchFamily="18" charset="0"/>
                <a:cs typeface="Times New Roman" panose="02020603050405020304" pitchFamily="18" charset="0"/>
              </a:rPr>
              <a:t>Course Information</a:t>
            </a:r>
          </a:p>
        </p:txBody>
      </p:sp>
      <p:sp>
        <p:nvSpPr>
          <p:cNvPr id="6" name="TextBox 5">
            <a:extLst>
              <a:ext uri="{FF2B5EF4-FFF2-40B4-BE49-F238E27FC236}">
                <a16:creationId xmlns:a16="http://schemas.microsoft.com/office/drawing/2014/main" id="{197FB11A-19FA-9180-DF40-8DFCD74B1EEA}"/>
              </a:ext>
            </a:extLst>
          </p:cNvPr>
          <p:cNvSpPr txBox="1"/>
          <p:nvPr/>
        </p:nvSpPr>
        <p:spPr>
          <a:xfrm>
            <a:off x="731520" y="1702306"/>
            <a:ext cx="6075680" cy="2323713"/>
          </a:xfrm>
          <a:prstGeom prst="rect">
            <a:avLst/>
          </a:prstGeom>
          <a:noFill/>
        </p:spPr>
        <p:txBody>
          <a:bodyPr wrap="square">
            <a:spAutoFit/>
          </a:bodyPr>
          <a:lstStyle/>
          <a:p>
            <a:pPr>
              <a:spcBef>
                <a:spcPts val="600"/>
              </a:spcBef>
            </a:pPr>
            <a:r>
              <a:rPr lang="en-US" sz="2000" b="1" i="0" u="none" strike="noStrike" baseline="0" dirty="0">
                <a:solidFill>
                  <a:srgbClr val="000000"/>
                </a:solidFill>
                <a:latin typeface="Times New Roman" panose="02020603050405020304" pitchFamily="18" charset="0"/>
                <a:cs typeface="Times New Roman" panose="02020603050405020304" pitchFamily="18" charset="0"/>
              </a:rPr>
              <a:t>3. Data and Statistics (Week 6-8)</a:t>
            </a:r>
          </a:p>
          <a:p>
            <a:pPr marL="342900" indent="-342900">
              <a:spcBef>
                <a:spcPts val="600"/>
              </a:spcBef>
              <a:buFont typeface="Arial" panose="020B0604020202020204" pitchFamily="34" charset="0"/>
              <a:buChar char="•"/>
            </a:pPr>
            <a:r>
              <a:rPr lang="en-US" sz="2000" i="0" u="none" strike="noStrike" baseline="0" dirty="0">
                <a:solidFill>
                  <a:srgbClr val="000000"/>
                </a:solidFill>
                <a:latin typeface="Times New Roman" panose="02020603050405020304" pitchFamily="18" charset="0"/>
                <a:cs typeface="Times New Roman" panose="02020603050405020304" pitchFamily="18" charset="0"/>
              </a:rPr>
              <a:t>Distributions</a:t>
            </a:r>
          </a:p>
          <a:p>
            <a:pPr marL="342900" indent="-342900">
              <a:spcBef>
                <a:spcPts val="600"/>
              </a:spcBef>
              <a:buFont typeface="Arial" panose="020B0604020202020204" pitchFamily="34" charset="0"/>
              <a:buChar char="•"/>
            </a:pPr>
            <a:r>
              <a:rPr lang="en-US" sz="2000" i="0" u="none" strike="noStrike" baseline="0" dirty="0">
                <a:solidFill>
                  <a:srgbClr val="000000"/>
                </a:solidFill>
                <a:latin typeface="Times New Roman" panose="02020603050405020304" pitchFamily="18" charset="0"/>
                <a:cs typeface="Times New Roman" panose="02020603050405020304" pitchFamily="18" charset="0"/>
              </a:rPr>
              <a:t>Estimates</a:t>
            </a:r>
          </a:p>
          <a:p>
            <a:pPr marL="342900" indent="-342900">
              <a:spcBef>
                <a:spcPts val="600"/>
              </a:spcBef>
              <a:buFont typeface="Arial" panose="020B0604020202020204" pitchFamily="34" charset="0"/>
              <a:buChar char="•"/>
            </a:pPr>
            <a:r>
              <a:rPr lang="en-US" sz="2000" i="0" u="none" strike="noStrike" baseline="0" dirty="0">
                <a:solidFill>
                  <a:srgbClr val="000000"/>
                </a:solidFill>
                <a:latin typeface="Times New Roman" panose="02020603050405020304" pitchFamily="18" charset="0"/>
                <a:cs typeface="Times New Roman" panose="02020603050405020304" pitchFamily="18" charset="0"/>
              </a:rPr>
              <a:t>Statistical Hypothesis Testing</a:t>
            </a:r>
          </a:p>
          <a:p>
            <a:pPr marL="342900" indent="-342900">
              <a:spcBef>
                <a:spcPts val="600"/>
              </a:spcBef>
              <a:buFont typeface="Arial" panose="020B0604020202020204" pitchFamily="34" charset="0"/>
              <a:buChar char="•"/>
            </a:pPr>
            <a:r>
              <a:rPr lang="en-US" sz="2000" i="0" u="none" strike="noStrike" baseline="0" dirty="0">
                <a:solidFill>
                  <a:srgbClr val="000000"/>
                </a:solidFill>
                <a:latin typeface="Times New Roman" panose="02020603050405020304" pitchFamily="18" charset="0"/>
                <a:cs typeface="Times New Roman" panose="02020603050405020304" pitchFamily="18" charset="0"/>
              </a:rPr>
              <a:t>Correlation</a:t>
            </a:r>
          </a:p>
          <a:p>
            <a:pPr marL="342900" indent="-342900">
              <a:spcBef>
                <a:spcPts val="600"/>
              </a:spcBef>
              <a:buFont typeface="Arial" panose="020B0604020202020204" pitchFamily="34" charset="0"/>
              <a:buChar char="•"/>
            </a:pPr>
            <a:r>
              <a:rPr lang="en-US" sz="2000" i="0" u="none" strike="noStrike" baseline="0" dirty="0">
                <a:solidFill>
                  <a:srgbClr val="000000"/>
                </a:solidFill>
                <a:latin typeface="Times New Roman" panose="02020603050405020304" pitchFamily="18" charset="0"/>
                <a:cs typeface="Times New Roman" panose="02020603050405020304" pitchFamily="18" charset="0"/>
              </a:rPr>
              <a:t>Distribution Estimators: MoM, MLE, KDE</a:t>
            </a:r>
          </a:p>
        </p:txBody>
      </p:sp>
      <p:sp>
        <p:nvSpPr>
          <p:cNvPr id="8" name="TextBox 7">
            <a:extLst>
              <a:ext uri="{FF2B5EF4-FFF2-40B4-BE49-F238E27FC236}">
                <a16:creationId xmlns:a16="http://schemas.microsoft.com/office/drawing/2014/main" id="{0DB08848-7F64-330F-C23A-F2BBE87F9F13}"/>
              </a:ext>
            </a:extLst>
          </p:cNvPr>
          <p:cNvSpPr txBox="1"/>
          <p:nvPr/>
        </p:nvSpPr>
        <p:spPr>
          <a:xfrm>
            <a:off x="6096000" y="1677412"/>
            <a:ext cx="5867638" cy="4170372"/>
          </a:xfrm>
          <a:prstGeom prst="rect">
            <a:avLst/>
          </a:prstGeom>
          <a:noFill/>
        </p:spPr>
        <p:txBody>
          <a:bodyPr wrap="square">
            <a:spAutoFit/>
          </a:bodyPr>
          <a:lstStyle/>
          <a:p>
            <a:pPr>
              <a:spcBef>
                <a:spcPts val="600"/>
              </a:spcBef>
            </a:pPr>
            <a:r>
              <a:rPr lang="en-US" sz="2000" b="1" i="0" u="none" strike="noStrike" baseline="0" dirty="0">
                <a:solidFill>
                  <a:srgbClr val="000000"/>
                </a:solidFill>
                <a:latin typeface="Times New Roman" panose="02020603050405020304" pitchFamily="18" charset="0"/>
                <a:cs typeface="Times New Roman" panose="02020603050405020304" pitchFamily="18" charset="0"/>
              </a:rPr>
              <a:t>4. Introduction to Applied Data Modeling: (Weeks 9-12)</a:t>
            </a:r>
          </a:p>
          <a:p>
            <a:pPr marL="342900" indent="-342900">
              <a:spcBef>
                <a:spcPts val="600"/>
              </a:spcBef>
              <a:buFont typeface="Arial" panose="020B0604020202020204" pitchFamily="34" charset="0"/>
              <a:buChar char="•"/>
            </a:pPr>
            <a:r>
              <a:rPr lang="en-US" sz="2000" i="0" u="none" strike="noStrike" baseline="0" dirty="0">
                <a:solidFill>
                  <a:srgbClr val="000000"/>
                </a:solidFill>
                <a:latin typeface="Times New Roman" panose="02020603050405020304" pitchFamily="18" charset="0"/>
                <a:cs typeface="Times New Roman" panose="02020603050405020304" pitchFamily="18" charset="0"/>
              </a:rPr>
              <a:t>Applied Machine Learning</a:t>
            </a:r>
          </a:p>
          <a:p>
            <a:pPr marL="342900" indent="-342900">
              <a:spcBef>
                <a:spcPts val="600"/>
              </a:spcBef>
              <a:buFont typeface="Arial" panose="020B0604020202020204" pitchFamily="34" charset="0"/>
              <a:buChar char="•"/>
            </a:pPr>
            <a:r>
              <a:rPr lang="en-US" sz="2000" i="0" u="none" strike="noStrike" baseline="0" dirty="0">
                <a:solidFill>
                  <a:srgbClr val="000000"/>
                </a:solidFill>
                <a:latin typeface="Times New Roman" panose="02020603050405020304" pitchFamily="18" charset="0"/>
                <a:cs typeface="Times New Roman" panose="02020603050405020304" pitchFamily="18" charset="0"/>
              </a:rPr>
              <a:t>Regression and Feature Selection</a:t>
            </a:r>
          </a:p>
          <a:p>
            <a:pPr marL="342900" indent="-342900">
              <a:spcBef>
                <a:spcPts val="600"/>
              </a:spcBef>
              <a:buFont typeface="Arial" panose="020B0604020202020204" pitchFamily="34" charset="0"/>
              <a:buChar char="•"/>
            </a:pPr>
            <a:r>
              <a:rPr lang="en-US" sz="2000" i="0" u="none" strike="noStrike" baseline="0" dirty="0">
                <a:solidFill>
                  <a:srgbClr val="000000"/>
                </a:solidFill>
                <a:latin typeface="Times New Roman" panose="02020603050405020304" pitchFamily="18" charset="0"/>
                <a:cs typeface="Times New Roman" panose="02020603050405020304" pitchFamily="18" charset="0"/>
              </a:rPr>
              <a:t>Bias versus Variance</a:t>
            </a:r>
          </a:p>
          <a:p>
            <a:pPr marL="342900" indent="-342900">
              <a:spcBef>
                <a:spcPts val="600"/>
              </a:spcBef>
              <a:buFont typeface="Arial" panose="020B0604020202020204" pitchFamily="34" charset="0"/>
              <a:buChar char="•"/>
            </a:pPr>
            <a:r>
              <a:rPr lang="en-US" sz="2000" i="0" u="none" strike="noStrike" baseline="0" dirty="0">
                <a:solidFill>
                  <a:srgbClr val="000000"/>
                </a:solidFill>
                <a:latin typeface="Times New Roman" panose="02020603050405020304" pitchFamily="18" charset="0"/>
                <a:cs typeface="Times New Roman" panose="02020603050405020304" pitchFamily="18" charset="0"/>
              </a:rPr>
              <a:t>Clustering and Dimensionality Reduction</a:t>
            </a:r>
          </a:p>
          <a:p>
            <a:pPr marL="342900" indent="-342900">
              <a:spcBef>
                <a:spcPts val="600"/>
              </a:spcBef>
              <a:buFont typeface="Arial" panose="020B0604020202020204" pitchFamily="34" charset="0"/>
              <a:buChar char="•"/>
            </a:pPr>
            <a:r>
              <a:rPr lang="en-US" sz="2000" i="0" u="none" strike="noStrike" baseline="0" dirty="0">
                <a:solidFill>
                  <a:srgbClr val="000000"/>
                </a:solidFill>
                <a:latin typeface="Times New Roman" panose="02020603050405020304" pitchFamily="18" charset="0"/>
                <a:cs typeface="Times New Roman" panose="02020603050405020304" pitchFamily="18" charset="0"/>
              </a:rPr>
              <a:t>Validation and Model Performance</a:t>
            </a:r>
          </a:p>
          <a:p>
            <a:pPr marL="342900" indent="-342900">
              <a:spcBef>
                <a:spcPts val="600"/>
              </a:spcBef>
              <a:buFont typeface="Arial" panose="020B0604020202020204" pitchFamily="34" charset="0"/>
              <a:buChar char="•"/>
            </a:pPr>
            <a:r>
              <a:rPr lang="en-US" sz="2000" i="0" u="none" strike="noStrike" baseline="0" dirty="0">
                <a:solidFill>
                  <a:srgbClr val="000000"/>
                </a:solidFill>
                <a:latin typeface="Times New Roman" panose="02020603050405020304" pitchFamily="18" charset="0"/>
                <a:cs typeface="Times New Roman" panose="02020603050405020304" pitchFamily="18" charset="0"/>
              </a:rPr>
              <a:t>Mathematical optimization (if time allowed)</a:t>
            </a:r>
          </a:p>
          <a:p>
            <a:pPr marL="342900" indent="-342900">
              <a:spcBef>
                <a:spcPts val="600"/>
              </a:spcBef>
              <a:buFont typeface="Arial" panose="020B0604020202020204" pitchFamily="34" charset="0"/>
              <a:buChar char="•"/>
            </a:pPr>
            <a:r>
              <a:rPr lang="en-US" sz="2000" i="0" u="none" strike="noStrike" baseline="0" dirty="0">
                <a:solidFill>
                  <a:srgbClr val="000000"/>
                </a:solidFill>
                <a:latin typeface="Times New Roman" panose="02020603050405020304" pitchFamily="18" charset="0"/>
                <a:cs typeface="Times New Roman" panose="02020603050405020304" pitchFamily="18" charset="0"/>
              </a:rPr>
              <a:t>Stochastic thinking (if time allowed)</a:t>
            </a:r>
          </a:p>
          <a:p>
            <a:pPr marL="342900" indent="-342900">
              <a:spcBef>
                <a:spcPts val="600"/>
              </a:spcBef>
              <a:buFont typeface="Arial" panose="020B0604020202020204" pitchFamily="34" charset="0"/>
              <a:buChar char="•"/>
            </a:pPr>
            <a:r>
              <a:rPr lang="en-US" sz="2000" i="0" u="none" strike="noStrike" baseline="0" dirty="0">
                <a:solidFill>
                  <a:srgbClr val="000000"/>
                </a:solidFill>
                <a:latin typeface="Times New Roman" panose="02020603050405020304" pitchFamily="18" charset="0"/>
                <a:cs typeface="Times New Roman" panose="02020603050405020304" pitchFamily="18" charset="0"/>
              </a:rPr>
              <a:t>Invited talk (if time allowed)</a:t>
            </a:r>
          </a:p>
          <a:p>
            <a:pPr marL="342900" indent="-342900">
              <a:spcBef>
                <a:spcPts val="600"/>
              </a:spcBef>
              <a:buFont typeface="Arial" panose="020B0604020202020204" pitchFamily="34" charset="0"/>
              <a:buChar char="•"/>
            </a:pPr>
            <a:r>
              <a:rPr lang="en-US" sz="2000" i="0" u="none" strike="noStrike" baseline="0" dirty="0">
                <a:solidFill>
                  <a:srgbClr val="000000"/>
                </a:solidFill>
                <a:latin typeface="Times New Roman" panose="02020603050405020304" pitchFamily="18" charset="0"/>
                <a:cs typeface="Times New Roman" panose="02020603050405020304" pitchFamily="18" charset="0"/>
              </a:rPr>
              <a:t>Assignment 2 due</a:t>
            </a:r>
            <a:endParaRPr lang="en-US" sz="1800" i="0" u="none" strike="noStrike" baseline="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1716684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964CCC-43F2-0D1F-C4DA-3D63D99588C8}"/>
            </a:ext>
          </a:extLst>
        </p:cNvPr>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94415117-B6B9-B831-7BFD-A2EB6520C827}"/>
              </a:ext>
            </a:extLst>
          </p:cNvPr>
          <p:cNvSpPr>
            <a:spLocks noGrp="1"/>
          </p:cNvSpPr>
          <p:nvPr>
            <p:ph type="sldNum" sz="quarter" idx="12"/>
          </p:nvPr>
        </p:nvSpPr>
        <p:spPr/>
        <p:txBody>
          <a:bodyPr/>
          <a:lstStyle/>
          <a:p>
            <a:fld id="{4E1C71C6-E758-FD41-AF3F-CBFC7C528FF6}" type="slidenum">
              <a:rPr lang="en-US" smtClean="0"/>
              <a:t>16</a:t>
            </a:fld>
            <a:endParaRPr lang="en-US" dirty="0"/>
          </a:p>
        </p:txBody>
      </p:sp>
      <p:sp>
        <p:nvSpPr>
          <p:cNvPr id="3" name="TextBox 2">
            <a:extLst>
              <a:ext uri="{FF2B5EF4-FFF2-40B4-BE49-F238E27FC236}">
                <a16:creationId xmlns:a16="http://schemas.microsoft.com/office/drawing/2014/main" id="{00950EAC-3EC0-8C35-15B2-1CD5D8AA2ECB}"/>
              </a:ext>
            </a:extLst>
          </p:cNvPr>
          <p:cNvSpPr txBox="1"/>
          <p:nvPr/>
        </p:nvSpPr>
        <p:spPr>
          <a:xfrm>
            <a:off x="588335" y="517452"/>
            <a:ext cx="3684022" cy="584775"/>
          </a:xfrm>
          <a:prstGeom prst="rect">
            <a:avLst/>
          </a:prstGeom>
          <a:noFill/>
        </p:spPr>
        <p:txBody>
          <a:bodyPr wrap="none" rtlCol="0">
            <a:spAutoFit/>
          </a:bodyPr>
          <a:lstStyle/>
          <a:p>
            <a:r>
              <a:rPr lang="en-US" sz="3200" b="1" dirty="0">
                <a:latin typeface="Times New Roman" panose="02020603050405020304" pitchFamily="18" charset="0"/>
                <a:cs typeface="Times New Roman" panose="02020603050405020304" pitchFamily="18" charset="0"/>
              </a:rPr>
              <a:t>Course Information</a:t>
            </a:r>
          </a:p>
        </p:txBody>
      </p:sp>
      <p:sp>
        <p:nvSpPr>
          <p:cNvPr id="6" name="TextBox 5">
            <a:extLst>
              <a:ext uri="{FF2B5EF4-FFF2-40B4-BE49-F238E27FC236}">
                <a16:creationId xmlns:a16="http://schemas.microsoft.com/office/drawing/2014/main" id="{9F0AB5EC-667F-4C30-B38A-3E728071436C}"/>
              </a:ext>
            </a:extLst>
          </p:cNvPr>
          <p:cNvSpPr txBox="1"/>
          <p:nvPr/>
        </p:nvSpPr>
        <p:spPr>
          <a:xfrm>
            <a:off x="731520" y="1702306"/>
            <a:ext cx="6075680" cy="2708434"/>
          </a:xfrm>
          <a:prstGeom prst="rect">
            <a:avLst/>
          </a:prstGeom>
          <a:noFill/>
        </p:spPr>
        <p:txBody>
          <a:bodyPr wrap="square">
            <a:spAutoFit/>
          </a:bodyPr>
          <a:lstStyle/>
          <a:p>
            <a:pPr>
              <a:spcBef>
                <a:spcPts val="600"/>
              </a:spcBef>
            </a:pPr>
            <a:r>
              <a:rPr lang="en-US" sz="2000" b="1" dirty="0">
                <a:solidFill>
                  <a:srgbClr val="000000"/>
                </a:solidFill>
                <a:latin typeface="Times New Roman" panose="02020603050405020304" pitchFamily="18" charset="0"/>
                <a:cs typeface="Times New Roman" panose="02020603050405020304" pitchFamily="18" charset="0"/>
              </a:rPr>
              <a:t>5</a:t>
            </a:r>
            <a:r>
              <a:rPr lang="en-US" sz="2000" b="1" i="0" u="none" strike="noStrike" baseline="0" dirty="0">
                <a:solidFill>
                  <a:srgbClr val="000000"/>
                </a:solidFill>
                <a:latin typeface="Times New Roman" panose="02020603050405020304" pitchFamily="18" charset="0"/>
                <a:cs typeface="Times New Roman" panose="02020603050405020304" pitchFamily="18" charset="0"/>
              </a:rPr>
              <a:t>. Data Visualization (Week 13-14)</a:t>
            </a:r>
          </a:p>
          <a:p>
            <a:pPr marL="342900" indent="-342900">
              <a:spcBef>
                <a:spcPts val="600"/>
              </a:spcBef>
              <a:buFont typeface="Arial" panose="020B0604020202020204" pitchFamily="34" charset="0"/>
              <a:buChar char="•"/>
            </a:pPr>
            <a:r>
              <a:rPr lang="en-US" sz="2000" i="0" u="none" strike="noStrike" baseline="0" dirty="0">
                <a:solidFill>
                  <a:srgbClr val="000000"/>
                </a:solidFill>
                <a:latin typeface="Times New Roman" panose="02020603050405020304" pitchFamily="18" charset="0"/>
                <a:cs typeface="Times New Roman" panose="02020603050405020304" pitchFamily="18" charset="0"/>
              </a:rPr>
              <a:t>Graph Generation</a:t>
            </a:r>
          </a:p>
          <a:p>
            <a:pPr>
              <a:spcBef>
                <a:spcPts val="600"/>
              </a:spcBef>
            </a:pPr>
            <a:r>
              <a:rPr lang="en-US" sz="2000" i="0" u="none" strike="noStrike" baseline="0" dirty="0">
                <a:solidFill>
                  <a:srgbClr val="000000"/>
                </a:solidFill>
                <a:latin typeface="Times New Roman" panose="02020603050405020304" pitchFamily="18" charset="0"/>
                <a:cs typeface="Times New Roman" panose="02020603050405020304" pitchFamily="18" charset="0"/>
              </a:rPr>
              <a:t>     1). Types of Graphs</a:t>
            </a:r>
          </a:p>
          <a:p>
            <a:pPr>
              <a:spcBef>
                <a:spcPts val="600"/>
              </a:spcBef>
            </a:pPr>
            <a:r>
              <a:rPr lang="en-US" sz="2000" i="0" u="none" strike="noStrike" baseline="0" dirty="0">
                <a:solidFill>
                  <a:srgbClr val="000000"/>
                </a:solidFill>
                <a:latin typeface="Times New Roman" panose="02020603050405020304" pitchFamily="18" charset="0"/>
                <a:cs typeface="Times New Roman" panose="02020603050405020304" pitchFamily="18" charset="0"/>
              </a:rPr>
              <a:t>     2). Customizing Plots</a:t>
            </a:r>
          </a:p>
          <a:p>
            <a:pPr>
              <a:spcBef>
                <a:spcPts val="600"/>
              </a:spcBef>
            </a:pPr>
            <a:r>
              <a:rPr lang="en-US" sz="2000" i="0" u="none" strike="noStrike" baseline="0" dirty="0">
                <a:solidFill>
                  <a:srgbClr val="000000"/>
                </a:solidFill>
                <a:latin typeface="Times New Roman" panose="02020603050405020304" pitchFamily="18" charset="0"/>
                <a:cs typeface="Times New Roman" panose="02020603050405020304" pitchFamily="18" charset="0"/>
              </a:rPr>
              <a:t>     3). Visualizing Errors</a:t>
            </a:r>
          </a:p>
          <a:p>
            <a:pPr>
              <a:spcBef>
                <a:spcPts val="600"/>
              </a:spcBef>
            </a:pPr>
            <a:r>
              <a:rPr lang="en-US" sz="2000" i="0" u="none" strike="noStrike" baseline="0" dirty="0">
                <a:solidFill>
                  <a:srgbClr val="000000"/>
                </a:solidFill>
                <a:latin typeface="Times New Roman" panose="02020603050405020304" pitchFamily="18" charset="0"/>
                <a:cs typeface="Times New Roman" panose="02020603050405020304" pitchFamily="18" charset="0"/>
              </a:rPr>
              <a:t>     4). Interactive / Dynamic Graphs</a:t>
            </a:r>
          </a:p>
          <a:p>
            <a:pPr marL="342900" indent="-342900">
              <a:spcBef>
                <a:spcPts val="600"/>
              </a:spcBef>
              <a:buFont typeface="Arial" panose="020B0604020202020204" pitchFamily="34" charset="0"/>
              <a:buChar char="•"/>
            </a:pPr>
            <a:r>
              <a:rPr lang="en-US" sz="2000" i="0" u="none" strike="noStrike" baseline="0" dirty="0">
                <a:solidFill>
                  <a:srgbClr val="000000"/>
                </a:solidFill>
                <a:latin typeface="Times New Roman" panose="02020603050405020304" pitchFamily="18" charset="0"/>
                <a:cs typeface="Times New Roman" panose="02020603050405020304" pitchFamily="18" charset="0"/>
              </a:rPr>
              <a:t>Visualization Best Practices</a:t>
            </a:r>
          </a:p>
        </p:txBody>
      </p:sp>
      <p:sp>
        <p:nvSpPr>
          <p:cNvPr id="8" name="TextBox 7">
            <a:extLst>
              <a:ext uri="{FF2B5EF4-FFF2-40B4-BE49-F238E27FC236}">
                <a16:creationId xmlns:a16="http://schemas.microsoft.com/office/drawing/2014/main" id="{89DB51E9-7E8B-0F1A-0E2C-C347F435C064}"/>
              </a:ext>
            </a:extLst>
          </p:cNvPr>
          <p:cNvSpPr txBox="1"/>
          <p:nvPr/>
        </p:nvSpPr>
        <p:spPr>
          <a:xfrm>
            <a:off x="6096000" y="1677412"/>
            <a:ext cx="5867638" cy="1169551"/>
          </a:xfrm>
          <a:prstGeom prst="rect">
            <a:avLst/>
          </a:prstGeom>
          <a:noFill/>
        </p:spPr>
        <p:txBody>
          <a:bodyPr wrap="square">
            <a:spAutoFit/>
          </a:bodyPr>
          <a:lstStyle/>
          <a:p>
            <a:pPr>
              <a:spcBef>
                <a:spcPts val="600"/>
              </a:spcBef>
            </a:pPr>
            <a:r>
              <a:rPr lang="en-US" sz="2000" b="1" dirty="0">
                <a:solidFill>
                  <a:srgbClr val="000000"/>
                </a:solidFill>
                <a:latin typeface="Times New Roman" panose="02020603050405020304" pitchFamily="18" charset="0"/>
                <a:cs typeface="Times New Roman" panose="02020603050405020304" pitchFamily="18" charset="0"/>
              </a:rPr>
              <a:t>6</a:t>
            </a:r>
            <a:r>
              <a:rPr lang="en-US" sz="2000" b="1" i="0" u="none" strike="noStrike" baseline="0" dirty="0">
                <a:solidFill>
                  <a:srgbClr val="000000"/>
                </a:solidFill>
                <a:latin typeface="Times New Roman" panose="02020603050405020304" pitchFamily="18" charset="0"/>
                <a:cs typeface="Times New Roman" panose="02020603050405020304" pitchFamily="18" charset="0"/>
              </a:rPr>
              <a:t>. Project Presentations: (Week 15–16)</a:t>
            </a:r>
          </a:p>
          <a:p>
            <a:pPr marL="342900" indent="-342900">
              <a:spcBef>
                <a:spcPts val="600"/>
              </a:spcBef>
              <a:buFont typeface="Arial" panose="020B0604020202020204" pitchFamily="34" charset="0"/>
              <a:buChar char="•"/>
            </a:pPr>
            <a:r>
              <a:rPr lang="en-US" sz="2000" i="0" u="none" strike="noStrike" baseline="0" dirty="0">
                <a:solidFill>
                  <a:srgbClr val="000000"/>
                </a:solidFill>
                <a:latin typeface="Times New Roman" panose="02020603050405020304" pitchFamily="18" charset="0"/>
                <a:cs typeface="Times New Roman" panose="02020603050405020304" pitchFamily="18" charset="0"/>
              </a:rPr>
              <a:t>Project Report Due and Final presentation</a:t>
            </a:r>
          </a:p>
          <a:p>
            <a:pPr marL="342900" indent="-342900">
              <a:spcBef>
                <a:spcPts val="600"/>
              </a:spcBef>
              <a:buFont typeface="Arial" panose="020B0604020202020204" pitchFamily="34" charset="0"/>
              <a:buChar char="•"/>
            </a:pPr>
            <a:r>
              <a:rPr lang="en-US" sz="2000" i="0" u="none" strike="noStrike" baseline="0" dirty="0">
                <a:solidFill>
                  <a:srgbClr val="000000"/>
                </a:solidFill>
                <a:latin typeface="Times New Roman" panose="02020603050405020304" pitchFamily="18" charset="0"/>
                <a:cs typeface="Times New Roman" panose="02020603050405020304" pitchFamily="18" charset="0"/>
              </a:rPr>
              <a:t>Graduate Students report submission</a:t>
            </a:r>
          </a:p>
        </p:txBody>
      </p:sp>
    </p:spTree>
    <p:extLst>
      <p:ext uri="{BB962C8B-B14F-4D97-AF65-F5344CB8AC3E}">
        <p14:creationId xmlns:p14="http://schemas.microsoft.com/office/powerpoint/2010/main" val="85986445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124F38-A0B2-BBD0-F25D-DAE94B4E88A7}"/>
            </a:ext>
          </a:extLst>
        </p:cNvPr>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38DDA566-2651-289B-7438-8A7EDFB6C6F0}"/>
              </a:ext>
            </a:extLst>
          </p:cNvPr>
          <p:cNvSpPr>
            <a:spLocks noGrp="1"/>
          </p:cNvSpPr>
          <p:nvPr>
            <p:ph type="sldNum" sz="quarter" idx="12"/>
          </p:nvPr>
        </p:nvSpPr>
        <p:spPr/>
        <p:txBody>
          <a:bodyPr/>
          <a:lstStyle/>
          <a:p>
            <a:fld id="{4E1C71C6-E758-FD41-AF3F-CBFC7C528FF6}" type="slidenum">
              <a:rPr lang="en-US" smtClean="0"/>
              <a:t>17</a:t>
            </a:fld>
            <a:endParaRPr lang="en-US" dirty="0"/>
          </a:p>
        </p:txBody>
      </p:sp>
      <p:sp>
        <p:nvSpPr>
          <p:cNvPr id="3" name="TextBox 2">
            <a:extLst>
              <a:ext uri="{FF2B5EF4-FFF2-40B4-BE49-F238E27FC236}">
                <a16:creationId xmlns:a16="http://schemas.microsoft.com/office/drawing/2014/main" id="{EB6358F6-8ED8-02DE-64E0-42D043BF1FDA}"/>
              </a:ext>
            </a:extLst>
          </p:cNvPr>
          <p:cNvSpPr txBox="1"/>
          <p:nvPr/>
        </p:nvSpPr>
        <p:spPr>
          <a:xfrm>
            <a:off x="588335" y="517452"/>
            <a:ext cx="3684022" cy="584775"/>
          </a:xfrm>
          <a:prstGeom prst="rect">
            <a:avLst/>
          </a:prstGeom>
          <a:noFill/>
        </p:spPr>
        <p:txBody>
          <a:bodyPr wrap="none" rtlCol="0">
            <a:spAutoFit/>
          </a:bodyPr>
          <a:lstStyle/>
          <a:p>
            <a:r>
              <a:rPr lang="en-US" sz="3200" b="1" dirty="0">
                <a:latin typeface="Times New Roman" panose="02020603050405020304" pitchFamily="18" charset="0"/>
                <a:cs typeface="Times New Roman" panose="02020603050405020304" pitchFamily="18" charset="0"/>
              </a:rPr>
              <a:t>Course Information</a:t>
            </a:r>
          </a:p>
        </p:txBody>
      </p:sp>
      <p:sp>
        <p:nvSpPr>
          <p:cNvPr id="2" name="TextBox 1">
            <a:extLst>
              <a:ext uri="{FF2B5EF4-FFF2-40B4-BE49-F238E27FC236}">
                <a16:creationId xmlns:a16="http://schemas.microsoft.com/office/drawing/2014/main" id="{39EB345B-D8C6-BB00-F7BF-52B0565AFA5B}"/>
              </a:ext>
            </a:extLst>
          </p:cNvPr>
          <p:cNvSpPr txBox="1"/>
          <p:nvPr/>
        </p:nvSpPr>
        <p:spPr>
          <a:xfrm>
            <a:off x="676939" y="1442880"/>
            <a:ext cx="11322021" cy="2708434"/>
          </a:xfrm>
          <a:prstGeom prst="rect">
            <a:avLst/>
          </a:prstGeom>
          <a:noFill/>
        </p:spPr>
        <p:txBody>
          <a:bodyPr wrap="square">
            <a:spAutoFit/>
          </a:bodyPr>
          <a:lstStyle/>
          <a:p>
            <a:pPr marL="342900" indent="-342900">
              <a:spcBef>
                <a:spcPts val="600"/>
              </a:spcBef>
              <a:spcAft>
                <a:spcPts val="600"/>
              </a:spcAft>
              <a:buFont typeface="Arial" panose="020B0604020202020204" pitchFamily="34" charset="0"/>
              <a:buChar char="•"/>
            </a:pPr>
            <a:r>
              <a:rPr lang="en-US" sz="2000" b="1" dirty="0">
                <a:latin typeface="Times New Roman" panose="02020603050405020304" pitchFamily="18" charset="0"/>
                <a:cs typeface="Times New Roman" panose="02020603050405020304" pitchFamily="18" charset="0"/>
              </a:rPr>
              <a:t>Midterm Grades:</a:t>
            </a:r>
          </a:p>
          <a:p>
            <a:pPr>
              <a:spcBef>
                <a:spcPts val="600"/>
              </a:spcBef>
              <a:spcAft>
                <a:spcPts val="600"/>
              </a:spcAft>
            </a:pPr>
            <a:r>
              <a:rPr lang="en-US" sz="2000" dirty="0">
                <a:latin typeface="Times New Roman" panose="02020603050405020304" pitchFamily="18" charset="0"/>
                <a:cs typeface="Times New Roman" panose="02020603050405020304" pitchFamily="18" charset="0"/>
              </a:rPr>
              <a:t>A midterm grade (https://spartancentral.uncg.edu/student-records/grades/) will be assigned to all undergraduate students and made available in </a:t>
            </a:r>
            <a:r>
              <a:rPr lang="en-US" sz="2000" dirty="0" err="1">
                <a:latin typeface="Times New Roman" panose="02020603050405020304" pitchFamily="18" charset="0"/>
                <a:cs typeface="Times New Roman" panose="02020603050405020304" pitchFamily="18" charset="0"/>
              </a:rPr>
              <a:t>UNCGenie</a:t>
            </a:r>
            <a:r>
              <a:rPr lang="en-US" sz="2000" dirty="0">
                <a:latin typeface="Times New Roman" panose="02020603050405020304" pitchFamily="18" charset="0"/>
                <a:cs typeface="Times New Roman" panose="02020603050405020304" pitchFamily="18" charset="0"/>
              </a:rPr>
              <a:t>. This grade reflects your current performance based on completed coursework and is intended </a:t>
            </a:r>
            <a:r>
              <a:rPr lang="en-US" sz="2000" b="1" dirty="0">
                <a:latin typeface="Times New Roman" panose="02020603050405020304" pitchFamily="18" charset="0"/>
                <a:cs typeface="Times New Roman" panose="02020603050405020304" pitchFamily="18" charset="0"/>
              </a:rPr>
              <a:t>for feedback purposes only</a:t>
            </a:r>
            <a:r>
              <a:rPr lang="en-US" sz="2000" dirty="0">
                <a:latin typeface="Times New Roman" panose="02020603050405020304" pitchFamily="18" charset="0"/>
                <a:cs typeface="Times New Roman" panose="02020603050405020304" pitchFamily="18" charset="0"/>
              </a:rPr>
              <a:t>; it will </a:t>
            </a:r>
            <a:r>
              <a:rPr lang="en-US" sz="2000" b="1" dirty="0">
                <a:latin typeface="Times New Roman" panose="02020603050405020304" pitchFamily="18" charset="0"/>
                <a:cs typeface="Times New Roman" panose="02020603050405020304" pitchFamily="18" charset="0"/>
              </a:rPr>
              <a:t>not</a:t>
            </a:r>
            <a:r>
              <a:rPr lang="en-US" sz="2000" dirty="0">
                <a:latin typeface="Times New Roman" panose="02020603050405020304" pitchFamily="18" charset="0"/>
                <a:cs typeface="Times New Roman" panose="02020603050405020304" pitchFamily="18" charset="0"/>
              </a:rPr>
              <a:t> be used in calculating the final course grade. The midterm grade is meant to help you assess whether you are on track or need to make adjustments. Students receiving a </a:t>
            </a:r>
            <a:r>
              <a:rPr lang="en-US" sz="2000" b="1" dirty="0">
                <a:latin typeface="Times New Roman" panose="02020603050405020304" pitchFamily="18" charset="0"/>
                <a:cs typeface="Times New Roman" panose="02020603050405020304" pitchFamily="18" charset="0"/>
              </a:rPr>
              <a:t>D or F</a:t>
            </a:r>
            <a:r>
              <a:rPr lang="en-US" sz="2000" dirty="0">
                <a:latin typeface="Times New Roman" panose="02020603050405020304" pitchFamily="18" charset="0"/>
                <a:cs typeface="Times New Roman" panose="02020603050405020304" pitchFamily="18" charset="0"/>
              </a:rPr>
              <a:t> at midterm are encouraged to contact the instructor to discuss possible strategies and options for continuing in the course. Final grades will be determined based on all required work completed throughout the semester.</a:t>
            </a:r>
            <a:endParaRPr lang="en-US" sz="2000" b="1" dirty="0">
              <a:solidFill>
                <a:schemeClr val="accent2"/>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4993082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5C821E-2765-0EF4-32FB-21C989228B27}"/>
            </a:ext>
          </a:extLst>
        </p:cNvPr>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73E984D0-3AA9-3970-C90F-BE1C5A095861}"/>
              </a:ext>
            </a:extLst>
          </p:cNvPr>
          <p:cNvSpPr>
            <a:spLocks noGrp="1"/>
          </p:cNvSpPr>
          <p:nvPr>
            <p:ph type="sldNum" sz="quarter" idx="12"/>
          </p:nvPr>
        </p:nvSpPr>
        <p:spPr/>
        <p:txBody>
          <a:bodyPr/>
          <a:lstStyle/>
          <a:p>
            <a:fld id="{4E1C71C6-E758-FD41-AF3F-CBFC7C528FF6}" type="slidenum">
              <a:rPr lang="en-US" smtClean="0"/>
              <a:t>18</a:t>
            </a:fld>
            <a:endParaRPr lang="en-US" dirty="0"/>
          </a:p>
        </p:txBody>
      </p:sp>
      <p:sp>
        <p:nvSpPr>
          <p:cNvPr id="3" name="TextBox 2">
            <a:extLst>
              <a:ext uri="{FF2B5EF4-FFF2-40B4-BE49-F238E27FC236}">
                <a16:creationId xmlns:a16="http://schemas.microsoft.com/office/drawing/2014/main" id="{9BA379AD-0F70-8E75-A8FE-4F27B9C61668}"/>
              </a:ext>
            </a:extLst>
          </p:cNvPr>
          <p:cNvSpPr txBox="1"/>
          <p:nvPr/>
        </p:nvSpPr>
        <p:spPr>
          <a:xfrm>
            <a:off x="588335" y="517452"/>
            <a:ext cx="3684022" cy="584775"/>
          </a:xfrm>
          <a:prstGeom prst="rect">
            <a:avLst/>
          </a:prstGeom>
          <a:noFill/>
        </p:spPr>
        <p:txBody>
          <a:bodyPr wrap="none" rtlCol="0">
            <a:spAutoFit/>
          </a:bodyPr>
          <a:lstStyle/>
          <a:p>
            <a:r>
              <a:rPr lang="en-US" sz="3200" b="1" dirty="0">
                <a:latin typeface="Times New Roman" panose="02020603050405020304" pitchFamily="18" charset="0"/>
                <a:cs typeface="Times New Roman" panose="02020603050405020304" pitchFamily="18" charset="0"/>
              </a:rPr>
              <a:t>Course Information</a:t>
            </a:r>
          </a:p>
        </p:txBody>
      </p:sp>
      <p:sp>
        <p:nvSpPr>
          <p:cNvPr id="2" name="TextBox 1">
            <a:extLst>
              <a:ext uri="{FF2B5EF4-FFF2-40B4-BE49-F238E27FC236}">
                <a16:creationId xmlns:a16="http://schemas.microsoft.com/office/drawing/2014/main" id="{985A77D2-43CA-B421-4553-4D5BD23DE564}"/>
              </a:ext>
            </a:extLst>
          </p:cNvPr>
          <p:cNvSpPr txBox="1"/>
          <p:nvPr/>
        </p:nvSpPr>
        <p:spPr>
          <a:xfrm>
            <a:off x="676939" y="1442880"/>
            <a:ext cx="11322021" cy="3631763"/>
          </a:xfrm>
          <a:prstGeom prst="rect">
            <a:avLst/>
          </a:prstGeom>
          <a:noFill/>
        </p:spPr>
        <p:txBody>
          <a:bodyPr wrap="square">
            <a:spAutoFit/>
          </a:bodyPr>
          <a:lstStyle/>
          <a:p>
            <a:pPr marL="342900" indent="-342900">
              <a:spcBef>
                <a:spcPts val="600"/>
              </a:spcBef>
              <a:spcAft>
                <a:spcPts val="600"/>
              </a:spcAft>
              <a:buFont typeface="Arial" panose="020B0604020202020204" pitchFamily="34" charset="0"/>
              <a:buChar char="•"/>
            </a:pPr>
            <a:r>
              <a:rPr lang="en-US" sz="2000" b="1" dirty="0">
                <a:latin typeface="Times New Roman" panose="02020603050405020304" pitchFamily="18" charset="0"/>
                <a:cs typeface="Times New Roman" panose="02020603050405020304" pitchFamily="18" charset="0"/>
              </a:rPr>
              <a:t>Suggestions</a:t>
            </a:r>
          </a:p>
          <a:p>
            <a:pPr marL="800100" lvl="1" indent="-342900">
              <a:spcBef>
                <a:spcPts val="600"/>
              </a:spcBef>
              <a:spcAft>
                <a:spcPts val="600"/>
              </a:spcAft>
              <a:buFont typeface="Arial" panose="020B0604020202020204" pitchFamily="34" charset="0"/>
              <a:buChar char="•"/>
            </a:pPr>
            <a:r>
              <a:rPr lang="en-US" sz="2000" dirty="0">
                <a:latin typeface="Times New Roman" panose="02020603050405020304" pitchFamily="18" charset="0"/>
                <a:cs typeface="Times New Roman" panose="02020603050405020304" pitchFamily="18" charset="0"/>
              </a:rPr>
              <a:t>Please pay close attention to the course website (https://xiaochenli-w.github.io/CSC-405-605-705-Data-Science/). As the course progresses, lecture slides and assignments will be continuously posted there. In particular, </a:t>
            </a:r>
            <a:r>
              <a:rPr lang="en-US" sz="2000" b="1" dirty="0">
                <a:latin typeface="Times New Roman" panose="02020603050405020304" pitchFamily="18" charset="0"/>
                <a:cs typeface="Times New Roman" panose="02020603050405020304" pitchFamily="18" charset="0"/>
              </a:rPr>
              <a:t>make sure to check the Schedule module</a:t>
            </a:r>
            <a:r>
              <a:rPr lang="en-US" sz="2000" dirty="0">
                <a:latin typeface="Times New Roman" panose="02020603050405020304" pitchFamily="18" charset="0"/>
                <a:cs typeface="Times New Roman" panose="02020603050405020304" pitchFamily="18" charset="0"/>
              </a:rPr>
              <a:t>, where I will post reminders about when assignments are released and due, the timing of upcoming quizzes, and progress updates for different project stages.</a:t>
            </a:r>
          </a:p>
          <a:p>
            <a:pPr marL="800100" lvl="1" indent="-342900">
              <a:spcBef>
                <a:spcPts val="600"/>
              </a:spcBef>
              <a:buFont typeface="Arial" panose="020B0604020202020204" pitchFamily="34" charset="0"/>
              <a:buChar char="•"/>
            </a:pPr>
            <a:r>
              <a:rPr lang="en-US" sz="2000" dirty="0">
                <a:latin typeface="Times New Roman" panose="02020603050405020304" pitchFamily="18" charset="0"/>
                <a:cs typeface="Times New Roman" panose="02020603050405020304" pitchFamily="18" charset="0"/>
              </a:rPr>
              <a:t>Participation and interaction are strongly encouraged in class.</a:t>
            </a:r>
          </a:p>
          <a:p>
            <a:pPr marL="800100" lvl="1" indent="-342900">
              <a:spcBef>
                <a:spcPts val="600"/>
              </a:spcBef>
              <a:buFont typeface="Arial" panose="020B0604020202020204" pitchFamily="34" charset="0"/>
              <a:buChar char="•"/>
            </a:pPr>
            <a:r>
              <a:rPr lang="en-US" sz="2000" dirty="0">
                <a:latin typeface="Times New Roman" panose="02020603050405020304" pitchFamily="18" charset="0"/>
                <a:cs typeface="Times New Roman" panose="02020603050405020304" pitchFamily="18" charset="0"/>
              </a:rPr>
              <a:t>Start working on the project early. Emails with questions about assignments or projects sent within two days of the submission deadline may not receive a response.</a:t>
            </a:r>
          </a:p>
          <a:p>
            <a:pPr marL="342900" indent="-342900">
              <a:spcBef>
                <a:spcPts val="600"/>
              </a:spcBef>
              <a:spcAft>
                <a:spcPts val="600"/>
              </a:spcAft>
              <a:buFont typeface="Arial" panose="020B0604020202020204" pitchFamily="34" charset="0"/>
              <a:buChar char="•"/>
            </a:pPr>
            <a:endParaRPr lang="en-US" sz="20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0490760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57F6B3-298F-DB11-5E25-D59AE94475D0}"/>
            </a:ext>
          </a:extLst>
        </p:cNvPr>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69FB9593-4BFC-DB3B-C0DF-2F3A4C0187CD}"/>
              </a:ext>
            </a:extLst>
          </p:cNvPr>
          <p:cNvSpPr>
            <a:spLocks noGrp="1"/>
          </p:cNvSpPr>
          <p:nvPr>
            <p:ph type="sldNum" sz="quarter" idx="12"/>
          </p:nvPr>
        </p:nvSpPr>
        <p:spPr/>
        <p:txBody>
          <a:bodyPr/>
          <a:lstStyle/>
          <a:p>
            <a:fld id="{4E1C71C6-E758-FD41-AF3F-CBFC7C528FF6}" type="slidenum">
              <a:rPr lang="en-US" smtClean="0"/>
              <a:t>19</a:t>
            </a:fld>
            <a:endParaRPr lang="en-US" dirty="0"/>
          </a:p>
        </p:txBody>
      </p:sp>
      <p:sp>
        <p:nvSpPr>
          <p:cNvPr id="3" name="TextBox 2">
            <a:extLst>
              <a:ext uri="{FF2B5EF4-FFF2-40B4-BE49-F238E27FC236}">
                <a16:creationId xmlns:a16="http://schemas.microsoft.com/office/drawing/2014/main" id="{C97DA849-4CA8-ADD2-86AE-A66E1B1DF2BC}"/>
              </a:ext>
            </a:extLst>
          </p:cNvPr>
          <p:cNvSpPr txBox="1"/>
          <p:nvPr/>
        </p:nvSpPr>
        <p:spPr>
          <a:xfrm>
            <a:off x="588335" y="517452"/>
            <a:ext cx="3684022" cy="584775"/>
          </a:xfrm>
          <a:prstGeom prst="rect">
            <a:avLst/>
          </a:prstGeom>
          <a:noFill/>
        </p:spPr>
        <p:txBody>
          <a:bodyPr wrap="none" rtlCol="0">
            <a:spAutoFit/>
          </a:bodyPr>
          <a:lstStyle/>
          <a:p>
            <a:r>
              <a:rPr lang="en-US" sz="3200" b="1" dirty="0">
                <a:latin typeface="Times New Roman" panose="02020603050405020304" pitchFamily="18" charset="0"/>
                <a:cs typeface="Times New Roman" panose="02020603050405020304" pitchFamily="18" charset="0"/>
              </a:rPr>
              <a:t>Course Information</a:t>
            </a:r>
          </a:p>
        </p:txBody>
      </p:sp>
      <p:sp>
        <p:nvSpPr>
          <p:cNvPr id="2" name="TextBox 1">
            <a:extLst>
              <a:ext uri="{FF2B5EF4-FFF2-40B4-BE49-F238E27FC236}">
                <a16:creationId xmlns:a16="http://schemas.microsoft.com/office/drawing/2014/main" id="{3E6764BA-EC86-1F73-0DDE-B6EE442C508A}"/>
              </a:ext>
            </a:extLst>
          </p:cNvPr>
          <p:cNvSpPr txBox="1"/>
          <p:nvPr/>
        </p:nvSpPr>
        <p:spPr>
          <a:xfrm>
            <a:off x="676939" y="1442880"/>
            <a:ext cx="11322021" cy="2708434"/>
          </a:xfrm>
          <a:prstGeom prst="rect">
            <a:avLst/>
          </a:prstGeom>
          <a:noFill/>
        </p:spPr>
        <p:txBody>
          <a:bodyPr wrap="square">
            <a:spAutoFit/>
          </a:bodyPr>
          <a:lstStyle/>
          <a:p>
            <a:pPr>
              <a:spcBef>
                <a:spcPts val="600"/>
              </a:spcBef>
              <a:spcAft>
                <a:spcPts val="600"/>
              </a:spcAft>
            </a:pPr>
            <a:r>
              <a:rPr lang="en-US" sz="2000" b="1" dirty="0">
                <a:latin typeface="Times New Roman" panose="02020603050405020304" pitchFamily="18" charset="0"/>
                <a:cs typeface="Times New Roman" panose="02020603050405020304" pitchFamily="18" charset="0"/>
              </a:rPr>
              <a:t>The course is going to be tough, especially for people with limited programming experience</a:t>
            </a:r>
          </a:p>
          <a:p>
            <a:pPr marL="800100" lvl="1" indent="-342900">
              <a:spcBef>
                <a:spcPts val="600"/>
              </a:spcBef>
              <a:spcAft>
                <a:spcPts val="600"/>
              </a:spcAft>
              <a:buFont typeface="Arial" panose="020B0604020202020204" pitchFamily="34" charset="0"/>
              <a:buChar char="•"/>
            </a:pPr>
            <a:r>
              <a:rPr lang="en-US" sz="2000" dirty="0">
                <a:latin typeface="Times New Roman" panose="02020603050405020304" pitchFamily="18" charset="0"/>
                <a:cs typeface="Times New Roman" panose="02020603050405020304" pitchFamily="18" charset="0"/>
              </a:rPr>
              <a:t>Work hard, be rewarded with a good data science experience;</a:t>
            </a:r>
          </a:p>
          <a:p>
            <a:pPr marL="800100" lvl="1" indent="-342900">
              <a:spcBef>
                <a:spcPts val="600"/>
              </a:spcBef>
              <a:spcAft>
                <a:spcPts val="600"/>
              </a:spcAft>
              <a:buFont typeface="Arial" panose="020B0604020202020204" pitchFamily="34" charset="0"/>
              <a:buChar char="•"/>
            </a:pPr>
            <a:r>
              <a:rPr lang="en-US" sz="2000" dirty="0">
                <a:latin typeface="Times New Roman" panose="02020603050405020304" pitchFamily="18" charset="0"/>
                <a:cs typeface="Times New Roman" panose="02020603050405020304" pitchFamily="18" charset="0"/>
              </a:rPr>
              <a:t>Will talk about the benefits later in course intro;</a:t>
            </a:r>
          </a:p>
          <a:p>
            <a:pPr>
              <a:spcBef>
                <a:spcPts val="600"/>
              </a:spcBef>
              <a:spcAft>
                <a:spcPts val="600"/>
              </a:spcAft>
            </a:pPr>
            <a:r>
              <a:rPr lang="en-US" sz="2000" b="1" dirty="0">
                <a:latin typeface="Times New Roman" panose="02020603050405020304" pitchFamily="18" charset="0"/>
                <a:cs typeface="Times New Roman" panose="02020603050405020304" pitchFamily="18" charset="0"/>
              </a:rPr>
              <a:t>Do not cheat in the course – Result will be an ‘F’ grade.</a:t>
            </a:r>
          </a:p>
          <a:p>
            <a:pPr marL="800100" lvl="1" indent="-342900">
              <a:spcBef>
                <a:spcPts val="600"/>
              </a:spcBef>
              <a:spcAft>
                <a:spcPts val="600"/>
              </a:spcAft>
              <a:buFont typeface="Arial" panose="020B0604020202020204" pitchFamily="34" charset="0"/>
              <a:buChar char="•"/>
            </a:pPr>
            <a:r>
              <a:rPr lang="en-US" sz="2000" dirty="0">
                <a:latin typeface="Times New Roman" panose="02020603050405020304" pitchFamily="18" charset="0"/>
                <a:cs typeface="Times New Roman" panose="02020603050405020304" pitchFamily="18" charset="0"/>
              </a:rPr>
              <a:t>Assignment solutions are unique, differs from student to student. </a:t>
            </a:r>
          </a:p>
          <a:p>
            <a:pPr marL="800100" lvl="1" indent="-342900">
              <a:spcBef>
                <a:spcPts val="600"/>
              </a:spcBef>
              <a:spcAft>
                <a:spcPts val="600"/>
              </a:spcAft>
              <a:buFont typeface="Arial" panose="020B0604020202020204" pitchFamily="34" charset="0"/>
              <a:buChar char="•"/>
            </a:pPr>
            <a:r>
              <a:rPr lang="en-US" sz="2000" b="1" dirty="0">
                <a:latin typeface="Times New Roman" panose="02020603050405020304" pitchFamily="18" charset="0"/>
                <a:cs typeface="Times New Roman" panose="02020603050405020304" pitchFamily="18" charset="0"/>
              </a:rPr>
              <a:t>No collaboration on Assignments;</a:t>
            </a:r>
          </a:p>
        </p:txBody>
      </p:sp>
    </p:spTree>
    <p:extLst>
      <p:ext uri="{BB962C8B-B14F-4D97-AF65-F5344CB8AC3E}">
        <p14:creationId xmlns:p14="http://schemas.microsoft.com/office/powerpoint/2010/main" val="27144796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1A4DC4C5-59F3-B745-A3A6-8D749D182E79}"/>
              </a:ext>
            </a:extLst>
          </p:cNvPr>
          <p:cNvSpPr>
            <a:spLocks noGrp="1"/>
          </p:cNvSpPr>
          <p:nvPr>
            <p:ph type="sldNum" sz="quarter" idx="12"/>
          </p:nvPr>
        </p:nvSpPr>
        <p:spPr/>
        <p:txBody>
          <a:bodyPr/>
          <a:lstStyle/>
          <a:p>
            <a:fld id="{4E1C71C6-E758-FD41-AF3F-CBFC7C528FF6}" type="slidenum">
              <a:rPr lang="en-US" smtClean="0"/>
              <a:t>2</a:t>
            </a:fld>
            <a:endParaRPr lang="en-US" dirty="0"/>
          </a:p>
        </p:txBody>
      </p:sp>
      <p:sp>
        <p:nvSpPr>
          <p:cNvPr id="2" name="TextBox 10">
            <a:extLst>
              <a:ext uri="{FF2B5EF4-FFF2-40B4-BE49-F238E27FC236}">
                <a16:creationId xmlns:a16="http://schemas.microsoft.com/office/drawing/2014/main" id="{046E42CE-F4B2-83C8-EF4C-B087E3E9CB91}"/>
              </a:ext>
            </a:extLst>
          </p:cNvPr>
          <p:cNvSpPr txBox="1"/>
          <p:nvPr/>
        </p:nvSpPr>
        <p:spPr>
          <a:xfrm>
            <a:off x="694978" y="547955"/>
            <a:ext cx="7857066" cy="3293209"/>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spcBef>
                <a:spcPts val="600"/>
              </a:spcBef>
              <a:spcAft>
                <a:spcPts val="600"/>
              </a:spcAft>
            </a:pPr>
            <a:r>
              <a:rPr lang="en-US" sz="2800" b="1" dirty="0">
                <a:latin typeface="Times New Roman" panose="02020603050405020304" pitchFamily="18" charset="0"/>
                <a:cs typeface="Times New Roman" panose="02020603050405020304" pitchFamily="18" charset="0"/>
              </a:rPr>
              <a:t>About Me</a:t>
            </a:r>
          </a:p>
          <a:p>
            <a:pPr marL="285750" indent="-285750">
              <a:spcBef>
                <a:spcPts val="600"/>
              </a:spcBef>
              <a:spcAft>
                <a:spcPts val="600"/>
              </a:spcAft>
              <a:buFont typeface="Arial" panose="020B0604020202020204" pitchFamily="34" charset="0"/>
              <a:buChar char="•"/>
            </a:pPr>
            <a:r>
              <a:rPr lang="en-US" sz="2000" dirty="0">
                <a:latin typeface="Times New Roman" panose="02020603050405020304" pitchFamily="18" charset="0"/>
                <a:cs typeface="Times New Roman" panose="02020603050405020304" pitchFamily="18" charset="0"/>
              </a:rPr>
              <a:t>Assistant Professor, Department of Computer Science, University of North Carolina at Greensboro</a:t>
            </a:r>
          </a:p>
          <a:p>
            <a:pPr marL="285750" indent="-285750">
              <a:spcBef>
                <a:spcPts val="600"/>
              </a:spcBef>
              <a:spcAft>
                <a:spcPts val="600"/>
              </a:spcAft>
              <a:buFont typeface="Arial" panose="020B0604020202020204" pitchFamily="34" charset="0"/>
              <a:buChar char="•"/>
            </a:pPr>
            <a:r>
              <a:rPr lang="en-US" sz="2000" dirty="0">
                <a:latin typeface="Times New Roman" panose="02020603050405020304" pitchFamily="18" charset="0"/>
                <a:cs typeface="Times New Roman" panose="02020603050405020304" pitchFamily="18" charset="0"/>
              </a:rPr>
              <a:t>Former Visiting Ph.D. Student and Postdoctoral Researcher, University of Virginia</a:t>
            </a:r>
          </a:p>
          <a:p>
            <a:pPr marL="285750" indent="-285750">
              <a:spcBef>
                <a:spcPts val="600"/>
              </a:spcBef>
              <a:spcAft>
                <a:spcPts val="600"/>
              </a:spcAft>
              <a:buFont typeface="Arial" panose="020B0604020202020204" pitchFamily="34" charset="0"/>
              <a:buChar char="•"/>
            </a:pPr>
            <a:r>
              <a:rPr lang="en-US" sz="2000" dirty="0">
                <a:latin typeface="Times New Roman" panose="02020603050405020304" pitchFamily="18" charset="0"/>
                <a:cs typeface="Times New Roman" panose="02020603050405020304" pitchFamily="18" charset="0"/>
              </a:rPr>
              <a:t>Ph.D. in Cyberspace Security, Zhejiang University (China)</a:t>
            </a:r>
          </a:p>
          <a:p>
            <a:pPr marL="285750" indent="-285750">
              <a:spcBef>
                <a:spcPts val="600"/>
              </a:spcBef>
              <a:spcAft>
                <a:spcPts val="600"/>
              </a:spcAft>
              <a:buFont typeface="Arial" panose="020B0604020202020204" pitchFamily="34" charset="0"/>
              <a:buChar char="•"/>
            </a:pPr>
            <a:r>
              <a:rPr lang="en-US" sz="2000" dirty="0">
                <a:latin typeface="Times New Roman" panose="02020603050405020304" pitchFamily="18" charset="0"/>
                <a:cs typeface="Times New Roman" panose="02020603050405020304" pitchFamily="18" charset="0"/>
              </a:rPr>
              <a:t>Research focus: </a:t>
            </a:r>
            <a:r>
              <a:rPr lang="en-US" sz="2000" b="1" dirty="0">
                <a:latin typeface="Times New Roman" panose="02020603050405020304" pitchFamily="18" charset="0"/>
                <a:cs typeface="Times New Roman" panose="02020603050405020304" pitchFamily="18" charset="0"/>
              </a:rPr>
              <a:t>Data Privacy</a:t>
            </a:r>
            <a:r>
              <a:rPr lang="en-US" sz="2000" dirty="0">
                <a:latin typeface="Times New Roman" panose="02020603050405020304" pitchFamily="18" charset="0"/>
                <a:cs typeface="Times New Roman" panose="02020603050405020304" pitchFamily="18" charset="0"/>
              </a:rPr>
              <a:t> in </a:t>
            </a:r>
            <a:r>
              <a:rPr lang="en-US" sz="2000" b="1" dirty="0">
                <a:latin typeface="Times New Roman" panose="02020603050405020304" pitchFamily="18" charset="0"/>
                <a:cs typeface="Times New Roman" panose="02020603050405020304" pitchFamily="18" charset="0"/>
              </a:rPr>
              <a:t>Cyberspace Security</a:t>
            </a:r>
            <a:r>
              <a:rPr lang="en-US" sz="2000" dirty="0">
                <a:latin typeface="Times New Roman" panose="02020603050405020304" pitchFamily="18" charset="0"/>
                <a:cs typeface="Times New Roman" panose="02020603050405020304" pitchFamily="18" charset="0"/>
              </a:rPr>
              <a:t>, with applications to </a:t>
            </a:r>
            <a:r>
              <a:rPr lang="en-US" sz="2000" b="1" dirty="0">
                <a:latin typeface="Times New Roman" panose="02020603050405020304" pitchFamily="18" charset="0"/>
                <a:cs typeface="Times New Roman" panose="02020603050405020304" pitchFamily="18" charset="0"/>
              </a:rPr>
              <a:t>statistical analysis </a:t>
            </a:r>
            <a:r>
              <a:rPr lang="en-US" sz="2000" dirty="0">
                <a:latin typeface="Times New Roman" panose="02020603050405020304" pitchFamily="18" charset="0"/>
                <a:cs typeface="Times New Roman" panose="02020603050405020304" pitchFamily="18" charset="0"/>
              </a:rPr>
              <a:t>and </a:t>
            </a:r>
            <a:r>
              <a:rPr lang="en-US" sz="2000" b="1" dirty="0">
                <a:latin typeface="Times New Roman" panose="02020603050405020304" pitchFamily="18" charset="0"/>
                <a:cs typeface="Times New Roman" panose="02020603050405020304" pitchFamily="18" charset="0"/>
              </a:rPr>
              <a:t>large language models </a:t>
            </a:r>
            <a:r>
              <a:rPr lang="en-US" sz="2000" dirty="0">
                <a:latin typeface="Times New Roman" panose="02020603050405020304" pitchFamily="18" charset="0"/>
                <a:cs typeface="Times New Roman" panose="02020603050405020304" pitchFamily="18" charset="0"/>
              </a:rPr>
              <a:t>(LLMs)</a:t>
            </a:r>
          </a:p>
        </p:txBody>
      </p:sp>
      <p:pic>
        <p:nvPicPr>
          <p:cNvPr id="5" name="Picture 4">
            <a:extLst>
              <a:ext uri="{FF2B5EF4-FFF2-40B4-BE49-F238E27FC236}">
                <a16:creationId xmlns:a16="http://schemas.microsoft.com/office/drawing/2014/main" id="{7CE9D664-79F3-5335-B110-3B8C70F25BC1}"/>
              </a:ext>
            </a:extLst>
          </p:cNvPr>
          <p:cNvPicPr>
            <a:picLocks noChangeAspect="1"/>
          </p:cNvPicPr>
          <p:nvPr/>
        </p:nvPicPr>
        <p:blipFill>
          <a:blip r:embed="rId2"/>
          <a:srcRect l="6346" t="31999" b="15705"/>
          <a:stretch>
            <a:fillRect/>
          </a:stretch>
        </p:blipFill>
        <p:spPr>
          <a:xfrm>
            <a:off x="8673964" y="436880"/>
            <a:ext cx="2688302" cy="2001520"/>
          </a:xfrm>
          <a:prstGeom prst="rect">
            <a:avLst/>
          </a:prstGeom>
        </p:spPr>
      </p:pic>
      <p:sp>
        <p:nvSpPr>
          <p:cNvPr id="6" name="TextBox 5">
            <a:extLst>
              <a:ext uri="{FF2B5EF4-FFF2-40B4-BE49-F238E27FC236}">
                <a16:creationId xmlns:a16="http://schemas.microsoft.com/office/drawing/2014/main" id="{76960F0D-1619-0E42-C6E8-B367736E96D1}"/>
              </a:ext>
            </a:extLst>
          </p:cNvPr>
          <p:cNvSpPr txBox="1"/>
          <p:nvPr/>
        </p:nvSpPr>
        <p:spPr>
          <a:xfrm>
            <a:off x="944880" y="3995727"/>
            <a:ext cx="7142533" cy="1200329"/>
          </a:xfrm>
          <a:prstGeom prst="rect">
            <a:avLst/>
          </a:prstGeom>
          <a:noFill/>
        </p:spPr>
        <p:txBody>
          <a:bodyPr wrap="none" rtlCol="0">
            <a:spAutoFit/>
          </a:bodyPr>
          <a:lstStyle/>
          <a:p>
            <a:r>
              <a:rPr lang="en-US" sz="2400" b="1" dirty="0">
                <a:solidFill>
                  <a:srgbClr val="172150"/>
                </a:solidFill>
                <a:latin typeface="Times New Roman" panose="02020603050405020304" pitchFamily="18" charset="0"/>
                <a:cs typeface="Times New Roman" panose="02020603050405020304" pitchFamily="18" charset="0"/>
              </a:rPr>
              <a:t>Email: </a:t>
            </a:r>
            <a:r>
              <a:rPr lang="en-US" sz="2400" dirty="0">
                <a:solidFill>
                  <a:srgbClr val="172150"/>
                </a:solidFill>
                <a:latin typeface="Times New Roman" panose="02020603050405020304" pitchFamily="18" charset="0"/>
                <a:cs typeface="Times New Roman" panose="02020603050405020304" pitchFamily="18" charset="0"/>
                <a:hlinkClick r:id="rId3"/>
              </a:rPr>
              <a:t>x_li12@uncg.edu</a:t>
            </a:r>
            <a:endParaRPr lang="en-US" sz="2400" dirty="0">
              <a:solidFill>
                <a:srgbClr val="172150"/>
              </a:solidFill>
              <a:latin typeface="Times New Roman" panose="02020603050405020304" pitchFamily="18" charset="0"/>
              <a:cs typeface="Times New Roman" panose="02020603050405020304" pitchFamily="18" charset="0"/>
            </a:endParaRPr>
          </a:p>
          <a:p>
            <a:r>
              <a:rPr lang="en-US" sz="2400" b="1" dirty="0">
                <a:solidFill>
                  <a:srgbClr val="172150"/>
                </a:solidFill>
                <a:latin typeface="Times New Roman" panose="02020603050405020304" pitchFamily="18" charset="0"/>
                <a:cs typeface="Times New Roman" panose="02020603050405020304" pitchFamily="18" charset="0"/>
              </a:rPr>
              <a:t>Office:</a:t>
            </a:r>
            <a:r>
              <a:rPr lang="en-US" sz="2400" dirty="0">
                <a:solidFill>
                  <a:srgbClr val="172150"/>
                </a:solidFill>
                <a:latin typeface="Times New Roman" panose="02020603050405020304" pitchFamily="18" charset="0"/>
                <a:cs typeface="Times New Roman" panose="02020603050405020304" pitchFamily="18" charset="0"/>
              </a:rPr>
              <a:t> Petty 153</a:t>
            </a:r>
          </a:p>
          <a:p>
            <a:r>
              <a:rPr lang="en-US" sz="2400" b="1" dirty="0">
                <a:solidFill>
                  <a:srgbClr val="172150"/>
                </a:solidFill>
                <a:latin typeface="Times New Roman" panose="02020603050405020304" pitchFamily="18" charset="0"/>
                <a:cs typeface="Times New Roman" panose="02020603050405020304" pitchFamily="18" charset="0"/>
              </a:rPr>
              <a:t>Office Hour:</a:t>
            </a:r>
            <a:r>
              <a:rPr lang="en-US" sz="2400" dirty="0">
                <a:solidFill>
                  <a:srgbClr val="172150"/>
                </a:solidFill>
                <a:latin typeface="Times New Roman" panose="02020603050405020304" pitchFamily="18" charset="0"/>
                <a:cs typeface="Times New Roman" panose="02020603050405020304" pitchFamily="18" charset="0"/>
              </a:rPr>
              <a:t> Monday Wednesday 10:00 am – 11:00 am</a:t>
            </a:r>
          </a:p>
        </p:txBody>
      </p:sp>
    </p:spTree>
    <p:extLst>
      <p:ext uri="{BB962C8B-B14F-4D97-AF65-F5344CB8AC3E}">
        <p14:creationId xmlns:p14="http://schemas.microsoft.com/office/powerpoint/2010/main" val="32868517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D4D6FE-5F58-B28E-EDE7-217BC116CD07}"/>
            </a:ext>
          </a:extLst>
        </p:cNvPr>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D87B751F-EA35-E7BA-172B-F528669D0540}"/>
              </a:ext>
            </a:extLst>
          </p:cNvPr>
          <p:cNvSpPr>
            <a:spLocks noGrp="1"/>
          </p:cNvSpPr>
          <p:nvPr>
            <p:ph type="sldNum" sz="quarter" idx="12"/>
          </p:nvPr>
        </p:nvSpPr>
        <p:spPr/>
        <p:txBody>
          <a:bodyPr/>
          <a:lstStyle/>
          <a:p>
            <a:fld id="{4E1C71C6-E758-FD41-AF3F-CBFC7C528FF6}" type="slidenum">
              <a:rPr lang="en-US" smtClean="0"/>
              <a:t>20</a:t>
            </a:fld>
            <a:endParaRPr lang="en-US" dirty="0"/>
          </a:p>
        </p:txBody>
      </p:sp>
      <p:sp>
        <p:nvSpPr>
          <p:cNvPr id="3" name="TextBox 2">
            <a:extLst>
              <a:ext uri="{FF2B5EF4-FFF2-40B4-BE49-F238E27FC236}">
                <a16:creationId xmlns:a16="http://schemas.microsoft.com/office/drawing/2014/main" id="{12231CF0-9BAE-32B1-3EBC-467BFCAB18D3}"/>
              </a:ext>
            </a:extLst>
          </p:cNvPr>
          <p:cNvSpPr txBox="1"/>
          <p:nvPr/>
        </p:nvSpPr>
        <p:spPr>
          <a:xfrm>
            <a:off x="588335" y="517452"/>
            <a:ext cx="3684022" cy="584775"/>
          </a:xfrm>
          <a:prstGeom prst="rect">
            <a:avLst/>
          </a:prstGeom>
          <a:noFill/>
        </p:spPr>
        <p:txBody>
          <a:bodyPr wrap="none" rtlCol="0">
            <a:spAutoFit/>
          </a:bodyPr>
          <a:lstStyle/>
          <a:p>
            <a:r>
              <a:rPr lang="en-US" sz="3200" b="1" dirty="0">
                <a:latin typeface="Times New Roman" panose="02020603050405020304" pitchFamily="18" charset="0"/>
                <a:cs typeface="Times New Roman" panose="02020603050405020304" pitchFamily="18" charset="0"/>
              </a:rPr>
              <a:t>Course Information</a:t>
            </a:r>
          </a:p>
        </p:txBody>
      </p:sp>
      <p:sp>
        <p:nvSpPr>
          <p:cNvPr id="2" name="TextBox 1">
            <a:extLst>
              <a:ext uri="{FF2B5EF4-FFF2-40B4-BE49-F238E27FC236}">
                <a16:creationId xmlns:a16="http://schemas.microsoft.com/office/drawing/2014/main" id="{1845BC20-FB0B-8EB8-EDF1-58B9C962E34D}"/>
              </a:ext>
            </a:extLst>
          </p:cNvPr>
          <p:cNvSpPr txBox="1"/>
          <p:nvPr/>
        </p:nvSpPr>
        <p:spPr>
          <a:xfrm>
            <a:off x="676939" y="1442880"/>
            <a:ext cx="11322021" cy="3323987"/>
          </a:xfrm>
          <a:prstGeom prst="rect">
            <a:avLst/>
          </a:prstGeom>
          <a:noFill/>
        </p:spPr>
        <p:txBody>
          <a:bodyPr wrap="square">
            <a:spAutoFit/>
          </a:bodyPr>
          <a:lstStyle/>
          <a:p>
            <a:pPr>
              <a:spcBef>
                <a:spcPts val="600"/>
              </a:spcBef>
              <a:spcAft>
                <a:spcPts val="600"/>
              </a:spcAft>
            </a:pPr>
            <a:r>
              <a:rPr lang="en-US" sz="2000" b="1" dirty="0">
                <a:latin typeface="Times New Roman" panose="02020603050405020304" pitchFamily="18" charset="0"/>
                <a:cs typeface="Times New Roman" panose="02020603050405020304" pitchFamily="18" charset="0"/>
              </a:rPr>
              <a:t>In team project</a:t>
            </a:r>
          </a:p>
          <a:p>
            <a:pPr marL="800100" lvl="1" indent="-342900">
              <a:spcBef>
                <a:spcPts val="600"/>
              </a:spcBef>
              <a:spcAft>
                <a:spcPts val="600"/>
              </a:spcAft>
              <a:buFont typeface="Arial" panose="020B0604020202020204" pitchFamily="34" charset="0"/>
              <a:buChar char="•"/>
            </a:pPr>
            <a:r>
              <a:rPr lang="en-US" sz="2000" dirty="0">
                <a:latin typeface="Times New Roman" panose="02020603050405020304" pitchFamily="18" charset="0"/>
                <a:cs typeface="Times New Roman" panose="02020603050405020304" pitchFamily="18" charset="0"/>
              </a:rPr>
              <a:t>Do not think that you can get away without contributing - I will be monitoring repositories for work done;</a:t>
            </a:r>
          </a:p>
          <a:p>
            <a:pPr marL="800100" lvl="1" indent="-342900">
              <a:spcBef>
                <a:spcPts val="600"/>
              </a:spcBef>
              <a:spcAft>
                <a:spcPts val="600"/>
              </a:spcAft>
              <a:buFont typeface="Arial" panose="020B0604020202020204" pitchFamily="34" charset="0"/>
              <a:buChar char="•"/>
            </a:pPr>
            <a:r>
              <a:rPr lang="en-US" sz="2000" dirty="0">
                <a:latin typeface="Times New Roman" panose="02020603050405020304" pitchFamily="18" charset="0"/>
                <a:cs typeface="Times New Roman" panose="02020603050405020304" pitchFamily="18" charset="0"/>
              </a:rPr>
              <a:t>Any work done should be reported on the repository – worked locally on your own computer will not count;</a:t>
            </a:r>
          </a:p>
          <a:p>
            <a:pPr>
              <a:spcBef>
                <a:spcPts val="600"/>
              </a:spcBef>
              <a:spcAft>
                <a:spcPts val="600"/>
              </a:spcAft>
            </a:pPr>
            <a:r>
              <a:rPr lang="en-US" sz="2000" b="1" dirty="0">
                <a:latin typeface="Times New Roman" panose="02020603050405020304" pitchFamily="18" charset="0"/>
                <a:cs typeface="Times New Roman" panose="02020603050405020304" pitchFamily="18" charset="0"/>
              </a:rPr>
              <a:t>Utilization of resources found on the Internet is allowed for project accomplishment, with caveats</a:t>
            </a:r>
          </a:p>
          <a:p>
            <a:pPr marL="800100" lvl="1" indent="-342900">
              <a:spcBef>
                <a:spcPts val="600"/>
              </a:spcBef>
              <a:spcAft>
                <a:spcPts val="600"/>
              </a:spcAft>
              <a:buFont typeface="Arial" panose="020B0604020202020204" pitchFamily="34" charset="0"/>
              <a:buChar char="•"/>
            </a:pPr>
            <a:r>
              <a:rPr lang="en-US" sz="2000" dirty="0">
                <a:latin typeface="Times New Roman" panose="02020603050405020304" pitchFamily="18" charset="0"/>
                <a:cs typeface="Times New Roman" panose="02020603050405020304" pitchFamily="18" charset="0"/>
              </a:rPr>
              <a:t>Any code/library used should be referenced/cited and thoroughly understood</a:t>
            </a:r>
          </a:p>
          <a:p>
            <a:pPr marL="800100" lvl="1" indent="-342900">
              <a:spcBef>
                <a:spcPts val="600"/>
              </a:spcBef>
              <a:spcAft>
                <a:spcPts val="600"/>
              </a:spcAft>
              <a:buFont typeface="Arial" panose="020B0604020202020204" pitchFamily="34" charset="0"/>
              <a:buChar char="•"/>
            </a:pPr>
            <a:r>
              <a:rPr lang="en-US" sz="2000" dirty="0">
                <a:latin typeface="Times New Roman" panose="02020603050405020304" pitchFamily="18" charset="0"/>
                <a:cs typeface="Times New Roman" panose="02020603050405020304" pitchFamily="18" charset="0"/>
              </a:rPr>
              <a:t>If you use code without understanding, that counts as plagiarism</a:t>
            </a:r>
          </a:p>
        </p:txBody>
      </p:sp>
    </p:spTree>
    <p:extLst>
      <p:ext uri="{BB962C8B-B14F-4D97-AF65-F5344CB8AC3E}">
        <p14:creationId xmlns:p14="http://schemas.microsoft.com/office/powerpoint/2010/main" val="172170434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AA0449-3AF7-1277-75AE-EBF17D90BC22}"/>
            </a:ext>
          </a:extLst>
        </p:cNvPr>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D54A97C3-F3C4-8691-0C16-BFF9B207144B}"/>
              </a:ext>
            </a:extLst>
          </p:cNvPr>
          <p:cNvSpPr>
            <a:spLocks noGrp="1"/>
          </p:cNvSpPr>
          <p:nvPr>
            <p:ph type="sldNum" sz="quarter" idx="12"/>
          </p:nvPr>
        </p:nvSpPr>
        <p:spPr/>
        <p:txBody>
          <a:bodyPr/>
          <a:lstStyle/>
          <a:p>
            <a:fld id="{4E1C71C6-E758-FD41-AF3F-CBFC7C528FF6}" type="slidenum">
              <a:rPr lang="en-US" smtClean="0"/>
              <a:t>21</a:t>
            </a:fld>
            <a:endParaRPr lang="en-US" dirty="0"/>
          </a:p>
        </p:txBody>
      </p:sp>
      <p:sp>
        <p:nvSpPr>
          <p:cNvPr id="3" name="TextBox 2">
            <a:extLst>
              <a:ext uri="{FF2B5EF4-FFF2-40B4-BE49-F238E27FC236}">
                <a16:creationId xmlns:a16="http://schemas.microsoft.com/office/drawing/2014/main" id="{B71413B9-69C2-0538-FD99-AC49CDAFBB4B}"/>
              </a:ext>
            </a:extLst>
          </p:cNvPr>
          <p:cNvSpPr txBox="1"/>
          <p:nvPr/>
        </p:nvSpPr>
        <p:spPr>
          <a:xfrm>
            <a:off x="588335" y="517452"/>
            <a:ext cx="3684022" cy="584775"/>
          </a:xfrm>
          <a:prstGeom prst="rect">
            <a:avLst/>
          </a:prstGeom>
          <a:noFill/>
        </p:spPr>
        <p:txBody>
          <a:bodyPr wrap="none" rtlCol="0">
            <a:spAutoFit/>
          </a:bodyPr>
          <a:lstStyle/>
          <a:p>
            <a:r>
              <a:rPr lang="en-US" sz="3200" b="1" dirty="0">
                <a:latin typeface="Times New Roman" panose="02020603050405020304" pitchFamily="18" charset="0"/>
                <a:cs typeface="Times New Roman" panose="02020603050405020304" pitchFamily="18" charset="0"/>
              </a:rPr>
              <a:t>Course Information</a:t>
            </a:r>
          </a:p>
        </p:txBody>
      </p:sp>
      <p:sp>
        <p:nvSpPr>
          <p:cNvPr id="2" name="TextBox 1">
            <a:extLst>
              <a:ext uri="{FF2B5EF4-FFF2-40B4-BE49-F238E27FC236}">
                <a16:creationId xmlns:a16="http://schemas.microsoft.com/office/drawing/2014/main" id="{1FD608E4-3735-071C-1CEF-F43B090A1AB8}"/>
              </a:ext>
            </a:extLst>
          </p:cNvPr>
          <p:cNvSpPr txBox="1"/>
          <p:nvPr/>
        </p:nvSpPr>
        <p:spPr>
          <a:xfrm>
            <a:off x="676939" y="1442880"/>
            <a:ext cx="11322021" cy="2400657"/>
          </a:xfrm>
          <a:prstGeom prst="rect">
            <a:avLst/>
          </a:prstGeom>
          <a:noFill/>
        </p:spPr>
        <p:txBody>
          <a:bodyPr wrap="square">
            <a:spAutoFit/>
          </a:bodyPr>
          <a:lstStyle/>
          <a:p>
            <a:pPr>
              <a:spcBef>
                <a:spcPts val="600"/>
              </a:spcBef>
              <a:spcAft>
                <a:spcPts val="600"/>
              </a:spcAft>
            </a:pPr>
            <a:r>
              <a:rPr lang="en-US" sz="2000" b="1" dirty="0">
                <a:latin typeface="Times New Roman" panose="02020603050405020304" pitchFamily="18" charset="0"/>
                <a:cs typeface="Times New Roman" panose="02020603050405020304" pitchFamily="18" charset="0"/>
              </a:rPr>
              <a:t>Use of AI Tools</a:t>
            </a:r>
          </a:p>
          <a:p>
            <a:pPr>
              <a:spcBef>
                <a:spcPts val="600"/>
              </a:spcBef>
              <a:spcAft>
                <a:spcPts val="600"/>
              </a:spcAft>
            </a:pPr>
            <a:r>
              <a:rPr lang="en-US" sz="2000" dirty="0">
                <a:latin typeface="Times New Roman" panose="02020603050405020304" pitchFamily="18" charset="0"/>
                <a:cs typeface="Times New Roman" panose="02020603050405020304" pitchFamily="18" charset="0"/>
              </a:rPr>
              <a:t>The use of AI tools is </a:t>
            </a:r>
            <a:r>
              <a:rPr lang="en-US" sz="2000" b="1" dirty="0">
                <a:latin typeface="Times New Roman" panose="02020603050405020304" pitchFamily="18" charset="0"/>
                <a:cs typeface="Times New Roman" panose="02020603050405020304" pitchFamily="18" charset="0"/>
              </a:rPr>
              <a:t>allowed</a:t>
            </a:r>
            <a:r>
              <a:rPr lang="en-US" sz="2000" dirty="0">
                <a:latin typeface="Times New Roman" panose="02020603050405020304" pitchFamily="18" charset="0"/>
                <a:cs typeface="Times New Roman" panose="02020603050405020304" pitchFamily="18" charset="0"/>
              </a:rPr>
              <a:t> when used responsibly for </a:t>
            </a:r>
            <a:r>
              <a:rPr lang="en-US" sz="2000" b="1" dirty="0">
                <a:latin typeface="Times New Roman" panose="02020603050405020304" pitchFamily="18" charset="0"/>
                <a:cs typeface="Times New Roman" panose="02020603050405020304" pitchFamily="18" charset="0"/>
              </a:rPr>
              <a:t>learning purposes</a:t>
            </a:r>
            <a:r>
              <a:rPr lang="en-US" sz="2000" dirty="0">
                <a:latin typeface="Times New Roman" panose="02020603050405020304" pitchFamily="18" charset="0"/>
                <a:cs typeface="Times New Roman" panose="02020603050405020304" pitchFamily="18" charset="0"/>
              </a:rPr>
              <a:t> such as understanding concepts, debugging code or understanding error messages. However, all submitted work must reflect the </a:t>
            </a:r>
            <a:r>
              <a:rPr lang="en-US" sz="2000" b="1" dirty="0">
                <a:latin typeface="Times New Roman" panose="02020603050405020304" pitchFamily="18" charset="0"/>
                <a:cs typeface="Times New Roman" panose="02020603050405020304" pitchFamily="18" charset="0"/>
              </a:rPr>
              <a:t>students’ own understanding</a:t>
            </a:r>
            <a:r>
              <a:rPr lang="en-US" sz="2000" dirty="0">
                <a:latin typeface="Times New Roman" panose="02020603050405020304" pitchFamily="18" charset="0"/>
                <a:cs typeface="Times New Roman" panose="02020603050405020304" pitchFamily="18" charset="0"/>
              </a:rPr>
              <a:t>. Students are expected to write and modify code by hand, make independent analytical decisions, and fully understand the methods and results they present. During project presentations, students may be asked to explain any part of their report, code, or analysis; </a:t>
            </a:r>
            <a:r>
              <a:rPr lang="en-US" sz="2000" b="1" dirty="0">
                <a:latin typeface="Times New Roman" panose="02020603050405020304" pitchFamily="18" charset="0"/>
                <a:cs typeface="Times New Roman" panose="02020603050405020304" pitchFamily="18" charset="0"/>
              </a:rPr>
              <a:t>inability to clearly explain submitted work will result in grade penalties</a:t>
            </a:r>
            <a:r>
              <a:rPr lang="en-US" sz="2000" dirty="0">
                <a:latin typeface="Times New Roman" panose="02020603050405020304" pitchFamily="18" charset="0"/>
                <a:cs typeface="Times New Roman" panose="02020603050405020304" pitchFamily="18" charset="0"/>
              </a:rPr>
              <a:t>, including partial credit loss or individual score adjustments.</a:t>
            </a:r>
          </a:p>
        </p:txBody>
      </p:sp>
    </p:spTree>
    <p:extLst>
      <p:ext uri="{BB962C8B-B14F-4D97-AF65-F5344CB8AC3E}">
        <p14:creationId xmlns:p14="http://schemas.microsoft.com/office/powerpoint/2010/main" val="162451012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895758-431F-67D4-96AF-E1E727E4D430}"/>
            </a:ext>
          </a:extLst>
        </p:cNvPr>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6812D11A-2FB9-96B2-04A4-5BA60D411469}"/>
              </a:ext>
            </a:extLst>
          </p:cNvPr>
          <p:cNvSpPr>
            <a:spLocks noGrp="1"/>
          </p:cNvSpPr>
          <p:nvPr>
            <p:ph type="sldNum" sz="quarter" idx="12"/>
          </p:nvPr>
        </p:nvSpPr>
        <p:spPr/>
        <p:txBody>
          <a:bodyPr/>
          <a:lstStyle/>
          <a:p>
            <a:fld id="{4E1C71C6-E758-FD41-AF3F-CBFC7C528FF6}" type="slidenum">
              <a:rPr lang="en-US" smtClean="0"/>
              <a:t>22</a:t>
            </a:fld>
            <a:endParaRPr lang="en-US" dirty="0"/>
          </a:p>
        </p:txBody>
      </p:sp>
      <p:sp>
        <p:nvSpPr>
          <p:cNvPr id="3" name="TextBox 2">
            <a:extLst>
              <a:ext uri="{FF2B5EF4-FFF2-40B4-BE49-F238E27FC236}">
                <a16:creationId xmlns:a16="http://schemas.microsoft.com/office/drawing/2014/main" id="{F689BE78-2164-B3AA-EBB0-EA60F59E718B}"/>
              </a:ext>
            </a:extLst>
          </p:cNvPr>
          <p:cNvSpPr txBox="1"/>
          <p:nvPr/>
        </p:nvSpPr>
        <p:spPr>
          <a:xfrm>
            <a:off x="588335" y="517452"/>
            <a:ext cx="2795702" cy="584775"/>
          </a:xfrm>
          <a:prstGeom prst="rect">
            <a:avLst/>
          </a:prstGeom>
          <a:noFill/>
        </p:spPr>
        <p:txBody>
          <a:bodyPr wrap="none" rtlCol="0">
            <a:spAutoFit/>
          </a:bodyPr>
          <a:lstStyle/>
          <a:p>
            <a:r>
              <a:rPr lang="en-US" sz="3200" b="1" dirty="0">
                <a:latin typeface="Times New Roman" panose="02020603050405020304" pitchFamily="18" charset="0"/>
                <a:cs typeface="Times New Roman" panose="02020603050405020304" pitchFamily="18" charset="0"/>
              </a:rPr>
              <a:t>Team Creation</a:t>
            </a:r>
          </a:p>
        </p:txBody>
      </p:sp>
      <p:sp>
        <p:nvSpPr>
          <p:cNvPr id="2" name="TextBox 1">
            <a:extLst>
              <a:ext uri="{FF2B5EF4-FFF2-40B4-BE49-F238E27FC236}">
                <a16:creationId xmlns:a16="http://schemas.microsoft.com/office/drawing/2014/main" id="{F6A0B44B-7ACD-0498-7697-A596770DEFC4}"/>
              </a:ext>
            </a:extLst>
          </p:cNvPr>
          <p:cNvSpPr txBox="1"/>
          <p:nvPr/>
        </p:nvSpPr>
        <p:spPr>
          <a:xfrm>
            <a:off x="676939" y="1442880"/>
            <a:ext cx="11322021" cy="3139321"/>
          </a:xfrm>
          <a:prstGeom prst="rect">
            <a:avLst/>
          </a:prstGeom>
          <a:noFill/>
        </p:spPr>
        <p:txBody>
          <a:bodyPr wrap="square">
            <a:spAutoFit/>
          </a:bodyPr>
          <a:lstStyle/>
          <a:p>
            <a:pPr marL="342900" indent="-342900">
              <a:spcBef>
                <a:spcPts val="600"/>
              </a:spcBef>
              <a:spcAft>
                <a:spcPts val="600"/>
              </a:spcAft>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The team creation can be random or self-assigned;</a:t>
            </a:r>
          </a:p>
          <a:p>
            <a:pPr marL="342900" indent="-342900">
              <a:spcBef>
                <a:spcPts val="600"/>
              </a:spcBef>
              <a:spcAft>
                <a:spcPts val="600"/>
              </a:spcAft>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Task for today – Get in touch with class participants and setup groups of 2-4 students. Mix of graduate and undergraduate;</a:t>
            </a:r>
          </a:p>
          <a:p>
            <a:pPr marL="342900" indent="-342900">
              <a:spcBef>
                <a:spcPts val="600"/>
              </a:spcBef>
              <a:spcAft>
                <a:spcPts val="600"/>
              </a:spcAft>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Email me the group list (student names and emails) before next week. (Each group designates one person to email me);</a:t>
            </a:r>
          </a:p>
          <a:p>
            <a:pPr marL="342900" indent="-342900">
              <a:spcBef>
                <a:spcPts val="600"/>
              </a:spcBef>
              <a:spcAft>
                <a:spcPts val="600"/>
              </a:spcAft>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Project presentation, </a:t>
            </a:r>
            <a:r>
              <a:rPr lang="en-US" sz="2400" b="1" dirty="0">
                <a:latin typeface="Times New Roman" panose="02020603050405020304" pitchFamily="18" charset="0"/>
                <a:cs typeface="Times New Roman" panose="02020603050405020304" pitchFamily="18" charset="0"/>
              </a:rPr>
              <a:t>all members should present</a:t>
            </a:r>
            <a:r>
              <a:rPr lang="en-US" sz="2400" dirty="0">
                <a:latin typeface="Times New Roman" panose="02020603050405020304" pitchFamily="18" charset="0"/>
                <a:cs typeface="Times New Roman" panose="02020603050405020304" pitchFamily="18" charset="0"/>
              </a:rPr>
              <a:t>. If someone does not, they will not be graded.</a:t>
            </a:r>
          </a:p>
        </p:txBody>
      </p:sp>
    </p:spTree>
    <p:extLst>
      <p:ext uri="{BB962C8B-B14F-4D97-AF65-F5344CB8AC3E}">
        <p14:creationId xmlns:p14="http://schemas.microsoft.com/office/powerpoint/2010/main" val="30212919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707C41-956C-E082-9FA1-4896B42F66A8}"/>
            </a:ext>
          </a:extLst>
        </p:cNvPr>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A6C385A5-07A8-C283-5941-82615E0235A9}"/>
              </a:ext>
            </a:extLst>
          </p:cNvPr>
          <p:cNvSpPr>
            <a:spLocks noGrp="1"/>
          </p:cNvSpPr>
          <p:nvPr>
            <p:ph type="sldNum" sz="quarter" idx="12"/>
          </p:nvPr>
        </p:nvSpPr>
        <p:spPr/>
        <p:txBody>
          <a:bodyPr/>
          <a:lstStyle/>
          <a:p>
            <a:fld id="{4E1C71C6-E758-FD41-AF3F-CBFC7C528FF6}" type="slidenum">
              <a:rPr lang="en-US" smtClean="0"/>
              <a:t>3</a:t>
            </a:fld>
            <a:endParaRPr lang="en-US" dirty="0"/>
          </a:p>
        </p:txBody>
      </p:sp>
      <p:sp>
        <p:nvSpPr>
          <p:cNvPr id="3" name="TextBox 2">
            <a:extLst>
              <a:ext uri="{FF2B5EF4-FFF2-40B4-BE49-F238E27FC236}">
                <a16:creationId xmlns:a16="http://schemas.microsoft.com/office/drawing/2014/main" id="{52A98B42-D565-66C0-497B-C5224670D1CE}"/>
              </a:ext>
            </a:extLst>
          </p:cNvPr>
          <p:cNvSpPr txBox="1"/>
          <p:nvPr/>
        </p:nvSpPr>
        <p:spPr>
          <a:xfrm>
            <a:off x="588335" y="517452"/>
            <a:ext cx="4730782" cy="584775"/>
          </a:xfrm>
          <a:prstGeom prst="rect">
            <a:avLst/>
          </a:prstGeom>
          <a:noFill/>
        </p:spPr>
        <p:txBody>
          <a:bodyPr wrap="none" rtlCol="0">
            <a:spAutoFit/>
          </a:bodyPr>
          <a:lstStyle/>
          <a:p>
            <a:r>
              <a:rPr lang="en-US" sz="3200" b="1" dirty="0">
                <a:latin typeface="Times New Roman" panose="02020603050405020304" pitchFamily="18" charset="0"/>
                <a:cs typeface="Times New Roman" panose="02020603050405020304" pitchFamily="18" charset="0"/>
              </a:rPr>
              <a:t>What is the course about?</a:t>
            </a:r>
          </a:p>
        </p:txBody>
      </p:sp>
      <p:sp>
        <p:nvSpPr>
          <p:cNvPr id="7" name="TextBox 6">
            <a:extLst>
              <a:ext uri="{FF2B5EF4-FFF2-40B4-BE49-F238E27FC236}">
                <a16:creationId xmlns:a16="http://schemas.microsoft.com/office/drawing/2014/main" id="{F76FAE6A-FC17-F40D-FF42-FDB69D431800}"/>
              </a:ext>
            </a:extLst>
          </p:cNvPr>
          <p:cNvSpPr txBox="1"/>
          <p:nvPr/>
        </p:nvSpPr>
        <p:spPr>
          <a:xfrm>
            <a:off x="588335" y="1178720"/>
            <a:ext cx="10838121" cy="3431709"/>
          </a:xfrm>
          <a:prstGeom prst="rect">
            <a:avLst/>
          </a:prstGeom>
          <a:noFill/>
        </p:spPr>
        <p:txBody>
          <a:bodyPr wrap="square">
            <a:spAutoFit/>
          </a:bodyPr>
          <a:lstStyle/>
          <a:p>
            <a:endParaRPr lang="en-US" dirty="0"/>
          </a:p>
          <a:p>
            <a:pPr marL="342900" indent="-342900">
              <a:spcBef>
                <a:spcPts val="600"/>
              </a:spcBef>
              <a:spcAft>
                <a:spcPts val="600"/>
              </a:spcAft>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Programming your way into Data Science</a:t>
            </a:r>
          </a:p>
          <a:p>
            <a:pPr marL="342900" indent="-342900">
              <a:spcBef>
                <a:spcPts val="600"/>
              </a:spcBef>
              <a:spcAft>
                <a:spcPts val="600"/>
              </a:spcAft>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It is not a Statistics or an AI or a Visualization course</a:t>
            </a:r>
          </a:p>
          <a:p>
            <a:pPr marL="342900" indent="-342900">
              <a:spcBef>
                <a:spcPts val="600"/>
              </a:spcBef>
              <a:spcAft>
                <a:spcPts val="600"/>
              </a:spcAft>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The course contains parts of everything</a:t>
            </a:r>
          </a:p>
          <a:p>
            <a:pPr marL="342900" indent="-342900">
              <a:spcBef>
                <a:spcPts val="600"/>
              </a:spcBef>
              <a:spcAft>
                <a:spcPts val="600"/>
              </a:spcAft>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Learn about lot of tools and how to use them in innovative ways</a:t>
            </a:r>
          </a:p>
          <a:p>
            <a:pPr marL="342900" indent="-342900">
              <a:spcBef>
                <a:spcPts val="600"/>
              </a:spcBef>
              <a:spcAft>
                <a:spcPts val="600"/>
              </a:spcAft>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We will work with real-world data</a:t>
            </a:r>
          </a:p>
          <a:p>
            <a:pPr marL="342900" indent="-342900">
              <a:spcBef>
                <a:spcPts val="600"/>
              </a:spcBef>
              <a:spcAft>
                <a:spcPts val="600"/>
              </a:spcAft>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Hopefully develop some cool projects</a:t>
            </a:r>
          </a:p>
        </p:txBody>
      </p:sp>
    </p:spTree>
    <p:extLst>
      <p:ext uri="{BB962C8B-B14F-4D97-AF65-F5344CB8AC3E}">
        <p14:creationId xmlns:p14="http://schemas.microsoft.com/office/powerpoint/2010/main" val="22096427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E6D62B-A9F4-6894-8ADF-1539D6135CC6}"/>
            </a:ext>
          </a:extLst>
        </p:cNvPr>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5AC01CD0-EE41-B2AC-5E82-CD8A7B7571FC}"/>
              </a:ext>
            </a:extLst>
          </p:cNvPr>
          <p:cNvSpPr>
            <a:spLocks noGrp="1"/>
          </p:cNvSpPr>
          <p:nvPr>
            <p:ph type="sldNum" sz="quarter" idx="12"/>
          </p:nvPr>
        </p:nvSpPr>
        <p:spPr/>
        <p:txBody>
          <a:bodyPr/>
          <a:lstStyle/>
          <a:p>
            <a:fld id="{4E1C71C6-E758-FD41-AF3F-CBFC7C528FF6}" type="slidenum">
              <a:rPr lang="en-US" smtClean="0"/>
              <a:t>4</a:t>
            </a:fld>
            <a:endParaRPr lang="en-US" dirty="0"/>
          </a:p>
        </p:txBody>
      </p:sp>
      <p:sp>
        <p:nvSpPr>
          <p:cNvPr id="3" name="TextBox 2">
            <a:extLst>
              <a:ext uri="{FF2B5EF4-FFF2-40B4-BE49-F238E27FC236}">
                <a16:creationId xmlns:a16="http://schemas.microsoft.com/office/drawing/2014/main" id="{77715CCE-621F-0CF3-06A6-24087CDB1E2D}"/>
              </a:ext>
            </a:extLst>
          </p:cNvPr>
          <p:cNvSpPr txBox="1"/>
          <p:nvPr/>
        </p:nvSpPr>
        <p:spPr>
          <a:xfrm>
            <a:off x="588335" y="517452"/>
            <a:ext cx="3684022" cy="584775"/>
          </a:xfrm>
          <a:prstGeom prst="rect">
            <a:avLst/>
          </a:prstGeom>
          <a:noFill/>
        </p:spPr>
        <p:txBody>
          <a:bodyPr wrap="none" rtlCol="0">
            <a:spAutoFit/>
          </a:bodyPr>
          <a:lstStyle/>
          <a:p>
            <a:r>
              <a:rPr lang="en-US" sz="3200" b="1" dirty="0">
                <a:latin typeface="Times New Roman" panose="02020603050405020304" pitchFamily="18" charset="0"/>
                <a:cs typeface="Times New Roman" panose="02020603050405020304" pitchFamily="18" charset="0"/>
              </a:rPr>
              <a:t>Course Information</a:t>
            </a:r>
          </a:p>
        </p:txBody>
      </p:sp>
      <p:sp>
        <p:nvSpPr>
          <p:cNvPr id="2" name="TextBox 1">
            <a:extLst>
              <a:ext uri="{FF2B5EF4-FFF2-40B4-BE49-F238E27FC236}">
                <a16:creationId xmlns:a16="http://schemas.microsoft.com/office/drawing/2014/main" id="{A86BC130-1935-AD6F-C074-BC4E2A01D64A}"/>
              </a:ext>
            </a:extLst>
          </p:cNvPr>
          <p:cNvSpPr txBox="1"/>
          <p:nvPr/>
        </p:nvSpPr>
        <p:spPr>
          <a:xfrm>
            <a:off x="676939" y="1442880"/>
            <a:ext cx="10838121" cy="1354217"/>
          </a:xfrm>
          <a:prstGeom prst="rect">
            <a:avLst/>
          </a:prstGeom>
          <a:noFill/>
        </p:spPr>
        <p:txBody>
          <a:bodyPr wrap="square">
            <a:spAutoFit/>
          </a:bodyPr>
          <a:lstStyle/>
          <a:p>
            <a:pPr>
              <a:spcBef>
                <a:spcPts val="600"/>
              </a:spcBef>
              <a:spcAft>
                <a:spcPts val="600"/>
              </a:spcAft>
            </a:pPr>
            <a:r>
              <a:rPr lang="en-US" sz="2400" dirty="0">
                <a:latin typeface="Times New Roman" panose="02020603050405020304" pitchFamily="18" charset="0"/>
                <a:cs typeface="Times New Roman" panose="02020603050405020304" pitchFamily="18" charset="0"/>
              </a:rPr>
              <a:t>You can find all course-related information on this course website, including lecture slides, assignments, and other resources. You can also find this link on Canvas.</a:t>
            </a:r>
          </a:p>
          <a:p>
            <a:pPr>
              <a:spcBef>
                <a:spcPts val="600"/>
              </a:spcBef>
              <a:spcAft>
                <a:spcPts val="600"/>
              </a:spcAft>
            </a:pPr>
            <a:r>
              <a:rPr lang="en-US" sz="2400" dirty="0">
                <a:solidFill>
                  <a:srgbClr val="172150"/>
                </a:solidFill>
                <a:latin typeface="Times New Roman" panose="02020603050405020304" pitchFamily="18" charset="0"/>
                <a:cs typeface="Times New Roman" panose="02020603050405020304" pitchFamily="18" charset="0"/>
              </a:rPr>
              <a:t>https://xiaochenli-w.github.io/CSC-405-605-705-Data-Science/</a:t>
            </a:r>
          </a:p>
        </p:txBody>
      </p:sp>
    </p:spTree>
    <p:extLst>
      <p:ext uri="{BB962C8B-B14F-4D97-AF65-F5344CB8AC3E}">
        <p14:creationId xmlns:p14="http://schemas.microsoft.com/office/powerpoint/2010/main" val="28560476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E669DC-5692-1EB0-0141-50505AFA2444}"/>
            </a:ext>
          </a:extLst>
        </p:cNvPr>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9DF6DEA2-A1CE-46C7-9DCC-90E0CECB9D07}"/>
              </a:ext>
            </a:extLst>
          </p:cNvPr>
          <p:cNvSpPr>
            <a:spLocks noGrp="1"/>
          </p:cNvSpPr>
          <p:nvPr>
            <p:ph type="sldNum" sz="quarter" idx="12"/>
          </p:nvPr>
        </p:nvSpPr>
        <p:spPr/>
        <p:txBody>
          <a:bodyPr/>
          <a:lstStyle/>
          <a:p>
            <a:fld id="{4E1C71C6-E758-FD41-AF3F-CBFC7C528FF6}" type="slidenum">
              <a:rPr lang="en-US" smtClean="0"/>
              <a:t>5</a:t>
            </a:fld>
            <a:endParaRPr lang="en-US" dirty="0"/>
          </a:p>
        </p:txBody>
      </p:sp>
      <p:sp>
        <p:nvSpPr>
          <p:cNvPr id="3" name="TextBox 2">
            <a:extLst>
              <a:ext uri="{FF2B5EF4-FFF2-40B4-BE49-F238E27FC236}">
                <a16:creationId xmlns:a16="http://schemas.microsoft.com/office/drawing/2014/main" id="{129DE01D-39DE-2F26-673C-13479395F9DF}"/>
              </a:ext>
            </a:extLst>
          </p:cNvPr>
          <p:cNvSpPr txBox="1"/>
          <p:nvPr/>
        </p:nvSpPr>
        <p:spPr>
          <a:xfrm>
            <a:off x="588335" y="517452"/>
            <a:ext cx="3684022" cy="584775"/>
          </a:xfrm>
          <a:prstGeom prst="rect">
            <a:avLst/>
          </a:prstGeom>
          <a:noFill/>
        </p:spPr>
        <p:txBody>
          <a:bodyPr wrap="none" rtlCol="0">
            <a:spAutoFit/>
          </a:bodyPr>
          <a:lstStyle/>
          <a:p>
            <a:r>
              <a:rPr lang="en-US" sz="3200" b="1" dirty="0">
                <a:latin typeface="Times New Roman" panose="02020603050405020304" pitchFamily="18" charset="0"/>
                <a:cs typeface="Times New Roman" panose="02020603050405020304" pitchFamily="18" charset="0"/>
              </a:rPr>
              <a:t>Course Information</a:t>
            </a:r>
          </a:p>
        </p:txBody>
      </p:sp>
      <p:sp>
        <p:nvSpPr>
          <p:cNvPr id="2" name="TextBox 1">
            <a:extLst>
              <a:ext uri="{FF2B5EF4-FFF2-40B4-BE49-F238E27FC236}">
                <a16:creationId xmlns:a16="http://schemas.microsoft.com/office/drawing/2014/main" id="{5E2DFE42-B101-0726-3BEA-4856BBB36E79}"/>
              </a:ext>
            </a:extLst>
          </p:cNvPr>
          <p:cNvSpPr txBox="1"/>
          <p:nvPr/>
        </p:nvSpPr>
        <p:spPr>
          <a:xfrm>
            <a:off x="676939" y="1442880"/>
            <a:ext cx="11322021" cy="3970318"/>
          </a:xfrm>
          <a:prstGeom prst="rect">
            <a:avLst/>
          </a:prstGeom>
          <a:noFill/>
        </p:spPr>
        <p:txBody>
          <a:bodyPr wrap="square">
            <a:spAutoFit/>
          </a:bodyPr>
          <a:lstStyle/>
          <a:p>
            <a:pPr marL="342900" indent="-342900">
              <a:spcBef>
                <a:spcPts val="600"/>
              </a:spcBef>
              <a:spcAft>
                <a:spcPts val="600"/>
              </a:spcAft>
              <a:buFont typeface="Arial" panose="020B0604020202020204" pitchFamily="34" charset="0"/>
              <a:buChar char="•"/>
            </a:pPr>
            <a:r>
              <a:rPr lang="en-US" sz="2400" b="1" dirty="0">
                <a:latin typeface="Times New Roman" panose="02020603050405020304" pitchFamily="18" charset="0"/>
                <a:cs typeface="Times New Roman" panose="02020603050405020304" pitchFamily="18" charset="0"/>
              </a:rPr>
              <a:t>Prerequisites</a:t>
            </a:r>
          </a:p>
          <a:p>
            <a:pPr>
              <a:spcBef>
                <a:spcPts val="600"/>
              </a:spcBef>
              <a:spcAft>
                <a:spcPts val="600"/>
              </a:spcAft>
            </a:pPr>
            <a:r>
              <a:rPr lang="en-US" sz="2400" dirty="0">
                <a:latin typeface="Times New Roman" panose="02020603050405020304" pitchFamily="18" charset="0"/>
                <a:cs typeface="Times New Roman" panose="02020603050405020304" pitchFamily="18" charset="0"/>
              </a:rPr>
              <a:t>A grade of C or better in CSC 330 and (STA271 or STA290), or permission of instructor (prior programming and statistics experience is required).</a:t>
            </a:r>
          </a:p>
          <a:p>
            <a:pPr marL="342900" indent="-342900">
              <a:spcBef>
                <a:spcPts val="600"/>
              </a:spcBef>
              <a:spcAft>
                <a:spcPts val="600"/>
              </a:spcAft>
              <a:buFont typeface="Arial" panose="020B0604020202020204" pitchFamily="34" charset="0"/>
              <a:buChar char="•"/>
            </a:pPr>
            <a:r>
              <a:rPr lang="en-US" sz="2400" b="1" dirty="0">
                <a:latin typeface="Times New Roman" panose="02020603050405020304" pitchFamily="18" charset="0"/>
                <a:cs typeface="Times New Roman" panose="02020603050405020304" pitchFamily="18" charset="0"/>
              </a:rPr>
              <a:t>Experience in:</a:t>
            </a:r>
          </a:p>
          <a:p>
            <a:pPr marL="1257300" lvl="2" indent="-342900">
              <a:spcBef>
                <a:spcPts val="600"/>
              </a:spcBef>
              <a:spcAft>
                <a:spcPts val="600"/>
              </a:spcAft>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Programming skills Python</a:t>
            </a:r>
          </a:p>
          <a:p>
            <a:pPr lvl="2">
              <a:spcBef>
                <a:spcPts val="600"/>
              </a:spcBef>
              <a:spcAft>
                <a:spcPts val="600"/>
              </a:spcAft>
            </a:pPr>
            <a:r>
              <a:rPr lang="en-US" sz="2400" i="1" dirty="0">
                <a:latin typeface="Times New Roman" panose="02020603050405020304" pitchFamily="18" charset="0"/>
                <a:cs typeface="Times New Roman" panose="02020603050405020304" pitchFamily="18" charset="0"/>
              </a:rPr>
              <a:t>    We will go through Introduction to Python</a:t>
            </a:r>
          </a:p>
          <a:p>
            <a:pPr lvl="2">
              <a:spcBef>
                <a:spcPts val="600"/>
              </a:spcBef>
              <a:spcAft>
                <a:spcPts val="600"/>
              </a:spcAft>
            </a:pPr>
            <a:r>
              <a:rPr lang="en-US" sz="2400" i="1" dirty="0">
                <a:latin typeface="Times New Roman" panose="02020603050405020304" pitchFamily="18" charset="0"/>
                <a:cs typeface="Times New Roman" panose="02020603050405020304" pitchFamily="18" charset="0"/>
              </a:rPr>
              <a:t>    You would have to work hard in the early weeks to get comfortable with Python</a:t>
            </a:r>
          </a:p>
          <a:p>
            <a:pPr marL="1257300" lvl="2" indent="-342900">
              <a:spcBef>
                <a:spcPts val="600"/>
              </a:spcBef>
              <a:spcAft>
                <a:spcPts val="600"/>
              </a:spcAft>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Linux, Terminal, Command-Line</a:t>
            </a:r>
          </a:p>
        </p:txBody>
      </p:sp>
    </p:spTree>
    <p:extLst>
      <p:ext uri="{BB962C8B-B14F-4D97-AF65-F5344CB8AC3E}">
        <p14:creationId xmlns:p14="http://schemas.microsoft.com/office/powerpoint/2010/main" val="34280456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001D18-97C0-47B3-53D3-DE6533BD7333}"/>
            </a:ext>
          </a:extLst>
        </p:cNvPr>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6A76A336-BBE4-9B05-D9C0-D77A4629A411}"/>
              </a:ext>
            </a:extLst>
          </p:cNvPr>
          <p:cNvSpPr>
            <a:spLocks noGrp="1"/>
          </p:cNvSpPr>
          <p:nvPr>
            <p:ph type="sldNum" sz="quarter" idx="12"/>
          </p:nvPr>
        </p:nvSpPr>
        <p:spPr/>
        <p:txBody>
          <a:bodyPr/>
          <a:lstStyle/>
          <a:p>
            <a:fld id="{4E1C71C6-E758-FD41-AF3F-CBFC7C528FF6}" type="slidenum">
              <a:rPr lang="en-US" smtClean="0"/>
              <a:t>6</a:t>
            </a:fld>
            <a:endParaRPr lang="en-US" dirty="0"/>
          </a:p>
        </p:txBody>
      </p:sp>
      <p:sp>
        <p:nvSpPr>
          <p:cNvPr id="3" name="TextBox 2">
            <a:extLst>
              <a:ext uri="{FF2B5EF4-FFF2-40B4-BE49-F238E27FC236}">
                <a16:creationId xmlns:a16="http://schemas.microsoft.com/office/drawing/2014/main" id="{2DB91119-14CA-D204-F874-236182E97658}"/>
              </a:ext>
            </a:extLst>
          </p:cNvPr>
          <p:cNvSpPr txBox="1"/>
          <p:nvPr/>
        </p:nvSpPr>
        <p:spPr>
          <a:xfrm>
            <a:off x="588335" y="517452"/>
            <a:ext cx="3684022" cy="584775"/>
          </a:xfrm>
          <a:prstGeom prst="rect">
            <a:avLst/>
          </a:prstGeom>
          <a:noFill/>
        </p:spPr>
        <p:txBody>
          <a:bodyPr wrap="none" rtlCol="0">
            <a:spAutoFit/>
          </a:bodyPr>
          <a:lstStyle/>
          <a:p>
            <a:r>
              <a:rPr lang="en-US" sz="3200" b="1" dirty="0">
                <a:latin typeface="Times New Roman" panose="02020603050405020304" pitchFamily="18" charset="0"/>
                <a:cs typeface="Times New Roman" panose="02020603050405020304" pitchFamily="18" charset="0"/>
              </a:rPr>
              <a:t>Course Information</a:t>
            </a:r>
          </a:p>
        </p:txBody>
      </p:sp>
      <p:sp>
        <p:nvSpPr>
          <p:cNvPr id="2" name="TextBox 1">
            <a:extLst>
              <a:ext uri="{FF2B5EF4-FFF2-40B4-BE49-F238E27FC236}">
                <a16:creationId xmlns:a16="http://schemas.microsoft.com/office/drawing/2014/main" id="{2D1EA39A-64B9-2405-87EA-1D164C8D7ECC}"/>
              </a:ext>
            </a:extLst>
          </p:cNvPr>
          <p:cNvSpPr txBox="1"/>
          <p:nvPr/>
        </p:nvSpPr>
        <p:spPr>
          <a:xfrm>
            <a:off x="676939" y="1442880"/>
            <a:ext cx="11322021" cy="2400657"/>
          </a:xfrm>
          <a:prstGeom prst="rect">
            <a:avLst/>
          </a:prstGeom>
          <a:noFill/>
        </p:spPr>
        <p:txBody>
          <a:bodyPr wrap="square">
            <a:spAutoFit/>
          </a:bodyPr>
          <a:lstStyle/>
          <a:p>
            <a:pPr marL="342900" indent="-342900">
              <a:spcBef>
                <a:spcPts val="600"/>
              </a:spcBef>
              <a:spcAft>
                <a:spcPts val="600"/>
              </a:spcAft>
              <a:buFont typeface="Arial" panose="020B0604020202020204" pitchFamily="34" charset="0"/>
              <a:buChar char="•"/>
            </a:pPr>
            <a:r>
              <a:rPr lang="en-US" sz="2400" b="1" dirty="0">
                <a:latin typeface="Times New Roman" panose="02020603050405020304" pitchFamily="18" charset="0"/>
                <a:cs typeface="Times New Roman" panose="02020603050405020304" pitchFamily="18" charset="0"/>
              </a:rPr>
              <a:t>Textbooks</a:t>
            </a:r>
          </a:p>
          <a:p>
            <a:pPr>
              <a:spcBef>
                <a:spcPts val="600"/>
              </a:spcBef>
              <a:spcAft>
                <a:spcPts val="600"/>
              </a:spcAft>
            </a:pPr>
            <a:r>
              <a:rPr lang="en-US" sz="2400" dirty="0">
                <a:latin typeface="Times New Roman" panose="02020603050405020304" pitchFamily="18" charset="0"/>
                <a:cs typeface="Times New Roman" panose="02020603050405020304" pitchFamily="18" charset="0"/>
              </a:rPr>
              <a:t>There is no required textbook for the course. Class slides will be available for download. Suggested textbooks are: </a:t>
            </a:r>
          </a:p>
          <a:p>
            <a:pPr>
              <a:spcBef>
                <a:spcPts val="600"/>
              </a:spcBef>
              <a:spcAft>
                <a:spcPts val="600"/>
              </a:spcAft>
            </a:pPr>
            <a:r>
              <a:rPr lang="en-US" sz="2400" dirty="0">
                <a:latin typeface="Times New Roman" panose="02020603050405020304" pitchFamily="18" charset="0"/>
                <a:cs typeface="Times New Roman" panose="02020603050405020304" pitchFamily="18" charset="0"/>
              </a:rPr>
              <a:t>1) Building Machine Learning Systems with Python (Richert and Coelho)</a:t>
            </a:r>
          </a:p>
          <a:p>
            <a:pPr>
              <a:spcBef>
                <a:spcPts val="600"/>
              </a:spcBef>
              <a:spcAft>
                <a:spcPts val="600"/>
              </a:spcAft>
            </a:pPr>
            <a:r>
              <a:rPr lang="en-US" sz="2400" dirty="0">
                <a:latin typeface="Times New Roman" panose="02020603050405020304" pitchFamily="18" charset="0"/>
                <a:cs typeface="Times New Roman" panose="02020603050405020304" pitchFamily="18" charset="0"/>
              </a:rPr>
              <a:t> 2) Data Science from Scratch (Joel Grus)</a:t>
            </a:r>
          </a:p>
        </p:txBody>
      </p:sp>
    </p:spTree>
    <p:extLst>
      <p:ext uri="{BB962C8B-B14F-4D97-AF65-F5344CB8AC3E}">
        <p14:creationId xmlns:p14="http://schemas.microsoft.com/office/powerpoint/2010/main" val="20632257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AD481B-5B96-72B9-4B2E-5D8777B7014A}"/>
            </a:ext>
          </a:extLst>
        </p:cNvPr>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DF49540C-3B6E-C233-4A5F-B7BA03D80029}"/>
              </a:ext>
            </a:extLst>
          </p:cNvPr>
          <p:cNvSpPr>
            <a:spLocks noGrp="1"/>
          </p:cNvSpPr>
          <p:nvPr>
            <p:ph type="sldNum" sz="quarter" idx="12"/>
          </p:nvPr>
        </p:nvSpPr>
        <p:spPr/>
        <p:txBody>
          <a:bodyPr/>
          <a:lstStyle/>
          <a:p>
            <a:fld id="{4E1C71C6-E758-FD41-AF3F-CBFC7C528FF6}" type="slidenum">
              <a:rPr lang="en-US" smtClean="0"/>
              <a:t>7</a:t>
            </a:fld>
            <a:endParaRPr lang="en-US" dirty="0"/>
          </a:p>
        </p:txBody>
      </p:sp>
      <p:sp>
        <p:nvSpPr>
          <p:cNvPr id="3" name="TextBox 2">
            <a:extLst>
              <a:ext uri="{FF2B5EF4-FFF2-40B4-BE49-F238E27FC236}">
                <a16:creationId xmlns:a16="http://schemas.microsoft.com/office/drawing/2014/main" id="{2AA05C6F-1873-845E-B5DB-320454181A59}"/>
              </a:ext>
            </a:extLst>
          </p:cNvPr>
          <p:cNvSpPr txBox="1"/>
          <p:nvPr/>
        </p:nvSpPr>
        <p:spPr>
          <a:xfrm>
            <a:off x="588335" y="517452"/>
            <a:ext cx="3684022" cy="584775"/>
          </a:xfrm>
          <a:prstGeom prst="rect">
            <a:avLst/>
          </a:prstGeom>
          <a:noFill/>
        </p:spPr>
        <p:txBody>
          <a:bodyPr wrap="none" rtlCol="0">
            <a:spAutoFit/>
          </a:bodyPr>
          <a:lstStyle/>
          <a:p>
            <a:r>
              <a:rPr lang="en-US" sz="3200" b="1" dirty="0">
                <a:latin typeface="Times New Roman" panose="02020603050405020304" pitchFamily="18" charset="0"/>
                <a:cs typeface="Times New Roman" panose="02020603050405020304" pitchFamily="18" charset="0"/>
              </a:rPr>
              <a:t>Course Information</a:t>
            </a:r>
          </a:p>
        </p:txBody>
      </p:sp>
      <p:pic>
        <p:nvPicPr>
          <p:cNvPr id="6" name="Picture 5" descr="A screenshot of a graph&#10;&#10;AI-generated content may be incorrect.">
            <a:extLst>
              <a:ext uri="{FF2B5EF4-FFF2-40B4-BE49-F238E27FC236}">
                <a16:creationId xmlns:a16="http://schemas.microsoft.com/office/drawing/2014/main" id="{10F887C4-DC2B-51D4-EF31-87E26FE5A60D}"/>
              </a:ext>
            </a:extLst>
          </p:cNvPr>
          <p:cNvPicPr>
            <a:picLocks noChangeAspect="1"/>
          </p:cNvPicPr>
          <p:nvPr/>
        </p:nvPicPr>
        <p:blipFill>
          <a:blip r:embed="rId2"/>
          <a:stretch>
            <a:fillRect/>
          </a:stretch>
        </p:blipFill>
        <p:spPr>
          <a:xfrm>
            <a:off x="294640" y="1165461"/>
            <a:ext cx="8163050" cy="4527077"/>
          </a:xfrm>
          <a:prstGeom prst="rect">
            <a:avLst/>
          </a:prstGeom>
        </p:spPr>
      </p:pic>
      <p:sp>
        <p:nvSpPr>
          <p:cNvPr id="8" name="TextBox 7">
            <a:extLst>
              <a:ext uri="{FF2B5EF4-FFF2-40B4-BE49-F238E27FC236}">
                <a16:creationId xmlns:a16="http://schemas.microsoft.com/office/drawing/2014/main" id="{BA70304C-A36E-C009-2B0E-C47A9AB3581A}"/>
              </a:ext>
            </a:extLst>
          </p:cNvPr>
          <p:cNvSpPr txBox="1"/>
          <p:nvPr/>
        </p:nvSpPr>
        <p:spPr>
          <a:xfrm>
            <a:off x="8457690" y="1997838"/>
            <a:ext cx="3220720" cy="2862322"/>
          </a:xfrm>
          <a:prstGeom prst="rect">
            <a:avLst/>
          </a:prstGeom>
          <a:noFill/>
        </p:spPr>
        <p:txBody>
          <a:bodyPr wrap="square">
            <a:spAutoFit/>
          </a:bodyPr>
          <a:lstStyle/>
          <a:p>
            <a:pPr marL="285750" indent="-285750">
              <a:spcBef>
                <a:spcPts val="600"/>
              </a:spcBef>
              <a:spcAft>
                <a:spcPts val="600"/>
              </a:spcAft>
              <a:buFont typeface="Arial" panose="020B0604020202020204" pitchFamily="34" charset="0"/>
              <a:buChar char="•"/>
            </a:pPr>
            <a:r>
              <a:rPr lang="en-US" sz="2000" dirty="0">
                <a:latin typeface="Times New Roman" panose="02020603050405020304" pitchFamily="18" charset="0"/>
                <a:cs typeface="Times New Roman" panose="02020603050405020304" pitchFamily="18" charset="0"/>
              </a:rPr>
              <a:t>Class Participation: 10%</a:t>
            </a:r>
          </a:p>
          <a:p>
            <a:pPr marL="285750" indent="-285750">
              <a:spcBef>
                <a:spcPts val="600"/>
              </a:spcBef>
              <a:spcAft>
                <a:spcPts val="600"/>
              </a:spcAft>
              <a:buFont typeface="Arial" panose="020B0604020202020204" pitchFamily="34" charset="0"/>
              <a:buChar char="•"/>
            </a:pPr>
            <a:r>
              <a:rPr lang="en-US" sz="2000" dirty="0">
                <a:latin typeface="Times New Roman" panose="02020603050405020304" pitchFamily="18" charset="0"/>
                <a:cs typeface="Times New Roman" panose="02020603050405020304" pitchFamily="18" charset="0"/>
              </a:rPr>
              <a:t>In Class Quizzes (2): 20%</a:t>
            </a:r>
          </a:p>
          <a:p>
            <a:pPr marL="285750" indent="-285750">
              <a:spcBef>
                <a:spcPts val="600"/>
              </a:spcBef>
              <a:spcAft>
                <a:spcPts val="600"/>
              </a:spcAft>
              <a:buFont typeface="Arial" panose="020B0604020202020204" pitchFamily="34" charset="0"/>
              <a:buChar char="•"/>
            </a:pPr>
            <a:r>
              <a:rPr lang="en-US" sz="2000" dirty="0">
                <a:latin typeface="Times New Roman" panose="02020603050405020304" pitchFamily="18" charset="0"/>
                <a:cs typeface="Times New Roman" panose="02020603050405020304" pitchFamily="18" charset="0"/>
              </a:rPr>
              <a:t>Assignments (3): 30%</a:t>
            </a:r>
          </a:p>
          <a:p>
            <a:pPr marL="285750" indent="-285750">
              <a:spcBef>
                <a:spcPts val="600"/>
              </a:spcBef>
              <a:spcAft>
                <a:spcPts val="600"/>
              </a:spcAft>
              <a:buFont typeface="Arial" panose="020B0604020202020204" pitchFamily="34" charset="0"/>
              <a:buChar char="•"/>
            </a:pPr>
            <a:r>
              <a:rPr lang="en-US" sz="2000" dirty="0">
                <a:latin typeface="Times New Roman" panose="02020603050405020304" pitchFamily="18" charset="0"/>
                <a:cs typeface="Times New Roman" panose="02020603050405020304" pitchFamily="18" charset="0"/>
              </a:rPr>
              <a:t>Project: 40% (30% for Graduate Students)</a:t>
            </a:r>
          </a:p>
          <a:p>
            <a:pPr marL="285750" indent="-285750">
              <a:spcBef>
                <a:spcPts val="600"/>
              </a:spcBef>
              <a:spcAft>
                <a:spcPts val="600"/>
              </a:spcAft>
              <a:buFont typeface="Arial" panose="020B0604020202020204" pitchFamily="34" charset="0"/>
              <a:buChar char="•"/>
            </a:pPr>
            <a:r>
              <a:rPr lang="en-US" sz="2000" dirty="0">
                <a:latin typeface="Times New Roman" panose="02020603050405020304" pitchFamily="18" charset="0"/>
                <a:cs typeface="Times New Roman" panose="02020603050405020304" pitchFamily="18" charset="0"/>
              </a:rPr>
              <a:t>Research Report: 10% ( Graduate Students Only)</a:t>
            </a:r>
          </a:p>
        </p:txBody>
      </p:sp>
      <p:sp>
        <p:nvSpPr>
          <p:cNvPr id="12" name="TextBox 11">
            <a:extLst>
              <a:ext uri="{FF2B5EF4-FFF2-40B4-BE49-F238E27FC236}">
                <a16:creationId xmlns:a16="http://schemas.microsoft.com/office/drawing/2014/main" id="{F49DE106-8D24-08E3-3669-2AF586F549A6}"/>
              </a:ext>
            </a:extLst>
          </p:cNvPr>
          <p:cNvSpPr txBox="1"/>
          <p:nvPr/>
        </p:nvSpPr>
        <p:spPr>
          <a:xfrm>
            <a:off x="8706610" y="5083822"/>
            <a:ext cx="2722880" cy="369332"/>
          </a:xfrm>
          <a:prstGeom prst="rect">
            <a:avLst/>
          </a:prstGeom>
          <a:noFill/>
        </p:spPr>
        <p:txBody>
          <a:bodyPr wrap="square">
            <a:spAutoFit/>
          </a:bodyPr>
          <a:lstStyle/>
          <a:p>
            <a:r>
              <a:rPr lang="en-US" sz="1800" b="1" i="0" u="none" strike="noStrike" baseline="0" dirty="0">
                <a:solidFill>
                  <a:srgbClr val="FF0000"/>
                </a:solidFill>
                <a:latin typeface="Times New Roman" panose="02020603050405020304" pitchFamily="18" charset="0"/>
                <a:cs typeface="Times New Roman" panose="02020603050405020304" pitchFamily="18" charset="0"/>
              </a:rPr>
              <a:t>No final exam! No curve!</a:t>
            </a:r>
            <a:endParaRPr lang="en-US"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11560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DD6628-AA69-F8CD-7EFC-EBD136D03171}"/>
            </a:ext>
          </a:extLst>
        </p:cNvPr>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BED5B753-11E4-A616-0EA4-BFD8D8F4C41A}"/>
              </a:ext>
            </a:extLst>
          </p:cNvPr>
          <p:cNvSpPr>
            <a:spLocks noGrp="1"/>
          </p:cNvSpPr>
          <p:nvPr>
            <p:ph type="sldNum" sz="quarter" idx="12"/>
          </p:nvPr>
        </p:nvSpPr>
        <p:spPr/>
        <p:txBody>
          <a:bodyPr/>
          <a:lstStyle/>
          <a:p>
            <a:fld id="{4E1C71C6-E758-FD41-AF3F-CBFC7C528FF6}" type="slidenum">
              <a:rPr lang="en-US" smtClean="0"/>
              <a:t>8</a:t>
            </a:fld>
            <a:endParaRPr lang="en-US" dirty="0"/>
          </a:p>
        </p:txBody>
      </p:sp>
      <p:sp>
        <p:nvSpPr>
          <p:cNvPr id="3" name="TextBox 2">
            <a:extLst>
              <a:ext uri="{FF2B5EF4-FFF2-40B4-BE49-F238E27FC236}">
                <a16:creationId xmlns:a16="http://schemas.microsoft.com/office/drawing/2014/main" id="{1D767920-2B46-9505-5CE7-270550A02C9A}"/>
              </a:ext>
            </a:extLst>
          </p:cNvPr>
          <p:cNvSpPr txBox="1"/>
          <p:nvPr/>
        </p:nvSpPr>
        <p:spPr>
          <a:xfrm>
            <a:off x="588335" y="517452"/>
            <a:ext cx="3684022" cy="584775"/>
          </a:xfrm>
          <a:prstGeom prst="rect">
            <a:avLst/>
          </a:prstGeom>
          <a:noFill/>
        </p:spPr>
        <p:txBody>
          <a:bodyPr wrap="none" rtlCol="0">
            <a:spAutoFit/>
          </a:bodyPr>
          <a:lstStyle/>
          <a:p>
            <a:r>
              <a:rPr lang="en-US" sz="3200" b="1" dirty="0">
                <a:latin typeface="Times New Roman" panose="02020603050405020304" pitchFamily="18" charset="0"/>
                <a:cs typeface="Times New Roman" panose="02020603050405020304" pitchFamily="18" charset="0"/>
              </a:rPr>
              <a:t>Course Information</a:t>
            </a:r>
          </a:p>
        </p:txBody>
      </p:sp>
      <p:sp>
        <p:nvSpPr>
          <p:cNvPr id="2" name="TextBox 1">
            <a:extLst>
              <a:ext uri="{FF2B5EF4-FFF2-40B4-BE49-F238E27FC236}">
                <a16:creationId xmlns:a16="http://schemas.microsoft.com/office/drawing/2014/main" id="{6ECEBD89-6408-9AE8-864A-9F222242044F}"/>
              </a:ext>
            </a:extLst>
          </p:cNvPr>
          <p:cNvSpPr txBox="1"/>
          <p:nvPr/>
        </p:nvSpPr>
        <p:spPr>
          <a:xfrm>
            <a:off x="676939" y="1442880"/>
            <a:ext cx="11322021" cy="2831544"/>
          </a:xfrm>
          <a:prstGeom prst="rect">
            <a:avLst/>
          </a:prstGeom>
          <a:noFill/>
        </p:spPr>
        <p:txBody>
          <a:bodyPr wrap="square">
            <a:spAutoFit/>
          </a:bodyPr>
          <a:lstStyle/>
          <a:p>
            <a:pPr marL="342900" indent="-342900">
              <a:spcBef>
                <a:spcPts val="600"/>
              </a:spcBef>
              <a:spcAft>
                <a:spcPts val="600"/>
              </a:spcAft>
              <a:buFont typeface="Arial" panose="020B0604020202020204" pitchFamily="34" charset="0"/>
              <a:buChar char="•"/>
            </a:pPr>
            <a:r>
              <a:rPr lang="en-US" sz="2400" b="1" dirty="0">
                <a:latin typeface="Times New Roman" panose="02020603050405020304" pitchFamily="18" charset="0"/>
                <a:cs typeface="Times New Roman" panose="02020603050405020304" pitchFamily="18" charset="0"/>
              </a:rPr>
              <a:t>[Class Participation: 10%]</a:t>
            </a:r>
          </a:p>
          <a:p>
            <a:pPr>
              <a:spcBef>
                <a:spcPts val="600"/>
              </a:spcBef>
              <a:spcAft>
                <a:spcPts val="600"/>
              </a:spcAft>
            </a:pPr>
            <a:r>
              <a:rPr lang="en-US" sz="2400" dirty="0">
                <a:latin typeface="Times New Roman" panose="02020603050405020304" pitchFamily="18" charset="0"/>
                <a:cs typeface="Times New Roman" panose="02020603050405020304" pitchFamily="18" charset="0"/>
              </a:rPr>
              <a:t>   Regular attendance is required for all class meetings. Students who are unable to attend an in-person class must notify the instructor in advance via email with a valid reason; otherwise, the absence will not be credited. </a:t>
            </a:r>
            <a:r>
              <a:rPr lang="en-US" sz="2400" b="1" dirty="0">
                <a:latin typeface="Times New Roman" panose="02020603050405020304" pitchFamily="18" charset="0"/>
                <a:cs typeface="Times New Roman" panose="02020603050405020304" pitchFamily="18" charset="0"/>
              </a:rPr>
              <a:t>Attendance may be recorded at any time during the class session, and the total number and timing of attendance checks are at the instructor’s discretion. </a:t>
            </a:r>
            <a:r>
              <a:rPr lang="en-US" sz="2400" dirty="0">
                <a:latin typeface="Times New Roman" panose="02020603050405020304" pitchFamily="18" charset="0"/>
                <a:cs typeface="Times New Roman" panose="02020603050405020304" pitchFamily="18" charset="0"/>
              </a:rPr>
              <a:t>Final participation grades will be based on the overall attendance record.</a:t>
            </a:r>
          </a:p>
        </p:txBody>
      </p:sp>
    </p:spTree>
    <p:extLst>
      <p:ext uri="{BB962C8B-B14F-4D97-AF65-F5344CB8AC3E}">
        <p14:creationId xmlns:p14="http://schemas.microsoft.com/office/powerpoint/2010/main" val="29451306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414794-04E9-78F5-CF3F-796EDD980E30}"/>
            </a:ext>
          </a:extLst>
        </p:cNvPr>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1AAC8ABC-64D0-6034-DCE5-A333E858B661}"/>
              </a:ext>
            </a:extLst>
          </p:cNvPr>
          <p:cNvSpPr>
            <a:spLocks noGrp="1"/>
          </p:cNvSpPr>
          <p:nvPr>
            <p:ph type="sldNum" sz="quarter" idx="12"/>
          </p:nvPr>
        </p:nvSpPr>
        <p:spPr/>
        <p:txBody>
          <a:bodyPr/>
          <a:lstStyle/>
          <a:p>
            <a:fld id="{4E1C71C6-E758-FD41-AF3F-CBFC7C528FF6}" type="slidenum">
              <a:rPr lang="en-US" smtClean="0"/>
              <a:t>9</a:t>
            </a:fld>
            <a:endParaRPr lang="en-US" dirty="0"/>
          </a:p>
        </p:txBody>
      </p:sp>
      <p:sp>
        <p:nvSpPr>
          <p:cNvPr id="3" name="TextBox 2">
            <a:extLst>
              <a:ext uri="{FF2B5EF4-FFF2-40B4-BE49-F238E27FC236}">
                <a16:creationId xmlns:a16="http://schemas.microsoft.com/office/drawing/2014/main" id="{6BCF0F8D-9EDA-BFFE-89F9-2E27CB3C409A}"/>
              </a:ext>
            </a:extLst>
          </p:cNvPr>
          <p:cNvSpPr txBox="1"/>
          <p:nvPr/>
        </p:nvSpPr>
        <p:spPr>
          <a:xfrm>
            <a:off x="588335" y="517452"/>
            <a:ext cx="3684022" cy="584775"/>
          </a:xfrm>
          <a:prstGeom prst="rect">
            <a:avLst/>
          </a:prstGeom>
          <a:noFill/>
        </p:spPr>
        <p:txBody>
          <a:bodyPr wrap="none" rtlCol="0">
            <a:spAutoFit/>
          </a:bodyPr>
          <a:lstStyle/>
          <a:p>
            <a:r>
              <a:rPr lang="en-US" sz="3200" b="1" dirty="0">
                <a:latin typeface="Times New Roman" panose="02020603050405020304" pitchFamily="18" charset="0"/>
                <a:cs typeface="Times New Roman" panose="02020603050405020304" pitchFamily="18" charset="0"/>
              </a:rPr>
              <a:t>Course Information</a:t>
            </a:r>
          </a:p>
        </p:txBody>
      </p:sp>
      <p:sp>
        <p:nvSpPr>
          <p:cNvPr id="2" name="TextBox 1">
            <a:extLst>
              <a:ext uri="{FF2B5EF4-FFF2-40B4-BE49-F238E27FC236}">
                <a16:creationId xmlns:a16="http://schemas.microsoft.com/office/drawing/2014/main" id="{3A038297-0AAE-74CD-3564-C0678C485B6A}"/>
              </a:ext>
            </a:extLst>
          </p:cNvPr>
          <p:cNvSpPr txBox="1"/>
          <p:nvPr/>
        </p:nvSpPr>
        <p:spPr>
          <a:xfrm>
            <a:off x="676939" y="1442880"/>
            <a:ext cx="11322021" cy="1723549"/>
          </a:xfrm>
          <a:prstGeom prst="rect">
            <a:avLst/>
          </a:prstGeom>
          <a:noFill/>
        </p:spPr>
        <p:txBody>
          <a:bodyPr wrap="square">
            <a:spAutoFit/>
          </a:bodyPr>
          <a:lstStyle/>
          <a:p>
            <a:pPr marL="342900" indent="-342900">
              <a:spcBef>
                <a:spcPts val="600"/>
              </a:spcBef>
              <a:spcAft>
                <a:spcPts val="600"/>
              </a:spcAft>
              <a:buFont typeface="Arial" panose="020B0604020202020204" pitchFamily="34" charset="0"/>
              <a:buChar char="•"/>
            </a:pPr>
            <a:r>
              <a:rPr lang="en-US" sz="2400" b="1" dirty="0">
                <a:latin typeface="Times New Roman" panose="02020603050405020304" pitchFamily="18" charset="0"/>
                <a:cs typeface="Times New Roman" panose="02020603050405020304" pitchFamily="18" charset="0"/>
              </a:rPr>
              <a:t>[In class quizzes (2): 20%]</a:t>
            </a:r>
          </a:p>
          <a:p>
            <a:pPr>
              <a:spcBef>
                <a:spcPts val="600"/>
              </a:spcBef>
              <a:spcAft>
                <a:spcPts val="600"/>
              </a:spcAft>
            </a:pPr>
            <a:r>
              <a:rPr lang="en-US" sz="2400" dirty="0">
                <a:latin typeface="Times New Roman" panose="02020603050405020304" pitchFamily="18" charset="0"/>
                <a:cs typeface="Times New Roman" panose="02020603050405020304" pitchFamily="18" charset="0"/>
              </a:rPr>
              <a:t>Two in-class quizzes will be conducted during the semester, each contributing 10% to the final grade. </a:t>
            </a:r>
            <a:r>
              <a:rPr lang="en-US" sz="2400" b="1" dirty="0">
                <a:latin typeface="Times New Roman" panose="02020603050405020304" pitchFamily="18" charset="0"/>
                <a:cs typeface="Times New Roman" panose="02020603050405020304" pitchFamily="18" charset="0"/>
              </a:rPr>
              <a:t>Quizzes must be completed in class as scheduled; failure to attend or complete a quiz during class will result in no credit. </a:t>
            </a:r>
          </a:p>
        </p:txBody>
      </p:sp>
    </p:spTree>
    <p:extLst>
      <p:ext uri="{BB962C8B-B14F-4D97-AF65-F5344CB8AC3E}">
        <p14:creationId xmlns:p14="http://schemas.microsoft.com/office/powerpoint/2010/main" val="3646084855"/>
      </p:ext>
    </p:extLst>
  </p:cSld>
  <p:clrMapOvr>
    <a:masterClrMapping/>
  </p:clrMapOvr>
</p:sld>
</file>

<file path=ppt/theme/theme1.xml><?xml version="1.0" encoding="utf-8"?>
<a:theme xmlns:a="http://schemas.openxmlformats.org/drawingml/2006/main" name="uncg-ppt-whitebgrd-fullnamelogo">
  <a:themeElements>
    <a:clrScheme name="UNCG color palette">
      <a:dk1>
        <a:sysClr val="windowText" lastClr="000000"/>
      </a:dk1>
      <a:lt1>
        <a:sysClr val="window" lastClr="FFFFFF"/>
      </a:lt1>
      <a:dk2>
        <a:srgbClr val="1F497D"/>
      </a:dk2>
      <a:lt2>
        <a:srgbClr val="CCCCAA"/>
      </a:lt2>
      <a:accent1>
        <a:srgbClr val="336699"/>
      </a:accent1>
      <a:accent2>
        <a:srgbClr val="991122"/>
      </a:accent2>
      <a:accent3>
        <a:srgbClr val="AAEEBB"/>
      </a:accent3>
      <a:accent4>
        <a:srgbClr val="FFCC00"/>
      </a:accent4>
      <a:accent5>
        <a:srgbClr val="77CCBB"/>
      </a:accent5>
      <a:accent6>
        <a:srgbClr val="CC6633"/>
      </a:accent6>
      <a:hlink>
        <a:srgbClr val="72839A"/>
      </a:hlink>
      <a:folHlink>
        <a:srgbClr val="72839A"/>
      </a:folHlink>
    </a:clrScheme>
    <a:fontScheme name="UNCG Fonts">
      <a:majorFont>
        <a:latin typeface="Georgia"/>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uncg-ppt-whitebgrd-fullnamelogo</Template>
  <TotalTime>19350</TotalTime>
  <Words>1839</Words>
  <Application>Microsoft Office PowerPoint</Application>
  <PresentationFormat>Widescreen</PresentationFormat>
  <Paragraphs>169</Paragraphs>
  <Slides>22</Slides>
  <Notes>1</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22</vt:i4>
      </vt:variant>
    </vt:vector>
  </HeadingPairs>
  <TitlesOfParts>
    <vt:vector size="30" baseType="lpstr">
      <vt:lpstr>Arial</vt:lpstr>
      <vt:lpstr>Calibri</vt:lpstr>
      <vt:lpstr>Calibri Light</vt:lpstr>
      <vt:lpstr>Georgia</vt:lpstr>
      <vt:lpstr>Times</vt:lpstr>
      <vt:lpstr>Times New Roman</vt:lpstr>
      <vt:lpstr>uncg-ppt-whitebgrd-fullnamelogo</vt:lpstr>
      <vt:lpstr>Custom Design</vt:lpstr>
      <vt:lpstr>CSC 405/605/705: Data Science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Michael R Jung</dc:creator>
  <cp:lastModifiedBy>xiaochen li</cp:lastModifiedBy>
  <cp:revision>980</cp:revision>
  <cp:lastPrinted>2019-04-08T20:38:29Z</cp:lastPrinted>
  <dcterms:created xsi:type="dcterms:W3CDTF">2017-07-31T14:54:53Z</dcterms:created>
  <dcterms:modified xsi:type="dcterms:W3CDTF">2026-01-12T01:10:04Z</dcterms:modified>
</cp:coreProperties>
</file>