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3" r:id="rId2"/>
  </p:sldMasterIdLst>
  <p:notesMasterIdLst>
    <p:notesMasterId r:id="rId51"/>
  </p:notesMasterIdLst>
  <p:handoutMasterIdLst>
    <p:handoutMasterId r:id="rId52"/>
  </p:handoutMasterIdLst>
  <p:sldIdLst>
    <p:sldId id="256" r:id="rId3"/>
    <p:sldId id="323" r:id="rId4"/>
    <p:sldId id="325" r:id="rId5"/>
    <p:sldId id="324" r:id="rId6"/>
    <p:sldId id="326" r:id="rId7"/>
    <p:sldId id="327" r:id="rId8"/>
    <p:sldId id="328" r:id="rId9"/>
    <p:sldId id="329" r:id="rId10"/>
    <p:sldId id="330" r:id="rId11"/>
    <p:sldId id="331" r:id="rId12"/>
    <p:sldId id="332" r:id="rId13"/>
    <p:sldId id="333" r:id="rId14"/>
    <p:sldId id="343" r:id="rId15"/>
    <p:sldId id="342" r:id="rId16"/>
    <p:sldId id="334" r:id="rId17"/>
    <p:sldId id="335" r:id="rId18"/>
    <p:sldId id="338" r:id="rId19"/>
    <p:sldId id="336" r:id="rId20"/>
    <p:sldId id="340" r:id="rId21"/>
    <p:sldId id="337" r:id="rId22"/>
    <p:sldId id="344" r:id="rId23"/>
    <p:sldId id="345" r:id="rId24"/>
    <p:sldId id="346" r:id="rId25"/>
    <p:sldId id="347" r:id="rId26"/>
    <p:sldId id="349" r:id="rId27"/>
    <p:sldId id="350" r:id="rId28"/>
    <p:sldId id="348" r:id="rId29"/>
    <p:sldId id="351" r:id="rId30"/>
    <p:sldId id="352" r:id="rId31"/>
    <p:sldId id="354" r:id="rId32"/>
    <p:sldId id="353" r:id="rId33"/>
    <p:sldId id="355" r:id="rId34"/>
    <p:sldId id="356" r:id="rId35"/>
    <p:sldId id="357" r:id="rId36"/>
    <p:sldId id="358" r:id="rId37"/>
    <p:sldId id="359" r:id="rId38"/>
    <p:sldId id="362" r:id="rId39"/>
    <p:sldId id="363" r:id="rId40"/>
    <p:sldId id="364" r:id="rId41"/>
    <p:sldId id="369" r:id="rId42"/>
    <p:sldId id="365" r:id="rId43"/>
    <p:sldId id="368" r:id="rId44"/>
    <p:sldId id="372" r:id="rId45"/>
    <p:sldId id="366" r:id="rId46"/>
    <p:sldId id="367" r:id="rId47"/>
    <p:sldId id="371" r:id="rId48"/>
    <p:sldId id="360" r:id="rId49"/>
    <p:sldId id="361"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172150"/>
    <a:srgbClr val="C0B81F"/>
    <a:srgbClr val="C0C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3BA1E-D959-4F54-AF10-BC3D47E85CA9}" v="800" dt="2026-03-21T21:39:27.061"/>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61" autoAdjust="0"/>
  </p:normalViewPr>
  <p:slideViewPr>
    <p:cSldViewPr snapToGrid="0">
      <p:cViewPr varScale="1">
        <p:scale>
          <a:sx n="78" d="100"/>
          <a:sy n="78" d="100"/>
        </p:scale>
        <p:origin x="850"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ochen li" userId="50b582a8adf77086" providerId="LiveId" clId="{2DCB8833-03DD-462D-BAEC-CDCBEB4BF051}"/>
    <pc:docChg chg="custSel addSld modSld">
      <pc:chgData name="xiaochen li" userId="50b582a8adf77086" providerId="LiveId" clId="{2DCB8833-03DD-462D-BAEC-CDCBEB4BF051}" dt="2026-02-06T20:29:00.653" v="392" actId="20577"/>
      <pc:docMkLst>
        <pc:docMk/>
      </pc:docMkLst>
      <pc:sldChg chg="addSp delSp">
        <pc:chgData name="xiaochen li" userId="50b582a8adf77086" providerId="LiveId" clId="{2DCB8833-03DD-462D-BAEC-CDCBEB4BF051}" dt="2026-02-06T20:01:57.679" v="2" actId="478"/>
        <pc:sldMkLst>
          <pc:docMk/>
          <pc:sldMk cId="2985074771" sldId="275"/>
        </pc:sldMkLst>
      </pc:sldChg>
      <pc:sldChg chg="modNotesTx">
        <pc:chgData name="xiaochen li" userId="50b582a8adf77086" providerId="LiveId" clId="{2DCB8833-03DD-462D-BAEC-CDCBEB4BF051}" dt="2026-02-06T20:29:00.653" v="392" actId="20577"/>
        <pc:sldMkLst>
          <pc:docMk/>
          <pc:sldMk cId="2078028810" sldId="278"/>
        </pc:sldMkLst>
      </pc:sldChg>
      <pc:sldChg chg="addSp delSp modSp add mod">
        <pc:chgData name="xiaochen li" userId="50b582a8adf77086" providerId="LiveId" clId="{2DCB8833-03DD-462D-BAEC-CDCBEB4BF051}" dt="2026-02-06T20:03:15.055" v="37" actId="1076"/>
        <pc:sldMkLst>
          <pc:docMk/>
          <pc:sldMk cId="113471710" sldId="284"/>
        </pc:sldMkLst>
      </pc:sldChg>
    </pc:docChg>
  </pc:docChgLst>
  <pc:docChgLst>
    <pc:chgData name="xiaochen li" userId="50b582a8adf77086" providerId="LiveId" clId="{7BF898FD-EC71-43B2-95BF-1596FB7168DD}"/>
    <pc:docChg chg="undo custSel addSld delSld modSld sldOrd">
      <pc:chgData name="xiaochen li" userId="50b582a8adf77086" providerId="LiveId" clId="{7BF898FD-EC71-43B2-95BF-1596FB7168DD}" dt="2026-03-11T18:55:43.703" v="1937" actId="20577"/>
      <pc:docMkLst>
        <pc:docMk/>
      </pc:docMkLst>
      <pc:sldChg chg="addSp delSp modSp mod modNotesTx">
        <pc:chgData name="xiaochen li" userId="50b582a8adf77086" providerId="LiveId" clId="{7BF898FD-EC71-43B2-95BF-1596FB7168DD}" dt="2026-03-10T02:11:59.299" v="130" actId="1076"/>
        <pc:sldMkLst>
          <pc:docMk/>
          <pc:sldMk cId="2985074771" sldId="275"/>
        </pc:sldMkLst>
      </pc:sldChg>
      <pc:sldChg chg="del">
        <pc:chgData name="xiaochen li" userId="50b582a8adf77086" providerId="LiveId" clId="{7BF898FD-EC71-43B2-95BF-1596FB7168DD}" dt="2026-03-10T01:23:02.355" v="2" actId="47"/>
        <pc:sldMkLst>
          <pc:docMk/>
          <pc:sldMk cId="1774562086" sldId="276"/>
        </pc:sldMkLst>
      </pc:sldChg>
      <pc:sldChg chg="addSp delSp modSp add mod modNotesTx">
        <pc:chgData name="xiaochen li" userId="50b582a8adf77086" providerId="LiveId" clId="{7BF898FD-EC71-43B2-95BF-1596FB7168DD}" dt="2026-03-10T02:14:26.982" v="144" actId="14100"/>
        <pc:sldMkLst>
          <pc:docMk/>
          <pc:sldMk cId="3805859953" sldId="276"/>
        </pc:sldMkLst>
      </pc:sldChg>
      <pc:sldChg chg="addSp delSp modSp add mod">
        <pc:chgData name="xiaochen li" userId="50b582a8adf77086" providerId="LiveId" clId="{7BF898FD-EC71-43B2-95BF-1596FB7168DD}" dt="2026-03-10T02:17:18.841" v="169"/>
        <pc:sldMkLst>
          <pc:docMk/>
          <pc:sldMk cId="722146026" sldId="277"/>
        </pc:sldMkLst>
      </pc:sldChg>
      <pc:sldChg chg="del">
        <pc:chgData name="xiaochen li" userId="50b582a8adf77086" providerId="LiveId" clId="{7BF898FD-EC71-43B2-95BF-1596FB7168DD}" dt="2026-03-10T01:23:02.355" v="2" actId="47"/>
        <pc:sldMkLst>
          <pc:docMk/>
          <pc:sldMk cId="3220329123" sldId="277"/>
        </pc:sldMkLst>
      </pc:sldChg>
      <pc:sldChg chg="addSp delSp modSp add mod">
        <pc:chgData name="xiaochen li" userId="50b582a8adf77086" providerId="LiveId" clId="{7BF898FD-EC71-43B2-95BF-1596FB7168DD}" dt="2026-03-10T02:20:26.140" v="185" actId="14100"/>
        <pc:sldMkLst>
          <pc:docMk/>
          <pc:sldMk cId="689148630" sldId="278"/>
        </pc:sldMkLst>
      </pc:sldChg>
      <pc:sldChg chg="del">
        <pc:chgData name="xiaochen li" userId="50b582a8adf77086" providerId="LiveId" clId="{7BF898FD-EC71-43B2-95BF-1596FB7168DD}" dt="2026-03-10T01:23:02.355" v="2" actId="47"/>
        <pc:sldMkLst>
          <pc:docMk/>
          <pc:sldMk cId="2155030978" sldId="278"/>
        </pc:sldMkLst>
      </pc:sldChg>
      <pc:sldChg chg="del">
        <pc:chgData name="xiaochen li" userId="50b582a8adf77086" providerId="LiveId" clId="{7BF898FD-EC71-43B2-95BF-1596FB7168DD}" dt="2026-03-10T01:23:02.355" v="2" actId="47"/>
        <pc:sldMkLst>
          <pc:docMk/>
          <pc:sldMk cId="1857997047" sldId="279"/>
        </pc:sldMkLst>
      </pc:sldChg>
      <pc:sldChg chg="addSp modSp add mod">
        <pc:chgData name="xiaochen li" userId="50b582a8adf77086" providerId="LiveId" clId="{7BF898FD-EC71-43B2-95BF-1596FB7168DD}" dt="2026-03-10T02:31:30.979" v="225" actId="15"/>
        <pc:sldMkLst>
          <pc:docMk/>
          <pc:sldMk cId="3815393613" sldId="279"/>
        </pc:sldMkLst>
      </pc:sldChg>
      <pc:sldChg chg="modSp add mod">
        <pc:chgData name="xiaochen li" userId="50b582a8adf77086" providerId="LiveId" clId="{7BF898FD-EC71-43B2-95BF-1596FB7168DD}" dt="2026-03-10T16:19:00.234" v="238" actId="27636"/>
        <pc:sldMkLst>
          <pc:docMk/>
          <pc:sldMk cId="380042448" sldId="280"/>
        </pc:sldMkLst>
      </pc:sldChg>
      <pc:sldChg chg="del">
        <pc:chgData name="xiaochen li" userId="50b582a8adf77086" providerId="LiveId" clId="{7BF898FD-EC71-43B2-95BF-1596FB7168DD}" dt="2026-03-10T01:23:02.355" v="2" actId="47"/>
        <pc:sldMkLst>
          <pc:docMk/>
          <pc:sldMk cId="1332276772" sldId="280"/>
        </pc:sldMkLst>
      </pc:sldChg>
      <pc:sldChg chg="del">
        <pc:chgData name="xiaochen li" userId="50b582a8adf77086" providerId="LiveId" clId="{7BF898FD-EC71-43B2-95BF-1596FB7168DD}" dt="2026-03-10T01:23:02.355" v="2" actId="47"/>
        <pc:sldMkLst>
          <pc:docMk/>
          <pc:sldMk cId="426285149" sldId="281"/>
        </pc:sldMkLst>
      </pc:sldChg>
      <pc:sldChg chg="addSp delSp modSp add mod">
        <pc:chgData name="xiaochen li" userId="50b582a8adf77086" providerId="LiveId" clId="{7BF898FD-EC71-43B2-95BF-1596FB7168DD}" dt="2026-03-10T16:28:14.883" v="283" actId="1076"/>
        <pc:sldMkLst>
          <pc:docMk/>
          <pc:sldMk cId="4210421177" sldId="281"/>
        </pc:sldMkLst>
      </pc:sldChg>
      <pc:sldChg chg="modSp add del mod">
        <pc:chgData name="xiaochen li" userId="50b582a8adf77086" providerId="LiveId" clId="{7BF898FD-EC71-43B2-95BF-1596FB7168DD}" dt="2026-03-11T18:33:58.033" v="1807" actId="47"/>
        <pc:sldMkLst>
          <pc:docMk/>
          <pc:sldMk cId="3831764598" sldId="282"/>
        </pc:sldMkLst>
      </pc:sldChg>
      <pc:sldChg chg="del">
        <pc:chgData name="xiaochen li" userId="50b582a8adf77086" providerId="LiveId" clId="{7BF898FD-EC71-43B2-95BF-1596FB7168DD}" dt="2026-03-10T01:23:02.355" v="2" actId="47"/>
        <pc:sldMkLst>
          <pc:docMk/>
          <pc:sldMk cId="4228551924" sldId="282"/>
        </pc:sldMkLst>
      </pc:sldChg>
      <pc:sldChg chg="del">
        <pc:chgData name="xiaochen li" userId="50b582a8adf77086" providerId="LiveId" clId="{7BF898FD-EC71-43B2-95BF-1596FB7168DD}" dt="2026-03-10T01:23:02.355" v="2" actId="47"/>
        <pc:sldMkLst>
          <pc:docMk/>
          <pc:sldMk cId="1361813764" sldId="283"/>
        </pc:sldMkLst>
      </pc:sldChg>
      <pc:sldChg chg="addSp delSp modSp add mod">
        <pc:chgData name="xiaochen li" userId="50b582a8adf77086" providerId="LiveId" clId="{7BF898FD-EC71-43B2-95BF-1596FB7168DD}" dt="2026-03-10T16:59:08.115" v="417" actId="1076"/>
        <pc:sldMkLst>
          <pc:docMk/>
          <pc:sldMk cId="3943784920" sldId="283"/>
        </pc:sldMkLst>
      </pc:sldChg>
      <pc:sldChg chg="del">
        <pc:chgData name="xiaochen li" userId="50b582a8adf77086" providerId="LiveId" clId="{7BF898FD-EC71-43B2-95BF-1596FB7168DD}" dt="2026-03-10T01:23:02.355" v="2" actId="47"/>
        <pc:sldMkLst>
          <pc:docMk/>
          <pc:sldMk cId="2629327773" sldId="284"/>
        </pc:sldMkLst>
      </pc:sldChg>
      <pc:sldChg chg="addSp delSp modSp add mod">
        <pc:chgData name="xiaochen li" userId="50b582a8adf77086" providerId="LiveId" clId="{7BF898FD-EC71-43B2-95BF-1596FB7168DD}" dt="2026-03-10T17:00:12.551" v="439" actId="1076"/>
        <pc:sldMkLst>
          <pc:docMk/>
          <pc:sldMk cId="3004168355" sldId="284"/>
        </pc:sldMkLst>
      </pc:sldChg>
      <pc:sldChg chg="modSp add mod">
        <pc:chgData name="xiaochen li" userId="50b582a8adf77086" providerId="LiveId" clId="{7BF898FD-EC71-43B2-95BF-1596FB7168DD}" dt="2026-03-11T02:43:50.475" v="1281" actId="207"/>
        <pc:sldMkLst>
          <pc:docMk/>
          <pc:sldMk cId="678267862" sldId="285"/>
        </pc:sldMkLst>
      </pc:sldChg>
      <pc:sldChg chg="del">
        <pc:chgData name="xiaochen li" userId="50b582a8adf77086" providerId="LiveId" clId="{7BF898FD-EC71-43B2-95BF-1596FB7168DD}" dt="2026-03-10T01:23:02.355" v="2" actId="47"/>
        <pc:sldMkLst>
          <pc:docMk/>
          <pc:sldMk cId="3445318265" sldId="285"/>
        </pc:sldMkLst>
      </pc:sldChg>
      <pc:sldChg chg="del">
        <pc:chgData name="xiaochen li" userId="50b582a8adf77086" providerId="LiveId" clId="{7BF898FD-EC71-43B2-95BF-1596FB7168DD}" dt="2026-03-10T01:23:02.355" v="2" actId="47"/>
        <pc:sldMkLst>
          <pc:docMk/>
          <pc:sldMk cId="239043416" sldId="286"/>
        </pc:sldMkLst>
      </pc:sldChg>
      <pc:sldChg chg="modSp add mod">
        <pc:chgData name="xiaochen li" userId="50b582a8adf77086" providerId="LiveId" clId="{7BF898FD-EC71-43B2-95BF-1596FB7168DD}" dt="2026-03-10T17:01:15.371" v="446" actId="113"/>
        <pc:sldMkLst>
          <pc:docMk/>
          <pc:sldMk cId="3134207589" sldId="286"/>
        </pc:sldMkLst>
      </pc:sldChg>
      <pc:sldChg chg="del">
        <pc:chgData name="xiaochen li" userId="50b582a8adf77086" providerId="LiveId" clId="{7BF898FD-EC71-43B2-95BF-1596FB7168DD}" dt="2026-03-10T01:23:02.355" v="2" actId="47"/>
        <pc:sldMkLst>
          <pc:docMk/>
          <pc:sldMk cId="309347786" sldId="287"/>
        </pc:sldMkLst>
      </pc:sldChg>
      <pc:sldChg chg="modSp add mod">
        <pc:chgData name="xiaochen li" userId="50b582a8adf77086" providerId="LiveId" clId="{7BF898FD-EC71-43B2-95BF-1596FB7168DD}" dt="2026-03-11T02:44:00.628" v="1282" actId="207"/>
        <pc:sldMkLst>
          <pc:docMk/>
          <pc:sldMk cId="975261200" sldId="287"/>
        </pc:sldMkLst>
      </pc:sldChg>
      <pc:sldChg chg="del">
        <pc:chgData name="xiaochen li" userId="50b582a8adf77086" providerId="LiveId" clId="{7BF898FD-EC71-43B2-95BF-1596FB7168DD}" dt="2026-03-10T01:23:02.355" v="2" actId="47"/>
        <pc:sldMkLst>
          <pc:docMk/>
          <pc:sldMk cId="1411425021" sldId="288"/>
        </pc:sldMkLst>
      </pc:sldChg>
      <pc:sldChg chg="addSp modSp add mod">
        <pc:chgData name="xiaochen li" userId="50b582a8adf77086" providerId="LiveId" clId="{7BF898FD-EC71-43B2-95BF-1596FB7168DD}" dt="2026-03-10T17:24:52.664" v="604" actId="1076"/>
        <pc:sldMkLst>
          <pc:docMk/>
          <pc:sldMk cId="3277798992" sldId="288"/>
        </pc:sldMkLst>
      </pc:sldChg>
      <pc:sldChg chg="addSp delSp modSp add mod modNotesTx">
        <pc:chgData name="xiaochen li" userId="50b582a8adf77086" providerId="LiveId" clId="{7BF898FD-EC71-43B2-95BF-1596FB7168DD}" dt="2026-03-10T17:29:38.181" v="690" actId="20577"/>
        <pc:sldMkLst>
          <pc:docMk/>
          <pc:sldMk cId="2039430743" sldId="289"/>
        </pc:sldMkLst>
      </pc:sldChg>
      <pc:sldChg chg="del">
        <pc:chgData name="xiaochen li" userId="50b582a8adf77086" providerId="LiveId" clId="{7BF898FD-EC71-43B2-95BF-1596FB7168DD}" dt="2026-03-10T01:23:02.355" v="2" actId="47"/>
        <pc:sldMkLst>
          <pc:docMk/>
          <pc:sldMk cId="3543513778" sldId="289"/>
        </pc:sldMkLst>
      </pc:sldChg>
      <pc:sldChg chg="modSp add mod">
        <pc:chgData name="xiaochen li" userId="50b582a8adf77086" providerId="LiveId" clId="{7BF898FD-EC71-43B2-95BF-1596FB7168DD}" dt="2026-03-11T02:44:13.566" v="1283" actId="207"/>
        <pc:sldMkLst>
          <pc:docMk/>
          <pc:sldMk cId="1997337309" sldId="290"/>
        </pc:sldMkLst>
      </pc:sldChg>
      <pc:sldChg chg="add del">
        <pc:chgData name="xiaochen li" userId="50b582a8adf77086" providerId="LiveId" clId="{7BF898FD-EC71-43B2-95BF-1596FB7168DD}" dt="2026-03-10T17:28:27.311" v="629" actId="47"/>
        <pc:sldMkLst>
          <pc:docMk/>
          <pc:sldMk cId="2058710579" sldId="290"/>
        </pc:sldMkLst>
      </pc:sldChg>
      <pc:sldChg chg="del">
        <pc:chgData name="xiaochen li" userId="50b582a8adf77086" providerId="LiveId" clId="{7BF898FD-EC71-43B2-95BF-1596FB7168DD}" dt="2026-03-10T01:23:02.355" v="2" actId="47"/>
        <pc:sldMkLst>
          <pc:docMk/>
          <pc:sldMk cId="3620625235" sldId="290"/>
        </pc:sldMkLst>
      </pc:sldChg>
      <pc:sldChg chg="del">
        <pc:chgData name="xiaochen li" userId="50b582a8adf77086" providerId="LiveId" clId="{7BF898FD-EC71-43B2-95BF-1596FB7168DD}" dt="2026-03-10T01:23:02.355" v="2" actId="47"/>
        <pc:sldMkLst>
          <pc:docMk/>
          <pc:sldMk cId="2391935298" sldId="291"/>
        </pc:sldMkLst>
      </pc:sldChg>
      <pc:sldChg chg="modSp add mod">
        <pc:chgData name="xiaochen li" userId="50b582a8adf77086" providerId="LiveId" clId="{7BF898FD-EC71-43B2-95BF-1596FB7168DD}" dt="2026-03-11T02:44:18.391" v="1284" actId="207"/>
        <pc:sldMkLst>
          <pc:docMk/>
          <pc:sldMk cId="4064590668" sldId="291"/>
        </pc:sldMkLst>
      </pc:sldChg>
      <pc:sldChg chg="addSp modSp add mod">
        <pc:chgData name="xiaochen li" userId="50b582a8adf77086" providerId="LiveId" clId="{7BF898FD-EC71-43B2-95BF-1596FB7168DD}" dt="2026-03-11T02:44:30.985" v="1286" actId="207"/>
        <pc:sldMkLst>
          <pc:docMk/>
          <pc:sldMk cId="1205687514" sldId="292"/>
        </pc:sldMkLst>
      </pc:sldChg>
      <pc:sldChg chg="del">
        <pc:chgData name="xiaochen li" userId="50b582a8adf77086" providerId="LiveId" clId="{7BF898FD-EC71-43B2-95BF-1596FB7168DD}" dt="2026-03-10T01:23:02.355" v="2" actId="47"/>
        <pc:sldMkLst>
          <pc:docMk/>
          <pc:sldMk cId="3204941560" sldId="292"/>
        </pc:sldMkLst>
      </pc:sldChg>
      <pc:sldChg chg="del">
        <pc:chgData name="xiaochen li" userId="50b582a8adf77086" providerId="LiveId" clId="{7BF898FD-EC71-43B2-95BF-1596FB7168DD}" dt="2026-03-10T01:23:02.355" v="2" actId="47"/>
        <pc:sldMkLst>
          <pc:docMk/>
          <pc:sldMk cId="2529966272" sldId="293"/>
        </pc:sldMkLst>
      </pc:sldChg>
      <pc:sldChg chg="modSp add mod">
        <pc:chgData name="xiaochen li" userId="50b582a8adf77086" providerId="LiveId" clId="{7BF898FD-EC71-43B2-95BF-1596FB7168DD}" dt="2026-03-11T02:44:25.078" v="1285" actId="207"/>
        <pc:sldMkLst>
          <pc:docMk/>
          <pc:sldMk cId="4209790152" sldId="293"/>
        </pc:sldMkLst>
      </pc:sldChg>
      <pc:sldChg chg="del">
        <pc:chgData name="xiaochen li" userId="50b582a8adf77086" providerId="LiveId" clId="{7BF898FD-EC71-43B2-95BF-1596FB7168DD}" dt="2026-03-10T01:23:02.355" v="2" actId="47"/>
        <pc:sldMkLst>
          <pc:docMk/>
          <pc:sldMk cId="702303357" sldId="294"/>
        </pc:sldMkLst>
      </pc:sldChg>
      <pc:sldChg chg="delSp modSp add mod modNotesTx">
        <pc:chgData name="xiaochen li" userId="50b582a8adf77086" providerId="LiveId" clId="{7BF898FD-EC71-43B2-95BF-1596FB7168DD}" dt="2026-03-11T02:44:37.258" v="1287" actId="207"/>
        <pc:sldMkLst>
          <pc:docMk/>
          <pc:sldMk cId="1702240822" sldId="294"/>
        </pc:sldMkLst>
      </pc:sldChg>
      <pc:sldChg chg="addSp delSp modSp add mod modNotesTx">
        <pc:chgData name="xiaochen li" userId="50b582a8adf77086" providerId="LiveId" clId="{7BF898FD-EC71-43B2-95BF-1596FB7168DD}" dt="2026-03-10T17:51:45.135" v="821" actId="1076"/>
        <pc:sldMkLst>
          <pc:docMk/>
          <pc:sldMk cId="278649767" sldId="295"/>
        </pc:sldMkLst>
      </pc:sldChg>
      <pc:sldChg chg="del">
        <pc:chgData name="xiaochen li" userId="50b582a8adf77086" providerId="LiveId" clId="{7BF898FD-EC71-43B2-95BF-1596FB7168DD}" dt="2026-03-10T01:23:02.355" v="2" actId="47"/>
        <pc:sldMkLst>
          <pc:docMk/>
          <pc:sldMk cId="2572821709" sldId="295"/>
        </pc:sldMkLst>
      </pc:sldChg>
      <pc:sldChg chg="del">
        <pc:chgData name="xiaochen li" userId="50b582a8adf77086" providerId="LiveId" clId="{7BF898FD-EC71-43B2-95BF-1596FB7168DD}" dt="2026-03-10T01:23:02.355" v="2" actId="47"/>
        <pc:sldMkLst>
          <pc:docMk/>
          <pc:sldMk cId="439529151" sldId="296"/>
        </pc:sldMkLst>
      </pc:sldChg>
      <pc:sldChg chg="addSp delSp modSp add mod">
        <pc:chgData name="xiaochen li" userId="50b582a8adf77086" providerId="LiveId" clId="{7BF898FD-EC71-43B2-95BF-1596FB7168DD}" dt="2026-03-10T17:52:21.113" v="832" actId="1076"/>
        <pc:sldMkLst>
          <pc:docMk/>
          <pc:sldMk cId="1784910366" sldId="296"/>
        </pc:sldMkLst>
      </pc:sldChg>
      <pc:sldChg chg="addSp delSp modSp add mod">
        <pc:chgData name="xiaochen li" userId="50b582a8adf77086" providerId="LiveId" clId="{7BF898FD-EC71-43B2-95BF-1596FB7168DD}" dt="2026-03-10T17:58:45.595" v="840" actId="21"/>
        <pc:sldMkLst>
          <pc:docMk/>
          <pc:sldMk cId="1028810270" sldId="297"/>
        </pc:sldMkLst>
      </pc:sldChg>
      <pc:sldChg chg="del">
        <pc:chgData name="xiaochen li" userId="50b582a8adf77086" providerId="LiveId" clId="{7BF898FD-EC71-43B2-95BF-1596FB7168DD}" dt="2026-03-10T01:23:02.355" v="2" actId="47"/>
        <pc:sldMkLst>
          <pc:docMk/>
          <pc:sldMk cId="3426055124" sldId="297"/>
        </pc:sldMkLst>
      </pc:sldChg>
      <pc:sldChg chg="addSp delSp modSp add mod">
        <pc:chgData name="xiaochen li" userId="50b582a8adf77086" providerId="LiveId" clId="{7BF898FD-EC71-43B2-95BF-1596FB7168DD}" dt="2026-03-10T18:00:18.477" v="856" actId="1076"/>
        <pc:sldMkLst>
          <pc:docMk/>
          <pc:sldMk cId="640633468" sldId="298"/>
        </pc:sldMkLst>
      </pc:sldChg>
      <pc:sldChg chg="del">
        <pc:chgData name="xiaochen li" userId="50b582a8adf77086" providerId="LiveId" clId="{7BF898FD-EC71-43B2-95BF-1596FB7168DD}" dt="2026-03-10T01:23:02.355" v="2" actId="47"/>
        <pc:sldMkLst>
          <pc:docMk/>
          <pc:sldMk cId="1529838782" sldId="298"/>
        </pc:sldMkLst>
      </pc:sldChg>
      <pc:sldChg chg="addSp delSp modSp add del mod">
        <pc:chgData name="xiaochen li" userId="50b582a8adf77086" providerId="LiveId" clId="{7BF898FD-EC71-43B2-95BF-1596FB7168DD}" dt="2026-03-11T02:32:34.530" v="1263" actId="47"/>
        <pc:sldMkLst>
          <pc:docMk/>
          <pc:sldMk cId="323026851" sldId="299"/>
        </pc:sldMkLst>
      </pc:sldChg>
      <pc:sldChg chg="del">
        <pc:chgData name="xiaochen li" userId="50b582a8adf77086" providerId="LiveId" clId="{7BF898FD-EC71-43B2-95BF-1596FB7168DD}" dt="2026-03-10T01:23:02.355" v="2" actId="47"/>
        <pc:sldMkLst>
          <pc:docMk/>
          <pc:sldMk cId="2025390920" sldId="299"/>
        </pc:sldMkLst>
      </pc:sldChg>
      <pc:sldChg chg="delSp modSp add del mod">
        <pc:chgData name="xiaochen li" userId="50b582a8adf77086" providerId="LiveId" clId="{7BF898FD-EC71-43B2-95BF-1596FB7168DD}" dt="2026-03-10T17:59:25.403" v="850" actId="47"/>
        <pc:sldMkLst>
          <pc:docMk/>
          <pc:sldMk cId="3390214249" sldId="299"/>
        </pc:sldMkLst>
      </pc:sldChg>
      <pc:sldChg chg="delSp add del mod">
        <pc:chgData name="xiaochen li" userId="50b582a8adf77086" providerId="LiveId" clId="{7BF898FD-EC71-43B2-95BF-1596FB7168DD}" dt="2026-03-11T01:51:44.757" v="898" actId="47"/>
        <pc:sldMkLst>
          <pc:docMk/>
          <pc:sldMk cId="2347892129" sldId="300"/>
        </pc:sldMkLst>
      </pc:sldChg>
      <pc:sldChg chg="del">
        <pc:chgData name="xiaochen li" userId="50b582a8adf77086" providerId="LiveId" clId="{7BF898FD-EC71-43B2-95BF-1596FB7168DD}" dt="2026-03-10T01:23:02.355" v="2" actId="47"/>
        <pc:sldMkLst>
          <pc:docMk/>
          <pc:sldMk cId="3481631397" sldId="300"/>
        </pc:sldMkLst>
      </pc:sldChg>
      <pc:sldChg chg="del">
        <pc:chgData name="xiaochen li" userId="50b582a8adf77086" providerId="LiveId" clId="{7BF898FD-EC71-43B2-95BF-1596FB7168DD}" dt="2026-03-10T01:23:02.355" v="2" actId="47"/>
        <pc:sldMkLst>
          <pc:docMk/>
          <pc:sldMk cId="2641116449" sldId="301"/>
        </pc:sldMkLst>
      </pc:sldChg>
      <pc:sldChg chg="addSp delSp modSp add mod">
        <pc:chgData name="xiaochen li" userId="50b582a8adf77086" providerId="LiveId" clId="{7BF898FD-EC71-43B2-95BF-1596FB7168DD}" dt="2026-03-11T02:32:19.775" v="1261"/>
        <pc:sldMkLst>
          <pc:docMk/>
          <pc:sldMk cId="3318376418" sldId="301"/>
        </pc:sldMkLst>
      </pc:sldChg>
      <pc:sldChg chg="delSp modSp add mod">
        <pc:chgData name="xiaochen li" userId="50b582a8adf77086" providerId="LiveId" clId="{7BF898FD-EC71-43B2-95BF-1596FB7168DD}" dt="2026-03-11T02:33:38.858" v="1265"/>
        <pc:sldMkLst>
          <pc:docMk/>
          <pc:sldMk cId="714519064" sldId="302"/>
        </pc:sldMkLst>
      </pc:sldChg>
      <pc:sldChg chg="del">
        <pc:chgData name="xiaochen li" userId="50b582a8adf77086" providerId="LiveId" clId="{7BF898FD-EC71-43B2-95BF-1596FB7168DD}" dt="2026-03-10T01:23:02.355" v="2" actId="47"/>
        <pc:sldMkLst>
          <pc:docMk/>
          <pc:sldMk cId="3124176489" sldId="302"/>
        </pc:sldMkLst>
      </pc:sldChg>
      <pc:sldChg chg="del">
        <pc:chgData name="xiaochen li" userId="50b582a8adf77086" providerId="LiveId" clId="{7BF898FD-EC71-43B2-95BF-1596FB7168DD}" dt="2026-03-10T01:23:02.355" v="2" actId="47"/>
        <pc:sldMkLst>
          <pc:docMk/>
          <pc:sldMk cId="388812590" sldId="303"/>
        </pc:sldMkLst>
      </pc:sldChg>
      <pc:sldChg chg="addSp modSp add mod">
        <pc:chgData name="xiaochen li" userId="50b582a8adf77086" providerId="LiveId" clId="{7BF898FD-EC71-43B2-95BF-1596FB7168DD}" dt="2026-03-11T14:33:02.834" v="1445"/>
        <pc:sldMkLst>
          <pc:docMk/>
          <pc:sldMk cId="3861758395" sldId="303"/>
        </pc:sldMkLst>
      </pc:sldChg>
      <pc:sldChg chg="addSp delSp modSp add mod">
        <pc:chgData name="xiaochen li" userId="50b582a8adf77086" providerId="LiveId" clId="{7BF898FD-EC71-43B2-95BF-1596FB7168DD}" dt="2026-03-11T14:33:04.880" v="1446"/>
        <pc:sldMkLst>
          <pc:docMk/>
          <pc:sldMk cId="1873389744" sldId="304"/>
        </pc:sldMkLst>
      </pc:sldChg>
      <pc:sldChg chg="del">
        <pc:chgData name="xiaochen li" userId="50b582a8adf77086" providerId="LiveId" clId="{7BF898FD-EC71-43B2-95BF-1596FB7168DD}" dt="2026-03-10T01:23:02.355" v="2" actId="47"/>
        <pc:sldMkLst>
          <pc:docMk/>
          <pc:sldMk cId="3316048544" sldId="304"/>
        </pc:sldMkLst>
      </pc:sldChg>
      <pc:sldChg chg="del">
        <pc:chgData name="xiaochen li" userId="50b582a8adf77086" providerId="LiveId" clId="{7BF898FD-EC71-43B2-95BF-1596FB7168DD}" dt="2026-03-10T01:23:02.355" v="2" actId="47"/>
        <pc:sldMkLst>
          <pc:docMk/>
          <pc:sldMk cId="398532182" sldId="305"/>
        </pc:sldMkLst>
      </pc:sldChg>
      <pc:sldChg chg="modSp add">
        <pc:chgData name="xiaochen li" userId="50b582a8adf77086" providerId="LiveId" clId="{7BF898FD-EC71-43B2-95BF-1596FB7168DD}" dt="2026-03-11T02:32:24.834" v="1262"/>
        <pc:sldMkLst>
          <pc:docMk/>
          <pc:sldMk cId="1027802366" sldId="305"/>
        </pc:sldMkLst>
      </pc:sldChg>
      <pc:sldChg chg="del">
        <pc:chgData name="xiaochen li" userId="50b582a8adf77086" providerId="LiveId" clId="{7BF898FD-EC71-43B2-95BF-1596FB7168DD}" dt="2026-03-10T01:23:02.355" v="2" actId="47"/>
        <pc:sldMkLst>
          <pc:docMk/>
          <pc:sldMk cId="2019750376" sldId="306"/>
        </pc:sldMkLst>
      </pc:sldChg>
      <pc:sldChg chg="addSp delSp modSp add mod">
        <pc:chgData name="xiaochen li" userId="50b582a8adf77086" providerId="LiveId" clId="{7BF898FD-EC71-43B2-95BF-1596FB7168DD}" dt="2026-03-11T02:32:15.125" v="1260"/>
        <pc:sldMkLst>
          <pc:docMk/>
          <pc:sldMk cId="2285715880" sldId="306"/>
        </pc:sldMkLst>
      </pc:sldChg>
      <pc:sldChg chg="del">
        <pc:chgData name="xiaochen li" userId="50b582a8adf77086" providerId="LiveId" clId="{7BF898FD-EC71-43B2-95BF-1596FB7168DD}" dt="2026-03-10T01:23:02.355" v="2" actId="47"/>
        <pc:sldMkLst>
          <pc:docMk/>
          <pc:sldMk cId="1170728818" sldId="307"/>
        </pc:sldMkLst>
      </pc:sldChg>
      <pc:sldChg chg="addSp delSp modSp add mod ord">
        <pc:chgData name="xiaochen li" userId="50b582a8adf77086" providerId="LiveId" clId="{7BF898FD-EC71-43B2-95BF-1596FB7168DD}" dt="2026-03-11T02:32:05.736" v="1259"/>
        <pc:sldMkLst>
          <pc:docMk/>
          <pc:sldMk cId="3079309417" sldId="307"/>
        </pc:sldMkLst>
      </pc:sldChg>
      <pc:sldChg chg="addSp delSp modSp add mod">
        <pc:chgData name="xiaochen li" userId="50b582a8adf77086" providerId="LiveId" clId="{7BF898FD-EC71-43B2-95BF-1596FB7168DD}" dt="2026-03-11T02:32:02.736" v="1258"/>
        <pc:sldMkLst>
          <pc:docMk/>
          <pc:sldMk cId="1760987351" sldId="308"/>
        </pc:sldMkLst>
      </pc:sldChg>
      <pc:sldChg chg="del">
        <pc:chgData name="xiaochen li" userId="50b582a8adf77086" providerId="LiveId" clId="{7BF898FD-EC71-43B2-95BF-1596FB7168DD}" dt="2026-03-10T01:23:02.355" v="2" actId="47"/>
        <pc:sldMkLst>
          <pc:docMk/>
          <pc:sldMk cId="2232354332" sldId="308"/>
        </pc:sldMkLst>
      </pc:sldChg>
      <pc:sldChg chg="addSp delSp modSp add mod">
        <pc:chgData name="xiaochen li" userId="50b582a8adf77086" providerId="LiveId" clId="{7BF898FD-EC71-43B2-95BF-1596FB7168DD}" dt="2026-03-11T02:31:59.060" v="1257"/>
        <pc:sldMkLst>
          <pc:docMk/>
          <pc:sldMk cId="487241883" sldId="309"/>
        </pc:sldMkLst>
      </pc:sldChg>
      <pc:sldChg chg="del">
        <pc:chgData name="xiaochen li" userId="50b582a8adf77086" providerId="LiveId" clId="{7BF898FD-EC71-43B2-95BF-1596FB7168DD}" dt="2026-03-10T01:23:02.355" v="2" actId="47"/>
        <pc:sldMkLst>
          <pc:docMk/>
          <pc:sldMk cId="656872317" sldId="309"/>
        </pc:sldMkLst>
      </pc:sldChg>
      <pc:sldChg chg="addSp delSp modSp add mod ord">
        <pc:chgData name="xiaochen li" userId="50b582a8adf77086" providerId="LiveId" clId="{7BF898FD-EC71-43B2-95BF-1596FB7168DD}" dt="2026-03-11T02:31:53.345" v="1256"/>
        <pc:sldMkLst>
          <pc:docMk/>
          <pc:sldMk cId="825716424" sldId="310"/>
        </pc:sldMkLst>
      </pc:sldChg>
      <pc:sldChg chg="addSp delSp modSp add mod">
        <pc:chgData name="xiaochen li" userId="50b582a8adf77086" providerId="LiveId" clId="{7BF898FD-EC71-43B2-95BF-1596FB7168DD}" dt="2026-03-11T02:31:50.143" v="1255"/>
        <pc:sldMkLst>
          <pc:docMk/>
          <pc:sldMk cId="3713462363" sldId="311"/>
        </pc:sldMkLst>
      </pc:sldChg>
      <pc:sldChg chg="delSp modSp add mod">
        <pc:chgData name="xiaochen li" userId="50b582a8adf77086" providerId="LiveId" clId="{7BF898FD-EC71-43B2-95BF-1596FB7168DD}" dt="2026-03-11T02:31:43.233" v="1253"/>
        <pc:sldMkLst>
          <pc:docMk/>
          <pc:sldMk cId="817567394" sldId="312"/>
        </pc:sldMkLst>
      </pc:sldChg>
      <pc:sldChg chg="addSp modSp add mod ord">
        <pc:chgData name="xiaochen li" userId="50b582a8adf77086" providerId="LiveId" clId="{7BF898FD-EC71-43B2-95BF-1596FB7168DD}" dt="2026-03-11T14:21:17.853" v="1337" actId="1076"/>
        <pc:sldMkLst>
          <pc:docMk/>
          <pc:sldMk cId="892270712" sldId="313"/>
        </pc:sldMkLst>
      </pc:sldChg>
      <pc:sldChg chg="addSp delSp modSp add mod">
        <pc:chgData name="xiaochen li" userId="50b582a8adf77086" providerId="LiveId" clId="{7BF898FD-EC71-43B2-95BF-1596FB7168DD}" dt="2026-03-11T14:22:39.744" v="1356" actId="1076"/>
        <pc:sldMkLst>
          <pc:docMk/>
          <pc:sldMk cId="3657001686" sldId="314"/>
        </pc:sldMkLst>
      </pc:sldChg>
      <pc:sldChg chg="add del setBg">
        <pc:chgData name="xiaochen li" userId="50b582a8adf77086" providerId="LiveId" clId="{7BF898FD-EC71-43B2-95BF-1596FB7168DD}" dt="2026-03-11T14:19:48.987" v="1314"/>
        <pc:sldMkLst>
          <pc:docMk/>
          <pc:sldMk cId="1178610778" sldId="315"/>
        </pc:sldMkLst>
      </pc:sldChg>
      <pc:sldChg chg="addSp delSp add mod">
        <pc:chgData name="xiaochen li" userId="50b582a8adf77086" providerId="LiveId" clId="{7BF898FD-EC71-43B2-95BF-1596FB7168DD}" dt="2026-03-11T14:23:02.237" v="1360" actId="22"/>
        <pc:sldMkLst>
          <pc:docMk/>
          <pc:sldMk cId="2877442302" sldId="315"/>
        </pc:sldMkLst>
      </pc:sldChg>
      <pc:sldChg chg="addSp delSp add mod ord">
        <pc:chgData name="xiaochen li" userId="50b582a8adf77086" providerId="LiveId" clId="{7BF898FD-EC71-43B2-95BF-1596FB7168DD}" dt="2026-03-11T14:24:11.158" v="1367" actId="22"/>
        <pc:sldMkLst>
          <pc:docMk/>
          <pc:sldMk cId="323559288" sldId="316"/>
        </pc:sldMkLst>
      </pc:sldChg>
      <pc:sldChg chg="add del">
        <pc:chgData name="xiaochen li" userId="50b582a8adf77086" providerId="LiveId" clId="{7BF898FD-EC71-43B2-95BF-1596FB7168DD}" dt="2026-03-11T14:24:43.907" v="1369" actId="47"/>
        <pc:sldMkLst>
          <pc:docMk/>
          <pc:sldMk cId="558108321" sldId="317"/>
        </pc:sldMkLst>
      </pc:sldChg>
      <pc:sldChg chg="delSp modSp add mod ord">
        <pc:chgData name="xiaochen li" userId="50b582a8adf77086" providerId="LiveId" clId="{7BF898FD-EC71-43B2-95BF-1596FB7168DD}" dt="2026-03-11T14:33:09.732" v="1447"/>
        <pc:sldMkLst>
          <pc:docMk/>
          <pc:sldMk cId="2908171311" sldId="317"/>
        </pc:sldMkLst>
      </pc:sldChg>
      <pc:sldChg chg="addSp delSp modSp add mod">
        <pc:chgData name="xiaochen li" userId="50b582a8adf77086" providerId="LiveId" clId="{7BF898FD-EC71-43B2-95BF-1596FB7168DD}" dt="2026-03-11T14:33:21.978" v="1450" actId="1076"/>
        <pc:sldMkLst>
          <pc:docMk/>
          <pc:sldMk cId="1832594413" sldId="318"/>
        </pc:sldMkLst>
      </pc:sldChg>
      <pc:sldChg chg="addSp delSp modSp add mod">
        <pc:chgData name="xiaochen li" userId="50b582a8adf77086" providerId="LiveId" clId="{7BF898FD-EC71-43B2-95BF-1596FB7168DD}" dt="2026-03-11T14:34:21.214" v="1454" actId="1076"/>
        <pc:sldMkLst>
          <pc:docMk/>
          <pc:sldMk cId="2216178071" sldId="319"/>
        </pc:sldMkLst>
      </pc:sldChg>
      <pc:sldChg chg="addSp delSp modSp add mod">
        <pc:chgData name="xiaochen li" userId="50b582a8adf77086" providerId="LiveId" clId="{7BF898FD-EC71-43B2-95BF-1596FB7168DD}" dt="2026-03-11T14:35:40.691" v="1458" actId="1076"/>
        <pc:sldMkLst>
          <pc:docMk/>
          <pc:sldMk cId="4159657932" sldId="320"/>
        </pc:sldMkLst>
      </pc:sldChg>
      <pc:sldChg chg="addSp delSp modSp add mod">
        <pc:chgData name="xiaochen li" userId="50b582a8adf77086" providerId="LiveId" clId="{7BF898FD-EC71-43B2-95BF-1596FB7168DD}" dt="2026-03-11T14:49:25.028" v="1496" actId="1076"/>
        <pc:sldMkLst>
          <pc:docMk/>
          <pc:sldMk cId="1491315457" sldId="321"/>
        </pc:sldMkLst>
      </pc:sldChg>
      <pc:sldChg chg="delSp modSp add mod modNotesTx">
        <pc:chgData name="xiaochen li" userId="50b582a8adf77086" providerId="LiveId" clId="{7BF898FD-EC71-43B2-95BF-1596FB7168DD}" dt="2026-03-11T14:53:24.572" v="1577" actId="20577"/>
        <pc:sldMkLst>
          <pc:docMk/>
          <pc:sldMk cId="2073421004" sldId="322"/>
        </pc:sldMkLst>
      </pc:sldChg>
      <pc:sldChg chg="addSp modSp add mod modNotesTx">
        <pc:chgData name="xiaochen li" userId="50b582a8adf77086" providerId="LiveId" clId="{7BF898FD-EC71-43B2-95BF-1596FB7168DD}" dt="2026-03-11T15:34:36.144" v="1619" actId="20577"/>
        <pc:sldMkLst>
          <pc:docMk/>
          <pc:sldMk cId="600854923" sldId="323"/>
        </pc:sldMkLst>
        <pc:spChg chg="mod">
          <ac:chgData name="xiaochen li" userId="50b582a8adf77086" providerId="LiveId" clId="{7BF898FD-EC71-43B2-95BF-1596FB7168DD}" dt="2026-03-11T15:34:03.305" v="1616"/>
          <ac:spMkLst>
            <pc:docMk/>
            <pc:sldMk cId="600854923" sldId="323"/>
            <ac:spMk id="8" creationId="{7E618664-5051-C6D1-D801-21538EE532FE}"/>
          </ac:spMkLst>
        </pc:spChg>
      </pc:sldChg>
      <pc:sldChg chg="addSp delSp modSp add mod">
        <pc:chgData name="xiaochen li" userId="50b582a8adf77086" providerId="LiveId" clId="{7BF898FD-EC71-43B2-95BF-1596FB7168DD}" dt="2026-03-11T15:37:39.475" v="1662" actId="1076"/>
        <pc:sldMkLst>
          <pc:docMk/>
          <pc:sldMk cId="4146653492" sldId="324"/>
        </pc:sldMkLst>
      </pc:sldChg>
      <pc:sldChg chg="addSp delSp modSp add del mod">
        <pc:chgData name="xiaochen li" userId="50b582a8adf77086" providerId="LiveId" clId="{7BF898FD-EC71-43B2-95BF-1596FB7168DD}" dt="2026-03-11T15:40:25.536" v="1692" actId="1076"/>
        <pc:sldMkLst>
          <pc:docMk/>
          <pc:sldMk cId="750161425" sldId="325"/>
        </pc:sldMkLst>
      </pc:sldChg>
      <pc:sldChg chg="addSp delSp modSp add mod">
        <pc:chgData name="xiaochen li" userId="50b582a8adf77086" providerId="LiveId" clId="{7BF898FD-EC71-43B2-95BF-1596FB7168DD}" dt="2026-03-11T15:43:50.645" v="1737" actId="1076"/>
        <pc:sldMkLst>
          <pc:docMk/>
          <pc:sldMk cId="4019858935" sldId="326"/>
        </pc:sldMkLst>
      </pc:sldChg>
      <pc:sldChg chg="modSp add mod">
        <pc:chgData name="xiaochen li" userId="50b582a8adf77086" providerId="LiveId" clId="{7BF898FD-EC71-43B2-95BF-1596FB7168DD}" dt="2026-03-11T15:41:09.814" v="1701" actId="14100"/>
        <pc:sldMkLst>
          <pc:docMk/>
          <pc:sldMk cId="771709145" sldId="327"/>
        </pc:sldMkLst>
      </pc:sldChg>
      <pc:sldChg chg="addSp delSp modSp add mod">
        <pc:chgData name="xiaochen li" userId="50b582a8adf77086" providerId="LiveId" clId="{7BF898FD-EC71-43B2-95BF-1596FB7168DD}" dt="2026-03-11T15:50:40.648" v="1752" actId="1076"/>
        <pc:sldMkLst>
          <pc:docMk/>
          <pc:sldMk cId="2982328583" sldId="328"/>
        </pc:sldMkLst>
      </pc:sldChg>
      <pc:sldChg chg="addSp delSp modSp add mod">
        <pc:chgData name="xiaochen li" userId="50b582a8adf77086" providerId="LiveId" clId="{7BF898FD-EC71-43B2-95BF-1596FB7168DD}" dt="2026-03-11T18:27:17.810" v="1764" actId="1076"/>
        <pc:sldMkLst>
          <pc:docMk/>
          <pc:sldMk cId="2523816491" sldId="329"/>
        </pc:sldMkLst>
      </pc:sldChg>
      <pc:sldChg chg="addSp delSp modSp add mod">
        <pc:chgData name="xiaochen li" userId="50b582a8adf77086" providerId="LiveId" clId="{7BF898FD-EC71-43B2-95BF-1596FB7168DD}" dt="2026-03-11T18:28:51.928" v="1771" actId="478"/>
        <pc:sldMkLst>
          <pc:docMk/>
          <pc:sldMk cId="933659072" sldId="330"/>
        </pc:sldMkLst>
      </pc:sldChg>
      <pc:sldChg chg="addSp delSp modSp add mod">
        <pc:chgData name="xiaochen li" userId="50b582a8adf77086" providerId="LiveId" clId="{7BF898FD-EC71-43B2-95BF-1596FB7168DD}" dt="2026-03-11T18:30:36.030" v="1806" actId="732"/>
        <pc:sldMkLst>
          <pc:docMk/>
          <pc:sldMk cId="1792567" sldId="331"/>
        </pc:sldMkLst>
      </pc:sldChg>
      <pc:sldChg chg="delSp modSp add mod modNotesTx">
        <pc:chgData name="xiaochen li" userId="50b582a8adf77086" providerId="LiveId" clId="{7BF898FD-EC71-43B2-95BF-1596FB7168DD}" dt="2026-03-11T18:55:43.703" v="1937" actId="20577"/>
        <pc:sldMkLst>
          <pc:docMk/>
          <pc:sldMk cId="3010527202" sldId="332"/>
        </pc:sldMkLst>
      </pc:sldChg>
      <pc:sldChg chg="modSp add del mod">
        <pc:chgData name="xiaochen li" userId="50b582a8adf77086" providerId="LiveId" clId="{7BF898FD-EC71-43B2-95BF-1596FB7168DD}" dt="2026-03-11T18:52:08.248" v="1916" actId="47"/>
        <pc:sldMkLst>
          <pc:docMk/>
          <pc:sldMk cId="372233286" sldId="333"/>
        </pc:sldMkLst>
      </pc:sldChg>
      <pc:sldChg chg="modSp add mod ord modNotesTx">
        <pc:chgData name="xiaochen li" userId="50b582a8adf77086" providerId="LiveId" clId="{7BF898FD-EC71-43B2-95BF-1596FB7168DD}" dt="2026-03-11T18:55:34.807" v="1933" actId="20577"/>
        <pc:sldMkLst>
          <pc:docMk/>
          <pc:sldMk cId="936569819" sldId="334"/>
        </pc:sldMkLst>
      </pc:sldChg>
      <pc:sldChg chg="addSp modSp add mod modNotesTx">
        <pc:chgData name="xiaochen li" userId="50b582a8adf77086" providerId="LiveId" clId="{7BF898FD-EC71-43B2-95BF-1596FB7168DD}" dt="2026-03-11T18:55:25.404" v="1930" actId="20577"/>
        <pc:sldMkLst>
          <pc:docMk/>
          <pc:sldMk cId="3217132073" sldId="335"/>
        </pc:sldMkLst>
      </pc:sldChg>
    </pc:docChg>
  </pc:docChgLst>
  <pc:docChgLst>
    <pc:chgData name="xiaochen li" userId="50b582a8adf77086" providerId="LiveId" clId="{0C53BA1E-D959-4F54-AF10-BC3D47E85CA9}"/>
    <pc:docChg chg="undo redo custSel addSld delSld modSld sldOrd">
      <pc:chgData name="xiaochen li" userId="50b582a8adf77086" providerId="LiveId" clId="{0C53BA1E-D959-4F54-AF10-BC3D47E85CA9}" dt="2026-03-21T21:39:31.564" v="2666" actId="1076"/>
      <pc:docMkLst>
        <pc:docMk/>
      </pc:docMkLst>
      <pc:sldChg chg="delSp modSp mod">
        <pc:chgData name="xiaochen li" userId="50b582a8adf77086" providerId="LiveId" clId="{0C53BA1E-D959-4F54-AF10-BC3D47E85CA9}" dt="2026-03-20T01:54:06.822" v="119"/>
        <pc:sldMkLst>
          <pc:docMk/>
          <pc:sldMk cId="600854923" sldId="323"/>
        </pc:sldMkLst>
        <pc:spChg chg="mod">
          <ac:chgData name="xiaochen li" userId="50b582a8adf77086" providerId="LiveId" clId="{0C53BA1E-D959-4F54-AF10-BC3D47E85CA9}" dt="2026-03-20T01:44:22.953" v="11" actId="20577"/>
          <ac:spMkLst>
            <pc:docMk/>
            <pc:sldMk cId="600854923" sldId="323"/>
            <ac:spMk id="2" creationId="{FF46125A-942F-49A3-6D44-C77ED6A41579}"/>
          </ac:spMkLst>
        </pc:spChg>
        <pc:spChg chg="mod">
          <ac:chgData name="xiaochen li" userId="50b582a8adf77086" providerId="LiveId" clId="{0C53BA1E-D959-4F54-AF10-BC3D47E85CA9}" dt="2026-03-20T01:54:06.822" v="119"/>
          <ac:spMkLst>
            <pc:docMk/>
            <pc:sldMk cId="600854923" sldId="323"/>
            <ac:spMk id="8" creationId="{7E618664-5051-C6D1-D801-21538EE532FE}"/>
          </ac:spMkLst>
        </pc:spChg>
        <pc:picChg chg="del">
          <ac:chgData name="xiaochen li" userId="50b582a8adf77086" providerId="LiveId" clId="{0C53BA1E-D959-4F54-AF10-BC3D47E85CA9}" dt="2026-03-20T01:44:26.998" v="12" actId="478"/>
          <ac:picMkLst>
            <pc:docMk/>
            <pc:sldMk cId="600854923" sldId="323"/>
            <ac:picMk id="5" creationId="{875ADD56-2102-EC53-C4AC-45359D7BFF0B}"/>
          </ac:picMkLst>
        </pc:picChg>
      </pc:sldChg>
      <pc:sldChg chg="addSp delSp modSp add mod">
        <pc:chgData name="xiaochen li" userId="50b582a8adf77086" providerId="LiveId" clId="{0C53BA1E-D959-4F54-AF10-BC3D47E85CA9}" dt="2026-03-20T01:57:19.733" v="192" actId="20577"/>
        <pc:sldMkLst>
          <pc:docMk/>
          <pc:sldMk cId="2386720834" sldId="324"/>
        </pc:sldMkLst>
        <pc:spChg chg="add del">
          <ac:chgData name="xiaochen li" userId="50b582a8adf77086" providerId="LiveId" clId="{0C53BA1E-D959-4F54-AF10-BC3D47E85CA9}" dt="2026-03-20T01:50:52.348" v="81" actId="22"/>
          <ac:spMkLst>
            <pc:docMk/>
            <pc:sldMk cId="2386720834" sldId="324"/>
            <ac:spMk id="7" creationId="{697A182B-65BC-1BBA-F079-AE2E64FFC8AB}"/>
          </ac:spMkLst>
        </pc:spChg>
        <pc:spChg chg="mod">
          <ac:chgData name="xiaochen li" userId="50b582a8adf77086" providerId="LiveId" clId="{0C53BA1E-D959-4F54-AF10-BC3D47E85CA9}" dt="2026-03-20T01:57:19.733" v="192" actId="20577"/>
          <ac:spMkLst>
            <pc:docMk/>
            <pc:sldMk cId="2386720834" sldId="324"/>
            <ac:spMk id="8" creationId="{A495A7B8-902B-83B9-DB8D-B0633B355A19}"/>
          </ac:spMkLst>
        </pc:spChg>
        <pc:spChg chg="add mod">
          <ac:chgData name="xiaochen li" userId="50b582a8adf77086" providerId="LiveId" clId="{0C53BA1E-D959-4F54-AF10-BC3D47E85CA9}" dt="2026-03-20T01:51:24.107" v="100" actId="1076"/>
          <ac:spMkLst>
            <pc:docMk/>
            <pc:sldMk cId="2386720834" sldId="324"/>
            <ac:spMk id="10" creationId="{52D63801-7D81-E8B9-A191-EBB8F31ED90B}"/>
          </ac:spMkLst>
        </pc:spChg>
        <pc:picChg chg="add del mod">
          <ac:chgData name="xiaochen li" userId="50b582a8adf77086" providerId="LiveId" clId="{0C53BA1E-D959-4F54-AF10-BC3D47E85CA9}" dt="2026-03-20T01:48:59.961" v="56" actId="478"/>
          <ac:picMkLst>
            <pc:docMk/>
            <pc:sldMk cId="2386720834" sldId="324"/>
            <ac:picMk id="3" creationId="{85DD9195-B43D-5E23-ABC0-D541A25620A3}"/>
          </ac:picMkLst>
        </pc:picChg>
        <pc:picChg chg="add mod">
          <ac:chgData name="xiaochen li" userId="50b582a8adf77086" providerId="LiveId" clId="{0C53BA1E-D959-4F54-AF10-BC3D47E85CA9}" dt="2026-03-20T01:51:27.203" v="102" actId="1076"/>
          <ac:picMkLst>
            <pc:docMk/>
            <pc:sldMk cId="2386720834" sldId="324"/>
            <ac:picMk id="5" creationId="{31B07C9C-4E86-4413-2BEA-0710B1E035B2}"/>
          </ac:picMkLst>
        </pc:picChg>
      </pc:sldChg>
      <pc:sldChg chg="add del">
        <pc:chgData name="xiaochen li" userId="50b582a8adf77086" providerId="LiveId" clId="{0C53BA1E-D959-4F54-AF10-BC3D47E85CA9}" dt="2026-03-20T01:47:33.350" v="44" actId="47"/>
        <pc:sldMkLst>
          <pc:docMk/>
          <pc:sldMk cId="3786140391" sldId="324"/>
        </pc:sldMkLst>
      </pc:sldChg>
      <pc:sldChg chg="del">
        <pc:chgData name="xiaochen li" userId="50b582a8adf77086" providerId="LiveId" clId="{0C53BA1E-D959-4F54-AF10-BC3D47E85CA9}" dt="2026-03-20T01:20:37.354" v="0" actId="47"/>
        <pc:sldMkLst>
          <pc:docMk/>
          <pc:sldMk cId="4146653492" sldId="324"/>
        </pc:sldMkLst>
      </pc:sldChg>
      <pc:sldChg chg="del">
        <pc:chgData name="xiaochen li" userId="50b582a8adf77086" providerId="LiveId" clId="{0C53BA1E-D959-4F54-AF10-BC3D47E85CA9}" dt="2026-03-20T01:20:37.354" v="0" actId="47"/>
        <pc:sldMkLst>
          <pc:docMk/>
          <pc:sldMk cId="750161425" sldId="325"/>
        </pc:sldMkLst>
      </pc:sldChg>
      <pc:sldChg chg="addSp modSp add mod">
        <pc:chgData name="xiaochen li" userId="50b582a8adf77086" providerId="LiveId" clId="{0C53BA1E-D959-4F54-AF10-BC3D47E85CA9}" dt="2026-03-20T01:56:58.054" v="186" actId="20577"/>
        <pc:sldMkLst>
          <pc:docMk/>
          <pc:sldMk cId="1475277253" sldId="325"/>
        </pc:sldMkLst>
        <pc:spChg chg="mod">
          <ac:chgData name="xiaochen li" userId="50b582a8adf77086" providerId="LiveId" clId="{0C53BA1E-D959-4F54-AF10-BC3D47E85CA9}" dt="2026-03-20T01:56:58.054" v="186" actId="20577"/>
          <ac:spMkLst>
            <pc:docMk/>
            <pc:sldMk cId="1475277253" sldId="325"/>
            <ac:spMk id="8" creationId="{A5261870-DB8A-9B7B-B30F-24D8D4C07A36}"/>
          </ac:spMkLst>
        </pc:spChg>
        <pc:picChg chg="add mod">
          <ac:chgData name="xiaochen li" userId="50b582a8adf77086" providerId="LiveId" clId="{0C53BA1E-D959-4F54-AF10-BC3D47E85CA9}" dt="2026-03-20T01:56:11.112" v="137" actId="14100"/>
          <ac:picMkLst>
            <pc:docMk/>
            <pc:sldMk cId="1475277253" sldId="325"/>
            <ac:picMk id="3" creationId="{EBD4F104-2462-7037-B566-7E10854C560D}"/>
          </ac:picMkLst>
        </pc:picChg>
      </pc:sldChg>
      <pc:sldChg chg="add del">
        <pc:chgData name="xiaochen li" userId="50b582a8adf77086" providerId="LiveId" clId="{0C53BA1E-D959-4F54-AF10-BC3D47E85CA9}" dt="2026-03-20T01:56:34.215" v="138" actId="47"/>
        <pc:sldMkLst>
          <pc:docMk/>
          <pc:sldMk cId="233261250" sldId="326"/>
        </pc:sldMkLst>
      </pc:sldChg>
      <pc:sldChg chg="addSp delSp modSp add mod">
        <pc:chgData name="xiaochen li" userId="50b582a8adf77086" providerId="LiveId" clId="{0C53BA1E-D959-4F54-AF10-BC3D47E85CA9}" dt="2026-03-20T17:07:59.083" v="307" actId="15"/>
        <pc:sldMkLst>
          <pc:docMk/>
          <pc:sldMk cId="747294007" sldId="326"/>
        </pc:sldMkLst>
        <pc:spChg chg="mod">
          <ac:chgData name="xiaochen li" userId="50b582a8adf77086" providerId="LiveId" clId="{0C53BA1E-D959-4F54-AF10-BC3D47E85CA9}" dt="2026-03-20T17:07:59.083" v="307" actId="15"/>
          <ac:spMkLst>
            <pc:docMk/>
            <pc:sldMk cId="747294007" sldId="326"/>
            <ac:spMk id="8" creationId="{6604441C-AFEF-F6D2-01A8-523F941A90F7}"/>
          </ac:spMkLst>
        </pc:spChg>
        <pc:spChg chg="del">
          <ac:chgData name="xiaochen li" userId="50b582a8adf77086" providerId="LiveId" clId="{0C53BA1E-D959-4F54-AF10-BC3D47E85CA9}" dt="2026-03-20T16:59:51.575" v="195" actId="478"/>
          <ac:spMkLst>
            <pc:docMk/>
            <pc:sldMk cId="747294007" sldId="326"/>
            <ac:spMk id="10" creationId="{E00204E1-E4F0-A78F-671B-C0E86DCFAA67}"/>
          </ac:spMkLst>
        </pc:spChg>
        <pc:graphicFrameChg chg="add del mod">
          <ac:chgData name="xiaochen li" userId="50b582a8adf77086" providerId="LiveId" clId="{0C53BA1E-D959-4F54-AF10-BC3D47E85CA9}" dt="2026-03-20T17:00:08.082" v="284" actId="478"/>
          <ac:graphicFrameMkLst>
            <pc:docMk/>
            <pc:sldMk cId="747294007" sldId="326"/>
            <ac:graphicFrameMk id="3" creationId="{8638A3D4-C74E-4AC7-1EFA-4E6BE3568375}"/>
          </ac:graphicFrameMkLst>
        </pc:graphicFrameChg>
        <pc:picChg chg="del">
          <ac:chgData name="xiaochen li" userId="50b582a8adf77086" providerId="LiveId" clId="{0C53BA1E-D959-4F54-AF10-BC3D47E85CA9}" dt="2026-03-20T16:59:47.365" v="194" actId="478"/>
          <ac:picMkLst>
            <pc:docMk/>
            <pc:sldMk cId="747294007" sldId="326"/>
            <ac:picMk id="5" creationId="{F675F618-6F8C-A31A-0F0D-2129C9EFBEE3}"/>
          </ac:picMkLst>
        </pc:picChg>
      </pc:sldChg>
      <pc:sldChg chg="del">
        <pc:chgData name="xiaochen li" userId="50b582a8adf77086" providerId="LiveId" clId="{0C53BA1E-D959-4F54-AF10-BC3D47E85CA9}" dt="2026-03-20T01:20:37.354" v="0" actId="47"/>
        <pc:sldMkLst>
          <pc:docMk/>
          <pc:sldMk cId="4019858935" sldId="326"/>
        </pc:sldMkLst>
      </pc:sldChg>
      <pc:sldChg chg="del">
        <pc:chgData name="xiaochen li" userId="50b582a8adf77086" providerId="LiveId" clId="{0C53BA1E-D959-4F54-AF10-BC3D47E85CA9}" dt="2026-03-20T01:20:37.354" v="0" actId="47"/>
        <pc:sldMkLst>
          <pc:docMk/>
          <pc:sldMk cId="771709145" sldId="327"/>
        </pc:sldMkLst>
      </pc:sldChg>
      <pc:sldChg chg="addSp modSp add mod modAnim">
        <pc:chgData name="xiaochen li" userId="50b582a8adf77086" providerId="LiveId" clId="{0C53BA1E-D959-4F54-AF10-BC3D47E85CA9}" dt="2026-03-20T17:14:23.629" v="323" actId="1076"/>
        <pc:sldMkLst>
          <pc:docMk/>
          <pc:sldMk cId="2617992830" sldId="327"/>
        </pc:sldMkLst>
        <pc:spChg chg="add mod">
          <ac:chgData name="xiaochen li" userId="50b582a8adf77086" providerId="LiveId" clId="{0C53BA1E-D959-4F54-AF10-BC3D47E85CA9}" dt="2026-03-20T17:14:13.975" v="322" actId="1076"/>
          <ac:spMkLst>
            <pc:docMk/>
            <pc:sldMk cId="2617992830" sldId="327"/>
            <ac:spMk id="5" creationId="{11A4EF38-0385-86B3-B32D-68A10BCF6B88}"/>
          </ac:spMkLst>
        </pc:spChg>
        <pc:spChg chg="mod">
          <ac:chgData name="xiaochen li" userId="50b582a8adf77086" providerId="LiveId" clId="{0C53BA1E-D959-4F54-AF10-BC3D47E85CA9}" dt="2026-03-20T17:08:34.774" v="309" actId="20577"/>
          <ac:spMkLst>
            <pc:docMk/>
            <pc:sldMk cId="2617992830" sldId="327"/>
            <ac:spMk id="8" creationId="{C95310C5-5AB0-CEE0-E12B-DD0D030B4EC4}"/>
          </ac:spMkLst>
        </pc:spChg>
        <pc:picChg chg="add mod">
          <ac:chgData name="xiaochen li" userId="50b582a8adf77086" providerId="LiveId" clId="{0C53BA1E-D959-4F54-AF10-BC3D47E85CA9}" dt="2026-03-20T17:14:23.629" v="323" actId="1076"/>
          <ac:picMkLst>
            <pc:docMk/>
            <pc:sldMk cId="2617992830" sldId="327"/>
            <ac:picMk id="3" creationId="{AC70A0E5-FCB4-EEA7-A8EB-9325CCA29E13}"/>
          </ac:picMkLst>
        </pc:picChg>
      </pc:sldChg>
      <pc:sldChg chg="del">
        <pc:chgData name="xiaochen li" userId="50b582a8adf77086" providerId="LiveId" clId="{0C53BA1E-D959-4F54-AF10-BC3D47E85CA9}" dt="2026-03-20T01:20:37.354" v="0" actId="47"/>
        <pc:sldMkLst>
          <pc:docMk/>
          <pc:sldMk cId="1166899477" sldId="328"/>
        </pc:sldMkLst>
      </pc:sldChg>
      <pc:sldChg chg="addSp delSp modSp add mod delAnim modAnim">
        <pc:chgData name="xiaochen li" userId="50b582a8adf77086" providerId="LiveId" clId="{0C53BA1E-D959-4F54-AF10-BC3D47E85CA9}" dt="2026-03-20T17:17:40.179" v="339" actId="20577"/>
        <pc:sldMkLst>
          <pc:docMk/>
          <pc:sldMk cId="2435754083" sldId="328"/>
        </pc:sldMkLst>
        <pc:spChg chg="del">
          <ac:chgData name="xiaochen li" userId="50b582a8adf77086" providerId="LiveId" clId="{0C53BA1E-D959-4F54-AF10-BC3D47E85CA9}" dt="2026-03-20T17:16:43.036" v="328" actId="478"/>
          <ac:spMkLst>
            <pc:docMk/>
            <pc:sldMk cId="2435754083" sldId="328"/>
            <ac:spMk id="5" creationId="{115C7369-E8C6-BE0A-7F24-CF2FEDF90A7D}"/>
          </ac:spMkLst>
        </pc:spChg>
        <pc:spChg chg="add mod">
          <ac:chgData name="xiaochen li" userId="50b582a8adf77086" providerId="LiveId" clId="{0C53BA1E-D959-4F54-AF10-BC3D47E85CA9}" dt="2026-03-20T17:17:40.179" v="339" actId="20577"/>
          <ac:spMkLst>
            <pc:docMk/>
            <pc:sldMk cId="2435754083" sldId="328"/>
            <ac:spMk id="7" creationId="{E4593291-A6F2-FC61-3A33-992A61BD2C09}"/>
          </ac:spMkLst>
        </pc:spChg>
        <pc:picChg chg="del">
          <ac:chgData name="xiaochen li" userId="50b582a8adf77086" providerId="LiveId" clId="{0C53BA1E-D959-4F54-AF10-BC3D47E85CA9}" dt="2026-03-20T17:16:33.362" v="325" actId="478"/>
          <ac:picMkLst>
            <pc:docMk/>
            <pc:sldMk cId="2435754083" sldId="328"/>
            <ac:picMk id="3" creationId="{309D9A49-5821-7CFE-3209-BBFD9E065427}"/>
          </ac:picMkLst>
        </pc:picChg>
        <pc:picChg chg="add mod">
          <ac:chgData name="xiaochen li" userId="50b582a8adf77086" providerId="LiveId" clId="{0C53BA1E-D959-4F54-AF10-BC3D47E85CA9}" dt="2026-03-20T17:16:38.204" v="327" actId="1076"/>
          <ac:picMkLst>
            <pc:docMk/>
            <pc:sldMk cId="2435754083" sldId="328"/>
            <ac:picMk id="6" creationId="{70B518A7-17AD-743C-3C49-2312BEDD9AC8}"/>
          </ac:picMkLst>
        </pc:picChg>
      </pc:sldChg>
      <pc:sldChg chg="del">
        <pc:chgData name="xiaochen li" userId="50b582a8adf77086" providerId="LiveId" clId="{0C53BA1E-D959-4F54-AF10-BC3D47E85CA9}" dt="2026-03-20T01:20:37.354" v="0" actId="47"/>
        <pc:sldMkLst>
          <pc:docMk/>
          <pc:sldMk cId="794340741" sldId="329"/>
        </pc:sldMkLst>
      </pc:sldChg>
      <pc:sldChg chg="addSp delSp modSp add mod modAnim">
        <pc:chgData name="xiaochen li" userId="50b582a8adf77086" providerId="LiveId" clId="{0C53BA1E-D959-4F54-AF10-BC3D47E85CA9}" dt="2026-03-20T17:18:34.552" v="348"/>
        <pc:sldMkLst>
          <pc:docMk/>
          <pc:sldMk cId="884228251" sldId="329"/>
        </pc:sldMkLst>
        <pc:spChg chg="mod">
          <ac:chgData name="xiaochen li" userId="50b582a8adf77086" providerId="LiveId" clId="{0C53BA1E-D959-4F54-AF10-BC3D47E85CA9}" dt="2026-03-20T17:18:34.552" v="348"/>
          <ac:spMkLst>
            <pc:docMk/>
            <pc:sldMk cId="884228251" sldId="329"/>
            <ac:spMk id="7" creationId="{ECF4611D-A790-378F-635D-2AC7EF59E3AD}"/>
          </ac:spMkLst>
        </pc:spChg>
        <pc:picChg chg="add mod">
          <ac:chgData name="xiaochen li" userId="50b582a8adf77086" providerId="LiveId" clId="{0C53BA1E-D959-4F54-AF10-BC3D47E85CA9}" dt="2026-03-20T17:18:15.978" v="343" actId="1076"/>
          <ac:picMkLst>
            <pc:docMk/>
            <pc:sldMk cId="884228251" sldId="329"/>
            <ac:picMk id="3" creationId="{36A3AB27-C0AC-93F4-D42E-BED32CE6F8F2}"/>
          </ac:picMkLst>
        </pc:picChg>
        <pc:picChg chg="del">
          <ac:chgData name="xiaochen li" userId="50b582a8adf77086" providerId="LiveId" clId="{0C53BA1E-D959-4F54-AF10-BC3D47E85CA9}" dt="2026-03-20T17:17:52.569" v="341" actId="478"/>
          <ac:picMkLst>
            <pc:docMk/>
            <pc:sldMk cId="884228251" sldId="329"/>
            <ac:picMk id="6" creationId="{D74D10BC-E439-6181-471D-E6A0DE41A992}"/>
          </ac:picMkLst>
        </pc:picChg>
      </pc:sldChg>
      <pc:sldChg chg="addSp delSp modSp add mod modAnim">
        <pc:chgData name="xiaochen li" userId="50b582a8adf77086" providerId="LiveId" clId="{0C53BA1E-D959-4F54-AF10-BC3D47E85CA9}" dt="2026-03-20T17:19:23.712" v="357"/>
        <pc:sldMkLst>
          <pc:docMk/>
          <pc:sldMk cId="1792057767" sldId="330"/>
        </pc:sldMkLst>
        <pc:spChg chg="mod">
          <ac:chgData name="xiaochen li" userId="50b582a8adf77086" providerId="LiveId" clId="{0C53BA1E-D959-4F54-AF10-BC3D47E85CA9}" dt="2026-03-20T17:19:23.712" v="357"/>
          <ac:spMkLst>
            <pc:docMk/>
            <pc:sldMk cId="1792057767" sldId="330"/>
            <ac:spMk id="7" creationId="{6FC5CF8E-3707-A475-2F2C-6A49F39952AB}"/>
          </ac:spMkLst>
        </pc:spChg>
        <pc:picChg chg="del">
          <ac:chgData name="xiaochen li" userId="50b582a8adf77086" providerId="LiveId" clId="{0C53BA1E-D959-4F54-AF10-BC3D47E85CA9}" dt="2026-03-20T17:18:48.712" v="350" actId="478"/>
          <ac:picMkLst>
            <pc:docMk/>
            <pc:sldMk cId="1792057767" sldId="330"/>
            <ac:picMk id="3" creationId="{0D41A9B7-22F8-63BE-DCE7-F9B7E1F02B6F}"/>
          </ac:picMkLst>
        </pc:picChg>
        <pc:picChg chg="add mod">
          <ac:chgData name="xiaochen li" userId="50b582a8adf77086" providerId="LiveId" clId="{0C53BA1E-D959-4F54-AF10-BC3D47E85CA9}" dt="2026-03-20T17:19:03.542" v="352" actId="1076"/>
          <ac:picMkLst>
            <pc:docMk/>
            <pc:sldMk cId="1792057767" sldId="330"/>
            <ac:picMk id="5" creationId="{619ECAFB-D472-6D11-E381-4502C5346726}"/>
          </ac:picMkLst>
        </pc:picChg>
      </pc:sldChg>
      <pc:sldChg chg="del">
        <pc:chgData name="xiaochen li" userId="50b582a8adf77086" providerId="LiveId" clId="{0C53BA1E-D959-4F54-AF10-BC3D47E85CA9}" dt="2026-03-20T01:20:37.354" v="0" actId="47"/>
        <pc:sldMkLst>
          <pc:docMk/>
          <pc:sldMk cId="3229450098" sldId="330"/>
        </pc:sldMkLst>
      </pc:sldChg>
      <pc:sldChg chg="addSp delSp modSp add mod modAnim">
        <pc:chgData name="xiaochen li" userId="50b582a8adf77086" providerId="LiveId" clId="{0C53BA1E-D959-4F54-AF10-BC3D47E85CA9}" dt="2026-03-20T17:58:24.119" v="408" actId="207"/>
        <pc:sldMkLst>
          <pc:docMk/>
          <pc:sldMk cId="1603097682" sldId="331"/>
        </pc:sldMkLst>
        <pc:spChg chg="mod">
          <ac:chgData name="xiaochen li" userId="50b582a8adf77086" providerId="LiveId" clId="{0C53BA1E-D959-4F54-AF10-BC3D47E85CA9}" dt="2026-03-20T17:58:24.119" v="408" actId="207"/>
          <ac:spMkLst>
            <pc:docMk/>
            <pc:sldMk cId="1603097682" sldId="331"/>
            <ac:spMk id="7" creationId="{E7301765-3FC7-00BD-E032-03F27B7AB2CB}"/>
          </ac:spMkLst>
        </pc:spChg>
        <pc:spChg chg="add del">
          <ac:chgData name="xiaochen li" userId="50b582a8adf77086" providerId="LiveId" clId="{0C53BA1E-D959-4F54-AF10-BC3D47E85CA9}" dt="2026-03-20T17:57:46.039" v="404" actId="22"/>
          <ac:spMkLst>
            <pc:docMk/>
            <pc:sldMk cId="1603097682" sldId="331"/>
            <ac:spMk id="9" creationId="{ECAE8692-6A66-E61D-0159-D6505A597449}"/>
          </ac:spMkLst>
        </pc:spChg>
        <pc:spChg chg="add mod">
          <ac:chgData name="xiaochen li" userId="50b582a8adf77086" providerId="LiveId" clId="{0C53BA1E-D959-4F54-AF10-BC3D47E85CA9}" dt="2026-03-20T17:57:55.042" v="407" actId="1076"/>
          <ac:spMkLst>
            <pc:docMk/>
            <pc:sldMk cId="1603097682" sldId="331"/>
            <ac:spMk id="11" creationId="{728EFA6D-ADA9-ACEB-7614-BF8946D92AE3}"/>
          </ac:spMkLst>
        </pc:spChg>
        <pc:picChg chg="add mod">
          <ac:chgData name="xiaochen li" userId="50b582a8adf77086" providerId="LiveId" clId="{0C53BA1E-D959-4F54-AF10-BC3D47E85CA9}" dt="2026-03-20T17:53:12.461" v="365" actId="1076"/>
          <ac:picMkLst>
            <pc:docMk/>
            <pc:sldMk cId="1603097682" sldId="331"/>
            <ac:picMk id="3" creationId="{76D5F30A-A886-2EDF-D820-3C1A8E04B975}"/>
          </ac:picMkLst>
        </pc:picChg>
        <pc:picChg chg="del">
          <ac:chgData name="xiaochen li" userId="50b582a8adf77086" providerId="LiveId" clId="{0C53BA1E-D959-4F54-AF10-BC3D47E85CA9}" dt="2026-03-20T17:52:48.071" v="359" actId="478"/>
          <ac:picMkLst>
            <pc:docMk/>
            <pc:sldMk cId="1603097682" sldId="331"/>
            <ac:picMk id="5" creationId="{F2D9AFBA-3993-F675-7D2D-63AE6D0C73BC}"/>
          </ac:picMkLst>
        </pc:picChg>
      </pc:sldChg>
      <pc:sldChg chg="del">
        <pc:chgData name="xiaochen li" userId="50b582a8adf77086" providerId="LiveId" clId="{0C53BA1E-D959-4F54-AF10-BC3D47E85CA9}" dt="2026-03-20T01:20:37.354" v="0" actId="47"/>
        <pc:sldMkLst>
          <pc:docMk/>
          <pc:sldMk cId="2130297600" sldId="331"/>
        </pc:sldMkLst>
      </pc:sldChg>
      <pc:sldChg chg="del">
        <pc:chgData name="xiaochen li" userId="50b582a8adf77086" providerId="LiveId" clId="{0C53BA1E-D959-4F54-AF10-BC3D47E85CA9}" dt="2026-03-20T01:20:37.354" v="0" actId="47"/>
        <pc:sldMkLst>
          <pc:docMk/>
          <pc:sldMk cId="726869278" sldId="332"/>
        </pc:sldMkLst>
      </pc:sldChg>
      <pc:sldChg chg="addSp delSp modSp add mod delAnim">
        <pc:chgData name="xiaochen li" userId="50b582a8adf77086" providerId="LiveId" clId="{0C53BA1E-D959-4F54-AF10-BC3D47E85CA9}" dt="2026-03-21T01:14:05.082" v="790" actId="1076"/>
        <pc:sldMkLst>
          <pc:docMk/>
          <pc:sldMk cId="2440755207" sldId="332"/>
        </pc:sldMkLst>
        <pc:spChg chg="del">
          <ac:chgData name="xiaochen li" userId="50b582a8adf77086" providerId="LiveId" clId="{0C53BA1E-D959-4F54-AF10-BC3D47E85CA9}" dt="2026-03-20T18:20:57.093" v="441" actId="478"/>
          <ac:spMkLst>
            <pc:docMk/>
            <pc:sldMk cId="2440755207" sldId="332"/>
            <ac:spMk id="7" creationId="{7A9730E8-40CB-AE64-8B1F-5E5AFBD989C3}"/>
          </ac:spMkLst>
        </pc:spChg>
        <pc:spChg chg="mod">
          <ac:chgData name="xiaochen li" userId="50b582a8adf77086" providerId="LiveId" clId="{0C53BA1E-D959-4F54-AF10-BC3D47E85CA9}" dt="2026-03-20T18:23:56.837" v="495" actId="20577"/>
          <ac:spMkLst>
            <pc:docMk/>
            <pc:sldMk cId="2440755207" sldId="332"/>
            <ac:spMk id="8" creationId="{8CC544E2-C472-E0D6-C373-5F8436C2B35C}"/>
          </ac:spMkLst>
        </pc:spChg>
        <pc:spChg chg="del">
          <ac:chgData name="xiaochen li" userId="50b582a8adf77086" providerId="LiveId" clId="{0C53BA1E-D959-4F54-AF10-BC3D47E85CA9}" dt="2026-03-20T18:21:00.652" v="442" actId="478"/>
          <ac:spMkLst>
            <pc:docMk/>
            <pc:sldMk cId="2440755207" sldId="332"/>
            <ac:spMk id="11" creationId="{92BD79A0-AE0C-EE0C-77C8-75B4FAB48755}"/>
          </ac:spMkLst>
        </pc:spChg>
        <pc:spChg chg="add mod">
          <ac:chgData name="xiaochen li" userId="50b582a8adf77086" providerId="LiveId" clId="{0C53BA1E-D959-4F54-AF10-BC3D47E85CA9}" dt="2026-03-21T01:14:05.082" v="790" actId="1076"/>
          <ac:spMkLst>
            <pc:docMk/>
            <pc:sldMk cId="2440755207" sldId="332"/>
            <ac:spMk id="12" creationId="{2261D4DE-D9B6-B704-7215-A7C2357C47AE}"/>
          </ac:spMkLst>
        </pc:spChg>
        <pc:picChg chg="del">
          <ac:chgData name="xiaochen li" userId="50b582a8adf77086" providerId="LiveId" clId="{0C53BA1E-D959-4F54-AF10-BC3D47E85CA9}" dt="2026-03-20T18:20:26.353" v="410" actId="478"/>
          <ac:picMkLst>
            <pc:docMk/>
            <pc:sldMk cId="2440755207" sldId="332"/>
            <ac:picMk id="3" creationId="{FF58EB25-CACD-E5E8-BF20-225191B58FCA}"/>
          </ac:picMkLst>
        </pc:picChg>
        <pc:picChg chg="add mod">
          <ac:chgData name="xiaochen li" userId="50b582a8adf77086" providerId="LiveId" clId="{0C53BA1E-D959-4F54-AF10-BC3D47E85CA9}" dt="2026-03-20T18:25:42.572" v="499" actId="1076"/>
          <ac:picMkLst>
            <pc:docMk/>
            <pc:sldMk cId="2440755207" sldId="332"/>
            <ac:picMk id="6" creationId="{D41AD31D-C823-3EAC-35F2-DA60CB6F9FFE}"/>
          </ac:picMkLst>
        </pc:picChg>
        <pc:picChg chg="add mod">
          <ac:chgData name="xiaochen li" userId="50b582a8adf77086" providerId="LiveId" clId="{0C53BA1E-D959-4F54-AF10-BC3D47E85CA9}" dt="2026-03-21T01:13:15.869" v="785" actId="14100"/>
          <ac:picMkLst>
            <pc:docMk/>
            <pc:sldMk cId="2440755207" sldId="332"/>
            <ac:picMk id="10" creationId="{7BA0148B-91B1-1D1A-2BF0-D55AA3F6D9EC}"/>
          </ac:picMkLst>
        </pc:picChg>
        <pc:picChg chg="add mod">
          <ac:chgData name="xiaochen li" userId="50b582a8adf77086" providerId="LiveId" clId="{0C53BA1E-D959-4F54-AF10-BC3D47E85CA9}" dt="2026-03-21T01:13:12.841" v="783" actId="1076"/>
          <ac:picMkLst>
            <pc:docMk/>
            <pc:sldMk cId="2440755207" sldId="332"/>
            <ac:picMk id="1026" creationId="{0745236D-B3AE-CA93-0604-55AD03E9787B}"/>
          </ac:picMkLst>
        </pc:picChg>
      </pc:sldChg>
      <pc:sldChg chg="del">
        <pc:chgData name="xiaochen li" userId="50b582a8adf77086" providerId="LiveId" clId="{0C53BA1E-D959-4F54-AF10-BC3D47E85CA9}" dt="2026-03-20T01:20:37.354" v="0" actId="47"/>
        <pc:sldMkLst>
          <pc:docMk/>
          <pc:sldMk cId="3389488849" sldId="333"/>
        </pc:sldMkLst>
      </pc:sldChg>
      <pc:sldChg chg="addSp delSp modSp add mod">
        <pc:chgData name="xiaochen li" userId="50b582a8adf77086" providerId="LiveId" clId="{0C53BA1E-D959-4F54-AF10-BC3D47E85CA9}" dt="2026-03-20T18:34:21.145" v="672" actId="207"/>
        <pc:sldMkLst>
          <pc:docMk/>
          <pc:sldMk cId="3768504477" sldId="333"/>
        </pc:sldMkLst>
        <pc:spChg chg="add">
          <ac:chgData name="xiaochen li" userId="50b582a8adf77086" providerId="LiveId" clId="{0C53BA1E-D959-4F54-AF10-BC3D47E85CA9}" dt="2026-03-20T18:28:49.352" v="505"/>
          <ac:spMkLst>
            <pc:docMk/>
            <pc:sldMk cId="3768504477" sldId="333"/>
            <ac:spMk id="3" creationId="{D688E6B3-FEC5-EBE8-7AA6-267B7F535D2A}"/>
          </ac:spMkLst>
        </pc:spChg>
        <pc:spChg chg="add del">
          <ac:chgData name="xiaochen li" userId="50b582a8adf77086" providerId="LiveId" clId="{0C53BA1E-D959-4F54-AF10-BC3D47E85CA9}" dt="2026-03-20T18:32:48.677" v="622" actId="22"/>
          <ac:spMkLst>
            <pc:docMk/>
            <pc:sldMk cId="3768504477" sldId="333"/>
            <ac:spMk id="7" creationId="{DD0F451F-D132-B5EC-1D0C-378034A2F1EE}"/>
          </ac:spMkLst>
        </pc:spChg>
        <pc:spChg chg="mod">
          <ac:chgData name="xiaochen li" userId="50b582a8adf77086" providerId="LiveId" clId="{0C53BA1E-D959-4F54-AF10-BC3D47E85CA9}" dt="2026-03-20T18:31:54.064" v="614" actId="20577"/>
          <ac:spMkLst>
            <pc:docMk/>
            <pc:sldMk cId="3768504477" sldId="333"/>
            <ac:spMk id="8" creationId="{43104D7B-9D6E-2243-A3CD-BE3B23C85965}"/>
          </ac:spMkLst>
        </pc:spChg>
        <pc:spChg chg="add mod">
          <ac:chgData name="xiaochen li" userId="50b582a8adf77086" providerId="LiveId" clId="{0C53BA1E-D959-4F54-AF10-BC3D47E85CA9}" dt="2026-03-20T18:34:21.145" v="672" actId="207"/>
          <ac:spMkLst>
            <pc:docMk/>
            <pc:sldMk cId="3768504477" sldId="333"/>
            <ac:spMk id="10" creationId="{C06DFBBC-09BB-BCAF-5E78-BB609FF2E1F9}"/>
          </ac:spMkLst>
        </pc:spChg>
        <pc:picChg chg="del">
          <ac:chgData name="xiaochen li" userId="50b582a8adf77086" providerId="LiveId" clId="{0C53BA1E-D959-4F54-AF10-BC3D47E85CA9}" dt="2026-03-20T18:28:06.943" v="501" actId="478"/>
          <ac:picMkLst>
            <pc:docMk/>
            <pc:sldMk cId="3768504477" sldId="333"/>
            <ac:picMk id="6" creationId="{EFFFE36C-1EB1-1DD7-16C7-2A016EC4DB19}"/>
          </ac:picMkLst>
        </pc:picChg>
        <pc:picChg chg="del">
          <ac:chgData name="xiaochen li" userId="50b582a8adf77086" providerId="LiveId" clId="{0C53BA1E-D959-4F54-AF10-BC3D47E85CA9}" dt="2026-03-20T18:28:08.532" v="502" actId="478"/>
          <ac:picMkLst>
            <pc:docMk/>
            <pc:sldMk cId="3768504477" sldId="333"/>
            <ac:picMk id="1026" creationId="{E07DEF03-DE50-A75C-F122-BDC35932CF88}"/>
          </ac:picMkLst>
        </pc:picChg>
      </pc:sldChg>
      <pc:sldChg chg="del">
        <pc:chgData name="xiaochen li" userId="50b582a8adf77086" providerId="LiveId" clId="{0C53BA1E-D959-4F54-AF10-BC3D47E85CA9}" dt="2026-03-20T01:20:37.354" v="0" actId="47"/>
        <pc:sldMkLst>
          <pc:docMk/>
          <pc:sldMk cId="226638500" sldId="334"/>
        </pc:sldMkLst>
      </pc:sldChg>
      <pc:sldChg chg="addSp delSp modSp add mod">
        <pc:chgData name="xiaochen li" userId="50b582a8adf77086" providerId="LiveId" clId="{0C53BA1E-D959-4F54-AF10-BC3D47E85CA9}" dt="2026-03-20T18:35:29.221" v="680" actId="1076"/>
        <pc:sldMkLst>
          <pc:docMk/>
          <pc:sldMk cId="2749672836" sldId="334"/>
        </pc:sldMkLst>
        <pc:spChg chg="del mod">
          <ac:chgData name="xiaochen li" userId="50b582a8adf77086" providerId="LiveId" clId="{0C53BA1E-D959-4F54-AF10-BC3D47E85CA9}" dt="2026-03-20T18:35:18.892" v="677" actId="478"/>
          <ac:spMkLst>
            <pc:docMk/>
            <pc:sldMk cId="2749672836" sldId="334"/>
            <ac:spMk id="8" creationId="{CC1E1EB9-C339-3E57-E7EE-90F3B6499A70}"/>
          </ac:spMkLst>
        </pc:spChg>
        <pc:picChg chg="add mod">
          <ac:chgData name="xiaochen li" userId="50b582a8adf77086" providerId="LiveId" clId="{0C53BA1E-D959-4F54-AF10-BC3D47E85CA9}" dt="2026-03-20T18:35:29.221" v="680" actId="1076"/>
          <ac:picMkLst>
            <pc:docMk/>
            <pc:sldMk cId="2749672836" sldId="334"/>
            <ac:picMk id="3" creationId="{738FCBAD-905D-275D-393D-3029C7158227}"/>
          </ac:picMkLst>
        </pc:picChg>
      </pc:sldChg>
      <pc:sldChg chg="del">
        <pc:chgData name="xiaochen li" userId="50b582a8adf77086" providerId="LiveId" clId="{0C53BA1E-D959-4F54-AF10-BC3D47E85CA9}" dt="2026-03-20T01:20:37.354" v="0" actId="47"/>
        <pc:sldMkLst>
          <pc:docMk/>
          <pc:sldMk cId="1850977052" sldId="335"/>
        </pc:sldMkLst>
      </pc:sldChg>
      <pc:sldChg chg="addSp delSp modSp add mod ord">
        <pc:chgData name="xiaochen li" userId="50b582a8adf77086" providerId="LiveId" clId="{0C53BA1E-D959-4F54-AF10-BC3D47E85CA9}" dt="2026-03-21T00:53:15.930" v="709" actId="1076"/>
        <pc:sldMkLst>
          <pc:docMk/>
          <pc:sldMk cId="1927463393" sldId="335"/>
        </pc:sldMkLst>
        <pc:spChg chg="add del">
          <ac:chgData name="xiaochen li" userId="50b582a8adf77086" providerId="LiveId" clId="{0C53BA1E-D959-4F54-AF10-BC3D47E85CA9}" dt="2026-03-21T00:53:06.016" v="704" actId="22"/>
          <ac:spMkLst>
            <pc:docMk/>
            <pc:sldMk cId="1927463393" sldId="335"/>
            <ac:spMk id="7" creationId="{667CFB79-4EDE-3E5B-1076-9594FC5014E9}"/>
          </ac:spMkLst>
        </pc:spChg>
        <pc:spChg chg="mod">
          <ac:chgData name="xiaochen li" userId="50b582a8adf77086" providerId="LiveId" clId="{0C53BA1E-D959-4F54-AF10-BC3D47E85CA9}" dt="2026-03-21T00:50:47.907" v="693" actId="20577"/>
          <ac:spMkLst>
            <pc:docMk/>
            <pc:sldMk cId="1927463393" sldId="335"/>
            <ac:spMk id="8" creationId="{6BBBF016-214C-15D8-6398-5CC28A3AAEFD}"/>
          </ac:spMkLst>
        </pc:spChg>
        <pc:spChg chg="del">
          <ac:chgData name="xiaochen li" userId="50b582a8adf77086" providerId="LiveId" clId="{0C53BA1E-D959-4F54-AF10-BC3D47E85CA9}" dt="2026-03-20T18:35:57.803" v="684" actId="478"/>
          <ac:spMkLst>
            <pc:docMk/>
            <pc:sldMk cId="1927463393" sldId="335"/>
            <ac:spMk id="10" creationId="{51A9D812-277A-5DDB-BA01-1EC390890AE4}"/>
          </ac:spMkLst>
        </pc:spChg>
        <pc:spChg chg="add mod">
          <ac:chgData name="xiaochen li" userId="50b582a8adf77086" providerId="LiveId" clId="{0C53BA1E-D959-4F54-AF10-BC3D47E85CA9}" dt="2026-03-21T00:53:15.930" v="709" actId="1076"/>
          <ac:spMkLst>
            <pc:docMk/>
            <pc:sldMk cId="1927463393" sldId="335"/>
            <ac:spMk id="11" creationId="{252F33EC-468D-EB14-E860-279D039D5BAE}"/>
          </ac:spMkLst>
        </pc:spChg>
        <pc:picChg chg="add mod">
          <ac:chgData name="xiaochen li" userId="50b582a8adf77086" providerId="LiveId" clId="{0C53BA1E-D959-4F54-AF10-BC3D47E85CA9}" dt="2026-03-21T00:51:20.526" v="700" actId="1076"/>
          <ac:picMkLst>
            <pc:docMk/>
            <pc:sldMk cId="1927463393" sldId="335"/>
            <ac:picMk id="5" creationId="{AF4D1FEA-F652-05BF-29B1-03DFA495992C}"/>
          </ac:picMkLst>
        </pc:picChg>
        <pc:picChg chg="add mod">
          <ac:chgData name="xiaochen li" userId="50b582a8adf77086" providerId="LiveId" clId="{0C53BA1E-D959-4F54-AF10-BC3D47E85CA9}" dt="2026-03-21T00:51:30.515" v="702" actId="1076"/>
          <ac:picMkLst>
            <pc:docMk/>
            <pc:sldMk cId="1927463393" sldId="335"/>
            <ac:picMk id="8194" creationId="{762D4E92-010A-7666-146C-4819D643E217}"/>
          </ac:picMkLst>
        </pc:picChg>
      </pc:sldChg>
      <pc:sldChg chg="del">
        <pc:chgData name="xiaochen li" userId="50b582a8adf77086" providerId="LiveId" clId="{0C53BA1E-D959-4F54-AF10-BC3D47E85CA9}" dt="2026-03-20T01:20:37.354" v="0" actId="47"/>
        <pc:sldMkLst>
          <pc:docMk/>
          <pc:sldMk cId="806965762" sldId="336"/>
        </pc:sldMkLst>
      </pc:sldChg>
      <pc:sldChg chg="addSp delSp modSp add mod">
        <pc:chgData name="xiaochen li" userId="50b582a8adf77086" providerId="LiveId" clId="{0C53BA1E-D959-4F54-AF10-BC3D47E85CA9}" dt="2026-03-21T01:43:40.908" v="1003" actId="1076"/>
        <pc:sldMkLst>
          <pc:docMk/>
          <pc:sldMk cId="2456117505" sldId="336"/>
        </pc:sldMkLst>
        <pc:spChg chg="add mod">
          <ac:chgData name="xiaochen li" userId="50b582a8adf77086" providerId="LiveId" clId="{0C53BA1E-D959-4F54-AF10-BC3D47E85CA9}" dt="2026-03-21T01:40:46.313" v="984" actId="1076"/>
          <ac:spMkLst>
            <pc:docMk/>
            <pc:sldMk cId="2456117505" sldId="336"/>
            <ac:spMk id="7" creationId="{69E61FC3-F8DF-69AD-B526-25ADF3CA5742}"/>
          </ac:spMkLst>
        </pc:spChg>
        <pc:spChg chg="mod">
          <ac:chgData name="xiaochen li" userId="50b582a8adf77086" providerId="LiveId" clId="{0C53BA1E-D959-4F54-AF10-BC3D47E85CA9}" dt="2026-03-21T00:56:33.893" v="722" actId="20577"/>
          <ac:spMkLst>
            <pc:docMk/>
            <pc:sldMk cId="2456117505" sldId="336"/>
            <ac:spMk id="8" creationId="{F87334E4-4CE1-3CCA-84B0-4689E00CEC67}"/>
          </ac:spMkLst>
        </pc:spChg>
        <pc:spChg chg="del">
          <ac:chgData name="xiaochen li" userId="50b582a8adf77086" providerId="LiveId" clId="{0C53BA1E-D959-4F54-AF10-BC3D47E85CA9}" dt="2026-03-21T00:54:08.838" v="711" actId="478"/>
          <ac:spMkLst>
            <pc:docMk/>
            <pc:sldMk cId="2456117505" sldId="336"/>
            <ac:spMk id="11" creationId="{E2A8EA24-F728-C3CD-7834-1EB2D25B258C}"/>
          </ac:spMkLst>
        </pc:spChg>
        <pc:spChg chg="add mod">
          <ac:chgData name="xiaochen li" userId="50b582a8adf77086" providerId="LiveId" clId="{0C53BA1E-D959-4F54-AF10-BC3D47E85CA9}" dt="2026-03-21T01:43:00.833" v="991" actId="1076"/>
          <ac:spMkLst>
            <pc:docMk/>
            <pc:sldMk cId="2456117505" sldId="336"/>
            <ac:spMk id="13" creationId="{4C8A26D2-B1B0-DAC6-7CF0-DBC5C18D2007}"/>
          </ac:spMkLst>
        </pc:spChg>
        <pc:graphicFrameChg chg="add mod modGraphic">
          <ac:chgData name="xiaochen li" userId="50b582a8adf77086" providerId="LiveId" clId="{0C53BA1E-D959-4F54-AF10-BC3D47E85CA9}" dt="2026-03-21T01:43:40.908" v="1003" actId="1076"/>
          <ac:graphicFrameMkLst>
            <pc:docMk/>
            <pc:sldMk cId="2456117505" sldId="336"/>
            <ac:graphicFrameMk id="14" creationId="{A8084C14-4024-6050-3D1C-E40D1CE508E5}"/>
          </ac:graphicFrameMkLst>
        </pc:graphicFrameChg>
        <pc:picChg chg="del">
          <ac:chgData name="xiaochen li" userId="50b582a8adf77086" providerId="LiveId" clId="{0C53BA1E-D959-4F54-AF10-BC3D47E85CA9}" dt="2026-03-21T00:54:09.448" v="712" actId="478"/>
          <ac:picMkLst>
            <pc:docMk/>
            <pc:sldMk cId="2456117505" sldId="336"/>
            <ac:picMk id="5" creationId="{2B5FC091-D429-B440-787B-A0CC795CA38E}"/>
          </ac:picMkLst>
        </pc:picChg>
        <pc:picChg chg="add mod">
          <ac:chgData name="xiaochen li" userId="50b582a8adf77086" providerId="LiveId" clId="{0C53BA1E-D959-4F54-AF10-BC3D47E85CA9}" dt="2026-03-21T00:57:21.759" v="732" actId="1076"/>
          <ac:picMkLst>
            <pc:docMk/>
            <pc:sldMk cId="2456117505" sldId="336"/>
            <ac:picMk id="6" creationId="{374863DE-E411-8A2F-435E-159107645A06}"/>
          </ac:picMkLst>
        </pc:picChg>
        <pc:picChg chg="del">
          <ac:chgData name="xiaochen li" userId="50b582a8adf77086" providerId="LiveId" clId="{0C53BA1E-D959-4F54-AF10-BC3D47E85CA9}" dt="2026-03-21T00:54:10.295" v="713" actId="478"/>
          <ac:picMkLst>
            <pc:docMk/>
            <pc:sldMk cId="2456117505" sldId="336"/>
            <ac:picMk id="8194" creationId="{B873AF56-45DE-A184-E61A-FEB13C93932E}"/>
          </ac:picMkLst>
        </pc:picChg>
        <pc:picChg chg="add mod">
          <ac:chgData name="xiaochen li" userId="50b582a8adf77086" providerId="LiveId" clId="{0C53BA1E-D959-4F54-AF10-BC3D47E85CA9}" dt="2026-03-21T00:57:04.800" v="727" actId="1076"/>
          <ac:picMkLst>
            <pc:docMk/>
            <pc:sldMk cId="2456117505" sldId="336"/>
            <ac:picMk id="10242" creationId="{AFC16DD0-D8DF-ACD3-01E0-65C484C0F90E}"/>
          </ac:picMkLst>
        </pc:picChg>
        <pc:cxnChg chg="add">
          <ac:chgData name="xiaochen li" userId="50b582a8adf77086" providerId="LiveId" clId="{0C53BA1E-D959-4F54-AF10-BC3D47E85CA9}" dt="2026-03-21T01:40:51.026" v="985" actId="11529"/>
          <ac:cxnSpMkLst>
            <pc:docMk/>
            <pc:sldMk cId="2456117505" sldId="336"/>
            <ac:cxnSpMk id="10" creationId="{89FE25F5-ED0D-57D3-F11E-E120E08626CA}"/>
          </ac:cxnSpMkLst>
        </pc:cxnChg>
      </pc:sldChg>
      <pc:sldChg chg="addSp delSp modSp add mod">
        <pc:chgData name="xiaochen li" userId="50b582a8adf77086" providerId="LiveId" clId="{0C53BA1E-D959-4F54-AF10-BC3D47E85CA9}" dt="2026-03-21T02:08:31.762" v="1169" actId="1076"/>
        <pc:sldMkLst>
          <pc:docMk/>
          <pc:sldMk cId="30731189" sldId="337"/>
        </pc:sldMkLst>
        <pc:spChg chg="del">
          <ac:chgData name="xiaochen li" userId="50b582a8adf77086" providerId="LiveId" clId="{0C53BA1E-D959-4F54-AF10-BC3D47E85CA9}" dt="2026-03-21T02:08:02.158" v="1164" actId="478"/>
          <ac:spMkLst>
            <pc:docMk/>
            <pc:sldMk cId="30731189" sldId="337"/>
            <ac:spMk id="2" creationId="{4DD8D370-A59C-8016-F120-16162BADD3B4}"/>
          </ac:spMkLst>
        </pc:spChg>
        <pc:spChg chg="add del">
          <ac:chgData name="xiaochen li" userId="50b582a8adf77086" providerId="LiveId" clId="{0C53BA1E-D959-4F54-AF10-BC3D47E85CA9}" dt="2026-03-21T01:02:00.087" v="768" actId="22"/>
          <ac:spMkLst>
            <pc:docMk/>
            <pc:sldMk cId="30731189" sldId="337"/>
            <ac:spMk id="5" creationId="{BD9959F4-5151-3774-076E-F0628C5B39AD}"/>
          </ac:spMkLst>
        </pc:spChg>
        <pc:spChg chg="mod">
          <ac:chgData name="xiaochen li" userId="50b582a8adf77086" providerId="LiveId" clId="{0C53BA1E-D959-4F54-AF10-BC3D47E85CA9}" dt="2026-03-21T02:08:31.762" v="1169" actId="1076"/>
          <ac:spMkLst>
            <pc:docMk/>
            <pc:sldMk cId="30731189" sldId="337"/>
            <ac:spMk id="8" creationId="{9A93CB3A-7D19-5B55-7AB6-563A881B5114}"/>
          </ac:spMkLst>
        </pc:spChg>
        <pc:spChg chg="add mod">
          <ac:chgData name="xiaochen li" userId="50b582a8adf77086" providerId="LiveId" clId="{0C53BA1E-D959-4F54-AF10-BC3D47E85CA9}" dt="2026-03-21T02:08:12.044" v="1167" actId="1076"/>
          <ac:spMkLst>
            <pc:docMk/>
            <pc:sldMk cId="30731189" sldId="337"/>
            <ac:spMk id="9" creationId="{B7D8DAB7-B52D-C03C-4478-559741F8E0F6}"/>
          </ac:spMkLst>
        </pc:spChg>
        <pc:spChg chg="add del mod">
          <ac:chgData name="xiaochen li" userId="50b582a8adf77086" providerId="LiveId" clId="{0C53BA1E-D959-4F54-AF10-BC3D47E85CA9}" dt="2026-03-21T02:08:06.247" v="1165" actId="478"/>
          <ac:spMkLst>
            <pc:docMk/>
            <pc:sldMk cId="30731189" sldId="337"/>
            <ac:spMk id="11" creationId="{F52623E7-EE2B-E3D9-79BA-F251C47FE9B9}"/>
          </ac:spMkLst>
        </pc:spChg>
        <pc:picChg chg="del">
          <ac:chgData name="xiaochen li" userId="50b582a8adf77086" providerId="LiveId" clId="{0C53BA1E-D959-4F54-AF10-BC3D47E85CA9}" dt="2026-03-21T01:00:11.318" v="734" actId="478"/>
          <ac:picMkLst>
            <pc:docMk/>
            <pc:sldMk cId="30731189" sldId="337"/>
            <ac:picMk id="6" creationId="{1C6916F8-D2AF-8247-77C2-D89CC4411355}"/>
          </ac:picMkLst>
        </pc:picChg>
        <pc:picChg chg="del">
          <ac:chgData name="xiaochen li" userId="50b582a8adf77086" providerId="LiveId" clId="{0C53BA1E-D959-4F54-AF10-BC3D47E85CA9}" dt="2026-03-21T01:00:11.890" v="735" actId="478"/>
          <ac:picMkLst>
            <pc:docMk/>
            <pc:sldMk cId="30731189" sldId="337"/>
            <ac:picMk id="10242" creationId="{185190E3-B979-0BBF-A8A7-2B70CA45D63A}"/>
          </ac:picMkLst>
        </pc:picChg>
      </pc:sldChg>
      <pc:sldChg chg="del">
        <pc:chgData name="xiaochen li" userId="50b582a8adf77086" providerId="LiveId" clId="{0C53BA1E-D959-4F54-AF10-BC3D47E85CA9}" dt="2026-03-20T01:20:37.354" v="0" actId="47"/>
        <pc:sldMkLst>
          <pc:docMk/>
          <pc:sldMk cId="1749979551" sldId="337"/>
        </pc:sldMkLst>
      </pc:sldChg>
      <pc:sldChg chg="addSp delSp modSp add mod">
        <pc:chgData name="xiaochen li" userId="50b582a8adf77086" providerId="LiveId" clId="{0C53BA1E-D959-4F54-AF10-BC3D47E85CA9}" dt="2026-03-21T01:31:46.782" v="872" actId="1076"/>
        <pc:sldMkLst>
          <pc:docMk/>
          <pc:sldMk cId="24318061" sldId="338"/>
        </pc:sldMkLst>
        <pc:spChg chg="add del">
          <ac:chgData name="xiaochen li" userId="50b582a8adf77086" providerId="LiveId" clId="{0C53BA1E-D959-4F54-AF10-BC3D47E85CA9}" dt="2026-03-21T01:29:40.651" v="805" actId="22"/>
          <ac:spMkLst>
            <pc:docMk/>
            <pc:sldMk cId="24318061" sldId="338"/>
            <ac:spMk id="6" creationId="{DF111761-93AB-0BC8-C80E-5DFE93084AD1}"/>
          </ac:spMkLst>
        </pc:spChg>
        <pc:spChg chg="mod">
          <ac:chgData name="xiaochen li" userId="50b582a8adf77086" providerId="LiveId" clId="{0C53BA1E-D959-4F54-AF10-BC3D47E85CA9}" dt="2026-03-21T01:31:36.116" v="868" actId="20577"/>
          <ac:spMkLst>
            <pc:docMk/>
            <pc:sldMk cId="24318061" sldId="338"/>
            <ac:spMk id="8" creationId="{A6B70112-62F3-9EA3-EEFF-F2F5BE1FE672}"/>
          </ac:spMkLst>
        </pc:spChg>
        <pc:spChg chg="add mod">
          <ac:chgData name="xiaochen li" userId="50b582a8adf77086" providerId="LiveId" clId="{0C53BA1E-D959-4F54-AF10-BC3D47E85CA9}" dt="2026-03-21T01:31:40.281" v="869" actId="1076"/>
          <ac:spMkLst>
            <pc:docMk/>
            <pc:sldMk cId="24318061" sldId="338"/>
            <ac:spMk id="9" creationId="{706A0F1B-756A-3DB2-2F12-9861FC418B0F}"/>
          </ac:spMkLst>
        </pc:spChg>
        <pc:spChg chg="del">
          <ac:chgData name="xiaochen li" userId="50b582a8adf77086" providerId="LiveId" clId="{0C53BA1E-D959-4F54-AF10-BC3D47E85CA9}" dt="2026-03-21T01:29:22.135" v="792" actId="478"/>
          <ac:spMkLst>
            <pc:docMk/>
            <pc:sldMk cId="24318061" sldId="338"/>
            <ac:spMk id="11" creationId="{FB08AE7F-97B8-71EE-FE96-7D3ACDC43FEF}"/>
          </ac:spMkLst>
        </pc:spChg>
        <pc:picChg chg="del">
          <ac:chgData name="xiaochen li" userId="50b582a8adf77086" providerId="LiveId" clId="{0C53BA1E-D959-4F54-AF10-BC3D47E85CA9}" dt="2026-03-21T01:29:23.833" v="793" actId="478"/>
          <ac:picMkLst>
            <pc:docMk/>
            <pc:sldMk cId="24318061" sldId="338"/>
            <ac:picMk id="5" creationId="{B7737F81-A39B-3A0B-85BB-AFA63021FAD6}"/>
          </ac:picMkLst>
        </pc:picChg>
        <pc:picChg chg="add mod">
          <ac:chgData name="xiaochen li" userId="50b582a8adf77086" providerId="LiveId" clId="{0C53BA1E-D959-4F54-AF10-BC3D47E85CA9}" dt="2026-03-21T01:31:46.782" v="872" actId="1076"/>
          <ac:picMkLst>
            <pc:docMk/>
            <pc:sldMk cId="24318061" sldId="338"/>
            <ac:picMk id="12" creationId="{B7BC30A7-1639-94C5-EDCE-4D8AA3B92894}"/>
          </ac:picMkLst>
        </pc:picChg>
        <pc:picChg chg="del">
          <ac:chgData name="xiaochen li" userId="50b582a8adf77086" providerId="LiveId" clId="{0C53BA1E-D959-4F54-AF10-BC3D47E85CA9}" dt="2026-03-21T01:29:26.181" v="794" actId="478"/>
          <ac:picMkLst>
            <pc:docMk/>
            <pc:sldMk cId="24318061" sldId="338"/>
            <ac:picMk id="8194" creationId="{834BD88A-4C0F-A989-B7A1-A458A711341A}"/>
          </ac:picMkLst>
        </pc:picChg>
      </pc:sldChg>
      <pc:sldChg chg="del">
        <pc:chgData name="xiaochen li" userId="50b582a8adf77086" providerId="LiveId" clId="{0C53BA1E-D959-4F54-AF10-BC3D47E85CA9}" dt="2026-03-20T01:20:37.354" v="0" actId="47"/>
        <pc:sldMkLst>
          <pc:docMk/>
          <pc:sldMk cId="2162101269" sldId="338"/>
        </pc:sldMkLst>
      </pc:sldChg>
      <pc:sldChg chg="del">
        <pc:chgData name="xiaochen li" userId="50b582a8adf77086" providerId="LiveId" clId="{0C53BA1E-D959-4F54-AF10-BC3D47E85CA9}" dt="2026-03-20T01:20:37.354" v="0" actId="47"/>
        <pc:sldMkLst>
          <pc:docMk/>
          <pc:sldMk cId="2046626479" sldId="339"/>
        </pc:sldMkLst>
      </pc:sldChg>
      <pc:sldChg chg="addSp delSp modSp add mod">
        <pc:chgData name="xiaochen li" userId="50b582a8adf77086" providerId="LiveId" clId="{0C53BA1E-D959-4F54-AF10-BC3D47E85CA9}" dt="2026-03-21T01:36:59.877" v="959" actId="1076"/>
        <pc:sldMkLst>
          <pc:docMk/>
          <pc:sldMk cId="3725195469" sldId="339"/>
        </pc:sldMkLst>
        <pc:spChg chg="add del mod">
          <ac:chgData name="xiaochen li" userId="50b582a8adf77086" providerId="LiveId" clId="{0C53BA1E-D959-4F54-AF10-BC3D47E85CA9}" dt="2026-03-21T01:30:51.822" v="838" actId="478"/>
          <ac:spMkLst>
            <pc:docMk/>
            <pc:sldMk cId="3725195469" sldId="339"/>
            <ac:spMk id="5" creationId="{560E92D8-5A01-D366-F38A-FA6FDAA0F7D5}"/>
          </ac:spMkLst>
        </pc:spChg>
        <pc:spChg chg="add mod">
          <ac:chgData name="xiaochen li" userId="50b582a8adf77086" providerId="LiveId" clId="{0C53BA1E-D959-4F54-AF10-BC3D47E85CA9}" dt="2026-03-21T01:35:15.449" v="936" actId="1076"/>
          <ac:spMkLst>
            <pc:docMk/>
            <pc:sldMk cId="3725195469" sldId="339"/>
            <ac:spMk id="7" creationId="{668A3A37-3492-BA89-4C55-5BAB0876DAC2}"/>
          </ac:spMkLst>
        </pc:spChg>
        <pc:spChg chg="del">
          <ac:chgData name="xiaochen li" userId="50b582a8adf77086" providerId="LiveId" clId="{0C53BA1E-D959-4F54-AF10-BC3D47E85CA9}" dt="2026-03-21T01:30:48.936" v="837" actId="478"/>
          <ac:spMkLst>
            <pc:docMk/>
            <pc:sldMk cId="3725195469" sldId="339"/>
            <ac:spMk id="8" creationId="{29289DD0-97FA-873A-322F-5A1C0E7F3899}"/>
          </ac:spMkLst>
        </pc:spChg>
        <pc:spChg chg="del mod">
          <ac:chgData name="xiaochen li" userId="50b582a8adf77086" providerId="LiveId" clId="{0C53BA1E-D959-4F54-AF10-BC3D47E85CA9}" dt="2026-03-21T01:32:05.505" v="874" actId="478"/>
          <ac:spMkLst>
            <pc:docMk/>
            <pc:sldMk cId="3725195469" sldId="339"/>
            <ac:spMk id="9" creationId="{660E9ACB-C0BC-C8C4-FFC2-0C807ED6276B}"/>
          </ac:spMkLst>
        </pc:spChg>
        <pc:spChg chg="add del mod">
          <ac:chgData name="xiaochen li" userId="50b582a8adf77086" providerId="LiveId" clId="{0C53BA1E-D959-4F54-AF10-BC3D47E85CA9}" dt="2026-03-21T01:35:46.311" v="942" actId="478"/>
          <ac:spMkLst>
            <pc:docMk/>
            <pc:sldMk cId="3725195469" sldId="339"/>
            <ac:spMk id="10" creationId="{9B649E86-9CE1-4999-A73B-9D94C62E20B2}"/>
          </ac:spMkLst>
        </pc:spChg>
        <pc:spChg chg="add mod">
          <ac:chgData name="xiaochen li" userId="50b582a8adf77086" providerId="LiveId" clId="{0C53BA1E-D959-4F54-AF10-BC3D47E85CA9}" dt="2026-03-21T01:36:23.529" v="957" actId="1076"/>
          <ac:spMkLst>
            <pc:docMk/>
            <pc:sldMk cId="3725195469" sldId="339"/>
            <ac:spMk id="11" creationId="{8796E023-C6A8-5809-7C55-C4DD5320F209}"/>
          </ac:spMkLst>
        </pc:spChg>
        <pc:picChg chg="add mod">
          <ac:chgData name="xiaochen li" userId="50b582a8adf77086" providerId="LiveId" clId="{0C53BA1E-D959-4F54-AF10-BC3D47E85CA9}" dt="2026-03-21T01:34:00.923" v="877" actId="1076"/>
          <ac:picMkLst>
            <pc:docMk/>
            <pc:sldMk cId="3725195469" sldId="339"/>
            <ac:picMk id="6" creationId="{3D436C1E-14DE-367A-41E3-0AA53B2927AA}"/>
          </ac:picMkLst>
        </pc:picChg>
        <pc:picChg chg="mod">
          <ac:chgData name="xiaochen li" userId="50b582a8adf77086" providerId="LiveId" clId="{0C53BA1E-D959-4F54-AF10-BC3D47E85CA9}" dt="2026-03-21T01:32:07.700" v="875" actId="1076"/>
          <ac:picMkLst>
            <pc:docMk/>
            <pc:sldMk cId="3725195469" sldId="339"/>
            <ac:picMk id="12" creationId="{0CB021CA-05B1-1924-926C-C34FAEA99196}"/>
          </ac:picMkLst>
        </pc:picChg>
        <pc:picChg chg="add mod">
          <ac:chgData name="xiaochen li" userId="50b582a8adf77086" providerId="LiveId" clId="{0C53BA1E-D959-4F54-AF10-BC3D47E85CA9}" dt="2026-03-21T01:36:59.877" v="959" actId="1076"/>
          <ac:picMkLst>
            <pc:docMk/>
            <pc:sldMk cId="3725195469" sldId="339"/>
            <ac:picMk id="14" creationId="{CE36733E-443B-FD0E-260D-267B4DB34291}"/>
          </ac:picMkLst>
        </pc:picChg>
      </pc:sldChg>
      <pc:sldChg chg="modSp add mod ord">
        <pc:chgData name="xiaochen li" userId="50b582a8adf77086" providerId="LiveId" clId="{0C53BA1E-D959-4F54-AF10-BC3D47E85CA9}" dt="2026-03-21T01:40:08.017" v="971"/>
        <pc:sldMkLst>
          <pc:docMk/>
          <pc:sldMk cId="3212380821" sldId="340"/>
        </pc:sldMkLst>
        <pc:spChg chg="mod">
          <ac:chgData name="xiaochen li" userId="50b582a8adf77086" providerId="LiveId" clId="{0C53BA1E-D959-4F54-AF10-BC3D47E85CA9}" dt="2026-03-21T01:40:08.017" v="971"/>
          <ac:spMkLst>
            <pc:docMk/>
            <pc:sldMk cId="3212380821" sldId="340"/>
            <ac:spMk id="8" creationId="{E1790D67-468D-94DB-F409-5ACBBE60173A}"/>
          </ac:spMkLst>
        </pc:spChg>
      </pc:sldChg>
      <pc:sldChg chg="del">
        <pc:chgData name="xiaochen li" userId="50b582a8adf77086" providerId="LiveId" clId="{0C53BA1E-D959-4F54-AF10-BC3D47E85CA9}" dt="2026-03-20T01:20:37.354" v="0" actId="47"/>
        <pc:sldMkLst>
          <pc:docMk/>
          <pc:sldMk cId="3610868281" sldId="340"/>
        </pc:sldMkLst>
      </pc:sldChg>
      <pc:sldChg chg="addSp delSp modSp add mod">
        <pc:chgData name="xiaochen li" userId="50b582a8adf77086" providerId="LiveId" clId="{0C53BA1E-D959-4F54-AF10-BC3D47E85CA9}" dt="2026-03-21T01:46:35.797" v="1047" actId="1076"/>
        <pc:sldMkLst>
          <pc:docMk/>
          <pc:sldMk cId="1905342089" sldId="341"/>
        </pc:sldMkLst>
        <pc:spChg chg="add del mod">
          <ac:chgData name="xiaochen li" userId="50b582a8adf77086" providerId="LiveId" clId="{0C53BA1E-D959-4F54-AF10-BC3D47E85CA9}" dt="2026-03-21T01:38:11.774" v="966" actId="478"/>
          <ac:spMkLst>
            <pc:docMk/>
            <pc:sldMk cId="1905342089" sldId="341"/>
            <ac:spMk id="5" creationId="{AA1F200C-191B-3272-D6D8-ED37BD444372}"/>
          </ac:spMkLst>
        </pc:spChg>
        <pc:spChg chg="add mod">
          <ac:chgData name="xiaochen li" userId="50b582a8adf77086" providerId="LiveId" clId="{0C53BA1E-D959-4F54-AF10-BC3D47E85CA9}" dt="2026-03-21T01:45:37.420" v="1038" actId="1076"/>
          <ac:spMkLst>
            <pc:docMk/>
            <pc:sldMk cId="1905342089" sldId="341"/>
            <ac:spMk id="7" creationId="{A780836B-864D-BD9A-A339-40890AD867A9}"/>
          </ac:spMkLst>
        </pc:spChg>
        <pc:spChg chg="del">
          <ac:chgData name="xiaochen li" userId="50b582a8adf77086" providerId="LiveId" clId="{0C53BA1E-D959-4F54-AF10-BC3D47E85CA9}" dt="2026-03-21T01:38:09.383" v="965" actId="478"/>
          <ac:spMkLst>
            <pc:docMk/>
            <pc:sldMk cId="1905342089" sldId="341"/>
            <ac:spMk id="8" creationId="{A20E66FE-152F-4ECA-0425-0703CBD9A005}"/>
          </ac:spMkLst>
        </pc:spChg>
        <pc:spChg chg="del">
          <ac:chgData name="xiaochen li" userId="50b582a8adf77086" providerId="LiveId" clId="{0C53BA1E-D959-4F54-AF10-BC3D47E85CA9}" dt="2026-03-21T01:38:06.121" v="964" actId="478"/>
          <ac:spMkLst>
            <pc:docMk/>
            <pc:sldMk cId="1905342089" sldId="341"/>
            <ac:spMk id="9" creationId="{FA36DF9B-1192-AD3F-FB95-20BFA079E9F5}"/>
          </ac:spMkLst>
        </pc:spChg>
        <pc:spChg chg="add">
          <ac:chgData name="xiaochen li" userId="50b582a8adf77086" providerId="LiveId" clId="{0C53BA1E-D959-4F54-AF10-BC3D47E85CA9}" dt="2026-03-21T01:46:00.780" v="1039"/>
          <ac:spMkLst>
            <pc:docMk/>
            <pc:sldMk cId="1905342089" sldId="341"/>
            <ac:spMk id="10" creationId="{C4E02883-ED33-A03B-6BA0-E1AA250DBA3C}"/>
          </ac:spMkLst>
        </pc:spChg>
        <pc:spChg chg="add del">
          <ac:chgData name="xiaochen li" userId="50b582a8adf77086" providerId="LiveId" clId="{0C53BA1E-D959-4F54-AF10-BC3D47E85CA9}" dt="2026-03-21T01:46:13.435" v="1043" actId="22"/>
          <ac:spMkLst>
            <pc:docMk/>
            <pc:sldMk cId="1905342089" sldId="341"/>
            <ac:spMk id="13" creationId="{A6C40972-D006-0164-DC31-699C7E625D68}"/>
          </ac:spMkLst>
        </pc:spChg>
        <pc:spChg chg="add mod">
          <ac:chgData name="xiaochen li" userId="50b582a8adf77086" providerId="LiveId" clId="{0C53BA1E-D959-4F54-AF10-BC3D47E85CA9}" dt="2026-03-21T01:46:16.203" v="1045" actId="1076"/>
          <ac:spMkLst>
            <pc:docMk/>
            <pc:sldMk cId="1905342089" sldId="341"/>
            <ac:spMk id="15" creationId="{C7CD3CBE-681A-FE1C-9E9B-9DD07A1E8B40}"/>
          </ac:spMkLst>
        </pc:spChg>
        <pc:picChg chg="add mod">
          <ac:chgData name="xiaochen li" userId="50b582a8adf77086" providerId="LiveId" clId="{0C53BA1E-D959-4F54-AF10-BC3D47E85CA9}" dt="2026-03-21T01:38:27.002" v="969" actId="1076"/>
          <ac:picMkLst>
            <pc:docMk/>
            <pc:sldMk cId="1905342089" sldId="341"/>
            <ac:picMk id="6" creationId="{47622BFD-3230-100F-8D1C-179CF231974B}"/>
          </ac:picMkLst>
        </pc:picChg>
        <pc:picChg chg="mod">
          <ac:chgData name="xiaochen li" userId="50b582a8adf77086" providerId="LiveId" clId="{0C53BA1E-D959-4F54-AF10-BC3D47E85CA9}" dt="2026-03-21T01:38:13.831" v="967" actId="1076"/>
          <ac:picMkLst>
            <pc:docMk/>
            <pc:sldMk cId="1905342089" sldId="341"/>
            <ac:picMk id="12" creationId="{95B4F0E6-B57F-30FE-B8C8-53B8A7BD69CA}"/>
          </ac:picMkLst>
        </pc:picChg>
        <pc:picChg chg="add mod">
          <ac:chgData name="xiaochen li" userId="50b582a8adf77086" providerId="LiveId" clId="{0C53BA1E-D959-4F54-AF10-BC3D47E85CA9}" dt="2026-03-21T01:46:35.797" v="1047" actId="1076"/>
          <ac:picMkLst>
            <pc:docMk/>
            <pc:sldMk cId="1905342089" sldId="341"/>
            <ac:picMk id="17" creationId="{E0351E5F-A729-98AA-E975-FC54B2DDFA0E}"/>
          </ac:picMkLst>
        </pc:picChg>
      </pc:sldChg>
      <pc:sldChg chg="del">
        <pc:chgData name="xiaochen li" userId="50b582a8adf77086" providerId="LiveId" clId="{0C53BA1E-D959-4F54-AF10-BC3D47E85CA9}" dt="2026-03-20T01:20:37.354" v="0" actId="47"/>
        <pc:sldMkLst>
          <pc:docMk/>
          <pc:sldMk cId="1917714615" sldId="341"/>
        </pc:sldMkLst>
      </pc:sldChg>
      <pc:sldChg chg="addSp delSp modSp add mod ord">
        <pc:chgData name="xiaochen li" userId="50b582a8adf77086" providerId="LiveId" clId="{0C53BA1E-D959-4F54-AF10-BC3D47E85CA9}" dt="2026-03-21T01:57:18.887" v="1148" actId="1076"/>
        <pc:sldMkLst>
          <pc:docMk/>
          <pc:sldMk cId="2084916068" sldId="342"/>
        </pc:sldMkLst>
        <pc:spChg chg="add mod">
          <ac:chgData name="xiaochen li" userId="50b582a8adf77086" providerId="LiveId" clId="{0C53BA1E-D959-4F54-AF10-BC3D47E85CA9}" dt="2026-03-21T01:53:56.648" v="1106" actId="20577"/>
          <ac:spMkLst>
            <pc:docMk/>
            <pc:sldMk cId="2084916068" sldId="342"/>
            <ac:spMk id="5" creationId="{7961C19A-7FFD-6849-5015-24C34F17A86C}"/>
          </ac:spMkLst>
        </pc:spChg>
        <pc:spChg chg="add mod">
          <ac:chgData name="xiaochen li" userId="50b582a8adf77086" providerId="LiveId" clId="{0C53BA1E-D959-4F54-AF10-BC3D47E85CA9}" dt="2026-03-21T01:55:12.262" v="1123" actId="1076"/>
          <ac:spMkLst>
            <pc:docMk/>
            <pc:sldMk cId="2084916068" sldId="342"/>
            <ac:spMk id="7" creationId="{C3E4525A-BC66-1263-58E3-0BCA132F104D}"/>
          </ac:spMkLst>
        </pc:spChg>
        <pc:spChg chg="mod">
          <ac:chgData name="xiaochen li" userId="50b582a8adf77086" providerId="LiveId" clId="{0C53BA1E-D959-4F54-AF10-BC3D47E85CA9}" dt="2026-03-21T01:49:56.644" v="1055" actId="20577"/>
          <ac:spMkLst>
            <pc:docMk/>
            <pc:sldMk cId="2084916068" sldId="342"/>
            <ac:spMk id="8" creationId="{97B29E09-8022-2D2B-FF44-EAE365A630BA}"/>
          </ac:spMkLst>
        </pc:spChg>
        <pc:spChg chg="del">
          <ac:chgData name="xiaochen li" userId="50b582a8adf77086" providerId="LiveId" clId="{0C53BA1E-D959-4F54-AF10-BC3D47E85CA9}" dt="2026-03-21T01:49:42.290" v="1051" actId="478"/>
          <ac:spMkLst>
            <pc:docMk/>
            <pc:sldMk cId="2084916068" sldId="342"/>
            <ac:spMk id="9" creationId="{9E353EC8-9E37-EC30-DA2A-D0A51CF16A8E}"/>
          </ac:spMkLst>
        </pc:spChg>
        <pc:spChg chg="add mod">
          <ac:chgData name="xiaochen li" userId="50b582a8adf77086" providerId="LiveId" clId="{0C53BA1E-D959-4F54-AF10-BC3D47E85CA9}" dt="2026-03-21T01:57:18.887" v="1148" actId="1076"/>
          <ac:spMkLst>
            <pc:docMk/>
            <pc:sldMk cId="2084916068" sldId="342"/>
            <ac:spMk id="10" creationId="{C151E664-F9D1-B119-362D-E3B88820B22A}"/>
          </ac:spMkLst>
        </pc:spChg>
        <pc:graphicFrameChg chg="add mod modGraphic">
          <ac:chgData name="xiaochen li" userId="50b582a8adf77086" providerId="LiveId" clId="{0C53BA1E-D959-4F54-AF10-BC3D47E85CA9}" dt="2026-03-21T01:53:52.850" v="1105" actId="1076"/>
          <ac:graphicFrameMkLst>
            <pc:docMk/>
            <pc:sldMk cId="2084916068" sldId="342"/>
            <ac:graphicFrameMk id="6" creationId="{3035F24F-4DCC-CF52-A1AE-05A9E9CEE140}"/>
          </ac:graphicFrameMkLst>
        </pc:graphicFrameChg>
        <pc:picChg chg="add mod">
          <ac:chgData name="xiaochen li" userId="50b582a8adf77086" providerId="LiveId" clId="{0C53BA1E-D959-4F54-AF10-BC3D47E85CA9}" dt="2026-03-21T01:55:53.210" v="1134" actId="1076"/>
          <ac:picMkLst>
            <pc:docMk/>
            <pc:sldMk cId="2084916068" sldId="342"/>
            <ac:picMk id="11" creationId="{B45E3535-FCE1-9FE3-A779-39C4ECA167A9}"/>
          </ac:picMkLst>
        </pc:picChg>
        <pc:picChg chg="del">
          <ac:chgData name="xiaochen li" userId="50b582a8adf77086" providerId="LiveId" clId="{0C53BA1E-D959-4F54-AF10-BC3D47E85CA9}" dt="2026-03-21T01:49:42.987" v="1052" actId="478"/>
          <ac:picMkLst>
            <pc:docMk/>
            <pc:sldMk cId="2084916068" sldId="342"/>
            <ac:picMk id="12" creationId="{6CE90BB1-A45F-F677-DA33-29AF36ABB3C1}"/>
          </ac:picMkLst>
        </pc:picChg>
      </pc:sldChg>
      <pc:sldChg chg="del">
        <pc:chgData name="xiaochen li" userId="50b582a8adf77086" providerId="LiveId" clId="{0C53BA1E-D959-4F54-AF10-BC3D47E85CA9}" dt="2026-03-20T01:20:37.354" v="0" actId="47"/>
        <pc:sldMkLst>
          <pc:docMk/>
          <pc:sldMk cId="3248363201" sldId="342"/>
        </pc:sldMkLst>
      </pc:sldChg>
      <pc:sldChg chg="modSp add mod">
        <pc:chgData name="xiaochen li" userId="50b582a8adf77086" providerId="LiveId" clId="{0C53BA1E-D959-4F54-AF10-BC3D47E85CA9}" dt="2026-03-21T01:59:34.186" v="1162" actId="1076"/>
        <pc:sldMkLst>
          <pc:docMk/>
          <pc:sldMk cId="1530917883" sldId="343"/>
        </pc:sldMkLst>
        <pc:spChg chg="mod">
          <ac:chgData name="xiaochen li" userId="50b582a8adf77086" providerId="LiveId" clId="{0C53BA1E-D959-4F54-AF10-BC3D47E85CA9}" dt="2026-03-21T01:59:31.128" v="1161" actId="20577"/>
          <ac:spMkLst>
            <pc:docMk/>
            <pc:sldMk cId="1530917883" sldId="343"/>
            <ac:spMk id="8" creationId="{60F6C394-5524-C76F-3739-B739BEAEC4F9}"/>
          </ac:spMkLst>
        </pc:spChg>
        <pc:spChg chg="mod">
          <ac:chgData name="xiaochen li" userId="50b582a8adf77086" providerId="LiveId" clId="{0C53BA1E-D959-4F54-AF10-BC3D47E85CA9}" dt="2026-03-21T01:59:34.186" v="1162" actId="1076"/>
          <ac:spMkLst>
            <pc:docMk/>
            <pc:sldMk cId="1530917883" sldId="343"/>
            <ac:spMk id="10" creationId="{3C059E19-B43B-65F0-B231-825341D3CD60}"/>
          </ac:spMkLst>
        </pc:spChg>
      </pc:sldChg>
      <pc:sldChg chg="del">
        <pc:chgData name="xiaochen li" userId="50b582a8adf77086" providerId="LiveId" clId="{0C53BA1E-D959-4F54-AF10-BC3D47E85CA9}" dt="2026-03-20T01:20:37.354" v="0" actId="47"/>
        <pc:sldMkLst>
          <pc:docMk/>
          <pc:sldMk cId="2096840560" sldId="343"/>
        </pc:sldMkLst>
      </pc:sldChg>
      <pc:sldChg chg="delSp add del mod">
        <pc:chgData name="xiaochen li" userId="50b582a8adf77086" providerId="LiveId" clId="{0C53BA1E-D959-4F54-AF10-BC3D47E85CA9}" dt="2026-03-21T14:26:19.920" v="1172" actId="47"/>
        <pc:sldMkLst>
          <pc:docMk/>
          <pc:sldMk cId="2841903202" sldId="344"/>
        </pc:sldMkLst>
        <pc:spChg chg="del">
          <ac:chgData name="xiaochen li" userId="50b582a8adf77086" providerId="LiveId" clId="{0C53BA1E-D959-4F54-AF10-BC3D47E85CA9}" dt="2026-03-21T14:26:17.442" v="1171" actId="478"/>
          <ac:spMkLst>
            <pc:docMk/>
            <pc:sldMk cId="2841903202" sldId="344"/>
            <ac:spMk id="9" creationId="{77AC5C12-1C2E-E519-4E30-8FCB0E1E2BBE}"/>
          </ac:spMkLst>
        </pc:spChg>
      </pc:sldChg>
      <pc:sldChg chg="add del ord">
        <pc:chgData name="xiaochen li" userId="50b582a8adf77086" providerId="LiveId" clId="{0C53BA1E-D959-4F54-AF10-BC3D47E85CA9}" dt="2026-03-21T14:26:26.332" v="1176" actId="47"/>
        <pc:sldMkLst>
          <pc:docMk/>
          <pc:sldMk cId="3093302021" sldId="344"/>
        </pc:sldMkLst>
      </pc:sldChg>
      <pc:sldChg chg="addSp delSp modSp add mod ord setBg modClrScheme chgLayout">
        <pc:chgData name="xiaochen li" userId="50b582a8adf77086" providerId="LiveId" clId="{0C53BA1E-D959-4F54-AF10-BC3D47E85CA9}" dt="2026-03-21T14:43:04.372" v="1242" actId="1076"/>
        <pc:sldMkLst>
          <pc:docMk/>
          <pc:sldMk cId="3123983905" sldId="344"/>
        </pc:sldMkLst>
        <pc:spChg chg="mod">
          <ac:chgData name="xiaochen li" userId="50b582a8adf77086" providerId="LiveId" clId="{0C53BA1E-D959-4F54-AF10-BC3D47E85CA9}" dt="2026-03-21T14:42:49.149" v="1239" actId="120"/>
          <ac:spMkLst>
            <pc:docMk/>
            <pc:sldMk cId="3123983905" sldId="344"/>
            <ac:spMk id="2" creationId="{F2A1173E-CB03-6650-230B-E2FD3B4DA7BF}"/>
          </ac:spMkLst>
        </pc:spChg>
        <pc:spChg chg="add">
          <ac:chgData name="xiaochen li" userId="50b582a8adf77086" providerId="LiveId" clId="{0C53BA1E-D959-4F54-AF10-BC3D47E85CA9}" dt="2026-03-21T14:39:51.571" v="1227"/>
          <ac:spMkLst>
            <pc:docMk/>
            <pc:sldMk cId="3123983905" sldId="344"/>
            <ac:spMk id="3" creationId="{D0FF659C-37FE-B2F9-3AE9-A770BBEA4C9F}"/>
          </ac:spMkLst>
        </pc:spChg>
        <pc:spChg chg="mod ord">
          <ac:chgData name="xiaochen li" userId="50b582a8adf77086" providerId="LiveId" clId="{0C53BA1E-D959-4F54-AF10-BC3D47E85CA9}" dt="2026-03-21T14:43:04.372" v="1242" actId="1076"/>
          <ac:spMkLst>
            <pc:docMk/>
            <pc:sldMk cId="3123983905" sldId="344"/>
            <ac:spMk id="4" creationId="{319AD7F6-6228-970F-AE6E-E766D9D6A047}"/>
          </ac:spMkLst>
        </pc:spChg>
        <pc:spChg chg="del">
          <ac:chgData name="xiaochen li" userId="50b582a8adf77086" providerId="LiveId" clId="{0C53BA1E-D959-4F54-AF10-BC3D47E85CA9}" dt="2026-03-21T14:26:38.309" v="1182" actId="478"/>
          <ac:spMkLst>
            <pc:docMk/>
            <pc:sldMk cId="3123983905" sldId="344"/>
            <ac:spMk id="7" creationId="{A7C2E37E-3336-FF4D-D7CF-ACD6CAA1EE83}"/>
          </ac:spMkLst>
        </pc:spChg>
        <pc:spChg chg="mod">
          <ac:chgData name="xiaochen li" userId="50b582a8adf77086" providerId="LiveId" clId="{0C53BA1E-D959-4F54-AF10-BC3D47E85CA9}" dt="2026-03-21T14:42:33.212" v="1238" actId="26606"/>
          <ac:spMkLst>
            <pc:docMk/>
            <pc:sldMk cId="3123983905" sldId="344"/>
            <ac:spMk id="8" creationId="{7EB6EF65-DC3D-8E2C-4DA0-B34D499685DD}"/>
          </ac:spMkLst>
        </pc:spChg>
        <pc:spChg chg="del">
          <ac:chgData name="xiaochen li" userId="50b582a8adf77086" providerId="LiveId" clId="{0C53BA1E-D959-4F54-AF10-BC3D47E85CA9}" dt="2026-03-21T14:26:37.629" v="1181" actId="478"/>
          <ac:spMkLst>
            <pc:docMk/>
            <pc:sldMk cId="3123983905" sldId="344"/>
            <ac:spMk id="13" creationId="{E55C5AD4-BC2F-A839-970F-84A78C42F93C}"/>
          </ac:spMkLst>
        </pc:spChg>
        <pc:spChg chg="add del mod">
          <ac:chgData name="xiaochen li" userId="50b582a8adf77086" providerId="LiveId" clId="{0C53BA1E-D959-4F54-AF10-BC3D47E85CA9}" dt="2026-03-21T14:42:57.242" v="1240" actId="478"/>
          <ac:spMkLst>
            <pc:docMk/>
            <pc:sldMk cId="3123983905" sldId="344"/>
            <ac:spMk id="14344" creationId="{F199B96A-0FCF-F294-7C3C-26AE1CD5C439}"/>
          </ac:spMkLst>
        </pc:spChg>
        <pc:graphicFrameChg chg="del">
          <ac:chgData name="xiaochen li" userId="50b582a8adf77086" providerId="LiveId" clId="{0C53BA1E-D959-4F54-AF10-BC3D47E85CA9}" dt="2026-03-21T14:26:36.017" v="1180" actId="478"/>
          <ac:graphicFrameMkLst>
            <pc:docMk/>
            <pc:sldMk cId="3123983905" sldId="344"/>
            <ac:graphicFrameMk id="14" creationId="{B599BF44-37E8-11E9-51F9-877A0484E08A}"/>
          </ac:graphicFrameMkLst>
        </pc:graphicFrameChg>
        <pc:picChg chg="del">
          <ac:chgData name="xiaochen li" userId="50b582a8adf77086" providerId="LiveId" clId="{0C53BA1E-D959-4F54-AF10-BC3D47E85CA9}" dt="2026-03-21T14:26:40.832" v="1185" actId="478"/>
          <ac:picMkLst>
            <pc:docMk/>
            <pc:sldMk cId="3123983905" sldId="344"/>
            <ac:picMk id="6" creationId="{DA75BD1E-AA06-08C3-1728-CC2F6FE60894}"/>
          </ac:picMkLst>
        </pc:picChg>
        <pc:picChg chg="del">
          <ac:chgData name="xiaochen li" userId="50b582a8adf77086" providerId="LiveId" clId="{0C53BA1E-D959-4F54-AF10-BC3D47E85CA9}" dt="2026-03-21T14:26:39.228" v="1183" actId="478"/>
          <ac:picMkLst>
            <pc:docMk/>
            <pc:sldMk cId="3123983905" sldId="344"/>
            <ac:picMk id="10242" creationId="{2BE42477-BCCD-3734-5C41-C305D90BC467}"/>
          </ac:picMkLst>
        </pc:picChg>
        <pc:picChg chg="add mod">
          <ac:chgData name="xiaochen li" userId="50b582a8adf77086" providerId="LiveId" clId="{0C53BA1E-D959-4F54-AF10-BC3D47E85CA9}" dt="2026-03-21T14:42:33.212" v="1238" actId="26606"/>
          <ac:picMkLst>
            <pc:docMk/>
            <pc:sldMk cId="3123983905" sldId="344"/>
            <ac:picMk id="14339" creationId="{A7FBB57F-10FB-3AC9-F6CA-6696F0AA05F8}"/>
          </ac:picMkLst>
        </pc:picChg>
        <pc:cxnChg chg="del">
          <ac:chgData name="xiaochen li" userId="50b582a8adf77086" providerId="LiveId" clId="{0C53BA1E-D959-4F54-AF10-BC3D47E85CA9}" dt="2026-03-21T14:26:39.957" v="1184" actId="478"/>
          <ac:cxnSpMkLst>
            <pc:docMk/>
            <pc:sldMk cId="3123983905" sldId="344"/>
            <ac:cxnSpMk id="10" creationId="{70BE0536-D5E5-41A5-9953-CF5E09242D84}"/>
          </ac:cxnSpMkLst>
        </pc:cxnChg>
      </pc:sldChg>
      <pc:sldChg chg="del">
        <pc:chgData name="xiaochen li" userId="50b582a8adf77086" providerId="LiveId" clId="{0C53BA1E-D959-4F54-AF10-BC3D47E85CA9}" dt="2026-03-20T01:20:37.354" v="0" actId="47"/>
        <pc:sldMkLst>
          <pc:docMk/>
          <pc:sldMk cId="3901171065" sldId="344"/>
        </pc:sldMkLst>
      </pc:sldChg>
      <pc:sldChg chg="addSp delSp modSp add mod modNotesTx">
        <pc:chgData name="xiaochen li" userId="50b582a8adf77086" providerId="LiveId" clId="{0C53BA1E-D959-4F54-AF10-BC3D47E85CA9}" dt="2026-03-21T14:58:36.047" v="1356" actId="20577"/>
        <pc:sldMkLst>
          <pc:docMk/>
          <pc:sldMk cId="9337490" sldId="345"/>
        </pc:sldMkLst>
        <pc:spChg chg="add del mod">
          <ac:chgData name="xiaochen li" userId="50b582a8adf77086" providerId="LiveId" clId="{0C53BA1E-D959-4F54-AF10-BC3D47E85CA9}" dt="2026-03-21T14:55:37.892" v="1308" actId="478"/>
          <ac:spMkLst>
            <pc:docMk/>
            <pc:sldMk cId="9337490" sldId="345"/>
            <ac:spMk id="3" creationId="{11CB4612-98AF-0F5F-4DC9-7BE0BE17261F}"/>
          </ac:spMkLst>
        </pc:spChg>
        <pc:spChg chg="mod">
          <ac:chgData name="xiaochen li" userId="50b582a8adf77086" providerId="LiveId" clId="{0C53BA1E-D959-4F54-AF10-BC3D47E85CA9}" dt="2026-03-21T14:57:18.071" v="1350" actId="1038"/>
          <ac:spMkLst>
            <pc:docMk/>
            <pc:sldMk cId="9337490" sldId="345"/>
            <ac:spMk id="4" creationId="{B5AACB8D-D025-4759-36B8-42496FEFF7D6}"/>
          </ac:spMkLst>
        </pc:spChg>
        <pc:spChg chg="mod">
          <ac:chgData name="xiaochen li" userId="50b582a8adf77086" providerId="LiveId" clId="{0C53BA1E-D959-4F54-AF10-BC3D47E85CA9}" dt="2026-03-21T14:56:47.409" v="1321" actId="1076"/>
          <ac:spMkLst>
            <pc:docMk/>
            <pc:sldMk cId="9337490" sldId="345"/>
            <ac:spMk id="6" creationId="{BA01A925-5CD2-5CBB-4551-9F37B770F596}"/>
          </ac:spMkLst>
        </pc:spChg>
        <pc:spChg chg="mod">
          <ac:chgData name="xiaochen li" userId="50b582a8adf77086" providerId="LiveId" clId="{0C53BA1E-D959-4F54-AF10-BC3D47E85CA9}" dt="2026-03-21T14:57:01.354" v="1345" actId="1076"/>
          <ac:spMkLst>
            <pc:docMk/>
            <pc:sldMk cId="9337490" sldId="345"/>
            <ac:spMk id="7" creationId="{3E55B767-A30B-F676-E3CC-6A5F64D79227}"/>
          </ac:spMkLst>
        </pc:spChg>
        <pc:spChg chg="mod">
          <ac:chgData name="xiaochen li" userId="50b582a8adf77086" providerId="LiveId" clId="{0C53BA1E-D959-4F54-AF10-BC3D47E85CA9}" dt="2026-03-21T14:56:50.703" v="1322" actId="14100"/>
          <ac:spMkLst>
            <pc:docMk/>
            <pc:sldMk cId="9337490" sldId="345"/>
            <ac:spMk id="8" creationId="{78589C2B-E085-53B1-1A5B-DCB2569169A9}"/>
          </ac:spMkLst>
        </pc:spChg>
        <pc:spChg chg="add mod">
          <ac:chgData name="xiaochen li" userId="50b582a8adf77086" providerId="LiveId" clId="{0C53BA1E-D959-4F54-AF10-BC3D47E85CA9}" dt="2026-03-21T14:56:56.855" v="1344" actId="1035"/>
          <ac:spMkLst>
            <pc:docMk/>
            <pc:sldMk cId="9337490" sldId="345"/>
            <ac:spMk id="13" creationId="{42B6A038-38DE-329D-D78C-050016111962}"/>
          </ac:spMkLst>
        </pc:spChg>
        <pc:spChg chg="add mod">
          <ac:chgData name="xiaochen li" userId="50b582a8adf77086" providerId="LiveId" clId="{0C53BA1E-D959-4F54-AF10-BC3D47E85CA9}" dt="2026-03-21T14:56:56.855" v="1344" actId="1035"/>
          <ac:spMkLst>
            <pc:docMk/>
            <pc:sldMk cId="9337490" sldId="345"/>
            <ac:spMk id="16" creationId="{4494A861-2D12-29C1-8A54-A57DFB431611}"/>
          </ac:spMkLst>
        </pc:spChg>
        <pc:spChg chg="mod">
          <ac:chgData name="xiaochen li" userId="50b582a8adf77086" providerId="LiveId" clId="{0C53BA1E-D959-4F54-AF10-BC3D47E85CA9}" dt="2026-03-21T14:56:37.557" v="1319" actId="14100"/>
          <ac:spMkLst>
            <pc:docMk/>
            <pc:sldMk cId="9337490" sldId="345"/>
            <ac:spMk id="20" creationId="{B11B1F6C-FF79-AD79-A4F2-AF732F793861}"/>
          </ac:spMkLst>
        </pc:spChg>
        <pc:spChg chg="mod">
          <ac:chgData name="xiaochen li" userId="50b582a8adf77086" providerId="LiveId" clId="{0C53BA1E-D959-4F54-AF10-BC3D47E85CA9}" dt="2026-03-21T14:56:37.557" v="1319" actId="14100"/>
          <ac:spMkLst>
            <pc:docMk/>
            <pc:sldMk cId="9337490" sldId="345"/>
            <ac:spMk id="21" creationId="{69B4AFBF-7C9E-5604-0032-71B4133B2117}"/>
          </ac:spMkLst>
        </pc:spChg>
        <pc:spChg chg="mod">
          <ac:chgData name="xiaochen li" userId="50b582a8adf77086" providerId="LiveId" clId="{0C53BA1E-D959-4F54-AF10-BC3D47E85CA9}" dt="2026-03-21T14:56:37.557" v="1319" actId="14100"/>
          <ac:spMkLst>
            <pc:docMk/>
            <pc:sldMk cId="9337490" sldId="345"/>
            <ac:spMk id="24" creationId="{04C06857-6330-90FB-FAD3-2A98CCFA0A02}"/>
          </ac:spMkLst>
        </pc:spChg>
        <pc:spChg chg="add mod">
          <ac:chgData name="xiaochen li" userId="50b582a8adf77086" providerId="LiveId" clId="{0C53BA1E-D959-4F54-AF10-BC3D47E85CA9}" dt="2026-03-21T14:56:56.855" v="1344" actId="1035"/>
          <ac:spMkLst>
            <pc:docMk/>
            <pc:sldMk cId="9337490" sldId="345"/>
            <ac:spMk id="27" creationId="{A4B60087-560F-B92B-D21B-98B3B0FDBA68}"/>
          </ac:spMkLst>
        </pc:spChg>
        <pc:spChg chg="add mod">
          <ac:chgData name="xiaochen li" userId="50b582a8adf77086" providerId="LiveId" clId="{0C53BA1E-D959-4F54-AF10-BC3D47E85CA9}" dt="2026-03-21T14:56:56.855" v="1344" actId="1035"/>
          <ac:spMkLst>
            <pc:docMk/>
            <pc:sldMk cId="9337490" sldId="345"/>
            <ac:spMk id="30" creationId="{97D4E7A9-0284-B1CD-54C1-0DD10A1F9AF0}"/>
          </ac:spMkLst>
        </pc:spChg>
        <pc:spChg chg="add mod">
          <ac:chgData name="xiaochen li" userId="50b582a8adf77086" providerId="LiveId" clId="{0C53BA1E-D959-4F54-AF10-BC3D47E85CA9}" dt="2026-03-21T14:56:56.855" v="1344" actId="1035"/>
          <ac:spMkLst>
            <pc:docMk/>
            <pc:sldMk cId="9337490" sldId="345"/>
            <ac:spMk id="33" creationId="{C3C5632C-E7B9-CFA1-B9D0-09E9E07512A1}"/>
          </ac:spMkLst>
        </pc:spChg>
        <pc:spChg chg="mod">
          <ac:chgData name="xiaochen li" userId="50b582a8adf77086" providerId="LiveId" clId="{0C53BA1E-D959-4F54-AF10-BC3D47E85CA9}" dt="2026-03-21T14:56:37.557" v="1319" actId="14100"/>
          <ac:spMkLst>
            <pc:docMk/>
            <pc:sldMk cId="9337490" sldId="345"/>
            <ac:spMk id="34" creationId="{D6B5858C-6A58-FD62-DF75-8933450A015D}"/>
          </ac:spMkLst>
        </pc:spChg>
        <pc:spChg chg="add mod">
          <ac:chgData name="xiaochen li" userId="50b582a8adf77086" providerId="LiveId" clId="{0C53BA1E-D959-4F54-AF10-BC3D47E85CA9}" dt="2026-03-21T14:56:56.855" v="1344" actId="1035"/>
          <ac:spMkLst>
            <pc:docMk/>
            <pc:sldMk cId="9337490" sldId="345"/>
            <ac:spMk id="39" creationId="{E0CACAFC-D963-3ECE-56AF-172F22A377F1}"/>
          </ac:spMkLst>
        </pc:spChg>
        <pc:spChg chg="mod">
          <ac:chgData name="xiaochen li" userId="50b582a8adf77086" providerId="LiveId" clId="{0C53BA1E-D959-4F54-AF10-BC3D47E85CA9}" dt="2026-03-21T14:56:37.557" v="1319" actId="14100"/>
          <ac:spMkLst>
            <pc:docMk/>
            <pc:sldMk cId="9337490" sldId="345"/>
            <ac:spMk id="41" creationId="{9A244862-3C9F-EFDB-B04A-DB4AD76192EB}"/>
          </ac:spMkLst>
        </pc:spChg>
        <pc:spChg chg="add mod">
          <ac:chgData name="xiaochen li" userId="50b582a8adf77086" providerId="LiveId" clId="{0C53BA1E-D959-4F54-AF10-BC3D47E85CA9}" dt="2026-03-21T14:56:56.855" v="1344" actId="1035"/>
          <ac:spMkLst>
            <pc:docMk/>
            <pc:sldMk cId="9337490" sldId="345"/>
            <ac:spMk id="44" creationId="{365DD437-0F56-2AE1-AFA9-408718C7250F}"/>
          </ac:spMkLst>
        </pc:spChg>
        <pc:spChg chg="add mod">
          <ac:chgData name="xiaochen li" userId="50b582a8adf77086" providerId="LiveId" clId="{0C53BA1E-D959-4F54-AF10-BC3D47E85CA9}" dt="2026-03-21T14:56:56.855" v="1344" actId="1035"/>
          <ac:spMkLst>
            <pc:docMk/>
            <pc:sldMk cId="9337490" sldId="345"/>
            <ac:spMk id="45" creationId="{A75053B2-94B7-FDED-A660-4468E73B51F2}"/>
          </ac:spMkLst>
        </pc:spChg>
        <pc:spChg chg="mod">
          <ac:chgData name="xiaochen li" userId="50b582a8adf77086" providerId="LiveId" clId="{0C53BA1E-D959-4F54-AF10-BC3D47E85CA9}" dt="2026-03-21T14:56:37.557" v="1319" actId="14100"/>
          <ac:spMkLst>
            <pc:docMk/>
            <pc:sldMk cId="9337490" sldId="345"/>
            <ac:spMk id="46" creationId="{706E3DCD-437D-43DC-E7B0-265EED3EEF6E}"/>
          </ac:spMkLst>
        </pc:spChg>
        <pc:spChg chg="mod">
          <ac:chgData name="xiaochen li" userId="50b582a8adf77086" providerId="LiveId" clId="{0C53BA1E-D959-4F54-AF10-BC3D47E85CA9}" dt="2026-03-21T14:56:37.557" v="1319" actId="14100"/>
          <ac:spMkLst>
            <pc:docMk/>
            <pc:sldMk cId="9337490" sldId="345"/>
            <ac:spMk id="47" creationId="{B7D7F0A9-1771-A5BD-F8A2-BA4436164462}"/>
          </ac:spMkLst>
        </pc:spChg>
        <pc:spChg chg="mod">
          <ac:chgData name="xiaochen li" userId="50b582a8adf77086" providerId="LiveId" clId="{0C53BA1E-D959-4F54-AF10-BC3D47E85CA9}" dt="2026-03-21T14:56:37.557" v="1319" actId="14100"/>
          <ac:spMkLst>
            <pc:docMk/>
            <pc:sldMk cId="9337490" sldId="345"/>
            <ac:spMk id="51" creationId="{4398591B-9CF0-511C-B2AA-D5BDF04A408A}"/>
          </ac:spMkLst>
        </pc:spChg>
        <pc:spChg chg="add mod">
          <ac:chgData name="xiaochen li" userId="50b582a8adf77086" providerId="LiveId" clId="{0C53BA1E-D959-4F54-AF10-BC3D47E85CA9}" dt="2026-03-21T14:56:56.855" v="1344" actId="1035"/>
          <ac:spMkLst>
            <pc:docMk/>
            <pc:sldMk cId="9337490" sldId="345"/>
            <ac:spMk id="54" creationId="{DBED2277-41CC-753C-AB55-23C3B7C9C50F}"/>
          </ac:spMkLst>
        </pc:spChg>
        <pc:spChg chg="mod">
          <ac:chgData name="xiaochen li" userId="50b582a8adf77086" providerId="LiveId" clId="{0C53BA1E-D959-4F54-AF10-BC3D47E85CA9}" dt="2026-03-21T14:56:37.557" v="1319" actId="14100"/>
          <ac:spMkLst>
            <pc:docMk/>
            <pc:sldMk cId="9337490" sldId="345"/>
            <ac:spMk id="56" creationId="{542F0CE4-48D0-3A4E-5F2E-32CC1F9D2FBF}"/>
          </ac:spMkLst>
        </pc:spChg>
        <pc:spChg chg="add mod">
          <ac:chgData name="xiaochen li" userId="50b582a8adf77086" providerId="LiveId" clId="{0C53BA1E-D959-4F54-AF10-BC3D47E85CA9}" dt="2026-03-21T14:56:56.855" v="1344" actId="1035"/>
          <ac:spMkLst>
            <pc:docMk/>
            <pc:sldMk cId="9337490" sldId="345"/>
            <ac:spMk id="59" creationId="{19FC823C-6DAD-F213-30CC-7104F47D3CF6}"/>
          </ac:spMkLst>
        </pc:spChg>
        <pc:picChg chg="del mod">
          <ac:chgData name="xiaochen li" userId="50b582a8adf77086" providerId="LiveId" clId="{0C53BA1E-D959-4F54-AF10-BC3D47E85CA9}" dt="2026-03-21T14:43:34.384" v="1245" actId="478"/>
          <ac:picMkLst>
            <pc:docMk/>
            <pc:sldMk cId="9337490" sldId="345"/>
            <ac:picMk id="14339" creationId="{59945661-A246-31C3-DCA4-C99903C4712E}"/>
          </ac:picMkLst>
        </pc:picChg>
      </pc:sldChg>
      <pc:sldChg chg="del">
        <pc:chgData name="xiaochen li" userId="50b582a8adf77086" providerId="LiveId" clId="{0C53BA1E-D959-4F54-AF10-BC3D47E85CA9}" dt="2026-03-20T01:20:37.354" v="0" actId="47"/>
        <pc:sldMkLst>
          <pc:docMk/>
          <pc:sldMk cId="978077793" sldId="345"/>
        </pc:sldMkLst>
      </pc:sldChg>
      <pc:sldChg chg="del">
        <pc:chgData name="xiaochen li" userId="50b582a8adf77086" providerId="LiveId" clId="{0C53BA1E-D959-4F54-AF10-BC3D47E85CA9}" dt="2026-03-20T01:20:37.354" v="0" actId="47"/>
        <pc:sldMkLst>
          <pc:docMk/>
          <pc:sldMk cId="1115445102" sldId="346"/>
        </pc:sldMkLst>
      </pc:sldChg>
      <pc:sldChg chg="addSp delSp modSp add mod">
        <pc:chgData name="xiaochen li" userId="50b582a8adf77086" providerId="LiveId" clId="{0C53BA1E-D959-4F54-AF10-BC3D47E85CA9}" dt="2026-03-21T15:08:29.157" v="1387" actId="1076"/>
        <pc:sldMkLst>
          <pc:docMk/>
          <pc:sldMk cId="2303251273" sldId="346"/>
        </pc:sldMkLst>
        <pc:spChg chg="add mod">
          <ac:chgData name="xiaochen li" userId="50b582a8adf77086" providerId="LiveId" clId="{0C53BA1E-D959-4F54-AF10-BC3D47E85CA9}" dt="2026-03-21T14:48:00.876" v="1269"/>
          <ac:spMkLst>
            <pc:docMk/>
            <pc:sldMk cId="2303251273" sldId="346"/>
            <ac:spMk id="3" creationId="{739E6470-BF4D-CE0A-1CE4-30AFD69D0504}"/>
          </ac:spMkLst>
        </pc:spChg>
        <pc:spChg chg="add mod">
          <ac:chgData name="xiaochen li" userId="50b582a8adf77086" providerId="LiveId" clId="{0C53BA1E-D959-4F54-AF10-BC3D47E85CA9}" dt="2026-03-21T14:48:00.876" v="1269"/>
          <ac:spMkLst>
            <pc:docMk/>
            <pc:sldMk cId="2303251273" sldId="346"/>
            <ac:spMk id="5" creationId="{3AFDA572-A39E-0E6D-3348-18EB8DCAD124}"/>
          </ac:spMkLst>
        </pc:spChg>
        <pc:spChg chg="add mod">
          <ac:chgData name="xiaochen li" userId="50b582a8adf77086" providerId="LiveId" clId="{0C53BA1E-D959-4F54-AF10-BC3D47E85CA9}" dt="2026-03-21T14:48:00.876" v="1269"/>
          <ac:spMkLst>
            <pc:docMk/>
            <pc:sldMk cId="2303251273" sldId="346"/>
            <ac:spMk id="6" creationId="{01E85114-BE7D-31DC-8D88-F1504FC1776B}"/>
          </ac:spMkLst>
        </pc:spChg>
        <pc:spChg chg="add mod">
          <ac:chgData name="xiaochen li" userId="50b582a8adf77086" providerId="LiveId" clId="{0C53BA1E-D959-4F54-AF10-BC3D47E85CA9}" dt="2026-03-21T14:48:00.876" v="1269"/>
          <ac:spMkLst>
            <pc:docMk/>
            <pc:sldMk cId="2303251273" sldId="346"/>
            <ac:spMk id="7" creationId="{08241720-0390-FABC-10A6-58425E657549}"/>
          </ac:spMkLst>
        </pc:spChg>
        <pc:spChg chg="mod">
          <ac:chgData name="xiaochen li" userId="50b582a8adf77086" providerId="LiveId" clId="{0C53BA1E-D959-4F54-AF10-BC3D47E85CA9}" dt="2026-03-21T15:03:24.157" v="1374"/>
          <ac:spMkLst>
            <pc:docMk/>
            <pc:sldMk cId="2303251273" sldId="346"/>
            <ac:spMk id="8" creationId="{EB661C54-8A8F-A018-2F46-C83A8B50DC01}"/>
          </ac:spMkLst>
        </pc:spChg>
        <pc:spChg chg="add mod">
          <ac:chgData name="xiaochen li" userId="50b582a8adf77086" providerId="LiveId" clId="{0C53BA1E-D959-4F54-AF10-BC3D47E85CA9}" dt="2026-03-21T14:48:00.876" v="1269"/>
          <ac:spMkLst>
            <pc:docMk/>
            <pc:sldMk cId="2303251273" sldId="346"/>
            <ac:spMk id="9" creationId="{7E1FC765-A50F-3630-18A8-361055A52003}"/>
          </ac:spMkLst>
        </pc:spChg>
        <pc:spChg chg="add mod">
          <ac:chgData name="xiaochen li" userId="50b582a8adf77086" providerId="LiveId" clId="{0C53BA1E-D959-4F54-AF10-BC3D47E85CA9}" dt="2026-03-21T14:48:00.876" v="1269"/>
          <ac:spMkLst>
            <pc:docMk/>
            <pc:sldMk cId="2303251273" sldId="346"/>
            <ac:spMk id="11" creationId="{96C65C0A-EA2A-B6C8-D492-1140F54C2199}"/>
          </ac:spMkLst>
        </pc:spChg>
        <pc:spChg chg="add mod">
          <ac:chgData name="xiaochen li" userId="50b582a8adf77086" providerId="LiveId" clId="{0C53BA1E-D959-4F54-AF10-BC3D47E85CA9}" dt="2026-03-21T14:48:00.876" v="1269"/>
          <ac:spMkLst>
            <pc:docMk/>
            <pc:sldMk cId="2303251273" sldId="346"/>
            <ac:spMk id="12" creationId="{CD3D65A2-D0D6-F523-9795-0C8F2340A911}"/>
          </ac:spMkLst>
        </pc:spChg>
        <pc:spChg chg="add mod">
          <ac:chgData name="xiaochen li" userId="50b582a8adf77086" providerId="LiveId" clId="{0C53BA1E-D959-4F54-AF10-BC3D47E85CA9}" dt="2026-03-21T14:48:00.876" v="1269"/>
          <ac:spMkLst>
            <pc:docMk/>
            <pc:sldMk cId="2303251273" sldId="346"/>
            <ac:spMk id="14" creationId="{EE92C66E-EC8C-6DDB-6C63-94F30633BEC5}"/>
          </ac:spMkLst>
        </pc:spChg>
        <pc:spChg chg="add mod">
          <ac:chgData name="xiaochen li" userId="50b582a8adf77086" providerId="LiveId" clId="{0C53BA1E-D959-4F54-AF10-BC3D47E85CA9}" dt="2026-03-21T14:48:00.876" v="1269"/>
          <ac:spMkLst>
            <pc:docMk/>
            <pc:sldMk cId="2303251273" sldId="346"/>
            <ac:spMk id="15" creationId="{0204DF3D-F7A8-4065-BBC3-C1F3956B1F84}"/>
          </ac:spMkLst>
        </pc:spChg>
        <pc:spChg chg="add mod">
          <ac:chgData name="xiaochen li" userId="50b582a8adf77086" providerId="LiveId" clId="{0C53BA1E-D959-4F54-AF10-BC3D47E85CA9}" dt="2026-03-21T14:48:00.876" v="1269"/>
          <ac:spMkLst>
            <pc:docMk/>
            <pc:sldMk cId="2303251273" sldId="346"/>
            <ac:spMk id="17" creationId="{50529D4F-A061-C43B-1491-BF7EE30DA1BA}"/>
          </ac:spMkLst>
        </pc:spChg>
        <pc:spChg chg="del mod">
          <ac:chgData name="xiaochen li" userId="50b582a8adf77086" providerId="LiveId" clId="{0C53BA1E-D959-4F54-AF10-BC3D47E85CA9}" dt="2026-03-21T14:51:35.889" v="1295" actId="478"/>
          <ac:spMkLst>
            <pc:docMk/>
            <pc:sldMk cId="2303251273" sldId="346"/>
            <ac:spMk id="18" creationId="{739E6470-BF4D-CE0A-1CE4-30AFD69D0504}"/>
          </ac:spMkLst>
        </pc:spChg>
        <pc:spChg chg="add del mod">
          <ac:chgData name="xiaochen li" userId="50b582a8adf77086" providerId="LiveId" clId="{0C53BA1E-D959-4F54-AF10-BC3D47E85CA9}" dt="2026-03-21T14:51:34.216" v="1294" actId="478"/>
          <ac:spMkLst>
            <pc:docMk/>
            <pc:sldMk cId="2303251273" sldId="346"/>
            <ac:spMk id="19" creationId="{3AFDA572-A39E-0E6D-3348-18EB8DCAD124}"/>
          </ac:spMkLst>
        </pc:spChg>
        <pc:spChg chg="add del mod">
          <ac:chgData name="xiaochen li" userId="50b582a8adf77086" providerId="LiveId" clId="{0C53BA1E-D959-4F54-AF10-BC3D47E85CA9}" dt="2026-03-21T14:51:42.174" v="1299" actId="478"/>
          <ac:spMkLst>
            <pc:docMk/>
            <pc:sldMk cId="2303251273" sldId="346"/>
            <ac:spMk id="20" creationId="{01E85114-BE7D-31DC-8D88-F1504FC1776B}"/>
          </ac:spMkLst>
        </pc:spChg>
        <pc:spChg chg="add del mod">
          <ac:chgData name="xiaochen li" userId="50b582a8adf77086" providerId="LiveId" clId="{0C53BA1E-D959-4F54-AF10-BC3D47E85CA9}" dt="2026-03-21T14:51:25.884" v="1291" actId="478"/>
          <ac:spMkLst>
            <pc:docMk/>
            <pc:sldMk cId="2303251273" sldId="346"/>
            <ac:spMk id="21" creationId="{08241720-0390-FABC-10A6-58425E657549}"/>
          </ac:spMkLst>
        </pc:spChg>
        <pc:spChg chg="add del mod">
          <ac:chgData name="xiaochen li" userId="50b582a8adf77086" providerId="LiveId" clId="{0C53BA1E-D959-4F54-AF10-BC3D47E85CA9}" dt="2026-03-21T15:00:33.973" v="1367" actId="478"/>
          <ac:spMkLst>
            <pc:docMk/>
            <pc:sldMk cId="2303251273" sldId="346"/>
            <ac:spMk id="22" creationId="{7E1FC765-A50F-3630-18A8-361055A52003}"/>
          </ac:spMkLst>
        </pc:spChg>
        <pc:spChg chg="del mod">
          <ac:chgData name="xiaochen li" userId="50b582a8adf77086" providerId="LiveId" clId="{0C53BA1E-D959-4F54-AF10-BC3D47E85CA9}" dt="2026-03-21T14:51:30.416" v="1293" actId="478"/>
          <ac:spMkLst>
            <pc:docMk/>
            <pc:sldMk cId="2303251273" sldId="346"/>
            <ac:spMk id="23" creationId="{36F810EA-ECFA-8E61-C9EB-3B33ED317BBA}"/>
          </ac:spMkLst>
        </pc:spChg>
        <pc:spChg chg="add del mod">
          <ac:chgData name="xiaochen li" userId="50b582a8adf77086" providerId="LiveId" clId="{0C53BA1E-D959-4F54-AF10-BC3D47E85CA9}" dt="2026-03-21T14:49:12.391" v="1277" actId="478"/>
          <ac:spMkLst>
            <pc:docMk/>
            <pc:sldMk cId="2303251273" sldId="346"/>
            <ac:spMk id="24" creationId="{96C65C0A-EA2A-B6C8-D492-1140F54C2199}"/>
          </ac:spMkLst>
        </pc:spChg>
        <pc:spChg chg="del mod">
          <ac:chgData name="xiaochen li" userId="50b582a8adf77086" providerId="LiveId" clId="{0C53BA1E-D959-4F54-AF10-BC3D47E85CA9}" dt="2026-03-21T14:51:43.535" v="1300" actId="478"/>
          <ac:spMkLst>
            <pc:docMk/>
            <pc:sldMk cId="2303251273" sldId="346"/>
            <ac:spMk id="25" creationId="{567D441A-6614-4AD6-4B5F-1AB4CF181F7C}"/>
          </ac:spMkLst>
        </pc:spChg>
        <pc:spChg chg="add del mod">
          <ac:chgData name="xiaochen li" userId="50b582a8adf77086" providerId="LiveId" clId="{0C53BA1E-D959-4F54-AF10-BC3D47E85CA9}" dt="2026-03-21T14:51:25.884" v="1291" actId="478"/>
          <ac:spMkLst>
            <pc:docMk/>
            <pc:sldMk cId="2303251273" sldId="346"/>
            <ac:spMk id="26" creationId="{CD3D65A2-D0D6-F523-9795-0C8F2340A911}"/>
          </ac:spMkLst>
        </pc:spChg>
        <pc:spChg chg="add del mod">
          <ac:chgData name="xiaochen li" userId="50b582a8adf77086" providerId="LiveId" clId="{0C53BA1E-D959-4F54-AF10-BC3D47E85CA9}" dt="2026-03-21T14:51:28.469" v="1292" actId="478"/>
          <ac:spMkLst>
            <pc:docMk/>
            <pc:sldMk cId="2303251273" sldId="346"/>
            <ac:spMk id="27" creationId="{1DD96E4E-64CE-B622-DEB9-822A1F0D2C62}"/>
          </ac:spMkLst>
        </pc:spChg>
        <pc:spChg chg="add del mod">
          <ac:chgData name="xiaochen li" userId="50b582a8adf77086" providerId="LiveId" clId="{0C53BA1E-D959-4F54-AF10-BC3D47E85CA9}" dt="2026-03-21T14:51:39.816" v="1297" actId="478"/>
          <ac:spMkLst>
            <pc:docMk/>
            <pc:sldMk cId="2303251273" sldId="346"/>
            <ac:spMk id="28" creationId="{EE92C66E-EC8C-6DDB-6C63-94F30633BEC5}"/>
          </ac:spMkLst>
        </pc:spChg>
        <pc:spChg chg="add del mod">
          <ac:chgData name="xiaochen li" userId="50b582a8adf77086" providerId="LiveId" clId="{0C53BA1E-D959-4F54-AF10-BC3D47E85CA9}" dt="2026-03-21T14:51:38.574" v="1296" actId="478"/>
          <ac:spMkLst>
            <pc:docMk/>
            <pc:sldMk cId="2303251273" sldId="346"/>
            <ac:spMk id="29" creationId="{0204DF3D-F7A8-4065-BBC3-C1F3956B1F84}"/>
          </ac:spMkLst>
        </pc:spChg>
        <pc:spChg chg="add del mod">
          <ac:chgData name="xiaochen li" userId="50b582a8adf77086" providerId="LiveId" clId="{0C53BA1E-D959-4F54-AF10-BC3D47E85CA9}" dt="2026-03-21T14:51:41.176" v="1298" actId="478"/>
          <ac:spMkLst>
            <pc:docMk/>
            <pc:sldMk cId="2303251273" sldId="346"/>
            <ac:spMk id="30" creationId="{ABA00007-37EA-E831-8D9F-825183B3251A}"/>
          </ac:spMkLst>
        </pc:spChg>
        <pc:spChg chg="del mod">
          <ac:chgData name="xiaochen li" userId="50b582a8adf77086" providerId="LiveId" clId="{0C53BA1E-D959-4F54-AF10-BC3D47E85CA9}" dt="2026-03-21T14:51:25.884" v="1291" actId="478"/>
          <ac:spMkLst>
            <pc:docMk/>
            <pc:sldMk cId="2303251273" sldId="346"/>
            <ac:spMk id="31" creationId="{50529D4F-A061-C43B-1491-BF7EE30DA1BA}"/>
          </ac:spMkLst>
        </pc:spChg>
        <pc:spChg chg="add mod">
          <ac:chgData name="xiaochen li" userId="50b582a8adf77086" providerId="LiveId" clId="{0C53BA1E-D959-4F54-AF10-BC3D47E85CA9}" dt="2026-03-21T15:08:20.738" v="1385" actId="1076"/>
          <ac:spMkLst>
            <pc:docMk/>
            <pc:sldMk cId="2303251273" sldId="346"/>
            <ac:spMk id="33" creationId="{1E630CAC-8C84-04B7-4AB7-08731B6D256F}"/>
          </ac:spMkLst>
        </pc:spChg>
        <pc:picChg chg="add mod">
          <ac:chgData name="xiaochen li" userId="50b582a8adf77086" providerId="LiveId" clId="{0C53BA1E-D959-4F54-AF10-BC3D47E85CA9}" dt="2026-03-21T15:08:29.157" v="1387" actId="1076"/>
          <ac:picMkLst>
            <pc:docMk/>
            <pc:sldMk cId="2303251273" sldId="346"/>
            <ac:picMk id="35" creationId="{E27CFA4D-0204-9BEB-F174-2AFF8381B26E}"/>
          </ac:picMkLst>
        </pc:picChg>
      </pc:sldChg>
      <pc:sldChg chg="del">
        <pc:chgData name="xiaochen li" userId="50b582a8adf77086" providerId="LiveId" clId="{0C53BA1E-D959-4F54-AF10-BC3D47E85CA9}" dt="2026-03-20T01:20:37.354" v="0" actId="47"/>
        <pc:sldMkLst>
          <pc:docMk/>
          <pc:sldMk cId="14591638" sldId="347"/>
        </pc:sldMkLst>
      </pc:sldChg>
      <pc:sldChg chg="delSp modSp add mod">
        <pc:chgData name="xiaochen li" userId="50b582a8adf77086" providerId="LiveId" clId="{0C53BA1E-D959-4F54-AF10-BC3D47E85CA9}" dt="2026-03-21T15:11:38.686" v="1431" actId="113"/>
        <pc:sldMkLst>
          <pc:docMk/>
          <pc:sldMk cId="1067303028" sldId="347"/>
        </pc:sldMkLst>
        <pc:spChg chg="mod">
          <ac:chgData name="xiaochen li" userId="50b582a8adf77086" providerId="LiveId" clId="{0C53BA1E-D959-4F54-AF10-BC3D47E85CA9}" dt="2026-03-21T15:11:38.686" v="1431" actId="113"/>
          <ac:spMkLst>
            <pc:docMk/>
            <pc:sldMk cId="1067303028" sldId="347"/>
            <ac:spMk id="8" creationId="{D165C3AD-D279-FCD5-C4EB-26C950D2087B}"/>
          </ac:spMkLst>
        </pc:spChg>
        <pc:spChg chg="del">
          <ac:chgData name="xiaochen li" userId="50b582a8adf77086" providerId="LiveId" clId="{0C53BA1E-D959-4F54-AF10-BC3D47E85CA9}" dt="2026-03-21T15:08:42.385" v="1390" actId="478"/>
          <ac:spMkLst>
            <pc:docMk/>
            <pc:sldMk cId="1067303028" sldId="347"/>
            <ac:spMk id="33" creationId="{06C8F7F8-72FD-CCD0-46C8-99DDC2CA980E}"/>
          </ac:spMkLst>
        </pc:spChg>
        <pc:picChg chg="del">
          <ac:chgData name="xiaochen li" userId="50b582a8adf77086" providerId="LiveId" clId="{0C53BA1E-D959-4F54-AF10-BC3D47E85CA9}" dt="2026-03-21T15:08:41.202" v="1389" actId="478"/>
          <ac:picMkLst>
            <pc:docMk/>
            <pc:sldMk cId="1067303028" sldId="347"/>
            <ac:picMk id="35" creationId="{4049FDC2-BDF8-4CBE-78B3-BD04F4F2E84E}"/>
          </ac:picMkLst>
        </pc:picChg>
      </pc:sldChg>
      <pc:sldChg chg="del">
        <pc:chgData name="xiaochen li" userId="50b582a8adf77086" providerId="LiveId" clId="{0C53BA1E-D959-4F54-AF10-BC3D47E85CA9}" dt="2026-03-20T01:20:37.354" v="0" actId="47"/>
        <pc:sldMkLst>
          <pc:docMk/>
          <pc:sldMk cId="521316676" sldId="348"/>
        </pc:sldMkLst>
      </pc:sldChg>
      <pc:sldChg chg="addSp delSp modSp add mod modNotesTx">
        <pc:chgData name="xiaochen li" userId="50b582a8adf77086" providerId="LiveId" clId="{0C53BA1E-D959-4F54-AF10-BC3D47E85CA9}" dt="2026-03-21T15:31:25.709" v="1650" actId="5793"/>
        <pc:sldMkLst>
          <pc:docMk/>
          <pc:sldMk cId="2504197704" sldId="348"/>
        </pc:sldMkLst>
        <pc:spChg chg="add mod">
          <ac:chgData name="xiaochen li" userId="50b582a8adf77086" providerId="LiveId" clId="{0C53BA1E-D959-4F54-AF10-BC3D47E85CA9}" dt="2026-03-21T15:27:04.963" v="1621" actId="1076"/>
          <ac:spMkLst>
            <pc:docMk/>
            <pc:sldMk cId="2504197704" sldId="348"/>
            <ac:spMk id="5" creationId="{FABD4F94-DD81-0690-B4B0-0002BCB8DF27}"/>
          </ac:spMkLst>
        </pc:spChg>
        <pc:spChg chg="add mod">
          <ac:chgData name="xiaochen li" userId="50b582a8adf77086" providerId="LiveId" clId="{0C53BA1E-D959-4F54-AF10-BC3D47E85CA9}" dt="2026-03-21T15:27:56.503" v="1636" actId="1076"/>
          <ac:spMkLst>
            <pc:docMk/>
            <pc:sldMk cId="2504197704" sldId="348"/>
            <ac:spMk id="7" creationId="{4D948F56-F202-0FA1-9616-3370749BEC06}"/>
          </ac:spMkLst>
        </pc:spChg>
        <pc:spChg chg="mod">
          <ac:chgData name="xiaochen li" userId="50b582a8adf77086" providerId="LiveId" clId="{0C53BA1E-D959-4F54-AF10-BC3D47E85CA9}" dt="2026-03-21T15:26:01.946" v="1610" actId="20577"/>
          <ac:spMkLst>
            <pc:docMk/>
            <pc:sldMk cId="2504197704" sldId="348"/>
            <ac:spMk id="8" creationId="{146C59E4-729D-3AB8-6078-EF72462C00A0}"/>
          </ac:spMkLst>
        </pc:spChg>
        <pc:spChg chg="add del">
          <ac:chgData name="xiaochen li" userId="50b582a8adf77086" providerId="LiveId" clId="{0C53BA1E-D959-4F54-AF10-BC3D47E85CA9}" dt="2026-03-21T15:29:53.436" v="1638" actId="22"/>
          <ac:spMkLst>
            <pc:docMk/>
            <pc:sldMk cId="2504197704" sldId="348"/>
            <ac:spMk id="11" creationId="{88CD9E2E-CF22-46A0-4AE5-7D33BF7F30D9}"/>
          </ac:spMkLst>
        </pc:spChg>
        <pc:spChg chg="add mod">
          <ac:chgData name="xiaochen li" userId="50b582a8adf77086" providerId="LiveId" clId="{0C53BA1E-D959-4F54-AF10-BC3D47E85CA9}" dt="2026-03-21T15:30:16.241" v="1646" actId="1076"/>
          <ac:spMkLst>
            <pc:docMk/>
            <pc:sldMk cId="2504197704" sldId="348"/>
            <ac:spMk id="13" creationId="{76F2E082-DD8F-29C2-240E-7835CBEF30FF}"/>
          </ac:spMkLst>
        </pc:spChg>
        <pc:picChg chg="add mod">
          <ac:chgData name="xiaochen li" userId="50b582a8adf77086" providerId="LiveId" clId="{0C53BA1E-D959-4F54-AF10-BC3D47E85CA9}" dt="2026-03-21T15:27:11.047" v="1629" actId="1036"/>
          <ac:picMkLst>
            <pc:docMk/>
            <pc:sldMk cId="2504197704" sldId="348"/>
            <ac:picMk id="3" creationId="{C094959E-3BD5-4228-6BB5-1096F20961A5}"/>
          </ac:picMkLst>
        </pc:picChg>
        <pc:cxnChg chg="add mod">
          <ac:chgData name="xiaochen li" userId="50b582a8adf77086" providerId="LiveId" clId="{0C53BA1E-D959-4F54-AF10-BC3D47E85CA9}" dt="2026-03-21T15:27:04.963" v="1621" actId="1076"/>
          <ac:cxnSpMkLst>
            <pc:docMk/>
            <pc:sldMk cId="2504197704" sldId="348"/>
            <ac:cxnSpMk id="6" creationId="{58EB023F-055D-6F73-0E6A-ADFCAEF2D58C}"/>
          </ac:cxnSpMkLst>
        </pc:cxnChg>
        <pc:cxnChg chg="add mod">
          <ac:chgData name="xiaochen li" userId="50b582a8adf77086" providerId="LiveId" clId="{0C53BA1E-D959-4F54-AF10-BC3D47E85CA9}" dt="2026-03-21T15:27:39.712" v="1633" actId="1076"/>
          <ac:cxnSpMkLst>
            <pc:docMk/>
            <pc:sldMk cId="2504197704" sldId="348"/>
            <ac:cxnSpMk id="9" creationId="{D933BB91-5324-7D23-47DC-D2CF5CF71B30}"/>
          </ac:cxnSpMkLst>
        </pc:cxnChg>
      </pc:sldChg>
      <pc:sldChg chg="del">
        <pc:chgData name="xiaochen li" userId="50b582a8adf77086" providerId="LiveId" clId="{0C53BA1E-D959-4F54-AF10-BC3D47E85CA9}" dt="2026-03-20T01:20:37.354" v="0" actId="47"/>
        <pc:sldMkLst>
          <pc:docMk/>
          <pc:sldMk cId="1637759216" sldId="349"/>
        </pc:sldMkLst>
      </pc:sldChg>
      <pc:sldChg chg="modSp add mod">
        <pc:chgData name="xiaochen li" userId="50b582a8adf77086" providerId="LiveId" clId="{0C53BA1E-D959-4F54-AF10-BC3D47E85CA9}" dt="2026-03-21T15:18:37.600" v="1565"/>
        <pc:sldMkLst>
          <pc:docMk/>
          <pc:sldMk cId="3391967705" sldId="349"/>
        </pc:sldMkLst>
        <pc:spChg chg="mod">
          <ac:chgData name="xiaochen li" userId="50b582a8adf77086" providerId="LiveId" clId="{0C53BA1E-D959-4F54-AF10-BC3D47E85CA9}" dt="2026-03-21T15:18:37.600" v="1565"/>
          <ac:spMkLst>
            <pc:docMk/>
            <pc:sldMk cId="3391967705" sldId="349"/>
            <ac:spMk id="8" creationId="{B8E519AB-6523-BE92-2B02-15E325D668F0}"/>
          </ac:spMkLst>
        </pc:spChg>
      </pc:sldChg>
      <pc:sldChg chg="modSp add mod">
        <pc:chgData name="xiaochen li" userId="50b582a8adf77086" providerId="LiveId" clId="{0C53BA1E-D959-4F54-AF10-BC3D47E85CA9}" dt="2026-03-21T15:20:30.883" v="1598"/>
        <pc:sldMkLst>
          <pc:docMk/>
          <pc:sldMk cId="763207096" sldId="350"/>
        </pc:sldMkLst>
        <pc:spChg chg="mod">
          <ac:chgData name="xiaochen li" userId="50b582a8adf77086" providerId="LiveId" clId="{0C53BA1E-D959-4F54-AF10-BC3D47E85CA9}" dt="2026-03-21T15:20:30.883" v="1598"/>
          <ac:spMkLst>
            <pc:docMk/>
            <pc:sldMk cId="763207096" sldId="350"/>
            <ac:spMk id="8" creationId="{1F5EE73B-B2BE-1D99-35C5-9AC691A091F0}"/>
          </ac:spMkLst>
        </pc:spChg>
      </pc:sldChg>
      <pc:sldChg chg="del">
        <pc:chgData name="xiaochen li" userId="50b582a8adf77086" providerId="LiveId" clId="{0C53BA1E-D959-4F54-AF10-BC3D47E85CA9}" dt="2026-03-20T01:20:37.354" v="0" actId="47"/>
        <pc:sldMkLst>
          <pc:docMk/>
          <pc:sldMk cId="3413503902" sldId="350"/>
        </pc:sldMkLst>
      </pc:sldChg>
      <pc:sldChg chg="delSp modSp add mod modNotesTx">
        <pc:chgData name="xiaochen li" userId="50b582a8adf77086" providerId="LiveId" clId="{0C53BA1E-D959-4F54-AF10-BC3D47E85CA9}" dt="2026-03-21T15:44:27.780" v="1741" actId="20577"/>
        <pc:sldMkLst>
          <pc:docMk/>
          <pc:sldMk cId="2377785531" sldId="351"/>
        </pc:sldMkLst>
        <pc:spChg chg="del">
          <ac:chgData name="xiaochen li" userId="50b582a8adf77086" providerId="LiveId" clId="{0C53BA1E-D959-4F54-AF10-BC3D47E85CA9}" dt="2026-03-21T15:31:48.459" v="1653" actId="478"/>
          <ac:spMkLst>
            <pc:docMk/>
            <pc:sldMk cId="2377785531" sldId="351"/>
            <ac:spMk id="5" creationId="{98CE38FC-F4E3-7D02-8B6F-841C160ED285}"/>
          </ac:spMkLst>
        </pc:spChg>
        <pc:spChg chg="del">
          <ac:chgData name="xiaochen li" userId="50b582a8adf77086" providerId="LiveId" clId="{0C53BA1E-D959-4F54-AF10-BC3D47E85CA9}" dt="2026-03-21T15:31:49.914" v="1655" actId="478"/>
          <ac:spMkLst>
            <pc:docMk/>
            <pc:sldMk cId="2377785531" sldId="351"/>
            <ac:spMk id="7" creationId="{8955A2CA-28C0-5F5A-7150-240788E79221}"/>
          </ac:spMkLst>
        </pc:spChg>
        <pc:spChg chg="mod">
          <ac:chgData name="xiaochen li" userId="50b582a8adf77086" providerId="LiveId" clId="{0C53BA1E-D959-4F54-AF10-BC3D47E85CA9}" dt="2026-03-21T15:36:20.250" v="1711" actId="20577"/>
          <ac:spMkLst>
            <pc:docMk/>
            <pc:sldMk cId="2377785531" sldId="351"/>
            <ac:spMk id="8" creationId="{281B728F-5296-562B-0454-F2437DD9D9D6}"/>
          </ac:spMkLst>
        </pc:spChg>
        <pc:spChg chg="del">
          <ac:chgData name="xiaochen li" userId="50b582a8adf77086" providerId="LiveId" clId="{0C53BA1E-D959-4F54-AF10-BC3D47E85CA9}" dt="2026-03-21T15:31:51.615" v="1657" actId="478"/>
          <ac:spMkLst>
            <pc:docMk/>
            <pc:sldMk cId="2377785531" sldId="351"/>
            <ac:spMk id="13" creationId="{C8586FDB-94AE-496C-2FC7-F835D8B659EF}"/>
          </ac:spMkLst>
        </pc:spChg>
        <pc:picChg chg="del">
          <ac:chgData name="xiaochen li" userId="50b582a8adf77086" providerId="LiveId" clId="{0C53BA1E-D959-4F54-AF10-BC3D47E85CA9}" dt="2026-03-21T15:31:46.948" v="1652" actId="478"/>
          <ac:picMkLst>
            <pc:docMk/>
            <pc:sldMk cId="2377785531" sldId="351"/>
            <ac:picMk id="3" creationId="{5BF3239A-0671-3D60-4303-02C743304C85}"/>
          </ac:picMkLst>
        </pc:picChg>
        <pc:cxnChg chg="del">
          <ac:chgData name="xiaochen li" userId="50b582a8adf77086" providerId="LiveId" clId="{0C53BA1E-D959-4F54-AF10-BC3D47E85CA9}" dt="2026-03-21T15:31:49.005" v="1654" actId="478"/>
          <ac:cxnSpMkLst>
            <pc:docMk/>
            <pc:sldMk cId="2377785531" sldId="351"/>
            <ac:cxnSpMk id="6" creationId="{67A91BD7-9513-CD68-F1FE-E824C08DE21F}"/>
          </ac:cxnSpMkLst>
        </pc:cxnChg>
        <pc:cxnChg chg="del">
          <ac:chgData name="xiaochen li" userId="50b582a8adf77086" providerId="LiveId" clId="{0C53BA1E-D959-4F54-AF10-BC3D47E85CA9}" dt="2026-03-21T15:31:50.409" v="1656" actId="478"/>
          <ac:cxnSpMkLst>
            <pc:docMk/>
            <pc:sldMk cId="2377785531" sldId="351"/>
            <ac:cxnSpMk id="9" creationId="{2C69A234-55C6-DAC9-CA19-5DD6A142C96B}"/>
          </ac:cxnSpMkLst>
        </pc:cxnChg>
      </pc:sldChg>
      <pc:sldChg chg="modSp add mod">
        <pc:chgData name="xiaochen li" userId="50b582a8adf77086" providerId="LiveId" clId="{0C53BA1E-D959-4F54-AF10-BC3D47E85CA9}" dt="2026-03-21T15:47:04.040" v="1750" actId="16959"/>
        <pc:sldMkLst>
          <pc:docMk/>
          <pc:sldMk cId="3996208847" sldId="352"/>
        </pc:sldMkLst>
        <pc:spChg chg="mod">
          <ac:chgData name="xiaochen li" userId="50b582a8adf77086" providerId="LiveId" clId="{0C53BA1E-D959-4F54-AF10-BC3D47E85CA9}" dt="2026-03-21T15:47:04.040" v="1750" actId="16959"/>
          <ac:spMkLst>
            <pc:docMk/>
            <pc:sldMk cId="3996208847" sldId="352"/>
            <ac:spMk id="8" creationId="{6EC0D58A-C141-353A-B5A2-75527938E152}"/>
          </ac:spMkLst>
        </pc:spChg>
      </pc:sldChg>
      <pc:sldChg chg="addSp delSp modSp add mod ord modNotesTx">
        <pc:chgData name="xiaochen li" userId="50b582a8adf77086" providerId="LiveId" clId="{0C53BA1E-D959-4F54-AF10-BC3D47E85CA9}" dt="2026-03-21T17:08:20.509" v="1821" actId="20577"/>
        <pc:sldMkLst>
          <pc:docMk/>
          <pc:sldMk cId="2632916390" sldId="353"/>
        </pc:sldMkLst>
        <pc:spChg chg="add del">
          <ac:chgData name="xiaochen li" userId="50b582a8adf77086" providerId="LiveId" clId="{0C53BA1E-D959-4F54-AF10-BC3D47E85CA9}" dt="2026-03-21T15:50:14.209" v="1754" actId="478"/>
          <ac:spMkLst>
            <pc:docMk/>
            <pc:sldMk cId="2632916390" sldId="353"/>
            <ac:spMk id="3" creationId="{A6DB49F8-2DE0-46BD-EF10-588D4E36327A}"/>
          </ac:spMkLst>
        </pc:spChg>
        <pc:spChg chg="mod">
          <ac:chgData name="xiaochen li" userId="50b582a8adf77086" providerId="LiveId" clId="{0C53BA1E-D959-4F54-AF10-BC3D47E85CA9}" dt="2026-03-21T15:50:09.585" v="1752" actId="20577"/>
          <ac:spMkLst>
            <pc:docMk/>
            <pc:sldMk cId="2632916390" sldId="353"/>
            <ac:spMk id="8" creationId="{C077D13F-4564-703C-5210-B8DEE32FD7B5}"/>
          </ac:spMkLst>
        </pc:spChg>
        <pc:picChg chg="add mod">
          <ac:chgData name="xiaochen li" userId="50b582a8adf77086" providerId="LiveId" clId="{0C53BA1E-D959-4F54-AF10-BC3D47E85CA9}" dt="2026-03-21T15:50:34.840" v="1757" actId="1076"/>
          <ac:picMkLst>
            <pc:docMk/>
            <pc:sldMk cId="2632916390" sldId="353"/>
            <ac:picMk id="6" creationId="{BC53B2F7-49D8-B9BE-983D-537DB27D7E86}"/>
          </ac:picMkLst>
        </pc:picChg>
      </pc:sldChg>
      <pc:sldChg chg="addSp delSp modSp add mod modNotesTx">
        <pc:chgData name="xiaochen li" userId="50b582a8adf77086" providerId="LiveId" clId="{0C53BA1E-D959-4F54-AF10-BC3D47E85CA9}" dt="2026-03-21T17:02:37.963" v="1816" actId="20577"/>
        <pc:sldMkLst>
          <pc:docMk/>
          <pc:sldMk cId="191152264" sldId="354"/>
        </pc:sldMkLst>
        <pc:spChg chg="mod">
          <ac:chgData name="xiaochen li" userId="50b582a8adf77086" providerId="LiveId" clId="{0C53BA1E-D959-4F54-AF10-BC3D47E85CA9}" dt="2026-03-21T17:02:37.963" v="1816" actId="20577"/>
          <ac:spMkLst>
            <pc:docMk/>
            <pc:sldMk cId="191152264" sldId="354"/>
            <ac:spMk id="8" creationId="{E2710E82-9982-3F84-C329-216A60A6024C}"/>
          </ac:spMkLst>
        </pc:spChg>
        <pc:picChg chg="add mod">
          <ac:chgData name="xiaochen li" userId="50b582a8adf77086" providerId="LiveId" clId="{0C53BA1E-D959-4F54-AF10-BC3D47E85CA9}" dt="2026-03-21T17:01:15.725" v="1803" actId="1076"/>
          <ac:picMkLst>
            <pc:docMk/>
            <pc:sldMk cId="191152264" sldId="354"/>
            <ac:picMk id="3" creationId="{ADD5F07D-9031-272C-1C35-BB9215F6D6B1}"/>
          </ac:picMkLst>
        </pc:picChg>
        <pc:picChg chg="del">
          <ac:chgData name="xiaochen li" userId="50b582a8adf77086" providerId="LiveId" clId="{0C53BA1E-D959-4F54-AF10-BC3D47E85CA9}" dt="2026-03-21T16:56:22.274" v="1762" actId="478"/>
          <ac:picMkLst>
            <pc:docMk/>
            <pc:sldMk cId="191152264" sldId="354"/>
            <ac:picMk id="6" creationId="{269E0143-DE2F-5CF9-4892-16357C8F41A7}"/>
          </ac:picMkLst>
        </pc:picChg>
      </pc:sldChg>
      <pc:sldChg chg="delSp modSp add mod">
        <pc:chgData name="xiaochen li" userId="50b582a8adf77086" providerId="LiveId" clId="{0C53BA1E-D959-4F54-AF10-BC3D47E85CA9}" dt="2026-03-21T17:17:40.480" v="1878" actId="113"/>
        <pc:sldMkLst>
          <pc:docMk/>
          <pc:sldMk cId="1840135651" sldId="355"/>
        </pc:sldMkLst>
        <pc:spChg chg="mod">
          <ac:chgData name="xiaochen li" userId="50b582a8adf77086" providerId="LiveId" clId="{0C53BA1E-D959-4F54-AF10-BC3D47E85CA9}" dt="2026-03-21T17:17:40.480" v="1878" actId="113"/>
          <ac:spMkLst>
            <pc:docMk/>
            <pc:sldMk cId="1840135651" sldId="355"/>
            <ac:spMk id="8" creationId="{3B7054FD-B938-BC21-3EDF-7A211DEA09CD}"/>
          </ac:spMkLst>
        </pc:spChg>
        <pc:picChg chg="del">
          <ac:chgData name="xiaochen li" userId="50b582a8adf77086" providerId="LiveId" clId="{0C53BA1E-D959-4F54-AF10-BC3D47E85CA9}" dt="2026-03-21T17:16:14.612" v="1834" actId="478"/>
          <ac:picMkLst>
            <pc:docMk/>
            <pc:sldMk cId="1840135651" sldId="355"/>
            <ac:picMk id="3" creationId="{412C556C-A4F9-FCDA-82A1-69FA1428FC0A}"/>
          </ac:picMkLst>
        </pc:picChg>
      </pc:sldChg>
      <pc:sldChg chg="addSp delSp modSp add mod">
        <pc:chgData name="xiaochen li" userId="50b582a8adf77086" providerId="LiveId" clId="{0C53BA1E-D959-4F54-AF10-BC3D47E85CA9}" dt="2026-03-21T17:18:32.651" v="1886" actId="1076"/>
        <pc:sldMkLst>
          <pc:docMk/>
          <pc:sldMk cId="297446880" sldId="356"/>
        </pc:sldMkLst>
        <pc:spChg chg="add del mod">
          <ac:chgData name="xiaochen li" userId="50b582a8adf77086" providerId="LiveId" clId="{0C53BA1E-D959-4F54-AF10-BC3D47E85CA9}" dt="2026-03-21T17:17:50.715" v="1881" actId="478"/>
          <ac:spMkLst>
            <pc:docMk/>
            <pc:sldMk cId="297446880" sldId="356"/>
            <ac:spMk id="5" creationId="{19CA0A8D-EBD1-1714-6A7A-D9B5B6441B16}"/>
          </ac:spMkLst>
        </pc:spChg>
        <pc:spChg chg="add mod">
          <ac:chgData name="xiaochen li" userId="50b582a8adf77086" providerId="LiveId" clId="{0C53BA1E-D959-4F54-AF10-BC3D47E85CA9}" dt="2026-03-21T17:18:09" v="1882"/>
          <ac:spMkLst>
            <pc:docMk/>
            <pc:sldMk cId="297446880" sldId="356"/>
            <ac:spMk id="7" creationId="{6E0FA078-DF3A-0C57-B5B0-F248A56A8A72}"/>
          </ac:spMkLst>
        </pc:spChg>
        <pc:spChg chg="del">
          <ac:chgData name="xiaochen li" userId="50b582a8adf77086" providerId="LiveId" clId="{0C53BA1E-D959-4F54-AF10-BC3D47E85CA9}" dt="2026-03-21T17:17:48.622" v="1880" actId="478"/>
          <ac:spMkLst>
            <pc:docMk/>
            <pc:sldMk cId="297446880" sldId="356"/>
            <ac:spMk id="8" creationId="{594ABB5D-8671-C59D-F603-3DB00D43EFDF}"/>
          </ac:spMkLst>
        </pc:spChg>
        <pc:spChg chg="add mod">
          <ac:chgData name="xiaochen li" userId="50b582a8adf77086" providerId="LiveId" clId="{0C53BA1E-D959-4F54-AF10-BC3D47E85CA9}" dt="2026-03-21T17:18:09" v="1882"/>
          <ac:spMkLst>
            <pc:docMk/>
            <pc:sldMk cId="297446880" sldId="356"/>
            <ac:spMk id="15" creationId="{FB8B5336-8515-9C1D-A45F-FE93819CA5D7}"/>
          </ac:spMkLst>
        </pc:spChg>
        <pc:spChg chg="add mod">
          <ac:chgData name="xiaochen li" userId="50b582a8adf77086" providerId="LiveId" clId="{0C53BA1E-D959-4F54-AF10-BC3D47E85CA9}" dt="2026-03-21T17:18:09" v="1882"/>
          <ac:spMkLst>
            <pc:docMk/>
            <pc:sldMk cId="297446880" sldId="356"/>
            <ac:spMk id="16" creationId="{E088C70D-EA8B-69EB-8824-07AF63C31315}"/>
          </ac:spMkLst>
        </pc:spChg>
        <pc:spChg chg="add mod">
          <ac:chgData name="xiaochen li" userId="50b582a8adf77086" providerId="LiveId" clId="{0C53BA1E-D959-4F54-AF10-BC3D47E85CA9}" dt="2026-03-21T17:18:09" v="1882"/>
          <ac:spMkLst>
            <pc:docMk/>
            <pc:sldMk cId="297446880" sldId="356"/>
            <ac:spMk id="19" creationId="{43C4643C-9418-1229-9550-2F647F720412}"/>
          </ac:spMkLst>
        </pc:spChg>
        <pc:spChg chg="add mod">
          <ac:chgData name="xiaochen li" userId="50b582a8adf77086" providerId="LiveId" clId="{0C53BA1E-D959-4F54-AF10-BC3D47E85CA9}" dt="2026-03-21T17:18:09" v="1882"/>
          <ac:spMkLst>
            <pc:docMk/>
            <pc:sldMk cId="297446880" sldId="356"/>
            <ac:spMk id="22" creationId="{BA2F95EF-AD70-B5E0-C057-8D8C132F4BC6}"/>
          </ac:spMkLst>
        </pc:spChg>
        <pc:spChg chg="add mod">
          <ac:chgData name="xiaochen li" userId="50b582a8adf77086" providerId="LiveId" clId="{0C53BA1E-D959-4F54-AF10-BC3D47E85CA9}" dt="2026-03-21T17:18:09" v="1882"/>
          <ac:spMkLst>
            <pc:docMk/>
            <pc:sldMk cId="297446880" sldId="356"/>
            <ac:spMk id="24" creationId="{3556F5E5-51B5-35A7-7CD4-36ABE593B1B9}"/>
          </ac:spMkLst>
        </pc:spChg>
        <pc:spChg chg="add mod">
          <ac:chgData name="xiaochen li" userId="50b582a8adf77086" providerId="LiveId" clId="{0C53BA1E-D959-4F54-AF10-BC3D47E85CA9}" dt="2026-03-21T17:18:09" v="1882"/>
          <ac:spMkLst>
            <pc:docMk/>
            <pc:sldMk cId="297446880" sldId="356"/>
            <ac:spMk id="26" creationId="{1BC5EF6A-EE23-435B-3724-6D65C2F52BC2}"/>
          </ac:spMkLst>
        </pc:spChg>
        <pc:spChg chg="del">
          <ac:chgData name="xiaochen li" userId="50b582a8adf77086" providerId="LiveId" clId="{0C53BA1E-D959-4F54-AF10-BC3D47E85CA9}" dt="2026-03-21T17:18:27.988" v="1885" actId="478"/>
          <ac:spMkLst>
            <pc:docMk/>
            <pc:sldMk cId="297446880" sldId="356"/>
            <ac:spMk id="28" creationId="{ADE28A33-B918-537D-05A1-2B452212FE72}"/>
          </ac:spMkLst>
        </pc:spChg>
        <pc:spChg chg="add mod">
          <ac:chgData name="xiaochen li" userId="50b582a8adf77086" providerId="LiveId" clId="{0C53BA1E-D959-4F54-AF10-BC3D47E85CA9}" dt="2026-03-21T17:18:09" v="1882"/>
          <ac:spMkLst>
            <pc:docMk/>
            <pc:sldMk cId="297446880" sldId="356"/>
            <ac:spMk id="31" creationId="{213DE0F3-AE44-6681-FB8B-7C7EBB39FB9F}"/>
          </ac:spMkLst>
        </pc:spChg>
        <pc:spChg chg="add mod">
          <ac:chgData name="xiaochen li" userId="50b582a8adf77086" providerId="LiveId" clId="{0C53BA1E-D959-4F54-AF10-BC3D47E85CA9}" dt="2026-03-21T17:18:09" v="1882"/>
          <ac:spMkLst>
            <pc:docMk/>
            <pc:sldMk cId="297446880" sldId="356"/>
            <ac:spMk id="37" creationId="{6244B670-C810-16FF-A266-62246AFC897D}"/>
          </ac:spMkLst>
        </pc:spChg>
        <pc:spChg chg="add mod">
          <ac:chgData name="xiaochen li" userId="50b582a8adf77086" providerId="LiveId" clId="{0C53BA1E-D959-4F54-AF10-BC3D47E85CA9}" dt="2026-03-21T17:18:09" v="1882"/>
          <ac:spMkLst>
            <pc:docMk/>
            <pc:sldMk cId="297446880" sldId="356"/>
            <ac:spMk id="41" creationId="{BED1C20B-888D-2E8F-0053-9FAE62C26624}"/>
          </ac:spMkLst>
        </pc:spChg>
        <pc:spChg chg="add mod">
          <ac:chgData name="xiaochen li" userId="50b582a8adf77086" providerId="LiveId" clId="{0C53BA1E-D959-4F54-AF10-BC3D47E85CA9}" dt="2026-03-21T17:18:32.651" v="1886" actId="1076"/>
          <ac:spMkLst>
            <pc:docMk/>
            <pc:sldMk cId="297446880" sldId="356"/>
            <ac:spMk id="45" creationId="{5D954C07-3C49-5A03-361C-FD11832AD55E}"/>
          </ac:spMkLst>
        </pc:spChg>
      </pc:sldChg>
      <pc:sldChg chg="modSp add mod ord">
        <pc:chgData name="xiaochen li" userId="50b582a8adf77086" providerId="LiveId" clId="{0C53BA1E-D959-4F54-AF10-BC3D47E85CA9}" dt="2026-03-21T17:20:57.397" v="1924" actId="20577"/>
        <pc:sldMkLst>
          <pc:docMk/>
          <pc:sldMk cId="1917572716" sldId="357"/>
        </pc:sldMkLst>
        <pc:spChg chg="mod">
          <ac:chgData name="xiaochen li" userId="50b582a8adf77086" providerId="LiveId" clId="{0C53BA1E-D959-4F54-AF10-BC3D47E85CA9}" dt="2026-03-21T17:20:57.397" v="1924" actId="20577"/>
          <ac:spMkLst>
            <pc:docMk/>
            <pc:sldMk cId="1917572716" sldId="357"/>
            <ac:spMk id="8" creationId="{6B46AA80-CF79-153A-1C99-DA3458B42963}"/>
          </ac:spMkLst>
        </pc:spChg>
      </pc:sldChg>
      <pc:sldChg chg="modSp add mod">
        <pc:chgData name="xiaochen li" userId="50b582a8adf77086" providerId="LiveId" clId="{0C53BA1E-D959-4F54-AF10-BC3D47E85CA9}" dt="2026-03-21T17:24:09.002" v="1954" actId="20577"/>
        <pc:sldMkLst>
          <pc:docMk/>
          <pc:sldMk cId="2007453227" sldId="358"/>
        </pc:sldMkLst>
        <pc:spChg chg="mod">
          <ac:chgData name="xiaochen li" userId="50b582a8adf77086" providerId="LiveId" clId="{0C53BA1E-D959-4F54-AF10-BC3D47E85CA9}" dt="2026-03-21T17:24:09.002" v="1954" actId="20577"/>
          <ac:spMkLst>
            <pc:docMk/>
            <pc:sldMk cId="2007453227" sldId="358"/>
            <ac:spMk id="8" creationId="{13E47BF3-ED54-443C-E6B8-B8C3C6471ACD}"/>
          </ac:spMkLst>
        </pc:spChg>
      </pc:sldChg>
      <pc:sldChg chg="addSp modSp add mod">
        <pc:chgData name="xiaochen li" userId="50b582a8adf77086" providerId="LiveId" clId="{0C53BA1E-D959-4F54-AF10-BC3D47E85CA9}" dt="2026-03-21T17:30:42.518" v="2061" actId="1076"/>
        <pc:sldMkLst>
          <pc:docMk/>
          <pc:sldMk cId="2674201342" sldId="359"/>
        </pc:sldMkLst>
        <pc:spChg chg="mod">
          <ac:chgData name="xiaochen li" userId="50b582a8adf77086" providerId="LiveId" clId="{0C53BA1E-D959-4F54-AF10-BC3D47E85CA9}" dt="2026-03-21T17:30:19.515" v="2035"/>
          <ac:spMkLst>
            <pc:docMk/>
            <pc:sldMk cId="2674201342" sldId="359"/>
            <ac:spMk id="8" creationId="{1D22200F-5AC8-424A-5013-EB02C67553B1}"/>
          </ac:spMkLst>
        </pc:spChg>
        <pc:picChg chg="add mod">
          <ac:chgData name="xiaochen li" userId="50b582a8adf77086" providerId="LiveId" clId="{0C53BA1E-D959-4F54-AF10-BC3D47E85CA9}" dt="2026-03-21T17:30:35.079" v="2058" actId="1036"/>
          <ac:picMkLst>
            <pc:docMk/>
            <pc:sldMk cId="2674201342" sldId="359"/>
            <ac:picMk id="3" creationId="{7FE93853-808F-0CF1-3F35-57CE49A5E1EF}"/>
          </ac:picMkLst>
        </pc:picChg>
        <pc:picChg chg="add mod">
          <ac:chgData name="xiaochen li" userId="50b582a8adf77086" providerId="LiveId" clId="{0C53BA1E-D959-4F54-AF10-BC3D47E85CA9}" dt="2026-03-21T17:30:42.518" v="2061" actId="1076"/>
          <ac:picMkLst>
            <pc:docMk/>
            <pc:sldMk cId="2674201342" sldId="359"/>
            <ac:picMk id="5" creationId="{EFF10523-FE9A-D1A1-AB26-AC7345F98B48}"/>
          </ac:picMkLst>
        </pc:picChg>
        <pc:picChg chg="add mod">
          <ac:chgData name="xiaochen li" userId="50b582a8adf77086" providerId="LiveId" clId="{0C53BA1E-D959-4F54-AF10-BC3D47E85CA9}" dt="2026-03-21T17:30:40.735" v="2060" actId="1076"/>
          <ac:picMkLst>
            <pc:docMk/>
            <pc:sldMk cId="2674201342" sldId="359"/>
            <ac:picMk id="6" creationId="{CFAF9974-C6A0-AF3D-FFF8-3FB23BF6D3E9}"/>
          </ac:picMkLst>
        </pc:picChg>
        <pc:picChg chg="add mod">
          <ac:chgData name="xiaochen li" userId="50b582a8adf77086" providerId="LiveId" clId="{0C53BA1E-D959-4F54-AF10-BC3D47E85CA9}" dt="2026-03-21T17:30:38.713" v="2059" actId="1076"/>
          <ac:picMkLst>
            <pc:docMk/>
            <pc:sldMk cId="2674201342" sldId="359"/>
            <ac:picMk id="7" creationId="{113BBC04-9C75-01C2-3375-D342E6C03743}"/>
          </ac:picMkLst>
        </pc:picChg>
        <pc:picChg chg="add mod">
          <ac:chgData name="xiaochen li" userId="50b582a8adf77086" providerId="LiveId" clId="{0C53BA1E-D959-4F54-AF10-BC3D47E85CA9}" dt="2026-03-21T17:30:35.079" v="2058" actId="1036"/>
          <ac:picMkLst>
            <pc:docMk/>
            <pc:sldMk cId="2674201342" sldId="359"/>
            <ac:picMk id="9" creationId="{69CBBDBB-E6FB-0AEA-0273-7D14582ED48D}"/>
          </ac:picMkLst>
        </pc:picChg>
        <pc:picChg chg="add mod">
          <ac:chgData name="xiaochen li" userId="50b582a8adf77086" providerId="LiveId" clId="{0C53BA1E-D959-4F54-AF10-BC3D47E85CA9}" dt="2026-03-21T17:30:35.079" v="2058" actId="1036"/>
          <ac:picMkLst>
            <pc:docMk/>
            <pc:sldMk cId="2674201342" sldId="359"/>
            <ac:picMk id="10" creationId="{DDFBD299-0C24-0E22-4BF5-F69736CB186E}"/>
          </ac:picMkLst>
        </pc:picChg>
        <pc:picChg chg="add mod">
          <ac:chgData name="xiaochen li" userId="50b582a8adf77086" providerId="LiveId" clId="{0C53BA1E-D959-4F54-AF10-BC3D47E85CA9}" dt="2026-03-21T17:30:35.079" v="2058" actId="1036"/>
          <ac:picMkLst>
            <pc:docMk/>
            <pc:sldMk cId="2674201342" sldId="359"/>
            <ac:picMk id="11" creationId="{618495CF-306B-3AE0-AACD-4AC336C14949}"/>
          </ac:picMkLst>
        </pc:picChg>
      </pc:sldChg>
      <pc:sldChg chg="delSp modSp add mod">
        <pc:chgData name="xiaochen li" userId="50b582a8adf77086" providerId="LiveId" clId="{0C53BA1E-D959-4F54-AF10-BC3D47E85CA9}" dt="2026-03-21T18:02:06.517" v="2120"/>
        <pc:sldMkLst>
          <pc:docMk/>
          <pc:sldMk cId="2633825535" sldId="360"/>
        </pc:sldMkLst>
        <pc:spChg chg="mod">
          <ac:chgData name="xiaochen li" userId="50b582a8adf77086" providerId="LiveId" clId="{0C53BA1E-D959-4F54-AF10-BC3D47E85CA9}" dt="2026-03-21T18:02:06.517" v="2120"/>
          <ac:spMkLst>
            <pc:docMk/>
            <pc:sldMk cId="2633825535" sldId="360"/>
            <ac:spMk id="8" creationId="{3BCA0366-08B6-A28D-D2C8-007C74332B81}"/>
          </ac:spMkLst>
        </pc:spChg>
        <pc:picChg chg="del">
          <ac:chgData name="xiaochen li" userId="50b582a8adf77086" providerId="LiveId" clId="{0C53BA1E-D959-4F54-AF10-BC3D47E85CA9}" dt="2026-03-21T17:55:44.352" v="2063" actId="478"/>
          <ac:picMkLst>
            <pc:docMk/>
            <pc:sldMk cId="2633825535" sldId="360"/>
            <ac:picMk id="3" creationId="{46B61AC4-B4A9-91A3-7691-1F6DF3CEDC9F}"/>
          </ac:picMkLst>
        </pc:picChg>
        <pc:picChg chg="del">
          <ac:chgData name="xiaochen li" userId="50b582a8adf77086" providerId="LiveId" clId="{0C53BA1E-D959-4F54-AF10-BC3D47E85CA9}" dt="2026-03-21T17:55:45.238" v="2064" actId="478"/>
          <ac:picMkLst>
            <pc:docMk/>
            <pc:sldMk cId="2633825535" sldId="360"/>
            <ac:picMk id="5" creationId="{53327FB7-2AA6-57EB-D58F-74C9FA81EE7C}"/>
          </ac:picMkLst>
        </pc:picChg>
        <pc:picChg chg="del">
          <ac:chgData name="xiaochen li" userId="50b582a8adf77086" providerId="LiveId" clId="{0C53BA1E-D959-4F54-AF10-BC3D47E85CA9}" dt="2026-03-21T17:55:45.701" v="2065" actId="478"/>
          <ac:picMkLst>
            <pc:docMk/>
            <pc:sldMk cId="2633825535" sldId="360"/>
            <ac:picMk id="6" creationId="{533320A8-5E5A-6DDB-DCB1-C57A46402254}"/>
          </ac:picMkLst>
        </pc:picChg>
        <pc:picChg chg="del">
          <ac:chgData name="xiaochen li" userId="50b582a8adf77086" providerId="LiveId" clId="{0C53BA1E-D959-4F54-AF10-BC3D47E85CA9}" dt="2026-03-21T17:55:47.193" v="2067" actId="478"/>
          <ac:picMkLst>
            <pc:docMk/>
            <pc:sldMk cId="2633825535" sldId="360"/>
            <ac:picMk id="7" creationId="{EF1B1FED-651F-72BE-092F-056F4078263C}"/>
          </ac:picMkLst>
        </pc:picChg>
        <pc:picChg chg="del">
          <ac:chgData name="xiaochen li" userId="50b582a8adf77086" providerId="LiveId" clId="{0C53BA1E-D959-4F54-AF10-BC3D47E85CA9}" dt="2026-03-21T17:55:47.909" v="2068" actId="478"/>
          <ac:picMkLst>
            <pc:docMk/>
            <pc:sldMk cId="2633825535" sldId="360"/>
            <ac:picMk id="9" creationId="{4F74B94E-C7A4-F85C-06D4-40DBCE411475}"/>
          </ac:picMkLst>
        </pc:picChg>
        <pc:picChg chg="del">
          <ac:chgData name="xiaochen li" userId="50b582a8adf77086" providerId="LiveId" clId="{0C53BA1E-D959-4F54-AF10-BC3D47E85CA9}" dt="2026-03-21T17:55:48.383" v="2069" actId="478"/>
          <ac:picMkLst>
            <pc:docMk/>
            <pc:sldMk cId="2633825535" sldId="360"/>
            <ac:picMk id="10" creationId="{C2B0B645-8649-F9B6-BF90-A5EE03410604}"/>
          </ac:picMkLst>
        </pc:picChg>
        <pc:picChg chg="del">
          <ac:chgData name="xiaochen li" userId="50b582a8adf77086" providerId="LiveId" clId="{0C53BA1E-D959-4F54-AF10-BC3D47E85CA9}" dt="2026-03-21T17:55:46.732" v="2066" actId="478"/>
          <ac:picMkLst>
            <pc:docMk/>
            <pc:sldMk cId="2633825535" sldId="360"/>
            <ac:picMk id="11" creationId="{EFA0226A-2796-63D5-5F38-0C01813787BE}"/>
          </ac:picMkLst>
        </pc:picChg>
      </pc:sldChg>
      <pc:sldChg chg="addSp delSp modSp add mod modNotesTx">
        <pc:chgData name="xiaochen li" userId="50b582a8adf77086" providerId="LiveId" clId="{0C53BA1E-D959-4F54-AF10-BC3D47E85CA9}" dt="2026-03-21T21:39:31.564" v="2666" actId="1076"/>
        <pc:sldMkLst>
          <pc:docMk/>
          <pc:sldMk cId="375291255" sldId="361"/>
        </pc:sldMkLst>
        <pc:spChg chg="add del">
          <ac:chgData name="xiaochen li" userId="50b582a8adf77086" providerId="LiveId" clId="{0C53BA1E-D959-4F54-AF10-BC3D47E85CA9}" dt="2026-03-21T21:36:49.706" v="2618" actId="22"/>
          <ac:spMkLst>
            <pc:docMk/>
            <pc:sldMk cId="375291255" sldId="361"/>
            <ac:spMk id="5" creationId="{38F94305-FFA0-A5F1-BD4A-59EBFD0C2C1F}"/>
          </ac:spMkLst>
        </pc:spChg>
        <pc:spChg chg="add mod">
          <ac:chgData name="xiaochen li" userId="50b582a8adf77086" providerId="LiveId" clId="{0C53BA1E-D959-4F54-AF10-BC3D47E85CA9}" dt="2026-03-21T21:39:31.564" v="2666" actId="1076"/>
          <ac:spMkLst>
            <pc:docMk/>
            <pc:sldMk cId="375291255" sldId="361"/>
            <ac:spMk id="7" creationId="{CFA94BED-2762-6147-7F48-C96095879C67}"/>
          </ac:spMkLst>
        </pc:spChg>
        <pc:spChg chg="mod">
          <ac:chgData name="xiaochen li" userId="50b582a8adf77086" providerId="LiveId" clId="{0C53BA1E-D959-4F54-AF10-BC3D47E85CA9}" dt="2026-03-21T21:39:23.440" v="2664" actId="20577"/>
          <ac:spMkLst>
            <pc:docMk/>
            <pc:sldMk cId="375291255" sldId="361"/>
            <ac:spMk id="8" creationId="{CCC77D11-C7B2-8EE8-9022-3E0512604488}"/>
          </ac:spMkLst>
        </pc:spChg>
      </pc:sldChg>
      <pc:sldChg chg="delSp modSp add mod">
        <pc:chgData name="xiaochen li" userId="50b582a8adf77086" providerId="LiveId" clId="{0C53BA1E-D959-4F54-AF10-BC3D47E85CA9}" dt="2026-03-21T18:16:28.077" v="2155" actId="313"/>
        <pc:sldMkLst>
          <pc:docMk/>
          <pc:sldMk cId="1987911437" sldId="362"/>
        </pc:sldMkLst>
        <pc:spChg chg="mod">
          <ac:chgData name="xiaochen li" userId="50b582a8adf77086" providerId="LiveId" clId="{0C53BA1E-D959-4F54-AF10-BC3D47E85CA9}" dt="2026-03-21T18:16:28.077" v="2155" actId="313"/>
          <ac:spMkLst>
            <pc:docMk/>
            <pc:sldMk cId="1987911437" sldId="362"/>
            <ac:spMk id="8" creationId="{9BF091E3-3288-543B-21A1-0021D4655BD7}"/>
          </ac:spMkLst>
        </pc:spChg>
        <pc:picChg chg="del">
          <ac:chgData name="xiaochen li" userId="50b582a8adf77086" providerId="LiveId" clId="{0C53BA1E-D959-4F54-AF10-BC3D47E85CA9}" dt="2026-03-21T18:15:13.060" v="2127" actId="478"/>
          <ac:picMkLst>
            <pc:docMk/>
            <pc:sldMk cId="1987911437" sldId="362"/>
            <ac:picMk id="3" creationId="{8AFF1222-6CC2-DD3D-60CF-AB01AEAC9B37}"/>
          </ac:picMkLst>
        </pc:picChg>
        <pc:picChg chg="del">
          <ac:chgData name="xiaochen li" userId="50b582a8adf77086" providerId="LiveId" clId="{0C53BA1E-D959-4F54-AF10-BC3D47E85CA9}" dt="2026-03-21T18:15:14.925" v="2129" actId="478"/>
          <ac:picMkLst>
            <pc:docMk/>
            <pc:sldMk cId="1987911437" sldId="362"/>
            <ac:picMk id="5" creationId="{CEFF12ED-20CE-6D7B-245F-8E76562A296A}"/>
          </ac:picMkLst>
        </pc:picChg>
        <pc:picChg chg="del mod">
          <ac:chgData name="xiaochen li" userId="50b582a8adf77086" providerId="LiveId" clId="{0C53BA1E-D959-4F54-AF10-BC3D47E85CA9}" dt="2026-03-21T18:15:15.337" v="2131" actId="478"/>
          <ac:picMkLst>
            <pc:docMk/>
            <pc:sldMk cId="1987911437" sldId="362"/>
            <ac:picMk id="6" creationId="{290B9DD1-DA9B-8926-D1DA-D1DB965815B9}"/>
          </ac:picMkLst>
        </pc:picChg>
        <pc:picChg chg="del mod">
          <ac:chgData name="xiaochen li" userId="50b582a8adf77086" providerId="LiveId" clId="{0C53BA1E-D959-4F54-AF10-BC3D47E85CA9}" dt="2026-03-21T18:15:16.211" v="2134" actId="478"/>
          <ac:picMkLst>
            <pc:docMk/>
            <pc:sldMk cId="1987911437" sldId="362"/>
            <ac:picMk id="7" creationId="{E8F4AA20-3213-7DE5-50D8-3800D310D065}"/>
          </ac:picMkLst>
        </pc:picChg>
        <pc:picChg chg="del">
          <ac:chgData name="xiaochen li" userId="50b582a8adf77086" providerId="LiveId" clId="{0C53BA1E-D959-4F54-AF10-BC3D47E85CA9}" dt="2026-03-21T18:15:15.750" v="2132" actId="478"/>
          <ac:picMkLst>
            <pc:docMk/>
            <pc:sldMk cId="1987911437" sldId="362"/>
            <ac:picMk id="9" creationId="{D8D1B505-BB7D-F82E-EC50-145CCDF71C6F}"/>
          </ac:picMkLst>
        </pc:picChg>
        <pc:picChg chg="del">
          <ac:chgData name="xiaochen li" userId="50b582a8adf77086" providerId="LiveId" clId="{0C53BA1E-D959-4F54-AF10-BC3D47E85CA9}" dt="2026-03-21T18:15:14.493" v="2128" actId="478"/>
          <ac:picMkLst>
            <pc:docMk/>
            <pc:sldMk cId="1987911437" sldId="362"/>
            <ac:picMk id="10" creationId="{307D8DB7-8300-DE80-69FD-5B832C0D0477}"/>
          </ac:picMkLst>
        </pc:picChg>
        <pc:picChg chg="del">
          <ac:chgData name="xiaochen li" userId="50b582a8adf77086" providerId="LiveId" clId="{0C53BA1E-D959-4F54-AF10-BC3D47E85CA9}" dt="2026-03-21T18:15:16.656" v="2135" actId="478"/>
          <ac:picMkLst>
            <pc:docMk/>
            <pc:sldMk cId="1987911437" sldId="362"/>
            <ac:picMk id="11" creationId="{3A391A13-23CE-906C-8FCD-F7E55A4A99DB}"/>
          </ac:picMkLst>
        </pc:picChg>
      </pc:sldChg>
      <pc:sldChg chg="addSp delSp modSp add mod modNotesTx">
        <pc:chgData name="xiaochen li" userId="50b582a8adf77086" providerId="LiveId" clId="{0C53BA1E-D959-4F54-AF10-BC3D47E85CA9}" dt="2026-03-21T18:29:05.923" v="2223" actId="255"/>
        <pc:sldMkLst>
          <pc:docMk/>
          <pc:sldMk cId="4277866971" sldId="363"/>
        </pc:sldMkLst>
        <pc:spChg chg="mod">
          <ac:chgData name="xiaochen li" userId="50b582a8adf77086" providerId="LiveId" clId="{0C53BA1E-D959-4F54-AF10-BC3D47E85CA9}" dt="2026-03-21T18:29:05.923" v="2223" actId="255"/>
          <ac:spMkLst>
            <pc:docMk/>
            <pc:sldMk cId="4277866971" sldId="363"/>
            <ac:spMk id="8" creationId="{B12C36B4-1D81-784E-930D-6AE3A6C092F5}"/>
          </ac:spMkLst>
        </pc:spChg>
        <pc:picChg chg="add mod">
          <ac:chgData name="xiaochen li" userId="50b582a8adf77086" providerId="LiveId" clId="{0C53BA1E-D959-4F54-AF10-BC3D47E85CA9}" dt="2026-03-21T18:18:21.909" v="2185" actId="1076"/>
          <ac:picMkLst>
            <pc:docMk/>
            <pc:sldMk cId="4277866971" sldId="363"/>
            <ac:picMk id="3" creationId="{F8F3FE42-8D1C-3A96-A450-B3771025DFE1}"/>
          </ac:picMkLst>
        </pc:picChg>
        <pc:picChg chg="add del mod modCrop">
          <ac:chgData name="xiaochen li" userId="50b582a8adf77086" providerId="LiveId" clId="{0C53BA1E-D959-4F54-AF10-BC3D47E85CA9}" dt="2026-03-21T18:28:38.743" v="2217" actId="478"/>
          <ac:picMkLst>
            <pc:docMk/>
            <pc:sldMk cId="4277866971" sldId="363"/>
            <ac:picMk id="5" creationId="{BD23AA8D-2727-4988-8E65-186EFCA1E9EC}"/>
          </ac:picMkLst>
        </pc:picChg>
        <pc:picChg chg="add mod">
          <ac:chgData name="xiaochen li" userId="50b582a8adf77086" providerId="LiveId" clId="{0C53BA1E-D959-4F54-AF10-BC3D47E85CA9}" dt="2026-03-21T18:28:49.908" v="2219" actId="1076"/>
          <ac:picMkLst>
            <pc:docMk/>
            <pc:sldMk cId="4277866971" sldId="363"/>
            <ac:picMk id="6" creationId="{D268989D-704E-626B-5A13-34FF573A541E}"/>
          </ac:picMkLst>
        </pc:picChg>
      </pc:sldChg>
      <pc:sldChg chg="addSp delSp modSp add mod modNotesTx">
        <pc:chgData name="xiaochen li" userId="50b582a8adf77086" providerId="LiveId" clId="{0C53BA1E-D959-4F54-AF10-BC3D47E85CA9}" dt="2026-03-21T20:41:11.426" v="2272" actId="1076"/>
        <pc:sldMkLst>
          <pc:docMk/>
          <pc:sldMk cId="2890179714" sldId="364"/>
        </pc:sldMkLst>
        <pc:spChg chg="mod">
          <ac:chgData name="xiaochen li" userId="50b582a8adf77086" providerId="LiveId" clId="{0C53BA1E-D959-4F54-AF10-BC3D47E85CA9}" dt="2026-03-21T18:26:13.818" v="2197" actId="20577"/>
          <ac:spMkLst>
            <pc:docMk/>
            <pc:sldMk cId="2890179714" sldId="364"/>
            <ac:spMk id="8" creationId="{9F766173-D227-B9D8-2D16-F9506EA8475F}"/>
          </ac:spMkLst>
        </pc:spChg>
        <pc:picChg chg="del">
          <ac:chgData name="xiaochen li" userId="50b582a8adf77086" providerId="LiveId" clId="{0C53BA1E-D959-4F54-AF10-BC3D47E85CA9}" dt="2026-03-21T18:26:06.701" v="2193" actId="478"/>
          <ac:picMkLst>
            <pc:docMk/>
            <pc:sldMk cId="2890179714" sldId="364"/>
            <ac:picMk id="3" creationId="{6D8AAEBE-ED7B-AE44-E163-310A97D9BE7B}"/>
          </ac:picMkLst>
        </pc:picChg>
        <pc:picChg chg="del">
          <ac:chgData name="xiaochen li" userId="50b582a8adf77086" providerId="LiveId" clId="{0C53BA1E-D959-4F54-AF10-BC3D47E85CA9}" dt="2026-03-21T18:26:06.163" v="2192" actId="478"/>
          <ac:picMkLst>
            <pc:docMk/>
            <pc:sldMk cId="2890179714" sldId="364"/>
            <ac:picMk id="5" creationId="{D2B7A457-A77B-D5CB-FFF2-8FF632BFD13D}"/>
          </ac:picMkLst>
        </pc:picChg>
        <pc:picChg chg="add mod">
          <ac:chgData name="xiaochen li" userId="50b582a8adf77086" providerId="LiveId" clId="{0C53BA1E-D959-4F54-AF10-BC3D47E85CA9}" dt="2026-03-21T18:27:21.191" v="2211" actId="1076"/>
          <ac:picMkLst>
            <pc:docMk/>
            <pc:sldMk cId="2890179714" sldId="364"/>
            <ac:picMk id="7" creationId="{F78C2D79-3687-942C-9CD0-C88A94BB6F06}"/>
          </ac:picMkLst>
        </pc:picChg>
        <pc:picChg chg="add mod">
          <ac:chgData name="xiaochen li" userId="50b582a8adf77086" providerId="LiveId" clId="{0C53BA1E-D959-4F54-AF10-BC3D47E85CA9}" dt="2026-03-21T20:41:11.426" v="2272" actId="1076"/>
          <ac:picMkLst>
            <pc:docMk/>
            <pc:sldMk cId="2890179714" sldId="364"/>
            <ac:picMk id="10" creationId="{042C6F1A-D90E-4A64-7FFC-5022B0B6437C}"/>
          </ac:picMkLst>
        </pc:picChg>
      </pc:sldChg>
      <pc:sldChg chg="delSp modSp add mod modNotesTx">
        <pc:chgData name="xiaochen li" userId="50b582a8adf77086" providerId="LiveId" clId="{0C53BA1E-D959-4F54-AF10-BC3D47E85CA9}" dt="2026-03-21T18:31:17.718" v="2243" actId="20577"/>
        <pc:sldMkLst>
          <pc:docMk/>
          <pc:sldMk cId="2712541388" sldId="365"/>
        </pc:sldMkLst>
        <pc:spChg chg="mod">
          <ac:chgData name="xiaochen li" userId="50b582a8adf77086" providerId="LiveId" clId="{0C53BA1E-D959-4F54-AF10-BC3D47E85CA9}" dt="2026-03-21T18:31:11.099" v="2242" actId="15"/>
          <ac:spMkLst>
            <pc:docMk/>
            <pc:sldMk cId="2712541388" sldId="365"/>
            <ac:spMk id="8" creationId="{BC61A275-7173-8D84-17DA-67BCB1B02B65}"/>
          </ac:spMkLst>
        </pc:spChg>
        <pc:picChg chg="del">
          <ac:chgData name="xiaochen li" userId="50b582a8adf77086" providerId="LiveId" clId="{0C53BA1E-D959-4F54-AF10-BC3D47E85CA9}" dt="2026-03-21T18:30:30.065" v="2227" actId="478"/>
          <ac:picMkLst>
            <pc:docMk/>
            <pc:sldMk cId="2712541388" sldId="365"/>
            <ac:picMk id="7" creationId="{8890A72E-B60B-B246-4835-FD46A8875C49}"/>
          </ac:picMkLst>
        </pc:picChg>
        <pc:picChg chg="del">
          <ac:chgData name="xiaochen li" userId="50b582a8adf77086" providerId="LiveId" clId="{0C53BA1E-D959-4F54-AF10-BC3D47E85CA9}" dt="2026-03-21T18:30:30.596" v="2228" actId="478"/>
          <ac:picMkLst>
            <pc:docMk/>
            <pc:sldMk cId="2712541388" sldId="365"/>
            <ac:picMk id="10" creationId="{2946EB8A-24B3-0110-F18E-9C770EAF6FA9}"/>
          </ac:picMkLst>
        </pc:picChg>
      </pc:sldChg>
      <pc:sldChg chg="modSp add mod">
        <pc:chgData name="xiaochen li" userId="50b582a8adf77086" providerId="LiveId" clId="{0C53BA1E-D959-4F54-AF10-BC3D47E85CA9}" dt="2026-03-21T18:33:43.893" v="2260" actId="20577"/>
        <pc:sldMkLst>
          <pc:docMk/>
          <pc:sldMk cId="947041319" sldId="366"/>
        </pc:sldMkLst>
        <pc:spChg chg="mod">
          <ac:chgData name="xiaochen li" userId="50b582a8adf77086" providerId="LiveId" clId="{0C53BA1E-D959-4F54-AF10-BC3D47E85CA9}" dt="2026-03-21T18:33:43.893" v="2260" actId="20577"/>
          <ac:spMkLst>
            <pc:docMk/>
            <pc:sldMk cId="947041319" sldId="366"/>
            <ac:spMk id="8" creationId="{7C69E8C2-12A6-A5F4-7061-01412D0D130E}"/>
          </ac:spMkLst>
        </pc:spChg>
      </pc:sldChg>
      <pc:sldChg chg="addSp modSp add mod">
        <pc:chgData name="xiaochen li" userId="50b582a8adf77086" providerId="LiveId" clId="{0C53BA1E-D959-4F54-AF10-BC3D47E85CA9}" dt="2026-03-21T18:34:09.885" v="2265" actId="1076"/>
        <pc:sldMkLst>
          <pc:docMk/>
          <pc:sldMk cId="1443626658" sldId="367"/>
        </pc:sldMkLst>
        <pc:spChg chg="mod">
          <ac:chgData name="xiaochen li" userId="50b582a8adf77086" providerId="LiveId" clId="{0C53BA1E-D959-4F54-AF10-BC3D47E85CA9}" dt="2026-03-21T18:34:00.772" v="2262" actId="20577"/>
          <ac:spMkLst>
            <pc:docMk/>
            <pc:sldMk cId="1443626658" sldId="367"/>
            <ac:spMk id="8" creationId="{759A663A-03AA-A5E3-E934-0B759B21919E}"/>
          </ac:spMkLst>
        </pc:spChg>
        <pc:picChg chg="add mod">
          <ac:chgData name="xiaochen li" userId="50b582a8adf77086" providerId="LiveId" clId="{0C53BA1E-D959-4F54-AF10-BC3D47E85CA9}" dt="2026-03-21T18:34:09.885" v="2265" actId="1076"/>
          <ac:picMkLst>
            <pc:docMk/>
            <pc:sldMk cId="1443626658" sldId="367"/>
            <ac:picMk id="5" creationId="{D4F2229A-7089-0367-1499-79E1623B1179}"/>
          </ac:picMkLst>
        </pc:picChg>
      </pc:sldChg>
      <pc:sldChg chg="add del">
        <pc:chgData name="xiaochen li" userId="50b582a8adf77086" providerId="LiveId" clId="{0C53BA1E-D959-4F54-AF10-BC3D47E85CA9}" dt="2026-03-21T18:36:25.354" v="2267" actId="47"/>
        <pc:sldMkLst>
          <pc:docMk/>
          <pc:sldMk cId="1129001857" sldId="368"/>
        </pc:sldMkLst>
      </pc:sldChg>
      <pc:sldChg chg="addSp modSp add mod">
        <pc:chgData name="xiaochen li" userId="50b582a8adf77086" providerId="LiveId" clId="{0C53BA1E-D959-4F54-AF10-BC3D47E85CA9}" dt="2026-03-21T21:18:04.496" v="2491" actId="14100"/>
        <pc:sldMkLst>
          <pc:docMk/>
          <pc:sldMk cId="2055328068" sldId="368"/>
        </pc:sldMkLst>
        <pc:spChg chg="mod">
          <ac:chgData name="xiaochen li" userId="50b582a8adf77086" providerId="LiveId" clId="{0C53BA1E-D959-4F54-AF10-BC3D47E85CA9}" dt="2026-03-21T18:36:31.748" v="2269" actId="20577"/>
          <ac:spMkLst>
            <pc:docMk/>
            <pc:sldMk cId="2055328068" sldId="368"/>
            <ac:spMk id="8" creationId="{ED79D87F-3A36-6A25-15DF-BB03789CD77B}"/>
          </ac:spMkLst>
        </pc:spChg>
        <pc:picChg chg="add mod">
          <ac:chgData name="xiaochen li" userId="50b582a8adf77086" providerId="LiveId" clId="{0C53BA1E-D959-4F54-AF10-BC3D47E85CA9}" dt="2026-03-21T21:14:10.368" v="2435" actId="1076"/>
          <ac:picMkLst>
            <pc:docMk/>
            <pc:sldMk cId="2055328068" sldId="368"/>
            <ac:picMk id="3" creationId="{93B7746E-999C-C02B-20CE-0BF5E40F0DE6}"/>
          </ac:picMkLst>
        </pc:picChg>
        <pc:picChg chg="add mod">
          <ac:chgData name="xiaochen li" userId="50b582a8adf77086" providerId="LiveId" clId="{0C53BA1E-D959-4F54-AF10-BC3D47E85CA9}" dt="2026-03-21T21:14:32.349" v="2440" actId="14100"/>
          <ac:picMkLst>
            <pc:docMk/>
            <pc:sldMk cId="2055328068" sldId="368"/>
            <ac:picMk id="6" creationId="{7DC43416-0181-1509-5DC1-698B0AB30301}"/>
          </ac:picMkLst>
        </pc:picChg>
        <pc:cxnChg chg="add mod">
          <ac:chgData name="xiaochen li" userId="50b582a8adf77086" providerId="LiveId" clId="{0C53BA1E-D959-4F54-AF10-BC3D47E85CA9}" dt="2026-03-21T21:18:00.579" v="2490" actId="14100"/>
          <ac:cxnSpMkLst>
            <pc:docMk/>
            <pc:sldMk cId="2055328068" sldId="368"/>
            <ac:cxnSpMk id="9" creationId="{F23E28AD-6997-508A-64C3-F928627DAAC5}"/>
          </ac:cxnSpMkLst>
        </pc:cxnChg>
        <pc:cxnChg chg="add mod">
          <ac:chgData name="xiaochen li" userId="50b582a8adf77086" providerId="LiveId" clId="{0C53BA1E-D959-4F54-AF10-BC3D47E85CA9}" dt="2026-03-21T21:18:04.496" v="2491" actId="14100"/>
          <ac:cxnSpMkLst>
            <pc:docMk/>
            <pc:sldMk cId="2055328068" sldId="368"/>
            <ac:cxnSpMk id="11" creationId="{0866137B-19D1-E5A7-D294-5058D5F4BB7B}"/>
          </ac:cxnSpMkLst>
        </pc:cxnChg>
      </pc:sldChg>
      <pc:sldChg chg="addSp delSp modSp add mod modNotesTx">
        <pc:chgData name="xiaochen li" userId="50b582a8adf77086" providerId="LiveId" clId="{0C53BA1E-D959-4F54-AF10-BC3D47E85CA9}" dt="2026-03-21T21:28:57.103" v="2611" actId="20577"/>
        <pc:sldMkLst>
          <pc:docMk/>
          <pc:sldMk cId="2731914703" sldId="369"/>
        </pc:sldMkLst>
        <pc:spChg chg="mod">
          <ac:chgData name="xiaochen li" userId="50b582a8adf77086" providerId="LiveId" clId="{0C53BA1E-D959-4F54-AF10-BC3D47E85CA9}" dt="2026-03-21T20:43:18.254" v="2306" actId="20577"/>
          <ac:spMkLst>
            <pc:docMk/>
            <pc:sldMk cId="2731914703" sldId="369"/>
            <ac:spMk id="8" creationId="{5FE55BCD-DA78-0836-4F58-CB3D9ACC4DE5}"/>
          </ac:spMkLst>
        </pc:spChg>
        <pc:picChg chg="add mod">
          <ac:chgData name="xiaochen li" userId="50b582a8adf77086" providerId="LiveId" clId="{0C53BA1E-D959-4F54-AF10-BC3D47E85CA9}" dt="2026-03-21T20:44:44.246" v="2311" actId="1076"/>
          <ac:picMkLst>
            <pc:docMk/>
            <pc:sldMk cId="2731914703" sldId="369"/>
            <ac:picMk id="5" creationId="{E71F8DAB-968C-0788-9DD0-6820C680045E}"/>
          </ac:picMkLst>
        </pc:picChg>
        <pc:picChg chg="add mod">
          <ac:chgData name="xiaochen li" userId="50b582a8adf77086" providerId="LiveId" clId="{0C53BA1E-D959-4F54-AF10-BC3D47E85CA9}" dt="2026-03-21T20:44:45.745" v="2312" actId="1076"/>
          <ac:picMkLst>
            <pc:docMk/>
            <pc:sldMk cId="2731914703" sldId="369"/>
            <ac:picMk id="6" creationId="{EA297A46-099F-2DF8-FB8C-D8CCE3F39072}"/>
          </ac:picMkLst>
        </pc:picChg>
        <pc:picChg chg="del">
          <ac:chgData name="xiaochen li" userId="50b582a8adf77086" providerId="LiveId" clId="{0C53BA1E-D959-4F54-AF10-BC3D47E85CA9}" dt="2026-03-21T20:42:01.456" v="2274" actId="478"/>
          <ac:picMkLst>
            <pc:docMk/>
            <pc:sldMk cId="2731914703" sldId="369"/>
            <ac:picMk id="7" creationId="{67A1F97E-E1A5-430B-7989-CDECFFFBB85E}"/>
          </ac:picMkLst>
        </pc:picChg>
        <pc:picChg chg="del">
          <ac:chgData name="xiaochen li" userId="50b582a8adf77086" providerId="LiveId" clId="{0C53BA1E-D959-4F54-AF10-BC3D47E85CA9}" dt="2026-03-21T20:42:02.130" v="2275" actId="478"/>
          <ac:picMkLst>
            <pc:docMk/>
            <pc:sldMk cId="2731914703" sldId="369"/>
            <ac:picMk id="10" creationId="{3A181AE7-1231-10A9-82BC-58DF4B2A1605}"/>
          </ac:picMkLst>
        </pc:picChg>
      </pc:sldChg>
      <pc:sldChg chg="addSp delSp modSp add mod">
        <pc:chgData name="xiaochen li" userId="50b582a8adf77086" providerId="LiveId" clId="{0C53BA1E-D959-4F54-AF10-BC3D47E85CA9}" dt="2026-03-21T20:55:30.747" v="2349" actId="1076"/>
        <pc:sldMkLst>
          <pc:docMk/>
          <pc:sldMk cId="4018619142" sldId="370"/>
        </pc:sldMkLst>
        <pc:spChg chg="mod">
          <ac:chgData name="xiaochen li" userId="50b582a8adf77086" providerId="LiveId" clId="{0C53BA1E-D959-4F54-AF10-BC3D47E85CA9}" dt="2026-03-21T20:45:24.487" v="2329" actId="20577"/>
          <ac:spMkLst>
            <pc:docMk/>
            <pc:sldMk cId="4018619142" sldId="370"/>
            <ac:spMk id="8" creationId="{8469D69C-5D40-737E-173B-49DABDFD5FFE}"/>
          </ac:spMkLst>
        </pc:spChg>
        <pc:picChg chg="del">
          <ac:chgData name="xiaochen li" userId="50b582a8adf77086" providerId="LiveId" clId="{0C53BA1E-D959-4F54-AF10-BC3D47E85CA9}" dt="2026-03-21T20:45:07.915" v="2314" actId="478"/>
          <ac:picMkLst>
            <pc:docMk/>
            <pc:sldMk cId="4018619142" sldId="370"/>
            <ac:picMk id="5" creationId="{9B9ECC2D-0D77-8FE9-9561-DAE9DCC14AE9}"/>
          </ac:picMkLst>
        </pc:picChg>
        <pc:picChg chg="mod">
          <ac:chgData name="xiaochen li" userId="50b582a8adf77086" providerId="LiveId" clId="{0C53BA1E-D959-4F54-AF10-BC3D47E85CA9}" dt="2026-03-21T20:45:27.883" v="2330" actId="1076"/>
          <ac:picMkLst>
            <pc:docMk/>
            <pc:sldMk cId="4018619142" sldId="370"/>
            <ac:picMk id="6" creationId="{90AEC400-005F-E7E2-B572-60654A98B2C5}"/>
          </ac:picMkLst>
        </pc:picChg>
        <pc:picChg chg="add mod">
          <ac:chgData name="xiaochen li" userId="50b582a8adf77086" providerId="LiveId" clId="{0C53BA1E-D959-4F54-AF10-BC3D47E85CA9}" dt="2026-03-21T20:45:42.377" v="2332" actId="1076"/>
          <ac:picMkLst>
            <pc:docMk/>
            <pc:sldMk cId="4018619142" sldId="370"/>
            <ac:picMk id="7" creationId="{A635B8F9-0BEF-3F0F-8F1F-55053CC5FF43}"/>
          </ac:picMkLst>
        </pc:picChg>
        <pc:picChg chg="add mod">
          <ac:chgData name="xiaochen li" userId="50b582a8adf77086" providerId="LiveId" clId="{0C53BA1E-D959-4F54-AF10-BC3D47E85CA9}" dt="2026-03-21T20:49:01.024" v="2342" actId="1076"/>
          <ac:picMkLst>
            <pc:docMk/>
            <pc:sldMk cId="4018619142" sldId="370"/>
            <ac:picMk id="10" creationId="{4B81CA6C-F3A9-4639-C565-205046E6975A}"/>
          </ac:picMkLst>
        </pc:picChg>
        <pc:picChg chg="add mod">
          <ac:chgData name="xiaochen li" userId="50b582a8adf77086" providerId="LiveId" clId="{0C53BA1E-D959-4F54-AF10-BC3D47E85CA9}" dt="2026-03-21T20:55:30.747" v="2349" actId="1076"/>
          <ac:picMkLst>
            <pc:docMk/>
            <pc:sldMk cId="4018619142" sldId="370"/>
            <ac:picMk id="12" creationId="{CDA71DC6-35DE-8553-39CF-F17539510815}"/>
          </ac:picMkLst>
        </pc:picChg>
        <pc:picChg chg="add mod">
          <ac:chgData name="xiaochen li" userId="50b582a8adf77086" providerId="LiveId" clId="{0C53BA1E-D959-4F54-AF10-BC3D47E85CA9}" dt="2026-03-21T20:54:49.299" v="2347" actId="1076"/>
          <ac:picMkLst>
            <pc:docMk/>
            <pc:sldMk cId="4018619142" sldId="370"/>
            <ac:picMk id="14" creationId="{21C63001-B2BD-6D55-FEB1-11B41CC68A5F}"/>
          </ac:picMkLst>
        </pc:picChg>
      </pc:sldChg>
      <pc:sldChg chg="addSp delSp modSp add mod modNotesTx">
        <pc:chgData name="xiaochen li" userId="50b582a8adf77086" providerId="LiveId" clId="{0C53BA1E-D959-4F54-AF10-BC3D47E85CA9}" dt="2026-03-21T21:30:56.351" v="2616" actId="20577"/>
        <pc:sldMkLst>
          <pc:docMk/>
          <pc:sldMk cId="3879192619" sldId="371"/>
        </pc:sldMkLst>
        <pc:spChg chg="mod">
          <ac:chgData name="xiaochen li" userId="50b582a8adf77086" providerId="LiveId" clId="{0C53BA1E-D959-4F54-AF10-BC3D47E85CA9}" dt="2026-03-21T21:08:22.720" v="2384"/>
          <ac:spMkLst>
            <pc:docMk/>
            <pc:sldMk cId="3879192619" sldId="371"/>
            <ac:spMk id="8" creationId="{C498A8EA-23DC-7D25-C372-EF9ADD615D29}"/>
          </ac:spMkLst>
        </pc:spChg>
        <pc:spChg chg="add del">
          <ac:chgData name="xiaochen li" userId="50b582a8adf77086" providerId="LiveId" clId="{0C53BA1E-D959-4F54-AF10-BC3D47E85CA9}" dt="2026-03-21T21:08:54.337" v="2389" actId="22"/>
          <ac:spMkLst>
            <pc:docMk/>
            <pc:sldMk cId="3879192619" sldId="371"/>
            <ac:spMk id="14" creationId="{9C7E6287-5F7C-CA02-11B0-411AE1C7FB20}"/>
          </ac:spMkLst>
        </pc:spChg>
        <pc:spChg chg="add mod">
          <ac:chgData name="xiaochen li" userId="50b582a8adf77086" providerId="LiveId" clId="{0C53BA1E-D959-4F54-AF10-BC3D47E85CA9}" dt="2026-03-21T21:10:19.414" v="2434" actId="14100"/>
          <ac:spMkLst>
            <pc:docMk/>
            <pc:sldMk cId="3879192619" sldId="371"/>
            <ac:spMk id="16" creationId="{9B4DE1F1-475E-2F3E-E839-F3DC1EE29511}"/>
          </ac:spMkLst>
        </pc:spChg>
        <pc:graphicFrameChg chg="add mod modGraphic">
          <ac:chgData name="xiaochen li" userId="50b582a8adf77086" providerId="LiveId" clId="{0C53BA1E-D959-4F54-AF10-BC3D47E85CA9}" dt="2026-03-21T21:08:31.201" v="2385" actId="1076"/>
          <ac:graphicFrameMkLst>
            <pc:docMk/>
            <pc:sldMk cId="3879192619" sldId="371"/>
            <ac:graphicFrameMk id="3" creationId="{1CB7E636-8B7A-4941-DC38-8E1520A3A6F4}"/>
          </ac:graphicFrameMkLst>
        </pc:graphicFrameChg>
        <pc:picChg chg="del">
          <ac:chgData name="xiaochen li" userId="50b582a8adf77086" providerId="LiveId" clId="{0C53BA1E-D959-4F54-AF10-BC3D47E85CA9}" dt="2026-03-21T21:03:37.252" v="2351" actId="478"/>
          <ac:picMkLst>
            <pc:docMk/>
            <pc:sldMk cId="3879192619" sldId="371"/>
            <ac:picMk id="5" creationId="{75EA8DF8-588D-0E0A-E608-AB79F00F9B22}"/>
          </ac:picMkLst>
        </pc:picChg>
        <pc:picChg chg="add mod">
          <ac:chgData name="xiaochen li" userId="50b582a8adf77086" providerId="LiveId" clId="{0C53BA1E-D959-4F54-AF10-BC3D47E85CA9}" dt="2026-03-21T21:08:35.183" v="2386" actId="1076"/>
          <ac:picMkLst>
            <pc:docMk/>
            <pc:sldMk cId="3879192619" sldId="371"/>
            <ac:picMk id="7" creationId="{355662DA-F0EB-B8A4-1965-0DF099C4B8B1}"/>
          </ac:picMkLst>
        </pc:picChg>
        <pc:picChg chg="add mod">
          <ac:chgData name="xiaochen li" userId="50b582a8adf77086" providerId="LiveId" clId="{0C53BA1E-D959-4F54-AF10-BC3D47E85CA9}" dt="2026-03-21T21:07:30.294" v="2378" actId="1076"/>
          <ac:picMkLst>
            <pc:docMk/>
            <pc:sldMk cId="3879192619" sldId="371"/>
            <ac:picMk id="10" creationId="{87F0E967-CC8F-5700-92C7-99359E1B6CE1}"/>
          </ac:picMkLst>
        </pc:picChg>
        <pc:picChg chg="add mod">
          <ac:chgData name="xiaochen li" userId="50b582a8adf77086" providerId="LiveId" clId="{0C53BA1E-D959-4F54-AF10-BC3D47E85CA9}" dt="2026-03-21T21:08:38.629" v="2387" actId="1076"/>
          <ac:picMkLst>
            <pc:docMk/>
            <pc:sldMk cId="3879192619" sldId="371"/>
            <ac:picMk id="12" creationId="{8A97CB8A-FD0D-90DD-33B7-E2904870F9E9}"/>
          </ac:picMkLst>
        </pc:picChg>
      </pc:sldChg>
      <pc:sldChg chg="addSp delSp modSp add mod modNotesTx">
        <pc:chgData name="xiaochen li" userId="50b582a8adf77086" providerId="LiveId" clId="{0C53BA1E-D959-4F54-AF10-BC3D47E85CA9}" dt="2026-03-21T21:30:10.564" v="2614" actId="20577"/>
        <pc:sldMkLst>
          <pc:docMk/>
          <pc:sldMk cId="3471268240" sldId="372"/>
        </pc:sldMkLst>
        <pc:spChg chg="mod">
          <ac:chgData name="xiaochen li" userId="50b582a8adf77086" providerId="LiveId" clId="{0C53BA1E-D959-4F54-AF10-BC3D47E85CA9}" dt="2026-03-21T21:16:01.328" v="2479" actId="20577"/>
          <ac:spMkLst>
            <pc:docMk/>
            <pc:sldMk cId="3471268240" sldId="372"/>
            <ac:spMk id="8" creationId="{06A0C4F7-91E2-2B5A-1997-638BA0723D43}"/>
          </ac:spMkLst>
        </pc:spChg>
        <pc:spChg chg="add mod">
          <ac:chgData name="xiaochen li" userId="50b582a8adf77086" providerId="LiveId" clId="{0C53BA1E-D959-4F54-AF10-BC3D47E85CA9}" dt="2026-03-21T21:21:16.274" v="2533" actId="20577"/>
          <ac:spMkLst>
            <pc:docMk/>
            <pc:sldMk cId="3471268240" sldId="372"/>
            <ac:spMk id="19" creationId="{73A076A1-2963-2660-387A-352803324368}"/>
          </ac:spMkLst>
        </pc:spChg>
        <pc:picChg chg="del">
          <ac:chgData name="xiaochen li" userId="50b582a8adf77086" providerId="LiveId" clId="{0C53BA1E-D959-4F54-AF10-BC3D47E85CA9}" dt="2026-03-21T21:15:11.101" v="2446" actId="478"/>
          <ac:picMkLst>
            <pc:docMk/>
            <pc:sldMk cId="3471268240" sldId="372"/>
            <ac:picMk id="3" creationId="{67E8A91E-0BE3-096D-A33F-ED4CDFD4FCA9}"/>
          </ac:picMkLst>
        </pc:picChg>
        <pc:picChg chg="del">
          <ac:chgData name="xiaochen li" userId="50b582a8adf77086" providerId="LiveId" clId="{0C53BA1E-D959-4F54-AF10-BC3D47E85CA9}" dt="2026-03-21T21:15:13.185" v="2448" actId="478"/>
          <ac:picMkLst>
            <pc:docMk/>
            <pc:sldMk cId="3471268240" sldId="372"/>
            <ac:picMk id="6" creationId="{69D11E64-8E83-9A16-5811-E6E97D715D9D}"/>
          </ac:picMkLst>
        </pc:picChg>
        <pc:picChg chg="add mod">
          <ac:chgData name="xiaochen li" userId="50b582a8adf77086" providerId="LiveId" clId="{0C53BA1E-D959-4F54-AF10-BC3D47E85CA9}" dt="2026-03-21T21:16:24.837" v="2481" actId="1076"/>
          <ac:picMkLst>
            <pc:docMk/>
            <pc:sldMk cId="3471268240" sldId="372"/>
            <ac:picMk id="7" creationId="{FF78C176-0438-CB48-41E9-0A537D0F72AE}"/>
          </ac:picMkLst>
        </pc:picChg>
        <pc:picChg chg="add mod">
          <ac:chgData name="xiaochen li" userId="50b582a8adf77086" providerId="LiveId" clId="{0C53BA1E-D959-4F54-AF10-BC3D47E85CA9}" dt="2026-03-21T21:16:52.314" v="2483" actId="1076"/>
          <ac:picMkLst>
            <pc:docMk/>
            <pc:sldMk cId="3471268240" sldId="372"/>
            <ac:picMk id="12" creationId="{38A82AAB-631D-2E71-48BE-37D4132E09EE}"/>
          </ac:picMkLst>
        </pc:picChg>
        <pc:picChg chg="add mod">
          <ac:chgData name="xiaochen li" userId="50b582a8adf77086" providerId="LiveId" clId="{0C53BA1E-D959-4F54-AF10-BC3D47E85CA9}" dt="2026-03-21T21:17:07.604" v="2485" actId="1076"/>
          <ac:picMkLst>
            <pc:docMk/>
            <pc:sldMk cId="3471268240" sldId="372"/>
            <ac:picMk id="14" creationId="{2ACB446B-BA7F-A8B9-1CC4-1717C000D3D6}"/>
          </ac:picMkLst>
        </pc:picChg>
        <pc:picChg chg="add mod">
          <ac:chgData name="xiaochen li" userId="50b582a8adf77086" providerId="LiveId" clId="{0C53BA1E-D959-4F54-AF10-BC3D47E85CA9}" dt="2026-03-21T21:17:17.970" v="2487" actId="1076"/>
          <ac:picMkLst>
            <pc:docMk/>
            <pc:sldMk cId="3471268240" sldId="372"/>
            <ac:picMk id="16" creationId="{96D435CB-1C19-4E3B-028C-540E31E9BF2B}"/>
          </ac:picMkLst>
        </pc:picChg>
        <pc:picChg chg="add mod">
          <ac:chgData name="xiaochen li" userId="50b582a8adf77086" providerId="LiveId" clId="{0C53BA1E-D959-4F54-AF10-BC3D47E85CA9}" dt="2026-03-21T21:17:35.231" v="2489" actId="1076"/>
          <ac:picMkLst>
            <pc:docMk/>
            <pc:sldMk cId="3471268240" sldId="372"/>
            <ac:picMk id="18" creationId="{C1A6377D-EE59-D8F5-1572-E1D46D967CF4}"/>
          </ac:picMkLst>
        </pc:picChg>
        <pc:cxnChg chg="del">
          <ac:chgData name="xiaochen li" userId="50b582a8adf77086" providerId="LiveId" clId="{0C53BA1E-D959-4F54-AF10-BC3D47E85CA9}" dt="2026-03-21T21:15:12.622" v="2447" actId="478"/>
          <ac:cxnSpMkLst>
            <pc:docMk/>
            <pc:sldMk cId="3471268240" sldId="372"/>
            <ac:cxnSpMk id="9" creationId="{A851E353-39CE-1C31-67D5-9F4C91B4E906}"/>
          </ac:cxnSpMkLst>
        </pc:cxnChg>
        <pc:cxnChg chg="del">
          <ac:chgData name="xiaochen li" userId="50b582a8adf77086" providerId="LiveId" clId="{0C53BA1E-D959-4F54-AF10-BC3D47E85CA9}" dt="2026-03-21T21:15:13.880" v="2449" actId="478"/>
          <ac:cxnSpMkLst>
            <pc:docMk/>
            <pc:sldMk cId="3471268240" sldId="372"/>
            <ac:cxnSpMk id="11" creationId="{7CF00119-B5E2-26BC-A03B-C9C0BDF86AAD}"/>
          </ac:cxnSpMkLst>
        </pc:cxnChg>
      </pc:sldChg>
    </pc:docChg>
  </pc:docChgLst>
  <pc:docChgLst>
    <pc:chgData name="xiaochen li" userId="50b582a8adf77086" providerId="LiveId" clId="{5992DAF3-C3EF-4DDA-A665-B0A8529E4DDD}"/>
    <pc:docChg chg="undo custSel addSld modSld">
      <pc:chgData name="xiaochen li" userId="50b582a8adf77086" providerId="LiveId" clId="{5992DAF3-C3EF-4DDA-A665-B0A8529E4DDD}" dt="2025-12-15T21:40:02.765" v="514" actId="1076"/>
      <pc:docMkLst>
        <pc:docMk/>
      </pc:docMkLst>
    </pc:docChg>
  </pc:docChgLst>
  <pc:docChgLst>
    <pc:chgData name="xiaochen li" userId="50b582a8adf77086" providerId="LiveId" clId="{5BFB5CC3-80AA-4908-A375-9A0C9FC5E566}"/>
    <pc:docChg chg="undo custSel addSld delSld modSld">
      <pc:chgData name="xiaochen li" userId="50b582a8adf77086" providerId="LiveId" clId="{5BFB5CC3-80AA-4908-A375-9A0C9FC5E566}" dt="2026-02-23T02:36:38.654" v="638" actId="20577"/>
      <pc:docMkLst>
        <pc:docMk/>
      </pc:docMkLst>
      <pc:sldChg chg="modSp mod">
        <pc:chgData name="xiaochen li" userId="50b582a8adf77086" providerId="LiveId" clId="{5BFB5CC3-80AA-4908-A375-9A0C9FC5E566}" dt="2026-02-13T18:32:23.582" v="6" actId="20577"/>
        <pc:sldMkLst>
          <pc:docMk/>
          <pc:sldMk cId="1233805520" sldId="256"/>
        </pc:sldMkLst>
        <pc:spChg chg="mod">
          <ac:chgData name="xiaochen li" userId="50b582a8adf77086" providerId="LiveId" clId="{5BFB5CC3-80AA-4908-A375-9A0C9FC5E566}" dt="2026-02-13T18:32:23.582" v="6" actId="20577"/>
          <ac:spMkLst>
            <pc:docMk/>
            <pc:sldMk cId="1233805520" sldId="256"/>
            <ac:spMk id="6" creationId="{6C4BF817-E8B7-12F6-7AE1-7F8E8BA71450}"/>
          </ac:spMkLst>
        </pc:spChg>
      </pc:sldChg>
      <pc:sldChg chg="modSp mod">
        <pc:chgData name="xiaochen li" userId="50b582a8adf77086" providerId="LiveId" clId="{5BFB5CC3-80AA-4908-A375-9A0C9FC5E566}" dt="2026-02-18T02:19:41.960" v="634" actId="1076"/>
        <pc:sldMkLst>
          <pc:docMk/>
          <pc:sldMk cId="2985074771" sldId="275"/>
        </pc:sldMkLst>
      </pc:sldChg>
      <pc:sldChg chg="addSp delSp modSp add mod modNotesTx">
        <pc:chgData name="xiaochen li" userId="50b582a8adf77086" providerId="LiveId" clId="{5BFB5CC3-80AA-4908-A375-9A0C9FC5E566}" dt="2026-02-23T02:36:38.654" v="638" actId="20577"/>
        <pc:sldMkLst>
          <pc:docMk/>
          <pc:sldMk cId="1002327029" sldId="276"/>
        </pc:sldMkLst>
      </pc:sldChg>
      <pc:sldChg chg="del">
        <pc:chgData name="xiaochen li" userId="50b582a8adf77086" providerId="LiveId" clId="{5BFB5CC3-80AA-4908-A375-9A0C9FC5E566}" dt="2026-02-13T18:32:30.742" v="7" actId="47"/>
        <pc:sldMkLst>
          <pc:docMk/>
          <pc:sldMk cId="3121214641" sldId="276"/>
        </pc:sldMkLst>
      </pc:sldChg>
      <pc:sldChg chg="delSp modSp add mod modNotesTx">
        <pc:chgData name="xiaochen li" userId="50b582a8adf77086" providerId="LiveId" clId="{5BFB5CC3-80AA-4908-A375-9A0C9FC5E566}" dt="2026-02-13T19:30:20.529" v="198" actId="20577"/>
        <pc:sldMkLst>
          <pc:docMk/>
          <pc:sldMk cId="569672285" sldId="277"/>
        </pc:sldMkLst>
      </pc:sldChg>
      <pc:sldChg chg="del">
        <pc:chgData name="xiaochen li" userId="50b582a8adf77086" providerId="LiveId" clId="{5BFB5CC3-80AA-4908-A375-9A0C9FC5E566}" dt="2026-02-13T18:32:30.742" v="7" actId="47"/>
        <pc:sldMkLst>
          <pc:docMk/>
          <pc:sldMk cId="4095553188" sldId="277"/>
        </pc:sldMkLst>
      </pc:sldChg>
      <pc:sldChg chg="addSp modSp add mod modNotesTx">
        <pc:chgData name="xiaochen li" userId="50b582a8adf77086" providerId="LiveId" clId="{5BFB5CC3-80AA-4908-A375-9A0C9FC5E566}" dt="2026-02-13T19:30:18.105" v="197" actId="20577"/>
        <pc:sldMkLst>
          <pc:docMk/>
          <pc:sldMk cId="2168900903" sldId="278"/>
        </pc:sldMkLst>
      </pc:sldChg>
      <pc:sldChg chg="del">
        <pc:chgData name="xiaochen li" userId="50b582a8adf77086" providerId="LiveId" clId="{5BFB5CC3-80AA-4908-A375-9A0C9FC5E566}" dt="2026-02-13T18:32:30.742" v="7" actId="47"/>
        <pc:sldMkLst>
          <pc:docMk/>
          <pc:sldMk cId="2328937482" sldId="278"/>
        </pc:sldMkLst>
      </pc:sldChg>
      <pc:sldChg chg="delSp modSp add mod modNotesTx">
        <pc:chgData name="xiaochen li" userId="50b582a8adf77086" providerId="LiveId" clId="{5BFB5CC3-80AA-4908-A375-9A0C9FC5E566}" dt="2026-02-13T19:30:15.926" v="196" actId="20577"/>
        <pc:sldMkLst>
          <pc:docMk/>
          <pc:sldMk cId="985482580" sldId="279"/>
        </pc:sldMkLst>
      </pc:sldChg>
      <pc:sldChg chg="del">
        <pc:chgData name="xiaochen li" userId="50b582a8adf77086" providerId="LiveId" clId="{5BFB5CC3-80AA-4908-A375-9A0C9FC5E566}" dt="2026-02-13T18:32:30.742" v="7" actId="47"/>
        <pc:sldMkLst>
          <pc:docMk/>
          <pc:sldMk cId="2758518278" sldId="279"/>
        </pc:sldMkLst>
      </pc:sldChg>
      <pc:sldChg chg="addSp delSp modSp add mod modNotesTx">
        <pc:chgData name="xiaochen li" userId="50b582a8adf77086" providerId="LiveId" clId="{5BFB5CC3-80AA-4908-A375-9A0C9FC5E566}" dt="2026-02-13T19:30:13.150" v="195" actId="20577"/>
        <pc:sldMkLst>
          <pc:docMk/>
          <pc:sldMk cId="2583427128" sldId="280"/>
        </pc:sldMkLst>
      </pc:sldChg>
      <pc:sldChg chg="del">
        <pc:chgData name="xiaochen li" userId="50b582a8adf77086" providerId="LiveId" clId="{5BFB5CC3-80AA-4908-A375-9A0C9FC5E566}" dt="2026-02-13T18:32:30.742" v="7" actId="47"/>
        <pc:sldMkLst>
          <pc:docMk/>
          <pc:sldMk cId="2816101709" sldId="280"/>
        </pc:sldMkLst>
      </pc:sldChg>
      <pc:sldChg chg="del">
        <pc:chgData name="xiaochen li" userId="50b582a8adf77086" providerId="LiveId" clId="{5BFB5CC3-80AA-4908-A375-9A0C9FC5E566}" dt="2026-02-13T18:32:30.742" v="7" actId="47"/>
        <pc:sldMkLst>
          <pc:docMk/>
          <pc:sldMk cId="1005731062" sldId="281"/>
        </pc:sldMkLst>
      </pc:sldChg>
      <pc:sldChg chg="addSp delSp modSp add mod modNotesTx">
        <pc:chgData name="xiaochen li" userId="50b582a8adf77086" providerId="LiveId" clId="{5BFB5CC3-80AA-4908-A375-9A0C9FC5E566}" dt="2026-02-13T19:30:11.293" v="194" actId="20577"/>
        <pc:sldMkLst>
          <pc:docMk/>
          <pc:sldMk cId="1310070664" sldId="281"/>
        </pc:sldMkLst>
      </pc:sldChg>
      <pc:sldChg chg="del">
        <pc:chgData name="xiaochen li" userId="50b582a8adf77086" providerId="LiveId" clId="{5BFB5CC3-80AA-4908-A375-9A0C9FC5E566}" dt="2026-02-13T18:32:30.742" v="7" actId="47"/>
        <pc:sldMkLst>
          <pc:docMk/>
          <pc:sldMk cId="424004364" sldId="282"/>
        </pc:sldMkLst>
      </pc:sldChg>
      <pc:sldChg chg="addSp delSp modSp add mod">
        <pc:chgData name="xiaochen li" userId="50b582a8adf77086" providerId="LiveId" clId="{5BFB5CC3-80AA-4908-A375-9A0C9FC5E566}" dt="2026-02-13T19:35:48.443" v="222" actId="1076"/>
        <pc:sldMkLst>
          <pc:docMk/>
          <pc:sldMk cId="4270775670" sldId="282"/>
        </pc:sldMkLst>
      </pc:sldChg>
      <pc:sldChg chg="addSp delSp modSp add mod">
        <pc:chgData name="xiaochen li" userId="50b582a8adf77086" providerId="LiveId" clId="{5BFB5CC3-80AA-4908-A375-9A0C9FC5E566}" dt="2026-02-13T19:37:05.577" v="234" actId="1076"/>
        <pc:sldMkLst>
          <pc:docMk/>
          <pc:sldMk cId="3365616639" sldId="283"/>
        </pc:sldMkLst>
      </pc:sldChg>
      <pc:sldChg chg="addSp delSp modSp add mod">
        <pc:chgData name="xiaochen li" userId="50b582a8adf77086" providerId="LiveId" clId="{5BFB5CC3-80AA-4908-A375-9A0C9FC5E566}" dt="2026-02-13T19:38:30.881" v="293" actId="1076"/>
        <pc:sldMkLst>
          <pc:docMk/>
          <pc:sldMk cId="3754560030" sldId="284"/>
        </pc:sldMkLst>
      </pc:sldChg>
      <pc:sldChg chg="addSp delSp modSp add mod">
        <pc:chgData name="xiaochen li" userId="50b582a8adf77086" providerId="LiveId" clId="{5BFB5CC3-80AA-4908-A375-9A0C9FC5E566}" dt="2026-02-13T19:47:29.143" v="359" actId="20577"/>
        <pc:sldMkLst>
          <pc:docMk/>
          <pc:sldMk cId="3862877311" sldId="285"/>
        </pc:sldMkLst>
      </pc:sldChg>
      <pc:sldChg chg="addSp delSp modSp add mod">
        <pc:chgData name="xiaochen li" userId="50b582a8adf77086" providerId="LiveId" clId="{5BFB5CC3-80AA-4908-A375-9A0C9FC5E566}" dt="2026-02-13T19:50:58.794" v="363" actId="1076"/>
        <pc:sldMkLst>
          <pc:docMk/>
          <pc:sldMk cId="3807700019" sldId="286"/>
        </pc:sldMkLst>
      </pc:sldChg>
      <pc:sldChg chg="addSp delSp modSp add mod">
        <pc:chgData name="xiaochen li" userId="50b582a8adf77086" providerId="LiveId" clId="{5BFB5CC3-80AA-4908-A375-9A0C9FC5E566}" dt="2026-02-13T19:54:53.683" v="409" actId="20577"/>
        <pc:sldMkLst>
          <pc:docMk/>
          <pc:sldMk cId="3560906524" sldId="287"/>
        </pc:sldMkLst>
      </pc:sldChg>
      <pc:sldChg chg="addSp delSp modSp add mod">
        <pc:chgData name="xiaochen li" userId="50b582a8adf77086" providerId="LiveId" clId="{5BFB5CC3-80AA-4908-A375-9A0C9FC5E566}" dt="2026-02-13T19:58:26.811" v="464" actId="1076"/>
        <pc:sldMkLst>
          <pc:docMk/>
          <pc:sldMk cId="1207345695" sldId="288"/>
        </pc:sldMkLst>
      </pc:sldChg>
      <pc:sldChg chg="addSp delSp modSp add mod">
        <pc:chgData name="xiaochen li" userId="50b582a8adf77086" providerId="LiveId" clId="{5BFB5CC3-80AA-4908-A375-9A0C9FC5E566}" dt="2026-02-13T20:30:49.213" v="491" actId="1076"/>
        <pc:sldMkLst>
          <pc:docMk/>
          <pc:sldMk cId="2605441275" sldId="289"/>
        </pc:sldMkLst>
      </pc:sldChg>
      <pc:sldChg chg="addSp delSp modSp add mod">
        <pc:chgData name="xiaochen li" userId="50b582a8adf77086" providerId="LiveId" clId="{5BFB5CC3-80AA-4908-A375-9A0C9FC5E566}" dt="2026-02-13T21:02:05.327" v="633" actId="313"/>
        <pc:sldMkLst>
          <pc:docMk/>
          <pc:sldMk cId="2547338066" sldId="290"/>
        </pc:sldMkLst>
      </pc:sldChg>
    </pc:docChg>
  </pc:docChgLst>
  <pc:docChgLst>
    <pc:chgData name="xiaochen li" userId="50b582a8adf77086" providerId="LiveId" clId="{0509B2AC-C70C-4FA0-BA28-07D9466A98D1}"/>
    <pc:docChg chg="undo custSel addSld delSld modSld">
      <pc:chgData name="xiaochen li" userId="50b582a8adf77086" providerId="LiveId" clId="{0509B2AC-C70C-4FA0-BA28-07D9466A98D1}" dt="2026-02-07T16:51:30.944" v="317" actId="20577"/>
      <pc:docMkLst>
        <pc:docMk/>
      </pc:docMkLst>
      <pc:sldChg chg="del">
        <pc:chgData name="xiaochen li" userId="50b582a8adf77086" providerId="LiveId" clId="{0509B2AC-C70C-4FA0-BA28-07D9466A98D1}" dt="2026-02-06T21:07:21.311" v="2" actId="47"/>
        <pc:sldMkLst>
          <pc:docMk/>
          <pc:sldMk cId="2806490136" sldId="270"/>
        </pc:sldMkLst>
      </pc:sldChg>
      <pc:sldChg chg="del">
        <pc:chgData name="xiaochen li" userId="50b582a8adf77086" providerId="LiveId" clId="{0509B2AC-C70C-4FA0-BA28-07D9466A98D1}" dt="2026-02-06T21:07:21.311" v="2" actId="47"/>
        <pc:sldMkLst>
          <pc:docMk/>
          <pc:sldMk cId="3499628276" sldId="271"/>
        </pc:sldMkLst>
      </pc:sldChg>
      <pc:sldChg chg="del">
        <pc:chgData name="xiaochen li" userId="50b582a8adf77086" providerId="LiveId" clId="{0509B2AC-C70C-4FA0-BA28-07D9466A98D1}" dt="2026-02-06T21:07:21.311" v="2" actId="47"/>
        <pc:sldMkLst>
          <pc:docMk/>
          <pc:sldMk cId="3104757725" sldId="272"/>
        </pc:sldMkLst>
      </pc:sldChg>
      <pc:sldChg chg="del">
        <pc:chgData name="xiaochen li" userId="50b582a8adf77086" providerId="LiveId" clId="{0509B2AC-C70C-4FA0-BA28-07D9466A98D1}" dt="2026-02-06T21:07:21.311" v="2" actId="47"/>
        <pc:sldMkLst>
          <pc:docMk/>
          <pc:sldMk cId="2269795673" sldId="273"/>
        </pc:sldMkLst>
      </pc:sldChg>
      <pc:sldChg chg="del">
        <pc:chgData name="xiaochen li" userId="50b582a8adf77086" providerId="LiveId" clId="{0509B2AC-C70C-4FA0-BA28-07D9466A98D1}" dt="2026-02-06T21:07:21.311" v="2" actId="47"/>
        <pc:sldMkLst>
          <pc:docMk/>
          <pc:sldMk cId="3368001867" sldId="274"/>
        </pc:sldMkLst>
      </pc:sldChg>
      <pc:sldChg chg="addSp delSp modSp mod">
        <pc:chgData name="xiaochen li" userId="50b582a8adf77086" providerId="LiveId" clId="{0509B2AC-C70C-4FA0-BA28-07D9466A98D1}" dt="2026-02-07T14:59:29.704" v="58" actId="113"/>
        <pc:sldMkLst>
          <pc:docMk/>
          <pc:sldMk cId="2985074771" sldId="275"/>
        </pc:sldMkLst>
      </pc:sldChg>
      <pc:sldChg chg="del">
        <pc:chgData name="xiaochen li" userId="50b582a8adf77086" providerId="LiveId" clId="{0509B2AC-C70C-4FA0-BA28-07D9466A98D1}" dt="2026-02-06T21:07:25.332" v="3" actId="47"/>
        <pc:sldMkLst>
          <pc:docMk/>
          <pc:sldMk cId="1989889558" sldId="276"/>
        </pc:sldMkLst>
      </pc:sldChg>
      <pc:sldChg chg="del">
        <pc:chgData name="xiaochen li" userId="50b582a8adf77086" providerId="LiveId" clId="{0509B2AC-C70C-4FA0-BA28-07D9466A98D1}" dt="2026-02-06T21:07:25.332" v="3" actId="47"/>
        <pc:sldMkLst>
          <pc:docMk/>
          <pc:sldMk cId="1735864977" sldId="277"/>
        </pc:sldMkLst>
      </pc:sldChg>
      <pc:sldChg chg="del">
        <pc:chgData name="xiaochen li" userId="50b582a8adf77086" providerId="LiveId" clId="{0509B2AC-C70C-4FA0-BA28-07D9466A98D1}" dt="2026-02-06T21:07:25.332" v="3" actId="47"/>
        <pc:sldMkLst>
          <pc:docMk/>
          <pc:sldMk cId="2078028810" sldId="278"/>
        </pc:sldMkLst>
      </pc:sldChg>
      <pc:sldChg chg="del">
        <pc:chgData name="xiaochen li" userId="50b582a8adf77086" providerId="LiveId" clId="{0509B2AC-C70C-4FA0-BA28-07D9466A98D1}" dt="2026-02-06T21:07:25.332" v="3" actId="47"/>
        <pc:sldMkLst>
          <pc:docMk/>
          <pc:sldMk cId="1963654755" sldId="279"/>
        </pc:sldMkLst>
      </pc:sldChg>
      <pc:sldChg chg="del">
        <pc:chgData name="xiaochen li" userId="50b582a8adf77086" providerId="LiveId" clId="{0509B2AC-C70C-4FA0-BA28-07D9466A98D1}" dt="2026-02-06T21:07:25.332" v="3" actId="47"/>
        <pc:sldMkLst>
          <pc:docMk/>
          <pc:sldMk cId="3369774913" sldId="280"/>
        </pc:sldMkLst>
      </pc:sldChg>
      <pc:sldChg chg="del">
        <pc:chgData name="xiaochen li" userId="50b582a8adf77086" providerId="LiveId" clId="{0509B2AC-C70C-4FA0-BA28-07D9466A98D1}" dt="2026-02-06T21:07:25.332" v="3" actId="47"/>
        <pc:sldMkLst>
          <pc:docMk/>
          <pc:sldMk cId="3086878136" sldId="281"/>
        </pc:sldMkLst>
      </pc:sldChg>
      <pc:sldChg chg="del">
        <pc:chgData name="xiaochen li" userId="50b582a8adf77086" providerId="LiveId" clId="{0509B2AC-C70C-4FA0-BA28-07D9466A98D1}" dt="2026-02-06T21:07:25.332" v="3" actId="47"/>
        <pc:sldMkLst>
          <pc:docMk/>
          <pc:sldMk cId="2188819459" sldId="282"/>
        </pc:sldMkLst>
      </pc:sldChg>
      <pc:sldChg chg="addSp delSp modSp mod">
        <pc:chgData name="xiaochen li" userId="50b582a8adf77086" providerId="LiveId" clId="{0509B2AC-C70C-4FA0-BA28-07D9466A98D1}" dt="2026-02-07T16:51:30.944" v="317" actId="20577"/>
        <pc:sldMkLst>
          <pc:docMk/>
          <pc:sldMk cId="3046509028" sldId="283"/>
        </pc:sldMkLst>
      </pc:sldChg>
      <pc:sldChg chg="del">
        <pc:chgData name="xiaochen li" userId="50b582a8adf77086" providerId="LiveId" clId="{0509B2AC-C70C-4FA0-BA28-07D9466A98D1}" dt="2026-02-06T21:07:25.332" v="3" actId="47"/>
        <pc:sldMkLst>
          <pc:docMk/>
          <pc:sldMk cId="113471710" sldId="284"/>
        </pc:sldMkLst>
      </pc:sldChg>
      <pc:sldChg chg="addSp delSp modSp add mod">
        <pc:chgData name="xiaochen li" userId="50b582a8adf77086" providerId="LiveId" clId="{0509B2AC-C70C-4FA0-BA28-07D9466A98D1}" dt="2026-02-07T15:27:43.625" v="77" actId="20577"/>
        <pc:sldMkLst>
          <pc:docMk/>
          <pc:sldMk cId="1272408076" sldId="284"/>
        </pc:sldMkLst>
      </pc:sldChg>
      <pc:sldChg chg="addSp modSp add mod">
        <pc:chgData name="xiaochen li" userId="50b582a8adf77086" providerId="LiveId" clId="{0509B2AC-C70C-4FA0-BA28-07D9466A98D1}" dt="2026-02-07T15:28:43.403" v="88" actId="1076"/>
        <pc:sldMkLst>
          <pc:docMk/>
          <pc:sldMk cId="1709194412" sldId="285"/>
        </pc:sldMkLst>
      </pc:sldChg>
      <pc:sldChg chg="addSp delSp modSp add mod">
        <pc:chgData name="xiaochen li" userId="50b582a8adf77086" providerId="LiveId" clId="{0509B2AC-C70C-4FA0-BA28-07D9466A98D1}" dt="2026-02-07T15:33:49.669" v="117" actId="1076"/>
        <pc:sldMkLst>
          <pc:docMk/>
          <pc:sldMk cId="141249660" sldId="286"/>
        </pc:sldMkLst>
      </pc:sldChg>
      <pc:sldChg chg="modSp add mod">
        <pc:chgData name="xiaochen li" userId="50b582a8adf77086" providerId="LiveId" clId="{0509B2AC-C70C-4FA0-BA28-07D9466A98D1}" dt="2026-02-07T15:35:12.881" v="126"/>
        <pc:sldMkLst>
          <pc:docMk/>
          <pc:sldMk cId="1006267655" sldId="287"/>
        </pc:sldMkLst>
      </pc:sldChg>
      <pc:sldChg chg="modSp add mod">
        <pc:chgData name="xiaochen li" userId="50b582a8adf77086" providerId="LiveId" clId="{0509B2AC-C70C-4FA0-BA28-07D9466A98D1}" dt="2026-02-07T15:37:55.228" v="140" actId="20577"/>
        <pc:sldMkLst>
          <pc:docMk/>
          <pc:sldMk cId="1767510501" sldId="288"/>
        </pc:sldMkLst>
      </pc:sldChg>
      <pc:sldChg chg="modSp add mod">
        <pc:chgData name="xiaochen li" userId="50b582a8adf77086" providerId="LiveId" clId="{0509B2AC-C70C-4FA0-BA28-07D9466A98D1}" dt="2026-02-07T15:38:28.446" v="142" actId="20577"/>
        <pc:sldMkLst>
          <pc:docMk/>
          <pc:sldMk cId="4265536660" sldId="289"/>
        </pc:sldMkLst>
      </pc:sldChg>
      <pc:sldChg chg="modSp add mod">
        <pc:chgData name="xiaochen li" userId="50b582a8adf77086" providerId="LiveId" clId="{0509B2AC-C70C-4FA0-BA28-07D9466A98D1}" dt="2026-02-07T15:36:13.295" v="137" actId="20577"/>
        <pc:sldMkLst>
          <pc:docMk/>
          <pc:sldMk cId="3536106284" sldId="290"/>
        </pc:sldMkLst>
      </pc:sldChg>
      <pc:sldChg chg="addSp delSp modSp add mod">
        <pc:chgData name="xiaochen li" userId="50b582a8adf77086" providerId="LiveId" clId="{0509B2AC-C70C-4FA0-BA28-07D9466A98D1}" dt="2026-02-07T15:49:10.442" v="172" actId="313"/>
        <pc:sldMkLst>
          <pc:docMk/>
          <pc:sldMk cId="1207971905" sldId="291"/>
        </pc:sldMkLst>
      </pc:sldChg>
    </pc:docChg>
  </pc:docChgLst>
  <pc:docChgLst>
    <pc:chgData name="xiaochen li" userId="50b582a8adf77086" providerId="LiveId" clId="{14ECF013-32AF-4C91-BDB3-80D6BC94AA3E}"/>
    <pc:docChg chg="custSel addSld delSld modSld">
      <pc:chgData name="xiaochen li" userId="50b582a8adf77086" providerId="LiveId" clId="{14ECF013-32AF-4C91-BDB3-80D6BC94AA3E}" dt="2026-02-13T15:54:45.774" v="1019" actId="20577"/>
      <pc:docMkLst>
        <pc:docMk/>
      </pc:docMkLst>
      <pc:sldChg chg="delSp modSp mod">
        <pc:chgData name="xiaochen li" userId="50b582a8adf77086" providerId="LiveId" clId="{14ECF013-32AF-4C91-BDB3-80D6BC94AA3E}" dt="2026-02-13T01:23:49.068" v="169" actId="20577"/>
        <pc:sldMkLst>
          <pc:docMk/>
          <pc:sldMk cId="2985074771" sldId="275"/>
        </pc:sldMkLst>
      </pc:sldChg>
      <pc:sldChg chg="addSp modSp add mod">
        <pc:chgData name="xiaochen li" userId="50b582a8adf77086" providerId="LiveId" clId="{14ECF013-32AF-4C91-BDB3-80D6BC94AA3E}" dt="2026-02-13T01:26:55.879" v="210" actId="1038"/>
        <pc:sldMkLst>
          <pc:docMk/>
          <pc:sldMk cId="3121214641" sldId="276"/>
        </pc:sldMkLst>
      </pc:sldChg>
      <pc:sldChg chg="addSp delSp modSp add mod">
        <pc:chgData name="xiaochen li" userId="50b582a8adf77086" providerId="LiveId" clId="{14ECF013-32AF-4C91-BDB3-80D6BC94AA3E}" dt="2026-02-13T01:59:23.600" v="435" actId="1076"/>
        <pc:sldMkLst>
          <pc:docMk/>
          <pc:sldMk cId="4095553188" sldId="277"/>
        </pc:sldMkLst>
      </pc:sldChg>
      <pc:sldChg chg="addSp delSp modSp add mod">
        <pc:chgData name="xiaochen li" userId="50b582a8adf77086" providerId="LiveId" clId="{14ECF013-32AF-4C91-BDB3-80D6BC94AA3E}" dt="2026-02-13T02:21:11.097" v="684" actId="208"/>
        <pc:sldMkLst>
          <pc:docMk/>
          <pc:sldMk cId="2328937482" sldId="278"/>
        </pc:sldMkLst>
      </pc:sldChg>
      <pc:sldChg chg="addSp delSp modSp add mod">
        <pc:chgData name="xiaochen li" userId="50b582a8adf77086" providerId="LiveId" clId="{14ECF013-32AF-4C91-BDB3-80D6BC94AA3E}" dt="2026-02-13T03:04:43.439" v="740" actId="1076"/>
        <pc:sldMkLst>
          <pc:docMk/>
          <pc:sldMk cId="2758518278" sldId="279"/>
        </pc:sldMkLst>
      </pc:sldChg>
      <pc:sldChg chg="delSp modSp add mod">
        <pc:chgData name="xiaochen li" userId="50b582a8adf77086" providerId="LiveId" clId="{14ECF013-32AF-4C91-BDB3-80D6BC94AA3E}" dt="2026-02-13T03:31:30.642" v="802" actId="20577"/>
        <pc:sldMkLst>
          <pc:docMk/>
          <pc:sldMk cId="2816101709" sldId="280"/>
        </pc:sldMkLst>
      </pc:sldChg>
      <pc:sldChg chg="modSp add mod">
        <pc:chgData name="xiaochen li" userId="50b582a8adf77086" providerId="LiveId" clId="{14ECF013-32AF-4C91-BDB3-80D6BC94AA3E}" dt="2026-02-13T03:31:26.758" v="801" actId="14"/>
        <pc:sldMkLst>
          <pc:docMk/>
          <pc:sldMk cId="1005731062" sldId="281"/>
        </pc:sldMkLst>
      </pc:sldChg>
      <pc:sldChg chg="addSp modSp add mod">
        <pc:chgData name="xiaochen li" userId="50b582a8adf77086" providerId="LiveId" clId="{14ECF013-32AF-4C91-BDB3-80D6BC94AA3E}" dt="2026-02-13T15:54:45.774" v="1019" actId="20577"/>
        <pc:sldMkLst>
          <pc:docMk/>
          <pc:sldMk cId="424004364" sldId="282"/>
        </pc:sldMkLst>
      </pc:sldChg>
      <pc:sldChg chg="del">
        <pc:chgData name="xiaochen li" userId="50b582a8adf77086" providerId="LiveId" clId="{14ECF013-32AF-4C91-BDB3-80D6BC94AA3E}" dt="2026-02-13T01:20:39.234" v="2" actId="47"/>
        <pc:sldMkLst>
          <pc:docMk/>
          <pc:sldMk cId="3046509028" sldId="283"/>
        </pc:sldMkLst>
      </pc:sldChg>
      <pc:sldChg chg="del">
        <pc:chgData name="xiaochen li" userId="50b582a8adf77086" providerId="LiveId" clId="{14ECF013-32AF-4C91-BDB3-80D6BC94AA3E}" dt="2026-02-13T01:20:39.234" v="2" actId="47"/>
        <pc:sldMkLst>
          <pc:docMk/>
          <pc:sldMk cId="1272408076" sldId="284"/>
        </pc:sldMkLst>
      </pc:sldChg>
      <pc:sldChg chg="del">
        <pc:chgData name="xiaochen li" userId="50b582a8adf77086" providerId="LiveId" clId="{14ECF013-32AF-4C91-BDB3-80D6BC94AA3E}" dt="2026-02-13T01:20:39.234" v="2" actId="47"/>
        <pc:sldMkLst>
          <pc:docMk/>
          <pc:sldMk cId="1709194412" sldId="285"/>
        </pc:sldMkLst>
      </pc:sldChg>
      <pc:sldChg chg="del">
        <pc:chgData name="xiaochen li" userId="50b582a8adf77086" providerId="LiveId" clId="{14ECF013-32AF-4C91-BDB3-80D6BC94AA3E}" dt="2026-02-13T01:20:39.234" v="2" actId="47"/>
        <pc:sldMkLst>
          <pc:docMk/>
          <pc:sldMk cId="141249660" sldId="286"/>
        </pc:sldMkLst>
      </pc:sldChg>
      <pc:sldChg chg="del">
        <pc:chgData name="xiaochen li" userId="50b582a8adf77086" providerId="LiveId" clId="{14ECF013-32AF-4C91-BDB3-80D6BC94AA3E}" dt="2026-02-13T01:20:39.234" v="2" actId="47"/>
        <pc:sldMkLst>
          <pc:docMk/>
          <pc:sldMk cId="1006267655" sldId="287"/>
        </pc:sldMkLst>
      </pc:sldChg>
      <pc:sldChg chg="del">
        <pc:chgData name="xiaochen li" userId="50b582a8adf77086" providerId="LiveId" clId="{14ECF013-32AF-4C91-BDB3-80D6BC94AA3E}" dt="2026-02-13T01:20:39.234" v="2" actId="47"/>
        <pc:sldMkLst>
          <pc:docMk/>
          <pc:sldMk cId="1767510501" sldId="288"/>
        </pc:sldMkLst>
      </pc:sldChg>
      <pc:sldChg chg="del">
        <pc:chgData name="xiaochen li" userId="50b582a8adf77086" providerId="LiveId" clId="{14ECF013-32AF-4C91-BDB3-80D6BC94AA3E}" dt="2026-02-13T01:20:39.234" v="2" actId="47"/>
        <pc:sldMkLst>
          <pc:docMk/>
          <pc:sldMk cId="4265536660" sldId="289"/>
        </pc:sldMkLst>
      </pc:sldChg>
      <pc:sldChg chg="del">
        <pc:chgData name="xiaochen li" userId="50b582a8adf77086" providerId="LiveId" clId="{14ECF013-32AF-4C91-BDB3-80D6BC94AA3E}" dt="2026-02-13T01:20:39.234" v="2" actId="47"/>
        <pc:sldMkLst>
          <pc:docMk/>
          <pc:sldMk cId="3536106284" sldId="290"/>
        </pc:sldMkLst>
      </pc:sldChg>
      <pc:sldChg chg="del">
        <pc:chgData name="xiaochen li" userId="50b582a8adf77086" providerId="LiveId" clId="{14ECF013-32AF-4C91-BDB3-80D6BC94AA3E}" dt="2026-02-13T01:20:39.234" v="2" actId="47"/>
        <pc:sldMkLst>
          <pc:docMk/>
          <pc:sldMk cId="1207971905" sldId="291"/>
        </pc:sldMkLst>
      </pc:sldChg>
    </pc:docChg>
  </pc:docChgLst>
  <pc:docChgLst>
    <pc:chgData name="xiaochen li" userId="50b582a8adf77086" providerId="LiveId" clId="{7B11BA3B-EB9F-4325-B42B-B679FC1685AA}"/>
    <pc:docChg chg="undo redo custSel addSld delSld modSld">
      <pc:chgData name="xiaochen li" userId="50b582a8adf77086" providerId="LiveId" clId="{7B11BA3B-EB9F-4325-B42B-B679FC1685AA}" dt="2026-03-20T01:19:46.899" v="995" actId="1076"/>
      <pc:docMkLst>
        <pc:docMk/>
      </pc:docMkLst>
      <pc:sldChg chg="del">
        <pc:chgData name="xiaochen li" userId="50b582a8adf77086" providerId="LiveId" clId="{7B11BA3B-EB9F-4325-B42B-B679FC1685AA}" dt="2026-03-11T19:35:58.410" v="0" actId="47"/>
        <pc:sldMkLst>
          <pc:docMk/>
          <pc:sldMk cId="278649767" sldId="295"/>
        </pc:sldMkLst>
      </pc:sldChg>
      <pc:sldChg chg="del">
        <pc:chgData name="xiaochen li" userId="50b582a8adf77086" providerId="LiveId" clId="{7B11BA3B-EB9F-4325-B42B-B679FC1685AA}" dt="2026-03-11T19:35:58.410" v="0" actId="47"/>
        <pc:sldMkLst>
          <pc:docMk/>
          <pc:sldMk cId="1784910366" sldId="296"/>
        </pc:sldMkLst>
      </pc:sldChg>
      <pc:sldChg chg="del">
        <pc:chgData name="xiaochen li" userId="50b582a8adf77086" providerId="LiveId" clId="{7B11BA3B-EB9F-4325-B42B-B679FC1685AA}" dt="2026-03-11T19:35:58.410" v="0" actId="47"/>
        <pc:sldMkLst>
          <pc:docMk/>
          <pc:sldMk cId="1028810270" sldId="297"/>
        </pc:sldMkLst>
      </pc:sldChg>
      <pc:sldChg chg="del">
        <pc:chgData name="xiaochen li" userId="50b582a8adf77086" providerId="LiveId" clId="{7B11BA3B-EB9F-4325-B42B-B679FC1685AA}" dt="2026-03-11T19:35:58.410" v="0" actId="47"/>
        <pc:sldMkLst>
          <pc:docMk/>
          <pc:sldMk cId="640633468" sldId="298"/>
        </pc:sldMkLst>
      </pc:sldChg>
      <pc:sldChg chg="del">
        <pc:chgData name="xiaochen li" userId="50b582a8adf77086" providerId="LiveId" clId="{7B11BA3B-EB9F-4325-B42B-B679FC1685AA}" dt="2026-03-11T19:35:58.410" v="0" actId="47"/>
        <pc:sldMkLst>
          <pc:docMk/>
          <pc:sldMk cId="3318376418" sldId="301"/>
        </pc:sldMkLst>
      </pc:sldChg>
      <pc:sldChg chg="del">
        <pc:chgData name="xiaochen li" userId="50b582a8adf77086" providerId="LiveId" clId="{7B11BA3B-EB9F-4325-B42B-B679FC1685AA}" dt="2026-03-11T19:35:58.410" v="0" actId="47"/>
        <pc:sldMkLst>
          <pc:docMk/>
          <pc:sldMk cId="714519064" sldId="302"/>
        </pc:sldMkLst>
      </pc:sldChg>
      <pc:sldChg chg="del">
        <pc:chgData name="xiaochen li" userId="50b582a8adf77086" providerId="LiveId" clId="{7B11BA3B-EB9F-4325-B42B-B679FC1685AA}" dt="2026-03-11T19:35:58.410" v="0" actId="47"/>
        <pc:sldMkLst>
          <pc:docMk/>
          <pc:sldMk cId="3861758395" sldId="303"/>
        </pc:sldMkLst>
      </pc:sldChg>
      <pc:sldChg chg="del">
        <pc:chgData name="xiaochen li" userId="50b582a8adf77086" providerId="LiveId" clId="{7B11BA3B-EB9F-4325-B42B-B679FC1685AA}" dt="2026-03-11T19:35:58.410" v="0" actId="47"/>
        <pc:sldMkLst>
          <pc:docMk/>
          <pc:sldMk cId="1873389744" sldId="304"/>
        </pc:sldMkLst>
      </pc:sldChg>
      <pc:sldChg chg="del">
        <pc:chgData name="xiaochen li" userId="50b582a8adf77086" providerId="LiveId" clId="{7B11BA3B-EB9F-4325-B42B-B679FC1685AA}" dt="2026-03-11T19:35:58.410" v="0" actId="47"/>
        <pc:sldMkLst>
          <pc:docMk/>
          <pc:sldMk cId="1027802366" sldId="305"/>
        </pc:sldMkLst>
      </pc:sldChg>
      <pc:sldChg chg="del">
        <pc:chgData name="xiaochen li" userId="50b582a8adf77086" providerId="LiveId" clId="{7B11BA3B-EB9F-4325-B42B-B679FC1685AA}" dt="2026-03-11T19:35:58.410" v="0" actId="47"/>
        <pc:sldMkLst>
          <pc:docMk/>
          <pc:sldMk cId="2285715880" sldId="306"/>
        </pc:sldMkLst>
      </pc:sldChg>
      <pc:sldChg chg="del">
        <pc:chgData name="xiaochen li" userId="50b582a8adf77086" providerId="LiveId" clId="{7B11BA3B-EB9F-4325-B42B-B679FC1685AA}" dt="2026-03-11T19:35:58.410" v="0" actId="47"/>
        <pc:sldMkLst>
          <pc:docMk/>
          <pc:sldMk cId="3079309417" sldId="307"/>
        </pc:sldMkLst>
      </pc:sldChg>
      <pc:sldChg chg="del">
        <pc:chgData name="xiaochen li" userId="50b582a8adf77086" providerId="LiveId" clId="{7B11BA3B-EB9F-4325-B42B-B679FC1685AA}" dt="2026-03-11T19:35:58.410" v="0" actId="47"/>
        <pc:sldMkLst>
          <pc:docMk/>
          <pc:sldMk cId="1760987351" sldId="308"/>
        </pc:sldMkLst>
      </pc:sldChg>
      <pc:sldChg chg="del">
        <pc:chgData name="xiaochen li" userId="50b582a8adf77086" providerId="LiveId" clId="{7B11BA3B-EB9F-4325-B42B-B679FC1685AA}" dt="2026-03-11T19:35:58.410" v="0" actId="47"/>
        <pc:sldMkLst>
          <pc:docMk/>
          <pc:sldMk cId="487241883" sldId="309"/>
        </pc:sldMkLst>
      </pc:sldChg>
      <pc:sldChg chg="del">
        <pc:chgData name="xiaochen li" userId="50b582a8adf77086" providerId="LiveId" clId="{7B11BA3B-EB9F-4325-B42B-B679FC1685AA}" dt="2026-03-11T19:35:58.410" v="0" actId="47"/>
        <pc:sldMkLst>
          <pc:docMk/>
          <pc:sldMk cId="825716424" sldId="310"/>
        </pc:sldMkLst>
      </pc:sldChg>
      <pc:sldChg chg="del">
        <pc:chgData name="xiaochen li" userId="50b582a8adf77086" providerId="LiveId" clId="{7B11BA3B-EB9F-4325-B42B-B679FC1685AA}" dt="2026-03-11T19:35:58.410" v="0" actId="47"/>
        <pc:sldMkLst>
          <pc:docMk/>
          <pc:sldMk cId="3713462363" sldId="311"/>
        </pc:sldMkLst>
      </pc:sldChg>
      <pc:sldChg chg="del">
        <pc:chgData name="xiaochen li" userId="50b582a8adf77086" providerId="LiveId" clId="{7B11BA3B-EB9F-4325-B42B-B679FC1685AA}" dt="2026-03-11T19:35:58.410" v="0" actId="47"/>
        <pc:sldMkLst>
          <pc:docMk/>
          <pc:sldMk cId="817567394" sldId="312"/>
        </pc:sldMkLst>
      </pc:sldChg>
      <pc:sldChg chg="del">
        <pc:chgData name="xiaochen li" userId="50b582a8adf77086" providerId="LiveId" clId="{7B11BA3B-EB9F-4325-B42B-B679FC1685AA}" dt="2026-03-11T19:35:58.410" v="0" actId="47"/>
        <pc:sldMkLst>
          <pc:docMk/>
          <pc:sldMk cId="892270712" sldId="313"/>
        </pc:sldMkLst>
      </pc:sldChg>
      <pc:sldChg chg="del">
        <pc:chgData name="xiaochen li" userId="50b582a8adf77086" providerId="LiveId" clId="{7B11BA3B-EB9F-4325-B42B-B679FC1685AA}" dt="2026-03-11T19:35:58.410" v="0" actId="47"/>
        <pc:sldMkLst>
          <pc:docMk/>
          <pc:sldMk cId="3657001686" sldId="314"/>
        </pc:sldMkLst>
      </pc:sldChg>
      <pc:sldChg chg="del">
        <pc:chgData name="xiaochen li" userId="50b582a8adf77086" providerId="LiveId" clId="{7B11BA3B-EB9F-4325-B42B-B679FC1685AA}" dt="2026-03-11T19:35:58.410" v="0" actId="47"/>
        <pc:sldMkLst>
          <pc:docMk/>
          <pc:sldMk cId="2877442302" sldId="315"/>
        </pc:sldMkLst>
      </pc:sldChg>
      <pc:sldChg chg="del">
        <pc:chgData name="xiaochen li" userId="50b582a8adf77086" providerId="LiveId" clId="{7B11BA3B-EB9F-4325-B42B-B679FC1685AA}" dt="2026-03-11T19:35:58.410" v="0" actId="47"/>
        <pc:sldMkLst>
          <pc:docMk/>
          <pc:sldMk cId="323559288" sldId="316"/>
        </pc:sldMkLst>
      </pc:sldChg>
      <pc:sldChg chg="del">
        <pc:chgData name="xiaochen li" userId="50b582a8adf77086" providerId="LiveId" clId="{7B11BA3B-EB9F-4325-B42B-B679FC1685AA}" dt="2026-03-11T19:35:58.410" v="0" actId="47"/>
        <pc:sldMkLst>
          <pc:docMk/>
          <pc:sldMk cId="2908171311" sldId="317"/>
        </pc:sldMkLst>
      </pc:sldChg>
      <pc:sldChg chg="del">
        <pc:chgData name="xiaochen li" userId="50b582a8adf77086" providerId="LiveId" clId="{7B11BA3B-EB9F-4325-B42B-B679FC1685AA}" dt="2026-03-11T19:35:58.410" v="0" actId="47"/>
        <pc:sldMkLst>
          <pc:docMk/>
          <pc:sldMk cId="1832594413" sldId="318"/>
        </pc:sldMkLst>
      </pc:sldChg>
      <pc:sldChg chg="del">
        <pc:chgData name="xiaochen li" userId="50b582a8adf77086" providerId="LiveId" clId="{7B11BA3B-EB9F-4325-B42B-B679FC1685AA}" dt="2026-03-11T19:35:58.410" v="0" actId="47"/>
        <pc:sldMkLst>
          <pc:docMk/>
          <pc:sldMk cId="2216178071" sldId="319"/>
        </pc:sldMkLst>
      </pc:sldChg>
      <pc:sldChg chg="del">
        <pc:chgData name="xiaochen li" userId="50b582a8adf77086" providerId="LiveId" clId="{7B11BA3B-EB9F-4325-B42B-B679FC1685AA}" dt="2026-03-11T19:35:58.410" v="0" actId="47"/>
        <pc:sldMkLst>
          <pc:docMk/>
          <pc:sldMk cId="4159657932" sldId="320"/>
        </pc:sldMkLst>
      </pc:sldChg>
      <pc:sldChg chg="del">
        <pc:chgData name="xiaochen li" userId="50b582a8adf77086" providerId="LiveId" clId="{7B11BA3B-EB9F-4325-B42B-B679FC1685AA}" dt="2026-03-11T19:35:58.410" v="0" actId="47"/>
        <pc:sldMkLst>
          <pc:docMk/>
          <pc:sldMk cId="1491315457" sldId="321"/>
        </pc:sldMkLst>
      </pc:sldChg>
      <pc:sldChg chg="del">
        <pc:chgData name="xiaochen li" userId="50b582a8adf77086" providerId="LiveId" clId="{7B11BA3B-EB9F-4325-B42B-B679FC1685AA}" dt="2026-03-11T19:35:58.410" v="0" actId="47"/>
        <pc:sldMkLst>
          <pc:docMk/>
          <pc:sldMk cId="2073421004" sldId="322"/>
        </pc:sldMkLst>
      </pc:sldChg>
      <pc:sldChg chg="delSp modSp add mod">
        <pc:chgData name="xiaochen li" userId="50b582a8adf77086" providerId="LiveId" clId="{7B11BA3B-EB9F-4325-B42B-B679FC1685AA}" dt="2026-03-19T19:30:03.242" v="63" actId="20577"/>
        <pc:sldMkLst>
          <pc:docMk/>
          <pc:sldMk cId="1166899477" sldId="328"/>
        </pc:sldMkLst>
      </pc:sldChg>
      <pc:sldChg chg="del">
        <pc:chgData name="xiaochen li" userId="50b582a8adf77086" providerId="LiveId" clId="{7B11BA3B-EB9F-4325-B42B-B679FC1685AA}" dt="2026-03-11T19:35:58.410" v="0" actId="47"/>
        <pc:sldMkLst>
          <pc:docMk/>
          <pc:sldMk cId="2982328583" sldId="328"/>
        </pc:sldMkLst>
      </pc:sldChg>
      <pc:sldChg chg="modSp add mod">
        <pc:chgData name="xiaochen li" userId="50b582a8adf77086" providerId="LiveId" clId="{7B11BA3B-EB9F-4325-B42B-B679FC1685AA}" dt="2026-03-19T19:42:50.657" v="171" actId="1076"/>
        <pc:sldMkLst>
          <pc:docMk/>
          <pc:sldMk cId="794340741" sldId="329"/>
        </pc:sldMkLst>
      </pc:sldChg>
      <pc:sldChg chg="del">
        <pc:chgData name="xiaochen li" userId="50b582a8adf77086" providerId="LiveId" clId="{7B11BA3B-EB9F-4325-B42B-B679FC1685AA}" dt="2026-03-11T19:35:58.410" v="0" actId="47"/>
        <pc:sldMkLst>
          <pc:docMk/>
          <pc:sldMk cId="2523816491" sldId="329"/>
        </pc:sldMkLst>
      </pc:sldChg>
      <pc:sldChg chg="del">
        <pc:chgData name="xiaochen li" userId="50b582a8adf77086" providerId="LiveId" clId="{7B11BA3B-EB9F-4325-B42B-B679FC1685AA}" dt="2026-03-11T19:35:58.410" v="0" actId="47"/>
        <pc:sldMkLst>
          <pc:docMk/>
          <pc:sldMk cId="933659072" sldId="330"/>
        </pc:sldMkLst>
      </pc:sldChg>
      <pc:sldChg chg="addSp delSp modSp add mod">
        <pc:chgData name="xiaochen li" userId="50b582a8adf77086" providerId="LiveId" clId="{7B11BA3B-EB9F-4325-B42B-B679FC1685AA}" dt="2026-03-19T19:42:22.945" v="170" actId="20577"/>
        <pc:sldMkLst>
          <pc:docMk/>
          <pc:sldMk cId="3229450098" sldId="330"/>
        </pc:sldMkLst>
      </pc:sldChg>
      <pc:sldChg chg="del">
        <pc:chgData name="xiaochen li" userId="50b582a8adf77086" providerId="LiveId" clId="{7B11BA3B-EB9F-4325-B42B-B679FC1685AA}" dt="2026-03-11T19:35:58.410" v="0" actId="47"/>
        <pc:sldMkLst>
          <pc:docMk/>
          <pc:sldMk cId="1792567" sldId="331"/>
        </pc:sldMkLst>
      </pc:sldChg>
      <pc:sldChg chg="addSp modSp add mod">
        <pc:chgData name="xiaochen li" userId="50b582a8adf77086" providerId="LiveId" clId="{7B11BA3B-EB9F-4325-B42B-B679FC1685AA}" dt="2026-03-19T19:45:58.628" v="180" actId="1076"/>
        <pc:sldMkLst>
          <pc:docMk/>
          <pc:sldMk cId="2130297600" sldId="331"/>
        </pc:sldMkLst>
      </pc:sldChg>
      <pc:sldChg chg="addSp delSp modSp add mod">
        <pc:chgData name="xiaochen li" userId="50b582a8adf77086" providerId="LiveId" clId="{7B11BA3B-EB9F-4325-B42B-B679FC1685AA}" dt="2026-03-20T01:13:42.389" v="900" actId="113"/>
        <pc:sldMkLst>
          <pc:docMk/>
          <pc:sldMk cId="726869278" sldId="332"/>
        </pc:sldMkLst>
        <pc:spChg chg="add mod">
          <ac:chgData name="xiaochen li" userId="50b582a8adf77086" providerId="LiveId" clId="{7B11BA3B-EB9F-4325-B42B-B679FC1685AA}" dt="2026-03-20T01:13:42.389" v="900" actId="113"/>
          <ac:spMkLst>
            <pc:docMk/>
            <pc:sldMk cId="726869278" sldId="332"/>
            <ac:spMk id="11" creationId="{AF46D842-A1E4-AB69-1F9F-6CF2A46AF2AC}"/>
          </ac:spMkLst>
        </pc:spChg>
      </pc:sldChg>
      <pc:sldChg chg="del">
        <pc:chgData name="xiaochen li" userId="50b582a8adf77086" providerId="LiveId" clId="{7B11BA3B-EB9F-4325-B42B-B679FC1685AA}" dt="2026-03-11T19:35:58.410" v="0" actId="47"/>
        <pc:sldMkLst>
          <pc:docMk/>
          <pc:sldMk cId="1965504406" sldId="332"/>
        </pc:sldMkLst>
      </pc:sldChg>
      <pc:sldChg chg="del">
        <pc:chgData name="xiaochen li" userId="50b582a8adf77086" providerId="LiveId" clId="{7B11BA3B-EB9F-4325-B42B-B679FC1685AA}" dt="2026-03-11T19:35:58.410" v="0" actId="47"/>
        <pc:sldMkLst>
          <pc:docMk/>
          <pc:sldMk cId="1930169516" sldId="333"/>
        </pc:sldMkLst>
      </pc:sldChg>
      <pc:sldChg chg="addSp delSp modSp add mod">
        <pc:chgData name="xiaochen li" userId="50b582a8adf77086" providerId="LiveId" clId="{7B11BA3B-EB9F-4325-B42B-B679FC1685AA}" dt="2026-03-19T19:54:55.732" v="252" actId="1076"/>
        <pc:sldMkLst>
          <pc:docMk/>
          <pc:sldMk cId="3389488849" sldId="333"/>
        </pc:sldMkLst>
      </pc:sldChg>
      <pc:sldChg chg="delSp modSp add mod">
        <pc:chgData name="xiaochen li" userId="50b582a8adf77086" providerId="LiveId" clId="{7B11BA3B-EB9F-4325-B42B-B679FC1685AA}" dt="2026-03-19T20:17:17.067" v="281" actId="20577"/>
        <pc:sldMkLst>
          <pc:docMk/>
          <pc:sldMk cId="226638500" sldId="334"/>
        </pc:sldMkLst>
      </pc:sldChg>
      <pc:sldChg chg="del">
        <pc:chgData name="xiaochen li" userId="50b582a8adf77086" providerId="LiveId" clId="{7B11BA3B-EB9F-4325-B42B-B679FC1685AA}" dt="2026-03-11T19:35:58.410" v="0" actId="47"/>
        <pc:sldMkLst>
          <pc:docMk/>
          <pc:sldMk cId="2242326941" sldId="334"/>
        </pc:sldMkLst>
      </pc:sldChg>
      <pc:sldChg chg="addSp delSp modSp add mod">
        <pc:chgData name="xiaochen li" userId="50b582a8adf77086" providerId="LiveId" clId="{7B11BA3B-EB9F-4325-B42B-B679FC1685AA}" dt="2026-03-19T20:30:21.106" v="422" actId="20577"/>
        <pc:sldMkLst>
          <pc:docMk/>
          <pc:sldMk cId="1850977052" sldId="335"/>
        </pc:sldMkLst>
      </pc:sldChg>
      <pc:sldChg chg="del">
        <pc:chgData name="xiaochen li" userId="50b582a8adf77086" providerId="LiveId" clId="{7B11BA3B-EB9F-4325-B42B-B679FC1685AA}" dt="2026-03-11T19:35:58.410" v="0" actId="47"/>
        <pc:sldMkLst>
          <pc:docMk/>
          <pc:sldMk cId="2461965517" sldId="335"/>
        </pc:sldMkLst>
      </pc:sldChg>
      <pc:sldChg chg="addSp delSp modSp add mod">
        <pc:chgData name="xiaochen li" userId="50b582a8adf77086" providerId="LiveId" clId="{7B11BA3B-EB9F-4325-B42B-B679FC1685AA}" dt="2026-03-19T20:50:00.135" v="447" actId="478"/>
        <pc:sldMkLst>
          <pc:docMk/>
          <pc:sldMk cId="806965762" sldId="336"/>
        </pc:sldMkLst>
      </pc:sldChg>
      <pc:sldChg chg="del">
        <pc:chgData name="xiaochen li" userId="50b582a8adf77086" providerId="LiveId" clId="{7B11BA3B-EB9F-4325-B42B-B679FC1685AA}" dt="2026-03-11T19:35:58.410" v="0" actId="47"/>
        <pc:sldMkLst>
          <pc:docMk/>
          <pc:sldMk cId="986949347" sldId="336"/>
        </pc:sldMkLst>
      </pc:sldChg>
      <pc:sldChg chg="addSp delSp modSp add mod modNotesTx">
        <pc:chgData name="xiaochen li" userId="50b582a8adf77086" providerId="LiveId" clId="{7B11BA3B-EB9F-4325-B42B-B679FC1685AA}" dt="2026-03-19T21:12:24.997" v="526" actId="20577"/>
        <pc:sldMkLst>
          <pc:docMk/>
          <pc:sldMk cId="1749979551" sldId="337"/>
        </pc:sldMkLst>
      </pc:sldChg>
      <pc:sldChg chg="addSp delSp modSp add mod modNotesTx">
        <pc:chgData name="xiaochen li" userId="50b582a8adf77086" providerId="LiveId" clId="{7B11BA3B-EB9F-4325-B42B-B679FC1685AA}" dt="2026-03-19T21:12:21.770" v="525" actId="20577"/>
        <pc:sldMkLst>
          <pc:docMk/>
          <pc:sldMk cId="2162101269" sldId="338"/>
        </pc:sldMkLst>
      </pc:sldChg>
      <pc:sldChg chg="addSp delSp modSp add mod modNotesTx">
        <pc:chgData name="xiaochen li" userId="50b582a8adf77086" providerId="LiveId" clId="{7B11BA3B-EB9F-4325-B42B-B679FC1685AA}" dt="2026-03-19T21:12:43.351" v="529"/>
        <pc:sldMkLst>
          <pc:docMk/>
          <pc:sldMk cId="2046626479" sldId="339"/>
        </pc:sldMkLst>
      </pc:sldChg>
      <pc:sldChg chg="addSp delSp modSp add mod modNotesTx">
        <pc:chgData name="xiaochen li" userId="50b582a8adf77086" providerId="LiveId" clId="{7B11BA3B-EB9F-4325-B42B-B679FC1685AA}" dt="2026-03-19T21:12:45.451" v="531"/>
        <pc:sldMkLst>
          <pc:docMk/>
          <pc:sldMk cId="3610868281" sldId="340"/>
        </pc:sldMkLst>
      </pc:sldChg>
      <pc:sldChg chg="addSp delSp modSp add mod modNotesTx">
        <pc:chgData name="xiaochen li" userId="50b582a8adf77086" providerId="LiveId" clId="{7B11BA3B-EB9F-4325-B42B-B679FC1685AA}" dt="2026-03-19T21:12:44.553" v="530"/>
        <pc:sldMkLst>
          <pc:docMk/>
          <pc:sldMk cId="1917714615" sldId="341"/>
        </pc:sldMkLst>
      </pc:sldChg>
      <pc:sldChg chg="addSp delSp modSp add mod modNotesTx">
        <pc:chgData name="xiaochen li" userId="50b582a8adf77086" providerId="LiveId" clId="{7B11BA3B-EB9F-4325-B42B-B679FC1685AA}" dt="2026-03-19T21:12:41.567" v="528"/>
        <pc:sldMkLst>
          <pc:docMk/>
          <pc:sldMk cId="3248363201" sldId="342"/>
        </pc:sldMkLst>
      </pc:sldChg>
      <pc:sldChg chg="delSp modSp add del mod">
        <pc:chgData name="xiaochen li" userId="50b582a8adf77086" providerId="LiveId" clId="{7B11BA3B-EB9F-4325-B42B-B679FC1685AA}" dt="2026-03-19T21:14:29.670" v="535" actId="47"/>
        <pc:sldMkLst>
          <pc:docMk/>
          <pc:sldMk cId="1646145291" sldId="343"/>
        </pc:sldMkLst>
      </pc:sldChg>
      <pc:sldChg chg="addSp delSp modSp add mod">
        <pc:chgData name="xiaochen li" userId="50b582a8adf77086" providerId="LiveId" clId="{7B11BA3B-EB9F-4325-B42B-B679FC1685AA}" dt="2026-03-20T00:03:50.039" v="687" actId="1076"/>
        <pc:sldMkLst>
          <pc:docMk/>
          <pc:sldMk cId="2096840560" sldId="343"/>
        </pc:sldMkLst>
        <pc:spChg chg="add del">
          <ac:chgData name="xiaochen li" userId="50b582a8adf77086" providerId="LiveId" clId="{7B11BA3B-EB9F-4325-B42B-B679FC1685AA}" dt="2026-03-20T00:00:13.325" v="671" actId="22"/>
          <ac:spMkLst>
            <pc:docMk/>
            <pc:sldMk cId="2096840560" sldId="343"/>
            <ac:spMk id="5" creationId="{27F35472-AECD-EEAA-04A8-A191E1D5F35C}"/>
          </ac:spMkLst>
        </pc:spChg>
        <pc:spChg chg="add mod">
          <ac:chgData name="xiaochen li" userId="50b582a8adf77086" providerId="LiveId" clId="{7B11BA3B-EB9F-4325-B42B-B679FC1685AA}" dt="2026-03-20T00:03:50.039" v="687" actId="1076"/>
          <ac:spMkLst>
            <pc:docMk/>
            <pc:sldMk cId="2096840560" sldId="343"/>
            <ac:spMk id="9" creationId="{5322816E-6E36-2D62-3AF4-8FB438390BED}"/>
          </ac:spMkLst>
        </pc:spChg>
        <pc:picChg chg="add mod">
          <ac:chgData name="xiaochen li" userId="50b582a8adf77086" providerId="LiveId" clId="{7B11BA3B-EB9F-4325-B42B-B679FC1685AA}" dt="2026-03-20T00:03:47.928" v="686" actId="1076"/>
          <ac:picMkLst>
            <pc:docMk/>
            <pc:sldMk cId="2096840560" sldId="343"/>
            <ac:picMk id="2050" creationId="{8A053AEF-72C8-1178-BB53-1895B242606E}"/>
          </ac:picMkLst>
        </pc:picChg>
      </pc:sldChg>
      <pc:sldChg chg="addSp delSp modSp add mod">
        <pc:chgData name="xiaochen li" userId="50b582a8adf77086" providerId="LiveId" clId="{7B11BA3B-EB9F-4325-B42B-B679FC1685AA}" dt="2026-03-20T00:23:58.783" v="748" actId="1076"/>
        <pc:sldMkLst>
          <pc:docMk/>
          <pc:sldMk cId="3901171065" sldId="344"/>
        </pc:sldMkLst>
        <pc:spChg chg="add del">
          <ac:chgData name="xiaochen li" userId="50b582a8adf77086" providerId="LiveId" clId="{7B11BA3B-EB9F-4325-B42B-B679FC1685AA}" dt="2026-03-20T00:21:00.993" v="724" actId="22"/>
          <ac:spMkLst>
            <pc:docMk/>
            <pc:sldMk cId="3901171065" sldId="344"/>
            <ac:spMk id="5" creationId="{7000330D-C91F-9A68-4564-B82F9B2CCFD9}"/>
          </ac:spMkLst>
        </pc:spChg>
        <pc:spChg chg="add mod">
          <ac:chgData name="xiaochen li" userId="50b582a8adf77086" providerId="LiveId" clId="{7B11BA3B-EB9F-4325-B42B-B679FC1685AA}" dt="2026-03-20T00:23:02.021" v="742" actId="1076"/>
          <ac:spMkLst>
            <pc:docMk/>
            <pc:sldMk cId="3901171065" sldId="344"/>
            <ac:spMk id="7" creationId="{464FE3CF-6361-D311-A8AF-5206CE010AB3}"/>
          </ac:spMkLst>
        </pc:spChg>
        <pc:spChg chg="mod">
          <ac:chgData name="xiaochen li" userId="50b582a8adf77086" providerId="LiveId" clId="{7B11BA3B-EB9F-4325-B42B-B679FC1685AA}" dt="2026-03-20T00:16:27.285" v="722" actId="20577"/>
          <ac:spMkLst>
            <pc:docMk/>
            <pc:sldMk cId="3901171065" sldId="344"/>
            <ac:spMk id="8" creationId="{6D4F2DC1-6371-31B5-172F-63A9DD2C7C9F}"/>
          </ac:spMkLst>
        </pc:spChg>
        <pc:spChg chg="del">
          <ac:chgData name="xiaochen li" userId="50b582a8adf77086" providerId="LiveId" clId="{7B11BA3B-EB9F-4325-B42B-B679FC1685AA}" dt="2026-03-20T00:04:53.353" v="690" actId="478"/>
          <ac:spMkLst>
            <pc:docMk/>
            <pc:sldMk cId="3901171065" sldId="344"/>
            <ac:spMk id="9" creationId="{44C15A98-E43E-26B9-24EA-A9BD6C8B2863}"/>
          </ac:spMkLst>
        </pc:spChg>
        <pc:picChg chg="add mod">
          <ac:chgData name="xiaochen li" userId="50b582a8adf77086" providerId="LiveId" clId="{7B11BA3B-EB9F-4325-B42B-B679FC1685AA}" dt="2026-03-20T00:23:58.783" v="748" actId="1076"/>
          <ac:picMkLst>
            <pc:docMk/>
            <pc:sldMk cId="3901171065" sldId="344"/>
            <ac:picMk id="11" creationId="{39D5A324-C340-F2EC-5C4A-B384DDB16F92}"/>
          </ac:picMkLst>
        </pc:picChg>
        <pc:picChg chg="del">
          <ac:chgData name="xiaochen li" userId="50b582a8adf77086" providerId="LiveId" clId="{7B11BA3B-EB9F-4325-B42B-B679FC1685AA}" dt="2026-03-20T00:04:51.228" v="689" actId="478"/>
          <ac:picMkLst>
            <pc:docMk/>
            <pc:sldMk cId="3901171065" sldId="344"/>
            <ac:picMk id="2050" creationId="{15E4343F-6F6B-51D7-372D-6AA362AED8DE}"/>
          </ac:picMkLst>
        </pc:picChg>
      </pc:sldChg>
      <pc:sldChg chg="addSp delSp modSp add mod modNotesTx">
        <pc:chgData name="xiaochen li" userId="50b582a8adf77086" providerId="LiveId" clId="{7B11BA3B-EB9F-4325-B42B-B679FC1685AA}" dt="2026-03-20T00:28:36.079" v="766" actId="20577"/>
        <pc:sldMkLst>
          <pc:docMk/>
          <pc:sldMk cId="978077793" sldId="345"/>
        </pc:sldMkLst>
        <pc:spChg chg="del">
          <ac:chgData name="xiaochen li" userId="50b582a8adf77086" providerId="LiveId" clId="{7B11BA3B-EB9F-4325-B42B-B679FC1685AA}" dt="2026-03-20T00:24:52.133" v="752" actId="478"/>
          <ac:spMkLst>
            <pc:docMk/>
            <pc:sldMk cId="978077793" sldId="345"/>
            <ac:spMk id="7" creationId="{CBCEB051-1A5F-4AC2-7AD7-0DD9D40FBF99}"/>
          </ac:spMkLst>
        </pc:spChg>
        <pc:picChg chg="add mod">
          <ac:chgData name="xiaochen li" userId="50b582a8adf77086" providerId="LiveId" clId="{7B11BA3B-EB9F-4325-B42B-B679FC1685AA}" dt="2026-03-20T00:27:52.280" v="762" actId="1076"/>
          <ac:picMkLst>
            <pc:docMk/>
            <pc:sldMk cId="978077793" sldId="345"/>
            <ac:picMk id="5" creationId="{BDCCE947-5ABE-5AE1-80EC-BDD197D56BC8}"/>
          </ac:picMkLst>
        </pc:picChg>
        <pc:picChg chg="add mod">
          <ac:chgData name="xiaochen li" userId="50b582a8adf77086" providerId="LiveId" clId="{7B11BA3B-EB9F-4325-B42B-B679FC1685AA}" dt="2026-03-20T00:27:54.362" v="763" actId="1076"/>
          <ac:picMkLst>
            <pc:docMk/>
            <pc:sldMk cId="978077793" sldId="345"/>
            <ac:picMk id="9" creationId="{B5A4DF24-213D-39FE-74A5-32F003C07B69}"/>
          </ac:picMkLst>
        </pc:picChg>
        <pc:picChg chg="del">
          <ac:chgData name="xiaochen li" userId="50b582a8adf77086" providerId="LiveId" clId="{7B11BA3B-EB9F-4325-B42B-B679FC1685AA}" dt="2026-03-20T00:24:44.754" v="751" actId="478"/>
          <ac:picMkLst>
            <pc:docMk/>
            <pc:sldMk cId="978077793" sldId="345"/>
            <ac:picMk id="11" creationId="{3C25D2D1-1958-6934-C61D-120BF8A2DE3C}"/>
          </ac:picMkLst>
        </pc:picChg>
      </pc:sldChg>
      <pc:sldChg chg="addSp delSp modSp add mod">
        <pc:chgData name="xiaochen li" userId="50b582a8adf77086" providerId="LiveId" clId="{7B11BA3B-EB9F-4325-B42B-B679FC1685AA}" dt="2026-03-20T00:31:34.772" v="781" actId="1076"/>
        <pc:sldMkLst>
          <pc:docMk/>
          <pc:sldMk cId="1115445102" sldId="346"/>
        </pc:sldMkLst>
        <pc:spChg chg="add del">
          <ac:chgData name="xiaochen li" userId="50b582a8adf77086" providerId="LiveId" clId="{7B11BA3B-EB9F-4325-B42B-B679FC1685AA}" dt="2026-03-20T00:31:24.188" v="775" actId="22"/>
          <ac:spMkLst>
            <pc:docMk/>
            <pc:sldMk cId="1115445102" sldId="346"/>
            <ac:spMk id="10" creationId="{7FA3FC71-9DAF-F18C-9660-69A496F537CA}"/>
          </ac:spMkLst>
        </pc:spChg>
        <pc:spChg chg="add mod">
          <ac:chgData name="xiaochen li" userId="50b582a8adf77086" providerId="LiveId" clId="{7B11BA3B-EB9F-4325-B42B-B679FC1685AA}" dt="2026-03-20T00:31:34.772" v="781" actId="1076"/>
          <ac:spMkLst>
            <pc:docMk/>
            <pc:sldMk cId="1115445102" sldId="346"/>
            <ac:spMk id="12" creationId="{356B7577-0366-4C62-9144-9207C29C16C9}"/>
          </ac:spMkLst>
        </pc:spChg>
        <pc:picChg chg="del">
          <ac:chgData name="xiaochen li" userId="50b582a8adf77086" providerId="LiveId" clId="{7B11BA3B-EB9F-4325-B42B-B679FC1685AA}" dt="2026-03-20T00:30:51.185" v="768" actId="478"/>
          <ac:picMkLst>
            <pc:docMk/>
            <pc:sldMk cId="1115445102" sldId="346"/>
            <ac:picMk id="5" creationId="{B5697478-116F-5CB4-F2F1-40E63B2CC70B}"/>
          </ac:picMkLst>
        </pc:picChg>
        <pc:picChg chg="add mod">
          <ac:chgData name="xiaochen li" userId="50b582a8adf77086" providerId="LiveId" clId="{7B11BA3B-EB9F-4325-B42B-B679FC1685AA}" dt="2026-03-20T00:31:11.027" v="773" actId="1076"/>
          <ac:picMkLst>
            <pc:docMk/>
            <pc:sldMk cId="1115445102" sldId="346"/>
            <ac:picMk id="6" creationId="{B164062C-9D4B-AC7B-1923-47AA029EA795}"/>
          </ac:picMkLst>
        </pc:picChg>
        <pc:picChg chg="del">
          <ac:chgData name="xiaochen li" userId="50b582a8adf77086" providerId="LiveId" clId="{7B11BA3B-EB9F-4325-B42B-B679FC1685AA}" dt="2026-03-20T00:30:53.417" v="769" actId="478"/>
          <ac:picMkLst>
            <pc:docMk/>
            <pc:sldMk cId="1115445102" sldId="346"/>
            <ac:picMk id="9" creationId="{A64A4573-5D4B-48C1-AB62-42A67BE638B7}"/>
          </ac:picMkLst>
        </pc:picChg>
      </pc:sldChg>
      <pc:sldChg chg="addSp delSp modSp add mod">
        <pc:chgData name="xiaochen li" userId="50b582a8adf77086" providerId="LiveId" clId="{7B11BA3B-EB9F-4325-B42B-B679FC1685AA}" dt="2026-03-20T00:32:45.243" v="789" actId="1076"/>
        <pc:sldMkLst>
          <pc:docMk/>
          <pc:sldMk cId="14591638" sldId="347"/>
        </pc:sldMkLst>
        <pc:spChg chg="del">
          <ac:chgData name="xiaochen li" userId="50b582a8adf77086" providerId="LiveId" clId="{7B11BA3B-EB9F-4325-B42B-B679FC1685AA}" dt="2026-03-20T00:32:05.458" v="783" actId="478"/>
          <ac:spMkLst>
            <pc:docMk/>
            <pc:sldMk cId="14591638" sldId="347"/>
            <ac:spMk id="12" creationId="{46D88A99-18CF-E132-0999-A13B3457FAC5}"/>
          </ac:spMkLst>
        </pc:spChg>
        <pc:picChg chg="add mod">
          <ac:chgData name="xiaochen li" userId="50b582a8adf77086" providerId="LiveId" clId="{7B11BA3B-EB9F-4325-B42B-B679FC1685AA}" dt="2026-03-20T00:32:45.243" v="789" actId="1076"/>
          <ac:picMkLst>
            <pc:docMk/>
            <pc:sldMk cId="14591638" sldId="347"/>
            <ac:picMk id="5" creationId="{AA96C493-361F-CF5B-73AF-37879CEFE551}"/>
          </ac:picMkLst>
        </pc:picChg>
        <pc:picChg chg="del">
          <ac:chgData name="xiaochen li" userId="50b582a8adf77086" providerId="LiveId" clId="{7B11BA3B-EB9F-4325-B42B-B679FC1685AA}" dt="2026-03-20T00:32:07.117" v="784" actId="478"/>
          <ac:picMkLst>
            <pc:docMk/>
            <pc:sldMk cId="14591638" sldId="347"/>
            <ac:picMk id="6" creationId="{15FC61A5-C155-F79D-914F-A6CE3E5CAFB1}"/>
          </ac:picMkLst>
        </pc:picChg>
      </pc:sldChg>
      <pc:sldChg chg="addSp delSp modSp add mod modNotesTx">
        <pc:chgData name="xiaochen li" userId="50b582a8adf77086" providerId="LiveId" clId="{7B11BA3B-EB9F-4325-B42B-B679FC1685AA}" dt="2026-03-20T00:36:58.764" v="814" actId="20577"/>
        <pc:sldMkLst>
          <pc:docMk/>
          <pc:sldMk cId="521316676" sldId="348"/>
        </pc:sldMkLst>
        <pc:spChg chg="add del">
          <ac:chgData name="xiaochen li" userId="50b582a8adf77086" providerId="LiveId" clId="{7B11BA3B-EB9F-4325-B42B-B679FC1685AA}" dt="2026-03-20T00:36:01.025" v="806" actId="22"/>
          <ac:spMkLst>
            <pc:docMk/>
            <pc:sldMk cId="521316676" sldId="348"/>
            <ac:spMk id="11" creationId="{86E46D39-EAF2-153A-8EE6-601425662E22}"/>
          </ac:spMkLst>
        </pc:spChg>
        <pc:spChg chg="add mod">
          <ac:chgData name="xiaochen li" userId="50b582a8adf77086" providerId="LiveId" clId="{7B11BA3B-EB9F-4325-B42B-B679FC1685AA}" dt="2026-03-20T00:36:17.009" v="813" actId="1076"/>
          <ac:spMkLst>
            <pc:docMk/>
            <pc:sldMk cId="521316676" sldId="348"/>
            <ac:spMk id="13" creationId="{9CB507EB-D0BF-EA2E-CA3A-60C330591F0F}"/>
          </ac:spMkLst>
        </pc:spChg>
        <pc:picChg chg="del">
          <ac:chgData name="xiaochen li" userId="50b582a8adf77086" providerId="LiveId" clId="{7B11BA3B-EB9F-4325-B42B-B679FC1685AA}" dt="2026-03-20T00:33:09.268" v="791" actId="478"/>
          <ac:picMkLst>
            <pc:docMk/>
            <pc:sldMk cId="521316676" sldId="348"/>
            <ac:picMk id="5" creationId="{9B8E5FCA-E28C-8246-4989-F0367F4AF67F}"/>
          </ac:picMkLst>
        </pc:picChg>
        <pc:picChg chg="add mod">
          <ac:chgData name="xiaochen li" userId="50b582a8adf77086" providerId="LiveId" clId="{7B11BA3B-EB9F-4325-B42B-B679FC1685AA}" dt="2026-03-20T00:35:33.553" v="796" actId="1076"/>
          <ac:picMkLst>
            <pc:docMk/>
            <pc:sldMk cId="521316676" sldId="348"/>
            <ac:picMk id="6" creationId="{156F3012-BA86-F791-5860-86681371BB88}"/>
          </ac:picMkLst>
        </pc:picChg>
        <pc:picChg chg="add mod">
          <ac:chgData name="xiaochen li" userId="50b582a8adf77086" providerId="LiveId" clId="{7B11BA3B-EB9F-4325-B42B-B679FC1685AA}" dt="2026-03-20T00:36:09.107" v="811" actId="1076"/>
          <ac:picMkLst>
            <pc:docMk/>
            <pc:sldMk cId="521316676" sldId="348"/>
            <ac:picMk id="9" creationId="{9C9924DF-E2CD-5A6D-206D-C049369DF3C6}"/>
          </ac:picMkLst>
        </pc:picChg>
      </pc:sldChg>
      <pc:sldChg chg="addSp delSp modSp add mod">
        <pc:chgData name="xiaochen li" userId="50b582a8adf77086" providerId="LiveId" clId="{7B11BA3B-EB9F-4325-B42B-B679FC1685AA}" dt="2026-03-20T00:57:03.395" v="896" actId="1035"/>
        <pc:sldMkLst>
          <pc:docMk/>
          <pc:sldMk cId="1637759216" sldId="349"/>
        </pc:sldMkLst>
        <pc:spChg chg="mod">
          <ac:chgData name="xiaochen li" userId="50b582a8adf77086" providerId="LiveId" clId="{7B11BA3B-EB9F-4325-B42B-B679FC1685AA}" dt="2026-03-20T00:56:05.045" v="885" actId="20577"/>
          <ac:spMkLst>
            <pc:docMk/>
            <pc:sldMk cId="1637759216" sldId="349"/>
            <ac:spMk id="8" creationId="{6189AB7E-77D3-95AA-273A-C2F890F5278A}"/>
          </ac:spMkLst>
        </pc:spChg>
        <pc:spChg chg="del">
          <ac:chgData name="xiaochen li" userId="50b582a8adf77086" providerId="LiveId" clId="{7B11BA3B-EB9F-4325-B42B-B679FC1685AA}" dt="2026-03-20T00:55:04.031" v="818" actId="478"/>
          <ac:spMkLst>
            <pc:docMk/>
            <pc:sldMk cId="1637759216" sldId="349"/>
            <ac:spMk id="13" creationId="{CBAD5E9B-2E4E-A318-39D6-AE788CBA6B92}"/>
          </ac:spMkLst>
        </pc:spChg>
        <pc:picChg chg="add mod">
          <ac:chgData name="xiaochen li" userId="50b582a8adf77086" providerId="LiveId" clId="{7B11BA3B-EB9F-4325-B42B-B679FC1685AA}" dt="2026-03-20T00:57:03.395" v="896" actId="1035"/>
          <ac:picMkLst>
            <pc:docMk/>
            <pc:sldMk cId="1637759216" sldId="349"/>
            <ac:picMk id="5" creationId="{FA792879-7AFD-8E2A-C5A5-B47D402E276E}"/>
          </ac:picMkLst>
        </pc:picChg>
        <pc:picChg chg="del">
          <ac:chgData name="xiaochen li" userId="50b582a8adf77086" providerId="LiveId" clId="{7B11BA3B-EB9F-4325-B42B-B679FC1685AA}" dt="2026-03-20T00:55:02.290" v="816" actId="478"/>
          <ac:picMkLst>
            <pc:docMk/>
            <pc:sldMk cId="1637759216" sldId="349"/>
            <ac:picMk id="6" creationId="{630ACE98-3449-1C83-CC34-0C872858D156}"/>
          </ac:picMkLst>
        </pc:picChg>
        <pc:picChg chg="del">
          <ac:chgData name="xiaochen li" userId="50b582a8adf77086" providerId="LiveId" clId="{7B11BA3B-EB9F-4325-B42B-B679FC1685AA}" dt="2026-03-20T00:55:02.994" v="817" actId="478"/>
          <ac:picMkLst>
            <pc:docMk/>
            <pc:sldMk cId="1637759216" sldId="349"/>
            <ac:picMk id="9" creationId="{229994C1-F1A7-08F2-05AA-0C6BC2BA78D4}"/>
          </ac:picMkLst>
        </pc:picChg>
      </pc:sldChg>
      <pc:sldChg chg="addSp delSp modSp add mod">
        <pc:chgData name="xiaochen li" userId="50b582a8adf77086" providerId="LiveId" clId="{7B11BA3B-EB9F-4325-B42B-B679FC1685AA}" dt="2026-03-20T01:19:46.899" v="995" actId="1076"/>
        <pc:sldMkLst>
          <pc:docMk/>
          <pc:sldMk cId="3413503902" sldId="350"/>
        </pc:sldMkLst>
        <pc:spChg chg="add del">
          <ac:chgData name="xiaochen li" userId="50b582a8adf77086" providerId="LiveId" clId="{7B11BA3B-EB9F-4325-B42B-B679FC1685AA}" dt="2026-03-20T01:14:44.770" v="913" actId="22"/>
          <ac:spMkLst>
            <pc:docMk/>
            <pc:sldMk cId="3413503902" sldId="350"/>
            <ac:spMk id="5" creationId="{1ADA8C18-81AA-E6AD-489B-6B40F4844AC4}"/>
          </ac:spMkLst>
        </pc:spChg>
        <pc:spChg chg="mod">
          <ac:chgData name="xiaochen li" userId="50b582a8adf77086" providerId="LiveId" clId="{7B11BA3B-EB9F-4325-B42B-B679FC1685AA}" dt="2026-03-20T01:14:26.960" v="911"/>
          <ac:spMkLst>
            <pc:docMk/>
            <pc:sldMk cId="3413503902" sldId="350"/>
            <ac:spMk id="8" creationId="{34205D5B-6B05-58B9-E52C-618CF98D65C9}"/>
          </ac:spMkLst>
        </pc:spChg>
        <pc:spChg chg="add mod">
          <ac:chgData name="xiaochen li" userId="50b582a8adf77086" providerId="LiveId" clId="{7B11BA3B-EB9F-4325-B42B-B679FC1685AA}" dt="2026-03-20T01:14:46.698" v="915" actId="1076"/>
          <ac:spMkLst>
            <pc:docMk/>
            <pc:sldMk cId="3413503902" sldId="350"/>
            <ac:spMk id="9" creationId="{3BACD7D1-D106-76ED-6938-613C589EC7F1}"/>
          </ac:spMkLst>
        </pc:spChg>
        <pc:spChg chg="del">
          <ac:chgData name="xiaochen li" userId="50b582a8adf77086" providerId="LiveId" clId="{7B11BA3B-EB9F-4325-B42B-B679FC1685AA}" dt="2026-03-20T01:13:51.424" v="903" actId="478"/>
          <ac:spMkLst>
            <pc:docMk/>
            <pc:sldMk cId="3413503902" sldId="350"/>
            <ac:spMk id="11" creationId="{A4E2A79D-CB1F-DA5E-CEC0-B39F809913B4}"/>
          </ac:spMkLst>
        </pc:spChg>
        <pc:spChg chg="del">
          <ac:chgData name="xiaochen li" userId="50b582a8adf77086" providerId="LiveId" clId="{7B11BA3B-EB9F-4325-B42B-B679FC1685AA}" dt="2026-03-20T01:13:52.310" v="904" actId="478"/>
          <ac:spMkLst>
            <pc:docMk/>
            <pc:sldMk cId="3413503902" sldId="350"/>
            <ac:spMk id="15" creationId="{96310C00-05A9-665F-48CA-9FA6CC608B3E}"/>
          </ac:spMkLst>
        </pc:spChg>
        <pc:spChg chg="add del">
          <ac:chgData name="xiaochen li" userId="50b582a8adf77086" providerId="LiveId" clId="{7B11BA3B-EB9F-4325-B42B-B679FC1685AA}" dt="2026-03-20T01:15:22.439" v="922" actId="22"/>
          <ac:spMkLst>
            <pc:docMk/>
            <pc:sldMk cId="3413503902" sldId="350"/>
            <ac:spMk id="17" creationId="{8442E270-7A8C-6370-B1B3-79655B85D077}"/>
          </ac:spMkLst>
        </pc:spChg>
        <pc:spChg chg="add mod">
          <ac:chgData name="xiaochen li" userId="50b582a8adf77086" providerId="LiveId" clId="{7B11BA3B-EB9F-4325-B42B-B679FC1685AA}" dt="2026-03-20T01:15:25.146" v="924" actId="1076"/>
          <ac:spMkLst>
            <pc:docMk/>
            <pc:sldMk cId="3413503902" sldId="350"/>
            <ac:spMk id="19" creationId="{CC76C0CB-99E6-CFA9-8008-CF0CEA0F7B74}"/>
          </ac:spMkLst>
        </pc:spChg>
        <pc:spChg chg="add del">
          <ac:chgData name="xiaochen li" userId="50b582a8adf77086" providerId="LiveId" clId="{7B11BA3B-EB9F-4325-B42B-B679FC1685AA}" dt="2026-03-20T01:15:31.809" v="926" actId="22"/>
          <ac:spMkLst>
            <pc:docMk/>
            <pc:sldMk cId="3413503902" sldId="350"/>
            <ac:spMk id="21" creationId="{D54F4EDA-8C5C-A201-2735-886F856FD156}"/>
          </ac:spMkLst>
        </pc:spChg>
        <pc:spChg chg="add mod">
          <ac:chgData name="xiaochen li" userId="50b582a8adf77086" providerId="LiveId" clId="{7B11BA3B-EB9F-4325-B42B-B679FC1685AA}" dt="2026-03-20T01:15:43.977" v="933" actId="1036"/>
          <ac:spMkLst>
            <pc:docMk/>
            <pc:sldMk cId="3413503902" sldId="350"/>
            <ac:spMk id="23" creationId="{73BDADD6-DEEA-87B8-95A4-B59B9AF1F696}"/>
          </ac:spMkLst>
        </pc:spChg>
        <pc:spChg chg="add mod">
          <ac:chgData name="xiaochen li" userId="50b582a8adf77086" providerId="LiveId" clId="{7B11BA3B-EB9F-4325-B42B-B679FC1685AA}" dt="2026-03-20T01:15:58.395" v="946" actId="1036"/>
          <ac:spMkLst>
            <pc:docMk/>
            <pc:sldMk cId="3413503902" sldId="350"/>
            <ac:spMk id="24" creationId="{9D67C44B-02C2-56E2-F973-6F3051E79871}"/>
          </ac:spMkLst>
        </pc:spChg>
        <pc:spChg chg="add mod">
          <ac:chgData name="xiaochen li" userId="50b582a8adf77086" providerId="LiveId" clId="{7B11BA3B-EB9F-4325-B42B-B679FC1685AA}" dt="2026-03-20T01:16:44.825" v="952" actId="1076"/>
          <ac:spMkLst>
            <pc:docMk/>
            <pc:sldMk cId="3413503902" sldId="350"/>
            <ac:spMk id="27" creationId="{97B067EC-F280-B42C-CD35-3C507F92441F}"/>
          </ac:spMkLst>
        </pc:spChg>
        <pc:spChg chg="add del">
          <ac:chgData name="xiaochen li" userId="50b582a8adf77086" providerId="LiveId" clId="{7B11BA3B-EB9F-4325-B42B-B679FC1685AA}" dt="2026-03-20T01:17:19.811" v="955" actId="22"/>
          <ac:spMkLst>
            <pc:docMk/>
            <pc:sldMk cId="3413503902" sldId="350"/>
            <ac:spMk id="29" creationId="{B1A751FD-FDC4-1203-6645-82C7CE585EC0}"/>
          </ac:spMkLst>
        </pc:spChg>
        <pc:spChg chg="add mod">
          <ac:chgData name="xiaochen li" userId="50b582a8adf77086" providerId="LiveId" clId="{7B11BA3B-EB9F-4325-B42B-B679FC1685AA}" dt="2026-03-20T01:17:32.713" v="971" actId="1076"/>
          <ac:spMkLst>
            <pc:docMk/>
            <pc:sldMk cId="3413503902" sldId="350"/>
            <ac:spMk id="31" creationId="{6E10D942-4C51-39AE-B3DE-E6CA98D1922E}"/>
          </ac:spMkLst>
        </pc:spChg>
        <pc:spChg chg="add mod">
          <ac:chgData name="xiaochen li" userId="50b582a8adf77086" providerId="LiveId" clId="{7B11BA3B-EB9F-4325-B42B-B679FC1685AA}" dt="2026-03-20T01:18:01.455" v="975" actId="14100"/>
          <ac:spMkLst>
            <pc:docMk/>
            <pc:sldMk cId="3413503902" sldId="350"/>
            <ac:spMk id="32" creationId="{BD9D960E-39F6-5353-1576-3AC58B0F99D8}"/>
          </ac:spMkLst>
        </pc:spChg>
        <pc:spChg chg="add mod">
          <ac:chgData name="xiaochen li" userId="50b582a8adf77086" providerId="LiveId" clId="{7B11BA3B-EB9F-4325-B42B-B679FC1685AA}" dt="2026-03-20T01:18:18.555" v="983" actId="1076"/>
          <ac:spMkLst>
            <pc:docMk/>
            <pc:sldMk cId="3413503902" sldId="350"/>
            <ac:spMk id="37" creationId="{A3F85E32-B53A-228D-2C4D-C30BBA0FC379}"/>
          </ac:spMkLst>
        </pc:spChg>
        <pc:spChg chg="add mod">
          <ac:chgData name="xiaochen li" userId="50b582a8adf77086" providerId="LiveId" clId="{7B11BA3B-EB9F-4325-B42B-B679FC1685AA}" dt="2026-03-20T01:18:58.380" v="989" actId="1076"/>
          <ac:spMkLst>
            <pc:docMk/>
            <pc:sldMk cId="3413503902" sldId="350"/>
            <ac:spMk id="39" creationId="{FC8F4D92-D9C4-1413-F454-10752B00BEE7}"/>
          </ac:spMkLst>
        </pc:spChg>
        <pc:picChg chg="del">
          <ac:chgData name="xiaochen li" userId="50b582a8adf77086" providerId="LiveId" clId="{7B11BA3B-EB9F-4325-B42B-B679FC1685AA}" dt="2026-03-20T01:13:50.180" v="902" actId="478"/>
          <ac:picMkLst>
            <pc:docMk/>
            <pc:sldMk cId="3413503902" sldId="350"/>
            <ac:picMk id="6" creationId="{32789375-E6C8-8FCB-C74B-C3E7E4BD1BBC}"/>
          </ac:picMkLst>
        </pc:picChg>
        <pc:picChg chg="add mod">
          <ac:chgData name="xiaochen li" userId="50b582a8adf77086" providerId="LiveId" clId="{7B11BA3B-EB9F-4325-B42B-B679FC1685AA}" dt="2026-03-20T01:15:04.908" v="917" actId="1076"/>
          <ac:picMkLst>
            <pc:docMk/>
            <pc:sldMk cId="3413503902" sldId="350"/>
            <ac:picMk id="12" creationId="{625ED386-9BB6-CEFC-14B6-E434F2CCDD4B}"/>
          </ac:picMkLst>
        </pc:picChg>
        <pc:picChg chg="add mod">
          <ac:chgData name="xiaochen li" userId="50b582a8adf77086" providerId="LiveId" clId="{7B11BA3B-EB9F-4325-B42B-B679FC1685AA}" dt="2026-03-20T01:15:15.479" v="920" actId="1076"/>
          <ac:picMkLst>
            <pc:docMk/>
            <pc:sldMk cId="3413503902" sldId="350"/>
            <ac:picMk id="14" creationId="{E55D0F30-98A9-28F2-D06C-8175F23E2FE5}"/>
          </ac:picMkLst>
        </pc:picChg>
        <pc:picChg chg="add mod">
          <ac:chgData name="xiaochen li" userId="50b582a8adf77086" providerId="LiveId" clId="{7B11BA3B-EB9F-4325-B42B-B679FC1685AA}" dt="2026-03-20T01:16:49.286" v="953" actId="1076"/>
          <ac:picMkLst>
            <pc:docMk/>
            <pc:sldMk cId="3413503902" sldId="350"/>
            <ac:picMk id="26" creationId="{66B97ABF-93CA-EFC8-A17B-4CA7194603E8}"/>
          </ac:picMkLst>
        </pc:picChg>
        <pc:picChg chg="add mod">
          <ac:chgData name="xiaochen li" userId="50b582a8adf77086" providerId="LiveId" clId="{7B11BA3B-EB9F-4325-B42B-B679FC1685AA}" dt="2026-03-20T01:18:06.949" v="978" actId="1076"/>
          <ac:picMkLst>
            <pc:docMk/>
            <pc:sldMk cId="3413503902" sldId="350"/>
            <ac:picMk id="34" creationId="{13DF4F82-99E4-0224-35D0-8A43E598828F}"/>
          </ac:picMkLst>
        </pc:picChg>
        <pc:picChg chg="add del">
          <ac:chgData name="xiaochen li" userId="50b582a8adf77086" providerId="LiveId" clId="{7B11BA3B-EB9F-4325-B42B-B679FC1685AA}" dt="2026-03-20T01:18:11.468" v="980" actId="22"/>
          <ac:picMkLst>
            <pc:docMk/>
            <pc:sldMk cId="3413503902" sldId="350"/>
            <ac:picMk id="36" creationId="{B9525E92-7B8A-2273-6426-E35CC42BE4AC}"/>
          </ac:picMkLst>
        </pc:picChg>
        <pc:picChg chg="add mod modCrop">
          <ac:chgData name="xiaochen li" userId="50b582a8adf77086" providerId="LiveId" clId="{7B11BA3B-EB9F-4325-B42B-B679FC1685AA}" dt="2026-03-20T01:18:50.341" v="987" actId="1076"/>
          <ac:picMkLst>
            <pc:docMk/>
            <pc:sldMk cId="3413503902" sldId="350"/>
            <ac:picMk id="38" creationId="{30CAD389-B0DA-E072-1C6C-C141111643DA}"/>
          </ac:picMkLst>
        </pc:picChg>
        <pc:picChg chg="add mod">
          <ac:chgData name="xiaochen li" userId="50b582a8adf77086" providerId="LiveId" clId="{7B11BA3B-EB9F-4325-B42B-B679FC1685AA}" dt="2026-03-20T01:19:12.041" v="991" actId="1076"/>
          <ac:picMkLst>
            <pc:docMk/>
            <pc:sldMk cId="3413503902" sldId="350"/>
            <ac:picMk id="41" creationId="{18402A7E-FDF7-635C-9ECA-38B71ACF2E29}"/>
          </ac:picMkLst>
        </pc:picChg>
        <pc:picChg chg="add mod">
          <ac:chgData name="xiaochen li" userId="50b582a8adf77086" providerId="LiveId" clId="{7B11BA3B-EB9F-4325-B42B-B679FC1685AA}" dt="2026-03-20T01:19:46.899" v="995" actId="1076"/>
          <ac:picMkLst>
            <pc:docMk/>
            <pc:sldMk cId="3413503902" sldId="350"/>
            <ac:picMk id="43" creationId="{870B3231-2BC9-D597-8C67-E023FEB17AAC}"/>
          </ac:picMkLst>
        </pc:picChg>
      </pc:sldChg>
    </pc:docChg>
  </pc:docChgLst>
  <pc:docChgLst>
    <pc:chgData name="xiaochen li" userId="50b582a8adf77086" providerId="LiveId" clId="{2BE563BA-E425-43B7-9A8E-5FFC49AC0556}"/>
    <pc:docChg chg="undo custSel addSld delSld modSld sldOrd">
      <pc:chgData name="xiaochen li" userId="50b582a8adf77086" providerId="LiveId" clId="{2BE563BA-E425-43B7-9A8E-5FFC49AC0556}" dt="2026-01-03T21:45:35.077" v="1514" actId="122"/>
      <pc:docMkLst>
        <pc:docMk/>
      </pc:docMkLst>
      <pc:sldChg chg="modSp mod">
        <pc:chgData name="xiaochen li" userId="50b582a8adf77086" providerId="LiveId" clId="{2BE563BA-E425-43B7-9A8E-5FFC49AC0556}" dt="2026-01-02T20:02:04.811" v="1074" actId="20577"/>
        <pc:sldMkLst>
          <pc:docMk/>
          <pc:sldMk cId="1233805520" sldId="256"/>
        </pc:sldMkLst>
        <pc:spChg chg="mod">
          <ac:chgData name="xiaochen li" userId="50b582a8adf77086" providerId="LiveId" clId="{2BE563BA-E425-43B7-9A8E-5FFC49AC0556}" dt="2026-01-02T20:02:04.811" v="1074" actId="20577"/>
          <ac:spMkLst>
            <pc:docMk/>
            <pc:sldMk cId="1233805520" sldId="256"/>
            <ac:spMk id="6" creationId="{6C4BF817-E8B7-12F6-7AE1-7F8E8BA71450}"/>
          </ac:spMkLst>
        </pc:spChg>
      </pc:sldChg>
      <pc:sldChg chg="addSp delSp modSp add del mod setBg modAnim">
        <pc:chgData name="xiaochen li" userId="50b582a8adf77086" providerId="LiveId" clId="{2BE563BA-E425-43B7-9A8E-5FFC49AC0556}" dt="2026-01-02T20:09:59.158" v="1148" actId="20577"/>
        <pc:sldMkLst>
          <pc:docMk/>
          <pc:sldMk cId="2806490136" sldId="270"/>
        </pc:sldMkLst>
      </pc:sldChg>
      <pc:sldChg chg="addSp modSp add del mod">
        <pc:chgData name="xiaochen li" userId="50b582a8adf77086" providerId="LiveId" clId="{2BE563BA-E425-43B7-9A8E-5FFC49AC0556}" dt="2026-01-02T20:03:17.795" v="1075" actId="47"/>
        <pc:sldMkLst>
          <pc:docMk/>
          <pc:sldMk cId="1111404764" sldId="271"/>
        </pc:sldMkLst>
      </pc:sldChg>
      <pc:sldChg chg="addSp delSp modSp add mod delAnim">
        <pc:chgData name="xiaochen li" userId="50b582a8adf77086" providerId="LiveId" clId="{2BE563BA-E425-43B7-9A8E-5FFC49AC0556}" dt="2026-01-02T20:21:17.853" v="1220" actId="1076"/>
        <pc:sldMkLst>
          <pc:docMk/>
          <pc:sldMk cId="3499628276" sldId="271"/>
        </pc:sldMkLst>
      </pc:sldChg>
      <pc:sldChg chg="addSp delSp modSp add del mod">
        <pc:chgData name="xiaochen li" userId="50b582a8adf77086" providerId="LiveId" clId="{2BE563BA-E425-43B7-9A8E-5FFC49AC0556}" dt="2026-01-02T20:03:17.795" v="1075" actId="47"/>
        <pc:sldMkLst>
          <pc:docMk/>
          <pc:sldMk cId="2630215219" sldId="272"/>
        </pc:sldMkLst>
      </pc:sldChg>
      <pc:sldChg chg="addSp delSp modSp add mod modAnim">
        <pc:chgData name="xiaochen li" userId="50b582a8adf77086" providerId="LiveId" clId="{2BE563BA-E425-43B7-9A8E-5FFC49AC0556}" dt="2026-01-02T20:18:21.322" v="1212" actId="113"/>
        <pc:sldMkLst>
          <pc:docMk/>
          <pc:sldMk cId="3104757725" sldId="272"/>
        </pc:sldMkLst>
      </pc:sldChg>
      <pc:sldChg chg="addSp delSp modSp add del mod">
        <pc:chgData name="xiaochen li" userId="50b582a8adf77086" providerId="LiveId" clId="{2BE563BA-E425-43B7-9A8E-5FFC49AC0556}" dt="2026-01-02T20:03:17.795" v="1075" actId="47"/>
        <pc:sldMkLst>
          <pc:docMk/>
          <pc:sldMk cId="1701287148" sldId="273"/>
        </pc:sldMkLst>
      </pc:sldChg>
      <pc:sldChg chg="addSp delSp modSp add mod delAnim">
        <pc:chgData name="xiaochen li" userId="50b582a8adf77086" providerId="LiveId" clId="{2BE563BA-E425-43B7-9A8E-5FFC49AC0556}" dt="2026-01-02T20:22:01.500" v="1226" actId="1076"/>
        <pc:sldMkLst>
          <pc:docMk/>
          <pc:sldMk cId="2269795673" sldId="273"/>
        </pc:sldMkLst>
      </pc:sldChg>
      <pc:sldChg chg="addSp delSp modSp add del mod">
        <pc:chgData name="xiaochen li" userId="50b582a8adf77086" providerId="LiveId" clId="{2BE563BA-E425-43B7-9A8E-5FFC49AC0556}" dt="2026-01-02T20:03:17.795" v="1075" actId="47"/>
        <pc:sldMkLst>
          <pc:docMk/>
          <pc:sldMk cId="2142864678" sldId="274"/>
        </pc:sldMkLst>
      </pc:sldChg>
      <pc:sldChg chg="addSp delSp modSp add mod modAnim">
        <pc:chgData name="xiaochen li" userId="50b582a8adf77086" providerId="LiveId" clId="{2BE563BA-E425-43B7-9A8E-5FFC49AC0556}" dt="2026-01-02T20:23:40.507" v="1240" actId="2711"/>
        <pc:sldMkLst>
          <pc:docMk/>
          <pc:sldMk cId="3368001867" sldId="274"/>
        </pc:sldMkLst>
      </pc:sldChg>
      <pc:sldChg chg="delSp modSp add del mod">
        <pc:chgData name="xiaochen li" userId="50b582a8adf77086" providerId="LiveId" clId="{2BE563BA-E425-43B7-9A8E-5FFC49AC0556}" dt="2026-01-02T20:03:17.795" v="1075" actId="47"/>
        <pc:sldMkLst>
          <pc:docMk/>
          <pc:sldMk cId="1827000567" sldId="275"/>
        </pc:sldMkLst>
      </pc:sldChg>
      <pc:sldChg chg="addSp modSp add mod">
        <pc:chgData name="xiaochen li" userId="50b582a8adf77086" providerId="LiveId" clId="{2BE563BA-E425-43B7-9A8E-5FFC49AC0556}" dt="2026-01-02T20:30:04.991" v="1274" actId="1076"/>
        <pc:sldMkLst>
          <pc:docMk/>
          <pc:sldMk cId="2985074771" sldId="275"/>
        </pc:sldMkLst>
      </pc:sldChg>
      <pc:sldChg chg="addSp delSp modSp add mod">
        <pc:chgData name="xiaochen li" userId="50b582a8adf77086" providerId="LiveId" clId="{2BE563BA-E425-43B7-9A8E-5FFC49AC0556}" dt="2026-01-02T20:33:17.190" v="1283" actId="1076"/>
        <pc:sldMkLst>
          <pc:docMk/>
          <pc:sldMk cId="1989889558" sldId="276"/>
        </pc:sldMkLst>
      </pc:sldChg>
      <pc:sldChg chg="addSp modSp add del mod">
        <pc:chgData name="xiaochen li" userId="50b582a8adf77086" providerId="LiveId" clId="{2BE563BA-E425-43B7-9A8E-5FFC49AC0556}" dt="2026-01-02T20:03:17.795" v="1075" actId="47"/>
        <pc:sldMkLst>
          <pc:docMk/>
          <pc:sldMk cId="2476212904" sldId="276"/>
        </pc:sldMkLst>
      </pc:sldChg>
      <pc:sldChg chg="addSp delSp modSp add mod">
        <pc:chgData name="xiaochen li" userId="50b582a8adf77086" providerId="LiveId" clId="{2BE563BA-E425-43B7-9A8E-5FFC49AC0556}" dt="2026-01-02T20:54:50.412" v="1391" actId="1076"/>
        <pc:sldMkLst>
          <pc:docMk/>
          <pc:sldMk cId="1735864977" sldId="277"/>
        </pc:sldMkLst>
      </pc:sldChg>
      <pc:sldChg chg="addSp delSp modSp add del mod">
        <pc:chgData name="xiaochen li" userId="50b582a8adf77086" providerId="LiveId" clId="{2BE563BA-E425-43B7-9A8E-5FFC49AC0556}" dt="2026-01-02T20:03:17.795" v="1075" actId="47"/>
        <pc:sldMkLst>
          <pc:docMk/>
          <pc:sldMk cId="3884912394" sldId="277"/>
        </pc:sldMkLst>
      </pc:sldChg>
      <pc:sldChg chg="modSp add del mod">
        <pc:chgData name="xiaochen li" userId="50b582a8adf77086" providerId="LiveId" clId="{2BE563BA-E425-43B7-9A8E-5FFC49AC0556}" dt="2026-01-02T20:03:17.795" v="1075" actId="47"/>
        <pc:sldMkLst>
          <pc:docMk/>
          <pc:sldMk cId="1619658160" sldId="278"/>
        </pc:sldMkLst>
      </pc:sldChg>
      <pc:sldChg chg="addSp delSp modSp add mod ord">
        <pc:chgData name="xiaochen li" userId="50b582a8adf77086" providerId="LiveId" clId="{2BE563BA-E425-43B7-9A8E-5FFC49AC0556}" dt="2026-01-02T20:48:35.791" v="1349" actId="1076"/>
        <pc:sldMkLst>
          <pc:docMk/>
          <pc:sldMk cId="2078028810" sldId="278"/>
        </pc:sldMkLst>
      </pc:sldChg>
      <pc:sldChg chg="delSp modSp add del mod">
        <pc:chgData name="xiaochen li" userId="50b582a8adf77086" providerId="LiveId" clId="{2BE563BA-E425-43B7-9A8E-5FFC49AC0556}" dt="2026-01-02T20:03:17.795" v="1075" actId="47"/>
        <pc:sldMkLst>
          <pc:docMk/>
          <pc:sldMk cId="887794500" sldId="279"/>
        </pc:sldMkLst>
      </pc:sldChg>
      <pc:sldChg chg="addSp delSp modSp add mod">
        <pc:chgData name="xiaochen li" userId="50b582a8adf77086" providerId="LiveId" clId="{2BE563BA-E425-43B7-9A8E-5FFC49AC0556}" dt="2026-01-02T20:51:38.273" v="1364" actId="1076"/>
        <pc:sldMkLst>
          <pc:docMk/>
          <pc:sldMk cId="1963654755" sldId="279"/>
        </pc:sldMkLst>
      </pc:sldChg>
      <pc:sldChg chg="del">
        <pc:chgData name="xiaochen li" userId="50b582a8adf77086" providerId="LiveId" clId="{2BE563BA-E425-43B7-9A8E-5FFC49AC0556}" dt="2026-01-02T20:03:17.795" v="1075" actId="47"/>
        <pc:sldMkLst>
          <pc:docMk/>
          <pc:sldMk cId="3091325230" sldId="280"/>
        </pc:sldMkLst>
      </pc:sldChg>
      <pc:sldChg chg="addSp delSp modSp add mod modAnim">
        <pc:chgData name="xiaochen li" userId="50b582a8adf77086" providerId="LiveId" clId="{2BE563BA-E425-43B7-9A8E-5FFC49AC0556}" dt="2026-01-02T20:54:26.784" v="1389" actId="1076"/>
        <pc:sldMkLst>
          <pc:docMk/>
          <pc:sldMk cId="3369774913" sldId="280"/>
        </pc:sldMkLst>
      </pc:sldChg>
      <pc:sldChg chg="del">
        <pc:chgData name="xiaochen li" userId="50b582a8adf77086" providerId="LiveId" clId="{2BE563BA-E425-43B7-9A8E-5FFC49AC0556}" dt="2026-01-02T20:03:17.795" v="1075" actId="47"/>
        <pc:sldMkLst>
          <pc:docMk/>
          <pc:sldMk cId="220258522" sldId="281"/>
        </pc:sldMkLst>
      </pc:sldChg>
      <pc:sldChg chg="addSp delSp modSp add mod">
        <pc:chgData name="xiaochen li" userId="50b582a8adf77086" providerId="LiveId" clId="{2BE563BA-E425-43B7-9A8E-5FFC49AC0556}" dt="2026-01-03T21:34:44.814" v="1405" actId="1076"/>
        <pc:sldMkLst>
          <pc:docMk/>
          <pc:sldMk cId="3086878136" sldId="281"/>
        </pc:sldMkLst>
      </pc:sldChg>
      <pc:sldChg chg="addSp delSp modSp add mod">
        <pc:chgData name="xiaochen li" userId="50b582a8adf77086" providerId="LiveId" clId="{2BE563BA-E425-43B7-9A8E-5FFC49AC0556}" dt="2026-01-03T21:34:49.047" v="1410" actId="962"/>
        <pc:sldMkLst>
          <pc:docMk/>
          <pc:sldMk cId="2188819459" sldId="282"/>
        </pc:sldMkLst>
      </pc:sldChg>
      <pc:sldChg chg="del">
        <pc:chgData name="xiaochen li" userId="50b582a8adf77086" providerId="LiveId" clId="{2BE563BA-E425-43B7-9A8E-5FFC49AC0556}" dt="2026-01-02T20:03:17.795" v="1075" actId="47"/>
        <pc:sldMkLst>
          <pc:docMk/>
          <pc:sldMk cId="4032534229" sldId="282"/>
        </pc:sldMkLst>
      </pc:sldChg>
      <pc:sldChg chg="addSp delSp modSp add mod">
        <pc:chgData name="xiaochen li" userId="50b582a8adf77086" providerId="LiveId" clId="{2BE563BA-E425-43B7-9A8E-5FFC49AC0556}" dt="2026-01-03T21:45:35.077" v="1514" actId="122"/>
        <pc:sldMkLst>
          <pc:docMk/>
          <pc:sldMk cId="3046509028" sldId="283"/>
        </pc:sldMkLst>
      </pc:sldChg>
      <pc:sldMasterChg chg="addSldLayout delSldLayout">
        <pc:chgData name="xiaochen li" userId="50b582a8adf77086" providerId="LiveId" clId="{2BE563BA-E425-43B7-9A8E-5FFC49AC0556}" dt="2025-12-14T01:18:20.554" v="199" actId="47"/>
        <pc:sldMasterMkLst>
          <pc:docMk/>
          <pc:sldMasterMk cId="3693843513" sldId="2147483660"/>
        </pc:sldMasterMkLst>
        <pc:sldLayoutChg chg="add del">
          <pc:chgData name="xiaochen li" userId="50b582a8adf77086" providerId="LiveId" clId="{2BE563BA-E425-43B7-9A8E-5FFC49AC0556}" dt="2025-12-14T01:18:20.554" v="199" actId="47"/>
          <pc:sldLayoutMkLst>
            <pc:docMk/>
            <pc:sldMasterMk cId="3693843513" sldId="2147483660"/>
            <pc:sldLayoutMk cId="1467945055" sldId="2147483685"/>
          </pc:sldLayoutMkLst>
        </pc:sldLayoutChg>
      </pc:sldMasterChg>
    </pc:docChg>
  </pc:docChgLst>
  <pc:docChgLst>
    <pc:chgData name="xiaochen li" userId="50b582a8adf77086" providerId="LiveId" clId="{68AB4D39-1FC5-435B-A8FE-B1050499FB57}"/>
    <pc:docChg chg="undo custSel addSld modSld">
      <pc:chgData name="xiaochen li" userId="50b582a8adf77086" providerId="LiveId" clId="{68AB4D39-1FC5-435B-A8FE-B1050499FB57}" dt="2026-01-01T19:25:52.780" v="652" actId="313"/>
      <pc:docMkLst>
        <pc:docMk/>
      </pc:docMkLst>
    </pc:docChg>
  </pc:docChgLst>
  <pc:docChgLst>
    <pc:chgData name="xiaochen li" userId="50b582a8adf77086" providerId="LiveId" clId="{F9206F35-D189-4C68-A3F6-A43141889E40}"/>
    <pc:docChg chg="undo redo custSel addSld delSld modSld modMainMaster modNotesMaster">
      <pc:chgData name="xiaochen li" userId="50b582a8adf77086" providerId="LiveId" clId="{F9206F35-D189-4C68-A3F6-A43141889E40}" dt="2025-12-11T15:28:21.227" v="1381" actId="1076"/>
      <pc:docMkLst>
        <pc:docMk/>
      </pc:docMkLst>
      <pc:sldChg chg="addSp delSp modSp mod modNotes">
        <pc:chgData name="xiaochen li" userId="50b582a8adf77086" providerId="LiveId" clId="{F9206F35-D189-4C68-A3F6-A43141889E40}" dt="2025-12-09T19:51:21.769" v="14" actId="255"/>
        <pc:sldMkLst>
          <pc:docMk/>
          <pc:sldMk cId="1233805520" sldId="256"/>
        </pc:sldMkLst>
      </pc:sldChg>
      <pc:sldMasterChg chg="modSp modSldLayout">
        <pc:chgData name="xiaochen li" userId="50b582a8adf77086" providerId="LiveId" clId="{F9206F35-D189-4C68-A3F6-A43141889E40}" dt="2025-12-09T19:49:56.930" v="0"/>
        <pc:sldMasterMkLst>
          <pc:docMk/>
          <pc:sldMasterMk cId="3693843513" sldId="2147483660"/>
        </pc:sldMasterMkLst>
        <pc:sldLayoutChg chg="modSp">
          <pc:chgData name="xiaochen li" userId="50b582a8adf77086" providerId="LiveId" clId="{F9206F35-D189-4C68-A3F6-A43141889E40}" dt="2025-12-09T19:49:56.930" v="0"/>
          <pc:sldLayoutMkLst>
            <pc:docMk/>
            <pc:sldMasterMk cId="3693843513" sldId="2147483660"/>
            <pc:sldLayoutMk cId="1728351486" sldId="2147483661"/>
          </pc:sldLayoutMkLst>
        </pc:sldLayoutChg>
        <pc:sldLayoutChg chg="modSp">
          <pc:chgData name="xiaochen li" userId="50b582a8adf77086" providerId="LiveId" clId="{F9206F35-D189-4C68-A3F6-A43141889E40}" dt="2025-12-09T19:49:56.930" v="0"/>
          <pc:sldLayoutMkLst>
            <pc:docMk/>
            <pc:sldMasterMk cId="3693843513" sldId="2147483660"/>
            <pc:sldLayoutMk cId="3220382210" sldId="2147483662"/>
          </pc:sldLayoutMkLst>
        </pc:sldLayoutChg>
        <pc:sldLayoutChg chg="modSp">
          <pc:chgData name="xiaochen li" userId="50b582a8adf77086" providerId="LiveId" clId="{F9206F35-D189-4C68-A3F6-A43141889E40}" dt="2025-12-09T19:49:56.930" v="0"/>
          <pc:sldLayoutMkLst>
            <pc:docMk/>
            <pc:sldMasterMk cId="3693843513" sldId="2147483660"/>
            <pc:sldLayoutMk cId="1122394843" sldId="2147483663"/>
          </pc:sldLayoutMkLst>
        </pc:sldLayoutChg>
        <pc:sldLayoutChg chg="modSp">
          <pc:chgData name="xiaochen li" userId="50b582a8adf77086" providerId="LiveId" clId="{F9206F35-D189-4C68-A3F6-A43141889E40}" dt="2025-12-09T19:49:56.930" v="0"/>
          <pc:sldLayoutMkLst>
            <pc:docMk/>
            <pc:sldMasterMk cId="3693843513" sldId="2147483660"/>
            <pc:sldLayoutMk cId="1260594612" sldId="2147483664"/>
          </pc:sldLayoutMkLst>
        </pc:sldLayoutChg>
        <pc:sldLayoutChg chg="modSp">
          <pc:chgData name="xiaochen li" userId="50b582a8adf77086" providerId="LiveId" clId="{F9206F35-D189-4C68-A3F6-A43141889E40}" dt="2025-12-09T19:49:56.930" v="0"/>
          <pc:sldLayoutMkLst>
            <pc:docMk/>
            <pc:sldMasterMk cId="3693843513" sldId="2147483660"/>
            <pc:sldLayoutMk cId="2486824430" sldId="2147483665"/>
          </pc:sldLayoutMkLst>
        </pc:sldLayoutChg>
        <pc:sldLayoutChg chg="modSp">
          <pc:chgData name="xiaochen li" userId="50b582a8adf77086" providerId="LiveId" clId="{F9206F35-D189-4C68-A3F6-A43141889E40}" dt="2025-12-09T19:49:56.930" v="0"/>
          <pc:sldLayoutMkLst>
            <pc:docMk/>
            <pc:sldMasterMk cId="3693843513" sldId="2147483660"/>
            <pc:sldLayoutMk cId="1084712998" sldId="2147483666"/>
          </pc:sldLayoutMkLst>
        </pc:sldLayoutChg>
        <pc:sldLayoutChg chg="modSp">
          <pc:chgData name="xiaochen li" userId="50b582a8adf77086" providerId="LiveId" clId="{F9206F35-D189-4C68-A3F6-A43141889E40}" dt="2025-12-09T19:49:56.930" v="0"/>
          <pc:sldLayoutMkLst>
            <pc:docMk/>
            <pc:sldMasterMk cId="3693843513" sldId="2147483660"/>
            <pc:sldLayoutMk cId="1249224671" sldId="2147483667"/>
          </pc:sldLayoutMkLst>
        </pc:sldLayoutChg>
        <pc:sldLayoutChg chg="modSp">
          <pc:chgData name="xiaochen li" userId="50b582a8adf77086" providerId="LiveId" clId="{F9206F35-D189-4C68-A3F6-A43141889E40}" dt="2025-12-09T19:49:56.930" v="0"/>
          <pc:sldLayoutMkLst>
            <pc:docMk/>
            <pc:sldMasterMk cId="3693843513" sldId="2147483660"/>
            <pc:sldLayoutMk cId="1218220315" sldId="2147483668"/>
          </pc:sldLayoutMkLst>
        </pc:sldLayoutChg>
        <pc:sldLayoutChg chg="modSp">
          <pc:chgData name="xiaochen li" userId="50b582a8adf77086" providerId="LiveId" clId="{F9206F35-D189-4C68-A3F6-A43141889E40}" dt="2025-12-09T19:49:56.930" v="0"/>
          <pc:sldLayoutMkLst>
            <pc:docMk/>
            <pc:sldMasterMk cId="3693843513" sldId="2147483660"/>
            <pc:sldLayoutMk cId="3615983108" sldId="2147483669"/>
          </pc:sldLayoutMkLst>
        </pc:sldLayoutChg>
        <pc:sldLayoutChg chg="modSp">
          <pc:chgData name="xiaochen li" userId="50b582a8adf77086" providerId="LiveId" clId="{F9206F35-D189-4C68-A3F6-A43141889E40}" dt="2025-12-09T19:49:56.930" v="0"/>
          <pc:sldLayoutMkLst>
            <pc:docMk/>
            <pc:sldMasterMk cId="3693843513" sldId="2147483660"/>
            <pc:sldLayoutMk cId="3723317298" sldId="2147483670"/>
          </pc:sldLayoutMkLst>
        </pc:sldLayoutChg>
        <pc:sldLayoutChg chg="modSp">
          <pc:chgData name="xiaochen li" userId="50b582a8adf77086" providerId="LiveId" clId="{F9206F35-D189-4C68-A3F6-A43141889E40}" dt="2025-12-09T19:49:56.930" v="0"/>
          <pc:sldLayoutMkLst>
            <pc:docMk/>
            <pc:sldMasterMk cId="3693843513" sldId="2147483660"/>
            <pc:sldLayoutMk cId="2417996481" sldId="2147483671"/>
          </pc:sldLayoutMkLst>
        </pc:sldLayoutChg>
        <pc:sldLayoutChg chg="modSp">
          <pc:chgData name="xiaochen li" userId="50b582a8adf77086" providerId="LiveId" clId="{F9206F35-D189-4C68-A3F6-A43141889E40}" dt="2025-12-09T19:49:56.930" v="0"/>
          <pc:sldLayoutMkLst>
            <pc:docMk/>
            <pc:sldMasterMk cId="3693843513" sldId="2147483660"/>
            <pc:sldLayoutMk cId="1120735895" sldId="2147483672"/>
          </pc:sldLayoutMkLst>
        </pc:sldLayoutChg>
      </pc:sldMasterChg>
      <pc:sldMasterChg chg="modSp modSldLayout">
        <pc:chgData name="xiaochen li" userId="50b582a8adf77086" providerId="LiveId" clId="{F9206F35-D189-4C68-A3F6-A43141889E40}" dt="2025-12-09T19:49:56.930" v="0"/>
        <pc:sldMasterMkLst>
          <pc:docMk/>
          <pc:sldMasterMk cId="629119428" sldId="2147483673"/>
        </pc:sldMasterMkLst>
        <pc:sldLayoutChg chg="modSp">
          <pc:chgData name="xiaochen li" userId="50b582a8adf77086" providerId="LiveId" clId="{F9206F35-D189-4C68-A3F6-A43141889E40}" dt="2025-12-09T19:49:56.930" v="0"/>
          <pc:sldLayoutMkLst>
            <pc:docMk/>
            <pc:sldMasterMk cId="629119428" sldId="2147483673"/>
            <pc:sldLayoutMk cId="1548232215" sldId="2147483674"/>
          </pc:sldLayoutMkLst>
        </pc:sldLayoutChg>
        <pc:sldLayoutChg chg="modSp">
          <pc:chgData name="xiaochen li" userId="50b582a8adf77086" providerId="LiveId" clId="{F9206F35-D189-4C68-A3F6-A43141889E40}" dt="2025-12-09T19:49:56.930" v="0"/>
          <pc:sldLayoutMkLst>
            <pc:docMk/>
            <pc:sldMasterMk cId="629119428" sldId="2147483673"/>
            <pc:sldLayoutMk cId="79486806" sldId="2147483675"/>
          </pc:sldLayoutMkLst>
        </pc:sldLayoutChg>
        <pc:sldLayoutChg chg="modSp">
          <pc:chgData name="xiaochen li" userId="50b582a8adf77086" providerId="LiveId" clId="{F9206F35-D189-4C68-A3F6-A43141889E40}" dt="2025-12-09T19:49:56.930" v="0"/>
          <pc:sldLayoutMkLst>
            <pc:docMk/>
            <pc:sldMasterMk cId="629119428" sldId="2147483673"/>
            <pc:sldLayoutMk cId="199920008" sldId="2147483676"/>
          </pc:sldLayoutMkLst>
        </pc:sldLayoutChg>
        <pc:sldLayoutChg chg="modSp">
          <pc:chgData name="xiaochen li" userId="50b582a8adf77086" providerId="LiveId" clId="{F9206F35-D189-4C68-A3F6-A43141889E40}" dt="2025-12-09T19:49:56.930" v="0"/>
          <pc:sldLayoutMkLst>
            <pc:docMk/>
            <pc:sldMasterMk cId="629119428" sldId="2147483673"/>
            <pc:sldLayoutMk cId="1391150548" sldId="2147483677"/>
          </pc:sldLayoutMkLst>
        </pc:sldLayoutChg>
        <pc:sldLayoutChg chg="modSp">
          <pc:chgData name="xiaochen li" userId="50b582a8adf77086" providerId="LiveId" clId="{F9206F35-D189-4C68-A3F6-A43141889E40}" dt="2025-12-09T19:49:56.930" v="0"/>
          <pc:sldLayoutMkLst>
            <pc:docMk/>
            <pc:sldMasterMk cId="629119428" sldId="2147483673"/>
            <pc:sldLayoutMk cId="1412795347" sldId="2147483678"/>
          </pc:sldLayoutMkLst>
        </pc:sldLayoutChg>
        <pc:sldLayoutChg chg="modSp">
          <pc:chgData name="xiaochen li" userId="50b582a8adf77086" providerId="LiveId" clId="{F9206F35-D189-4C68-A3F6-A43141889E40}" dt="2025-12-09T19:49:56.930" v="0"/>
          <pc:sldLayoutMkLst>
            <pc:docMk/>
            <pc:sldMasterMk cId="629119428" sldId="2147483673"/>
            <pc:sldLayoutMk cId="124712150" sldId="2147483679"/>
          </pc:sldLayoutMkLst>
        </pc:sldLayoutChg>
        <pc:sldLayoutChg chg="modSp">
          <pc:chgData name="xiaochen li" userId="50b582a8adf77086" providerId="LiveId" clId="{F9206F35-D189-4C68-A3F6-A43141889E40}" dt="2025-12-09T19:49:56.930" v="0"/>
          <pc:sldLayoutMkLst>
            <pc:docMk/>
            <pc:sldMasterMk cId="629119428" sldId="2147483673"/>
            <pc:sldLayoutMk cId="93065578" sldId="2147483680"/>
          </pc:sldLayoutMkLst>
        </pc:sldLayoutChg>
        <pc:sldLayoutChg chg="modSp">
          <pc:chgData name="xiaochen li" userId="50b582a8adf77086" providerId="LiveId" clId="{F9206F35-D189-4C68-A3F6-A43141889E40}" dt="2025-12-09T19:49:56.930" v="0"/>
          <pc:sldLayoutMkLst>
            <pc:docMk/>
            <pc:sldMasterMk cId="629119428" sldId="2147483673"/>
            <pc:sldLayoutMk cId="785074430" sldId="2147483681"/>
          </pc:sldLayoutMkLst>
        </pc:sldLayoutChg>
        <pc:sldLayoutChg chg="modSp">
          <pc:chgData name="xiaochen li" userId="50b582a8adf77086" providerId="LiveId" clId="{F9206F35-D189-4C68-A3F6-A43141889E40}" dt="2025-12-09T19:49:56.930" v="0"/>
          <pc:sldLayoutMkLst>
            <pc:docMk/>
            <pc:sldMasterMk cId="629119428" sldId="2147483673"/>
            <pc:sldLayoutMk cId="606417842" sldId="2147483682"/>
          </pc:sldLayoutMkLst>
        </pc:sldLayoutChg>
        <pc:sldLayoutChg chg="modSp">
          <pc:chgData name="xiaochen li" userId="50b582a8adf77086" providerId="LiveId" clId="{F9206F35-D189-4C68-A3F6-A43141889E40}" dt="2025-12-09T19:49:56.930" v="0"/>
          <pc:sldLayoutMkLst>
            <pc:docMk/>
            <pc:sldMasterMk cId="629119428" sldId="2147483673"/>
            <pc:sldLayoutMk cId="107281832" sldId="2147483683"/>
          </pc:sldLayoutMkLst>
        </pc:sldLayoutChg>
        <pc:sldLayoutChg chg="modSp">
          <pc:chgData name="xiaochen li" userId="50b582a8adf77086" providerId="LiveId" clId="{F9206F35-D189-4C68-A3F6-A43141889E40}" dt="2025-12-09T19:49:56.930" v="0"/>
          <pc:sldLayoutMkLst>
            <pc:docMk/>
            <pc:sldMasterMk cId="629119428" sldId="2147483673"/>
            <pc:sldLayoutMk cId="1346970591" sldId="2147483684"/>
          </pc:sldLayoutMkLst>
        </pc:sldLayoutChg>
      </pc:sldMasterChg>
    </pc:docChg>
  </pc:docChgLst>
  <pc:docChgLst>
    <pc:chgData name="xiaochen li" userId="50b582a8adf77086" providerId="LiveId" clId="{7DDB5348-128F-4D23-A2C4-7AE7705489B1}"/>
    <pc:docChg chg="custSel addSld delSld modSld sldOrd">
      <pc:chgData name="xiaochen li" userId="50b582a8adf77086" providerId="LiveId" clId="{7DDB5348-128F-4D23-A2C4-7AE7705489B1}" dt="2026-03-11T19:33:55.456" v="348" actId="20577"/>
      <pc:docMkLst>
        <pc:docMk/>
      </pc:docMkLst>
      <pc:sldChg chg="del">
        <pc:chgData name="xiaochen li" userId="50b582a8adf77086" providerId="LiveId" clId="{7DDB5348-128F-4D23-A2C4-7AE7705489B1}" dt="2026-03-11T18:56:30.925" v="0" actId="47"/>
        <pc:sldMkLst>
          <pc:docMk/>
          <pc:sldMk cId="2985074771" sldId="275"/>
        </pc:sldMkLst>
      </pc:sldChg>
      <pc:sldChg chg="del">
        <pc:chgData name="xiaochen li" userId="50b582a8adf77086" providerId="LiveId" clId="{7DDB5348-128F-4D23-A2C4-7AE7705489B1}" dt="2026-03-11T18:56:30.925" v="0" actId="47"/>
        <pc:sldMkLst>
          <pc:docMk/>
          <pc:sldMk cId="3805859953" sldId="276"/>
        </pc:sldMkLst>
      </pc:sldChg>
      <pc:sldChg chg="del">
        <pc:chgData name="xiaochen li" userId="50b582a8adf77086" providerId="LiveId" clId="{7DDB5348-128F-4D23-A2C4-7AE7705489B1}" dt="2026-03-11T18:56:30.925" v="0" actId="47"/>
        <pc:sldMkLst>
          <pc:docMk/>
          <pc:sldMk cId="722146026" sldId="277"/>
        </pc:sldMkLst>
      </pc:sldChg>
      <pc:sldChg chg="del">
        <pc:chgData name="xiaochen li" userId="50b582a8adf77086" providerId="LiveId" clId="{7DDB5348-128F-4D23-A2C4-7AE7705489B1}" dt="2026-03-11T18:56:30.925" v="0" actId="47"/>
        <pc:sldMkLst>
          <pc:docMk/>
          <pc:sldMk cId="689148630" sldId="278"/>
        </pc:sldMkLst>
      </pc:sldChg>
      <pc:sldChg chg="del">
        <pc:chgData name="xiaochen li" userId="50b582a8adf77086" providerId="LiveId" clId="{7DDB5348-128F-4D23-A2C4-7AE7705489B1}" dt="2026-03-11T18:56:30.925" v="0" actId="47"/>
        <pc:sldMkLst>
          <pc:docMk/>
          <pc:sldMk cId="3815393613" sldId="279"/>
        </pc:sldMkLst>
      </pc:sldChg>
      <pc:sldChg chg="del">
        <pc:chgData name="xiaochen li" userId="50b582a8adf77086" providerId="LiveId" clId="{7DDB5348-128F-4D23-A2C4-7AE7705489B1}" dt="2026-03-11T18:56:30.925" v="0" actId="47"/>
        <pc:sldMkLst>
          <pc:docMk/>
          <pc:sldMk cId="380042448" sldId="280"/>
        </pc:sldMkLst>
      </pc:sldChg>
      <pc:sldChg chg="del">
        <pc:chgData name="xiaochen li" userId="50b582a8adf77086" providerId="LiveId" clId="{7DDB5348-128F-4D23-A2C4-7AE7705489B1}" dt="2026-03-11T18:56:30.925" v="0" actId="47"/>
        <pc:sldMkLst>
          <pc:docMk/>
          <pc:sldMk cId="4210421177" sldId="281"/>
        </pc:sldMkLst>
      </pc:sldChg>
      <pc:sldChg chg="del">
        <pc:chgData name="xiaochen li" userId="50b582a8adf77086" providerId="LiveId" clId="{7DDB5348-128F-4D23-A2C4-7AE7705489B1}" dt="2026-03-11T18:56:30.925" v="0" actId="47"/>
        <pc:sldMkLst>
          <pc:docMk/>
          <pc:sldMk cId="3943784920" sldId="283"/>
        </pc:sldMkLst>
      </pc:sldChg>
      <pc:sldChg chg="del">
        <pc:chgData name="xiaochen li" userId="50b582a8adf77086" providerId="LiveId" clId="{7DDB5348-128F-4D23-A2C4-7AE7705489B1}" dt="2026-03-11T18:56:30.925" v="0" actId="47"/>
        <pc:sldMkLst>
          <pc:docMk/>
          <pc:sldMk cId="3004168355" sldId="284"/>
        </pc:sldMkLst>
      </pc:sldChg>
      <pc:sldChg chg="del">
        <pc:chgData name="xiaochen li" userId="50b582a8adf77086" providerId="LiveId" clId="{7DDB5348-128F-4D23-A2C4-7AE7705489B1}" dt="2026-03-11T18:56:30.925" v="0" actId="47"/>
        <pc:sldMkLst>
          <pc:docMk/>
          <pc:sldMk cId="678267862" sldId="285"/>
        </pc:sldMkLst>
      </pc:sldChg>
      <pc:sldChg chg="del">
        <pc:chgData name="xiaochen li" userId="50b582a8adf77086" providerId="LiveId" clId="{7DDB5348-128F-4D23-A2C4-7AE7705489B1}" dt="2026-03-11T18:56:30.925" v="0" actId="47"/>
        <pc:sldMkLst>
          <pc:docMk/>
          <pc:sldMk cId="3134207589" sldId="286"/>
        </pc:sldMkLst>
      </pc:sldChg>
      <pc:sldChg chg="del">
        <pc:chgData name="xiaochen li" userId="50b582a8adf77086" providerId="LiveId" clId="{7DDB5348-128F-4D23-A2C4-7AE7705489B1}" dt="2026-03-11T18:56:30.925" v="0" actId="47"/>
        <pc:sldMkLst>
          <pc:docMk/>
          <pc:sldMk cId="975261200" sldId="287"/>
        </pc:sldMkLst>
      </pc:sldChg>
      <pc:sldChg chg="del">
        <pc:chgData name="xiaochen li" userId="50b582a8adf77086" providerId="LiveId" clId="{7DDB5348-128F-4D23-A2C4-7AE7705489B1}" dt="2026-03-11T18:56:30.925" v="0" actId="47"/>
        <pc:sldMkLst>
          <pc:docMk/>
          <pc:sldMk cId="3277798992" sldId="288"/>
        </pc:sldMkLst>
      </pc:sldChg>
      <pc:sldChg chg="del">
        <pc:chgData name="xiaochen li" userId="50b582a8adf77086" providerId="LiveId" clId="{7DDB5348-128F-4D23-A2C4-7AE7705489B1}" dt="2026-03-11T18:56:30.925" v="0" actId="47"/>
        <pc:sldMkLst>
          <pc:docMk/>
          <pc:sldMk cId="2039430743" sldId="289"/>
        </pc:sldMkLst>
      </pc:sldChg>
      <pc:sldChg chg="del">
        <pc:chgData name="xiaochen li" userId="50b582a8adf77086" providerId="LiveId" clId="{7DDB5348-128F-4D23-A2C4-7AE7705489B1}" dt="2026-03-11T18:56:30.925" v="0" actId="47"/>
        <pc:sldMkLst>
          <pc:docMk/>
          <pc:sldMk cId="1997337309" sldId="290"/>
        </pc:sldMkLst>
      </pc:sldChg>
      <pc:sldChg chg="del">
        <pc:chgData name="xiaochen li" userId="50b582a8adf77086" providerId="LiveId" clId="{7DDB5348-128F-4D23-A2C4-7AE7705489B1}" dt="2026-03-11T18:56:30.925" v="0" actId="47"/>
        <pc:sldMkLst>
          <pc:docMk/>
          <pc:sldMk cId="4064590668" sldId="291"/>
        </pc:sldMkLst>
      </pc:sldChg>
      <pc:sldChg chg="del">
        <pc:chgData name="xiaochen li" userId="50b582a8adf77086" providerId="LiveId" clId="{7DDB5348-128F-4D23-A2C4-7AE7705489B1}" dt="2026-03-11T18:56:30.925" v="0" actId="47"/>
        <pc:sldMkLst>
          <pc:docMk/>
          <pc:sldMk cId="1205687514" sldId="292"/>
        </pc:sldMkLst>
      </pc:sldChg>
      <pc:sldChg chg="del">
        <pc:chgData name="xiaochen li" userId="50b582a8adf77086" providerId="LiveId" clId="{7DDB5348-128F-4D23-A2C4-7AE7705489B1}" dt="2026-03-11T18:56:30.925" v="0" actId="47"/>
        <pc:sldMkLst>
          <pc:docMk/>
          <pc:sldMk cId="4209790152" sldId="293"/>
        </pc:sldMkLst>
      </pc:sldChg>
      <pc:sldChg chg="del">
        <pc:chgData name="xiaochen li" userId="50b582a8adf77086" providerId="LiveId" clId="{7DDB5348-128F-4D23-A2C4-7AE7705489B1}" dt="2026-03-11T18:56:30.925" v="0" actId="47"/>
        <pc:sldMkLst>
          <pc:docMk/>
          <pc:sldMk cId="1702240822" sldId="294"/>
        </pc:sldMkLst>
      </pc:sldChg>
      <pc:sldChg chg="ord">
        <pc:chgData name="xiaochen li" userId="50b582a8adf77086" providerId="LiveId" clId="{7DDB5348-128F-4D23-A2C4-7AE7705489B1}" dt="2026-03-11T18:59:36.907" v="2"/>
        <pc:sldMkLst>
          <pc:docMk/>
          <pc:sldMk cId="1784910366" sldId="296"/>
        </pc:sldMkLst>
      </pc:sldChg>
      <pc:sldChg chg="ord">
        <pc:chgData name="xiaochen li" userId="50b582a8adf77086" providerId="LiveId" clId="{7DDB5348-128F-4D23-A2C4-7AE7705489B1}" dt="2026-03-11T19:03:01.635" v="4"/>
        <pc:sldMkLst>
          <pc:docMk/>
          <pc:sldMk cId="2982328583" sldId="328"/>
        </pc:sldMkLst>
      </pc:sldChg>
      <pc:sldChg chg="ord">
        <pc:chgData name="xiaochen li" userId="50b582a8adf77086" providerId="LiveId" clId="{7DDB5348-128F-4D23-A2C4-7AE7705489B1}" dt="2026-03-11T19:03:09.757" v="6"/>
        <pc:sldMkLst>
          <pc:docMk/>
          <pc:sldMk cId="2523816491" sldId="329"/>
        </pc:sldMkLst>
      </pc:sldChg>
      <pc:sldChg chg="ord">
        <pc:chgData name="xiaochen li" userId="50b582a8adf77086" providerId="LiveId" clId="{7DDB5348-128F-4D23-A2C4-7AE7705489B1}" dt="2026-03-11T19:03:39.903" v="10"/>
        <pc:sldMkLst>
          <pc:docMk/>
          <pc:sldMk cId="933659072" sldId="330"/>
        </pc:sldMkLst>
      </pc:sldChg>
      <pc:sldChg chg="ord">
        <pc:chgData name="xiaochen li" userId="50b582a8adf77086" providerId="LiveId" clId="{7DDB5348-128F-4D23-A2C4-7AE7705489B1}" dt="2026-03-11T19:03:16.596" v="8"/>
        <pc:sldMkLst>
          <pc:docMk/>
          <pc:sldMk cId="1792567" sldId="331"/>
        </pc:sldMkLst>
      </pc:sldChg>
      <pc:sldChg chg="addSp delSp modSp add mod modNotesTx">
        <pc:chgData name="xiaochen li" userId="50b582a8adf77086" providerId="LiveId" clId="{7DDB5348-128F-4D23-A2C4-7AE7705489B1}" dt="2026-03-11T19:14:25.695" v="68" actId="20577"/>
        <pc:sldMkLst>
          <pc:docMk/>
          <pc:sldMk cId="1965504406" sldId="332"/>
        </pc:sldMkLst>
      </pc:sldChg>
      <pc:sldChg chg="del">
        <pc:chgData name="xiaochen li" userId="50b582a8adf77086" providerId="LiveId" clId="{7DDB5348-128F-4D23-A2C4-7AE7705489B1}" dt="2026-03-11T18:56:30.925" v="0" actId="47"/>
        <pc:sldMkLst>
          <pc:docMk/>
          <pc:sldMk cId="3010527202" sldId="332"/>
        </pc:sldMkLst>
      </pc:sldChg>
      <pc:sldChg chg="delSp modSp add mod modNotesTx">
        <pc:chgData name="xiaochen li" userId="50b582a8adf77086" providerId="LiveId" clId="{7DDB5348-128F-4D23-A2C4-7AE7705489B1}" dt="2026-03-11T19:19:34.384" v="232" actId="20577"/>
        <pc:sldMkLst>
          <pc:docMk/>
          <pc:sldMk cId="1930169516" sldId="333"/>
        </pc:sldMkLst>
      </pc:sldChg>
      <pc:sldChg chg="del">
        <pc:chgData name="xiaochen li" userId="50b582a8adf77086" providerId="LiveId" clId="{7DDB5348-128F-4D23-A2C4-7AE7705489B1}" dt="2026-03-11T18:56:30.925" v="0" actId="47"/>
        <pc:sldMkLst>
          <pc:docMk/>
          <pc:sldMk cId="936569819" sldId="334"/>
        </pc:sldMkLst>
      </pc:sldChg>
      <pc:sldChg chg="modSp add mod">
        <pc:chgData name="xiaochen li" userId="50b582a8adf77086" providerId="LiveId" clId="{7DDB5348-128F-4D23-A2C4-7AE7705489B1}" dt="2026-03-11T19:18:20.493" v="182" actId="20577"/>
        <pc:sldMkLst>
          <pc:docMk/>
          <pc:sldMk cId="2242326941" sldId="334"/>
        </pc:sldMkLst>
      </pc:sldChg>
      <pc:sldChg chg="addSp modSp add mod modNotesTx">
        <pc:chgData name="xiaochen li" userId="50b582a8adf77086" providerId="LiveId" clId="{7DDB5348-128F-4D23-A2C4-7AE7705489B1}" dt="2026-03-11T19:17:24.072" v="180" actId="1076"/>
        <pc:sldMkLst>
          <pc:docMk/>
          <pc:sldMk cId="2461965517" sldId="335"/>
        </pc:sldMkLst>
      </pc:sldChg>
      <pc:sldChg chg="del">
        <pc:chgData name="xiaochen li" userId="50b582a8adf77086" providerId="LiveId" clId="{7DDB5348-128F-4D23-A2C4-7AE7705489B1}" dt="2026-03-11T18:56:30.925" v="0" actId="47"/>
        <pc:sldMkLst>
          <pc:docMk/>
          <pc:sldMk cId="3217132073" sldId="335"/>
        </pc:sldMkLst>
      </pc:sldChg>
      <pc:sldChg chg="modSp add mod modNotesTx">
        <pc:chgData name="xiaochen li" userId="50b582a8adf77086" providerId="LiveId" clId="{7DDB5348-128F-4D23-A2C4-7AE7705489B1}" dt="2026-03-11T19:33:55.456" v="348" actId="20577"/>
        <pc:sldMkLst>
          <pc:docMk/>
          <pc:sldMk cId="986949347" sldId="336"/>
        </pc:sldMkLst>
      </pc:sldChg>
    </pc:docChg>
  </pc:docChgLst>
  <pc:docChgLst>
    <pc:chgData name="xiaochen li" userId="50b582a8adf77086" providerId="LiveId" clId="{90643A79-357A-4F9E-87D3-5E7F11CBA3D7}"/>
    <pc:docChg chg="undo custSel addSld delSld modSld sldOrd">
      <pc:chgData name="xiaochen li" userId="50b582a8adf77086" providerId="LiveId" clId="{90643A79-357A-4F9E-87D3-5E7F11CBA3D7}" dt="2026-03-02T01:33:10.089" v="1597" actId="1076"/>
      <pc:docMkLst>
        <pc:docMk/>
      </pc:docMkLst>
      <pc:sldChg chg="modSp mod modNotesTx">
        <pc:chgData name="xiaochen li" userId="50b582a8adf77086" providerId="LiveId" clId="{90643A79-357A-4F9E-87D3-5E7F11CBA3D7}" dt="2026-02-28T16:50:25.995" v="636" actId="20577"/>
        <pc:sldMkLst>
          <pc:docMk/>
          <pc:sldMk cId="1233805520" sldId="256"/>
        </pc:sldMkLst>
        <pc:spChg chg="mod">
          <ac:chgData name="xiaochen li" userId="50b582a8adf77086" providerId="LiveId" clId="{90643A79-357A-4F9E-87D3-5E7F11CBA3D7}" dt="2026-02-28T16:50:25.995" v="636" actId="20577"/>
          <ac:spMkLst>
            <pc:docMk/>
            <pc:sldMk cId="1233805520" sldId="256"/>
            <ac:spMk id="6" creationId="{6C4BF817-E8B7-12F6-7AE1-7F8E8BA71450}"/>
          </ac:spMkLst>
        </pc:spChg>
      </pc:sldChg>
      <pc:sldChg chg="addSp delSp modSp mod modNotesTx">
        <pc:chgData name="xiaochen li" userId="50b582a8adf77086" providerId="LiveId" clId="{90643A79-357A-4F9E-87D3-5E7F11CBA3D7}" dt="2026-02-28T15:41:30.527" v="119" actId="20577"/>
        <pc:sldMkLst>
          <pc:docMk/>
          <pc:sldMk cId="2985074771" sldId="275"/>
        </pc:sldMkLst>
      </pc:sldChg>
      <pc:sldChg chg="del">
        <pc:chgData name="xiaochen li" userId="50b582a8adf77086" providerId="LiveId" clId="{90643A79-357A-4F9E-87D3-5E7F11CBA3D7}" dt="2026-02-28T15:27:21.665" v="41" actId="47"/>
        <pc:sldMkLst>
          <pc:docMk/>
          <pc:sldMk cId="1002327029" sldId="276"/>
        </pc:sldMkLst>
      </pc:sldChg>
      <pc:sldChg chg="addSp delSp modSp add mod modNotesTx">
        <pc:chgData name="xiaochen li" userId="50b582a8adf77086" providerId="LiveId" clId="{90643A79-357A-4F9E-87D3-5E7F11CBA3D7}" dt="2026-02-28T15:50:23.600" v="193" actId="20577"/>
        <pc:sldMkLst>
          <pc:docMk/>
          <pc:sldMk cId="1774562086" sldId="276"/>
        </pc:sldMkLst>
      </pc:sldChg>
      <pc:sldChg chg="del">
        <pc:chgData name="xiaochen li" userId="50b582a8adf77086" providerId="LiveId" clId="{90643A79-357A-4F9E-87D3-5E7F11CBA3D7}" dt="2026-02-28T15:27:21.665" v="41" actId="47"/>
        <pc:sldMkLst>
          <pc:docMk/>
          <pc:sldMk cId="569672285" sldId="277"/>
        </pc:sldMkLst>
      </pc:sldChg>
      <pc:sldChg chg="addSp delSp modSp add mod modNotesTx">
        <pc:chgData name="xiaochen li" userId="50b582a8adf77086" providerId="LiveId" clId="{90643A79-357A-4F9E-87D3-5E7F11CBA3D7}" dt="2026-02-28T15:55:30.326" v="257" actId="20577"/>
        <pc:sldMkLst>
          <pc:docMk/>
          <pc:sldMk cId="3220329123" sldId="277"/>
        </pc:sldMkLst>
      </pc:sldChg>
      <pc:sldChg chg="addSp delSp modSp add mod modNotesTx">
        <pc:chgData name="xiaochen li" userId="50b582a8adf77086" providerId="LiveId" clId="{90643A79-357A-4F9E-87D3-5E7F11CBA3D7}" dt="2026-02-28T15:55:27.570" v="256" actId="20577"/>
        <pc:sldMkLst>
          <pc:docMk/>
          <pc:sldMk cId="2155030978" sldId="278"/>
        </pc:sldMkLst>
      </pc:sldChg>
      <pc:sldChg chg="del">
        <pc:chgData name="xiaochen li" userId="50b582a8adf77086" providerId="LiveId" clId="{90643A79-357A-4F9E-87D3-5E7F11CBA3D7}" dt="2026-02-28T15:27:21.665" v="41" actId="47"/>
        <pc:sldMkLst>
          <pc:docMk/>
          <pc:sldMk cId="2168900903" sldId="278"/>
        </pc:sldMkLst>
      </pc:sldChg>
      <pc:sldChg chg="del">
        <pc:chgData name="xiaochen li" userId="50b582a8adf77086" providerId="LiveId" clId="{90643A79-357A-4F9E-87D3-5E7F11CBA3D7}" dt="2026-02-28T15:27:21.665" v="41" actId="47"/>
        <pc:sldMkLst>
          <pc:docMk/>
          <pc:sldMk cId="985482580" sldId="279"/>
        </pc:sldMkLst>
      </pc:sldChg>
      <pc:sldChg chg="addSp delSp modSp add mod">
        <pc:chgData name="xiaochen li" userId="50b582a8adf77086" providerId="LiveId" clId="{90643A79-357A-4F9E-87D3-5E7F11CBA3D7}" dt="2026-02-28T15:57:44.208" v="277" actId="20577"/>
        <pc:sldMkLst>
          <pc:docMk/>
          <pc:sldMk cId="1857997047" sldId="279"/>
        </pc:sldMkLst>
      </pc:sldChg>
      <pc:sldChg chg="addSp delSp modSp add mod modNotesTx">
        <pc:chgData name="xiaochen li" userId="50b582a8adf77086" providerId="LiveId" clId="{90643A79-357A-4F9E-87D3-5E7F11CBA3D7}" dt="2026-03-02T00:37:28.714" v="1553" actId="20577"/>
        <pc:sldMkLst>
          <pc:docMk/>
          <pc:sldMk cId="1332276772" sldId="280"/>
        </pc:sldMkLst>
      </pc:sldChg>
      <pc:sldChg chg="del">
        <pc:chgData name="xiaochen li" userId="50b582a8adf77086" providerId="LiveId" clId="{90643A79-357A-4F9E-87D3-5E7F11CBA3D7}" dt="2026-02-28T15:27:21.665" v="41" actId="47"/>
        <pc:sldMkLst>
          <pc:docMk/>
          <pc:sldMk cId="2583427128" sldId="280"/>
        </pc:sldMkLst>
      </pc:sldChg>
      <pc:sldChg chg="addSp delSp modSp add mod modNotesTx">
        <pc:chgData name="xiaochen li" userId="50b582a8adf77086" providerId="LiveId" clId="{90643A79-357A-4F9E-87D3-5E7F11CBA3D7}" dt="2026-02-28T16:16:33.043" v="426" actId="207"/>
        <pc:sldMkLst>
          <pc:docMk/>
          <pc:sldMk cId="426285149" sldId="281"/>
        </pc:sldMkLst>
      </pc:sldChg>
      <pc:sldChg chg="del">
        <pc:chgData name="xiaochen li" userId="50b582a8adf77086" providerId="LiveId" clId="{90643A79-357A-4F9E-87D3-5E7F11CBA3D7}" dt="2026-02-28T15:27:21.665" v="41" actId="47"/>
        <pc:sldMkLst>
          <pc:docMk/>
          <pc:sldMk cId="1310070664" sldId="281"/>
        </pc:sldMkLst>
      </pc:sldChg>
      <pc:sldChg chg="addSp delSp modSp add mod modNotesTx">
        <pc:chgData name="xiaochen li" userId="50b582a8adf77086" providerId="LiveId" clId="{90643A79-357A-4F9E-87D3-5E7F11CBA3D7}" dt="2026-03-02T00:25:48.936" v="1543" actId="20577"/>
        <pc:sldMkLst>
          <pc:docMk/>
          <pc:sldMk cId="4228551924" sldId="282"/>
        </pc:sldMkLst>
      </pc:sldChg>
      <pc:sldChg chg="del">
        <pc:chgData name="xiaochen li" userId="50b582a8adf77086" providerId="LiveId" clId="{90643A79-357A-4F9E-87D3-5E7F11CBA3D7}" dt="2026-02-28T15:27:21.665" v="41" actId="47"/>
        <pc:sldMkLst>
          <pc:docMk/>
          <pc:sldMk cId="4270775670" sldId="282"/>
        </pc:sldMkLst>
      </pc:sldChg>
      <pc:sldChg chg="addSp delSp modSp add mod">
        <pc:chgData name="xiaochen li" userId="50b582a8adf77086" providerId="LiveId" clId="{90643A79-357A-4F9E-87D3-5E7F11CBA3D7}" dt="2026-03-02T00:28:35.417" v="1547" actId="14100"/>
        <pc:sldMkLst>
          <pc:docMk/>
          <pc:sldMk cId="1361813764" sldId="283"/>
        </pc:sldMkLst>
      </pc:sldChg>
      <pc:sldChg chg="del">
        <pc:chgData name="xiaochen li" userId="50b582a8adf77086" providerId="LiveId" clId="{90643A79-357A-4F9E-87D3-5E7F11CBA3D7}" dt="2026-02-28T15:27:21.665" v="41" actId="47"/>
        <pc:sldMkLst>
          <pc:docMk/>
          <pc:sldMk cId="3365616639" sldId="283"/>
        </pc:sldMkLst>
      </pc:sldChg>
      <pc:sldChg chg="addSp delSp modSp add mod">
        <pc:chgData name="xiaochen li" userId="50b582a8adf77086" providerId="LiveId" clId="{90643A79-357A-4F9E-87D3-5E7F11CBA3D7}" dt="2026-02-28T16:28:09.687" v="538" actId="207"/>
        <pc:sldMkLst>
          <pc:docMk/>
          <pc:sldMk cId="2629327773" sldId="284"/>
        </pc:sldMkLst>
      </pc:sldChg>
      <pc:sldChg chg="del">
        <pc:chgData name="xiaochen li" userId="50b582a8adf77086" providerId="LiveId" clId="{90643A79-357A-4F9E-87D3-5E7F11CBA3D7}" dt="2026-02-28T15:27:21.665" v="41" actId="47"/>
        <pc:sldMkLst>
          <pc:docMk/>
          <pc:sldMk cId="3754560030" sldId="284"/>
        </pc:sldMkLst>
      </pc:sldChg>
      <pc:sldChg chg="addSp delSp modSp add mod">
        <pc:chgData name="xiaochen li" userId="50b582a8adf77086" providerId="LiveId" clId="{90643A79-357A-4F9E-87D3-5E7F11CBA3D7}" dt="2026-02-28T16:32:22.819" v="578" actId="13822"/>
        <pc:sldMkLst>
          <pc:docMk/>
          <pc:sldMk cId="3445318265" sldId="285"/>
        </pc:sldMkLst>
      </pc:sldChg>
      <pc:sldChg chg="del">
        <pc:chgData name="xiaochen li" userId="50b582a8adf77086" providerId="LiveId" clId="{90643A79-357A-4F9E-87D3-5E7F11CBA3D7}" dt="2026-02-28T15:27:21.665" v="41" actId="47"/>
        <pc:sldMkLst>
          <pc:docMk/>
          <pc:sldMk cId="3862877311" sldId="285"/>
        </pc:sldMkLst>
      </pc:sldChg>
      <pc:sldChg chg="addSp delSp modSp add mod ord">
        <pc:chgData name="xiaochen li" userId="50b582a8adf77086" providerId="LiveId" clId="{90643A79-357A-4F9E-87D3-5E7F11CBA3D7}" dt="2026-02-28T16:36:32.175" v="597" actId="1076"/>
        <pc:sldMkLst>
          <pc:docMk/>
          <pc:sldMk cId="239043416" sldId="286"/>
        </pc:sldMkLst>
      </pc:sldChg>
      <pc:sldChg chg="del">
        <pc:chgData name="xiaochen li" userId="50b582a8adf77086" providerId="LiveId" clId="{90643A79-357A-4F9E-87D3-5E7F11CBA3D7}" dt="2026-02-28T15:27:21.665" v="41" actId="47"/>
        <pc:sldMkLst>
          <pc:docMk/>
          <pc:sldMk cId="3807700019" sldId="286"/>
        </pc:sldMkLst>
      </pc:sldChg>
      <pc:sldChg chg="addSp delSp modSp add mod">
        <pc:chgData name="xiaochen li" userId="50b582a8adf77086" providerId="LiveId" clId="{90643A79-357A-4F9E-87D3-5E7F11CBA3D7}" dt="2026-02-28T16:38:04.548" v="604" actId="1076"/>
        <pc:sldMkLst>
          <pc:docMk/>
          <pc:sldMk cId="309347786" sldId="287"/>
        </pc:sldMkLst>
      </pc:sldChg>
      <pc:sldChg chg="del">
        <pc:chgData name="xiaochen li" userId="50b582a8adf77086" providerId="LiveId" clId="{90643A79-357A-4F9E-87D3-5E7F11CBA3D7}" dt="2026-02-28T15:27:21.665" v="41" actId="47"/>
        <pc:sldMkLst>
          <pc:docMk/>
          <pc:sldMk cId="3560906524" sldId="287"/>
        </pc:sldMkLst>
      </pc:sldChg>
      <pc:sldChg chg="del">
        <pc:chgData name="xiaochen li" userId="50b582a8adf77086" providerId="LiveId" clId="{90643A79-357A-4F9E-87D3-5E7F11CBA3D7}" dt="2026-02-28T15:27:21.665" v="41" actId="47"/>
        <pc:sldMkLst>
          <pc:docMk/>
          <pc:sldMk cId="1207345695" sldId="288"/>
        </pc:sldMkLst>
      </pc:sldChg>
      <pc:sldChg chg="addSp delSp modSp add mod">
        <pc:chgData name="xiaochen li" userId="50b582a8adf77086" providerId="LiveId" clId="{90643A79-357A-4F9E-87D3-5E7F11CBA3D7}" dt="2026-02-28T16:41:32.792" v="626" actId="1076"/>
        <pc:sldMkLst>
          <pc:docMk/>
          <pc:sldMk cId="1411425021" sldId="288"/>
        </pc:sldMkLst>
      </pc:sldChg>
      <pc:sldChg chg="del">
        <pc:chgData name="xiaochen li" userId="50b582a8adf77086" providerId="LiveId" clId="{90643A79-357A-4F9E-87D3-5E7F11CBA3D7}" dt="2026-02-28T15:27:21.665" v="41" actId="47"/>
        <pc:sldMkLst>
          <pc:docMk/>
          <pc:sldMk cId="2605441275" sldId="289"/>
        </pc:sldMkLst>
      </pc:sldChg>
      <pc:sldChg chg="addSp delSp modSp add mod">
        <pc:chgData name="xiaochen li" userId="50b582a8adf77086" providerId="LiveId" clId="{90643A79-357A-4F9E-87D3-5E7F11CBA3D7}" dt="2026-02-28T16:43:05.359" v="631" actId="1076"/>
        <pc:sldMkLst>
          <pc:docMk/>
          <pc:sldMk cId="3543513778" sldId="289"/>
        </pc:sldMkLst>
      </pc:sldChg>
      <pc:sldChg chg="del">
        <pc:chgData name="xiaochen li" userId="50b582a8adf77086" providerId="LiveId" clId="{90643A79-357A-4F9E-87D3-5E7F11CBA3D7}" dt="2026-02-28T15:27:21.665" v="41" actId="47"/>
        <pc:sldMkLst>
          <pc:docMk/>
          <pc:sldMk cId="2547338066" sldId="290"/>
        </pc:sldMkLst>
      </pc:sldChg>
      <pc:sldChg chg="delSp modSp add mod modNotesTx">
        <pc:chgData name="xiaochen li" userId="50b582a8adf77086" providerId="LiveId" clId="{90643A79-357A-4F9E-87D3-5E7F11CBA3D7}" dt="2026-02-28T16:53:09.678" v="675" actId="27636"/>
        <pc:sldMkLst>
          <pc:docMk/>
          <pc:sldMk cId="3620625235" sldId="290"/>
        </pc:sldMkLst>
      </pc:sldChg>
      <pc:sldChg chg="addSp delSp modSp add mod">
        <pc:chgData name="xiaochen li" userId="50b582a8adf77086" providerId="LiveId" clId="{90643A79-357A-4F9E-87D3-5E7F11CBA3D7}" dt="2026-02-28T16:54:05.838" v="684"/>
        <pc:sldMkLst>
          <pc:docMk/>
          <pc:sldMk cId="2391935298" sldId="291"/>
        </pc:sldMkLst>
      </pc:sldChg>
      <pc:sldChg chg="addSp delSp modSp add mod">
        <pc:chgData name="xiaochen li" userId="50b582a8adf77086" providerId="LiveId" clId="{90643A79-357A-4F9E-87D3-5E7F11CBA3D7}" dt="2026-02-28T19:37:35.730" v="846" actId="20577"/>
        <pc:sldMkLst>
          <pc:docMk/>
          <pc:sldMk cId="3204941560" sldId="292"/>
        </pc:sldMkLst>
      </pc:sldChg>
      <pc:sldChg chg="addSp modSp add mod">
        <pc:chgData name="xiaochen li" userId="50b582a8adf77086" providerId="LiveId" clId="{90643A79-357A-4F9E-87D3-5E7F11CBA3D7}" dt="2026-02-28T19:52:24.453" v="1031" actId="1076"/>
        <pc:sldMkLst>
          <pc:docMk/>
          <pc:sldMk cId="2529966272" sldId="293"/>
        </pc:sldMkLst>
      </pc:sldChg>
      <pc:sldChg chg="addSp delSp modSp add mod">
        <pc:chgData name="xiaochen li" userId="50b582a8adf77086" providerId="LiveId" clId="{90643A79-357A-4F9E-87D3-5E7F11CBA3D7}" dt="2026-02-28T19:52:02.608" v="1028" actId="1076"/>
        <pc:sldMkLst>
          <pc:docMk/>
          <pc:sldMk cId="702303357" sldId="294"/>
        </pc:sldMkLst>
      </pc:sldChg>
      <pc:sldChg chg="modSp add mod">
        <pc:chgData name="xiaochen li" userId="50b582a8adf77086" providerId="LiveId" clId="{90643A79-357A-4F9E-87D3-5E7F11CBA3D7}" dt="2026-02-28T19:50:12.166" v="986" actId="1076"/>
        <pc:sldMkLst>
          <pc:docMk/>
          <pc:sldMk cId="2572821709" sldId="295"/>
        </pc:sldMkLst>
      </pc:sldChg>
      <pc:sldChg chg="addSp delSp modSp add mod modNotesTx">
        <pc:chgData name="xiaochen li" userId="50b582a8adf77086" providerId="LiveId" clId="{90643A79-357A-4F9E-87D3-5E7F11CBA3D7}" dt="2026-03-02T01:06:39.297" v="1582" actId="20577"/>
        <pc:sldMkLst>
          <pc:docMk/>
          <pc:sldMk cId="439529151" sldId="296"/>
        </pc:sldMkLst>
      </pc:sldChg>
      <pc:sldChg chg="addSp delSp modSp add mod">
        <pc:chgData name="xiaochen li" userId="50b582a8adf77086" providerId="LiveId" clId="{90643A79-357A-4F9E-87D3-5E7F11CBA3D7}" dt="2026-02-28T20:02:17.110" v="1178" actId="113"/>
        <pc:sldMkLst>
          <pc:docMk/>
          <pc:sldMk cId="3426055124" sldId="297"/>
        </pc:sldMkLst>
      </pc:sldChg>
      <pc:sldChg chg="addSp delSp modSp add mod">
        <pc:chgData name="xiaochen li" userId="50b582a8adf77086" providerId="LiveId" clId="{90643A79-357A-4F9E-87D3-5E7F11CBA3D7}" dt="2026-03-02T01:28:27.531" v="1593" actId="732"/>
        <pc:sldMkLst>
          <pc:docMk/>
          <pc:sldMk cId="1529838782" sldId="298"/>
        </pc:sldMkLst>
      </pc:sldChg>
      <pc:sldChg chg="addSp delSp modSp add mod modNotesTx">
        <pc:chgData name="xiaochen li" userId="50b582a8adf77086" providerId="LiveId" clId="{90643A79-357A-4F9E-87D3-5E7F11CBA3D7}" dt="2026-03-02T01:31:57.220" v="1594" actId="20577"/>
        <pc:sldMkLst>
          <pc:docMk/>
          <pc:sldMk cId="2025390920" sldId="299"/>
        </pc:sldMkLst>
      </pc:sldChg>
      <pc:sldChg chg="addSp delSp modSp add mod">
        <pc:chgData name="xiaochen li" userId="50b582a8adf77086" providerId="LiveId" clId="{90643A79-357A-4F9E-87D3-5E7F11CBA3D7}" dt="2026-03-02T01:33:10.089" v="1597" actId="1076"/>
        <pc:sldMkLst>
          <pc:docMk/>
          <pc:sldMk cId="3481631397" sldId="300"/>
        </pc:sldMkLst>
      </pc:sldChg>
      <pc:sldChg chg="addSp delSp modSp add mod">
        <pc:chgData name="xiaochen li" userId="50b582a8adf77086" providerId="LiveId" clId="{90643A79-357A-4F9E-87D3-5E7F11CBA3D7}" dt="2026-02-28T20:05:02.138" v="1215" actId="1076"/>
        <pc:sldMkLst>
          <pc:docMk/>
          <pc:sldMk cId="2641116449" sldId="301"/>
        </pc:sldMkLst>
      </pc:sldChg>
      <pc:sldChg chg="addSp delSp modSp add mod">
        <pc:chgData name="xiaochen li" userId="50b582a8adf77086" providerId="LiveId" clId="{90643A79-357A-4F9E-87D3-5E7F11CBA3D7}" dt="2026-02-28T20:05:37.928" v="1222" actId="1076"/>
        <pc:sldMkLst>
          <pc:docMk/>
          <pc:sldMk cId="3124176489" sldId="302"/>
        </pc:sldMkLst>
      </pc:sldChg>
      <pc:sldChg chg="addSp delSp modSp add mod">
        <pc:chgData name="xiaochen li" userId="50b582a8adf77086" providerId="LiveId" clId="{90643A79-357A-4F9E-87D3-5E7F11CBA3D7}" dt="2026-02-28T20:06:02.494" v="1228" actId="1076"/>
        <pc:sldMkLst>
          <pc:docMk/>
          <pc:sldMk cId="388812590" sldId="303"/>
        </pc:sldMkLst>
      </pc:sldChg>
      <pc:sldChg chg="addSp delSp modSp add mod">
        <pc:chgData name="xiaochen li" userId="50b582a8adf77086" providerId="LiveId" clId="{90643A79-357A-4F9E-87D3-5E7F11CBA3D7}" dt="2026-02-28T20:06:26.389" v="1234" actId="1076"/>
        <pc:sldMkLst>
          <pc:docMk/>
          <pc:sldMk cId="3316048544" sldId="304"/>
        </pc:sldMkLst>
      </pc:sldChg>
      <pc:sldChg chg="addSp delSp modSp add mod modAnim">
        <pc:chgData name="xiaochen li" userId="50b582a8adf77086" providerId="LiveId" clId="{90643A79-357A-4F9E-87D3-5E7F11CBA3D7}" dt="2026-02-28T20:10:09.838" v="1282" actId="1076"/>
        <pc:sldMkLst>
          <pc:docMk/>
          <pc:sldMk cId="398532182" sldId="305"/>
        </pc:sldMkLst>
      </pc:sldChg>
      <pc:sldChg chg="delSp modSp add mod">
        <pc:chgData name="xiaochen li" userId="50b582a8adf77086" providerId="LiveId" clId="{90643A79-357A-4F9E-87D3-5E7F11CBA3D7}" dt="2026-02-28T20:13:07.423" v="1305" actId="207"/>
        <pc:sldMkLst>
          <pc:docMk/>
          <pc:sldMk cId="2019750376" sldId="306"/>
        </pc:sldMkLst>
      </pc:sldChg>
      <pc:sldChg chg="add">
        <pc:chgData name="xiaochen li" userId="50b582a8adf77086" providerId="LiveId" clId="{90643A79-357A-4F9E-87D3-5E7F11CBA3D7}" dt="2026-02-28T20:13:27.004" v="1306" actId="2890"/>
        <pc:sldMkLst>
          <pc:docMk/>
          <pc:sldMk cId="1170728818" sldId="307"/>
        </pc:sldMkLst>
      </pc:sldChg>
      <pc:sldChg chg="addSp delSp modSp add mod">
        <pc:chgData name="xiaochen li" userId="50b582a8adf77086" providerId="LiveId" clId="{90643A79-357A-4F9E-87D3-5E7F11CBA3D7}" dt="2026-02-28T20:24:50.497" v="1372" actId="27636"/>
        <pc:sldMkLst>
          <pc:docMk/>
          <pc:sldMk cId="2232354332" sldId="308"/>
        </pc:sldMkLst>
      </pc:sldChg>
      <pc:sldChg chg="modSp add mod modNotesTx">
        <pc:chgData name="xiaochen li" userId="50b582a8adf77086" providerId="LiveId" clId="{90643A79-357A-4F9E-87D3-5E7F11CBA3D7}" dt="2026-02-28T20:29:28.930" v="1521" actId="207"/>
        <pc:sldMkLst>
          <pc:docMk/>
          <pc:sldMk cId="656872317"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D0DF1B-4397-7E4A-8FAC-D5CC3C4F7D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35898A-EB24-374E-98F8-F495FA2578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99E889-E390-824A-A80B-BB5C8B22BFE6}" type="datetimeFigureOut">
              <a:rPr lang="en-US" smtClean="0"/>
              <a:t>3/21/2026</a:t>
            </a:fld>
            <a:endParaRPr lang="en-US"/>
          </a:p>
        </p:txBody>
      </p:sp>
      <p:sp>
        <p:nvSpPr>
          <p:cNvPr id="4" name="Footer Placeholder 3">
            <a:extLst>
              <a:ext uri="{FF2B5EF4-FFF2-40B4-BE49-F238E27FC236}">
                <a16:creationId xmlns:a16="http://schemas.microsoft.com/office/drawing/2014/main" id="{E6226798-0F80-D948-8FD3-7E164882A8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512E3E-C805-804D-8E3A-3C4742C604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B07F27-5F19-FD4F-AB32-22C9AC35E6FA}" type="slidenum">
              <a:rPr lang="en-US" smtClean="0"/>
              <a:t>‹#›</a:t>
            </a:fld>
            <a:endParaRPr lang="en-US"/>
          </a:p>
        </p:txBody>
      </p:sp>
    </p:spTree>
    <p:extLst>
      <p:ext uri="{BB962C8B-B14F-4D97-AF65-F5344CB8AC3E}">
        <p14:creationId xmlns:p14="http://schemas.microsoft.com/office/powerpoint/2010/main" val="295415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2166C-BB42-3F4F-9ADA-A0649F6CC1B1}" type="datetimeFigureOut">
              <a:rPr lang="en-US" smtClean="0"/>
              <a:t>3/21/2026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D05B5-1B73-1E45-A4C3-9BE456547979}" type="slidenum">
              <a:rPr lang="en-US" smtClean="0"/>
              <a:t>‹#›</a:t>
            </a:fld>
            <a:endParaRPr lang="en-US"/>
          </a:p>
        </p:txBody>
      </p:sp>
    </p:spTree>
    <p:extLst>
      <p:ext uri="{BB962C8B-B14F-4D97-AF65-F5344CB8AC3E}">
        <p14:creationId xmlns:p14="http://schemas.microsoft.com/office/powerpoint/2010/main" val="207413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D05B5-1B73-1E45-A4C3-9BE456547979}" type="slidenum">
              <a:rPr lang="en-US" smtClean="0"/>
              <a:t>1</a:t>
            </a:fld>
            <a:endParaRPr lang="en-US"/>
          </a:p>
        </p:txBody>
      </p:sp>
    </p:spTree>
    <p:extLst>
      <p:ext uri="{BB962C8B-B14F-4D97-AF65-F5344CB8AC3E}">
        <p14:creationId xmlns:p14="http://schemas.microsoft.com/office/powerpoint/2010/main" val="421426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848E8-E803-F59C-0F09-7091E0B00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7A4F1-B996-7337-3807-2BB4DB08B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A76B2-D6D5-FB3B-D9C0-DDC2E0D2B7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89477D-6234-B1C9-BFE4-C2C6F377017D}"/>
              </a:ext>
            </a:extLst>
          </p:cNvPr>
          <p:cNvSpPr>
            <a:spLocks noGrp="1"/>
          </p:cNvSpPr>
          <p:nvPr>
            <p:ph type="sldNum" sz="quarter" idx="5"/>
          </p:nvPr>
        </p:nvSpPr>
        <p:spPr/>
        <p:txBody>
          <a:bodyPr/>
          <a:lstStyle/>
          <a:p>
            <a:fld id="{91CD05B5-1B73-1E45-A4C3-9BE456547979}" type="slidenum">
              <a:rPr lang="en-US" smtClean="0"/>
              <a:t>10</a:t>
            </a:fld>
            <a:endParaRPr lang="en-US"/>
          </a:p>
        </p:txBody>
      </p:sp>
    </p:spTree>
    <p:extLst>
      <p:ext uri="{BB962C8B-B14F-4D97-AF65-F5344CB8AC3E}">
        <p14:creationId xmlns:p14="http://schemas.microsoft.com/office/powerpoint/2010/main" val="196246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E74B4-5BB9-35F0-7A09-E6466C6A5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4B2E1-3CF9-4052-6075-54C31A948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67B30-AA96-390C-ED37-1B6FFE7714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1F024D-8950-1D4E-4C3D-BBB36258A8E9}"/>
              </a:ext>
            </a:extLst>
          </p:cNvPr>
          <p:cNvSpPr>
            <a:spLocks noGrp="1"/>
          </p:cNvSpPr>
          <p:nvPr>
            <p:ph type="sldNum" sz="quarter" idx="5"/>
          </p:nvPr>
        </p:nvSpPr>
        <p:spPr/>
        <p:txBody>
          <a:bodyPr/>
          <a:lstStyle/>
          <a:p>
            <a:fld id="{91CD05B5-1B73-1E45-A4C3-9BE456547979}" type="slidenum">
              <a:rPr lang="en-US" smtClean="0"/>
              <a:t>11</a:t>
            </a:fld>
            <a:endParaRPr lang="en-US"/>
          </a:p>
        </p:txBody>
      </p:sp>
    </p:spTree>
    <p:extLst>
      <p:ext uri="{BB962C8B-B14F-4D97-AF65-F5344CB8AC3E}">
        <p14:creationId xmlns:p14="http://schemas.microsoft.com/office/powerpoint/2010/main" val="288057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59B58-B736-54EF-ABC3-E54D1EE16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5347C8-ECFB-2A3A-291B-DC951B284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92D499-F5F8-4D52-B992-ABA04B1D9C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6CBE2E-9F33-3FC7-C7F5-66C720028A6B}"/>
              </a:ext>
            </a:extLst>
          </p:cNvPr>
          <p:cNvSpPr>
            <a:spLocks noGrp="1"/>
          </p:cNvSpPr>
          <p:nvPr>
            <p:ph type="sldNum" sz="quarter" idx="5"/>
          </p:nvPr>
        </p:nvSpPr>
        <p:spPr/>
        <p:txBody>
          <a:bodyPr/>
          <a:lstStyle/>
          <a:p>
            <a:fld id="{91CD05B5-1B73-1E45-A4C3-9BE456547979}" type="slidenum">
              <a:rPr lang="en-US" smtClean="0"/>
              <a:t>12</a:t>
            </a:fld>
            <a:endParaRPr lang="en-US"/>
          </a:p>
        </p:txBody>
      </p:sp>
    </p:spTree>
    <p:extLst>
      <p:ext uri="{BB962C8B-B14F-4D97-AF65-F5344CB8AC3E}">
        <p14:creationId xmlns:p14="http://schemas.microsoft.com/office/powerpoint/2010/main" val="3097699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2CB20-41F7-6D43-A722-724D35E24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931B2-72D7-4A00-0CB4-3E4C6F5D7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C19B1-A11A-49C0-1D24-AB77B027E9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56D294-B271-3A66-C741-7272CFE11FEF}"/>
              </a:ext>
            </a:extLst>
          </p:cNvPr>
          <p:cNvSpPr>
            <a:spLocks noGrp="1"/>
          </p:cNvSpPr>
          <p:nvPr>
            <p:ph type="sldNum" sz="quarter" idx="5"/>
          </p:nvPr>
        </p:nvSpPr>
        <p:spPr/>
        <p:txBody>
          <a:bodyPr/>
          <a:lstStyle/>
          <a:p>
            <a:fld id="{91CD05B5-1B73-1E45-A4C3-9BE456547979}" type="slidenum">
              <a:rPr lang="en-US" smtClean="0"/>
              <a:t>13</a:t>
            </a:fld>
            <a:endParaRPr lang="en-US"/>
          </a:p>
        </p:txBody>
      </p:sp>
    </p:spTree>
    <p:extLst>
      <p:ext uri="{BB962C8B-B14F-4D97-AF65-F5344CB8AC3E}">
        <p14:creationId xmlns:p14="http://schemas.microsoft.com/office/powerpoint/2010/main" val="277466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503BF-1E10-4B9D-3C9B-636A16131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AD1B0-5860-3FC6-AB90-7BCD1A647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6C2E2D-EC0A-D713-E634-0184DFD9D6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2F3FAC-8365-E95B-3216-1CB3E55238CB}"/>
              </a:ext>
            </a:extLst>
          </p:cNvPr>
          <p:cNvSpPr>
            <a:spLocks noGrp="1"/>
          </p:cNvSpPr>
          <p:nvPr>
            <p:ph type="sldNum" sz="quarter" idx="5"/>
          </p:nvPr>
        </p:nvSpPr>
        <p:spPr/>
        <p:txBody>
          <a:bodyPr/>
          <a:lstStyle/>
          <a:p>
            <a:fld id="{91CD05B5-1B73-1E45-A4C3-9BE456547979}" type="slidenum">
              <a:rPr lang="en-US" smtClean="0"/>
              <a:t>14</a:t>
            </a:fld>
            <a:endParaRPr lang="en-US"/>
          </a:p>
        </p:txBody>
      </p:sp>
    </p:spTree>
    <p:extLst>
      <p:ext uri="{BB962C8B-B14F-4D97-AF65-F5344CB8AC3E}">
        <p14:creationId xmlns:p14="http://schemas.microsoft.com/office/powerpoint/2010/main" val="2757076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3EB46-055C-FEAD-228E-6271D886B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72451-CB15-6CEF-31B6-00CCF8411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F3A42-CEBD-E2BA-FA3D-4D25B17745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B4B9F2-2EBE-CD1A-CEE4-ED07D6D3BF63}"/>
              </a:ext>
            </a:extLst>
          </p:cNvPr>
          <p:cNvSpPr>
            <a:spLocks noGrp="1"/>
          </p:cNvSpPr>
          <p:nvPr>
            <p:ph type="sldNum" sz="quarter" idx="5"/>
          </p:nvPr>
        </p:nvSpPr>
        <p:spPr/>
        <p:txBody>
          <a:bodyPr/>
          <a:lstStyle/>
          <a:p>
            <a:fld id="{91CD05B5-1B73-1E45-A4C3-9BE456547979}" type="slidenum">
              <a:rPr lang="en-US" smtClean="0"/>
              <a:t>15</a:t>
            </a:fld>
            <a:endParaRPr lang="en-US"/>
          </a:p>
        </p:txBody>
      </p:sp>
    </p:spTree>
    <p:extLst>
      <p:ext uri="{BB962C8B-B14F-4D97-AF65-F5344CB8AC3E}">
        <p14:creationId xmlns:p14="http://schemas.microsoft.com/office/powerpoint/2010/main" val="3333118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EAE7C-00F7-67AA-335D-D1EB2A0EF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F67C4-C765-5B12-269D-EEE340007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AED7D-845F-C63F-D395-1F7F8AD567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035961-5B77-8A4C-C380-18B04D386B65}"/>
              </a:ext>
            </a:extLst>
          </p:cNvPr>
          <p:cNvSpPr>
            <a:spLocks noGrp="1"/>
          </p:cNvSpPr>
          <p:nvPr>
            <p:ph type="sldNum" sz="quarter" idx="5"/>
          </p:nvPr>
        </p:nvSpPr>
        <p:spPr/>
        <p:txBody>
          <a:bodyPr/>
          <a:lstStyle/>
          <a:p>
            <a:fld id="{91CD05B5-1B73-1E45-A4C3-9BE456547979}" type="slidenum">
              <a:rPr lang="en-US" smtClean="0"/>
              <a:t>16</a:t>
            </a:fld>
            <a:endParaRPr lang="en-US"/>
          </a:p>
        </p:txBody>
      </p:sp>
    </p:spTree>
    <p:extLst>
      <p:ext uri="{BB962C8B-B14F-4D97-AF65-F5344CB8AC3E}">
        <p14:creationId xmlns:p14="http://schemas.microsoft.com/office/powerpoint/2010/main" val="4139739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87523-E008-DF45-E7AB-0D70F5F23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DDE84-AE80-8B6B-5290-08B4320ED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5A8CB-DDFC-2FA2-1BFF-DEDC026BB8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AEDFBB-3380-DCB9-D242-D594AB91AD13}"/>
              </a:ext>
            </a:extLst>
          </p:cNvPr>
          <p:cNvSpPr>
            <a:spLocks noGrp="1"/>
          </p:cNvSpPr>
          <p:nvPr>
            <p:ph type="sldNum" sz="quarter" idx="5"/>
          </p:nvPr>
        </p:nvSpPr>
        <p:spPr/>
        <p:txBody>
          <a:bodyPr/>
          <a:lstStyle/>
          <a:p>
            <a:fld id="{91CD05B5-1B73-1E45-A4C3-9BE456547979}" type="slidenum">
              <a:rPr lang="en-US" smtClean="0"/>
              <a:t>17</a:t>
            </a:fld>
            <a:endParaRPr lang="en-US"/>
          </a:p>
        </p:txBody>
      </p:sp>
    </p:spTree>
    <p:extLst>
      <p:ext uri="{BB962C8B-B14F-4D97-AF65-F5344CB8AC3E}">
        <p14:creationId xmlns:p14="http://schemas.microsoft.com/office/powerpoint/2010/main" val="1009205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5EAC0-08CA-4DFD-EAF1-7CED57998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6A135-DCBD-498C-87B7-02906CF38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89C64-0C72-5E1E-E27A-6F67BFCAD5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4E468F-57E9-D3DC-6877-6C13D10421E6}"/>
              </a:ext>
            </a:extLst>
          </p:cNvPr>
          <p:cNvSpPr>
            <a:spLocks noGrp="1"/>
          </p:cNvSpPr>
          <p:nvPr>
            <p:ph type="sldNum" sz="quarter" idx="5"/>
          </p:nvPr>
        </p:nvSpPr>
        <p:spPr/>
        <p:txBody>
          <a:bodyPr/>
          <a:lstStyle/>
          <a:p>
            <a:fld id="{91CD05B5-1B73-1E45-A4C3-9BE456547979}" type="slidenum">
              <a:rPr lang="en-US" smtClean="0"/>
              <a:t>18</a:t>
            </a:fld>
            <a:endParaRPr lang="en-US"/>
          </a:p>
        </p:txBody>
      </p:sp>
    </p:spTree>
    <p:extLst>
      <p:ext uri="{BB962C8B-B14F-4D97-AF65-F5344CB8AC3E}">
        <p14:creationId xmlns:p14="http://schemas.microsoft.com/office/powerpoint/2010/main" val="631604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94448-4B10-D5A7-4CA5-AD093C5B56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6C67F-2D57-3D55-1C4E-2BAF24531D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4D959-58F3-8BAD-A4A5-F152EA6C45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54D763-273C-7F78-DC33-4BCF5337F03B}"/>
              </a:ext>
            </a:extLst>
          </p:cNvPr>
          <p:cNvSpPr>
            <a:spLocks noGrp="1"/>
          </p:cNvSpPr>
          <p:nvPr>
            <p:ph type="sldNum" sz="quarter" idx="5"/>
          </p:nvPr>
        </p:nvSpPr>
        <p:spPr/>
        <p:txBody>
          <a:bodyPr/>
          <a:lstStyle/>
          <a:p>
            <a:fld id="{91CD05B5-1B73-1E45-A4C3-9BE456547979}" type="slidenum">
              <a:rPr lang="en-US" smtClean="0"/>
              <a:t>19</a:t>
            </a:fld>
            <a:endParaRPr lang="en-US"/>
          </a:p>
        </p:txBody>
      </p:sp>
    </p:spTree>
    <p:extLst>
      <p:ext uri="{BB962C8B-B14F-4D97-AF65-F5344CB8AC3E}">
        <p14:creationId xmlns:p14="http://schemas.microsoft.com/office/powerpoint/2010/main" val="8106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ECB45-EE0B-1431-2696-728E49C493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7FD2C-66CE-66FC-6974-8BCAE7BC2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0B0A2-79A5-0D07-99FD-3C9AF1F63B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7AE22D-CEB6-43EE-1618-317972CDC580}"/>
              </a:ext>
            </a:extLst>
          </p:cNvPr>
          <p:cNvSpPr>
            <a:spLocks noGrp="1"/>
          </p:cNvSpPr>
          <p:nvPr>
            <p:ph type="sldNum" sz="quarter" idx="5"/>
          </p:nvPr>
        </p:nvSpPr>
        <p:spPr/>
        <p:txBody>
          <a:bodyPr/>
          <a:lstStyle/>
          <a:p>
            <a:fld id="{91CD05B5-1B73-1E45-A4C3-9BE456547979}" type="slidenum">
              <a:rPr lang="en-US" smtClean="0"/>
              <a:t>2</a:t>
            </a:fld>
            <a:endParaRPr lang="en-US"/>
          </a:p>
        </p:txBody>
      </p:sp>
    </p:spTree>
    <p:extLst>
      <p:ext uri="{BB962C8B-B14F-4D97-AF65-F5344CB8AC3E}">
        <p14:creationId xmlns:p14="http://schemas.microsoft.com/office/powerpoint/2010/main" val="1788832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0BD7B-FC7B-E371-3279-B255122A5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5B60C-05A1-39B8-99B6-C4D053F8D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7DD45-E06F-4E74-9B4C-F2BB16B774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F25146-6360-591B-32CA-FA488C525ED9}"/>
              </a:ext>
            </a:extLst>
          </p:cNvPr>
          <p:cNvSpPr>
            <a:spLocks noGrp="1"/>
          </p:cNvSpPr>
          <p:nvPr>
            <p:ph type="sldNum" sz="quarter" idx="5"/>
          </p:nvPr>
        </p:nvSpPr>
        <p:spPr/>
        <p:txBody>
          <a:bodyPr/>
          <a:lstStyle/>
          <a:p>
            <a:fld id="{91CD05B5-1B73-1E45-A4C3-9BE456547979}" type="slidenum">
              <a:rPr lang="en-US" smtClean="0"/>
              <a:t>20</a:t>
            </a:fld>
            <a:endParaRPr lang="en-US"/>
          </a:p>
        </p:txBody>
      </p:sp>
    </p:spTree>
    <p:extLst>
      <p:ext uri="{BB962C8B-B14F-4D97-AF65-F5344CB8AC3E}">
        <p14:creationId xmlns:p14="http://schemas.microsoft.com/office/powerpoint/2010/main" val="1447884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370A4-EABF-43C6-19B7-718FD45AB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C953F-06A5-0CC5-BF99-E64DD8277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E4111D-36C3-F88C-8110-A63A25AA0F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ED4C12-6759-640A-08F7-2C52CFEAF113}"/>
              </a:ext>
            </a:extLst>
          </p:cNvPr>
          <p:cNvSpPr>
            <a:spLocks noGrp="1"/>
          </p:cNvSpPr>
          <p:nvPr>
            <p:ph type="sldNum" sz="quarter" idx="5"/>
          </p:nvPr>
        </p:nvSpPr>
        <p:spPr/>
        <p:txBody>
          <a:bodyPr/>
          <a:lstStyle/>
          <a:p>
            <a:fld id="{91CD05B5-1B73-1E45-A4C3-9BE456547979}" type="slidenum">
              <a:rPr lang="en-US" smtClean="0"/>
              <a:t>21</a:t>
            </a:fld>
            <a:endParaRPr lang="en-US"/>
          </a:p>
        </p:txBody>
      </p:sp>
    </p:spTree>
    <p:extLst>
      <p:ext uri="{BB962C8B-B14F-4D97-AF65-F5344CB8AC3E}">
        <p14:creationId xmlns:p14="http://schemas.microsoft.com/office/powerpoint/2010/main" val="1458562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9C52A-3C6E-CA8E-338F-B2297EC7D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4C1E3-39CE-484D-2C79-90356ED788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E2A4B-4943-3E4D-29D4-6C08CBE285E4}"/>
              </a:ext>
            </a:extLst>
          </p:cNvPr>
          <p:cNvSpPr>
            <a:spLocks noGrp="1"/>
          </p:cNvSpPr>
          <p:nvPr>
            <p:ph type="body" idx="1"/>
          </p:nvPr>
        </p:nvSpPr>
        <p:spPr/>
        <p:txBody>
          <a:bodyPr/>
          <a:lstStyle/>
          <a:p>
            <a:pPr marL="640080" lvl="1" indent="-237744" eaLnBrk="1" fontAlgn="auto" hangingPunct="1">
              <a:spcBef>
                <a:spcPct val="40000"/>
              </a:spcBef>
              <a:spcAft>
                <a:spcPts val="0"/>
              </a:spcAft>
              <a:buSzPct val="65000"/>
              <a:buFont typeface="Verdana"/>
              <a:buNone/>
              <a:defRPr/>
            </a:pPr>
            <a:endParaRPr lang="en-US" sz="2400" b="1" dirty="0">
              <a:solidFill>
                <a:srgbClr val="C00000"/>
              </a:solidFill>
              <a:latin typeface="Times New Roman" pitchFamily="18" charset="0"/>
            </a:endParaRPr>
          </a:p>
          <a:p>
            <a:endParaRPr lang="en-US" dirty="0"/>
          </a:p>
        </p:txBody>
      </p:sp>
      <p:sp>
        <p:nvSpPr>
          <p:cNvPr id="4" name="Slide Number Placeholder 3">
            <a:extLst>
              <a:ext uri="{FF2B5EF4-FFF2-40B4-BE49-F238E27FC236}">
                <a16:creationId xmlns:a16="http://schemas.microsoft.com/office/drawing/2014/main" id="{E1FFC385-E737-81C9-0EA8-A7631E8D7995}"/>
              </a:ext>
            </a:extLst>
          </p:cNvPr>
          <p:cNvSpPr>
            <a:spLocks noGrp="1"/>
          </p:cNvSpPr>
          <p:nvPr>
            <p:ph type="sldNum" sz="quarter" idx="5"/>
          </p:nvPr>
        </p:nvSpPr>
        <p:spPr/>
        <p:txBody>
          <a:bodyPr/>
          <a:lstStyle/>
          <a:p>
            <a:fld id="{91CD05B5-1B73-1E45-A4C3-9BE456547979}" type="slidenum">
              <a:rPr lang="en-US" smtClean="0"/>
              <a:t>22</a:t>
            </a:fld>
            <a:endParaRPr lang="en-US"/>
          </a:p>
        </p:txBody>
      </p:sp>
    </p:spTree>
    <p:extLst>
      <p:ext uri="{BB962C8B-B14F-4D97-AF65-F5344CB8AC3E}">
        <p14:creationId xmlns:p14="http://schemas.microsoft.com/office/powerpoint/2010/main" val="2286348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28AEA-8C15-3A5F-CE84-D51364C28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91B73-E4C8-808E-8E91-F9C8541CA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92421-723A-A559-4303-BCD0249DB1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37DCDB-F919-38F5-0F75-F8E024BFC68A}"/>
              </a:ext>
            </a:extLst>
          </p:cNvPr>
          <p:cNvSpPr>
            <a:spLocks noGrp="1"/>
          </p:cNvSpPr>
          <p:nvPr>
            <p:ph type="sldNum" sz="quarter" idx="5"/>
          </p:nvPr>
        </p:nvSpPr>
        <p:spPr/>
        <p:txBody>
          <a:bodyPr/>
          <a:lstStyle/>
          <a:p>
            <a:fld id="{91CD05B5-1B73-1E45-A4C3-9BE456547979}" type="slidenum">
              <a:rPr lang="en-US" smtClean="0"/>
              <a:t>23</a:t>
            </a:fld>
            <a:endParaRPr lang="en-US"/>
          </a:p>
        </p:txBody>
      </p:sp>
    </p:spTree>
    <p:extLst>
      <p:ext uri="{BB962C8B-B14F-4D97-AF65-F5344CB8AC3E}">
        <p14:creationId xmlns:p14="http://schemas.microsoft.com/office/powerpoint/2010/main" val="3694476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18927-A8D7-06A5-647E-AA8F86D46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0BB4D-9836-4B1F-E950-E123CCE2A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4B921-A3AE-FC41-258C-30DAD86404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830630-C12E-CB03-E341-2C4723A9DD9D}"/>
              </a:ext>
            </a:extLst>
          </p:cNvPr>
          <p:cNvSpPr>
            <a:spLocks noGrp="1"/>
          </p:cNvSpPr>
          <p:nvPr>
            <p:ph type="sldNum" sz="quarter" idx="5"/>
          </p:nvPr>
        </p:nvSpPr>
        <p:spPr/>
        <p:txBody>
          <a:bodyPr/>
          <a:lstStyle/>
          <a:p>
            <a:fld id="{91CD05B5-1B73-1E45-A4C3-9BE456547979}" type="slidenum">
              <a:rPr lang="en-US" smtClean="0"/>
              <a:t>24</a:t>
            </a:fld>
            <a:endParaRPr lang="en-US"/>
          </a:p>
        </p:txBody>
      </p:sp>
    </p:spTree>
    <p:extLst>
      <p:ext uri="{BB962C8B-B14F-4D97-AF65-F5344CB8AC3E}">
        <p14:creationId xmlns:p14="http://schemas.microsoft.com/office/powerpoint/2010/main" val="1661889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CB419-82E6-D26B-2965-954E17313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9969D-BEB6-A131-C3A7-A7C9ADA66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4A9ED-9515-554C-288D-F912CCDBC5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9DA8AA-ACBB-916B-20FA-0D8664D9199B}"/>
              </a:ext>
            </a:extLst>
          </p:cNvPr>
          <p:cNvSpPr>
            <a:spLocks noGrp="1"/>
          </p:cNvSpPr>
          <p:nvPr>
            <p:ph type="sldNum" sz="quarter" idx="5"/>
          </p:nvPr>
        </p:nvSpPr>
        <p:spPr/>
        <p:txBody>
          <a:bodyPr/>
          <a:lstStyle/>
          <a:p>
            <a:fld id="{91CD05B5-1B73-1E45-A4C3-9BE456547979}" type="slidenum">
              <a:rPr lang="en-US" smtClean="0"/>
              <a:t>25</a:t>
            </a:fld>
            <a:endParaRPr lang="en-US"/>
          </a:p>
        </p:txBody>
      </p:sp>
    </p:spTree>
    <p:extLst>
      <p:ext uri="{BB962C8B-B14F-4D97-AF65-F5344CB8AC3E}">
        <p14:creationId xmlns:p14="http://schemas.microsoft.com/office/powerpoint/2010/main" val="2346896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31D25-2B1B-1D27-40B9-A3C35CE0A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8E46E-5CAE-4564-9EF5-BA2E70295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DE3C2-44BD-D0B2-582B-BD27A4B80A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4AC1FC-0AA0-699D-BBDD-D55BF9B845A2}"/>
              </a:ext>
            </a:extLst>
          </p:cNvPr>
          <p:cNvSpPr>
            <a:spLocks noGrp="1"/>
          </p:cNvSpPr>
          <p:nvPr>
            <p:ph type="sldNum" sz="quarter" idx="5"/>
          </p:nvPr>
        </p:nvSpPr>
        <p:spPr/>
        <p:txBody>
          <a:bodyPr/>
          <a:lstStyle/>
          <a:p>
            <a:fld id="{91CD05B5-1B73-1E45-A4C3-9BE456547979}" type="slidenum">
              <a:rPr lang="en-US" smtClean="0"/>
              <a:t>26</a:t>
            </a:fld>
            <a:endParaRPr lang="en-US"/>
          </a:p>
        </p:txBody>
      </p:sp>
    </p:spTree>
    <p:extLst>
      <p:ext uri="{BB962C8B-B14F-4D97-AF65-F5344CB8AC3E}">
        <p14:creationId xmlns:p14="http://schemas.microsoft.com/office/powerpoint/2010/main" val="327944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CA62B-B3C0-7306-A144-7A0FFD574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034C56-7567-1A91-C22C-35FC0691C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52ED3-10E1-9747-8FB6-5FDB274BE9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6C68E5-CE5A-7D72-CDBC-D190FD334845}"/>
              </a:ext>
            </a:extLst>
          </p:cNvPr>
          <p:cNvSpPr>
            <a:spLocks noGrp="1"/>
          </p:cNvSpPr>
          <p:nvPr>
            <p:ph type="sldNum" sz="quarter" idx="5"/>
          </p:nvPr>
        </p:nvSpPr>
        <p:spPr/>
        <p:txBody>
          <a:bodyPr/>
          <a:lstStyle/>
          <a:p>
            <a:fld id="{91CD05B5-1B73-1E45-A4C3-9BE456547979}" type="slidenum">
              <a:rPr lang="en-US" smtClean="0"/>
              <a:t>27</a:t>
            </a:fld>
            <a:endParaRPr lang="en-US"/>
          </a:p>
        </p:txBody>
      </p:sp>
    </p:spTree>
    <p:extLst>
      <p:ext uri="{BB962C8B-B14F-4D97-AF65-F5344CB8AC3E}">
        <p14:creationId xmlns:p14="http://schemas.microsoft.com/office/powerpoint/2010/main" val="2064314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A492B-DEB0-3DDA-DCA2-422073378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F94797-B070-542E-64E7-DC485965F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B3247-6642-6FA6-5D0A-C6577DF1238D}"/>
              </a:ext>
            </a:extLst>
          </p:cNvPr>
          <p:cNvSpPr>
            <a:spLocks noGrp="1"/>
          </p:cNvSpPr>
          <p:nvPr>
            <p:ph type="body" idx="1"/>
          </p:nvPr>
        </p:nvSpPr>
        <p:spPr/>
        <p:txBody>
          <a:bodyPr/>
          <a:lstStyle/>
          <a:p>
            <a:pPr>
              <a:buFont typeface="Wingdings" panose="05000000000000000000" pitchFamily="2" charset="2"/>
              <a:buNone/>
            </a:pPr>
            <a:endParaRPr lang="en-US" altLang="en-US" sz="1200" dirty="0">
              <a:latin typeface="SlabTallX-Medium" pitchFamily="2" charset="0"/>
            </a:endParaRPr>
          </a:p>
          <a:p>
            <a:endParaRPr lang="en-US" dirty="0"/>
          </a:p>
        </p:txBody>
      </p:sp>
      <p:sp>
        <p:nvSpPr>
          <p:cNvPr id="4" name="Slide Number Placeholder 3">
            <a:extLst>
              <a:ext uri="{FF2B5EF4-FFF2-40B4-BE49-F238E27FC236}">
                <a16:creationId xmlns:a16="http://schemas.microsoft.com/office/drawing/2014/main" id="{AB374AA1-B0D2-1594-35B7-52863C209638}"/>
              </a:ext>
            </a:extLst>
          </p:cNvPr>
          <p:cNvSpPr>
            <a:spLocks noGrp="1"/>
          </p:cNvSpPr>
          <p:nvPr>
            <p:ph type="sldNum" sz="quarter" idx="5"/>
          </p:nvPr>
        </p:nvSpPr>
        <p:spPr/>
        <p:txBody>
          <a:bodyPr/>
          <a:lstStyle/>
          <a:p>
            <a:fld id="{91CD05B5-1B73-1E45-A4C3-9BE456547979}" type="slidenum">
              <a:rPr lang="en-US" smtClean="0"/>
              <a:t>28</a:t>
            </a:fld>
            <a:endParaRPr lang="en-US"/>
          </a:p>
        </p:txBody>
      </p:sp>
    </p:spTree>
    <p:extLst>
      <p:ext uri="{BB962C8B-B14F-4D97-AF65-F5344CB8AC3E}">
        <p14:creationId xmlns:p14="http://schemas.microsoft.com/office/powerpoint/2010/main" val="209107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8EE66-3F81-D1C6-2AB1-B5B2C3CA0A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3A6E7-9BD7-289D-BAFC-583BBFEF9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CD436-5950-4F6F-D33B-EA77DF2E8130}"/>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4B279520-7379-CC77-28AB-224FF552599D}"/>
              </a:ext>
            </a:extLst>
          </p:cNvPr>
          <p:cNvSpPr>
            <a:spLocks noGrp="1"/>
          </p:cNvSpPr>
          <p:nvPr>
            <p:ph type="sldNum" sz="quarter" idx="5"/>
          </p:nvPr>
        </p:nvSpPr>
        <p:spPr/>
        <p:txBody>
          <a:bodyPr/>
          <a:lstStyle/>
          <a:p>
            <a:fld id="{91CD05B5-1B73-1E45-A4C3-9BE456547979}" type="slidenum">
              <a:rPr lang="en-US" smtClean="0"/>
              <a:t>29</a:t>
            </a:fld>
            <a:endParaRPr lang="en-US"/>
          </a:p>
        </p:txBody>
      </p:sp>
    </p:spTree>
    <p:extLst>
      <p:ext uri="{BB962C8B-B14F-4D97-AF65-F5344CB8AC3E}">
        <p14:creationId xmlns:p14="http://schemas.microsoft.com/office/powerpoint/2010/main" val="392440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095C9-0F95-9A52-E8D2-EDD02823A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69B95-4288-2267-1C83-F11560D66D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D72E9-156F-FE34-9753-617F6A6B79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696E71-5172-450C-721C-7F52ADBF0D96}"/>
              </a:ext>
            </a:extLst>
          </p:cNvPr>
          <p:cNvSpPr>
            <a:spLocks noGrp="1"/>
          </p:cNvSpPr>
          <p:nvPr>
            <p:ph type="sldNum" sz="quarter" idx="5"/>
          </p:nvPr>
        </p:nvSpPr>
        <p:spPr/>
        <p:txBody>
          <a:bodyPr/>
          <a:lstStyle/>
          <a:p>
            <a:fld id="{91CD05B5-1B73-1E45-A4C3-9BE456547979}" type="slidenum">
              <a:rPr lang="en-US" smtClean="0"/>
              <a:t>3</a:t>
            </a:fld>
            <a:endParaRPr lang="en-US"/>
          </a:p>
        </p:txBody>
      </p:sp>
    </p:spTree>
    <p:extLst>
      <p:ext uri="{BB962C8B-B14F-4D97-AF65-F5344CB8AC3E}">
        <p14:creationId xmlns:p14="http://schemas.microsoft.com/office/powerpoint/2010/main" val="738432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4DD3C-8AC1-1E62-53C6-084F2844A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D9A5A-C703-2808-033B-35AFF11858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F47C2-38B8-6B2D-3B2E-61A2B9B4D1BF}"/>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181F6EB6-D367-172D-7CB5-682D613A93A4}"/>
              </a:ext>
            </a:extLst>
          </p:cNvPr>
          <p:cNvSpPr>
            <a:spLocks noGrp="1"/>
          </p:cNvSpPr>
          <p:nvPr>
            <p:ph type="sldNum" sz="quarter" idx="5"/>
          </p:nvPr>
        </p:nvSpPr>
        <p:spPr/>
        <p:txBody>
          <a:bodyPr/>
          <a:lstStyle/>
          <a:p>
            <a:fld id="{91CD05B5-1B73-1E45-A4C3-9BE456547979}" type="slidenum">
              <a:rPr lang="en-US" smtClean="0"/>
              <a:t>30</a:t>
            </a:fld>
            <a:endParaRPr lang="en-US"/>
          </a:p>
        </p:txBody>
      </p:sp>
    </p:spTree>
    <p:extLst>
      <p:ext uri="{BB962C8B-B14F-4D97-AF65-F5344CB8AC3E}">
        <p14:creationId xmlns:p14="http://schemas.microsoft.com/office/powerpoint/2010/main" val="1910576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56927-C97A-53EC-615D-967B528D4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72713-89B4-2554-762D-2020C5830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766A63-397F-CDF6-2D06-A0CB9E3AEC04}"/>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91859C06-7271-5569-4A76-2DFDA45C189E}"/>
              </a:ext>
            </a:extLst>
          </p:cNvPr>
          <p:cNvSpPr>
            <a:spLocks noGrp="1"/>
          </p:cNvSpPr>
          <p:nvPr>
            <p:ph type="sldNum" sz="quarter" idx="5"/>
          </p:nvPr>
        </p:nvSpPr>
        <p:spPr/>
        <p:txBody>
          <a:bodyPr/>
          <a:lstStyle/>
          <a:p>
            <a:fld id="{91CD05B5-1B73-1E45-A4C3-9BE456547979}" type="slidenum">
              <a:rPr lang="en-US" smtClean="0"/>
              <a:t>31</a:t>
            </a:fld>
            <a:endParaRPr lang="en-US"/>
          </a:p>
        </p:txBody>
      </p:sp>
    </p:spTree>
    <p:extLst>
      <p:ext uri="{BB962C8B-B14F-4D97-AF65-F5344CB8AC3E}">
        <p14:creationId xmlns:p14="http://schemas.microsoft.com/office/powerpoint/2010/main" val="3450026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0F3E-B9D9-6883-5FB0-588A50EDB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4C1487-5718-AAAC-701D-1850F3BDAF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451462-68D3-09DC-4600-530A452AF390}"/>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859F994C-E4C2-5192-C97A-FC660702D895}"/>
              </a:ext>
            </a:extLst>
          </p:cNvPr>
          <p:cNvSpPr>
            <a:spLocks noGrp="1"/>
          </p:cNvSpPr>
          <p:nvPr>
            <p:ph type="sldNum" sz="quarter" idx="5"/>
          </p:nvPr>
        </p:nvSpPr>
        <p:spPr/>
        <p:txBody>
          <a:bodyPr/>
          <a:lstStyle/>
          <a:p>
            <a:fld id="{91CD05B5-1B73-1E45-A4C3-9BE456547979}" type="slidenum">
              <a:rPr lang="en-US" smtClean="0"/>
              <a:t>32</a:t>
            </a:fld>
            <a:endParaRPr lang="en-US"/>
          </a:p>
        </p:txBody>
      </p:sp>
    </p:spTree>
    <p:extLst>
      <p:ext uri="{BB962C8B-B14F-4D97-AF65-F5344CB8AC3E}">
        <p14:creationId xmlns:p14="http://schemas.microsoft.com/office/powerpoint/2010/main" val="3992676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D6415-F05D-8202-99D4-85E3FB290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65404-1ABD-B098-5B48-BDB4B03E3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34EE08-C519-DE11-2146-996A32B4DCF1}"/>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1537F1A6-5468-AADD-6562-844646265EAB}"/>
              </a:ext>
            </a:extLst>
          </p:cNvPr>
          <p:cNvSpPr>
            <a:spLocks noGrp="1"/>
          </p:cNvSpPr>
          <p:nvPr>
            <p:ph type="sldNum" sz="quarter" idx="5"/>
          </p:nvPr>
        </p:nvSpPr>
        <p:spPr/>
        <p:txBody>
          <a:bodyPr/>
          <a:lstStyle/>
          <a:p>
            <a:fld id="{91CD05B5-1B73-1E45-A4C3-9BE456547979}" type="slidenum">
              <a:rPr lang="en-US" smtClean="0"/>
              <a:t>33</a:t>
            </a:fld>
            <a:endParaRPr lang="en-US"/>
          </a:p>
        </p:txBody>
      </p:sp>
    </p:spTree>
    <p:extLst>
      <p:ext uri="{BB962C8B-B14F-4D97-AF65-F5344CB8AC3E}">
        <p14:creationId xmlns:p14="http://schemas.microsoft.com/office/powerpoint/2010/main" val="1864563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575D9-38A0-A97A-D106-8CB8CE590B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CB451-D579-DAC2-EF20-06E35666F3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E1788-8E6F-E240-4B9F-6193F05D7265}"/>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2C2D9595-AD38-D806-A2F1-5B632E14BFAC}"/>
              </a:ext>
            </a:extLst>
          </p:cNvPr>
          <p:cNvSpPr>
            <a:spLocks noGrp="1"/>
          </p:cNvSpPr>
          <p:nvPr>
            <p:ph type="sldNum" sz="quarter" idx="5"/>
          </p:nvPr>
        </p:nvSpPr>
        <p:spPr/>
        <p:txBody>
          <a:bodyPr/>
          <a:lstStyle/>
          <a:p>
            <a:fld id="{91CD05B5-1B73-1E45-A4C3-9BE456547979}" type="slidenum">
              <a:rPr lang="en-US" smtClean="0"/>
              <a:t>34</a:t>
            </a:fld>
            <a:endParaRPr lang="en-US"/>
          </a:p>
        </p:txBody>
      </p:sp>
    </p:spTree>
    <p:extLst>
      <p:ext uri="{BB962C8B-B14F-4D97-AF65-F5344CB8AC3E}">
        <p14:creationId xmlns:p14="http://schemas.microsoft.com/office/powerpoint/2010/main" val="2231229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C0724-A679-5BA7-5436-2E4BE0125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791933-3705-2128-3BE0-E4DCFF506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A6ED1-07C8-ED9C-6F43-06A686FFBCDD}"/>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23E7C8AE-9636-2D71-A9BC-2A31B4223039}"/>
              </a:ext>
            </a:extLst>
          </p:cNvPr>
          <p:cNvSpPr>
            <a:spLocks noGrp="1"/>
          </p:cNvSpPr>
          <p:nvPr>
            <p:ph type="sldNum" sz="quarter" idx="5"/>
          </p:nvPr>
        </p:nvSpPr>
        <p:spPr/>
        <p:txBody>
          <a:bodyPr/>
          <a:lstStyle/>
          <a:p>
            <a:fld id="{91CD05B5-1B73-1E45-A4C3-9BE456547979}" type="slidenum">
              <a:rPr lang="en-US" smtClean="0"/>
              <a:t>35</a:t>
            </a:fld>
            <a:endParaRPr lang="en-US"/>
          </a:p>
        </p:txBody>
      </p:sp>
    </p:spTree>
    <p:extLst>
      <p:ext uri="{BB962C8B-B14F-4D97-AF65-F5344CB8AC3E}">
        <p14:creationId xmlns:p14="http://schemas.microsoft.com/office/powerpoint/2010/main" val="1963216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FD500-F608-D88D-11CE-38C6BE5BE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19AF8-6899-802A-EECD-8AFDE5A3FA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95E25D-3B3C-3BFA-6548-12FBA99604A0}"/>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3D309226-DAF1-4FAC-BE5E-9C2C91110364}"/>
              </a:ext>
            </a:extLst>
          </p:cNvPr>
          <p:cNvSpPr>
            <a:spLocks noGrp="1"/>
          </p:cNvSpPr>
          <p:nvPr>
            <p:ph type="sldNum" sz="quarter" idx="5"/>
          </p:nvPr>
        </p:nvSpPr>
        <p:spPr/>
        <p:txBody>
          <a:bodyPr/>
          <a:lstStyle/>
          <a:p>
            <a:fld id="{91CD05B5-1B73-1E45-A4C3-9BE456547979}" type="slidenum">
              <a:rPr lang="en-US" smtClean="0"/>
              <a:t>36</a:t>
            </a:fld>
            <a:endParaRPr lang="en-US"/>
          </a:p>
        </p:txBody>
      </p:sp>
    </p:spTree>
    <p:extLst>
      <p:ext uri="{BB962C8B-B14F-4D97-AF65-F5344CB8AC3E}">
        <p14:creationId xmlns:p14="http://schemas.microsoft.com/office/powerpoint/2010/main" val="186329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00C60-40D9-1AB2-24BA-38AF0E6C73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12331-0269-F1A7-A0C9-04E33C9BC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51BD5-15CD-9F22-9963-E98451C2154B}"/>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E31D297F-6C0C-FC2E-69B8-D2C7FA27154A}"/>
              </a:ext>
            </a:extLst>
          </p:cNvPr>
          <p:cNvSpPr>
            <a:spLocks noGrp="1"/>
          </p:cNvSpPr>
          <p:nvPr>
            <p:ph type="sldNum" sz="quarter" idx="5"/>
          </p:nvPr>
        </p:nvSpPr>
        <p:spPr/>
        <p:txBody>
          <a:bodyPr/>
          <a:lstStyle/>
          <a:p>
            <a:fld id="{91CD05B5-1B73-1E45-A4C3-9BE456547979}" type="slidenum">
              <a:rPr lang="en-US" smtClean="0"/>
              <a:t>37</a:t>
            </a:fld>
            <a:endParaRPr lang="en-US"/>
          </a:p>
        </p:txBody>
      </p:sp>
    </p:spTree>
    <p:extLst>
      <p:ext uri="{BB962C8B-B14F-4D97-AF65-F5344CB8AC3E}">
        <p14:creationId xmlns:p14="http://schemas.microsoft.com/office/powerpoint/2010/main" val="1648427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FBCC-F326-96C4-91CC-354E669FD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17928-E509-7B48-CF44-43CF6592DB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9EA8C-E4F2-C281-9A20-3A559D4B2AAE}"/>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F6A8C2B3-8EB5-6C42-E408-CE819539541B}"/>
              </a:ext>
            </a:extLst>
          </p:cNvPr>
          <p:cNvSpPr>
            <a:spLocks noGrp="1"/>
          </p:cNvSpPr>
          <p:nvPr>
            <p:ph type="sldNum" sz="quarter" idx="5"/>
          </p:nvPr>
        </p:nvSpPr>
        <p:spPr/>
        <p:txBody>
          <a:bodyPr/>
          <a:lstStyle/>
          <a:p>
            <a:fld id="{91CD05B5-1B73-1E45-A4C3-9BE456547979}" type="slidenum">
              <a:rPr lang="en-US" smtClean="0"/>
              <a:t>38</a:t>
            </a:fld>
            <a:endParaRPr lang="en-US"/>
          </a:p>
        </p:txBody>
      </p:sp>
    </p:spTree>
    <p:extLst>
      <p:ext uri="{BB962C8B-B14F-4D97-AF65-F5344CB8AC3E}">
        <p14:creationId xmlns:p14="http://schemas.microsoft.com/office/powerpoint/2010/main" val="3247308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9C93C-1EBE-AA40-FBEF-4EA374816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AD8A7-C244-1041-1A1A-44D8B80B2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20BB1-C331-378D-293C-DBA71BBFCBA5}"/>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BBFFA27E-959B-E791-C08A-80D8262AE63C}"/>
              </a:ext>
            </a:extLst>
          </p:cNvPr>
          <p:cNvSpPr>
            <a:spLocks noGrp="1"/>
          </p:cNvSpPr>
          <p:nvPr>
            <p:ph type="sldNum" sz="quarter" idx="5"/>
          </p:nvPr>
        </p:nvSpPr>
        <p:spPr/>
        <p:txBody>
          <a:bodyPr/>
          <a:lstStyle/>
          <a:p>
            <a:fld id="{91CD05B5-1B73-1E45-A4C3-9BE456547979}" type="slidenum">
              <a:rPr lang="en-US" smtClean="0"/>
              <a:t>39</a:t>
            </a:fld>
            <a:endParaRPr lang="en-US"/>
          </a:p>
        </p:txBody>
      </p:sp>
    </p:spTree>
    <p:extLst>
      <p:ext uri="{BB962C8B-B14F-4D97-AF65-F5344CB8AC3E}">
        <p14:creationId xmlns:p14="http://schemas.microsoft.com/office/powerpoint/2010/main" val="114375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C82AF-0572-572F-8C0C-395F8852CE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B0201-EC65-83E8-6C59-63F1D3674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E4F712-02BC-630D-A6D0-3B6EF7D2FA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26BA01-D246-0058-1D07-820F95126369}"/>
              </a:ext>
            </a:extLst>
          </p:cNvPr>
          <p:cNvSpPr>
            <a:spLocks noGrp="1"/>
          </p:cNvSpPr>
          <p:nvPr>
            <p:ph type="sldNum" sz="quarter" idx="5"/>
          </p:nvPr>
        </p:nvSpPr>
        <p:spPr/>
        <p:txBody>
          <a:bodyPr/>
          <a:lstStyle/>
          <a:p>
            <a:fld id="{91CD05B5-1B73-1E45-A4C3-9BE456547979}" type="slidenum">
              <a:rPr lang="en-US" smtClean="0"/>
              <a:t>4</a:t>
            </a:fld>
            <a:endParaRPr lang="en-US"/>
          </a:p>
        </p:txBody>
      </p:sp>
    </p:spTree>
    <p:extLst>
      <p:ext uri="{BB962C8B-B14F-4D97-AF65-F5344CB8AC3E}">
        <p14:creationId xmlns:p14="http://schemas.microsoft.com/office/powerpoint/2010/main" val="1393055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5C78-69E5-36DF-2A9E-23169878F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77B87-9D9B-396B-9DAC-D91110543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B7BF2-3E4C-8364-C1DE-6ACCE9E8FE89}"/>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E93864D2-0F35-A142-1B1B-8F3F6A321052}"/>
              </a:ext>
            </a:extLst>
          </p:cNvPr>
          <p:cNvSpPr>
            <a:spLocks noGrp="1"/>
          </p:cNvSpPr>
          <p:nvPr>
            <p:ph type="sldNum" sz="quarter" idx="5"/>
          </p:nvPr>
        </p:nvSpPr>
        <p:spPr/>
        <p:txBody>
          <a:bodyPr/>
          <a:lstStyle/>
          <a:p>
            <a:fld id="{91CD05B5-1B73-1E45-A4C3-9BE456547979}" type="slidenum">
              <a:rPr lang="en-US" smtClean="0"/>
              <a:t>40</a:t>
            </a:fld>
            <a:endParaRPr lang="en-US"/>
          </a:p>
        </p:txBody>
      </p:sp>
    </p:spTree>
    <p:extLst>
      <p:ext uri="{BB962C8B-B14F-4D97-AF65-F5344CB8AC3E}">
        <p14:creationId xmlns:p14="http://schemas.microsoft.com/office/powerpoint/2010/main" val="1804976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DB9C1-75CA-2D67-C148-0CF2C3FBA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C5A88-BD84-0E71-ECA7-688F0374F1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3601E-9A3F-CD80-BA61-EA54D110F8D3}"/>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5514B7A8-85A7-A6E2-63F9-2C1AFAF91383}"/>
              </a:ext>
            </a:extLst>
          </p:cNvPr>
          <p:cNvSpPr>
            <a:spLocks noGrp="1"/>
          </p:cNvSpPr>
          <p:nvPr>
            <p:ph type="sldNum" sz="quarter" idx="5"/>
          </p:nvPr>
        </p:nvSpPr>
        <p:spPr/>
        <p:txBody>
          <a:bodyPr/>
          <a:lstStyle/>
          <a:p>
            <a:fld id="{91CD05B5-1B73-1E45-A4C3-9BE456547979}" type="slidenum">
              <a:rPr lang="en-US" smtClean="0"/>
              <a:t>41</a:t>
            </a:fld>
            <a:endParaRPr lang="en-US"/>
          </a:p>
        </p:txBody>
      </p:sp>
    </p:spTree>
    <p:extLst>
      <p:ext uri="{BB962C8B-B14F-4D97-AF65-F5344CB8AC3E}">
        <p14:creationId xmlns:p14="http://schemas.microsoft.com/office/powerpoint/2010/main" val="1319393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8F34E-77EA-7D8E-3E7B-510FDA1BB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7DE7C1-03F1-8CE6-C33A-553C684E4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CC338-EB4C-588E-9E12-A9B45BE0C627}"/>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445F90BA-7062-A389-81B3-04201BC56AA6}"/>
              </a:ext>
            </a:extLst>
          </p:cNvPr>
          <p:cNvSpPr>
            <a:spLocks noGrp="1"/>
          </p:cNvSpPr>
          <p:nvPr>
            <p:ph type="sldNum" sz="quarter" idx="5"/>
          </p:nvPr>
        </p:nvSpPr>
        <p:spPr/>
        <p:txBody>
          <a:bodyPr/>
          <a:lstStyle/>
          <a:p>
            <a:fld id="{91CD05B5-1B73-1E45-A4C3-9BE456547979}" type="slidenum">
              <a:rPr lang="en-US" smtClean="0"/>
              <a:t>42</a:t>
            </a:fld>
            <a:endParaRPr lang="en-US"/>
          </a:p>
        </p:txBody>
      </p:sp>
    </p:spTree>
    <p:extLst>
      <p:ext uri="{BB962C8B-B14F-4D97-AF65-F5344CB8AC3E}">
        <p14:creationId xmlns:p14="http://schemas.microsoft.com/office/powerpoint/2010/main" val="7714404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9D88A-A8AA-B4AE-3047-A6B92E662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10A19-D8EB-B2FB-878C-286263E04F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53680-1B80-6C22-DD65-8CBB07ABF40F}"/>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527EF42C-D266-047B-1FC1-3C51179DD9DD}"/>
              </a:ext>
            </a:extLst>
          </p:cNvPr>
          <p:cNvSpPr>
            <a:spLocks noGrp="1"/>
          </p:cNvSpPr>
          <p:nvPr>
            <p:ph type="sldNum" sz="quarter" idx="5"/>
          </p:nvPr>
        </p:nvSpPr>
        <p:spPr/>
        <p:txBody>
          <a:bodyPr/>
          <a:lstStyle/>
          <a:p>
            <a:fld id="{91CD05B5-1B73-1E45-A4C3-9BE456547979}" type="slidenum">
              <a:rPr lang="en-US" smtClean="0"/>
              <a:t>43</a:t>
            </a:fld>
            <a:endParaRPr lang="en-US"/>
          </a:p>
        </p:txBody>
      </p:sp>
    </p:spTree>
    <p:extLst>
      <p:ext uri="{BB962C8B-B14F-4D97-AF65-F5344CB8AC3E}">
        <p14:creationId xmlns:p14="http://schemas.microsoft.com/office/powerpoint/2010/main" val="1954228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F3787-2F3E-20F1-51B3-F3A2D3D60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553DD-6D65-5A20-C735-A1FFC19A02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3E155-6C37-133B-1E3A-10DDB29F3E0F}"/>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BE080431-E86F-38ED-0D04-29F229FA2166}"/>
              </a:ext>
            </a:extLst>
          </p:cNvPr>
          <p:cNvSpPr>
            <a:spLocks noGrp="1"/>
          </p:cNvSpPr>
          <p:nvPr>
            <p:ph type="sldNum" sz="quarter" idx="5"/>
          </p:nvPr>
        </p:nvSpPr>
        <p:spPr/>
        <p:txBody>
          <a:bodyPr/>
          <a:lstStyle/>
          <a:p>
            <a:fld id="{91CD05B5-1B73-1E45-A4C3-9BE456547979}" type="slidenum">
              <a:rPr lang="en-US" smtClean="0"/>
              <a:t>44</a:t>
            </a:fld>
            <a:endParaRPr lang="en-US"/>
          </a:p>
        </p:txBody>
      </p:sp>
    </p:spTree>
    <p:extLst>
      <p:ext uri="{BB962C8B-B14F-4D97-AF65-F5344CB8AC3E}">
        <p14:creationId xmlns:p14="http://schemas.microsoft.com/office/powerpoint/2010/main" val="1036022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59AD7-8722-4135-9D2B-157FFAE78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07EB0-BA32-8CC1-AFB1-6251CFE2B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F0E0B-3D66-0C82-0097-AE77F576428F}"/>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5544E029-4ED9-9ED0-03EB-492B3F40E584}"/>
              </a:ext>
            </a:extLst>
          </p:cNvPr>
          <p:cNvSpPr>
            <a:spLocks noGrp="1"/>
          </p:cNvSpPr>
          <p:nvPr>
            <p:ph type="sldNum" sz="quarter" idx="5"/>
          </p:nvPr>
        </p:nvSpPr>
        <p:spPr/>
        <p:txBody>
          <a:bodyPr/>
          <a:lstStyle/>
          <a:p>
            <a:fld id="{91CD05B5-1B73-1E45-A4C3-9BE456547979}" type="slidenum">
              <a:rPr lang="en-US" smtClean="0"/>
              <a:t>45</a:t>
            </a:fld>
            <a:endParaRPr lang="en-US"/>
          </a:p>
        </p:txBody>
      </p:sp>
    </p:spTree>
    <p:extLst>
      <p:ext uri="{BB962C8B-B14F-4D97-AF65-F5344CB8AC3E}">
        <p14:creationId xmlns:p14="http://schemas.microsoft.com/office/powerpoint/2010/main" val="874089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A7E22-355A-E4A6-5F3C-7FAE4F28A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1D44D-A206-294D-9FA6-BB2BB09D6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8F101-CD45-3568-2E9D-A9B12A685F70}"/>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E38CBD88-90EE-EE42-65F3-5EE87DF9D7D2}"/>
              </a:ext>
            </a:extLst>
          </p:cNvPr>
          <p:cNvSpPr>
            <a:spLocks noGrp="1"/>
          </p:cNvSpPr>
          <p:nvPr>
            <p:ph type="sldNum" sz="quarter" idx="5"/>
          </p:nvPr>
        </p:nvSpPr>
        <p:spPr/>
        <p:txBody>
          <a:bodyPr/>
          <a:lstStyle/>
          <a:p>
            <a:fld id="{91CD05B5-1B73-1E45-A4C3-9BE456547979}" type="slidenum">
              <a:rPr lang="en-US" smtClean="0"/>
              <a:t>46</a:t>
            </a:fld>
            <a:endParaRPr lang="en-US"/>
          </a:p>
        </p:txBody>
      </p:sp>
    </p:spTree>
    <p:extLst>
      <p:ext uri="{BB962C8B-B14F-4D97-AF65-F5344CB8AC3E}">
        <p14:creationId xmlns:p14="http://schemas.microsoft.com/office/powerpoint/2010/main" val="1522224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F0FA5-5762-3DD6-A0FA-5AE39031E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A95AB-FE05-9759-5C32-255123130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216A2-3EBB-4095-2C1E-710103109633}"/>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3F9C7078-F741-1A4E-7F96-121FDD349F2E}"/>
              </a:ext>
            </a:extLst>
          </p:cNvPr>
          <p:cNvSpPr>
            <a:spLocks noGrp="1"/>
          </p:cNvSpPr>
          <p:nvPr>
            <p:ph type="sldNum" sz="quarter" idx="5"/>
          </p:nvPr>
        </p:nvSpPr>
        <p:spPr/>
        <p:txBody>
          <a:bodyPr/>
          <a:lstStyle/>
          <a:p>
            <a:fld id="{91CD05B5-1B73-1E45-A4C3-9BE456547979}" type="slidenum">
              <a:rPr lang="en-US" smtClean="0"/>
              <a:t>47</a:t>
            </a:fld>
            <a:endParaRPr lang="en-US"/>
          </a:p>
        </p:txBody>
      </p:sp>
    </p:spTree>
    <p:extLst>
      <p:ext uri="{BB962C8B-B14F-4D97-AF65-F5344CB8AC3E}">
        <p14:creationId xmlns:p14="http://schemas.microsoft.com/office/powerpoint/2010/main" val="28499673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CD77E-4E43-5615-20A7-23CF7BBAB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A3420-822D-284D-AF15-8720FD522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E0ABF-05F3-B0A0-5BA7-68FB44638C22}"/>
              </a:ext>
            </a:extLst>
          </p:cNvPr>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a:extLst>
              <a:ext uri="{FF2B5EF4-FFF2-40B4-BE49-F238E27FC236}">
                <a16:creationId xmlns:a16="http://schemas.microsoft.com/office/drawing/2014/main" id="{58D8D638-997B-9B33-D832-7A0EAE5A4D99}"/>
              </a:ext>
            </a:extLst>
          </p:cNvPr>
          <p:cNvSpPr>
            <a:spLocks noGrp="1"/>
          </p:cNvSpPr>
          <p:nvPr>
            <p:ph type="sldNum" sz="quarter" idx="5"/>
          </p:nvPr>
        </p:nvSpPr>
        <p:spPr/>
        <p:txBody>
          <a:bodyPr/>
          <a:lstStyle/>
          <a:p>
            <a:fld id="{91CD05B5-1B73-1E45-A4C3-9BE456547979}" type="slidenum">
              <a:rPr lang="en-US" smtClean="0"/>
              <a:t>48</a:t>
            </a:fld>
            <a:endParaRPr lang="en-US"/>
          </a:p>
        </p:txBody>
      </p:sp>
    </p:spTree>
    <p:extLst>
      <p:ext uri="{BB962C8B-B14F-4D97-AF65-F5344CB8AC3E}">
        <p14:creationId xmlns:p14="http://schemas.microsoft.com/office/powerpoint/2010/main" val="154031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5780E-FF58-09BD-9754-EB3195204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C9786-CEF5-9A1C-BD44-B62CB35EF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521A8-9B0E-0470-5D03-3A3170BF7B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1A3526-A647-8E9B-F5A5-5FE52AC4C2DE}"/>
              </a:ext>
            </a:extLst>
          </p:cNvPr>
          <p:cNvSpPr>
            <a:spLocks noGrp="1"/>
          </p:cNvSpPr>
          <p:nvPr>
            <p:ph type="sldNum" sz="quarter" idx="5"/>
          </p:nvPr>
        </p:nvSpPr>
        <p:spPr/>
        <p:txBody>
          <a:bodyPr/>
          <a:lstStyle/>
          <a:p>
            <a:fld id="{91CD05B5-1B73-1E45-A4C3-9BE456547979}" type="slidenum">
              <a:rPr lang="en-US" smtClean="0"/>
              <a:t>5</a:t>
            </a:fld>
            <a:endParaRPr lang="en-US"/>
          </a:p>
        </p:txBody>
      </p:sp>
    </p:spTree>
    <p:extLst>
      <p:ext uri="{BB962C8B-B14F-4D97-AF65-F5344CB8AC3E}">
        <p14:creationId xmlns:p14="http://schemas.microsoft.com/office/powerpoint/2010/main" val="155616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C13CE-7E28-A4FF-0E37-B941818465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8EA77-54F1-7854-F4C3-5F28461DDD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FEF01-B616-5174-A5B7-BE61B23184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B55CE8-DB1E-5EF4-F852-E7DFEAC6D703}"/>
              </a:ext>
            </a:extLst>
          </p:cNvPr>
          <p:cNvSpPr>
            <a:spLocks noGrp="1"/>
          </p:cNvSpPr>
          <p:nvPr>
            <p:ph type="sldNum" sz="quarter" idx="5"/>
          </p:nvPr>
        </p:nvSpPr>
        <p:spPr/>
        <p:txBody>
          <a:bodyPr/>
          <a:lstStyle/>
          <a:p>
            <a:fld id="{91CD05B5-1B73-1E45-A4C3-9BE456547979}" type="slidenum">
              <a:rPr lang="en-US" smtClean="0"/>
              <a:t>6</a:t>
            </a:fld>
            <a:endParaRPr lang="en-US"/>
          </a:p>
        </p:txBody>
      </p:sp>
    </p:spTree>
    <p:extLst>
      <p:ext uri="{BB962C8B-B14F-4D97-AF65-F5344CB8AC3E}">
        <p14:creationId xmlns:p14="http://schemas.microsoft.com/office/powerpoint/2010/main" val="317852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DB685-AE5F-AD5F-E214-B59105BFD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7548E-80BD-93CA-AE20-C778717777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9F89D-C05C-4A64-29A9-5C1CF01E43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B3A12A-27D0-730D-56EE-2084355AECE2}"/>
              </a:ext>
            </a:extLst>
          </p:cNvPr>
          <p:cNvSpPr>
            <a:spLocks noGrp="1"/>
          </p:cNvSpPr>
          <p:nvPr>
            <p:ph type="sldNum" sz="quarter" idx="5"/>
          </p:nvPr>
        </p:nvSpPr>
        <p:spPr/>
        <p:txBody>
          <a:bodyPr/>
          <a:lstStyle/>
          <a:p>
            <a:fld id="{91CD05B5-1B73-1E45-A4C3-9BE456547979}" type="slidenum">
              <a:rPr lang="en-US" smtClean="0"/>
              <a:t>7</a:t>
            </a:fld>
            <a:endParaRPr lang="en-US"/>
          </a:p>
        </p:txBody>
      </p:sp>
    </p:spTree>
    <p:extLst>
      <p:ext uri="{BB962C8B-B14F-4D97-AF65-F5344CB8AC3E}">
        <p14:creationId xmlns:p14="http://schemas.microsoft.com/office/powerpoint/2010/main" val="427878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7DF1E-E262-A45B-A99C-BBB3944C9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363D8-E111-A529-AA4C-D3FB984FD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DBF7E-9247-4809-3F5B-2EDF74FD5A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7AFCAC-6378-73B5-71BE-2C9FFE8A8BDD}"/>
              </a:ext>
            </a:extLst>
          </p:cNvPr>
          <p:cNvSpPr>
            <a:spLocks noGrp="1"/>
          </p:cNvSpPr>
          <p:nvPr>
            <p:ph type="sldNum" sz="quarter" idx="5"/>
          </p:nvPr>
        </p:nvSpPr>
        <p:spPr/>
        <p:txBody>
          <a:bodyPr/>
          <a:lstStyle/>
          <a:p>
            <a:fld id="{91CD05B5-1B73-1E45-A4C3-9BE456547979}" type="slidenum">
              <a:rPr lang="en-US" smtClean="0"/>
              <a:t>8</a:t>
            </a:fld>
            <a:endParaRPr lang="en-US"/>
          </a:p>
        </p:txBody>
      </p:sp>
    </p:spTree>
    <p:extLst>
      <p:ext uri="{BB962C8B-B14F-4D97-AF65-F5344CB8AC3E}">
        <p14:creationId xmlns:p14="http://schemas.microsoft.com/office/powerpoint/2010/main" val="24326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D7529-A9B3-2F43-D64A-91FA2D457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D021C-4D8F-5D2E-8E70-23B6FA740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7E7B1-BB99-F153-A471-3974BA9BA9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168A0B-C386-1E7C-3D7E-A5F29A3CE93C}"/>
              </a:ext>
            </a:extLst>
          </p:cNvPr>
          <p:cNvSpPr>
            <a:spLocks noGrp="1"/>
          </p:cNvSpPr>
          <p:nvPr>
            <p:ph type="sldNum" sz="quarter" idx="5"/>
          </p:nvPr>
        </p:nvSpPr>
        <p:spPr/>
        <p:txBody>
          <a:bodyPr/>
          <a:lstStyle/>
          <a:p>
            <a:fld id="{91CD05B5-1B73-1E45-A4C3-9BE456547979}" type="slidenum">
              <a:rPr lang="en-US" smtClean="0"/>
              <a:t>9</a:t>
            </a:fld>
            <a:endParaRPr lang="en-US"/>
          </a:p>
        </p:txBody>
      </p:sp>
    </p:spTree>
    <p:extLst>
      <p:ext uri="{BB962C8B-B14F-4D97-AF65-F5344CB8AC3E}">
        <p14:creationId xmlns:p14="http://schemas.microsoft.com/office/powerpoint/2010/main" val="230174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11B04332-F0DA-EB48-AF2D-08BC956414F0}" type="datetime1">
              <a:rPr lang="en-US" smtClean="0"/>
              <a:t>3/21/2026</a:t>
            </a:fld>
            <a:endParaRPr lang="en-US"/>
          </a:p>
        </p:txBody>
      </p:sp>
      <p:sp>
        <p:nvSpPr>
          <p:cNvPr id="5" name="Footer Placeholder 4"/>
          <p:cNvSpPr>
            <a:spLocks noGrp="1"/>
          </p:cNvSpPr>
          <p:nvPr>
            <p:ph type="ftr" sz="quarter" idx="11"/>
          </p:nvPr>
        </p:nvSpPr>
        <p:spPr>
          <a:xfrm>
            <a:off x="4616564" y="98921"/>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3087" y="6345718"/>
            <a:ext cx="1293013" cy="365125"/>
          </a:xfrm>
          <a:prstGeom prst="rect">
            <a:avLst/>
          </a:prstGeom>
        </p:spPr>
        <p:txBody>
          <a:bodyPr/>
          <a:lstStyle/>
          <a:p>
            <a:fld id="{E0C5459A-0388-284B-9FD1-6CAF277FC6F8}" type="datetime1">
              <a:rPr lang="en-US" smtClean="0"/>
              <a:t>3/21/2026</a:t>
            </a:fld>
            <a:endParaRPr lang="en-US"/>
          </a:p>
        </p:txBody>
      </p:sp>
      <p:sp>
        <p:nvSpPr>
          <p:cNvPr id="6" name="Footer Placeholder 5"/>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984AD5E2-D0C6-964D-BB04-8D26FCC8F0D6}" type="datetime1">
              <a:rPr lang="en-US" smtClean="0"/>
              <a:t>3/21/2026</a:t>
            </a:fld>
            <a:endParaRPr lang="en-US"/>
          </a:p>
        </p:txBody>
      </p:sp>
      <p:sp>
        <p:nvSpPr>
          <p:cNvPr id="5" name="Footer Placeholder 4"/>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2F2A8CFD-5C3B-1841-A6EA-9224B5AA6ECB}" type="datetime1">
              <a:rPr lang="en-US" smtClean="0"/>
              <a:t>3/21/2026</a:t>
            </a:fld>
            <a:endParaRPr lang="en-US"/>
          </a:p>
        </p:txBody>
      </p:sp>
      <p:sp>
        <p:nvSpPr>
          <p:cNvPr id="5" name="Footer Placeholder 4"/>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9105913" y="6414966"/>
            <a:ext cx="2844800" cy="267188"/>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
        <p:nvSpPr>
          <p:cNvPr id="2" name="Title 1"/>
          <p:cNvSpPr>
            <a:spLocks noGrp="1"/>
          </p:cNvSpPr>
          <p:nvPr>
            <p:ph type="title" hasCustomPrompt="1"/>
          </p:nvPr>
        </p:nvSpPr>
        <p:spPr/>
        <p:txBody>
          <a:bodyPr wrap="square" rIns="91440" anchor="b">
            <a:normAutofit/>
          </a:bodyPr>
          <a:lstStyle>
            <a:lvl1pPr>
              <a:defRPr sz="4267"/>
            </a:lvl1pPr>
          </a:lstStyle>
          <a:p>
            <a:r>
              <a:rPr lang="en-US"/>
              <a:t>Click To Edit Master Title Style</a:t>
            </a:r>
          </a:p>
        </p:txBody>
      </p:sp>
      <p:sp>
        <p:nvSpPr>
          <p:cNvPr id="5" name="Text Placeholder 4">
            <a:extLst>
              <a:ext uri="{FF2B5EF4-FFF2-40B4-BE49-F238E27FC236}">
                <a16:creationId xmlns:a16="http://schemas.microsoft.com/office/drawing/2014/main" id="{4871378E-900D-AC01-4A40-A77D299826EA}"/>
              </a:ext>
            </a:extLst>
          </p:cNvPr>
          <p:cNvSpPr>
            <a:spLocks noGrp="1"/>
          </p:cNvSpPr>
          <p:nvPr>
            <p:ph type="body" sz="quarter" idx="13"/>
          </p:nvPr>
        </p:nvSpPr>
        <p:spPr>
          <a:xfrm>
            <a:off x="474133" y="1803401"/>
            <a:ext cx="9729216" cy="4368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CB4D8B1C-A7BE-8C2B-8FFA-247A529BDC8A}"/>
              </a:ext>
            </a:extLst>
          </p:cNvPr>
          <p:cNvSpPr txBox="1"/>
          <p:nvPr userDrawn="1"/>
        </p:nvSpPr>
        <p:spPr>
          <a:xfrm>
            <a:off x="354420" y="-661574"/>
            <a:ext cx="1897269" cy="64531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243840" tIns="121920" rIns="243840" bIns="243840" rtlCol="0">
            <a:spAutoFit/>
          </a:bodyPr>
          <a:lstStyle>
            <a:defPPr>
              <a:defRPr lang="en-US"/>
            </a:defPPr>
            <a:lvl1pPr lvl="0">
              <a:defRPr sz="1200" b="1">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Lato Regular"/>
                <a:ea typeface="+mn-ea"/>
                <a:cs typeface="+mn-cs"/>
              </a:rPr>
              <a:t>Title &amp; Content</a:t>
            </a:r>
          </a:p>
        </p:txBody>
      </p:sp>
    </p:spTree>
    <p:extLst>
      <p:ext uri="{BB962C8B-B14F-4D97-AF65-F5344CB8AC3E}">
        <p14:creationId xmlns:p14="http://schemas.microsoft.com/office/powerpoint/2010/main" val="1467945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03B91A-2FF4-B14B-944E-A0D9A0D95E1E}" type="datetime1">
              <a:rPr lang="en-US" smtClean="0"/>
              <a:t>3/21/2026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548232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8331E9-755C-BE40-B56F-94FF68869427}" type="datetime1">
              <a:rPr lang="en-US" smtClean="0"/>
              <a:t>3/21/2026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79486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A901B-648B-BC42-B046-8D8A6402C64F}" type="datetime1">
              <a:rPr lang="en-US" smtClean="0"/>
              <a:t>3/21/2026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9992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F94C0-89FB-E944-BE75-3D17D0F0B4C2}" type="datetime1">
              <a:rPr lang="en-US" smtClean="0"/>
              <a:t>3/21/2026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391150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5ED3A9-D558-EB48-896D-D628CEC8BE7E}" type="datetime1">
              <a:rPr lang="en-US" smtClean="0"/>
              <a:t>3/21/2026</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9" name="Slide Number Placeholder 8"/>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412795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B5AA9F-598E-994E-85AA-780B296D3A9A}" type="datetime1">
              <a:rPr lang="en-US" smtClean="0"/>
              <a:t>3/21/2026</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5" name="Slide Number Placeholder 4"/>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2471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3087" y="6345718"/>
            <a:ext cx="1293013" cy="365125"/>
          </a:xfrm>
          <a:prstGeom prst="rect">
            <a:avLst/>
          </a:prstGeom>
        </p:spPr>
        <p:txBody>
          <a:bodyPr/>
          <a:lstStyle/>
          <a:p>
            <a:fld id="{D6FA043D-7162-4746-95E8-515775FE40FE}" type="datetime1">
              <a:rPr lang="en-US" smtClean="0"/>
              <a:t>3/21/2026</a:t>
            </a:fld>
            <a:endParaRPr lang="en-US"/>
          </a:p>
        </p:txBody>
      </p:sp>
      <p:sp>
        <p:nvSpPr>
          <p:cNvPr id="4" name="Footer Placeholder 3"/>
          <p:cNvSpPr>
            <a:spLocks noGrp="1"/>
          </p:cNvSpPr>
          <p:nvPr>
            <p:ph type="ftr" sz="quarter" idx="11"/>
          </p:nvPr>
        </p:nvSpPr>
        <p:spPr>
          <a:xfrm>
            <a:off x="4339028" y="31545"/>
            <a:ext cx="2793088" cy="365125"/>
          </a:xfrm>
          <a:prstGeom prst="rect">
            <a:avLst/>
          </a:prstGeom>
        </p:spPr>
        <p:txBody>
          <a:bodyPr/>
          <a:lstStyle/>
          <a:p>
            <a:r>
              <a:rPr lang="en-US"/>
              <a:t>DRAFT</a:t>
            </a:r>
          </a:p>
        </p:txBody>
      </p:sp>
      <p:sp>
        <p:nvSpPr>
          <p:cNvPr id="5" name="Slide Number Placeholder 4"/>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120735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B9FC9-371B-484E-BDE1-D6F478C0445F}" type="datetime1">
              <a:rPr lang="en-US" smtClean="0"/>
              <a:t>3/21/2026</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4" name="Slide Number Placeholder 3"/>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93065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D23A62-A998-714F-A7F0-D71492A86601}" type="datetime1">
              <a:rPr lang="en-US" smtClean="0"/>
              <a:t>3/21/2026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78507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C88B97-F76C-3048-88C7-8A8F99B33E3F}" type="datetime1">
              <a:rPr lang="en-US" smtClean="0"/>
              <a:t>3/21/2026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606417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1A3B8C-D244-A249-97E7-FD910BDDD14A}" type="datetime1">
              <a:rPr lang="en-US" smtClean="0"/>
              <a:t>3/21/2026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07281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AEC26-759A-E141-8E35-B4C79F4FAF56}" type="datetime1">
              <a:rPr lang="en-US" smtClean="0"/>
              <a:t>3/21/2026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34697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latin typeface="Times New Roman" charset="0"/>
                <a:ea typeface="Times New Roman" charset="0"/>
                <a:cs typeface="Times New Roman" charset="0"/>
              </a:defRPr>
            </a:lvl1pPr>
          </a:lstStyle>
          <a:p>
            <a:r>
              <a:rPr lang="en-US"/>
              <a:t>Click to edit Master title style</a:t>
            </a:r>
          </a:p>
        </p:txBody>
      </p:sp>
      <p:sp>
        <p:nvSpPr>
          <p:cNvPr id="3" name="Content Placeholder 2"/>
          <p:cNvSpPr>
            <a:spLocks noGrp="1"/>
          </p:cNvSpPr>
          <p:nvPr>
            <p:ph idx="1"/>
          </p:nvPr>
        </p:nvSpPr>
        <p:spPr>
          <a:xfrm>
            <a:off x="609600" y="1600201"/>
            <a:ext cx="10972800" cy="4226859"/>
          </a:xfrm>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38685683-4F76-E947-9B44-EEF7488088BC}" type="datetime1">
              <a:rPr lang="en-US" smtClean="0"/>
              <a:t>3/21/2026</a:t>
            </a:fld>
            <a:endParaRPr lang="en-US"/>
          </a:p>
        </p:txBody>
      </p:sp>
      <p:sp>
        <p:nvSpPr>
          <p:cNvPr id="5" name="Footer Placeholder 4"/>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E9508E52-3AFC-9344-9D5E-7D0909A49C5A}" type="datetime1">
              <a:rPr lang="en-US" smtClean="0"/>
              <a:t>3/21/2026</a:t>
            </a:fld>
            <a:endParaRPr lang="en-US"/>
          </a:p>
        </p:txBody>
      </p:sp>
      <p:sp>
        <p:nvSpPr>
          <p:cNvPr id="5" name="Footer Placeholder 4"/>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93087" y="6345718"/>
            <a:ext cx="1293013" cy="365125"/>
          </a:xfrm>
          <a:prstGeom prst="rect">
            <a:avLst/>
          </a:prstGeom>
        </p:spPr>
        <p:txBody>
          <a:bodyPr/>
          <a:lstStyle/>
          <a:p>
            <a:fld id="{8ED1B9BB-4EEA-2F41-B5C6-D78083D9196F}" type="datetime1">
              <a:rPr lang="en-US" smtClean="0"/>
              <a:t>3/21/2026</a:t>
            </a:fld>
            <a:endParaRPr lang="en-US"/>
          </a:p>
        </p:txBody>
      </p:sp>
      <p:sp>
        <p:nvSpPr>
          <p:cNvPr id="6" name="Footer Placeholder 5"/>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93087" y="6345718"/>
            <a:ext cx="1293013" cy="365125"/>
          </a:xfrm>
          <a:prstGeom prst="rect">
            <a:avLst/>
          </a:prstGeom>
        </p:spPr>
        <p:txBody>
          <a:bodyPr/>
          <a:lstStyle/>
          <a:p>
            <a:fld id="{29C21CDA-86B3-8A44-BF98-8C272C1799DD}" type="datetime1">
              <a:rPr lang="en-US" smtClean="0"/>
              <a:t>3/21/2026</a:t>
            </a:fld>
            <a:endParaRPr lang="en-US"/>
          </a:p>
        </p:txBody>
      </p:sp>
      <p:sp>
        <p:nvSpPr>
          <p:cNvPr id="8" name="Footer Placeholder 7"/>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9" name="Slide Number Placeholder 8"/>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3087" y="6345718"/>
            <a:ext cx="1293013" cy="365125"/>
          </a:xfrm>
          <a:prstGeom prst="rect">
            <a:avLst/>
          </a:prstGeom>
        </p:spPr>
        <p:txBody>
          <a:bodyPr/>
          <a:lstStyle/>
          <a:p>
            <a:fld id="{8492DFA9-1CFA-754E-AE73-FEC650F98702}" type="datetime1">
              <a:rPr lang="en-US" smtClean="0"/>
              <a:t>3/21/2026</a:t>
            </a:fld>
            <a:endParaRPr lang="en-US"/>
          </a:p>
        </p:txBody>
      </p:sp>
      <p:sp>
        <p:nvSpPr>
          <p:cNvPr id="4" name="Footer Placeholder 3"/>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5" name="Slide Number Placeholder 4"/>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3087" y="6345718"/>
            <a:ext cx="1293013" cy="365125"/>
          </a:xfrm>
          <a:prstGeom prst="rect">
            <a:avLst/>
          </a:prstGeom>
        </p:spPr>
        <p:txBody>
          <a:bodyPr/>
          <a:lstStyle/>
          <a:p>
            <a:fld id="{D84FDD3C-FBB1-1646-93D7-9B37C1C981A9}" type="datetime1">
              <a:rPr lang="en-US" smtClean="0"/>
              <a:t>3/21/2026</a:t>
            </a:fld>
            <a:endParaRPr lang="en-US"/>
          </a:p>
        </p:txBody>
      </p:sp>
      <p:sp>
        <p:nvSpPr>
          <p:cNvPr id="3" name="Footer Placeholder 2"/>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4" name="Slide Number Placeholder 3"/>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3087" y="6345718"/>
            <a:ext cx="1293013" cy="365125"/>
          </a:xfrm>
          <a:prstGeom prst="rect">
            <a:avLst/>
          </a:prstGeom>
        </p:spPr>
        <p:txBody>
          <a:bodyPr/>
          <a:lstStyle/>
          <a:p>
            <a:fld id="{BEB0253B-D5E9-E244-809F-A5F2C6248069}" type="datetime1">
              <a:rPr lang="en-US" smtClean="0"/>
              <a:t>3/21/2026</a:t>
            </a:fld>
            <a:endParaRPr lang="en-US"/>
          </a:p>
        </p:txBody>
      </p:sp>
      <p:sp>
        <p:nvSpPr>
          <p:cNvPr id="6" name="Footer Placeholder 5"/>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21822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60633"/>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478337" y="6169419"/>
            <a:ext cx="1069545" cy="365125"/>
          </a:xfrm>
          <a:prstGeom prst="rect">
            <a:avLst/>
          </a:prstGeom>
        </p:spPr>
        <p:txBody>
          <a:bodyPr vert="horz" lIns="91440" tIns="45720" rIns="91440" bIns="45720" rtlCol="0" anchor="ctr"/>
          <a:lstStyle>
            <a:lvl1pPr algn="r">
              <a:defRPr sz="1200">
                <a:solidFill>
                  <a:srgbClr val="172150"/>
                </a:solidFill>
              </a:defRPr>
            </a:lvl1pPr>
          </a:lstStyle>
          <a:p>
            <a:fld id="{935B7ADC-9A1D-2046-9A6A-73F1E756AA5F}" type="slidenum">
              <a:rPr lang="en-US" smtClean="0"/>
              <a:pPr/>
              <a:t>‹#›</a:t>
            </a:fld>
            <a:endParaRPr lang="en-US"/>
          </a:p>
        </p:txBody>
      </p:sp>
      <p:sp>
        <p:nvSpPr>
          <p:cNvPr id="4" name="Footer Placeholder 3"/>
          <p:cNvSpPr>
            <a:spLocks noGrp="1"/>
          </p:cNvSpPr>
          <p:nvPr>
            <p:ph type="ftr" sz="quarter" idx="3"/>
          </p:nvPr>
        </p:nvSpPr>
        <p:spPr>
          <a:xfrm>
            <a:off x="2883568" y="48821"/>
            <a:ext cx="4919312" cy="365125"/>
          </a:xfrm>
          <a:prstGeom prst="rect">
            <a:avLst/>
          </a:prstGeom>
        </p:spPr>
        <p:txBody>
          <a:bodyPr vert="horz" lIns="91440" tIns="45720" rIns="91440" bIns="45720" rtlCol="0" anchor="ctr"/>
          <a:lstStyle>
            <a:lvl1pPr algn="ctr">
              <a:defRPr sz="3600" b="1">
                <a:solidFill>
                  <a:schemeClr val="tx1">
                    <a:tint val="75000"/>
                  </a:schemeClr>
                </a:solidFill>
              </a:defRPr>
            </a:lvl1pPr>
          </a:lstStyle>
          <a:p>
            <a:r>
              <a:rPr lang="en-US"/>
              <a:t>DRAFT</a:t>
            </a:r>
          </a:p>
        </p:txBody>
      </p:sp>
      <p:pic>
        <p:nvPicPr>
          <p:cNvPr id="8" name="Picture 7">
            <a:extLst>
              <a:ext uri="{FF2B5EF4-FFF2-40B4-BE49-F238E27FC236}">
                <a16:creationId xmlns:a16="http://schemas.microsoft.com/office/drawing/2014/main" id="{912DCE0E-E7AC-AF40-A2DA-C80B3C4CDDE3}"/>
              </a:ext>
            </a:extLst>
          </p:cNvPr>
          <p:cNvPicPr>
            <a:picLocks noChangeAspect="1"/>
          </p:cNvPicPr>
          <p:nvPr userDrawn="1"/>
        </p:nvPicPr>
        <p:blipFill>
          <a:blip r:embed="rId15"/>
          <a:stretch>
            <a:fillRect/>
          </a:stretch>
        </p:blipFill>
        <p:spPr>
          <a:xfrm>
            <a:off x="609600" y="5828931"/>
            <a:ext cx="2850957" cy="705612"/>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85" r:id="rId13"/>
  </p:sldLayoutIdLst>
  <p:hf hdr="0" dt="0"/>
  <p:txStyles>
    <p:titleStyle>
      <a:lvl1pPr algn="ctr" defTabSz="457200" rtl="0" eaLnBrk="1" latinLnBrk="0" hangingPunct="1">
        <a:spcBef>
          <a:spcPct val="0"/>
        </a:spcBef>
        <a:buNone/>
        <a:defRPr sz="4400" kern="1200">
          <a:solidFill>
            <a:srgbClr val="17215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72150"/>
          </a:solidFill>
          <a:latin typeface="Times" charset="0"/>
          <a:ea typeface="Times" charset="0"/>
          <a:cs typeface="Times" charset="0"/>
        </a:defRPr>
      </a:lvl1pPr>
      <a:lvl2pPr marL="742950" indent="-285750" algn="l" defTabSz="457200" rtl="0" eaLnBrk="1" latinLnBrk="0" hangingPunct="1">
        <a:spcBef>
          <a:spcPct val="20000"/>
        </a:spcBef>
        <a:buFont typeface="Arial"/>
        <a:buChar char="–"/>
        <a:defRPr sz="2800" kern="1200">
          <a:solidFill>
            <a:srgbClr val="172150"/>
          </a:solidFill>
          <a:latin typeface="Times" charset="0"/>
          <a:ea typeface="Times" charset="0"/>
          <a:cs typeface="Times" charset="0"/>
        </a:defRPr>
      </a:lvl2pPr>
      <a:lvl3pPr marL="1143000" indent="-228600" algn="l" defTabSz="457200" rtl="0" eaLnBrk="1" latinLnBrk="0" hangingPunct="1">
        <a:spcBef>
          <a:spcPct val="20000"/>
        </a:spcBef>
        <a:buFont typeface="Arial"/>
        <a:buChar char="•"/>
        <a:defRPr sz="2400" kern="1200">
          <a:solidFill>
            <a:srgbClr val="172150"/>
          </a:solidFill>
          <a:latin typeface="Times" charset="0"/>
          <a:ea typeface="Times" charset="0"/>
          <a:cs typeface="Times" charset="0"/>
        </a:defRPr>
      </a:lvl3pPr>
      <a:lvl4pPr marL="16002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4pPr>
      <a:lvl5pPr marL="20574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01AA1-D361-E049-8B8F-56DF919F2B7B}" type="datetime1">
              <a:rPr lang="en-US" smtClean="0"/>
              <a:t>3/21/2026</a:t>
            </a:fld>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14E03-086E-7B43-B64C-B670B87447BB}" type="slidenum">
              <a:rPr lang="en-US" smtClean="0"/>
              <a:t>‹#›</a:t>
            </a:fld>
            <a:endParaRPr lang="en-US"/>
          </a:p>
        </p:txBody>
      </p:sp>
    </p:spTree>
    <p:extLst>
      <p:ext uri="{BB962C8B-B14F-4D97-AF65-F5344CB8AC3E}">
        <p14:creationId xmlns:p14="http://schemas.microsoft.com/office/powerpoint/2010/main" val="6291194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8ECB946-658D-BDAE-2DB3-A719F61806E5}"/>
              </a:ext>
            </a:extLst>
          </p:cNvPr>
          <p:cNvSpPr>
            <a:spLocks noGrp="1"/>
          </p:cNvSpPr>
          <p:nvPr>
            <p:ph type="subTitle" idx="1"/>
          </p:nvPr>
        </p:nvSpPr>
        <p:spPr>
          <a:xfrm>
            <a:off x="1828800" y="3375837"/>
            <a:ext cx="8534400" cy="1752600"/>
          </a:xfrm>
        </p:spPr>
        <p:txBody>
          <a:bodyPr/>
          <a:lstStyle/>
          <a:p>
            <a:r>
              <a:rPr lang="en-US" b="1">
                <a:solidFill>
                  <a:srgbClr val="FF0000"/>
                </a:solidFill>
              </a:rPr>
              <a:t>CSC 405/605</a:t>
            </a:r>
          </a:p>
        </p:txBody>
      </p:sp>
      <p:sp>
        <p:nvSpPr>
          <p:cNvPr id="6" name="Title 1">
            <a:extLst>
              <a:ext uri="{FF2B5EF4-FFF2-40B4-BE49-F238E27FC236}">
                <a16:creationId xmlns:a16="http://schemas.microsoft.com/office/drawing/2014/main" id="{6C4BF817-E8B7-12F6-7AE1-7F8E8BA71450}"/>
              </a:ext>
            </a:extLst>
          </p:cNvPr>
          <p:cNvSpPr>
            <a:spLocks noGrp="1"/>
          </p:cNvSpPr>
          <p:nvPr>
            <p:ph type="ctrTitle"/>
          </p:nvPr>
        </p:nvSpPr>
        <p:spPr>
          <a:xfrm>
            <a:off x="1149350" y="792163"/>
            <a:ext cx="9893300" cy="2387600"/>
          </a:xfrm>
        </p:spPr>
        <p:txBody>
          <a:bodyPr>
            <a:normAutofit/>
          </a:bodyPr>
          <a:lstStyle/>
          <a:p>
            <a:r>
              <a:rPr lang="en-US" sz="6000" b="1" dirty="0">
                <a:latin typeface="Times New Roman" panose="02020603050405020304" pitchFamily="18" charset="0"/>
                <a:cs typeface="Times New Roman" panose="02020603050405020304" pitchFamily="18" charset="0"/>
              </a:rPr>
              <a:t>Statistics in Data Science</a:t>
            </a:r>
          </a:p>
        </p:txBody>
      </p:sp>
    </p:spTree>
    <p:extLst>
      <p:ext uri="{BB962C8B-B14F-4D97-AF65-F5344CB8AC3E}">
        <p14:creationId xmlns:p14="http://schemas.microsoft.com/office/powerpoint/2010/main" val="123380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EB88D2-C137-8F94-06A4-2471FC541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94D64-87D5-7AC1-B887-028402B2B43E}"/>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5CC93101-0F5F-D4D4-DD63-3D83D8743430}"/>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75EBA889-1535-7835-011D-EA2453DF8077}"/>
              </a:ext>
            </a:extLst>
          </p:cNvPr>
          <p:cNvSpPr txBox="1">
            <a:spLocks noGrp="1"/>
          </p:cNvSpPr>
          <p:nvPr>
            <p:ph type="body" sz="quarter" idx="13"/>
          </p:nvPr>
        </p:nvSpPr>
        <p:spPr>
          <a:xfrm>
            <a:off x="474663" y="1222375"/>
            <a:ext cx="11620500" cy="1175706"/>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Interpreting Scatterplots</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Rectangle 9">
            <a:extLst>
              <a:ext uri="{FF2B5EF4-FFF2-40B4-BE49-F238E27FC236}">
                <a16:creationId xmlns:a16="http://schemas.microsoft.com/office/drawing/2014/main" id="{E7301765-3FC7-00BD-E032-03F27B7AB2CB}"/>
              </a:ext>
            </a:extLst>
          </p:cNvPr>
          <p:cNvSpPr txBox="1">
            <a:spLocks noChangeArrowheads="1"/>
          </p:cNvSpPr>
          <p:nvPr/>
        </p:nvSpPr>
        <p:spPr>
          <a:xfrm>
            <a:off x="5571072" y="1944522"/>
            <a:ext cx="6524091" cy="34233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72150"/>
                </a:solidFill>
                <a:latin typeface="Times" charset="0"/>
                <a:ea typeface="Times" charset="0"/>
                <a:cs typeface="Times" charset="0"/>
              </a:defRPr>
            </a:lvl1pPr>
            <a:lvl2pPr marL="742950" indent="-285750" algn="l" defTabSz="457200" rtl="0" eaLnBrk="1" latinLnBrk="0" hangingPunct="1">
              <a:spcBef>
                <a:spcPct val="20000"/>
              </a:spcBef>
              <a:buFont typeface="Arial"/>
              <a:buChar char="–"/>
              <a:defRPr sz="2800" kern="1200">
                <a:solidFill>
                  <a:srgbClr val="172150"/>
                </a:solidFill>
                <a:latin typeface="Times" charset="0"/>
                <a:ea typeface="Times" charset="0"/>
                <a:cs typeface="Times" charset="0"/>
              </a:defRPr>
            </a:lvl2pPr>
            <a:lvl3pPr marL="1143000" indent="-228600" algn="l" defTabSz="457200" rtl="0" eaLnBrk="1" latinLnBrk="0" hangingPunct="1">
              <a:spcBef>
                <a:spcPct val="20000"/>
              </a:spcBef>
              <a:buFont typeface="Arial"/>
              <a:buChar char="•"/>
              <a:defRPr sz="2400" kern="1200">
                <a:solidFill>
                  <a:srgbClr val="172150"/>
                </a:solidFill>
                <a:latin typeface="Times" charset="0"/>
                <a:ea typeface="Times" charset="0"/>
                <a:cs typeface="Times" charset="0"/>
              </a:defRPr>
            </a:lvl3pPr>
            <a:lvl4pPr marL="16002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4pPr>
            <a:lvl5pPr marL="20574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altLang="en-US" sz="2800" dirty="0">
                <a:solidFill>
                  <a:schemeClr val="tx1"/>
                </a:solidFill>
              </a:rPr>
              <a:t>It is difficult to judge correlational strength by eye alone;</a:t>
            </a:r>
          </a:p>
          <a:p>
            <a:pPr>
              <a:spcBef>
                <a:spcPts val="0"/>
              </a:spcBef>
            </a:pPr>
            <a:r>
              <a:rPr lang="en-US" altLang="en-US" sz="2800" dirty="0">
                <a:solidFill>
                  <a:schemeClr val="tx1"/>
                </a:solidFill>
              </a:rPr>
              <a:t>Here are </a:t>
            </a:r>
            <a:r>
              <a:rPr lang="en-US" altLang="en-US" sz="2800" dirty="0">
                <a:solidFill>
                  <a:schemeClr val="accent2">
                    <a:lumMod val="60000"/>
                    <a:lumOff val="40000"/>
                  </a:schemeClr>
                </a:solidFill>
              </a:rPr>
              <a:t>identical data</a:t>
            </a:r>
            <a:r>
              <a:rPr lang="en-US" altLang="en-US" sz="2800" dirty="0">
                <a:solidFill>
                  <a:schemeClr val="tx1"/>
                </a:solidFill>
              </a:rPr>
              <a:t> plotted on differently axes;</a:t>
            </a:r>
          </a:p>
          <a:p>
            <a:pPr>
              <a:spcBef>
                <a:spcPts val="0"/>
              </a:spcBef>
            </a:pPr>
            <a:r>
              <a:rPr lang="en-US" altLang="en-US" sz="2800" dirty="0">
                <a:solidFill>
                  <a:schemeClr val="tx1"/>
                </a:solidFill>
              </a:rPr>
              <a:t>First relationship seems weaker than second;</a:t>
            </a:r>
          </a:p>
          <a:p>
            <a:pPr>
              <a:spcBef>
                <a:spcPts val="0"/>
              </a:spcBef>
            </a:pPr>
            <a:r>
              <a:rPr lang="en-US" altLang="en-US" sz="2800" dirty="0">
                <a:solidFill>
                  <a:schemeClr val="tx1"/>
                </a:solidFill>
              </a:rPr>
              <a:t>This is an artifact of the axis scaling;</a:t>
            </a:r>
          </a:p>
        </p:txBody>
      </p:sp>
      <p:pic>
        <p:nvPicPr>
          <p:cNvPr id="3" name="Picture 6">
            <a:extLst>
              <a:ext uri="{FF2B5EF4-FFF2-40B4-BE49-F238E27FC236}">
                <a16:creationId xmlns:a16="http://schemas.microsoft.com/office/drawing/2014/main" id="{76D5F30A-A886-2EDF-D820-3C1A8E04B975}"/>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a:xfrm>
            <a:off x="876287" y="1807040"/>
            <a:ext cx="3631696" cy="4868599"/>
          </a:xfrm>
          <a:prstGeom prst="rect">
            <a:avLst/>
          </a:prstGeom>
          <a:noFill/>
        </p:spPr>
      </p:pic>
      <p:sp>
        <p:nvSpPr>
          <p:cNvPr id="11" name="TextBox 10">
            <a:extLst>
              <a:ext uri="{FF2B5EF4-FFF2-40B4-BE49-F238E27FC236}">
                <a16:creationId xmlns:a16="http://schemas.microsoft.com/office/drawing/2014/main" id="{728EFA6D-ADA9-ACEB-7614-BF8946D92AE3}"/>
              </a:ext>
            </a:extLst>
          </p:cNvPr>
          <p:cNvSpPr txBox="1"/>
          <p:nvPr/>
        </p:nvSpPr>
        <p:spPr>
          <a:xfrm>
            <a:off x="5046134" y="5443683"/>
            <a:ext cx="60960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We use a statistical called the correlation coefficient to judge strength objectively</a:t>
            </a:r>
          </a:p>
        </p:txBody>
      </p:sp>
    </p:spTree>
    <p:extLst>
      <p:ext uri="{BB962C8B-B14F-4D97-AF65-F5344CB8AC3E}">
        <p14:creationId xmlns:p14="http://schemas.microsoft.com/office/powerpoint/2010/main" val="16030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337CE0-8836-4B0C-790B-107C391322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07221E-0633-6C62-9371-B66120D56811}"/>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7AB17919-E0C5-9DD6-2BBD-BCEC72F67C92}"/>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8CC544E2-C472-E0D6-C373-5F8436C2B35C}"/>
              </a:ext>
            </a:extLst>
          </p:cNvPr>
          <p:cNvSpPr txBox="1">
            <a:spLocks noGrp="1"/>
          </p:cNvSpPr>
          <p:nvPr>
            <p:ph type="body" sz="quarter" idx="13"/>
          </p:nvPr>
        </p:nvSpPr>
        <p:spPr>
          <a:xfrm>
            <a:off x="474663" y="1222375"/>
            <a:ext cx="11620500" cy="1532727"/>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Correlation coefficient:  </a:t>
            </a:r>
          </a:p>
          <a:p>
            <a:pPr lvl="1"/>
            <a:r>
              <a:rPr lang="en-US" dirty="0">
                <a:solidFill>
                  <a:schemeClr val="tx1"/>
                </a:solidFill>
                <a:latin typeface="Times New Roman" panose="02020603050405020304" pitchFamily="18" charset="0"/>
                <a:cs typeface="Times New Roman" panose="02020603050405020304" pitchFamily="18" charset="0"/>
              </a:rPr>
              <a:t>Pearson r Correlation is the most commonly used statistic to measure the degree of the relationship between linearly related variables.</a:t>
            </a:r>
          </a:p>
        </p:txBody>
      </p:sp>
      <p:pic>
        <p:nvPicPr>
          <p:cNvPr id="1026" name="Picture 2">
            <a:extLst>
              <a:ext uri="{FF2B5EF4-FFF2-40B4-BE49-F238E27FC236}">
                <a16:creationId xmlns:a16="http://schemas.microsoft.com/office/drawing/2014/main" id="{0745236D-B3AE-CA93-0604-55AD03E97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866" y="2996651"/>
            <a:ext cx="41719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41AD31D-C823-3EAC-35F2-DA60CB6F9FFE}"/>
              </a:ext>
            </a:extLst>
          </p:cNvPr>
          <p:cNvPicPr>
            <a:picLocks noChangeAspect="1"/>
          </p:cNvPicPr>
          <p:nvPr/>
        </p:nvPicPr>
        <p:blipFill>
          <a:blip r:embed="rId4">
            <a:biLevel thresh="75000"/>
          </a:blip>
          <a:stretch>
            <a:fillRect/>
          </a:stretch>
        </p:blipFill>
        <p:spPr>
          <a:xfrm>
            <a:off x="2277866" y="4377886"/>
            <a:ext cx="5333333" cy="1438095"/>
          </a:xfrm>
          <a:prstGeom prst="rect">
            <a:avLst/>
          </a:prstGeom>
        </p:spPr>
      </p:pic>
      <p:pic>
        <p:nvPicPr>
          <p:cNvPr id="10" name="Picture 9">
            <a:extLst>
              <a:ext uri="{FF2B5EF4-FFF2-40B4-BE49-F238E27FC236}">
                <a16:creationId xmlns:a16="http://schemas.microsoft.com/office/drawing/2014/main" id="{7BA0148B-91B1-1D1A-2BF0-D55AA3F6D9EC}"/>
              </a:ext>
            </a:extLst>
          </p:cNvPr>
          <p:cNvPicPr>
            <a:picLocks noChangeAspect="1"/>
          </p:cNvPicPr>
          <p:nvPr/>
        </p:nvPicPr>
        <p:blipFill>
          <a:blip r:embed="rId5"/>
          <a:stretch>
            <a:fillRect/>
          </a:stretch>
        </p:blipFill>
        <p:spPr>
          <a:xfrm>
            <a:off x="7515225" y="2953943"/>
            <a:ext cx="3600450" cy="890433"/>
          </a:xfrm>
          <a:prstGeom prst="rect">
            <a:avLst/>
          </a:prstGeom>
        </p:spPr>
      </p:pic>
      <p:sp>
        <p:nvSpPr>
          <p:cNvPr id="12" name="TextBox 11">
            <a:extLst>
              <a:ext uri="{FF2B5EF4-FFF2-40B4-BE49-F238E27FC236}">
                <a16:creationId xmlns:a16="http://schemas.microsoft.com/office/drawing/2014/main" id="{2261D4DE-D9B6-B704-7215-A7C2357C47AE}"/>
              </a:ext>
            </a:extLst>
          </p:cNvPr>
          <p:cNvSpPr txBox="1"/>
          <p:nvPr/>
        </p:nvSpPr>
        <p:spPr>
          <a:xfrm>
            <a:off x="6822861" y="3197162"/>
            <a:ext cx="319318" cy="369332"/>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2440755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DF47F0-669F-E6C0-807A-E6F616FD99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845AC-5FEF-8529-C88E-BE33C8242E74}"/>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23ED6FD5-EB31-D054-B1CD-19DA2B9F694A}"/>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43104D7B-9D6E-2243-A3CD-BE3B23C85965}"/>
              </a:ext>
            </a:extLst>
          </p:cNvPr>
          <p:cNvSpPr txBox="1">
            <a:spLocks noGrp="1"/>
          </p:cNvSpPr>
          <p:nvPr>
            <p:ph type="body" sz="quarter" idx="13"/>
          </p:nvPr>
        </p:nvSpPr>
        <p:spPr>
          <a:xfrm>
            <a:off x="474663" y="1222375"/>
            <a:ext cx="11620500" cy="4413516"/>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Correlation coefficient:  </a:t>
            </a:r>
          </a:p>
          <a:p>
            <a:pPr lvl="1"/>
            <a:r>
              <a:rPr lang="en-US" dirty="0">
                <a:solidFill>
                  <a:schemeClr val="tx1"/>
                </a:solidFill>
                <a:latin typeface="Times New Roman" panose="02020603050405020304" pitchFamily="18" charset="0"/>
                <a:cs typeface="Times New Roman" panose="02020603050405020304" pitchFamily="18" charset="0"/>
              </a:rPr>
              <a:t>Pearson r Correlation is the most commonly used statistic to measure the degree of the relationship between linearly related variables.</a:t>
            </a:r>
          </a:p>
          <a:p>
            <a:pPr lvl="1"/>
            <a:r>
              <a:rPr lang="en-US" dirty="0">
                <a:solidFill>
                  <a:schemeClr val="tx1"/>
                </a:solidFill>
                <a:latin typeface="Times New Roman" panose="02020603050405020304" pitchFamily="18" charset="0"/>
                <a:cs typeface="Times New Roman" panose="02020603050405020304" pitchFamily="18" charset="0"/>
              </a:rPr>
              <a:t>r is always between −1 and +1 </a:t>
            </a:r>
          </a:p>
          <a:p>
            <a:pPr lvl="2"/>
            <a:r>
              <a:rPr lang="en-US" dirty="0">
                <a:solidFill>
                  <a:schemeClr val="tx1"/>
                </a:solidFill>
                <a:latin typeface="Times New Roman" panose="02020603050405020304" pitchFamily="18" charset="0"/>
                <a:cs typeface="Times New Roman" panose="02020603050405020304" pitchFamily="18" charset="0"/>
              </a:rPr>
              <a:t>r = 1: perfect positive</a:t>
            </a:r>
          </a:p>
          <a:p>
            <a:pPr lvl="2"/>
            <a:r>
              <a:rPr lang="en-US" dirty="0">
                <a:solidFill>
                  <a:schemeClr val="tx1"/>
                </a:solidFill>
                <a:latin typeface="Times New Roman" panose="02020603050405020304" pitchFamily="18" charset="0"/>
                <a:cs typeface="Times New Roman" panose="02020603050405020304" pitchFamily="18" charset="0"/>
              </a:rPr>
              <a:t>r = -1: perfect negative</a:t>
            </a:r>
          </a:p>
          <a:p>
            <a:pPr lvl="2"/>
            <a:r>
              <a:rPr lang="en-US" dirty="0">
                <a:solidFill>
                  <a:schemeClr val="tx1"/>
                </a:solidFill>
                <a:latin typeface="Times New Roman" panose="02020603050405020304" pitchFamily="18" charset="0"/>
                <a:cs typeface="Times New Roman" panose="02020603050405020304" pitchFamily="18" charset="0"/>
              </a:rPr>
              <a:t>r = 0: no linear relationship</a:t>
            </a:r>
          </a:p>
          <a:p>
            <a:pPr marL="457200" lvl="1" indent="0">
              <a:buNone/>
            </a:pPr>
            <a:r>
              <a:rPr lang="en-US" dirty="0">
                <a:solidFill>
                  <a:schemeClr val="tx2"/>
                </a:solidFill>
                <a:latin typeface="Times New Roman" panose="02020603050405020304" pitchFamily="18" charset="0"/>
                <a:cs typeface="Times New Roman" panose="02020603050405020304" pitchFamily="18" charset="0"/>
              </a:rPr>
              <a:t>The closer r is to +1 or –1, the stronger the correlation.</a:t>
            </a:r>
          </a:p>
          <a:p>
            <a:pPr lvl="3"/>
            <a:endParaRPr lang="en-US" dirty="0">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06DFBBC-09BB-BCAF-5E78-BB609FF2E1F9}"/>
              </a:ext>
            </a:extLst>
          </p:cNvPr>
          <p:cNvSpPr txBox="1"/>
          <p:nvPr/>
        </p:nvSpPr>
        <p:spPr>
          <a:xfrm>
            <a:off x="6705600" y="3091726"/>
            <a:ext cx="43815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0.0 &lt; |r| &lt; 0.3 	 </a:t>
            </a:r>
            <a:r>
              <a:rPr lang="en-US" dirty="0">
                <a:solidFill>
                  <a:schemeClr val="accent2"/>
                </a:solidFill>
              </a:rPr>
              <a:t>weak correlation</a:t>
            </a:r>
          </a:p>
          <a:p>
            <a:r>
              <a:rPr lang="en-US" dirty="0"/>
              <a:t>0.3 &lt; |r| &lt; 0.7 	 </a:t>
            </a:r>
            <a:r>
              <a:rPr lang="en-US" dirty="0">
                <a:solidFill>
                  <a:schemeClr val="accent2"/>
                </a:solidFill>
              </a:rPr>
              <a:t>moderate correlation</a:t>
            </a:r>
          </a:p>
          <a:p>
            <a:r>
              <a:rPr lang="en-US" dirty="0"/>
              <a:t>0.7 &lt; |r| &lt; 1.0	        </a:t>
            </a:r>
            <a:r>
              <a:rPr lang="en-US" dirty="0">
                <a:solidFill>
                  <a:schemeClr val="accent2"/>
                </a:solidFill>
              </a:rPr>
              <a:t>strong correlation</a:t>
            </a:r>
            <a:r>
              <a:rPr lang="en-US" dirty="0"/>
              <a:t> </a:t>
            </a:r>
          </a:p>
          <a:p>
            <a:r>
              <a:rPr lang="en-US" dirty="0"/>
              <a:t> 	  |r| = 1.0        </a:t>
            </a:r>
            <a:r>
              <a:rPr lang="en-US" dirty="0">
                <a:solidFill>
                  <a:schemeClr val="accent2"/>
                </a:solidFill>
              </a:rPr>
              <a:t>perfect correlation</a:t>
            </a:r>
          </a:p>
        </p:txBody>
      </p:sp>
    </p:spTree>
    <p:extLst>
      <p:ext uri="{BB962C8B-B14F-4D97-AF65-F5344CB8AC3E}">
        <p14:creationId xmlns:p14="http://schemas.microsoft.com/office/powerpoint/2010/main" val="376850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63AC4B-DC0D-774A-B762-7465C14FC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0320E-7F94-F304-047D-266A48DE8560}"/>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67D74310-D71F-232A-28F9-B99CF677320E}"/>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60F6C394-5524-C76F-3739-B739BEAEC4F9}"/>
              </a:ext>
            </a:extLst>
          </p:cNvPr>
          <p:cNvSpPr txBox="1">
            <a:spLocks noGrp="1"/>
          </p:cNvSpPr>
          <p:nvPr>
            <p:ph type="body" sz="quarter" idx="13"/>
          </p:nvPr>
        </p:nvSpPr>
        <p:spPr>
          <a:xfrm>
            <a:off x="474663" y="1222375"/>
            <a:ext cx="11620500" cy="4708981"/>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Correlation coefficient:  </a:t>
            </a:r>
          </a:p>
          <a:p>
            <a:pPr lvl="1"/>
            <a:r>
              <a:rPr lang="en-US" dirty="0">
                <a:solidFill>
                  <a:schemeClr val="tx1"/>
                </a:solidFill>
                <a:latin typeface="Times New Roman" panose="02020603050405020304" pitchFamily="18" charset="0"/>
                <a:cs typeface="Times New Roman" panose="02020603050405020304" pitchFamily="18" charset="0"/>
              </a:rPr>
              <a:t>Pearson r Correlation is the most commonly used statistic to measure the degree of the relationship between linearly related variables.</a:t>
            </a:r>
          </a:p>
          <a:p>
            <a:pPr lvl="1"/>
            <a:r>
              <a:rPr lang="en-US" dirty="0">
                <a:solidFill>
                  <a:schemeClr val="tx1"/>
                </a:solidFill>
                <a:latin typeface="Times New Roman" panose="02020603050405020304" pitchFamily="18" charset="0"/>
                <a:cs typeface="Times New Roman" panose="02020603050405020304" pitchFamily="18" charset="0"/>
              </a:rPr>
              <a:t>r is always between −1 and +1 </a:t>
            </a:r>
          </a:p>
          <a:p>
            <a:pPr lvl="2"/>
            <a:r>
              <a:rPr lang="en-US" dirty="0">
                <a:solidFill>
                  <a:schemeClr val="tx1"/>
                </a:solidFill>
                <a:latin typeface="Times New Roman" panose="02020603050405020304" pitchFamily="18" charset="0"/>
                <a:cs typeface="Times New Roman" panose="02020603050405020304" pitchFamily="18" charset="0"/>
              </a:rPr>
              <a:t>r = 1: perfect positive</a:t>
            </a:r>
          </a:p>
          <a:p>
            <a:pPr lvl="2"/>
            <a:r>
              <a:rPr lang="en-US" dirty="0">
                <a:solidFill>
                  <a:schemeClr val="tx1"/>
                </a:solidFill>
                <a:latin typeface="Times New Roman" panose="02020603050405020304" pitchFamily="18" charset="0"/>
                <a:cs typeface="Times New Roman" panose="02020603050405020304" pitchFamily="18" charset="0"/>
              </a:rPr>
              <a:t>r = -1: perfect negative</a:t>
            </a:r>
          </a:p>
          <a:p>
            <a:pPr lvl="2"/>
            <a:r>
              <a:rPr lang="en-US" dirty="0">
                <a:solidFill>
                  <a:schemeClr val="tx1"/>
                </a:solidFill>
                <a:latin typeface="Times New Roman" panose="02020603050405020304" pitchFamily="18" charset="0"/>
                <a:cs typeface="Times New Roman" panose="02020603050405020304" pitchFamily="18" charset="0"/>
              </a:rPr>
              <a:t>r = 0: no linear relationship</a:t>
            </a:r>
          </a:p>
          <a:p>
            <a:pPr lvl="2"/>
            <a:endParaRPr lang="en-US" dirty="0">
              <a:solidFill>
                <a:schemeClr val="tx1"/>
              </a:solidFill>
              <a:latin typeface="Times New Roman" panose="02020603050405020304" pitchFamily="18" charset="0"/>
              <a:cs typeface="Times New Roman" panose="02020603050405020304" pitchFamily="18" charset="0"/>
            </a:endParaRPr>
          </a:p>
          <a:p>
            <a:pPr marL="457200" lvl="1" indent="0">
              <a:buNone/>
            </a:pPr>
            <a:r>
              <a:rPr lang="en-US" dirty="0">
                <a:solidFill>
                  <a:schemeClr val="tx2"/>
                </a:solidFill>
                <a:latin typeface="Times New Roman" panose="02020603050405020304" pitchFamily="18" charset="0"/>
                <a:cs typeface="Times New Roman" panose="02020603050405020304" pitchFamily="18" charset="0"/>
              </a:rPr>
              <a:t>The closer r is to +1 or –1, the stronger the correlation.</a:t>
            </a:r>
          </a:p>
          <a:p>
            <a:pPr lvl="3"/>
            <a:endParaRPr lang="en-US" dirty="0">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C059E19-B43B-65F0-B231-825341D3CD60}"/>
              </a:ext>
            </a:extLst>
          </p:cNvPr>
          <p:cNvSpPr txBox="1"/>
          <p:nvPr/>
        </p:nvSpPr>
        <p:spPr>
          <a:xfrm>
            <a:off x="6762750" y="2853601"/>
            <a:ext cx="43815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solidFill>
                  <a:schemeClr val="tx1"/>
                </a:solidFill>
              </a:rPr>
              <a:t>Husband’s age / Wife’s age</a:t>
            </a:r>
          </a:p>
          <a:p>
            <a:r>
              <a:rPr lang="en-US" dirty="0">
                <a:solidFill>
                  <a:schemeClr val="tx1"/>
                </a:solidFill>
              </a:rPr>
              <a:t>r = .94 (</a:t>
            </a:r>
            <a:r>
              <a:rPr lang="en-US" dirty="0">
                <a:solidFill>
                  <a:srgbClr val="C00000"/>
                </a:solidFill>
              </a:rPr>
              <a:t>strong positive correlation</a:t>
            </a:r>
            <a:r>
              <a:rPr lang="en-US" dirty="0">
                <a:solidFill>
                  <a:schemeClr val="tx1"/>
                </a:solidFill>
              </a:rPr>
              <a:t>)</a:t>
            </a:r>
          </a:p>
          <a:p>
            <a:r>
              <a:rPr lang="en-US" dirty="0">
                <a:solidFill>
                  <a:schemeClr val="tx1"/>
                </a:solidFill>
              </a:rPr>
              <a:t>Husband’s height / Wife’s height</a:t>
            </a:r>
          </a:p>
          <a:p>
            <a:r>
              <a:rPr lang="en-US" dirty="0">
                <a:solidFill>
                  <a:schemeClr val="tx1"/>
                </a:solidFill>
              </a:rPr>
              <a:t>r = .36 (</a:t>
            </a:r>
            <a:r>
              <a:rPr lang="en-US" dirty="0">
                <a:solidFill>
                  <a:srgbClr val="C00000"/>
                </a:solidFill>
              </a:rPr>
              <a:t>weak positive correlation</a:t>
            </a:r>
            <a:r>
              <a:rPr lang="en-US" dirty="0">
                <a:solidFill>
                  <a:schemeClr val="tx1"/>
                </a:solidFill>
              </a:rPr>
              <a:t>)</a:t>
            </a:r>
          </a:p>
          <a:p>
            <a:r>
              <a:rPr lang="en-US" dirty="0">
                <a:solidFill>
                  <a:schemeClr val="tx1"/>
                </a:solidFill>
              </a:rPr>
              <a:t>Distance of golf putt / percent success</a:t>
            </a:r>
          </a:p>
          <a:p>
            <a:r>
              <a:rPr lang="en-US" dirty="0">
                <a:solidFill>
                  <a:schemeClr val="tx1"/>
                </a:solidFill>
              </a:rPr>
              <a:t>r = -.94 (</a:t>
            </a:r>
            <a:r>
              <a:rPr lang="en-US" dirty="0">
                <a:solidFill>
                  <a:srgbClr val="C00000"/>
                </a:solidFill>
              </a:rPr>
              <a:t>strong negative correlation</a:t>
            </a:r>
            <a:r>
              <a:rPr lang="en-US" dirty="0">
                <a:solidFill>
                  <a:schemeClr val="tx1"/>
                </a:solidFill>
              </a:rPr>
              <a:t>)</a:t>
            </a:r>
          </a:p>
          <a:p>
            <a:endParaRPr lang="en-US" dirty="0">
              <a:solidFill>
                <a:schemeClr val="accent2"/>
              </a:solidFill>
            </a:endParaRPr>
          </a:p>
        </p:txBody>
      </p:sp>
    </p:spTree>
    <p:extLst>
      <p:ext uri="{BB962C8B-B14F-4D97-AF65-F5344CB8AC3E}">
        <p14:creationId xmlns:p14="http://schemas.microsoft.com/office/powerpoint/2010/main" val="153091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AF15EB-C1E1-B358-F293-C1DE431B7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0B2A38-287D-474B-F25F-10F753AE1C11}"/>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CFE74F55-B221-E99F-AEF9-7EA514170E76}"/>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97B29E09-8022-2D2B-FF44-EAE365A630BA}"/>
              </a:ext>
            </a:extLst>
          </p:cNvPr>
          <p:cNvSpPr txBox="1">
            <a:spLocks noGrp="1"/>
          </p:cNvSpPr>
          <p:nvPr>
            <p:ph type="body" sz="quarter" idx="13"/>
          </p:nvPr>
        </p:nvSpPr>
        <p:spPr>
          <a:xfrm>
            <a:off x="474663" y="1222375"/>
            <a:ext cx="11620500" cy="584775"/>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Pearson r Correlation: Example</a:t>
            </a:r>
          </a:p>
        </p:txBody>
      </p:sp>
      <p:sp>
        <p:nvSpPr>
          <p:cNvPr id="5" name="TextBox 4">
            <a:extLst>
              <a:ext uri="{FF2B5EF4-FFF2-40B4-BE49-F238E27FC236}">
                <a16:creationId xmlns:a16="http://schemas.microsoft.com/office/drawing/2014/main" id="{7961C19A-7FFD-6849-5015-24C34F17A86C}"/>
              </a:ext>
            </a:extLst>
          </p:cNvPr>
          <p:cNvSpPr txBox="1"/>
          <p:nvPr/>
        </p:nvSpPr>
        <p:spPr>
          <a:xfrm>
            <a:off x="3048000" y="1991796"/>
            <a:ext cx="6096000" cy="369332"/>
          </a:xfrm>
          <a:prstGeom prst="rect">
            <a:avLst/>
          </a:prstGeom>
          <a:noFill/>
        </p:spPr>
        <p:txBody>
          <a:bodyPr wrap="square">
            <a:spAutoFit/>
          </a:bodyPr>
          <a:lstStyle/>
          <a:p>
            <a:r>
              <a:rPr lang="en-US" dirty="0"/>
              <a:t>X=[1,2,3], Y=[2,4,6]</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035F24F-4DCC-CF52-A1AE-05A9E9CEE140}"/>
                  </a:ext>
                </a:extLst>
              </p:cNvPr>
              <p:cNvGraphicFramePr>
                <a:graphicFrameLocks noGrp="1"/>
              </p:cNvGraphicFramePr>
              <p:nvPr>
                <p:extLst>
                  <p:ext uri="{D42A27DB-BD31-4B8C-83A1-F6EECF244321}">
                    <p14:modId xmlns:p14="http://schemas.microsoft.com/office/powerpoint/2010/main" val="4202179710"/>
                  </p:ext>
                </p:extLst>
              </p:nvPr>
            </p:nvGraphicFramePr>
            <p:xfrm>
              <a:off x="2143125" y="2644760"/>
              <a:ext cx="3952875" cy="1463040"/>
            </p:xfrm>
            <a:graphic>
              <a:graphicData uri="http://schemas.openxmlformats.org/drawingml/2006/table">
                <a:tbl>
                  <a:tblPr>
                    <a:tableStyleId>{5940675A-B579-460E-94D1-54222C63F5DA}</a:tableStyleId>
                  </a:tblPr>
                  <a:tblGrid>
                    <a:gridCol w="561975">
                      <a:extLst>
                        <a:ext uri="{9D8B030D-6E8A-4147-A177-3AD203B41FA5}">
                          <a16:colId xmlns:a16="http://schemas.microsoft.com/office/drawing/2014/main" val="4018404140"/>
                        </a:ext>
                      </a:extLst>
                    </a:gridCol>
                    <a:gridCol w="523875">
                      <a:extLst>
                        <a:ext uri="{9D8B030D-6E8A-4147-A177-3AD203B41FA5}">
                          <a16:colId xmlns:a16="http://schemas.microsoft.com/office/drawing/2014/main" val="128034050"/>
                        </a:ext>
                      </a:extLst>
                    </a:gridCol>
                    <a:gridCol w="1000125">
                      <a:extLst>
                        <a:ext uri="{9D8B030D-6E8A-4147-A177-3AD203B41FA5}">
                          <a16:colId xmlns:a16="http://schemas.microsoft.com/office/drawing/2014/main" val="2757343102"/>
                        </a:ext>
                      </a:extLst>
                    </a:gridCol>
                    <a:gridCol w="885825">
                      <a:extLst>
                        <a:ext uri="{9D8B030D-6E8A-4147-A177-3AD203B41FA5}">
                          <a16:colId xmlns:a16="http://schemas.microsoft.com/office/drawing/2014/main" val="1421326838"/>
                        </a:ext>
                      </a:extLst>
                    </a:gridCol>
                    <a:gridCol w="981075">
                      <a:extLst>
                        <a:ext uri="{9D8B030D-6E8A-4147-A177-3AD203B41FA5}">
                          <a16:colId xmlns:a16="http://schemas.microsoft.com/office/drawing/2014/main" val="21959169"/>
                        </a:ext>
                      </a:extLst>
                    </a:gridCol>
                  </a:tblGrid>
                  <a:tr h="0">
                    <a:tc>
                      <a:txBody>
                        <a:bodyPr/>
                        <a:lstStyle/>
                        <a:p>
                          <a:pPr algn="ctr"/>
                          <a:r>
                            <a:rPr lang="en-US" dirty="0"/>
                            <a:t>(</a:t>
                          </a:r>
                          <a14:m>
                            <m:oMath xmlns:m="http://schemas.openxmlformats.org/officeDocument/2006/math">
                              <m:r>
                                <a:rPr lang="en-US" b="0" i="1" smtClean="0">
                                  <a:latin typeface="Cambria Math" panose="02040503050406030204" pitchFamily="18" charset="0"/>
                                </a:rPr>
                                <m:t>𝑋</m:t>
                              </m:r>
                            </m:oMath>
                          </a14:m>
                          <a:r>
                            <a:rPr lang="en-US" dirty="0"/>
                            <a:t>)</a:t>
                          </a:r>
                        </a:p>
                      </a:txBody>
                      <a:tcPr anchor="ctr"/>
                    </a:tc>
                    <a:tc>
                      <a:txBody>
                        <a:bodyPr/>
                        <a:lstStyle/>
                        <a:p>
                          <a:pPr algn="ctr"/>
                          <a:r>
                            <a:rPr lang="en-US" dirty="0"/>
                            <a:t>(</a:t>
                          </a:r>
                          <a14:m>
                            <m:oMath xmlns:m="http://schemas.openxmlformats.org/officeDocument/2006/math">
                              <m:r>
                                <a:rPr lang="en-US" b="0" i="1" smtClean="0">
                                  <a:latin typeface="Cambria Math" panose="02040503050406030204" pitchFamily="18" charset="0"/>
                                </a:rPr>
                                <m:t>𝑌</m:t>
                              </m:r>
                            </m:oMath>
                          </a14:m>
                          <a:r>
                            <a:rPr lang="en-US" dirty="0"/>
                            <a:t>)</a:t>
                          </a:r>
                        </a:p>
                      </a:txBody>
                      <a:tcPr anchor="ctr"/>
                    </a:tc>
                    <a:tc>
                      <a:txBody>
                        <a:bodyPr/>
                        <a:lstStyle/>
                        <a:p>
                          <a:pPr algn="ctr"/>
                          <a:r>
                            <a:rPr lang="en-US" dirty="0"/>
                            <a:t>(</a:t>
                          </a:r>
                          <a14:m>
                            <m:oMath xmlns:m="http://schemas.openxmlformats.org/officeDocument/2006/math">
                              <m:r>
                                <m:rPr>
                                  <m:sty m:val="p"/>
                                </m:rPr>
                                <a:rPr lang="en-US" b="0" i="0" smtClean="0">
                                  <a:latin typeface="Cambria Math" panose="02040503050406030204" pitchFamily="18" charset="0"/>
                                </a:rPr>
                                <m:t>X</m:t>
                              </m:r>
                              <m:r>
                                <a:rPr lang="en-US" b="0" i="1" smtClean="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oMath>
                          </a14:m>
                          <a:r>
                            <a:rPr lang="en-US" dirty="0"/>
                            <a:t>)</a:t>
                          </a:r>
                        </a:p>
                      </a:txBody>
                      <a:tcPr anchor="ctr"/>
                    </a:tc>
                    <a:tc>
                      <a:txBody>
                        <a:bodyPr/>
                        <a:lstStyle/>
                        <a:p>
                          <a:pPr algn="ctr"/>
                          <a:r>
                            <a:rPr lang="en-US" dirty="0"/>
                            <a:t>(</a:t>
                          </a:r>
                          <a14:m>
                            <m:oMath xmlns:m="http://schemas.openxmlformats.org/officeDocument/2006/math">
                              <m:r>
                                <m:rPr>
                                  <m:sty m:val="p"/>
                                </m:rPr>
                                <a:rPr lang="en-US" b="0" i="0" smtClean="0">
                                  <a:latin typeface="Cambria Math" panose="02040503050406030204" pitchFamily="18" charset="0"/>
                                </a:rPr>
                                <m:t>Y</m:t>
                              </m:r>
                              <m:r>
                                <a:rPr lang="en-US" b="0" i="1" smtClean="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oMath>
                          </a14:m>
                          <a:r>
                            <a:rPr lang="en-US" dirty="0"/>
                            <a:t>)</a:t>
                          </a:r>
                        </a:p>
                      </a:txBody>
                      <a:tcPr anchor="ctr"/>
                    </a:tc>
                    <a:tc>
                      <a:txBody>
                        <a:bodyPr/>
                        <a:lstStyle/>
                        <a:p>
                          <a:pPr algn="ctr"/>
                          <a:r>
                            <a:rPr lang="en-US"/>
                            <a:t>Product</a:t>
                          </a:r>
                        </a:p>
                      </a:txBody>
                      <a:tcPr anchor="ctr"/>
                    </a:tc>
                    <a:extLst>
                      <a:ext uri="{0D108BD9-81ED-4DB2-BD59-A6C34878D82A}">
                        <a16:rowId xmlns:a16="http://schemas.microsoft.com/office/drawing/2014/main" val="1583255152"/>
                      </a:ext>
                    </a:extLst>
                  </a:tr>
                  <a:tr h="0">
                    <a:tc>
                      <a:txBody>
                        <a:bodyPr/>
                        <a:lstStyle/>
                        <a:p>
                          <a:pPr algn="ctr"/>
                          <a:r>
                            <a:rPr lang="en-US"/>
                            <a:t>1</a:t>
                          </a:r>
                        </a:p>
                      </a:txBody>
                      <a:tcPr anchor="ctr"/>
                    </a:tc>
                    <a:tc>
                      <a:txBody>
                        <a:bodyPr/>
                        <a:lstStyle/>
                        <a:p>
                          <a:pPr algn="ctr"/>
                          <a:r>
                            <a:rPr lang="en-US"/>
                            <a:t>2</a:t>
                          </a:r>
                        </a:p>
                      </a:txBody>
                      <a:tcPr anchor="ctr"/>
                    </a:tc>
                    <a:tc>
                      <a:txBody>
                        <a:bodyPr/>
                        <a:lstStyle/>
                        <a:p>
                          <a:pPr algn="ctr"/>
                          <a:r>
                            <a:rPr lang="en-US"/>
                            <a:t>-1</a:t>
                          </a:r>
                        </a:p>
                      </a:txBody>
                      <a:tcPr anchor="ctr"/>
                    </a:tc>
                    <a:tc>
                      <a:txBody>
                        <a:bodyPr/>
                        <a:lstStyle/>
                        <a:p>
                          <a:pPr algn="ctr"/>
                          <a:r>
                            <a:rPr lang="en-US"/>
                            <a:t>-2</a:t>
                          </a:r>
                        </a:p>
                      </a:txBody>
                      <a:tcPr anchor="ctr"/>
                    </a:tc>
                    <a:tc>
                      <a:txBody>
                        <a:bodyPr/>
                        <a:lstStyle/>
                        <a:p>
                          <a:pPr algn="ctr"/>
                          <a:r>
                            <a:rPr lang="en-US"/>
                            <a:t>2</a:t>
                          </a:r>
                        </a:p>
                      </a:txBody>
                      <a:tcPr anchor="ctr"/>
                    </a:tc>
                    <a:extLst>
                      <a:ext uri="{0D108BD9-81ED-4DB2-BD59-A6C34878D82A}">
                        <a16:rowId xmlns:a16="http://schemas.microsoft.com/office/drawing/2014/main" val="2487967104"/>
                      </a:ext>
                    </a:extLst>
                  </a:tr>
                  <a:tr h="0">
                    <a:tc>
                      <a:txBody>
                        <a:bodyPr/>
                        <a:lstStyle/>
                        <a:p>
                          <a:pPr algn="ctr"/>
                          <a:r>
                            <a:rPr lang="en-US"/>
                            <a:t>2</a:t>
                          </a:r>
                        </a:p>
                      </a:txBody>
                      <a:tcPr anchor="ctr"/>
                    </a:tc>
                    <a:tc>
                      <a:txBody>
                        <a:bodyPr/>
                        <a:lstStyle/>
                        <a:p>
                          <a:pPr algn="ctr"/>
                          <a:r>
                            <a:rPr lang="en-US"/>
                            <a:t>4</a:t>
                          </a:r>
                        </a:p>
                      </a:txBody>
                      <a:tcPr anchor="ctr"/>
                    </a:tc>
                    <a:tc>
                      <a:txBody>
                        <a:bodyPr/>
                        <a:lstStyle/>
                        <a:p>
                          <a:pPr algn="ctr"/>
                          <a:r>
                            <a:rPr lang="en-US"/>
                            <a:t>0</a:t>
                          </a:r>
                        </a:p>
                      </a:txBody>
                      <a:tcPr anchor="ctr"/>
                    </a:tc>
                    <a:tc>
                      <a:txBody>
                        <a:bodyPr/>
                        <a:lstStyle/>
                        <a:p>
                          <a:pPr algn="ctr"/>
                          <a:r>
                            <a:rPr lang="en-US"/>
                            <a:t>0</a:t>
                          </a:r>
                        </a:p>
                      </a:txBody>
                      <a:tcPr anchor="ctr"/>
                    </a:tc>
                    <a:tc>
                      <a:txBody>
                        <a:bodyPr/>
                        <a:lstStyle/>
                        <a:p>
                          <a:pPr algn="ctr"/>
                          <a:r>
                            <a:rPr lang="en-US"/>
                            <a:t>0</a:t>
                          </a:r>
                        </a:p>
                      </a:txBody>
                      <a:tcPr anchor="ctr"/>
                    </a:tc>
                    <a:extLst>
                      <a:ext uri="{0D108BD9-81ED-4DB2-BD59-A6C34878D82A}">
                        <a16:rowId xmlns:a16="http://schemas.microsoft.com/office/drawing/2014/main" val="4082920521"/>
                      </a:ext>
                    </a:extLst>
                  </a:tr>
                  <a:tr h="0">
                    <a:tc>
                      <a:txBody>
                        <a:bodyPr/>
                        <a:lstStyle/>
                        <a:p>
                          <a:pPr algn="ctr"/>
                          <a:r>
                            <a:rPr lang="en-US"/>
                            <a:t>3</a:t>
                          </a:r>
                        </a:p>
                      </a:txBody>
                      <a:tcPr anchor="ctr"/>
                    </a:tc>
                    <a:tc>
                      <a:txBody>
                        <a:bodyPr/>
                        <a:lstStyle/>
                        <a:p>
                          <a:pPr algn="ctr"/>
                          <a:r>
                            <a:rPr lang="en-US"/>
                            <a:t>6</a:t>
                          </a:r>
                        </a:p>
                      </a:txBody>
                      <a:tcPr anchor="ctr"/>
                    </a:tc>
                    <a:tc>
                      <a:txBody>
                        <a:bodyPr/>
                        <a:lstStyle/>
                        <a:p>
                          <a:pPr algn="ctr"/>
                          <a:r>
                            <a:rPr lang="en-US"/>
                            <a:t>1</a:t>
                          </a:r>
                        </a:p>
                      </a:txBody>
                      <a:tcPr anchor="ctr"/>
                    </a:tc>
                    <a:tc>
                      <a:txBody>
                        <a:bodyPr/>
                        <a:lstStyle/>
                        <a:p>
                          <a:pPr algn="ctr"/>
                          <a:r>
                            <a:rPr lang="en-US"/>
                            <a:t>2</a:t>
                          </a:r>
                        </a:p>
                      </a:txBody>
                      <a:tcPr anchor="ctr"/>
                    </a:tc>
                    <a:tc>
                      <a:txBody>
                        <a:bodyPr/>
                        <a:lstStyle/>
                        <a:p>
                          <a:pPr algn="ctr"/>
                          <a:r>
                            <a:rPr lang="en-US" dirty="0"/>
                            <a:t>2</a:t>
                          </a:r>
                        </a:p>
                      </a:txBody>
                      <a:tcPr anchor="ctr"/>
                    </a:tc>
                    <a:extLst>
                      <a:ext uri="{0D108BD9-81ED-4DB2-BD59-A6C34878D82A}">
                        <a16:rowId xmlns:a16="http://schemas.microsoft.com/office/drawing/2014/main" val="1763492717"/>
                      </a:ext>
                    </a:extLst>
                  </a:tr>
                </a:tbl>
              </a:graphicData>
            </a:graphic>
          </p:graphicFrame>
        </mc:Choice>
        <mc:Fallback xmlns="">
          <p:graphicFrame>
            <p:nvGraphicFramePr>
              <p:cNvPr id="6" name="Table 5">
                <a:extLst>
                  <a:ext uri="{FF2B5EF4-FFF2-40B4-BE49-F238E27FC236}">
                    <a16:creationId xmlns:a16="http://schemas.microsoft.com/office/drawing/2014/main" id="{3035F24F-4DCC-CF52-A1AE-05A9E9CEE140}"/>
                  </a:ext>
                </a:extLst>
              </p:cNvPr>
              <p:cNvGraphicFramePr>
                <a:graphicFrameLocks noGrp="1"/>
              </p:cNvGraphicFramePr>
              <p:nvPr>
                <p:extLst>
                  <p:ext uri="{D42A27DB-BD31-4B8C-83A1-F6EECF244321}">
                    <p14:modId xmlns:p14="http://schemas.microsoft.com/office/powerpoint/2010/main" val="4202179710"/>
                  </p:ext>
                </p:extLst>
              </p:nvPr>
            </p:nvGraphicFramePr>
            <p:xfrm>
              <a:off x="2143125" y="2644760"/>
              <a:ext cx="3952875" cy="1463040"/>
            </p:xfrm>
            <a:graphic>
              <a:graphicData uri="http://schemas.openxmlformats.org/drawingml/2006/table">
                <a:tbl>
                  <a:tblPr>
                    <a:tableStyleId>{5940675A-B579-460E-94D1-54222C63F5DA}</a:tableStyleId>
                  </a:tblPr>
                  <a:tblGrid>
                    <a:gridCol w="561975">
                      <a:extLst>
                        <a:ext uri="{9D8B030D-6E8A-4147-A177-3AD203B41FA5}">
                          <a16:colId xmlns:a16="http://schemas.microsoft.com/office/drawing/2014/main" val="4018404140"/>
                        </a:ext>
                      </a:extLst>
                    </a:gridCol>
                    <a:gridCol w="523875">
                      <a:extLst>
                        <a:ext uri="{9D8B030D-6E8A-4147-A177-3AD203B41FA5}">
                          <a16:colId xmlns:a16="http://schemas.microsoft.com/office/drawing/2014/main" val="128034050"/>
                        </a:ext>
                      </a:extLst>
                    </a:gridCol>
                    <a:gridCol w="1000125">
                      <a:extLst>
                        <a:ext uri="{9D8B030D-6E8A-4147-A177-3AD203B41FA5}">
                          <a16:colId xmlns:a16="http://schemas.microsoft.com/office/drawing/2014/main" val="2757343102"/>
                        </a:ext>
                      </a:extLst>
                    </a:gridCol>
                    <a:gridCol w="885825">
                      <a:extLst>
                        <a:ext uri="{9D8B030D-6E8A-4147-A177-3AD203B41FA5}">
                          <a16:colId xmlns:a16="http://schemas.microsoft.com/office/drawing/2014/main" val="1421326838"/>
                        </a:ext>
                      </a:extLst>
                    </a:gridCol>
                    <a:gridCol w="981075">
                      <a:extLst>
                        <a:ext uri="{9D8B030D-6E8A-4147-A177-3AD203B41FA5}">
                          <a16:colId xmlns:a16="http://schemas.microsoft.com/office/drawing/2014/main" val="21959169"/>
                        </a:ext>
                      </a:extLst>
                    </a:gridCol>
                  </a:tblGrid>
                  <a:tr h="365760">
                    <a:tc>
                      <a:txBody>
                        <a:bodyPr/>
                        <a:lstStyle/>
                        <a:p>
                          <a:endParaRPr lang="en-US"/>
                        </a:p>
                      </a:txBody>
                      <a:tcPr anchor="ctr">
                        <a:blipFill>
                          <a:blip r:embed="rId3"/>
                          <a:stretch>
                            <a:fillRect l="-1087" t="-8333" r="-608696" b="-328333"/>
                          </a:stretch>
                        </a:blipFill>
                      </a:tcPr>
                    </a:tc>
                    <a:tc>
                      <a:txBody>
                        <a:bodyPr/>
                        <a:lstStyle/>
                        <a:p>
                          <a:endParaRPr lang="en-US"/>
                        </a:p>
                      </a:txBody>
                      <a:tcPr anchor="ctr">
                        <a:blipFill>
                          <a:blip r:embed="rId3"/>
                          <a:stretch>
                            <a:fillRect l="-108140" t="-8333" r="-551163" b="-328333"/>
                          </a:stretch>
                        </a:blipFill>
                      </a:tcPr>
                    </a:tc>
                    <a:tc>
                      <a:txBody>
                        <a:bodyPr/>
                        <a:lstStyle/>
                        <a:p>
                          <a:endParaRPr lang="en-US"/>
                        </a:p>
                      </a:txBody>
                      <a:tcPr anchor="ctr">
                        <a:blipFill>
                          <a:blip r:embed="rId3"/>
                          <a:stretch>
                            <a:fillRect l="-109146" t="-8333" r="-189024" b="-328333"/>
                          </a:stretch>
                        </a:blipFill>
                      </a:tcPr>
                    </a:tc>
                    <a:tc>
                      <a:txBody>
                        <a:bodyPr/>
                        <a:lstStyle/>
                        <a:p>
                          <a:endParaRPr lang="en-US"/>
                        </a:p>
                      </a:txBody>
                      <a:tcPr anchor="ctr">
                        <a:blipFill>
                          <a:blip r:embed="rId3"/>
                          <a:stretch>
                            <a:fillRect l="-234932" t="-8333" r="-112329" b="-328333"/>
                          </a:stretch>
                        </a:blipFill>
                      </a:tcPr>
                    </a:tc>
                    <a:tc>
                      <a:txBody>
                        <a:bodyPr/>
                        <a:lstStyle/>
                        <a:p>
                          <a:pPr algn="ctr"/>
                          <a:r>
                            <a:rPr lang="en-US"/>
                            <a:t>Product</a:t>
                          </a:r>
                        </a:p>
                      </a:txBody>
                      <a:tcPr anchor="ctr"/>
                    </a:tc>
                    <a:extLst>
                      <a:ext uri="{0D108BD9-81ED-4DB2-BD59-A6C34878D82A}">
                        <a16:rowId xmlns:a16="http://schemas.microsoft.com/office/drawing/2014/main" val="1583255152"/>
                      </a:ext>
                    </a:extLst>
                  </a:tr>
                  <a:tr h="365760">
                    <a:tc>
                      <a:txBody>
                        <a:bodyPr/>
                        <a:lstStyle/>
                        <a:p>
                          <a:pPr algn="ctr"/>
                          <a:r>
                            <a:rPr lang="en-US"/>
                            <a:t>1</a:t>
                          </a:r>
                        </a:p>
                      </a:txBody>
                      <a:tcPr anchor="ctr"/>
                    </a:tc>
                    <a:tc>
                      <a:txBody>
                        <a:bodyPr/>
                        <a:lstStyle/>
                        <a:p>
                          <a:pPr algn="ctr"/>
                          <a:r>
                            <a:rPr lang="en-US"/>
                            <a:t>2</a:t>
                          </a:r>
                        </a:p>
                      </a:txBody>
                      <a:tcPr anchor="ctr"/>
                    </a:tc>
                    <a:tc>
                      <a:txBody>
                        <a:bodyPr/>
                        <a:lstStyle/>
                        <a:p>
                          <a:pPr algn="ctr"/>
                          <a:r>
                            <a:rPr lang="en-US"/>
                            <a:t>-1</a:t>
                          </a:r>
                        </a:p>
                      </a:txBody>
                      <a:tcPr anchor="ctr"/>
                    </a:tc>
                    <a:tc>
                      <a:txBody>
                        <a:bodyPr/>
                        <a:lstStyle/>
                        <a:p>
                          <a:pPr algn="ctr"/>
                          <a:r>
                            <a:rPr lang="en-US"/>
                            <a:t>-2</a:t>
                          </a:r>
                        </a:p>
                      </a:txBody>
                      <a:tcPr anchor="ctr"/>
                    </a:tc>
                    <a:tc>
                      <a:txBody>
                        <a:bodyPr/>
                        <a:lstStyle/>
                        <a:p>
                          <a:pPr algn="ctr"/>
                          <a:r>
                            <a:rPr lang="en-US"/>
                            <a:t>2</a:t>
                          </a:r>
                        </a:p>
                      </a:txBody>
                      <a:tcPr anchor="ctr"/>
                    </a:tc>
                    <a:extLst>
                      <a:ext uri="{0D108BD9-81ED-4DB2-BD59-A6C34878D82A}">
                        <a16:rowId xmlns:a16="http://schemas.microsoft.com/office/drawing/2014/main" val="2487967104"/>
                      </a:ext>
                    </a:extLst>
                  </a:tr>
                  <a:tr h="365760">
                    <a:tc>
                      <a:txBody>
                        <a:bodyPr/>
                        <a:lstStyle/>
                        <a:p>
                          <a:pPr algn="ctr"/>
                          <a:r>
                            <a:rPr lang="en-US"/>
                            <a:t>2</a:t>
                          </a:r>
                        </a:p>
                      </a:txBody>
                      <a:tcPr anchor="ctr"/>
                    </a:tc>
                    <a:tc>
                      <a:txBody>
                        <a:bodyPr/>
                        <a:lstStyle/>
                        <a:p>
                          <a:pPr algn="ctr"/>
                          <a:r>
                            <a:rPr lang="en-US"/>
                            <a:t>4</a:t>
                          </a:r>
                        </a:p>
                      </a:txBody>
                      <a:tcPr anchor="ctr"/>
                    </a:tc>
                    <a:tc>
                      <a:txBody>
                        <a:bodyPr/>
                        <a:lstStyle/>
                        <a:p>
                          <a:pPr algn="ctr"/>
                          <a:r>
                            <a:rPr lang="en-US"/>
                            <a:t>0</a:t>
                          </a:r>
                        </a:p>
                      </a:txBody>
                      <a:tcPr anchor="ctr"/>
                    </a:tc>
                    <a:tc>
                      <a:txBody>
                        <a:bodyPr/>
                        <a:lstStyle/>
                        <a:p>
                          <a:pPr algn="ctr"/>
                          <a:r>
                            <a:rPr lang="en-US"/>
                            <a:t>0</a:t>
                          </a:r>
                        </a:p>
                      </a:txBody>
                      <a:tcPr anchor="ctr"/>
                    </a:tc>
                    <a:tc>
                      <a:txBody>
                        <a:bodyPr/>
                        <a:lstStyle/>
                        <a:p>
                          <a:pPr algn="ctr"/>
                          <a:r>
                            <a:rPr lang="en-US"/>
                            <a:t>0</a:t>
                          </a:r>
                        </a:p>
                      </a:txBody>
                      <a:tcPr anchor="ctr"/>
                    </a:tc>
                    <a:extLst>
                      <a:ext uri="{0D108BD9-81ED-4DB2-BD59-A6C34878D82A}">
                        <a16:rowId xmlns:a16="http://schemas.microsoft.com/office/drawing/2014/main" val="4082920521"/>
                      </a:ext>
                    </a:extLst>
                  </a:tr>
                  <a:tr h="365760">
                    <a:tc>
                      <a:txBody>
                        <a:bodyPr/>
                        <a:lstStyle/>
                        <a:p>
                          <a:pPr algn="ctr"/>
                          <a:r>
                            <a:rPr lang="en-US"/>
                            <a:t>3</a:t>
                          </a:r>
                        </a:p>
                      </a:txBody>
                      <a:tcPr anchor="ctr"/>
                    </a:tc>
                    <a:tc>
                      <a:txBody>
                        <a:bodyPr/>
                        <a:lstStyle/>
                        <a:p>
                          <a:pPr algn="ctr"/>
                          <a:r>
                            <a:rPr lang="en-US"/>
                            <a:t>6</a:t>
                          </a:r>
                        </a:p>
                      </a:txBody>
                      <a:tcPr anchor="ctr"/>
                    </a:tc>
                    <a:tc>
                      <a:txBody>
                        <a:bodyPr/>
                        <a:lstStyle/>
                        <a:p>
                          <a:pPr algn="ctr"/>
                          <a:r>
                            <a:rPr lang="en-US"/>
                            <a:t>1</a:t>
                          </a:r>
                        </a:p>
                      </a:txBody>
                      <a:tcPr anchor="ctr"/>
                    </a:tc>
                    <a:tc>
                      <a:txBody>
                        <a:bodyPr/>
                        <a:lstStyle/>
                        <a:p>
                          <a:pPr algn="ctr"/>
                          <a:r>
                            <a:rPr lang="en-US"/>
                            <a:t>2</a:t>
                          </a:r>
                        </a:p>
                      </a:txBody>
                      <a:tcPr anchor="ctr"/>
                    </a:tc>
                    <a:tc>
                      <a:txBody>
                        <a:bodyPr/>
                        <a:lstStyle/>
                        <a:p>
                          <a:pPr algn="ctr"/>
                          <a:r>
                            <a:rPr lang="en-US" dirty="0"/>
                            <a:t>2</a:t>
                          </a:r>
                        </a:p>
                      </a:txBody>
                      <a:tcPr anchor="ctr"/>
                    </a:tc>
                    <a:extLst>
                      <a:ext uri="{0D108BD9-81ED-4DB2-BD59-A6C34878D82A}">
                        <a16:rowId xmlns:a16="http://schemas.microsoft.com/office/drawing/2014/main" val="1763492717"/>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3E4525A-BC66-1263-58E3-0BCA132F104D}"/>
                  </a:ext>
                </a:extLst>
              </p:cNvPr>
              <p:cNvSpPr txBox="1"/>
              <p:nvPr/>
            </p:nvSpPr>
            <p:spPr>
              <a:xfrm>
                <a:off x="5924550" y="2084129"/>
                <a:ext cx="1309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=2,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r>
                        <a:rPr lang="en-US" b="0" i="1" smtClean="0">
                          <a:latin typeface="Cambria Math" panose="02040503050406030204" pitchFamily="18" charset="0"/>
                        </a:rPr>
                        <m:t>=4</m:t>
                      </m:r>
                    </m:oMath>
                  </m:oMathPara>
                </a14:m>
                <a:endParaRPr lang="en-US" dirty="0"/>
              </a:p>
            </p:txBody>
          </p:sp>
        </mc:Choice>
        <mc:Fallback xmlns="">
          <p:sp>
            <p:nvSpPr>
              <p:cNvPr id="7" name="TextBox 6">
                <a:extLst>
                  <a:ext uri="{FF2B5EF4-FFF2-40B4-BE49-F238E27FC236}">
                    <a16:creationId xmlns:a16="http://schemas.microsoft.com/office/drawing/2014/main" id="{C3E4525A-BC66-1263-58E3-0BCA132F104D}"/>
                  </a:ext>
                </a:extLst>
              </p:cNvPr>
              <p:cNvSpPr txBox="1">
                <a:spLocks noRot="1" noChangeAspect="1" noMove="1" noResize="1" noEditPoints="1" noAdjustHandles="1" noChangeArrowheads="1" noChangeShapeType="1" noTextEdit="1"/>
              </p:cNvSpPr>
              <p:nvPr/>
            </p:nvSpPr>
            <p:spPr>
              <a:xfrm>
                <a:off x="5924550" y="2084129"/>
                <a:ext cx="1309718" cy="276999"/>
              </a:xfrm>
              <a:prstGeom prst="rect">
                <a:avLst/>
              </a:prstGeom>
              <a:blipFill>
                <a:blip r:embed="rId4"/>
                <a:stretch>
                  <a:fillRect l="-3721" t="-4444" r="-3256"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151E664-F9D1-B119-362D-E3B88820B22A}"/>
                  </a:ext>
                </a:extLst>
              </p:cNvPr>
              <p:cNvSpPr txBox="1"/>
              <p:nvPr/>
            </p:nvSpPr>
            <p:spPr>
              <a:xfrm>
                <a:off x="4842908" y="4659338"/>
                <a:ext cx="1736501" cy="5721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ad>
                            <m:radPr>
                              <m:degHide m:val="on"/>
                              <m:ctrlPr>
                                <a:rPr lang="en-US" i="1">
                                  <a:latin typeface="Cambria Math" panose="02040503050406030204" pitchFamily="18" charset="0"/>
                                </a:rPr>
                              </m:ctrlPr>
                            </m:radPr>
                            <m:deg/>
                            <m:e>
                              <m:r>
                                <a:rPr lang="en-US" b="0" i="1" smtClean="0">
                                  <a:latin typeface="Cambria Math" panose="02040503050406030204" pitchFamily="18" charset="0"/>
                                </a:rPr>
                                <m:t>2</m:t>
                              </m:r>
                            </m:e>
                          </m:rad>
                          <m:r>
                            <a:rPr lang="en-US" i="1" smtClean="0">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rPr>
                              </m:ctrlPr>
                            </m:radPr>
                            <m:deg/>
                            <m:e>
                              <m:r>
                                <a:rPr lang="en-US" b="0" i="1" smtClean="0">
                                  <a:latin typeface="Cambria Math" panose="02040503050406030204" pitchFamily="18" charset="0"/>
                                </a:rPr>
                                <m:t>8</m:t>
                              </m:r>
                            </m:e>
                          </m:rad>
                        </m:den>
                      </m:f>
                      <m:r>
                        <a:rPr lang="en-US" b="0" i="1" smtClean="0">
                          <a:latin typeface="Cambria Math" panose="02040503050406030204" pitchFamily="18" charset="0"/>
                        </a:rPr>
                        <m:t>=1</m:t>
                      </m:r>
                    </m:oMath>
                  </m:oMathPara>
                </a14:m>
                <a:endParaRPr lang="en-US" dirty="0"/>
              </a:p>
            </p:txBody>
          </p:sp>
        </mc:Choice>
        <mc:Fallback xmlns="">
          <p:sp>
            <p:nvSpPr>
              <p:cNvPr id="10" name="TextBox 9">
                <a:extLst>
                  <a:ext uri="{FF2B5EF4-FFF2-40B4-BE49-F238E27FC236}">
                    <a16:creationId xmlns:a16="http://schemas.microsoft.com/office/drawing/2014/main" id="{C151E664-F9D1-B119-362D-E3B88820B22A}"/>
                  </a:ext>
                </a:extLst>
              </p:cNvPr>
              <p:cNvSpPr txBox="1">
                <a:spLocks noRot="1" noChangeAspect="1" noMove="1" noResize="1" noEditPoints="1" noAdjustHandles="1" noChangeArrowheads="1" noChangeShapeType="1" noTextEdit="1"/>
              </p:cNvSpPr>
              <p:nvPr/>
            </p:nvSpPr>
            <p:spPr>
              <a:xfrm>
                <a:off x="4842908" y="4659338"/>
                <a:ext cx="1736501" cy="572144"/>
              </a:xfrm>
              <a:prstGeom prst="rect">
                <a:avLst/>
              </a:prstGeom>
              <a:blipFill>
                <a:blip r:embed="rId5"/>
                <a:stretch>
                  <a:fillRect/>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B45E3535-FCE1-9FE3-A779-39C4ECA167A9}"/>
              </a:ext>
            </a:extLst>
          </p:cNvPr>
          <p:cNvPicPr>
            <a:picLocks noChangeAspect="1"/>
          </p:cNvPicPr>
          <p:nvPr/>
        </p:nvPicPr>
        <p:blipFill>
          <a:blip r:embed="rId6"/>
          <a:stretch>
            <a:fillRect/>
          </a:stretch>
        </p:blipFill>
        <p:spPr>
          <a:xfrm>
            <a:off x="7019598" y="2926441"/>
            <a:ext cx="3184538" cy="787573"/>
          </a:xfrm>
          <a:prstGeom prst="rect">
            <a:avLst/>
          </a:prstGeom>
        </p:spPr>
      </p:pic>
    </p:spTree>
    <p:extLst>
      <p:ext uri="{BB962C8B-B14F-4D97-AF65-F5344CB8AC3E}">
        <p14:creationId xmlns:p14="http://schemas.microsoft.com/office/powerpoint/2010/main" val="208491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AB5C70-FBC9-4B17-6DC0-74249E2EF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9B18B-035F-9BF1-00E8-2471000D233B}"/>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18FCFB0A-D224-BF7B-7C54-818E07F103E0}"/>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3" name="Picture 1029">
            <a:extLst>
              <a:ext uri="{FF2B5EF4-FFF2-40B4-BE49-F238E27FC236}">
                <a16:creationId xmlns:a16="http://schemas.microsoft.com/office/drawing/2014/main" id="{738FCBAD-905D-275D-393D-3029C7158227}"/>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a:xfrm>
            <a:off x="3483132" y="83820"/>
            <a:ext cx="4784568" cy="5806947"/>
          </a:xfrm>
          <a:prstGeom prst="rect">
            <a:avLst/>
          </a:prstGeom>
          <a:noFill/>
        </p:spPr>
      </p:pic>
    </p:spTree>
    <p:extLst>
      <p:ext uri="{BB962C8B-B14F-4D97-AF65-F5344CB8AC3E}">
        <p14:creationId xmlns:p14="http://schemas.microsoft.com/office/powerpoint/2010/main" val="2749672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27B437-11B6-92CA-D81A-0E0F5D2B4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B45CB-C20B-A571-FA01-4D49B2D547E2}"/>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E027E884-450D-6226-624B-C720650BE8D1}"/>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6BBBF016-214C-15D8-6398-5CC28A3AAEFD}"/>
              </a:ext>
            </a:extLst>
          </p:cNvPr>
          <p:cNvSpPr txBox="1">
            <a:spLocks noGrp="1"/>
          </p:cNvSpPr>
          <p:nvPr>
            <p:ph type="body" sz="quarter" idx="13"/>
          </p:nvPr>
        </p:nvSpPr>
        <p:spPr>
          <a:xfrm>
            <a:off x="474663" y="1222375"/>
            <a:ext cx="11620500" cy="1101840"/>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Correlation coefficient:  </a:t>
            </a:r>
          </a:p>
          <a:p>
            <a:pPr lvl="1"/>
            <a:r>
              <a:rPr lang="en-US" dirty="0">
                <a:solidFill>
                  <a:schemeClr val="tx1"/>
                </a:solidFill>
                <a:latin typeface="Times New Roman" panose="02020603050405020304" pitchFamily="18" charset="0"/>
                <a:cs typeface="Times New Roman" panose="02020603050405020304" pitchFamily="18" charset="0"/>
              </a:rPr>
              <a:t>Spearman </a:t>
            </a:r>
            <a:r>
              <a:rPr lang="el-GR" dirty="0">
                <a:solidFill>
                  <a:schemeClr val="tx1"/>
                </a:solidFill>
                <a:latin typeface="Times New Roman" panose="02020603050405020304" pitchFamily="18" charset="0"/>
                <a:cs typeface="Times New Roman" panose="02020603050405020304" pitchFamily="18" charset="0"/>
              </a:rPr>
              <a:t>ρ</a:t>
            </a:r>
            <a:r>
              <a:rPr lang="en-US" dirty="0">
                <a:solidFill>
                  <a:schemeClr val="tx1"/>
                </a:solidFill>
                <a:latin typeface="Times New Roman" panose="02020603050405020304" pitchFamily="18" charset="0"/>
                <a:cs typeface="Times New Roman" panose="02020603050405020304" pitchFamily="18" charset="0"/>
              </a:rPr>
              <a:t> Correlation: Apply Pearson to ranks instead of raw values.</a:t>
            </a:r>
          </a:p>
        </p:txBody>
      </p:sp>
      <p:pic>
        <p:nvPicPr>
          <p:cNvPr id="8194" name="Picture 2" descr="spearman rank correlation">
            <a:extLst>
              <a:ext uri="{FF2B5EF4-FFF2-40B4-BE49-F238E27FC236}">
                <a16:creationId xmlns:a16="http://schemas.microsoft.com/office/drawing/2014/main" id="{762D4E92-010A-7666-146C-4819D643E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262" y="2576780"/>
            <a:ext cx="1683291" cy="781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F4D1FEA-F652-05BF-29B1-03DFA495992C}"/>
              </a:ext>
            </a:extLst>
          </p:cNvPr>
          <p:cNvPicPr>
            <a:picLocks noChangeAspect="1"/>
          </p:cNvPicPr>
          <p:nvPr/>
        </p:nvPicPr>
        <p:blipFill>
          <a:blip r:embed="rId4">
            <a:biLevel thresh="75000"/>
          </a:blip>
          <a:stretch>
            <a:fillRect/>
          </a:stretch>
        </p:blipFill>
        <p:spPr>
          <a:xfrm>
            <a:off x="1047749" y="3499692"/>
            <a:ext cx="6114645" cy="1034094"/>
          </a:xfrm>
          <a:prstGeom prst="rect">
            <a:avLst/>
          </a:prstGeom>
        </p:spPr>
      </p:pic>
      <p:sp>
        <p:nvSpPr>
          <p:cNvPr id="11" name="TextBox 10">
            <a:extLst>
              <a:ext uri="{FF2B5EF4-FFF2-40B4-BE49-F238E27FC236}">
                <a16:creationId xmlns:a16="http://schemas.microsoft.com/office/drawing/2014/main" id="{252F33EC-468D-EB14-E860-279D039D5BAE}"/>
              </a:ext>
            </a:extLst>
          </p:cNvPr>
          <p:cNvSpPr txBox="1"/>
          <p:nvPr/>
        </p:nvSpPr>
        <p:spPr>
          <a:xfrm>
            <a:off x="1648753" y="4786223"/>
            <a:ext cx="889449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The assumptions of the Spearman correlation are that data must be at least ordinal and the scores on one variable must be monotonically related to the other variable.</a:t>
            </a:r>
          </a:p>
        </p:txBody>
      </p:sp>
    </p:spTree>
    <p:extLst>
      <p:ext uri="{BB962C8B-B14F-4D97-AF65-F5344CB8AC3E}">
        <p14:creationId xmlns:p14="http://schemas.microsoft.com/office/powerpoint/2010/main" val="1927463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48C337-74D8-BB6E-464D-785502781F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BE498-1A08-13E6-594C-379DE1495FAE}"/>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A16BCF32-4609-7C91-C06D-B44A34F9F0D3}"/>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A6B70112-62F3-9EA3-EEFF-F2F5BE1FE672}"/>
              </a:ext>
            </a:extLst>
          </p:cNvPr>
          <p:cNvSpPr txBox="1">
            <a:spLocks noGrp="1"/>
          </p:cNvSpPr>
          <p:nvPr>
            <p:ph type="body" sz="quarter" idx="13"/>
          </p:nvPr>
        </p:nvSpPr>
        <p:spPr>
          <a:xfrm>
            <a:off x="474663" y="1222375"/>
            <a:ext cx="11620500" cy="584775"/>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Spearman </a:t>
            </a:r>
            <a:r>
              <a:rPr lang="el-GR" dirty="0">
                <a:solidFill>
                  <a:schemeClr val="tx1"/>
                </a:solidFill>
                <a:latin typeface="Times New Roman" panose="02020603050405020304" pitchFamily="18" charset="0"/>
                <a:cs typeface="Times New Roman" panose="02020603050405020304" pitchFamily="18" charset="0"/>
              </a:rPr>
              <a:t>ρ</a:t>
            </a:r>
            <a:r>
              <a:rPr lang="en-US" dirty="0">
                <a:solidFill>
                  <a:schemeClr val="tx1"/>
                </a:solidFill>
                <a:latin typeface="Times New Roman" panose="02020603050405020304" pitchFamily="18" charset="0"/>
                <a:cs typeface="Times New Roman" panose="02020603050405020304" pitchFamily="18" charset="0"/>
              </a:rPr>
              <a:t> Correlation: Example</a:t>
            </a:r>
          </a:p>
        </p:txBody>
      </p:sp>
      <p:sp>
        <p:nvSpPr>
          <p:cNvPr id="9" name="TextBox 8">
            <a:extLst>
              <a:ext uri="{FF2B5EF4-FFF2-40B4-BE49-F238E27FC236}">
                <a16:creationId xmlns:a16="http://schemas.microsoft.com/office/drawing/2014/main" id="{706A0F1B-756A-3DB2-2F12-9861FC418B0F}"/>
              </a:ext>
            </a:extLst>
          </p:cNvPr>
          <p:cNvSpPr txBox="1"/>
          <p:nvPr/>
        </p:nvSpPr>
        <p:spPr>
          <a:xfrm>
            <a:off x="773112" y="1873990"/>
            <a:ext cx="11418888" cy="3139321"/>
          </a:xfrm>
          <a:prstGeom prst="rect">
            <a:avLst/>
          </a:prstGeom>
          <a:noFill/>
        </p:spPr>
        <p:txBody>
          <a:bodyPr wrap="square">
            <a:spAutoFit/>
          </a:bodyPr>
          <a:lstStyle/>
          <a:p>
            <a:r>
              <a:rPr lang="en-US" dirty="0"/>
              <a:t>In a study of diagnostic processes, entering clinical graduate students are shown a 20-minute</a:t>
            </a:r>
          </a:p>
          <a:p>
            <a:r>
              <a:rPr lang="en-US" dirty="0"/>
              <a:t>videotape of children’s behavior and asked to rank-order 10 behavioral events on the tape in the order of</a:t>
            </a:r>
          </a:p>
          <a:p>
            <a:r>
              <a:rPr lang="en-US" dirty="0"/>
              <a:t>the importance each has for a behavioral assessment. (1 = most important.) The data are then averaged to</a:t>
            </a:r>
          </a:p>
          <a:p>
            <a:r>
              <a:rPr lang="en-US" dirty="0"/>
              <a:t>produce an average rank ordering for the entire class. The same thing was then done using experienced</a:t>
            </a:r>
          </a:p>
          <a:p>
            <a:r>
              <a:rPr lang="en-US" dirty="0"/>
              <a:t>clinicians. The data follow: </a:t>
            </a:r>
          </a:p>
          <a:p>
            <a:endParaRPr lang="en-US" dirty="0"/>
          </a:p>
          <a:p>
            <a:endParaRPr lang="en-US" dirty="0"/>
          </a:p>
          <a:p>
            <a:endParaRPr lang="en-US" dirty="0"/>
          </a:p>
          <a:p>
            <a:endParaRPr lang="en-US" dirty="0"/>
          </a:p>
          <a:p>
            <a:endParaRPr lang="en-US" dirty="0"/>
          </a:p>
          <a:p>
            <a:r>
              <a:rPr lang="en-US" dirty="0"/>
              <a:t>Use Spearman correlation to measure the agreement between experienced and novice clinicians. </a:t>
            </a:r>
          </a:p>
        </p:txBody>
      </p:sp>
      <p:pic>
        <p:nvPicPr>
          <p:cNvPr id="12" name="Picture 11">
            <a:extLst>
              <a:ext uri="{FF2B5EF4-FFF2-40B4-BE49-F238E27FC236}">
                <a16:creationId xmlns:a16="http://schemas.microsoft.com/office/drawing/2014/main" id="{B7BC30A7-1639-94C5-EDCE-4D8AA3B92894}"/>
              </a:ext>
            </a:extLst>
          </p:cNvPr>
          <p:cNvPicPr>
            <a:picLocks noChangeAspect="1"/>
          </p:cNvPicPr>
          <p:nvPr/>
        </p:nvPicPr>
        <p:blipFill>
          <a:blip r:embed="rId3"/>
          <a:stretch>
            <a:fillRect/>
          </a:stretch>
        </p:blipFill>
        <p:spPr>
          <a:xfrm>
            <a:off x="3719774" y="3205245"/>
            <a:ext cx="4180952" cy="1323810"/>
          </a:xfrm>
          <a:prstGeom prst="rect">
            <a:avLst/>
          </a:prstGeom>
        </p:spPr>
      </p:pic>
    </p:spTree>
    <p:extLst>
      <p:ext uri="{BB962C8B-B14F-4D97-AF65-F5344CB8AC3E}">
        <p14:creationId xmlns:p14="http://schemas.microsoft.com/office/powerpoint/2010/main" val="24318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E326C4-4246-4934-8542-309BA91AD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D1301-6D00-244B-1E99-2D7BE22AE994}"/>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85A9C0C1-25D8-DA91-FC29-7A98CF509F07}"/>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F87334E4-4CE1-3CCA-84B0-4689E00CEC67}"/>
              </a:ext>
            </a:extLst>
          </p:cNvPr>
          <p:cNvSpPr txBox="1">
            <a:spLocks noGrp="1"/>
          </p:cNvSpPr>
          <p:nvPr>
            <p:ph type="body" sz="quarter" idx="13"/>
          </p:nvPr>
        </p:nvSpPr>
        <p:spPr>
          <a:xfrm>
            <a:off x="474663" y="1222375"/>
            <a:ext cx="11620500" cy="1101840"/>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Correlation coefficient:  </a:t>
            </a:r>
          </a:p>
          <a:p>
            <a:pPr lvl="1"/>
            <a:r>
              <a:rPr lang="en-US" dirty="0">
                <a:solidFill>
                  <a:schemeClr val="tx1"/>
                </a:solidFill>
                <a:latin typeface="Times New Roman" panose="02020603050405020304" pitchFamily="18" charset="0"/>
                <a:cs typeface="Times New Roman" panose="02020603050405020304" pitchFamily="18" charset="0"/>
              </a:rPr>
              <a:t>Kendall rank </a:t>
            </a:r>
            <a:r>
              <a:rPr lang="el-GR" dirty="0">
                <a:solidFill>
                  <a:schemeClr val="tx1"/>
                </a:solidFill>
                <a:latin typeface="Times New Roman" panose="02020603050405020304" pitchFamily="18" charset="0"/>
                <a:cs typeface="Times New Roman" panose="02020603050405020304" pitchFamily="18" charset="0"/>
              </a:rPr>
              <a:t>τ</a:t>
            </a:r>
            <a:r>
              <a:rPr lang="en-US" dirty="0">
                <a:solidFill>
                  <a:schemeClr val="tx1"/>
                </a:solidFill>
                <a:latin typeface="Times New Roman" panose="02020603050405020304" pitchFamily="18" charset="0"/>
                <a:cs typeface="Times New Roman" panose="02020603050405020304" pitchFamily="18" charset="0"/>
              </a:rPr>
              <a:t> correlation: Measure how often pairs agree in order.</a:t>
            </a:r>
          </a:p>
        </p:txBody>
      </p:sp>
      <p:pic>
        <p:nvPicPr>
          <p:cNvPr id="10242" name="Picture 2" descr="kendall rank correlation">
            <a:extLst>
              <a:ext uri="{FF2B5EF4-FFF2-40B4-BE49-F238E27FC236}">
                <a16:creationId xmlns:a16="http://schemas.microsoft.com/office/drawing/2014/main" id="{AFC16DD0-D8DF-ACD3-01E0-65C484C0F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2494935"/>
            <a:ext cx="1357312" cy="9340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74863DE-E411-8A2F-435E-159107645A06}"/>
              </a:ext>
            </a:extLst>
          </p:cNvPr>
          <p:cNvPicPr>
            <a:picLocks noChangeAspect="1"/>
          </p:cNvPicPr>
          <p:nvPr/>
        </p:nvPicPr>
        <p:blipFill>
          <a:blip r:embed="rId4">
            <a:biLevel thresh="75000"/>
          </a:blip>
          <a:stretch>
            <a:fillRect/>
          </a:stretch>
        </p:blipFill>
        <p:spPr>
          <a:xfrm>
            <a:off x="1019175" y="3429000"/>
            <a:ext cx="3423978" cy="2384978"/>
          </a:xfrm>
          <a:prstGeom prst="rect">
            <a:avLst/>
          </a:prstGeom>
        </p:spPr>
      </p:pic>
      <p:sp>
        <p:nvSpPr>
          <p:cNvPr id="7" name="TextBox 6">
            <a:extLst>
              <a:ext uri="{FF2B5EF4-FFF2-40B4-BE49-F238E27FC236}">
                <a16:creationId xmlns:a16="http://schemas.microsoft.com/office/drawing/2014/main" id="{69E61FC3-F8DF-69AD-B526-25ADF3CA5742}"/>
              </a:ext>
            </a:extLst>
          </p:cNvPr>
          <p:cNvSpPr txBox="1"/>
          <p:nvPr/>
        </p:nvSpPr>
        <p:spPr>
          <a:xfrm>
            <a:off x="6753225" y="3324225"/>
            <a:ext cx="1236300" cy="369332"/>
          </a:xfrm>
          <a:prstGeom prst="rect">
            <a:avLst/>
          </a:prstGeom>
          <a:noFill/>
        </p:spPr>
        <p:txBody>
          <a:bodyPr wrap="none" rtlCol="0">
            <a:spAutoFit/>
          </a:bodyPr>
          <a:lstStyle/>
          <a:p>
            <a:r>
              <a:rPr lang="en-US" dirty="0"/>
              <a:t>Total pairs</a:t>
            </a:r>
          </a:p>
        </p:txBody>
      </p:sp>
      <p:cxnSp>
        <p:nvCxnSpPr>
          <p:cNvPr id="10" name="Straight Arrow Connector 9">
            <a:extLst>
              <a:ext uri="{FF2B5EF4-FFF2-40B4-BE49-F238E27FC236}">
                <a16:creationId xmlns:a16="http://schemas.microsoft.com/office/drawing/2014/main" id="{89FE25F5-ED0D-57D3-F11E-E120E08626CA}"/>
              </a:ext>
            </a:extLst>
          </p:cNvPr>
          <p:cNvCxnSpPr/>
          <p:nvPr/>
        </p:nvCxnSpPr>
        <p:spPr>
          <a:xfrm>
            <a:off x="6381750" y="3105150"/>
            <a:ext cx="228600" cy="323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C8A26D2-B1B0-DAC6-7CF0-DBC5C18D2007}"/>
              </a:ext>
            </a:extLst>
          </p:cNvPr>
          <p:cNvSpPr txBox="1"/>
          <p:nvPr/>
        </p:nvSpPr>
        <p:spPr>
          <a:xfrm>
            <a:off x="6496050" y="4181667"/>
            <a:ext cx="2844800" cy="369332"/>
          </a:xfrm>
          <a:prstGeom prst="rect">
            <a:avLst/>
          </a:prstGeom>
          <a:noFill/>
        </p:spPr>
        <p:txBody>
          <a:bodyPr wrap="square">
            <a:spAutoFit/>
          </a:bodyPr>
          <a:lstStyle/>
          <a:p>
            <a:r>
              <a:rPr lang="en-US" dirty="0"/>
              <a:t>X=[1,2,3],  Y=[3,2,1]</a:t>
            </a:r>
          </a:p>
        </p:txBody>
      </p:sp>
      <p:graphicFrame>
        <p:nvGraphicFramePr>
          <p:cNvPr id="14" name="Table 13">
            <a:extLst>
              <a:ext uri="{FF2B5EF4-FFF2-40B4-BE49-F238E27FC236}">
                <a16:creationId xmlns:a16="http://schemas.microsoft.com/office/drawing/2014/main" id="{A8084C14-4024-6050-3D1C-E40D1CE508E5}"/>
              </a:ext>
            </a:extLst>
          </p:cNvPr>
          <p:cNvGraphicFramePr>
            <a:graphicFrameLocks noGrp="1"/>
          </p:cNvGraphicFramePr>
          <p:nvPr>
            <p:extLst>
              <p:ext uri="{D42A27DB-BD31-4B8C-83A1-F6EECF244321}">
                <p14:modId xmlns:p14="http://schemas.microsoft.com/office/powerpoint/2010/main" val="2090081529"/>
              </p:ext>
            </p:extLst>
          </p:nvPr>
        </p:nvGraphicFramePr>
        <p:xfrm>
          <a:off x="5778138" y="4819489"/>
          <a:ext cx="4422774" cy="1463040"/>
        </p:xfrm>
        <a:graphic>
          <a:graphicData uri="http://schemas.openxmlformats.org/drawingml/2006/table">
            <a:tbl>
              <a:tblPr>
                <a:tableStyleId>{5940675A-B579-460E-94D1-54222C63F5DA}</a:tableStyleId>
              </a:tblPr>
              <a:tblGrid>
                <a:gridCol w="1009650">
                  <a:extLst>
                    <a:ext uri="{9D8B030D-6E8A-4147-A177-3AD203B41FA5}">
                      <a16:colId xmlns:a16="http://schemas.microsoft.com/office/drawing/2014/main" val="1136312718"/>
                    </a:ext>
                  </a:extLst>
                </a:gridCol>
                <a:gridCol w="1057275">
                  <a:extLst>
                    <a:ext uri="{9D8B030D-6E8A-4147-A177-3AD203B41FA5}">
                      <a16:colId xmlns:a16="http://schemas.microsoft.com/office/drawing/2014/main" val="3635358100"/>
                    </a:ext>
                  </a:extLst>
                </a:gridCol>
                <a:gridCol w="1066800">
                  <a:extLst>
                    <a:ext uri="{9D8B030D-6E8A-4147-A177-3AD203B41FA5}">
                      <a16:colId xmlns:a16="http://schemas.microsoft.com/office/drawing/2014/main" val="1078012243"/>
                    </a:ext>
                  </a:extLst>
                </a:gridCol>
                <a:gridCol w="1289049">
                  <a:extLst>
                    <a:ext uri="{9D8B030D-6E8A-4147-A177-3AD203B41FA5}">
                      <a16:colId xmlns:a16="http://schemas.microsoft.com/office/drawing/2014/main" val="3338270009"/>
                    </a:ext>
                  </a:extLst>
                </a:gridCol>
              </a:tblGrid>
              <a:tr h="0">
                <a:tc>
                  <a:txBody>
                    <a:bodyPr/>
                    <a:lstStyle/>
                    <a:p>
                      <a:pPr algn="ctr"/>
                      <a:r>
                        <a:rPr lang="en-US" b="1" dirty="0"/>
                        <a:t>Pair</a:t>
                      </a:r>
                    </a:p>
                  </a:txBody>
                  <a:tcPr anchor="ctr"/>
                </a:tc>
                <a:tc>
                  <a:txBody>
                    <a:bodyPr/>
                    <a:lstStyle/>
                    <a:p>
                      <a:pPr algn="ctr"/>
                      <a:r>
                        <a:rPr lang="en-US" b="1" dirty="0"/>
                        <a:t>X order</a:t>
                      </a:r>
                    </a:p>
                  </a:txBody>
                  <a:tcPr anchor="ctr"/>
                </a:tc>
                <a:tc>
                  <a:txBody>
                    <a:bodyPr/>
                    <a:lstStyle/>
                    <a:p>
                      <a:pPr algn="ctr"/>
                      <a:r>
                        <a:rPr lang="en-US" b="1" dirty="0"/>
                        <a:t>Y order</a:t>
                      </a:r>
                    </a:p>
                  </a:txBody>
                  <a:tcPr anchor="ctr"/>
                </a:tc>
                <a:tc>
                  <a:txBody>
                    <a:bodyPr/>
                    <a:lstStyle/>
                    <a:p>
                      <a:pPr algn="ctr"/>
                      <a:r>
                        <a:rPr lang="en-US" b="1" dirty="0"/>
                        <a:t>Result</a:t>
                      </a:r>
                    </a:p>
                  </a:txBody>
                  <a:tcPr anchor="ctr"/>
                </a:tc>
                <a:extLst>
                  <a:ext uri="{0D108BD9-81ED-4DB2-BD59-A6C34878D82A}">
                    <a16:rowId xmlns:a16="http://schemas.microsoft.com/office/drawing/2014/main" val="302103844"/>
                  </a:ext>
                </a:extLst>
              </a:tr>
              <a:tr h="0">
                <a:tc>
                  <a:txBody>
                    <a:bodyPr/>
                    <a:lstStyle/>
                    <a:p>
                      <a:pPr algn="ctr"/>
                      <a:r>
                        <a:rPr lang="en-US"/>
                        <a:t>(1,2)</a:t>
                      </a:r>
                    </a:p>
                  </a:txBody>
                  <a:tcPr anchor="ctr"/>
                </a:tc>
                <a:tc>
                  <a:txBody>
                    <a:bodyPr/>
                    <a:lstStyle/>
                    <a:p>
                      <a:pPr algn="ctr"/>
                      <a:r>
                        <a:rPr lang="en-US"/>
                        <a:t>↑</a:t>
                      </a:r>
                    </a:p>
                  </a:txBody>
                  <a:tcPr anchor="ctr"/>
                </a:tc>
                <a:tc>
                  <a:txBody>
                    <a:bodyPr/>
                    <a:lstStyle/>
                    <a:p>
                      <a:pPr algn="ctr"/>
                      <a:r>
                        <a:rPr lang="en-US"/>
                        <a:t>↓</a:t>
                      </a:r>
                    </a:p>
                  </a:txBody>
                  <a:tcPr anchor="ctr"/>
                </a:tc>
                <a:tc>
                  <a:txBody>
                    <a:bodyPr/>
                    <a:lstStyle/>
                    <a:p>
                      <a:pPr algn="ctr"/>
                      <a:r>
                        <a:rPr lang="en-US"/>
                        <a:t>discordant</a:t>
                      </a:r>
                    </a:p>
                  </a:txBody>
                  <a:tcPr anchor="ctr"/>
                </a:tc>
                <a:extLst>
                  <a:ext uri="{0D108BD9-81ED-4DB2-BD59-A6C34878D82A}">
                    <a16:rowId xmlns:a16="http://schemas.microsoft.com/office/drawing/2014/main" val="908600654"/>
                  </a:ext>
                </a:extLst>
              </a:tr>
              <a:tr h="0">
                <a:tc>
                  <a:txBody>
                    <a:bodyPr/>
                    <a:lstStyle/>
                    <a:p>
                      <a:pPr algn="ctr"/>
                      <a:r>
                        <a:rPr lang="en-US"/>
                        <a:t>(1,3)</a:t>
                      </a:r>
                    </a:p>
                  </a:txBody>
                  <a:tcPr anchor="ctr"/>
                </a:tc>
                <a:tc>
                  <a:txBody>
                    <a:bodyPr/>
                    <a:lstStyle/>
                    <a:p>
                      <a:pPr algn="ctr"/>
                      <a:r>
                        <a:rPr lang="en-US"/>
                        <a:t>↑</a:t>
                      </a:r>
                    </a:p>
                  </a:txBody>
                  <a:tcPr anchor="ctr"/>
                </a:tc>
                <a:tc>
                  <a:txBody>
                    <a:bodyPr/>
                    <a:lstStyle/>
                    <a:p>
                      <a:pPr algn="ctr"/>
                      <a:r>
                        <a:rPr lang="en-US"/>
                        <a:t>↓</a:t>
                      </a:r>
                    </a:p>
                  </a:txBody>
                  <a:tcPr anchor="ctr"/>
                </a:tc>
                <a:tc>
                  <a:txBody>
                    <a:bodyPr/>
                    <a:lstStyle/>
                    <a:p>
                      <a:pPr algn="ctr"/>
                      <a:r>
                        <a:rPr lang="en-US"/>
                        <a:t>discordant</a:t>
                      </a:r>
                    </a:p>
                  </a:txBody>
                  <a:tcPr anchor="ctr"/>
                </a:tc>
                <a:extLst>
                  <a:ext uri="{0D108BD9-81ED-4DB2-BD59-A6C34878D82A}">
                    <a16:rowId xmlns:a16="http://schemas.microsoft.com/office/drawing/2014/main" val="1586117622"/>
                  </a:ext>
                </a:extLst>
              </a:tr>
              <a:tr h="0">
                <a:tc>
                  <a:txBody>
                    <a:bodyPr/>
                    <a:lstStyle/>
                    <a:p>
                      <a:pPr algn="ctr"/>
                      <a:r>
                        <a:rPr lang="en-US"/>
                        <a:t>(2,3)</a:t>
                      </a:r>
                    </a:p>
                  </a:txBody>
                  <a:tcPr anchor="ctr"/>
                </a:tc>
                <a:tc>
                  <a:txBody>
                    <a:bodyPr/>
                    <a:lstStyle/>
                    <a:p>
                      <a:pPr algn="ctr"/>
                      <a:r>
                        <a:rPr lang="en-US"/>
                        <a:t>↑</a:t>
                      </a:r>
                    </a:p>
                  </a:txBody>
                  <a:tcPr anchor="ctr"/>
                </a:tc>
                <a:tc>
                  <a:txBody>
                    <a:bodyPr/>
                    <a:lstStyle/>
                    <a:p>
                      <a:pPr algn="ctr"/>
                      <a:r>
                        <a:rPr lang="en-US"/>
                        <a:t>↓</a:t>
                      </a:r>
                    </a:p>
                  </a:txBody>
                  <a:tcPr anchor="ctr"/>
                </a:tc>
                <a:tc>
                  <a:txBody>
                    <a:bodyPr/>
                    <a:lstStyle/>
                    <a:p>
                      <a:pPr algn="ctr"/>
                      <a:r>
                        <a:rPr lang="en-US" dirty="0"/>
                        <a:t>discordant</a:t>
                      </a:r>
                    </a:p>
                  </a:txBody>
                  <a:tcPr anchor="ctr"/>
                </a:tc>
                <a:extLst>
                  <a:ext uri="{0D108BD9-81ED-4DB2-BD59-A6C34878D82A}">
                    <a16:rowId xmlns:a16="http://schemas.microsoft.com/office/drawing/2014/main" val="2878320914"/>
                  </a:ext>
                </a:extLst>
              </a:tr>
            </a:tbl>
          </a:graphicData>
        </a:graphic>
      </p:graphicFrame>
    </p:spTree>
    <p:extLst>
      <p:ext uri="{BB962C8B-B14F-4D97-AF65-F5344CB8AC3E}">
        <p14:creationId xmlns:p14="http://schemas.microsoft.com/office/powerpoint/2010/main" val="2456117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800389-C737-66B3-F13D-1DF6C1A97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97CD9-269B-34DE-E85A-273946ADAC58}"/>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723055CB-78C1-6ACB-E776-A14EF0042FD2}"/>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E1790D67-468D-94DB-F409-5ACBBE60173A}"/>
              </a:ext>
            </a:extLst>
          </p:cNvPr>
          <p:cNvSpPr txBox="1">
            <a:spLocks noGrp="1"/>
          </p:cNvSpPr>
          <p:nvPr>
            <p:ph type="body" sz="quarter" idx="13"/>
          </p:nvPr>
        </p:nvSpPr>
        <p:spPr>
          <a:xfrm>
            <a:off x="474663" y="1222375"/>
            <a:ext cx="11620500" cy="584775"/>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Kendall rank </a:t>
            </a:r>
            <a:r>
              <a:rPr lang="el-GR" dirty="0">
                <a:solidFill>
                  <a:schemeClr val="tx1"/>
                </a:solidFill>
                <a:latin typeface="Times New Roman" panose="02020603050405020304" pitchFamily="18" charset="0"/>
                <a:cs typeface="Times New Roman" panose="02020603050405020304" pitchFamily="18" charset="0"/>
              </a:rPr>
              <a:t>τ </a:t>
            </a:r>
            <a:r>
              <a:rPr lang="en-US" dirty="0">
                <a:solidFill>
                  <a:schemeClr val="tx1"/>
                </a:solidFill>
                <a:latin typeface="Times New Roman" panose="02020603050405020304" pitchFamily="18" charset="0"/>
                <a:cs typeface="Times New Roman" panose="02020603050405020304" pitchFamily="18" charset="0"/>
              </a:rPr>
              <a:t>correlation: Example</a:t>
            </a:r>
          </a:p>
        </p:txBody>
      </p:sp>
      <p:sp>
        <p:nvSpPr>
          <p:cNvPr id="9" name="TextBox 8">
            <a:extLst>
              <a:ext uri="{FF2B5EF4-FFF2-40B4-BE49-F238E27FC236}">
                <a16:creationId xmlns:a16="http://schemas.microsoft.com/office/drawing/2014/main" id="{72094E88-D81B-75EE-71C4-D164A57EC7D4}"/>
              </a:ext>
            </a:extLst>
          </p:cNvPr>
          <p:cNvSpPr txBox="1"/>
          <p:nvPr/>
        </p:nvSpPr>
        <p:spPr>
          <a:xfrm>
            <a:off x="773112" y="1873990"/>
            <a:ext cx="11418888" cy="3139321"/>
          </a:xfrm>
          <a:prstGeom prst="rect">
            <a:avLst/>
          </a:prstGeom>
          <a:noFill/>
        </p:spPr>
        <p:txBody>
          <a:bodyPr wrap="square">
            <a:spAutoFit/>
          </a:bodyPr>
          <a:lstStyle/>
          <a:p>
            <a:r>
              <a:rPr lang="en-US" dirty="0"/>
              <a:t>In a study of diagnostic processes, entering clinical graduate students are shown a 20-minute</a:t>
            </a:r>
          </a:p>
          <a:p>
            <a:r>
              <a:rPr lang="en-US" dirty="0"/>
              <a:t>videotape of children’s behavior and asked to rank-order 10 behavioral events on the tape in the order of</a:t>
            </a:r>
          </a:p>
          <a:p>
            <a:r>
              <a:rPr lang="en-US" dirty="0"/>
              <a:t>the importance each has for a behavioral assessment. (1 = most important.) The data are then averaged to</a:t>
            </a:r>
          </a:p>
          <a:p>
            <a:r>
              <a:rPr lang="en-US" dirty="0"/>
              <a:t>produce an average rank ordering for the entire class. The same thing was then done using experienced</a:t>
            </a:r>
          </a:p>
          <a:p>
            <a:r>
              <a:rPr lang="en-US" dirty="0"/>
              <a:t>clinicians. The data follow: </a:t>
            </a:r>
          </a:p>
          <a:p>
            <a:endParaRPr lang="en-US" dirty="0"/>
          </a:p>
          <a:p>
            <a:endParaRPr lang="en-US" dirty="0"/>
          </a:p>
          <a:p>
            <a:endParaRPr lang="en-US" dirty="0"/>
          </a:p>
          <a:p>
            <a:endParaRPr lang="en-US" dirty="0"/>
          </a:p>
          <a:p>
            <a:endParaRPr lang="en-US" dirty="0"/>
          </a:p>
          <a:p>
            <a:r>
              <a:rPr lang="en-US" dirty="0"/>
              <a:t>Use Spearman correlation to measure the agreement between experienced and novice clinicians. </a:t>
            </a:r>
          </a:p>
        </p:txBody>
      </p:sp>
      <p:pic>
        <p:nvPicPr>
          <p:cNvPr id="12" name="Picture 11">
            <a:extLst>
              <a:ext uri="{FF2B5EF4-FFF2-40B4-BE49-F238E27FC236}">
                <a16:creationId xmlns:a16="http://schemas.microsoft.com/office/drawing/2014/main" id="{C5C925D5-34F0-59ED-5C10-89535CB0DB0C}"/>
              </a:ext>
            </a:extLst>
          </p:cNvPr>
          <p:cNvPicPr>
            <a:picLocks noChangeAspect="1"/>
          </p:cNvPicPr>
          <p:nvPr/>
        </p:nvPicPr>
        <p:blipFill>
          <a:blip r:embed="rId3"/>
          <a:stretch>
            <a:fillRect/>
          </a:stretch>
        </p:blipFill>
        <p:spPr>
          <a:xfrm>
            <a:off x="3719774" y="3205245"/>
            <a:ext cx="4180952" cy="1323810"/>
          </a:xfrm>
          <a:prstGeom prst="rect">
            <a:avLst/>
          </a:prstGeom>
        </p:spPr>
      </p:pic>
    </p:spTree>
    <p:extLst>
      <p:ext uri="{BB962C8B-B14F-4D97-AF65-F5344CB8AC3E}">
        <p14:creationId xmlns:p14="http://schemas.microsoft.com/office/powerpoint/2010/main" val="321238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8B2EF1-7222-3E45-8127-C42BB9526B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6125A-942F-49A3-6D44-C77ED6A41579}"/>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1D2D6E9E-1FBC-58B3-5F50-5FFD18D16624}"/>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7E618664-5051-C6D1-D801-21538EE532FE}"/>
              </a:ext>
            </a:extLst>
          </p:cNvPr>
          <p:cNvSpPr txBox="1">
            <a:spLocks noGrp="1"/>
          </p:cNvSpPr>
          <p:nvPr>
            <p:ph type="body" sz="quarter" idx="13"/>
          </p:nvPr>
        </p:nvSpPr>
        <p:spPr>
          <a:xfrm>
            <a:off x="474663" y="1222375"/>
            <a:ext cx="11620500" cy="6001643"/>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Explanatory Variable and Response Variable</a:t>
            </a:r>
          </a:p>
          <a:p>
            <a:pPr lvl="1"/>
            <a:r>
              <a:rPr lang="en-US" dirty="0">
                <a:solidFill>
                  <a:schemeClr val="tx1"/>
                </a:solidFill>
                <a:latin typeface="Times New Roman" panose="02020603050405020304" pitchFamily="18" charset="0"/>
                <a:cs typeface="Times New Roman" panose="02020603050405020304" pitchFamily="18" charset="0"/>
              </a:rPr>
              <a:t>Correlation describes linear relationships between quantitative variables.</a:t>
            </a:r>
          </a:p>
          <a:p>
            <a:pPr lvl="1"/>
            <a:r>
              <a:rPr lang="en-US" dirty="0">
                <a:solidFill>
                  <a:schemeClr val="tx1"/>
                </a:solidFill>
                <a:latin typeface="Times New Roman" panose="02020603050405020304" pitchFamily="18" charset="0"/>
                <a:cs typeface="Times New Roman" panose="02020603050405020304" pitchFamily="18" charset="0"/>
              </a:rPr>
              <a:t>Correlations tell us to the degree that two variables are similar or associated with each other.  It is a measure of association.</a:t>
            </a:r>
          </a:p>
          <a:p>
            <a:pPr lvl="1"/>
            <a:r>
              <a:rPr lang="en-US" dirty="0">
                <a:solidFill>
                  <a:schemeClr val="tx1"/>
                </a:solidFill>
                <a:latin typeface="Times New Roman" panose="02020603050405020304" pitchFamily="18" charset="0"/>
                <a:cs typeface="Times New Roman" panose="02020603050405020304" pitchFamily="18" charset="0"/>
              </a:rPr>
              <a:t>Correlations are bivariate or multivariate in nature, i.e., relational between variables.</a:t>
            </a:r>
          </a:p>
          <a:p>
            <a:pPr lvl="1"/>
            <a:r>
              <a:rPr lang="en-US" dirty="0">
                <a:solidFill>
                  <a:schemeClr val="tx1"/>
                </a:solidFill>
                <a:latin typeface="Times New Roman" panose="02020603050405020304" pitchFamily="18" charset="0"/>
                <a:cs typeface="Times New Roman" panose="02020603050405020304" pitchFamily="18" charset="0"/>
              </a:rPr>
              <a:t>Correlations measure association by measuring how when one variable changes another changes with it, which means it is measuring dynamic relationships (change).</a:t>
            </a:r>
          </a:p>
          <a:p>
            <a:pPr lvl="1"/>
            <a:endParaRPr lang="en-US" dirty="0">
              <a:solidFill>
                <a:schemeClr val="tx1"/>
              </a:solidFill>
              <a:latin typeface="Times New Roman" panose="02020603050405020304" pitchFamily="18" charset="0"/>
              <a:cs typeface="Times New Roman" panose="02020603050405020304" pitchFamily="18" charset="0"/>
            </a:endParaRPr>
          </a:p>
          <a:p>
            <a:pPr lvl="1"/>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85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3DF540-D6FC-07B4-E235-537D4693196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998D32-DE45-2844-1A3C-8379E4D04079}"/>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9A93CB3A-7D19-5B55-7AB6-563A881B5114}"/>
              </a:ext>
            </a:extLst>
          </p:cNvPr>
          <p:cNvSpPr txBox="1">
            <a:spLocks noGrp="1"/>
          </p:cNvSpPr>
          <p:nvPr>
            <p:ph type="body" sz="quarter" idx="13"/>
          </p:nvPr>
        </p:nvSpPr>
        <p:spPr>
          <a:xfrm>
            <a:off x="398463" y="1945590"/>
            <a:ext cx="11620500" cy="584775"/>
          </a:xfrm>
          <a:prstGeom prst="rect">
            <a:avLst/>
          </a:prstGeom>
          <a:noFill/>
        </p:spPr>
        <p:txBody>
          <a:bodyPr wrap="square">
            <a:spAutoFit/>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Now we can measure correlation—but is it </a:t>
            </a:r>
            <a:r>
              <a:rPr lang="en-US" b="1" dirty="0">
                <a:solidFill>
                  <a:schemeClr val="tx2"/>
                </a:solidFill>
                <a:latin typeface="Times New Roman" panose="02020603050405020304" pitchFamily="18" charset="0"/>
                <a:cs typeface="Times New Roman" panose="02020603050405020304" pitchFamily="18" charset="0"/>
              </a:rPr>
              <a:t>statistically significant</a:t>
            </a:r>
            <a:r>
              <a:rPr lang="en-US" dirty="0">
                <a:solidFill>
                  <a:schemeClr val="tx1"/>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B7D8DAB7-B52D-C03C-4478-559741F8E0F6}"/>
              </a:ext>
            </a:extLst>
          </p:cNvPr>
          <p:cNvSpPr txBox="1"/>
          <p:nvPr/>
        </p:nvSpPr>
        <p:spPr>
          <a:xfrm>
            <a:off x="2347912" y="3956160"/>
            <a:ext cx="749617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Statistical significance tells us whether an observed effect is unlikely to have happened by chance.</a:t>
            </a:r>
          </a:p>
        </p:txBody>
      </p:sp>
    </p:spTree>
    <p:extLst>
      <p:ext uri="{BB962C8B-B14F-4D97-AF65-F5344CB8AC3E}">
        <p14:creationId xmlns:p14="http://schemas.microsoft.com/office/powerpoint/2010/main" val="30731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DC461-DE50-DA3E-CE23-8498B8C594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1173E-CB03-6650-230B-E2FD3B4DA7BF}"/>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7EB6EF65-DC3D-8E2C-4DA0-B34D499685DD}"/>
              </a:ext>
            </a:extLst>
          </p:cNvPr>
          <p:cNvSpPr txBox="1">
            <a:spLocks noGrp="1"/>
          </p:cNvSpPr>
          <p:nvPr>
            <p:ph sz="half" idx="1"/>
          </p:nvPr>
        </p:nvSpPr>
        <p:spPr>
          <a:xfrm>
            <a:off x="609600" y="1600201"/>
            <a:ext cx="5384800" cy="4525963"/>
          </a:xfrm>
        </p:spPr>
        <p:txBody>
          <a:bodyPr>
            <a:normAutofit/>
          </a:bodyPr>
          <a:lstStyle/>
          <a:p>
            <a:r>
              <a:rPr lang="en-US"/>
              <a:t>We don’t just describe data, we make decisions.</a:t>
            </a:r>
          </a:p>
          <a:p>
            <a:pPr lvl="1"/>
            <a:r>
              <a:rPr lang="en-US" sz="2800"/>
              <a:t>Is a new teaching method better?</a:t>
            </a:r>
          </a:p>
          <a:p>
            <a:pPr lvl="1"/>
            <a:r>
              <a:rPr lang="en-US" sz="2800"/>
              <a:t>Do two groups behave differently?</a:t>
            </a:r>
          </a:p>
          <a:p>
            <a:pPr lvl="1"/>
            <a:r>
              <a:rPr lang="en-US" sz="2800"/>
              <a:t>Are two variables related?</a:t>
            </a:r>
          </a:p>
        </p:txBody>
      </p:sp>
      <p:pic>
        <p:nvPicPr>
          <p:cNvPr id="14339" name="Picture 3" descr="Decision-Making Models: Six Agile ...">
            <a:extLst>
              <a:ext uri="{FF2B5EF4-FFF2-40B4-BE49-F238E27FC236}">
                <a16:creationId xmlns:a16="http://schemas.microsoft.com/office/drawing/2014/main" id="{A7FBB57F-10FB-3AC9-F6CA-6696F0AA05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97600" y="2691197"/>
            <a:ext cx="5384800" cy="2343971"/>
          </a:xfrm>
          <a:prstGeom prst="rect">
            <a:avLst/>
          </a:prstGeom>
          <a:solidFill>
            <a:srgbClr val="FFFFFF"/>
          </a:solidFill>
        </p:spPr>
      </p:pic>
      <p:sp>
        <p:nvSpPr>
          <p:cNvPr id="4" name="Slide Number Placeholder 3">
            <a:extLst>
              <a:ext uri="{FF2B5EF4-FFF2-40B4-BE49-F238E27FC236}">
                <a16:creationId xmlns:a16="http://schemas.microsoft.com/office/drawing/2014/main" id="{319AD7F6-6228-970F-AE6E-E766D9D6A047}"/>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21</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123983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06BBE-D748-9C7C-7561-F82741B24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EB6A1-2D43-57DD-8F52-9B5C58E4AE96}"/>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78589C2B-E085-53B1-1A5B-DCB2569169A9}"/>
              </a:ext>
            </a:extLst>
          </p:cNvPr>
          <p:cNvSpPr txBox="1">
            <a:spLocks noGrp="1"/>
          </p:cNvSpPr>
          <p:nvPr>
            <p:ph sz="half" idx="1"/>
          </p:nvPr>
        </p:nvSpPr>
        <p:spPr>
          <a:xfrm>
            <a:off x="609599" y="1600201"/>
            <a:ext cx="7162801" cy="4525963"/>
          </a:xfrm>
        </p:spPr>
        <p:txBody>
          <a:bodyPr>
            <a:normAutofit/>
          </a:bodyPr>
          <a:lstStyle/>
          <a:p>
            <a:r>
              <a:rPr lang="en-US" dirty="0"/>
              <a:t>Core Idea: Hypothesis Testing Framework</a:t>
            </a:r>
          </a:p>
          <a:p>
            <a:pPr lvl="1"/>
            <a:r>
              <a:rPr lang="en-US" dirty="0"/>
              <a:t>Making an assumption, called hypothesis, about a population parameter.</a:t>
            </a:r>
          </a:p>
          <a:p>
            <a:pPr lvl="1"/>
            <a:r>
              <a:rPr lang="en-US" dirty="0"/>
              <a:t>Collecting sample data.</a:t>
            </a:r>
          </a:p>
          <a:p>
            <a:pPr lvl="1"/>
            <a:r>
              <a:rPr lang="en-US" dirty="0"/>
              <a:t>Calculating a sample statistic.</a:t>
            </a:r>
          </a:p>
          <a:p>
            <a:pPr lvl="1"/>
            <a:r>
              <a:rPr lang="en-US" dirty="0"/>
              <a:t>Using the sample statistic to evaluate the hypothesis.</a:t>
            </a:r>
            <a:endParaRPr lang="en-US" sz="2800" dirty="0"/>
          </a:p>
        </p:txBody>
      </p:sp>
      <p:sp>
        <p:nvSpPr>
          <p:cNvPr id="4" name="Slide Number Placeholder 3">
            <a:extLst>
              <a:ext uri="{FF2B5EF4-FFF2-40B4-BE49-F238E27FC236}">
                <a16:creationId xmlns:a16="http://schemas.microsoft.com/office/drawing/2014/main" id="{B5AACB8D-D025-4759-36B8-42496FEFF7D6}"/>
              </a:ext>
            </a:extLst>
          </p:cNvPr>
          <p:cNvSpPr>
            <a:spLocks noGrp="1"/>
          </p:cNvSpPr>
          <p:nvPr>
            <p:ph type="sldNum" sz="quarter" idx="12"/>
          </p:nvPr>
        </p:nvSpPr>
        <p:spPr>
          <a:xfrm>
            <a:off x="10779125" y="6310033"/>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22</a:t>
            </a:fld>
            <a:endParaRPr kumimoji="0" lang="en-US" b="0" i="0" u="none" strike="noStrike" kern="1200" cap="none" spc="0" normalizeH="0" baseline="0" noProof="0" dirty="0">
              <a:ln>
                <a:noFill/>
              </a:ln>
              <a:effectLst/>
              <a:uLnTx/>
              <a:uFillTx/>
            </a:endParaRPr>
          </a:p>
        </p:txBody>
      </p:sp>
      <p:sp>
        <p:nvSpPr>
          <p:cNvPr id="5" name="Rectangle 4">
            <a:extLst>
              <a:ext uri="{FF2B5EF4-FFF2-40B4-BE49-F238E27FC236}">
                <a16:creationId xmlns:a16="http://schemas.microsoft.com/office/drawing/2014/main" id="{2206BC9D-70D8-2F23-46DF-FADE8E64A8CB}"/>
              </a:ext>
            </a:extLst>
          </p:cNvPr>
          <p:cNvSpPr>
            <a:spLocks noChangeArrowheads="1"/>
          </p:cNvSpPr>
          <p:nvPr/>
        </p:nvSpPr>
        <p:spPr bwMode="auto">
          <a:xfrm>
            <a:off x="7996238" y="1415770"/>
            <a:ext cx="3438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b="1"/>
              <a:t>I assume the average weight of this class is 58 kg!</a:t>
            </a:r>
          </a:p>
        </p:txBody>
      </p:sp>
      <p:sp>
        <p:nvSpPr>
          <p:cNvPr id="6" name="AutoShape 4">
            <a:extLst>
              <a:ext uri="{FF2B5EF4-FFF2-40B4-BE49-F238E27FC236}">
                <a16:creationId xmlns:a16="http://schemas.microsoft.com/office/drawing/2014/main" id="{BA01A925-5CD2-5CBB-4551-9F37B770F596}"/>
              </a:ext>
            </a:extLst>
          </p:cNvPr>
          <p:cNvSpPr>
            <a:spLocks noChangeArrowheads="1"/>
          </p:cNvSpPr>
          <p:nvPr/>
        </p:nvSpPr>
        <p:spPr bwMode="auto">
          <a:xfrm>
            <a:off x="8016876" y="1334807"/>
            <a:ext cx="3581400" cy="941388"/>
          </a:xfrm>
          <a:prstGeom prst="wedgeRoundRectCallout">
            <a:avLst>
              <a:gd name="adj1" fmla="val -27398"/>
              <a:gd name="adj2" fmla="val 66667"/>
              <a:gd name="adj3" fmla="val 16667"/>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7" name="Rectangle 6">
            <a:extLst>
              <a:ext uri="{FF2B5EF4-FFF2-40B4-BE49-F238E27FC236}">
                <a16:creationId xmlns:a16="http://schemas.microsoft.com/office/drawing/2014/main" id="{3E55B767-A30B-F676-E3CC-6A5F64D79227}"/>
              </a:ext>
            </a:extLst>
          </p:cNvPr>
          <p:cNvSpPr>
            <a:spLocks noChangeArrowheads="1"/>
          </p:cNvSpPr>
          <p:nvPr/>
        </p:nvSpPr>
        <p:spPr bwMode="auto">
          <a:xfrm>
            <a:off x="9354344" y="5621057"/>
            <a:ext cx="16430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r>
              <a:rPr lang="en-US" altLang="en-US" sz="1000" dirty="0">
                <a:solidFill>
                  <a:srgbClr val="CECECE"/>
                </a:solidFill>
              </a:rPr>
              <a:t>© 1984-1994 T/Maker Co.</a:t>
            </a:r>
          </a:p>
        </p:txBody>
      </p:sp>
      <p:sp>
        <p:nvSpPr>
          <p:cNvPr id="9" name="Freeform 6">
            <a:extLst>
              <a:ext uri="{FF2B5EF4-FFF2-40B4-BE49-F238E27FC236}">
                <a16:creationId xmlns:a16="http://schemas.microsoft.com/office/drawing/2014/main" id="{FB1F7972-DEED-A208-387F-4254D4AB0FC1}"/>
              </a:ext>
            </a:extLst>
          </p:cNvPr>
          <p:cNvSpPr>
            <a:spLocks/>
          </p:cNvSpPr>
          <p:nvPr/>
        </p:nvSpPr>
        <p:spPr bwMode="auto">
          <a:xfrm>
            <a:off x="9359900" y="2377795"/>
            <a:ext cx="111125" cy="17462"/>
          </a:xfrm>
          <a:custGeom>
            <a:avLst/>
            <a:gdLst>
              <a:gd name="T0" fmla="*/ 0 w 70"/>
              <a:gd name="T1" fmla="*/ 0 h 11"/>
              <a:gd name="T2" fmla="*/ 2147483647 w 70"/>
              <a:gd name="T3" fmla="*/ 0 h 11"/>
              <a:gd name="T4" fmla="*/ 2147483647 w 70"/>
              <a:gd name="T5" fmla="*/ 2147483647 h 11"/>
              <a:gd name="T6" fmla="*/ 0 w 70"/>
              <a:gd name="T7" fmla="*/ 2147483647 h 11"/>
              <a:gd name="T8" fmla="*/ 0 w 70"/>
              <a:gd name="T9" fmla="*/ 0 h 11"/>
              <a:gd name="T10" fmla="*/ 0 60000 65536"/>
              <a:gd name="T11" fmla="*/ 0 60000 65536"/>
              <a:gd name="T12" fmla="*/ 0 60000 65536"/>
              <a:gd name="T13" fmla="*/ 0 60000 65536"/>
              <a:gd name="T14" fmla="*/ 0 60000 65536"/>
              <a:gd name="T15" fmla="*/ 0 w 70"/>
              <a:gd name="T16" fmla="*/ 0 h 11"/>
              <a:gd name="T17" fmla="*/ 70 w 70"/>
              <a:gd name="T18" fmla="*/ 11 h 11"/>
            </a:gdLst>
            <a:ahLst/>
            <a:cxnLst>
              <a:cxn ang="T10">
                <a:pos x="T0" y="T1"/>
              </a:cxn>
              <a:cxn ang="T11">
                <a:pos x="T2" y="T3"/>
              </a:cxn>
              <a:cxn ang="T12">
                <a:pos x="T4" y="T5"/>
              </a:cxn>
              <a:cxn ang="T13">
                <a:pos x="T6" y="T7"/>
              </a:cxn>
              <a:cxn ang="T14">
                <a:pos x="T8" y="T9"/>
              </a:cxn>
            </a:cxnLst>
            <a:rect l="T15" t="T16" r="T17" b="T18"/>
            <a:pathLst>
              <a:path w="70" h="11">
                <a:moveTo>
                  <a:pt x="0" y="0"/>
                </a:moveTo>
                <a:lnTo>
                  <a:pt x="69" y="0"/>
                </a:lnTo>
                <a:lnTo>
                  <a:pt x="69" y="10"/>
                </a:lnTo>
                <a:lnTo>
                  <a:pt x="0" y="1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0" name="Freeform 7">
            <a:extLst>
              <a:ext uri="{FF2B5EF4-FFF2-40B4-BE49-F238E27FC236}">
                <a16:creationId xmlns:a16="http://schemas.microsoft.com/office/drawing/2014/main" id="{C2297483-141B-E0C4-980A-8323CACF9FB1}"/>
              </a:ext>
            </a:extLst>
          </p:cNvPr>
          <p:cNvSpPr>
            <a:spLocks/>
          </p:cNvSpPr>
          <p:nvPr/>
        </p:nvSpPr>
        <p:spPr bwMode="auto">
          <a:xfrm>
            <a:off x="9293225" y="2398432"/>
            <a:ext cx="65088" cy="38100"/>
          </a:xfrm>
          <a:custGeom>
            <a:avLst/>
            <a:gdLst>
              <a:gd name="T0" fmla="*/ 2147483647 w 41"/>
              <a:gd name="T1" fmla="*/ 0 h 24"/>
              <a:gd name="T2" fmla="*/ 2147483647 w 41"/>
              <a:gd name="T3" fmla="*/ 0 h 24"/>
              <a:gd name="T4" fmla="*/ 2147483647 w 41"/>
              <a:gd name="T5" fmla="*/ 2147483647 h 24"/>
              <a:gd name="T6" fmla="*/ 2147483647 w 41"/>
              <a:gd name="T7" fmla="*/ 2147483647 h 24"/>
              <a:gd name="T8" fmla="*/ 2147483647 w 41"/>
              <a:gd name="T9" fmla="*/ 2147483647 h 24"/>
              <a:gd name="T10" fmla="*/ 0 w 41"/>
              <a:gd name="T11" fmla="*/ 2147483647 h 24"/>
              <a:gd name="T12" fmla="*/ 0 w 41"/>
              <a:gd name="T13" fmla="*/ 2147483647 h 24"/>
              <a:gd name="T14" fmla="*/ 2147483647 w 41"/>
              <a:gd name="T15" fmla="*/ 2147483647 h 24"/>
              <a:gd name="T16" fmla="*/ 2147483647 w 4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4"/>
              <a:gd name="T29" fmla="*/ 41 w 4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4">
                <a:moveTo>
                  <a:pt x="14" y="0"/>
                </a:moveTo>
                <a:lnTo>
                  <a:pt x="40" y="0"/>
                </a:lnTo>
                <a:lnTo>
                  <a:pt x="40" y="12"/>
                </a:lnTo>
                <a:lnTo>
                  <a:pt x="14" y="12"/>
                </a:lnTo>
                <a:lnTo>
                  <a:pt x="14" y="23"/>
                </a:lnTo>
                <a:lnTo>
                  <a:pt x="0" y="23"/>
                </a:lnTo>
                <a:lnTo>
                  <a:pt x="0" y="12"/>
                </a:lnTo>
                <a:lnTo>
                  <a:pt x="14" y="12"/>
                </a:lnTo>
                <a:lnTo>
                  <a:pt x="14"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1" name="Freeform 8">
            <a:extLst>
              <a:ext uri="{FF2B5EF4-FFF2-40B4-BE49-F238E27FC236}">
                <a16:creationId xmlns:a16="http://schemas.microsoft.com/office/drawing/2014/main" id="{11CB4612-98AF-0F5F-4DC9-7BE0BE17261F}"/>
              </a:ext>
            </a:extLst>
          </p:cNvPr>
          <p:cNvSpPr>
            <a:spLocks/>
          </p:cNvSpPr>
          <p:nvPr/>
        </p:nvSpPr>
        <p:spPr bwMode="auto">
          <a:xfrm>
            <a:off x="7793038" y="2398432"/>
            <a:ext cx="3403600" cy="3384550"/>
          </a:xfrm>
          <a:custGeom>
            <a:avLst/>
            <a:gdLst>
              <a:gd name="T0" fmla="*/ 2147483647 w 2144"/>
              <a:gd name="T1" fmla="*/ 2147483647 h 2132"/>
              <a:gd name="T2" fmla="*/ 2147483647 w 2144"/>
              <a:gd name="T3" fmla="*/ 2147483647 h 2132"/>
              <a:gd name="T4" fmla="*/ 2147483647 w 2144"/>
              <a:gd name="T5" fmla="*/ 2147483647 h 2132"/>
              <a:gd name="T6" fmla="*/ 2147483647 w 2144"/>
              <a:gd name="T7" fmla="*/ 2147483647 h 2132"/>
              <a:gd name="T8" fmla="*/ 2147483647 w 2144"/>
              <a:gd name="T9" fmla="*/ 2147483647 h 2132"/>
              <a:gd name="T10" fmla="*/ 2147483647 w 2144"/>
              <a:gd name="T11" fmla="*/ 2147483647 h 2132"/>
              <a:gd name="T12" fmla="*/ 2147483647 w 2144"/>
              <a:gd name="T13" fmla="*/ 2147483647 h 2132"/>
              <a:gd name="T14" fmla="*/ 2147483647 w 2144"/>
              <a:gd name="T15" fmla="*/ 2147483647 h 2132"/>
              <a:gd name="T16" fmla="*/ 2147483647 w 2144"/>
              <a:gd name="T17" fmla="*/ 2147483647 h 2132"/>
              <a:gd name="T18" fmla="*/ 2147483647 w 2144"/>
              <a:gd name="T19" fmla="*/ 2147483647 h 2132"/>
              <a:gd name="T20" fmla="*/ 2147483647 w 2144"/>
              <a:gd name="T21" fmla="*/ 2147483647 h 2132"/>
              <a:gd name="T22" fmla="*/ 2147483647 w 2144"/>
              <a:gd name="T23" fmla="*/ 2147483647 h 2132"/>
              <a:gd name="T24" fmla="*/ 2147483647 w 2144"/>
              <a:gd name="T25" fmla="*/ 2147483647 h 2132"/>
              <a:gd name="T26" fmla="*/ 2147483647 w 2144"/>
              <a:gd name="T27" fmla="*/ 2147483647 h 2132"/>
              <a:gd name="T28" fmla="*/ 2147483647 w 2144"/>
              <a:gd name="T29" fmla="*/ 2147483647 h 2132"/>
              <a:gd name="T30" fmla="*/ 2147483647 w 2144"/>
              <a:gd name="T31" fmla="*/ 2147483647 h 2132"/>
              <a:gd name="T32" fmla="*/ 2147483647 w 2144"/>
              <a:gd name="T33" fmla="*/ 2147483647 h 2132"/>
              <a:gd name="T34" fmla="*/ 2147483647 w 2144"/>
              <a:gd name="T35" fmla="*/ 2147483647 h 2132"/>
              <a:gd name="T36" fmla="*/ 2147483647 w 2144"/>
              <a:gd name="T37" fmla="*/ 2147483647 h 2132"/>
              <a:gd name="T38" fmla="*/ 2147483647 w 2144"/>
              <a:gd name="T39" fmla="*/ 2147483647 h 2132"/>
              <a:gd name="T40" fmla="*/ 2147483647 w 2144"/>
              <a:gd name="T41" fmla="*/ 2147483647 h 2132"/>
              <a:gd name="T42" fmla="*/ 2147483647 w 2144"/>
              <a:gd name="T43" fmla="*/ 2147483647 h 2132"/>
              <a:gd name="T44" fmla="*/ 2147483647 w 2144"/>
              <a:gd name="T45" fmla="*/ 2147483647 h 2132"/>
              <a:gd name="T46" fmla="*/ 2147483647 w 2144"/>
              <a:gd name="T47" fmla="*/ 2147483647 h 2132"/>
              <a:gd name="T48" fmla="*/ 2147483647 w 2144"/>
              <a:gd name="T49" fmla="*/ 2147483647 h 2132"/>
              <a:gd name="T50" fmla="*/ 2147483647 w 2144"/>
              <a:gd name="T51" fmla="*/ 2147483647 h 2132"/>
              <a:gd name="T52" fmla="*/ 2147483647 w 2144"/>
              <a:gd name="T53" fmla="*/ 2147483647 h 2132"/>
              <a:gd name="T54" fmla="*/ 2147483647 w 2144"/>
              <a:gd name="T55" fmla="*/ 2147483647 h 2132"/>
              <a:gd name="T56" fmla="*/ 2147483647 w 2144"/>
              <a:gd name="T57" fmla="*/ 2147483647 h 2132"/>
              <a:gd name="T58" fmla="*/ 2147483647 w 2144"/>
              <a:gd name="T59" fmla="*/ 2147483647 h 2132"/>
              <a:gd name="T60" fmla="*/ 2147483647 w 2144"/>
              <a:gd name="T61" fmla="*/ 2147483647 h 2132"/>
              <a:gd name="T62" fmla="*/ 2147483647 w 2144"/>
              <a:gd name="T63" fmla="*/ 2147483647 h 2132"/>
              <a:gd name="T64" fmla="*/ 2147483647 w 2144"/>
              <a:gd name="T65" fmla="*/ 2147483647 h 2132"/>
              <a:gd name="T66" fmla="*/ 2147483647 w 2144"/>
              <a:gd name="T67" fmla="*/ 2147483647 h 2132"/>
              <a:gd name="T68" fmla="*/ 0 w 2144"/>
              <a:gd name="T69" fmla="*/ 2147483647 h 2132"/>
              <a:gd name="T70" fmla="*/ 2147483647 w 2144"/>
              <a:gd name="T71" fmla="*/ 2147483647 h 2132"/>
              <a:gd name="T72" fmla="*/ 2147483647 w 2144"/>
              <a:gd name="T73" fmla="*/ 2147483647 h 2132"/>
              <a:gd name="T74" fmla="*/ 2147483647 w 2144"/>
              <a:gd name="T75" fmla="*/ 2147483647 h 2132"/>
              <a:gd name="T76" fmla="*/ 2147483647 w 2144"/>
              <a:gd name="T77" fmla="*/ 2147483647 h 2132"/>
              <a:gd name="T78" fmla="*/ 2147483647 w 2144"/>
              <a:gd name="T79" fmla="*/ 2147483647 h 2132"/>
              <a:gd name="T80" fmla="*/ 2147483647 w 2144"/>
              <a:gd name="T81" fmla="*/ 2147483647 h 2132"/>
              <a:gd name="T82" fmla="*/ 2147483647 w 2144"/>
              <a:gd name="T83" fmla="*/ 2147483647 h 2132"/>
              <a:gd name="T84" fmla="*/ 2147483647 w 2144"/>
              <a:gd name="T85" fmla="*/ 2147483647 h 2132"/>
              <a:gd name="T86" fmla="*/ 2147483647 w 2144"/>
              <a:gd name="T87" fmla="*/ 2147483647 h 2132"/>
              <a:gd name="T88" fmla="*/ 2147483647 w 2144"/>
              <a:gd name="T89" fmla="*/ 2147483647 h 2132"/>
              <a:gd name="T90" fmla="*/ 2147483647 w 2144"/>
              <a:gd name="T91" fmla="*/ 2147483647 h 2132"/>
              <a:gd name="T92" fmla="*/ 2147483647 w 2144"/>
              <a:gd name="T93" fmla="*/ 2147483647 h 2132"/>
              <a:gd name="T94" fmla="*/ 2147483647 w 2144"/>
              <a:gd name="T95" fmla="*/ 2147483647 h 2132"/>
              <a:gd name="T96" fmla="*/ 2147483647 w 2144"/>
              <a:gd name="T97" fmla="*/ 2147483647 h 2132"/>
              <a:gd name="T98" fmla="*/ 2147483647 w 2144"/>
              <a:gd name="T99" fmla="*/ 2147483647 h 2132"/>
              <a:gd name="T100" fmla="*/ 2147483647 w 2144"/>
              <a:gd name="T101" fmla="*/ 2147483647 h 2132"/>
              <a:gd name="T102" fmla="*/ 2147483647 w 2144"/>
              <a:gd name="T103" fmla="*/ 2147483647 h 2132"/>
              <a:gd name="T104" fmla="*/ 2147483647 w 2144"/>
              <a:gd name="T105" fmla="*/ 2147483647 h 2132"/>
              <a:gd name="T106" fmla="*/ 2147483647 w 2144"/>
              <a:gd name="T107" fmla="*/ 2147483647 h 2132"/>
              <a:gd name="T108" fmla="*/ 2147483647 w 2144"/>
              <a:gd name="T109" fmla="*/ 2147483647 h 2132"/>
              <a:gd name="T110" fmla="*/ 2147483647 w 2144"/>
              <a:gd name="T111" fmla="*/ 2147483647 h 2132"/>
              <a:gd name="T112" fmla="*/ 2147483647 w 2144"/>
              <a:gd name="T113" fmla="*/ 2147483647 h 2132"/>
              <a:gd name="T114" fmla="*/ 2147483647 w 2144"/>
              <a:gd name="T115" fmla="*/ 2147483647 h 2132"/>
              <a:gd name="T116" fmla="*/ 2147483647 w 2144"/>
              <a:gd name="T117" fmla="*/ 2147483647 h 2132"/>
              <a:gd name="T118" fmla="*/ 2147483647 w 2144"/>
              <a:gd name="T119" fmla="*/ 2147483647 h 2132"/>
              <a:gd name="T120" fmla="*/ 2147483647 w 2144"/>
              <a:gd name="T121" fmla="*/ 2147483647 h 2132"/>
              <a:gd name="T122" fmla="*/ 2147483647 w 2144"/>
              <a:gd name="T123" fmla="*/ 2147483647 h 21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4"/>
              <a:gd name="T187" fmla="*/ 0 h 2132"/>
              <a:gd name="T188" fmla="*/ 2144 w 2144"/>
              <a:gd name="T189" fmla="*/ 2132 h 21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4" h="2132">
                <a:moveTo>
                  <a:pt x="1057" y="0"/>
                </a:moveTo>
                <a:lnTo>
                  <a:pt x="1085" y="0"/>
                </a:lnTo>
                <a:lnTo>
                  <a:pt x="1085" y="13"/>
                </a:lnTo>
                <a:lnTo>
                  <a:pt x="1099" y="13"/>
                </a:lnTo>
                <a:lnTo>
                  <a:pt x="1099" y="39"/>
                </a:lnTo>
                <a:lnTo>
                  <a:pt x="1142" y="39"/>
                </a:lnTo>
                <a:lnTo>
                  <a:pt x="1142" y="53"/>
                </a:lnTo>
                <a:lnTo>
                  <a:pt x="1170" y="53"/>
                </a:lnTo>
                <a:lnTo>
                  <a:pt x="1170" y="65"/>
                </a:lnTo>
                <a:lnTo>
                  <a:pt x="1198" y="65"/>
                </a:lnTo>
                <a:lnTo>
                  <a:pt x="1198" y="78"/>
                </a:lnTo>
                <a:lnTo>
                  <a:pt x="1212" y="78"/>
                </a:lnTo>
                <a:lnTo>
                  <a:pt x="1212" y="92"/>
                </a:lnTo>
                <a:lnTo>
                  <a:pt x="1226" y="92"/>
                </a:lnTo>
                <a:lnTo>
                  <a:pt x="1226" y="105"/>
                </a:lnTo>
                <a:lnTo>
                  <a:pt x="1241" y="105"/>
                </a:lnTo>
                <a:lnTo>
                  <a:pt x="1241" y="117"/>
                </a:lnTo>
                <a:lnTo>
                  <a:pt x="1353" y="117"/>
                </a:lnTo>
                <a:lnTo>
                  <a:pt x="1353" y="131"/>
                </a:lnTo>
                <a:lnTo>
                  <a:pt x="1269" y="131"/>
                </a:lnTo>
                <a:lnTo>
                  <a:pt x="1269" y="144"/>
                </a:lnTo>
                <a:lnTo>
                  <a:pt x="1282" y="144"/>
                </a:lnTo>
                <a:lnTo>
                  <a:pt x="1282" y="157"/>
                </a:lnTo>
                <a:lnTo>
                  <a:pt x="1296" y="157"/>
                </a:lnTo>
                <a:lnTo>
                  <a:pt x="1296" y="170"/>
                </a:lnTo>
                <a:lnTo>
                  <a:pt x="1381" y="170"/>
                </a:lnTo>
                <a:lnTo>
                  <a:pt x="1381" y="182"/>
                </a:lnTo>
                <a:lnTo>
                  <a:pt x="1395" y="182"/>
                </a:lnTo>
                <a:lnTo>
                  <a:pt x="1395" y="196"/>
                </a:lnTo>
                <a:lnTo>
                  <a:pt x="1410" y="196"/>
                </a:lnTo>
                <a:lnTo>
                  <a:pt x="1410" y="182"/>
                </a:lnTo>
                <a:lnTo>
                  <a:pt x="1423" y="182"/>
                </a:lnTo>
                <a:lnTo>
                  <a:pt x="1423" y="248"/>
                </a:lnTo>
                <a:lnTo>
                  <a:pt x="1438" y="248"/>
                </a:lnTo>
                <a:lnTo>
                  <a:pt x="1438" y="274"/>
                </a:lnTo>
                <a:lnTo>
                  <a:pt x="1451" y="274"/>
                </a:lnTo>
                <a:lnTo>
                  <a:pt x="1451" y="313"/>
                </a:lnTo>
                <a:lnTo>
                  <a:pt x="1466" y="313"/>
                </a:lnTo>
                <a:lnTo>
                  <a:pt x="1466" y="340"/>
                </a:lnTo>
                <a:lnTo>
                  <a:pt x="1480" y="340"/>
                </a:lnTo>
                <a:lnTo>
                  <a:pt x="1480" y="392"/>
                </a:lnTo>
                <a:lnTo>
                  <a:pt x="1466" y="392"/>
                </a:lnTo>
                <a:lnTo>
                  <a:pt x="1466" y="418"/>
                </a:lnTo>
                <a:lnTo>
                  <a:pt x="1451" y="418"/>
                </a:lnTo>
                <a:lnTo>
                  <a:pt x="1451" y="432"/>
                </a:lnTo>
                <a:lnTo>
                  <a:pt x="1438" y="432"/>
                </a:lnTo>
                <a:lnTo>
                  <a:pt x="1438" y="444"/>
                </a:lnTo>
                <a:lnTo>
                  <a:pt x="1451" y="444"/>
                </a:lnTo>
                <a:lnTo>
                  <a:pt x="1451" y="470"/>
                </a:lnTo>
                <a:lnTo>
                  <a:pt x="1466" y="470"/>
                </a:lnTo>
                <a:lnTo>
                  <a:pt x="1466" y="510"/>
                </a:lnTo>
                <a:lnTo>
                  <a:pt x="1480" y="510"/>
                </a:lnTo>
                <a:lnTo>
                  <a:pt x="1480" y="549"/>
                </a:lnTo>
                <a:lnTo>
                  <a:pt x="1494" y="549"/>
                </a:lnTo>
                <a:lnTo>
                  <a:pt x="1494" y="614"/>
                </a:lnTo>
                <a:lnTo>
                  <a:pt x="1480" y="614"/>
                </a:lnTo>
                <a:lnTo>
                  <a:pt x="1480" y="654"/>
                </a:lnTo>
                <a:lnTo>
                  <a:pt x="1494" y="654"/>
                </a:lnTo>
                <a:lnTo>
                  <a:pt x="1494" y="666"/>
                </a:lnTo>
                <a:lnTo>
                  <a:pt x="1509" y="666"/>
                </a:lnTo>
                <a:lnTo>
                  <a:pt x="1509" y="680"/>
                </a:lnTo>
                <a:lnTo>
                  <a:pt x="1522" y="680"/>
                </a:lnTo>
                <a:lnTo>
                  <a:pt x="1522" y="732"/>
                </a:lnTo>
                <a:lnTo>
                  <a:pt x="1536" y="732"/>
                </a:lnTo>
                <a:lnTo>
                  <a:pt x="1536" y="745"/>
                </a:lnTo>
                <a:lnTo>
                  <a:pt x="1551" y="745"/>
                </a:lnTo>
                <a:lnTo>
                  <a:pt x="1551" y="758"/>
                </a:lnTo>
                <a:lnTo>
                  <a:pt x="1565" y="758"/>
                </a:lnTo>
                <a:lnTo>
                  <a:pt x="1565" y="771"/>
                </a:lnTo>
                <a:lnTo>
                  <a:pt x="1607" y="771"/>
                </a:lnTo>
                <a:lnTo>
                  <a:pt x="1607" y="784"/>
                </a:lnTo>
                <a:lnTo>
                  <a:pt x="1634" y="784"/>
                </a:lnTo>
                <a:lnTo>
                  <a:pt x="1634" y="797"/>
                </a:lnTo>
                <a:lnTo>
                  <a:pt x="1649" y="797"/>
                </a:lnTo>
                <a:lnTo>
                  <a:pt x="1649" y="824"/>
                </a:lnTo>
                <a:lnTo>
                  <a:pt x="1706" y="824"/>
                </a:lnTo>
                <a:lnTo>
                  <a:pt x="1706" y="837"/>
                </a:lnTo>
                <a:lnTo>
                  <a:pt x="1733" y="837"/>
                </a:lnTo>
                <a:lnTo>
                  <a:pt x="1733" y="851"/>
                </a:lnTo>
                <a:lnTo>
                  <a:pt x="1748" y="851"/>
                </a:lnTo>
                <a:lnTo>
                  <a:pt x="1748" y="863"/>
                </a:lnTo>
                <a:lnTo>
                  <a:pt x="1761" y="863"/>
                </a:lnTo>
                <a:lnTo>
                  <a:pt x="1761" y="875"/>
                </a:lnTo>
                <a:lnTo>
                  <a:pt x="1776" y="875"/>
                </a:lnTo>
                <a:lnTo>
                  <a:pt x="1776" y="888"/>
                </a:lnTo>
                <a:lnTo>
                  <a:pt x="1790" y="888"/>
                </a:lnTo>
                <a:lnTo>
                  <a:pt x="1790" y="875"/>
                </a:lnTo>
                <a:lnTo>
                  <a:pt x="1903" y="875"/>
                </a:lnTo>
                <a:lnTo>
                  <a:pt x="1903" y="888"/>
                </a:lnTo>
                <a:lnTo>
                  <a:pt x="1931" y="888"/>
                </a:lnTo>
                <a:lnTo>
                  <a:pt x="1931" y="901"/>
                </a:lnTo>
                <a:lnTo>
                  <a:pt x="1946" y="901"/>
                </a:lnTo>
                <a:lnTo>
                  <a:pt x="1946" y="915"/>
                </a:lnTo>
                <a:lnTo>
                  <a:pt x="1960" y="915"/>
                </a:lnTo>
                <a:lnTo>
                  <a:pt x="1960" y="928"/>
                </a:lnTo>
                <a:lnTo>
                  <a:pt x="1973" y="928"/>
                </a:lnTo>
                <a:lnTo>
                  <a:pt x="1973" y="954"/>
                </a:lnTo>
                <a:lnTo>
                  <a:pt x="1987" y="954"/>
                </a:lnTo>
                <a:lnTo>
                  <a:pt x="1987" y="967"/>
                </a:lnTo>
                <a:lnTo>
                  <a:pt x="2001" y="967"/>
                </a:lnTo>
                <a:lnTo>
                  <a:pt x="2001" y="980"/>
                </a:lnTo>
                <a:lnTo>
                  <a:pt x="2015" y="980"/>
                </a:lnTo>
                <a:lnTo>
                  <a:pt x="2015" y="1020"/>
                </a:lnTo>
                <a:lnTo>
                  <a:pt x="2029" y="1020"/>
                </a:lnTo>
                <a:lnTo>
                  <a:pt x="2029" y="1046"/>
                </a:lnTo>
                <a:lnTo>
                  <a:pt x="2044" y="1046"/>
                </a:lnTo>
                <a:lnTo>
                  <a:pt x="2044" y="1072"/>
                </a:lnTo>
                <a:lnTo>
                  <a:pt x="2058" y="1072"/>
                </a:lnTo>
                <a:lnTo>
                  <a:pt x="2058" y="1097"/>
                </a:lnTo>
                <a:lnTo>
                  <a:pt x="2072" y="1097"/>
                </a:lnTo>
                <a:lnTo>
                  <a:pt x="2072" y="1111"/>
                </a:lnTo>
                <a:lnTo>
                  <a:pt x="2086" y="1111"/>
                </a:lnTo>
                <a:lnTo>
                  <a:pt x="2086" y="1138"/>
                </a:lnTo>
                <a:lnTo>
                  <a:pt x="2100" y="1138"/>
                </a:lnTo>
                <a:lnTo>
                  <a:pt x="2100" y="1190"/>
                </a:lnTo>
                <a:lnTo>
                  <a:pt x="2114" y="1190"/>
                </a:lnTo>
                <a:lnTo>
                  <a:pt x="2114" y="1229"/>
                </a:lnTo>
                <a:lnTo>
                  <a:pt x="2128" y="1229"/>
                </a:lnTo>
                <a:lnTo>
                  <a:pt x="2128" y="1307"/>
                </a:lnTo>
                <a:lnTo>
                  <a:pt x="2143" y="1307"/>
                </a:lnTo>
                <a:lnTo>
                  <a:pt x="2143" y="1529"/>
                </a:lnTo>
                <a:lnTo>
                  <a:pt x="2128" y="1529"/>
                </a:lnTo>
                <a:lnTo>
                  <a:pt x="2128" y="1556"/>
                </a:lnTo>
                <a:lnTo>
                  <a:pt x="2114" y="1556"/>
                </a:lnTo>
                <a:lnTo>
                  <a:pt x="2114" y="1582"/>
                </a:lnTo>
                <a:lnTo>
                  <a:pt x="2100" y="1582"/>
                </a:lnTo>
                <a:lnTo>
                  <a:pt x="2100" y="1595"/>
                </a:lnTo>
                <a:lnTo>
                  <a:pt x="2086" y="1595"/>
                </a:lnTo>
                <a:lnTo>
                  <a:pt x="2086" y="1607"/>
                </a:lnTo>
                <a:lnTo>
                  <a:pt x="2072" y="1607"/>
                </a:lnTo>
                <a:lnTo>
                  <a:pt x="2072" y="1620"/>
                </a:lnTo>
                <a:lnTo>
                  <a:pt x="2058" y="1620"/>
                </a:lnTo>
                <a:lnTo>
                  <a:pt x="2058" y="1634"/>
                </a:lnTo>
                <a:lnTo>
                  <a:pt x="2044" y="1634"/>
                </a:lnTo>
                <a:lnTo>
                  <a:pt x="2044" y="1647"/>
                </a:lnTo>
                <a:lnTo>
                  <a:pt x="2029" y="1647"/>
                </a:lnTo>
                <a:lnTo>
                  <a:pt x="2029" y="1660"/>
                </a:lnTo>
                <a:lnTo>
                  <a:pt x="2015" y="1660"/>
                </a:lnTo>
                <a:lnTo>
                  <a:pt x="2015" y="1699"/>
                </a:lnTo>
                <a:lnTo>
                  <a:pt x="2029" y="1699"/>
                </a:lnTo>
                <a:lnTo>
                  <a:pt x="2029" y="1739"/>
                </a:lnTo>
                <a:lnTo>
                  <a:pt x="2044" y="1739"/>
                </a:lnTo>
                <a:lnTo>
                  <a:pt x="2044" y="1791"/>
                </a:lnTo>
                <a:lnTo>
                  <a:pt x="2058" y="1791"/>
                </a:lnTo>
                <a:lnTo>
                  <a:pt x="2058" y="1830"/>
                </a:lnTo>
                <a:lnTo>
                  <a:pt x="2072" y="1830"/>
                </a:lnTo>
                <a:lnTo>
                  <a:pt x="2072" y="1909"/>
                </a:lnTo>
                <a:lnTo>
                  <a:pt x="2086" y="1909"/>
                </a:lnTo>
                <a:lnTo>
                  <a:pt x="2086" y="1974"/>
                </a:lnTo>
                <a:lnTo>
                  <a:pt x="2072" y="1974"/>
                </a:lnTo>
                <a:lnTo>
                  <a:pt x="2072" y="1986"/>
                </a:lnTo>
                <a:lnTo>
                  <a:pt x="2058" y="1986"/>
                </a:lnTo>
                <a:lnTo>
                  <a:pt x="2058" y="2000"/>
                </a:lnTo>
                <a:lnTo>
                  <a:pt x="2044" y="2000"/>
                </a:lnTo>
                <a:lnTo>
                  <a:pt x="2044" y="2012"/>
                </a:lnTo>
                <a:lnTo>
                  <a:pt x="2015" y="2012"/>
                </a:lnTo>
                <a:lnTo>
                  <a:pt x="2015" y="2026"/>
                </a:lnTo>
                <a:lnTo>
                  <a:pt x="1917" y="2026"/>
                </a:lnTo>
                <a:lnTo>
                  <a:pt x="1917" y="2039"/>
                </a:lnTo>
                <a:lnTo>
                  <a:pt x="1761" y="2039"/>
                </a:lnTo>
                <a:lnTo>
                  <a:pt x="1761" y="2026"/>
                </a:lnTo>
                <a:lnTo>
                  <a:pt x="1522" y="2026"/>
                </a:lnTo>
                <a:lnTo>
                  <a:pt x="1522" y="2012"/>
                </a:lnTo>
                <a:lnTo>
                  <a:pt x="1451" y="2012"/>
                </a:lnTo>
                <a:lnTo>
                  <a:pt x="1451" y="2000"/>
                </a:lnTo>
                <a:lnTo>
                  <a:pt x="1296" y="2000"/>
                </a:lnTo>
                <a:lnTo>
                  <a:pt x="1296" y="1986"/>
                </a:lnTo>
                <a:lnTo>
                  <a:pt x="1184" y="1986"/>
                </a:lnTo>
                <a:lnTo>
                  <a:pt x="1184" y="2000"/>
                </a:lnTo>
                <a:lnTo>
                  <a:pt x="1170" y="2000"/>
                </a:lnTo>
                <a:lnTo>
                  <a:pt x="1170" y="2012"/>
                </a:lnTo>
                <a:lnTo>
                  <a:pt x="1156" y="2012"/>
                </a:lnTo>
                <a:lnTo>
                  <a:pt x="1156" y="2039"/>
                </a:lnTo>
                <a:lnTo>
                  <a:pt x="1113" y="2039"/>
                </a:lnTo>
                <a:lnTo>
                  <a:pt x="1113" y="2026"/>
                </a:lnTo>
                <a:lnTo>
                  <a:pt x="1099" y="2026"/>
                </a:lnTo>
                <a:lnTo>
                  <a:pt x="1099" y="2000"/>
                </a:lnTo>
                <a:lnTo>
                  <a:pt x="1072" y="2000"/>
                </a:lnTo>
                <a:lnTo>
                  <a:pt x="1072" y="1986"/>
                </a:lnTo>
                <a:lnTo>
                  <a:pt x="1028" y="1986"/>
                </a:lnTo>
                <a:lnTo>
                  <a:pt x="1028" y="2052"/>
                </a:lnTo>
                <a:lnTo>
                  <a:pt x="1014" y="2052"/>
                </a:lnTo>
                <a:lnTo>
                  <a:pt x="1014" y="2078"/>
                </a:lnTo>
                <a:lnTo>
                  <a:pt x="1000" y="2078"/>
                </a:lnTo>
                <a:lnTo>
                  <a:pt x="1000" y="2091"/>
                </a:lnTo>
                <a:lnTo>
                  <a:pt x="986" y="2091"/>
                </a:lnTo>
                <a:lnTo>
                  <a:pt x="986" y="2104"/>
                </a:lnTo>
                <a:lnTo>
                  <a:pt x="958" y="2104"/>
                </a:lnTo>
                <a:lnTo>
                  <a:pt x="958" y="2117"/>
                </a:lnTo>
                <a:lnTo>
                  <a:pt x="789" y="2117"/>
                </a:lnTo>
                <a:lnTo>
                  <a:pt x="789" y="2131"/>
                </a:lnTo>
                <a:lnTo>
                  <a:pt x="705" y="2131"/>
                </a:lnTo>
                <a:lnTo>
                  <a:pt x="705" y="2117"/>
                </a:lnTo>
                <a:lnTo>
                  <a:pt x="606" y="2117"/>
                </a:lnTo>
                <a:lnTo>
                  <a:pt x="606" y="2104"/>
                </a:lnTo>
                <a:lnTo>
                  <a:pt x="521" y="2104"/>
                </a:lnTo>
                <a:lnTo>
                  <a:pt x="521" y="2091"/>
                </a:lnTo>
                <a:lnTo>
                  <a:pt x="479" y="2091"/>
                </a:lnTo>
                <a:lnTo>
                  <a:pt x="479" y="2078"/>
                </a:lnTo>
                <a:lnTo>
                  <a:pt x="451" y="2078"/>
                </a:lnTo>
                <a:lnTo>
                  <a:pt x="451" y="2066"/>
                </a:lnTo>
                <a:lnTo>
                  <a:pt x="422" y="2066"/>
                </a:lnTo>
                <a:lnTo>
                  <a:pt x="422" y="2052"/>
                </a:lnTo>
                <a:lnTo>
                  <a:pt x="394" y="2052"/>
                </a:lnTo>
                <a:lnTo>
                  <a:pt x="394" y="2039"/>
                </a:lnTo>
                <a:lnTo>
                  <a:pt x="381" y="2039"/>
                </a:lnTo>
                <a:lnTo>
                  <a:pt x="381" y="2026"/>
                </a:lnTo>
                <a:lnTo>
                  <a:pt x="367" y="2026"/>
                </a:lnTo>
                <a:lnTo>
                  <a:pt x="367" y="2012"/>
                </a:lnTo>
                <a:lnTo>
                  <a:pt x="338" y="2012"/>
                </a:lnTo>
                <a:lnTo>
                  <a:pt x="338" y="2000"/>
                </a:lnTo>
                <a:lnTo>
                  <a:pt x="323" y="2000"/>
                </a:lnTo>
                <a:lnTo>
                  <a:pt x="323" y="1986"/>
                </a:lnTo>
                <a:lnTo>
                  <a:pt x="309" y="1986"/>
                </a:lnTo>
                <a:lnTo>
                  <a:pt x="309" y="1974"/>
                </a:lnTo>
                <a:lnTo>
                  <a:pt x="281" y="1974"/>
                </a:lnTo>
                <a:lnTo>
                  <a:pt x="281" y="1960"/>
                </a:lnTo>
                <a:lnTo>
                  <a:pt x="268" y="1960"/>
                </a:lnTo>
                <a:lnTo>
                  <a:pt x="268" y="1948"/>
                </a:lnTo>
                <a:lnTo>
                  <a:pt x="253" y="1948"/>
                </a:lnTo>
                <a:lnTo>
                  <a:pt x="253" y="1935"/>
                </a:lnTo>
                <a:lnTo>
                  <a:pt x="239" y="1935"/>
                </a:lnTo>
                <a:lnTo>
                  <a:pt x="239" y="1909"/>
                </a:lnTo>
                <a:lnTo>
                  <a:pt x="225" y="1909"/>
                </a:lnTo>
                <a:lnTo>
                  <a:pt x="225" y="1856"/>
                </a:lnTo>
                <a:lnTo>
                  <a:pt x="239" y="1856"/>
                </a:lnTo>
                <a:lnTo>
                  <a:pt x="239" y="1791"/>
                </a:lnTo>
                <a:lnTo>
                  <a:pt x="253" y="1791"/>
                </a:lnTo>
                <a:lnTo>
                  <a:pt x="253" y="1765"/>
                </a:lnTo>
                <a:lnTo>
                  <a:pt x="268" y="1765"/>
                </a:lnTo>
                <a:lnTo>
                  <a:pt x="268" y="1725"/>
                </a:lnTo>
                <a:lnTo>
                  <a:pt x="281" y="1725"/>
                </a:lnTo>
                <a:lnTo>
                  <a:pt x="281" y="1699"/>
                </a:lnTo>
                <a:lnTo>
                  <a:pt x="296" y="1699"/>
                </a:lnTo>
                <a:lnTo>
                  <a:pt x="296" y="1673"/>
                </a:lnTo>
                <a:lnTo>
                  <a:pt x="309" y="1673"/>
                </a:lnTo>
                <a:lnTo>
                  <a:pt x="309" y="1660"/>
                </a:lnTo>
                <a:lnTo>
                  <a:pt x="323" y="1660"/>
                </a:lnTo>
                <a:lnTo>
                  <a:pt x="323" y="1647"/>
                </a:lnTo>
                <a:lnTo>
                  <a:pt x="338" y="1647"/>
                </a:lnTo>
                <a:lnTo>
                  <a:pt x="338" y="1634"/>
                </a:lnTo>
                <a:lnTo>
                  <a:pt x="352" y="1634"/>
                </a:lnTo>
                <a:lnTo>
                  <a:pt x="352" y="1620"/>
                </a:lnTo>
                <a:lnTo>
                  <a:pt x="323" y="1620"/>
                </a:lnTo>
                <a:lnTo>
                  <a:pt x="323" y="1607"/>
                </a:lnTo>
                <a:lnTo>
                  <a:pt x="296" y="1607"/>
                </a:lnTo>
                <a:lnTo>
                  <a:pt x="296" y="1595"/>
                </a:lnTo>
                <a:lnTo>
                  <a:pt x="268" y="1595"/>
                </a:lnTo>
                <a:lnTo>
                  <a:pt x="268" y="1582"/>
                </a:lnTo>
                <a:lnTo>
                  <a:pt x="239" y="1582"/>
                </a:lnTo>
                <a:lnTo>
                  <a:pt x="239" y="1569"/>
                </a:lnTo>
                <a:lnTo>
                  <a:pt x="211" y="1569"/>
                </a:lnTo>
                <a:lnTo>
                  <a:pt x="211" y="1556"/>
                </a:lnTo>
                <a:lnTo>
                  <a:pt x="197" y="1556"/>
                </a:lnTo>
                <a:lnTo>
                  <a:pt x="197" y="1543"/>
                </a:lnTo>
                <a:lnTo>
                  <a:pt x="170" y="1543"/>
                </a:lnTo>
                <a:lnTo>
                  <a:pt x="170" y="1529"/>
                </a:lnTo>
                <a:lnTo>
                  <a:pt x="155" y="1529"/>
                </a:lnTo>
                <a:lnTo>
                  <a:pt x="155" y="1517"/>
                </a:lnTo>
                <a:lnTo>
                  <a:pt x="141" y="1517"/>
                </a:lnTo>
                <a:lnTo>
                  <a:pt x="141" y="1504"/>
                </a:lnTo>
                <a:lnTo>
                  <a:pt x="127" y="1504"/>
                </a:lnTo>
                <a:lnTo>
                  <a:pt x="127" y="1490"/>
                </a:lnTo>
                <a:lnTo>
                  <a:pt x="112" y="1490"/>
                </a:lnTo>
                <a:lnTo>
                  <a:pt x="112" y="1477"/>
                </a:lnTo>
                <a:lnTo>
                  <a:pt x="99" y="1477"/>
                </a:lnTo>
                <a:lnTo>
                  <a:pt x="99" y="1464"/>
                </a:lnTo>
                <a:lnTo>
                  <a:pt x="84" y="1464"/>
                </a:lnTo>
                <a:lnTo>
                  <a:pt x="84" y="1451"/>
                </a:lnTo>
                <a:lnTo>
                  <a:pt x="70" y="1451"/>
                </a:lnTo>
                <a:lnTo>
                  <a:pt x="70" y="1424"/>
                </a:lnTo>
                <a:lnTo>
                  <a:pt x="57" y="1424"/>
                </a:lnTo>
                <a:lnTo>
                  <a:pt x="57" y="1385"/>
                </a:lnTo>
                <a:lnTo>
                  <a:pt x="42" y="1385"/>
                </a:lnTo>
                <a:lnTo>
                  <a:pt x="42" y="1163"/>
                </a:lnTo>
                <a:lnTo>
                  <a:pt x="29" y="1163"/>
                </a:lnTo>
                <a:lnTo>
                  <a:pt x="29" y="1124"/>
                </a:lnTo>
                <a:lnTo>
                  <a:pt x="14" y="1124"/>
                </a:lnTo>
                <a:lnTo>
                  <a:pt x="14" y="1085"/>
                </a:lnTo>
                <a:lnTo>
                  <a:pt x="0" y="1085"/>
                </a:lnTo>
                <a:lnTo>
                  <a:pt x="0" y="993"/>
                </a:lnTo>
                <a:lnTo>
                  <a:pt x="14" y="993"/>
                </a:lnTo>
                <a:lnTo>
                  <a:pt x="14" y="980"/>
                </a:lnTo>
                <a:lnTo>
                  <a:pt x="29" y="980"/>
                </a:lnTo>
                <a:lnTo>
                  <a:pt x="29" y="928"/>
                </a:lnTo>
                <a:lnTo>
                  <a:pt x="42" y="928"/>
                </a:lnTo>
                <a:lnTo>
                  <a:pt x="42" y="980"/>
                </a:lnTo>
                <a:lnTo>
                  <a:pt x="112" y="980"/>
                </a:lnTo>
                <a:lnTo>
                  <a:pt x="112" y="967"/>
                </a:lnTo>
                <a:lnTo>
                  <a:pt x="141" y="967"/>
                </a:lnTo>
                <a:lnTo>
                  <a:pt x="141" y="954"/>
                </a:lnTo>
                <a:lnTo>
                  <a:pt x="182" y="954"/>
                </a:lnTo>
                <a:lnTo>
                  <a:pt x="182" y="940"/>
                </a:lnTo>
                <a:lnTo>
                  <a:pt x="225" y="940"/>
                </a:lnTo>
                <a:lnTo>
                  <a:pt x="225" y="928"/>
                </a:lnTo>
                <a:lnTo>
                  <a:pt x="268" y="928"/>
                </a:lnTo>
                <a:lnTo>
                  <a:pt x="268" y="915"/>
                </a:lnTo>
                <a:lnTo>
                  <a:pt x="323" y="915"/>
                </a:lnTo>
                <a:lnTo>
                  <a:pt x="323" y="901"/>
                </a:lnTo>
                <a:lnTo>
                  <a:pt x="367" y="901"/>
                </a:lnTo>
                <a:lnTo>
                  <a:pt x="367" y="888"/>
                </a:lnTo>
                <a:lnTo>
                  <a:pt x="394" y="888"/>
                </a:lnTo>
                <a:lnTo>
                  <a:pt x="394" y="875"/>
                </a:lnTo>
                <a:lnTo>
                  <a:pt x="422" y="875"/>
                </a:lnTo>
                <a:lnTo>
                  <a:pt x="422" y="863"/>
                </a:lnTo>
                <a:lnTo>
                  <a:pt x="451" y="863"/>
                </a:lnTo>
                <a:lnTo>
                  <a:pt x="451" y="851"/>
                </a:lnTo>
                <a:lnTo>
                  <a:pt x="479" y="851"/>
                </a:lnTo>
                <a:lnTo>
                  <a:pt x="479" y="837"/>
                </a:lnTo>
                <a:lnTo>
                  <a:pt x="493" y="837"/>
                </a:lnTo>
                <a:lnTo>
                  <a:pt x="493" y="824"/>
                </a:lnTo>
                <a:lnTo>
                  <a:pt x="508" y="824"/>
                </a:lnTo>
                <a:lnTo>
                  <a:pt x="508" y="784"/>
                </a:lnTo>
                <a:lnTo>
                  <a:pt x="465" y="784"/>
                </a:lnTo>
                <a:lnTo>
                  <a:pt x="465" y="797"/>
                </a:lnTo>
                <a:lnTo>
                  <a:pt x="451" y="797"/>
                </a:lnTo>
                <a:lnTo>
                  <a:pt x="451" y="811"/>
                </a:lnTo>
                <a:lnTo>
                  <a:pt x="422" y="811"/>
                </a:lnTo>
                <a:lnTo>
                  <a:pt x="422" y="824"/>
                </a:lnTo>
                <a:lnTo>
                  <a:pt x="394" y="824"/>
                </a:lnTo>
                <a:lnTo>
                  <a:pt x="394" y="837"/>
                </a:lnTo>
                <a:lnTo>
                  <a:pt x="381" y="837"/>
                </a:lnTo>
                <a:lnTo>
                  <a:pt x="381" y="851"/>
                </a:lnTo>
                <a:lnTo>
                  <a:pt x="338" y="851"/>
                </a:lnTo>
                <a:lnTo>
                  <a:pt x="338" y="863"/>
                </a:lnTo>
                <a:lnTo>
                  <a:pt x="309" y="863"/>
                </a:lnTo>
                <a:lnTo>
                  <a:pt x="309" y="875"/>
                </a:lnTo>
                <a:lnTo>
                  <a:pt x="281" y="875"/>
                </a:lnTo>
                <a:lnTo>
                  <a:pt x="281" y="888"/>
                </a:lnTo>
                <a:lnTo>
                  <a:pt x="253" y="888"/>
                </a:lnTo>
                <a:lnTo>
                  <a:pt x="253" y="901"/>
                </a:lnTo>
                <a:lnTo>
                  <a:pt x="197" y="901"/>
                </a:lnTo>
                <a:lnTo>
                  <a:pt x="197" y="915"/>
                </a:lnTo>
                <a:lnTo>
                  <a:pt x="141" y="915"/>
                </a:lnTo>
                <a:lnTo>
                  <a:pt x="141" y="928"/>
                </a:lnTo>
                <a:lnTo>
                  <a:pt x="42" y="928"/>
                </a:lnTo>
                <a:lnTo>
                  <a:pt x="42" y="915"/>
                </a:lnTo>
                <a:lnTo>
                  <a:pt x="70" y="915"/>
                </a:lnTo>
                <a:lnTo>
                  <a:pt x="70" y="901"/>
                </a:lnTo>
                <a:lnTo>
                  <a:pt x="57" y="901"/>
                </a:lnTo>
                <a:lnTo>
                  <a:pt x="57" y="888"/>
                </a:lnTo>
                <a:lnTo>
                  <a:pt x="42" y="888"/>
                </a:lnTo>
                <a:lnTo>
                  <a:pt x="42" y="863"/>
                </a:lnTo>
                <a:lnTo>
                  <a:pt x="29" y="863"/>
                </a:lnTo>
                <a:lnTo>
                  <a:pt x="29" y="824"/>
                </a:lnTo>
                <a:lnTo>
                  <a:pt x="14" y="824"/>
                </a:lnTo>
                <a:lnTo>
                  <a:pt x="14" y="732"/>
                </a:lnTo>
                <a:lnTo>
                  <a:pt x="29" y="732"/>
                </a:lnTo>
                <a:lnTo>
                  <a:pt x="29" y="705"/>
                </a:lnTo>
                <a:lnTo>
                  <a:pt x="42" y="705"/>
                </a:lnTo>
                <a:lnTo>
                  <a:pt x="42" y="693"/>
                </a:lnTo>
                <a:lnTo>
                  <a:pt x="57" y="693"/>
                </a:lnTo>
                <a:lnTo>
                  <a:pt x="57" y="680"/>
                </a:lnTo>
                <a:lnTo>
                  <a:pt x="70" y="680"/>
                </a:lnTo>
                <a:lnTo>
                  <a:pt x="70" y="640"/>
                </a:lnTo>
                <a:lnTo>
                  <a:pt x="84" y="640"/>
                </a:lnTo>
                <a:lnTo>
                  <a:pt x="84" y="627"/>
                </a:lnTo>
                <a:lnTo>
                  <a:pt x="99" y="627"/>
                </a:lnTo>
                <a:lnTo>
                  <a:pt x="99" y="614"/>
                </a:lnTo>
                <a:lnTo>
                  <a:pt x="112" y="614"/>
                </a:lnTo>
                <a:lnTo>
                  <a:pt x="112" y="601"/>
                </a:lnTo>
                <a:lnTo>
                  <a:pt x="127" y="601"/>
                </a:lnTo>
                <a:lnTo>
                  <a:pt x="127" y="588"/>
                </a:lnTo>
                <a:lnTo>
                  <a:pt x="141" y="588"/>
                </a:lnTo>
                <a:lnTo>
                  <a:pt x="141" y="574"/>
                </a:lnTo>
                <a:lnTo>
                  <a:pt x="155" y="574"/>
                </a:lnTo>
                <a:lnTo>
                  <a:pt x="155" y="562"/>
                </a:lnTo>
                <a:lnTo>
                  <a:pt x="170" y="562"/>
                </a:lnTo>
                <a:lnTo>
                  <a:pt x="170" y="549"/>
                </a:lnTo>
                <a:lnTo>
                  <a:pt x="182" y="549"/>
                </a:lnTo>
                <a:lnTo>
                  <a:pt x="182" y="510"/>
                </a:lnTo>
                <a:lnTo>
                  <a:pt x="170" y="510"/>
                </a:lnTo>
                <a:lnTo>
                  <a:pt x="170" y="458"/>
                </a:lnTo>
                <a:lnTo>
                  <a:pt x="182" y="458"/>
                </a:lnTo>
                <a:lnTo>
                  <a:pt x="182" y="379"/>
                </a:lnTo>
                <a:lnTo>
                  <a:pt x="197" y="379"/>
                </a:lnTo>
                <a:lnTo>
                  <a:pt x="197" y="353"/>
                </a:lnTo>
                <a:lnTo>
                  <a:pt x="211" y="353"/>
                </a:lnTo>
                <a:lnTo>
                  <a:pt x="211" y="327"/>
                </a:lnTo>
                <a:lnTo>
                  <a:pt x="225" y="327"/>
                </a:lnTo>
                <a:lnTo>
                  <a:pt x="225" y="313"/>
                </a:lnTo>
                <a:lnTo>
                  <a:pt x="239" y="313"/>
                </a:lnTo>
                <a:lnTo>
                  <a:pt x="239" y="300"/>
                </a:lnTo>
                <a:lnTo>
                  <a:pt x="281" y="300"/>
                </a:lnTo>
                <a:lnTo>
                  <a:pt x="281" y="313"/>
                </a:lnTo>
                <a:lnTo>
                  <a:pt x="309" y="313"/>
                </a:lnTo>
                <a:lnTo>
                  <a:pt x="309" y="327"/>
                </a:lnTo>
                <a:lnTo>
                  <a:pt x="323" y="327"/>
                </a:lnTo>
                <a:lnTo>
                  <a:pt x="323" y="340"/>
                </a:lnTo>
                <a:lnTo>
                  <a:pt x="338" y="340"/>
                </a:lnTo>
                <a:lnTo>
                  <a:pt x="338" y="549"/>
                </a:lnTo>
                <a:lnTo>
                  <a:pt x="394" y="549"/>
                </a:lnTo>
                <a:lnTo>
                  <a:pt x="394" y="562"/>
                </a:lnTo>
                <a:lnTo>
                  <a:pt x="409" y="562"/>
                </a:lnTo>
                <a:lnTo>
                  <a:pt x="409" y="574"/>
                </a:lnTo>
                <a:lnTo>
                  <a:pt x="437" y="574"/>
                </a:lnTo>
                <a:lnTo>
                  <a:pt x="437" y="588"/>
                </a:lnTo>
                <a:lnTo>
                  <a:pt x="451" y="588"/>
                </a:lnTo>
                <a:lnTo>
                  <a:pt x="451" y="614"/>
                </a:lnTo>
                <a:lnTo>
                  <a:pt x="465" y="614"/>
                </a:lnTo>
                <a:lnTo>
                  <a:pt x="465" y="640"/>
                </a:lnTo>
                <a:lnTo>
                  <a:pt x="479" y="640"/>
                </a:lnTo>
                <a:lnTo>
                  <a:pt x="479" y="666"/>
                </a:lnTo>
                <a:lnTo>
                  <a:pt x="493" y="666"/>
                </a:lnTo>
                <a:lnTo>
                  <a:pt x="493" y="771"/>
                </a:lnTo>
                <a:lnTo>
                  <a:pt x="508" y="771"/>
                </a:lnTo>
                <a:lnTo>
                  <a:pt x="508" y="732"/>
                </a:lnTo>
                <a:lnTo>
                  <a:pt x="521" y="732"/>
                </a:lnTo>
                <a:lnTo>
                  <a:pt x="521" y="705"/>
                </a:lnTo>
                <a:lnTo>
                  <a:pt x="536" y="705"/>
                </a:lnTo>
                <a:lnTo>
                  <a:pt x="536" y="680"/>
                </a:lnTo>
                <a:lnTo>
                  <a:pt x="549" y="680"/>
                </a:lnTo>
                <a:lnTo>
                  <a:pt x="549" y="666"/>
                </a:lnTo>
                <a:lnTo>
                  <a:pt x="564" y="666"/>
                </a:lnTo>
                <a:lnTo>
                  <a:pt x="564" y="654"/>
                </a:lnTo>
                <a:lnTo>
                  <a:pt x="577" y="654"/>
                </a:lnTo>
                <a:lnTo>
                  <a:pt x="577" y="640"/>
                </a:lnTo>
                <a:lnTo>
                  <a:pt x="591" y="640"/>
                </a:lnTo>
                <a:lnTo>
                  <a:pt x="591" y="627"/>
                </a:lnTo>
                <a:lnTo>
                  <a:pt x="606" y="627"/>
                </a:lnTo>
                <a:lnTo>
                  <a:pt x="606" y="614"/>
                </a:lnTo>
                <a:lnTo>
                  <a:pt x="620" y="614"/>
                </a:lnTo>
                <a:lnTo>
                  <a:pt x="620" y="524"/>
                </a:lnTo>
                <a:lnTo>
                  <a:pt x="634" y="524"/>
                </a:lnTo>
                <a:lnTo>
                  <a:pt x="634" y="484"/>
                </a:lnTo>
                <a:lnTo>
                  <a:pt x="620" y="484"/>
                </a:lnTo>
                <a:lnTo>
                  <a:pt x="620" y="470"/>
                </a:lnTo>
                <a:lnTo>
                  <a:pt x="606" y="470"/>
                </a:lnTo>
                <a:lnTo>
                  <a:pt x="606" y="458"/>
                </a:lnTo>
                <a:lnTo>
                  <a:pt x="591" y="458"/>
                </a:lnTo>
                <a:lnTo>
                  <a:pt x="591" y="432"/>
                </a:lnTo>
                <a:lnTo>
                  <a:pt x="577" y="432"/>
                </a:lnTo>
                <a:lnTo>
                  <a:pt x="577" y="340"/>
                </a:lnTo>
                <a:lnTo>
                  <a:pt x="591" y="340"/>
                </a:lnTo>
                <a:lnTo>
                  <a:pt x="591" y="327"/>
                </a:lnTo>
                <a:lnTo>
                  <a:pt x="606" y="327"/>
                </a:lnTo>
                <a:lnTo>
                  <a:pt x="606" y="313"/>
                </a:lnTo>
                <a:lnTo>
                  <a:pt x="620" y="313"/>
                </a:lnTo>
                <a:lnTo>
                  <a:pt x="620" y="274"/>
                </a:lnTo>
                <a:lnTo>
                  <a:pt x="606" y="274"/>
                </a:lnTo>
                <a:lnTo>
                  <a:pt x="606" y="261"/>
                </a:lnTo>
                <a:lnTo>
                  <a:pt x="591" y="261"/>
                </a:lnTo>
                <a:lnTo>
                  <a:pt x="591" y="222"/>
                </a:lnTo>
                <a:lnTo>
                  <a:pt x="606" y="222"/>
                </a:lnTo>
                <a:lnTo>
                  <a:pt x="606" y="196"/>
                </a:lnTo>
                <a:lnTo>
                  <a:pt x="620" y="196"/>
                </a:lnTo>
                <a:lnTo>
                  <a:pt x="620" y="170"/>
                </a:lnTo>
                <a:lnTo>
                  <a:pt x="634" y="170"/>
                </a:lnTo>
                <a:lnTo>
                  <a:pt x="634" y="157"/>
                </a:lnTo>
                <a:lnTo>
                  <a:pt x="647" y="157"/>
                </a:lnTo>
                <a:lnTo>
                  <a:pt x="647" y="170"/>
                </a:lnTo>
                <a:lnTo>
                  <a:pt x="676" y="170"/>
                </a:lnTo>
                <a:lnTo>
                  <a:pt x="676" y="182"/>
                </a:lnTo>
                <a:lnTo>
                  <a:pt x="647" y="182"/>
                </a:lnTo>
                <a:lnTo>
                  <a:pt x="647" y="209"/>
                </a:lnTo>
                <a:lnTo>
                  <a:pt x="634" y="209"/>
                </a:lnTo>
                <a:lnTo>
                  <a:pt x="634" y="235"/>
                </a:lnTo>
                <a:lnTo>
                  <a:pt x="647" y="235"/>
                </a:lnTo>
                <a:lnTo>
                  <a:pt x="647" y="274"/>
                </a:lnTo>
                <a:lnTo>
                  <a:pt x="662" y="274"/>
                </a:lnTo>
                <a:lnTo>
                  <a:pt x="662" y="287"/>
                </a:lnTo>
                <a:lnTo>
                  <a:pt x="676" y="287"/>
                </a:lnTo>
                <a:lnTo>
                  <a:pt x="676" y="274"/>
                </a:lnTo>
                <a:lnTo>
                  <a:pt x="690" y="274"/>
                </a:lnTo>
                <a:lnTo>
                  <a:pt x="690" y="235"/>
                </a:lnTo>
                <a:lnTo>
                  <a:pt x="705" y="235"/>
                </a:lnTo>
                <a:lnTo>
                  <a:pt x="705" y="209"/>
                </a:lnTo>
                <a:lnTo>
                  <a:pt x="719" y="209"/>
                </a:lnTo>
                <a:lnTo>
                  <a:pt x="719" y="182"/>
                </a:lnTo>
                <a:lnTo>
                  <a:pt x="732" y="182"/>
                </a:lnTo>
                <a:lnTo>
                  <a:pt x="732" y="157"/>
                </a:lnTo>
                <a:lnTo>
                  <a:pt x="690" y="157"/>
                </a:lnTo>
                <a:lnTo>
                  <a:pt x="690" y="144"/>
                </a:lnTo>
                <a:lnTo>
                  <a:pt x="761" y="144"/>
                </a:lnTo>
                <a:lnTo>
                  <a:pt x="761" y="131"/>
                </a:lnTo>
                <a:lnTo>
                  <a:pt x="775" y="131"/>
                </a:lnTo>
                <a:lnTo>
                  <a:pt x="775" y="117"/>
                </a:lnTo>
                <a:lnTo>
                  <a:pt x="705" y="117"/>
                </a:lnTo>
                <a:lnTo>
                  <a:pt x="705" y="105"/>
                </a:lnTo>
                <a:lnTo>
                  <a:pt x="804" y="105"/>
                </a:lnTo>
                <a:lnTo>
                  <a:pt x="804" y="92"/>
                </a:lnTo>
                <a:lnTo>
                  <a:pt x="817" y="92"/>
                </a:lnTo>
                <a:lnTo>
                  <a:pt x="817" y="78"/>
                </a:lnTo>
                <a:lnTo>
                  <a:pt x="846" y="78"/>
                </a:lnTo>
                <a:lnTo>
                  <a:pt x="846" y="65"/>
                </a:lnTo>
                <a:lnTo>
                  <a:pt x="874" y="65"/>
                </a:lnTo>
                <a:lnTo>
                  <a:pt x="874" y="53"/>
                </a:lnTo>
                <a:lnTo>
                  <a:pt x="902" y="53"/>
                </a:lnTo>
                <a:lnTo>
                  <a:pt x="902" y="39"/>
                </a:lnTo>
                <a:lnTo>
                  <a:pt x="929" y="39"/>
                </a:lnTo>
                <a:lnTo>
                  <a:pt x="929" y="27"/>
                </a:lnTo>
                <a:lnTo>
                  <a:pt x="944" y="27"/>
                </a:lnTo>
                <a:lnTo>
                  <a:pt x="944" y="39"/>
                </a:lnTo>
                <a:lnTo>
                  <a:pt x="1000" y="39"/>
                </a:lnTo>
                <a:lnTo>
                  <a:pt x="1000" y="27"/>
                </a:lnTo>
                <a:lnTo>
                  <a:pt x="1014" y="27"/>
                </a:lnTo>
                <a:lnTo>
                  <a:pt x="1014" y="13"/>
                </a:lnTo>
                <a:lnTo>
                  <a:pt x="1057" y="13"/>
                </a:lnTo>
                <a:lnTo>
                  <a:pt x="105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2" name="Freeform 9">
            <a:extLst>
              <a:ext uri="{FF2B5EF4-FFF2-40B4-BE49-F238E27FC236}">
                <a16:creationId xmlns:a16="http://schemas.microsoft.com/office/drawing/2014/main" id="{E01D5BC0-12B3-A5A1-F1EE-088CF28767C3}"/>
              </a:ext>
            </a:extLst>
          </p:cNvPr>
          <p:cNvSpPr>
            <a:spLocks/>
          </p:cNvSpPr>
          <p:nvPr/>
        </p:nvSpPr>
        <p:spPr bwMode="auto">
          <a:xfrm>
            <a:off x="8734425" y="2460345"/>
            <a:ext cx="1408113" cy="1368425"/>
          </a:xfrm>
          <a:custGeom>
            <a:avLst/>
            <a:gdLst>
              <a:gd name="T0" fmla="*/ 2147483647 w 887"/>
              <a:gd name="T1" fmla="*/ 2147483647 h 862"/>
              <a:gd name="T2" fmla="*/ 2147483647 w 887"/>
              <a:gd name="T3" fmla="*/ 2147483647 h 862"/>
              <a:gd name="T4" fmla="*/ 2147483647 w 887"/>
              <a:gd name="T5" fmla="*/ 2147483647 h 862"/>
              <a:gd name="T6" fmla="*/ 2147483647 w 887"/>
              <a:gd name="T7" fmla="*/ 2147483647 h 862"/>
              <a:gd name="T8" fmla="*/ 2147483647 w 887"/>
              <a:gd name="T9" fmla="*/ 2147483647 h 862"/>
              <a:gd name="T10" fmla="*/ 2147483647 w 887"/>
              <a:gd name="T11" fmla="*/ 2147483647 h 862"/>
              <a:gd name="T12" fmla="*/ 2147483647 w 887"/>
              <a:gd name="T13" fmla="*/ 2147483647 h 862"/>
              <a:gd name="T14" fmla="*/ 2147483647 w 887"/>
              <a:gd name="T15" fmla="*/ 2147483647 h 862"/>
              <a:gd name="T16" fmla="*/ 2147483647 w 887"/>
              <a:gd name="T17" fmla="*/ 2147483647 h 862"/>
              <a:gd name="T18" fmla="*/ 2147483647 w 887"/>
              <a:gd name="T19" fmla="*/ 2147483647 h 862"/>
              <a:gd name="T20" fmla="*/ 2147483647 w 887"/>
              <a:gd name="T21" fmla="*/ 2147483647 h 862"/>
              <a:gd name="T22" fmla="*/ 2147483647 w 887"/>
              <a:gd name="T23" fmla="*/ 2147483647 h 862"/>
              <a:gd name="T24" fmla="*/ 2147483647 w 887"/>
              <a:gd name="T25" fmla="*/ 2147483647 h 862"/>
              <a:gd name="T26" fmla="*/ 2147483647 w 887"/>
              <a:gd name="T27" fmla="*/ 2147483647 h 862"/>
              <a:gd name="T28" fmla="*/ 2147483647 w 887"/>
              <a:gd name="T29" fmla="*/ 2147483647 h 862"/>
              <a:gd name="T30" fmla="*/ 2147483647 w 887"/>
              <a:gd name="T31" fmla="*/ 2147483647 h 862"/>
              <a:gd name="T32" fmla="*/ 2147483647 w 887"/>
              <a:gd name="T33" fmla="*/ 2147483647 h 862"/>
              <a:gd name="T34" fmla="*/ 2147483647 w 887"/>
              <a:gd name="T35" fmla="*/ 2147483647 h 862"/>
              <a:gd name="T36" fmla="*/ 2147483647 w 887"/>
              <a:gd name="T37" fmla="*/ 2147483647 h 862"/>
              <a:gd name="T38" fmla="*/ 2147483647 w 887"/>
              <a:gd name="T39" fmla="*/ 2147483647 h 862"/>
              <a:gd name="T40" fmla="*/ 2147483647 w 887"/>
              <a:gd name="T41" fmla="*/ 2147483647 h 862"/>
              <a:gd name="T42" fmla="*/ 2147483647 w 887"/>
              <a:gd name="T43" fmla="*/ 2147483647 h 862"/>
              <a:gd name="T44" fmla="*/ 2147483647 w 887"/>
              <a:gd name="T45" fmla="*/ 2147483647 h 862"/>
              <a:gd name="T46" fmla="*/ 2147483647 w 887"/>
              <a:gd name="T47" fmla="*/ 2147483647 h 862"/>
              <a:gd name="T48" fmla="*/ 2147483647 w 887"/>
              <a:gd name="T49" fmla="*/ 2147483647 h 862"/>
              <a:gd name="T50" fmla="*/ 2147483647 w 887"/>
              <a:gd name="T51" fmla="*/ 2147483647 h 862"/>
              <a:gd name="T52" fmla="*/ 2147483647 w 887"/>
              <a:gd name="T53" fmla="*/ 2147483647 h 862"/>
              <a:gd name="T54" fmla="*/ 2147483647 w 887"/>
              <a:gd name="T55" fmla="*/ 2147483647 h 862"/>
              <a:gd name="T56" fmla="*/ 2147483647 w 887"/>
              <a:gd name="T57" fmla="*/ 2147483647 h 862"/>
              <a:gd name="T58" fmla="*/ 2147483647 w 887"/>
              <a:gd name="T59" fmla="*/ 2147483647 h 862"/>
              <a:gd name="T60" fmla="*/ 2147483647 w 887"/>
              <a:gd name="T61" fmla="*/ 2147483647 h 862"/>
              <a:gd name="T62" fmla="*/ 2147483647 w 887"/>
              <a:gd name="T63" fmla="*/ 2147483647 h 862"/>
              <a:gd name="T64" fmla="*/ 2147483647 w 887"/>
              <a:gd name="T65" fmla="*/ 2147483647 h 862"/>
              <a:gd name="T66" fmla="*/ 2147483647 w 887"/>
              <a:gd name="T67" fmla="*/ 2147483647 h 862"/>
              <a:gd name="T68" fmla="*/ 2147483647 w 887"/>
              <a:gd name="T69" fmla="*/ 2147483647 h 862"/>
              <a:gd name="T70" fmla="*/ 2147483647 w 887"/>
              <a:gd name="T71" fmla="*/ 2147483647 h 862"/>
              <a:gd name="T72" fmla="*/ 2147483647 w 887"/>
              <a:gd name="T73" fmla="*/ 2147483647 h 862"/>
              <a:gd name="T74" fmla="*/ 2147483647 w 887"/>
              <a:gd name="T75" fmla="*/ 2147483647 h 862"/>
              <a:gd name="T76" fmla="*/ 2147483647 w 887"/>
              <a:gd name="T77" fmla="*/ 2147483647 h 862"/>
              <a:gd name="T78" fmla="*/ 2147483647 w 887"/>
              <a:gd name="T79" fmla="*/ 2147483647 h 862"/>
              <a:gd name="T80" fmla="*/ 2147483647 w 887"/>
              <a:gd name="T81" fmla="*/ 2147483647 h 862"/>
              <a:gd name="T82" fmla="*/ 2147483647 w 887"/>
              <a:gd name="T83" fmla="*/ 2147483647 h 862"/>
              <a:gd name="T84" fmla="*/ 0 w 887"/>
              <a:gd name="T85" fmla="*/ 2147483647 h 862"/>
              <a:gd name="T86" fmla="*/ 2147483647 w 887"/>
              <a:gd name="T87" fmla="*/ 2147483647 h 862"/>
              <a:gd name="T88" fmla="*/ 2147483647 w 887"/>
              <a:gd name="T89" fmla="*/ 2147483647 h 862"/>
              <a:gd name="T90" fmla="*/ 2147483647 w 887"/>
              <a:gd name="T91" fmla="*/ 2147483647 h 862"/>
              <a:gd name="T92" fmla="*/ 2147483647 w 887"/>
              <a:gd name="T93" fmla="*/ 2147483647 h 862"/>
              <a:gd name="T94" fmla="*/ 2147483647 w 887"/>
              <a:gd name="T95" fmla="*/ 2147483647 h 862"/>
              <a:gd name="T96" fmla="*/ 2147483647 w 887"/>
              <a:gd name="T97" fmla="*/ 2147483647 h 862"/>
              <a:gd name="T98" fmla="*/ 2147483647 w 887"/>
              <a:gd name="T99" fmla="*/ 2147483647 h 862"/>
              <a:gd name="T100" fmla="*/ 2147483647 w 887"/>
              <a:gd name="T101" fmla="*/ 2147483647 h 862"/>
              <a:gd name="T102" fmla="*/ 2147483647 w 887"/>
              <a:gd name="T103" fmla="*/ 2147483647 h 862"/>
              <a:gd name="T104" fmla="*/ 2147483647 w 887"/>
              <a:gd name="T105" fmla="*/ 2147483647 h 862"/>
              <a:gd name="T106" fmla="*/ 2147483647 w 887"/>
              <a:gd name="T107" fmla="*/ 2147483647 h 862"/>
              <a:gd name="T108" fmla="*/ 2147483647 w 887"/>
              <a:gd name="T109" fmla="*/ 2147483647 h 862"/>
              <a:gd name="T110" fmla="*/ 2147483647 w 887"/>
              <a:gd name="T111" fmla="*/ 2147483647 h 862"/>
              <a:gd name="T112" fmla="*/ 2147483647 w 887"/>
              <a:gd name="T113" fmla="*/ 2147483647 h 8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7"/>
              <a:gd name="T172" fmla="*/ 0 h 862"/>
              <a:gd name="T173" fmla="*/ 887 w 887"/>
              <a:gd name="T174" fmla="*/ 862 h 8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7" h="862">
                <a:moveTo>
                  <a:pt x="407" y="0"/>
                </a:moveTo>
                <a:lnTo>
                  <a:pt x="506" y="0"/>
                </a:lnTo>
                <a:lnTo>
                  <a:pt x="506" y="13"/>
                </a:lnTo>
                <a:lnTo>
                  <a:pt x="548" y="13"/>
                </a:lnTo>
                <a:lnTo>
                  <a:pt x="548" y="26"/>
                </a:lnTo>
                <a:lnTo>
                  <a:pt x="576" y="26"/>
                </a:lnTo>
                <a:lnTo>
                  <a:pt x="576" y="39"/>
                </a:lnTo>
                <a:lnTo>
                  <a:pt x="605" y="39"/>
                </a:lnTo>
                <a:lnTo>
                  <a:pt x="605" y="53"/>
                </a:lnTo>
                <a:lnTo>
                  <a:pt x="619" y="53"/>
                </a:lnTo>
                <a:lnTo>
                  <a:pt x="619" y="66"/>
                </a:lnTo>
                <a:lnTo>
                  <a:pt x="633" y="66"/>
                </a:lnTo>
                <a:lnTo>
                  <a:pt x="633" y="77"/>
                </a:lnTo>
                <a:lnTo>
                  <a:pt x="648" y="77"/>
                </a:lnTo>
                <a:lnTo>
                  <a:pt x="648" y="91"/>
                </a:lnTo>
                <a:lnTo>
                  <a:pt x="661" y="91"/>
                </a:lnTo>
                <a:lnTo>
                  <a:pt x="661" y="103"/>
                </a:lnTo>
                <a:lnTo>
                  <a:pt x="675" y="103"/>
                </a:lnTo>
                <a:lnTo>
                  <a:pt x="675" y="117"/>
                </a:lnTo>
                <a:lnTo>
                  <a:pt x="688" y="117"/>
                </a:lnTo>
                <a:lnTo>
                  <a:pt x="688" y="143"/>
                </a:lnTo>
                <a:lnTo>
                  <a:pt x="702" y="143"/>
                </a:lnTo>
                <a:lnTo>
                  <a:pt x="702" y="170"/>
                </a:lnTo>
                <a:lnTo>
                  <a:pt x="717" y="170"/>
                </a:lnTo>
                <a:lnTo>
                  <a:pt x="717" y="234"/>
                </a:lnTo>
                <a:lnTo>
                  <a:pt x="702" y="234"/>
                </a:lnTo>
                <a:lnTo>
                  <a:pt x="702" y="247"/>
                </a:lnTo>
                <a:lnTo>
                  <a:pt x="731" y="247"/>
                </a:lnTo>
                <a:lnTo>
                  <a:pt x="731" y="260"/>
                </a:lnTo>
                <a:lnTo>
                  <a:pt x="746" y="260"/>
                </a:lnTo>
                <a:lnTo>
                  <a:pt x="746" y="287"/>
                </a:lnTo>
                <a:lnTo>
                  <a:pt x="760" y="287"/>
                </a:lnTo>
                <a:lnTo>
                  <a:pt x="760" y="260"/>
                </a:lnTo>
                <a:lnTo>
                  <a:pt x="774" y="260"/>
                </a:lnTo>
                <a:lnTo>
                  <a:pt x="774" y="247"/>
                </a:lnTo>
                <a:lnTo>
                  <a:pt x="788" y="247"/>
                </a:lnTo>
                <a:lnTo>
                  <a:pt x="788" y="234"/>
                </a:lnTo>
                <a:lnTo>
                  <a:pt x="829" y="234"/>
                </a:lnTo>
                <a:lnTo>
                  <a:pt x="829" y="247"/>
                </a:lnTo>
                <a:lnTo>
                  <a:pt x="844" y="247"/>
                </a:lnTo>
                <a:lnTo>
                  <a:pt x="844" y="260"/>
                </a:lnTo>
                <a:lnTo>
                  <a:pt x="788" y="260"/>
                </a:lnTo>
                <a:lnTo>
                  <a:pt x="788" y="273"/>
                </a:lnTo>
                <a:lnTo>
                  <a:pt x="857" y="273"/>
                </a:lnTo>
                <a:lnTo>
                  <a:pt x="857" y="300"/>
                </a:lnTo>
                <a:lnTo>
                  <a:pt x="871" y="300"/>
                </a:lnTo>
                <a:lnTo>
                  <a:pt x="871" y="353"/>
                </a:lnTo>
                <a:lnTo>
                  <a:pt x="857" y="353"/>
                </a:lnTo>
                <a:lnTo>
                  <a:pt x="857" y="377"/>
                </a:lnTo>
                <a:lnTo>
                  <a:pt x="829" y="377"/>
                </a:lnTo>
                <a:lnTo>
                  <a:pt x="829" y="403"/>
                </a:lnTo>
                <a:lnTo>
                  <a:pt x="844" y="403"/>
                </a:lnTo>
                <a:lnTo>
                  <a:pt x="844" y="430"/>
                </a:lnTo>
                <a:lnTo>
                  <a:pt x="857" y="430"/>
                </a:lnTo>
                <a:lnTo>
                  <a:pt x="857" y="470"/>
                </a:lnTo>
                <a:lnTo>
                  <a:pt x="871" y="470"/>
                </a:lnTo>
                <a:lnTo>
                  <a:pt x="871" y="508"/>
                </a:lnTo>
                <a:lnTo>
                  <a:pt x="886" y="508"/>
                </a:lnTo>
                <a:lnTo>
                  <a:pt x="886" y="573"/>
                </a:lnTo>
                <a:lnTo>
                  <a:pt x="871" y="573"/>
                </a:lnTo>
                <a:lnTo>
                  <a:pt x="871" y="627"/>
                </a:lnTo>
                <a:lnTo>
                  <a:pt x="857" y="627"/>
                </a:lnTo>
                <a:lnTo>
                  <a:pt x="857" y="665"/>
                </a:lnTo>
                <a:lnTo>
                  <a:pt x="844" y="665"/>
                </a:lnTo>
                <a:lnTo>
                  <a:pt x="844" y="691"/>
                </a:lnTo>
                <a:lnTo>
                  <a:pt x="829" y="691"/>
                </a:lnTo>
                <a:lnTo>
                  <a:pt x="829" y="718"/>
                </a:lnTo>
                <a:lnTo>
                  <a:pt x="815" y="718"/>
                </a:lnTo>
                <a:lnTo>
                  <a:pt x="815" y="730"/>
                </a:lnTo>
                <a:lnTo>
                  <a:pt x="802" y="730"/>
                </a:lnTo>
                <a:lnTo>
                  <a:pt x="802" y="744"/>
                </a:lnTo>
                <a:lnTo>
                  <a:pt x="788" y="744"/>
                </a:lnTo>
                <a:lnTo>
                  <a:pt x="788" y="757"/>
                </a:lnTo>
                <a:lnTo>
                  <a:pt x="760" y="757"/>
                </a:lnTo>
                <a:lnTo>
                  <a:pt x="760" y="784"/>
                </a:lnTo>
                <a:lnTo>
                  <a:pt x="731" y="784"/>
                </a:lnTo>
                <a:lnTo>
                  <a:pt x="731" y="795"/>
                </a:lnTo>
                <a:lnTo>
                  <a:pt x="717" y="795"/>
                </a:lnTo>
                <a:lnTo>
                  <a:pt x="717" y="809"/>
                </a:lnTo>
                <a:lnTo>
                  <a:pt x="688" y="809"/>
                </a:lnTo>
                <a:lnTo>
                  <a:pt x="688" y="822"/>
                </a:lnTo>
                <a:lnTo>
                  <a:pt x="661" y="822"/>
                </a:lnTo>
                <a:lnTo>
                  <a:pt x="661" y="834"/>
                </a:lnTo>
                <a:lnTo>
                  <a:pt x="533" y="834"/>
                </a:lnTo>
                <a:lnTo>
                  <a:pt x="533" y="822"/>
                </a:lnTo>
                <a:lnTo>
                  <a:pt x="520" y="822"/>
                </a:lnTo>
                <a:lnTo>
                  <a:pt x="520" y="834"/>
                </a:lnTo>
                <a:lnTo>
                  <a:pt x="493" y="834"/>
                </a:lnTo>
                <a:lnTo>
                  <a:pt x="493" y="847"/>
                </a:lnTo>
                <a:lnTo>
                  <a:pt x="464" y="847"/>
                </a:lnTo>
                <a:lnTo>
                  <a:pt x="464" y="861"/>
                </a:lnTo>
                <a:lnTo>
                  <a:pt x="379" y="861"/>
                </a:lnTo>
                <a:lnTo>
                  <a:pt x="379" y="847"/>
                </a:lnTo>
                <a:lnTo>
                  <a:pt x="310" y="847"/>
                </a:lnTo>
                <a:lnTo>
                  <a:pt x="310" y="834"/>
                </a:lnTo>
                <a:lnTo>
                  <a:pt x="281" y="834"/>
                </a:lnTo>
                <a:lnTo>
                  <a:pt x="281" y="822"/>
                </a:lnTo>
                <a:lnTo>
                  <a:pt x="252" y="822"/>
                </a:lnTo>
                <a:lnTo>
                  <a:pt x="252" y="809"/>
                </a:lnTo>
                <a:lnTo>
                  <a:pt x="224" y="809"/>
                </a:lnTo>
                <a:lnTo>
                  <a:pt x="224" y="795"/>
                </a:lnTo>
                <a:lnTo>
                  <a:pt x="197" y="795"/>
                </a:lnTo>
                <a:lnTo>
                  <a:pt x="197" y="784"/>
                </a:lnTo>
                <a:lnTo>
                  <a:pt x="169" y="784"/>
                </a:lnTo>
                <a:lnTo>
                  <a:pt x="169" y="770"/>
                </a:lnTo>
                <a:lnTo>
                  <a:pt x="140" y="770"/>
                </a:lnTo>
                <a:lnTo>
                  <a:pt x="140" y="757"/>
                </a:lnTo>
                <a:lnTo>
                  <a:pt x="126" y="757"/>
                </a:lnTo>
                <a:lnTo>
                  <a:pt x="126" y="744"/>
                </a:lnTo>
                <a:lnTo>
                  <a:pt x="112" y="744"/>
                </a:lnTo>
                <a:lnTo>
                  <a:pt x="112" y="730"/>
                </a:lnTo>
                <a:lnTo>
                  <a:pt x="98" y="730"/>
                </a:lnTo>
                <a:lnTo>
                  <a:pt x="98" y="718"/>
                </a:lnTo>
                <a:lnTo>
                  <a:pt x="83" y="718"/>
                </a:lnTo>
                <a:lnTo>
                  <a:pt x="83" y="691"/>
                </a:lnTo>
                <a:lnTo>
                  <a:pt x="71" y="691"/>
                </a:lnTo>
                <a:lnTo>
                  <a:pt x="71" y="678"/>
                </a:lnTo>
                <a:lnTo>
                  <a:pt x="56" y="678"/>
                </a:lnTo>
                <a:lnTo>
                  <a:pt x="56" y="652"/>
                </a:lnTo>
                <a:lnTo>
                  <a:pt x="43" y="652"/>
                </a:lnTo>
                <a:lnTo>
                  <a:pt x="43" y="483"/>
                </a:lnTo>
                <a:lnTo>
                  <a:pt x="56" y="483"/>
                </a:lnTo>
                <a:lnTo>
                  <a:pt x="56" y="430"/>
                </a:lnTo>
                <a:lnTo>
                  <a:pt x="28" y="430"/>
                </a:lnTo>
                <a:lnTo>
                  <a:pt x="28" y="417"/>
                </a:lnTo>
                <a:lnTo>
                  <a:pt x="14" y="417"/>
                </a:lnTo>
                <a:lnTo>
                  <a:pt x="14" y="391"/>
                </a:lnTo>
                <a:lnTo>
                  <a:pt x="0" y="391"/>
                </a:lnTo>
                <a:lnTo>
                  <a:pt x="0" y="300"/>
                </a:lnTo>
                <a:lnTo>
                  <a:pt x="14" y="300"/>
                </a:lnTo>
                <a:lnTo>
                  <a:pt x="14" y="287"/>
                </a:lnTo>
                <a:lnTo>
                  <a:pt x="28" y="287"/>
                </a:lnTo>
                <a:lnTo>
                  <a:pt x="28" y="273"/>
                </a:lnTo>
                <a:lnTo>
                  <a:pt x="43" y="273"/>
                </a:lnTo>
                <a:lnTo>
                  <a:pt x="43" y="260"/>
                </a:lnTo>
                <a:lnTo>
                  <a:pt x="83" y="260"/>
                </a:lnTo>
                <a:lnTo>
                  <a:pt x="83" y="300"/>
                </a:lnTo>
                <a:lnTo>
                  <a:pt x="71" y="300"/>
                </a:lnTo>
                <a:lnTo>
                  <a:pt x="71" y="313"/>
                </a:lnTo>
                <a:lnTo>
                  <a:pt x="83" y="313"/>
                </a:lnTo>
                <a:lnTo>
                  <a:pt x="83" y="365"/>
                </a:lnTo>
                <a:lnTo>
                  <a:pt x="98" y="365"/>
                </a:lnTo>
                <a:lnTo>
                  <a:pt x="98" y="300"/>
                </a:lnTo>
                <a:lnTo>
                  <a:pt x="112" y="300"/>
                </a:lnTo>
                <a:lnTo>
                  <a:pt x="112" y="287"/>
                </a:lnTo>
                <a:lnTo>
                  <a:pt x="98" y="287"/>
                </a:lnTo>
                <a:lnTo>
                  <a:pt x="98" y="234"/>
                </a:lnTo>
                <a:lnTo>
                  <a:pt x="112" y="234"/>
                </a:lnTo>
                <a:lnTo>
                  <a:pt x="112" y="196"/>
                </a:lnTo>
                <a:lnTo>
                  <a:pt x="126" y="196"/>
                </a:lnTo>
                <a:lnTo>
                  <a:pt x="126" y="170"/>
                </a:lnTo>
                <a:lnTo>
                  <a:pt x="140" y="170"/>
                </a:lnTo>
                <a:lnTo>
                  <a:pt x="140" y="143"/>
                </a:lnTo>
                <a:lnTo>
                  <a:pt x="154" y="143"/>
                </a:lnTo>
                <a:lnTo>
                  <a:pt x="154" y="117"/>
                </a:lnTo>
                <a:lnTo>
                  <a:pt x="169" y="117"/>
                </a:lnTo>
                <a:lnTo>
                  <a:pt x="169" y="103"/>
                </a:lnTo>
                <a:lnTo>
                  <a:pt x="183" y="103"/>
                </a:lnTo>
                <a:lnTo>
                  <a:pt x="183" y="91"/>
                </a:lnTo>
                <a:lnTo>
                  <a:pt x="197" y="91"/>
                </a:lnTo>
                <a:lnTo>
                  <a:pt x="197" y="77"/>
                </a:lnTo>
                <a:lnTo>
                  <a:pt x="211" y="77"/>
                </a:lnTo>
                <a:lnTo>
                  <a:pt x="211" y="66"/>
                </a:lnTo>
                <a:lnTo>
                  <a:pt x="224" y="66"/>
                </a:lnTo>
                <a:lnTo>
                  <a:pt x="224" y="53"/>
                </a:lnTo>
                <a:lnTo>
                  <a:pt x="252" y="53"/>
                </a:lnTo>
                <a:lnTo>
                  <a:pt x="252" y="39"/>
                </a:lnTo>
                <a:lnTo>
                  <a:pt x="281" y="39"/>
                </a:lnTo>
                <a:lnTo>
                  <a:pt x="281" y="26"/>
                </a:lnTo>
                <a:lnTo>
                  <a:pt x="310" y="26"/>
                </a:lnTo>
                <a:lnTo>
                  <a:pt x="310" y="13"/>
                </a:lnTo>
                <a:lnTo>
                  <a:pt x="407" y="13"/>
                </a:lnTo>
                <a:lnTo>
                  <a:pt x="407"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3" name="Freeform 10">
            <a:extLst>
              <a:ext uri="{FF2B5EF4-FFF2-40B4-BE49-F238E27FC236}">
                <a16:creationId xmlns:a16="http://schemas.microsoft.com/office/drawing/2014/main" id="{42B6A038-38DE-329D-D78C-050016111962}"/>
              </a:ext>
            </a:extLst>
          </p:cNvPr>
          <p:cNvSpPr>
            <a:spLocks/>
          </p:cNvSpPr>
          <p:nvPr/>
        </p:nvSpPr>
        <p:spPr bwMode="auto">
          <a:xfrm>
            <a:off x="9113838" y="2565120"/>
            <a:ext cx="177800" cy="120650"/>
          </a:xfrm>
          <a:custGeom>
            <a:avLst/>
            <a:gdLst>
              <a:gd name="T0" fmla="*/ 2147483647 w 112"/>
              <a:gd name="T1" fmla="*/ 0 h 76"/>
              <a:gd name="T2" fmla="*/ 2147483647 w 112"/>
              <a:gd name="T3" fmla="*/ 0 h 76"/>
              <a:gd name="T4" fmla="*/ 2147483647 w 112"/>
              <a:gd name="T5" fmla="*/ 2147483647 h 76"/>
              <a:gd name="T6" fmla="*/ 2147483647 w 112"/>
              <a:gd name="T7" fmla="*/ 2147483647 h 76"/>
              <a:gd name="T8" fmla="*/ 2147483647 w 112"/>
              <a:gd name="T9" fmla="*/ 2147483647 h 76"/>
              <a:gd name="T10" fmla="*/ 2147483647 w 112"/>
              <a:gd name="T11" fmla="*/ 2147483647 h 76"/>
              <a:gd name="T12" fmla="*/ 2147483647 w 112"/>
              <a:gd name="T13" fmla="*/ 2147483647 h 76"/>
              <a:gd name="T14" fmla="*/ 2147483647 w 112"/>
              <a:gd name="T15" fmla="*/ 2147483647 h 76"/>
              <a:gd name="T16" fmla="*/ 2147483647 w 112"/>
              <a:gd name="T17" fmla="*/ 2147483647 h 76"/>
              <a:gd name="T18" fmla="*/ 2147483647 w 112"/>
              <a:gd name="T19" fmla="*/ 2147483647 h 76"/>
              <a:gd name="T20" fmla="*/ 2147483647 w 112"/>
              <a:gd name="T21" fmla="*/ 2147483647 h 76"/>
              <a:gd name="T22" fmla="*/ 2147483647 w 112"/>
              <a:gd name="T23" fmla="*/ 2147483647 h 76"/>
              <a:gd name="T24" fmla="*/ 2147483647 w 112"/>
              <a:gd name="T25" fmla="*/ 2147483647 h 76"/>
              <a:gd name="T26" fmla="*/ 2147483647 w 112"/>
              <a:gd name="T27" fmla="*/ 2147483647 h 76"/>
              <a:gd name="T28" fmla="*/ 2147483647 w 112"/>
              <a:gd name="T29" fmla="*/ 2147483647 h 76"/>
              <a:gd name="T30" fmla="*/ 0 w 112"/>
              <a:gd name="T31" fmla="*/ 2147483647 h 76"/>
              <a:gd name="T32" fmla="*/ 0 w 112"/>
              <a:gd name="T33" fmla="*/ 2147483647 h 76"/>
              <a:gd name="T34" fmla="*/ 2147483647 w 112"/>
              <a:gd name="T35" fmla="*/ 2147483647 h 76"/>
              <a:gd name="T36" fmla="*/ 2147483647 w 112"/>
              <a:gd name="T37" fmla="*/ 2147483647 h 76"/>
              <a:gd name="T38" fmla="*/ 2147483647 w 112"/>
              <a:gd name="T39" fmla="*/ 2147483647 h 76"/>
              <a:gd name="T40" fmla="*/ 2147483647 w 112"/>
              <a:gd name="T41" fmla="*/ 2147483647 h 76"/>
              <a:gd name="T42" fmla="*/ 2147483647 w 112"/>
              <a:gd name="T43" fmla="*/ 2147483647 h 76"/>
              <a:gd name="T44" fmla="*/ 2147483647 w 112"/>
              <a:gd name="T45" fmla="*/ 2147483647 h 76"/>
              <a:gd name="T46" fmla="*/ 2147483647 w 112"/>
              <a:gd name="T47" fmla="*/ 2147483647 h 76"/>
              <a:gd name="T48" fmla="*/ 2147483647 w 112"/>
              <a:gd name="T49" fmla="*/ 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76"/>
              <a:gd name="T77" fmla="*/ 112 w 112"/>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76">
                <a:moveTo>
                  <a:pt x="70" y="0"/>
                </a:moveTo>
                <a:lnTo>
                  <a:pt x="97" y="0"/>
                </a:lnTo>
                <a:lnTo>
                  <a:pt x="97" y="12"/>
                </a:lnTo>
                <a:lnTo>
                  <a:pt x="111" y="12"/>
                </a:lnTo>
                <a:lnTo>
                  <a:pt x="111" y="25"/>
                </a:lnTo>
                <a:lnTo>
                  <a:pt x="97" y="25"/>
                </a:lnTo>
                <a:lnTo>
                  <a:pt x="97" y="37"/>
                </a:lnTo>
                <a:lnTo>
                  <a:pt x="70" y="37"/>
                </a:lnTo>
                <a:lnTo>
                  <a:pt x="70" y="49"/>
                </a:lnTo>
                <a:lnTo>
                  <a:pt x="42" y="49"/>
                </a:lnTo>
                <a:lnTo>
                  <a:pt x="42" y="63"/>
                </a:lnTo>
                <a:lnTo>
                  <a:pt x="28" y="63"/>
                </a:lnTo>
                <a:lnTo>
                  <a:pt x="28" y="75"/>
                </a:lnTo>
                <a:lnTo>
                  <a:pt x="13" y="75"/>
                </a:lnTo>
                <a:lnTo>
                  <a:pt x="13" y="63"/>
                </a:lnTo>
                <a:lnTo>
                  <a:pt x="0" y="63"/>
                </a:lnTo>
                <a:lnTo>
                  <a:pt x="0" y="49"/>
                </a:lnTo>
                <a:lnTo>
                  <a:pt x="13" y="49"/>
                </a:lnTo>
                <a:lnTo>
                  <a:pt x="13" y="37"/>
                </a:lnTo>
                <a:lnTo>
                  <a:pt x="28" y="37"/>
                </a:lnTo>
                <a:lnTo>
                  <a:pt x="28" y="25"/>
                </a:lnTo>
                <a:lnTo>
                  <a:pt x="42" y="25"/>
                </a:lnTo>
                <a:lnTo>
                  <a:pt x="42" y="12"/>
                </a:lnTo>
                <a:lnTo>
                  <a:pt x="70" y="12"/>
                </a:lnTo>
                <a:lnTo>
                  <a:pt x="7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4" name="Freeform 11">
            <a:extLst>
              <a:ext uri="{FF2B5EF4-FFF2-40B4-BE49-F238E27FC236}">
                <a16:creationId xmlns:a16="http://schemas.microsoft.com/office/drawing/2014/main" id="{E726A274-9855-7E14-C151-F2937722FBA8}"/>
              </a:ext>
            </a:extLst>
          </p:cNvPr>
          <p:cNvSpPr>
            <a:spLocks/>
          </p:cNvSpPr>
          <p:nvPr/>
        </p:nvSpPr>
        <p:spPr bwMode="auto">
          <a:xfrm>
            <a:off x="9496425" y="2565120"/>
            <a:ext cx="176213" cy="79375"/>
          </a:xfrm>
          <a:custGeom>
            <a:avLst/>
            <a:gdLst>
              <a:gd name="T0" fmla="*/ 2147483647 w 111"/>
              <a:gd name="T1" fmla="*/ 0 h 50"/>
              <a:gd name="T2" fmla="*/ 2147483647 w 111"/>
              <a:gd name="T3" fmla="*/ 0 h 50"/>
              <a:gd name="T4" fmla="*/ 2147483647 w 111"/>
              <a:gd name="T5" fmla="*/ 2147483647 h 50"/>
              <a:gd name="T6" fmla="*/ 2147483647 w 111"/>
              <a:gd name="T7" fmla="*/ 2147483647 h 50"/>
              <a:gd name="T8" fmla="*/ 2147483647 w 111"/>
              <a:gd name="T9" fmla="*/ 2147483647 h 50"/>
              <a:gd name="T10" fmla="*/ 2147483647 w 111"/>
              <a:gd name="T11" fmla="*/ 2147483647 h 50"/>
              <a:gd name="T12" fmla="*/ 2147483647 w 111"/>
              <a:gd name="T13" fmla="*/ 2147483647 h 50"/>
              <a:gd name="T14" fmla="*/ 2147483647 w 111"/>
              <a:gd name="T15" fmla="*/ 2147483647 h 50"/>
              <a:gd name="T16" fmla="*/ 2147483647 w 111"/>
              <a:gd name="T17" fmla="*/ 2147483647 h 50"/>
              <a:gd name="T18" fmla="*/ 2147483647 w 111"/>
              <a:gd name="T19" fmla="*/ 2147483647 h 50"/>
              <a:gd name="T20" fmla="*/ 2147483647 w 111"/>
              <a:gd name="T21" fmla="*/ 2147483647 h 50"/>
              <a:gd name="T22" fmla="*/ 0 w 111"/>
              <a:gd name="T23" fmla="*/ 2147483647 h 50"/>
              <a:gd name="T24" fmla="*/ 0 w 111"/>
              <a:gd name="T25" fmla="*/ 2147483647 h 50"/>
              <a:gd name="T26" fmla="*/ 2147483647 w 111"/>
              <a:gd name="T27" fmla="*/ 2147483647 h 50"/>
              <a:gd name="T28" fmla="*/ 2147483647 w 111"/>
              <a:gd name="T29" fmla="*/ 2147483647 h 50"/>
              <a:gd name="T30" fmla="*/ 2147483647 w 111"/>
              <a:gd name="T31" fmla="*/ 2147483647 h 50"/>
              <a:gd name="T32" fmla="*/ 2147483647 w 111"/>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50"/>
              <a:gd name="T53" fmla="*/ 111 w 111"/>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50">
                <a:moveTo>
                  <a:pt x="41" y="0"/>
                </a:moveTo>
                <a:lnTo>
                  <a:pt x="96" y="0"/>
                </a:lnTo>
                <a:lnTo>
                  <a:pt x="96" y="12"/>
                </a:lnTo>
                <a:lnTo>
                  <a:pt x="110" y="12"/>
                </a:lnTo>
                <a:lnTo>
                  <a:pt x="110" y="24"/>
                </a:lnTo>
                <a:lnTo>
                  <a:pt x="96" y="24"/>
                </a:lnTo>
                <a:lnTo>
                  <a:pt x="96" y="37"/>
                </a:lnTo>
                <a:lnTo>
                  <a:pt x="41" y="37"/>
                </a:lnTo>
                <a:lnTo>
                  <a:pt x="41" y="49"/>
                </a:lnTo>
                <a:lnTo>
                  <a:pt x="13" y="49"/>
                </a:lnTo>
                <a:lnTo>
                  <a:pt x="13" y="37"/>
                </a:lnTo>
                <a:lnTo>
                  <a:pt x="0" y="37"/>
                </a:lnTo>
                <a:lnTo>
                  <a:pt x="0" y="24"/>
                </a:lnTo>
                <a:lnTo>
                  <a:pt x="13" y="24"/>
                </a:lnTo>
                <a:lnTo>
                  <a:pt x="13" y="12"/>
                </a:lnTo>
                <a:lnTo>
                  <a:pt x="41" y="12"/>
                </a:lnTo>
                <a:lnTo>
                  <a:pt x="4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5" name="Freeform 12">
            <a:extLst>
              <a:ext uri="{FF2B5EF4-FFF2-40B4-BE49-F238E27FC236}">
                <a16:creationId xmlns:a16="http://schemas.microsoft.com/office/drawing/2014/main" id="{9F284871-D34F-B080-40C9-D51E5F4FDB35}"/>
              </a:ext>
            </a:extLst>
          </p:cNvPr>
          <p:cNvSpPr>
            <a:spLocks/>
          </p:cNvSpPr>
          <p:nvPr/>
        </p:nvSpPr>
        <p:spPr bwMode="auto">
          <a:xfrm>
            <a:off x="8821738" y="2584170"/>
            <a:ext cx="88900" cy="60325"/>
          </a:xfrm>
          <a:custGeom>
            <a:avLst/>
            <a:gdLst>
              <a:gd name="T0" fmla="*/ 2147483647 w 56"/>
              <a:gd name="T1" fmla="*/ 0 h 38"/>
              <a:gd name="T2" fmla="*/ 2147483647 w 56"/>
              <a:gd name="T3" fmla="*/ 0 h 38"/>
              <a:gd name="T4" fmla="*/ 2147483647 w 56"/>
              <a:gd name="T5" fmla="*/ 2147483647 h 38"/>
              <a:gd name="T6" fmla="*/ 2147483647 w 56"/>
              <a:gd name="T7" fmla="*/ 2147483647 h 38"/>
              <a:gd name="T8" fmla="*/ 2147483647 w 56"/>
              <a:gd name="T9" fmla="*/ 2147483647 h 38"/>
              <a:gd name="T10" fmla="*/ 2147483647 w 56"/>
              <a:gd name="T11" fmla="*/ 2147483647 h 38"/>
              <a:gd name="T12" fmla="*/ 2147483647 w 56"/>
              <a:gd name="T13" fmla="*/ 2147483647 h 38"/>
              <a:gd name="T14" fmla="*/ 0 w 56"/>
              <a:gd name="T15" fmla="*/ 2147483647 h 38"/>
              <a:gd name="T16" fmla="*/ 0 w 56"/>
              <a:gd name="T17" fmla="*/ 2147483647 h 38"/>
              <a:gd name="T18" fmla="*/ 2147483647 w 56"/>
              <a:gd name="T19" fmla="*/ 2147483647 h 38"/>
              <a:gd name="T20" fmla="*/ 2147483647 w 56"/>
              <a:gd name="T21" fmla="*/ 2147483647 h 38"/>
              <a:gd name="T22" fmla="*/ 2147483647 w 56"/>
              <a:gd name="T23" fmla="*/ 2147483647 h 38"/>
              <a:gd name="T24" fmla="*/ 2147483647 w 56"/>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8"/>
              <a:gd name="T41" fmla="*/ 56 w 56"/>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8">
                <a:moveTo>
                  <a:pt x="28" y="0"/>
                </a:moveTo>
                <a:lnTo>
                  <a:pt x="55" y="0"/>
                </a:lnTo>
                <a:lnTo>
                  <a:pt x="55" y="13"/>
                </a:lnTo>
                <a:lnTo>
                  <a:pt x="28" y="13"/>
                </a:lnTo>
                <a:lnTo>
                  <a:pt x="28" y="25"/>
                </a:lnTo>
                <a:lnTo>
                  <a:pt x="14" y="25"/>
                </a:lnTo>
                <a:lnTo>
                  <a:pt x="14" y="37"/>
                </a:lnTo>
                <a:lnTo>
                  <a:pt x="0" y="37"/>
                </a:lnTo>
                <a:lnTo>
                  <a:pt x="0" y="25"/>
                </a:lnTo>
                <a:lnTo>
                  <a:pt x="14" y="25"/>
                </a:lnTo>
                <a:lnTo>
                  <a:pt x="14" y="13"/>
                </a:lnTo>
                <a:lnTo>
                  <a:pt x="28" y="13"/>
                </a:lnTo>
                <a:lnTo>
                  <a:pt x="2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6" name="Freeform 13">
            <a:extLst>
              <a:ext uri="{FF2B5EF4-FFF2-40B4-BE49-F238E27FC236}">
                <a16:creationId xmlns:a16="http://schemas.microsoft.com/office/drawing/2014/main" id="{4494A861-2D12-29C1-8A54-A57DFB431611}"/>
              </a:ext>
            </a:extLst>
          </p:cNvPr>
          <p:cNvSpPr>
            <a:spLocks/>
          </p:cNvSpPr>
          <p:nvPr/>
        </p:nvSpPr>
        <p:spPr bwMode="auto">
          <a:xfrm>
            <a:off x="9226550" y="2584170"/>
            <a:ext cx="41275" cy="17462"/>
          </a:xfrm>
          <a:custGeom>
            <a:avLst/>
            <a:gdLst>
              <a:gd name="T0" fmla="*/ 0 w 26"/>
              <a:gd name="T1" fmla="*/ 0 h 11"/>
              <a:gd name="T2" fmla="*/ 2147483647 w 26"/>
              <a:gd name="T3" fmla="*/ 0 h 11"/>
              <a:gd name="T4" fmla="*/ 2147483647 w 26"/>
              <a:gd name="T5" fmla="*/ 2147483647 h 11"/>
              <a:gd name="T6" fmla="*/ 0 w 26"/>
              <a:gd name="T7" fmla="*/ 2147483647 h 11"/>
              <a:gd name="T8" fmla="*/ 0 w 26"/>
              <a:gd name="T9" fmla="*/ 0 h 11"/>
              <a:gd name="T10" fmla="*/ 0 60000 65536"/>
              <a:gd name="T11" fmla="*/ 0 60000 65536"/>
              <a:gd name="T12" fmla="*/ 0 60000 65536"/>
              <a:gd name="T13" fmla="*/ 0 60000 65536"/>
              <a:gd name="T14" fmla="*/ 0 60000 65536"/>
              <a:gd name="T15" fmla="*/ 0 w 26"/>
              <a:gd name="T16" fmla="*/ 0 h 11"/>
              <a:gd name="T17" fmla="*/ 26 w 26"/>
              <a:gd name="T18" fmla="*/ 11 h 11"/>
            </a:gdLst>
            <a:ahLst/>
            <a:cxnLst>
              <a:cxn ang="T10">
                <a:pos x="T0" y="T1"/>
              </a:cxn>
              <a:cxn ang="T11">
                <a:pos x="T2" y="T3"/>
              </a:cxn>
              <a:cxn ang="T12">
                <a:pos x="T4" y="T5"/>
              </a:cxn>
              <a:cxn ang="T13">
                <a:pos x="T6" y="T7"/>
              </a:cxn>
              <a:cxn ang="T14">
                <a:pos x="T8" y="T9"/>
              </a:cxn>
            </a:cxnLst>
            <a:rect l="T15" t="T16" r="T17" b="T18"/>
            <a:pathLst>
              <a:path w="26" h="11">
                <a:moveTo>
                  <a:pt x="0" y="0"/>
                </a:moveTo>
                <a:lnTo>
                  <a:pt x="25" y="0"/>
                </a:lnTo>
                <a:lnTo>
                  <a:pt x="25" y="10"/>
                </a:lnTo>
                <a:lnTo>
                  <a:pt x="0" y="10"/>
                </a:lnTo>
                <a:lnTo>
                  <a:pt x="0"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7" name="Freeform 14">
            <a:extLst>
              <a:ext uri="{FF2B5EF4-FFF2-40B4-BE49-F238E27FC236}">
                <a16:creationId xmlns:a16="http://schemas.microsoft.com/office/drawing/2014/main" id="{D55C412D-E86C-C259-F951-13A3B9A329B5}"/>
              </a:ext>
            </a:extLst>
          </p:cNvPr>
          <p:cNvSpPr>
            <a:spLocks/>
          </p:cNvSpPr>
          <p:nvPr/>
        </p:nvSpPr>
        <p:spPr bwMode="auto">
          <a:xfrm>
            <a:off x="9561513" y="2584170"/>
            <a:ext cx="87312" cy="17462"/>
          </a:xfrm>
          <a:custGeom>
            <a:avLst/>
            <a:gdLst>
              <a:gd name="T0" fmla="*/ 0 w 55"/>
              <a:gd name="T1" fmla="*/ 0 h 11"/>
              <a:gd name="T2" fmla="*/ 2147483647 w 55"/>
              <a:gd name="T3" fmla="*/ 0 h 11"/>
              <a:gd name="T4" fmla="*/ 2147483647 w 55"/>
              <a:gd name="T5" fmla="*/ 2147483647 h 11"/>
              <a:gd name="T6" fmla="*/ 0 w 55"/>
              <a:gd name="T7" fmla="*/ 2147483647 h 11"/>
              <a:gd name="T8" fmla="*/ 0 w 55"/>
              <a:gd name="T9" fmla="*/ 0 h 11"/>
              <a:gd name="T10" fmla="*/ 0 60000 65536"/>
              <a:gd name="T11" fmla="*/ 0 60000 65536"/>
              <a:gd name="T12" fmla="*/ 0 60000 65536"/>
              <a:gd name="T13" fmla="*/ 0 60000 65536"/>
              <a:gd name="T14" fmla="*/ 0 60000 65536"/>
              <a:gd name="T15" fmla="*/ 0 w 55"/>
              <a:gd name="T16" fmla="*/ 0 h 11"/>
              <a:gd name="T17" fmla="*/ 55 w 55"/>
              <a:gd name="T18" fmla="*/ 11 h 11"/>
            </a:gdLst>
            <a:ahLst/>
            <a:cxnLst>
              <a:cxn ang="T10">
                <a:pos x="T0" y="T1"/>
              </a:cxn>
              <a:cxn ang="T11">
                <a:pos x="T2" y="T3"/>
              </a:cxn>
              <a:cxn ang="T12">
                <a:pos x="T4" y="T5"/>
              </a:cxn>
              <a:cxn ang="T13">
                <a:pos x="T6" y="T7"/>
              </a:cxn>
              <a:cxn ang="T14">
                <a:pos x="T8" y="T9"/>
              </a:cxn>
            </a:cxnLst>
            <a:rect l="T15" t="T16" r="T17" b="T18"/>
            <a:pathLst>
              <a:path w="55" h="11">
                <a:moveTo>
                  <a:pt x="0" y="0"/>
                </a:moveTo>
                <a:lnTo>
                  <a:pt x="54" y="0"/>
                </a:lnTo>
                <a:lnTo>
                  <a:pt x="54" y="10"/>
                </a:lnTo>
                <a:lnTo>
                  <a:pt x="0" y="10"/>
                </a:lnTo>
                <a:lnTo>
                  <a:pt x="0"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8" name="Freeform 15">
            <a:extLst>
              <a:ext uri="{FF2B5EF4-FFF2-40B4-BE49-F238E27FC236}">
                <a16:creationId xmlns:a16="http://schemas.microsoft.com/office/drawing/2014/main" id="{D4D55665-99AA-837C-ED58-4E97B072D7CA}"/>
              </a:ext>
            </a:extLst>
          </p:cNvPr>
          <p:cNvSpPr>
            <a:spLocks/>
          </p:cNvSpPr>
          <p:nvPr/>
        </p:nvSpPr>
        <p:spPr bwMode="auto">
          <a:xfrm>
            <a:off x="9182100" y="2604807"/>
            <a:ext cx="41275" cy="19050"/>
          </a:xfrm>
          <a:custGeom>
            <a:avLst/>
            <a:gdLst>
              <a:gd name="T0" fmla="*/ 0 w 26"/>
              <a:gd name="T1" fmla="*/ 0 h 12"/>
              <a:gd name="T2" fmla="*/ 2147483647 w 26"/>
              <a:gd name="T3" fmla="*/ 0 h 12"/>
              <a:gd name="T4" fmla="*/ 2147483647 w 26"/>
              <a:gd name="T5" fmla="*/ 2147483647 h 12"/>
              <a:gd name="T6" fmla="*/ 0 w 26"/>
              <a:gd name="T7" fmla="*/ 2147483647 h 12"/>
              <a:gd name="T8" fmla="*/ 0 w 26"/>
              <a:gd name="T9" fmla="*/ 0 h 12"/>
              <a:gd name="T10" fmla="*/ 0 60000 65536"/>
              <a:gd name="T11" fmla="*/ 0 60000 65536"/>
              <a:gd name="T12" fmla="*/ 0 60000 65536"/>
              <a:gd name="T13" fmla="*/ 0 60000 65536"/>
              <a:gd name="T14" fmla="*/ 0 60000 65536"/>
              <a:gd name="T15" fmla="*/ 0 w 26"/>
              <a:gd name="T16" fmla="*/ 0 h 12"/>
              <a:gd name="T17" fmla="*/ 26 w 26"/>
              <a:gd name="T18" fmla="*/ 12 h 12"/>
            </a:gdLst>
            <a:ahLst/>
            <a:cxnLst>
              <a:cxn ang="T10">
                <a:pos x="T0" y="T1"/>
              </a:cxn>
              <a:cxn ang="T11">
                <a:pos x="T2" y="T3"/>
              </a:cxn>
              <a:cxn ang="T12">
                <a:pos x="T4" y="T5"/>
              </a:cxn>
              <a:cxn ang="T13">
                <a:pos x="T6" y="T7"/>
              </a:cxn>
              <a:cxn ang="T14">
                <a:pos x="T8" y="T9"/>
              </a:cxn>
            </a:cxnLst>
            <a:rect l="T15" t="T16" r="T17" b="T18"/>
            <a:pathLst>
              <a:path w="26" h="12">
                <a:moveTo>
                  <a:pt x="0" y="0"/>
                </a:moveTo>
                <a:lnTo>
                  <a:pt x="25" y="0"/>
                </a:lnTo>
                <a:lnTo>
                  <a:pt x="25" y="11"/>
                </a:lnTo>
                <a:lnTo>
                  <a:pt x="0" y="11"/>
                </a:lnTo>
                <a:lnTo>
                  <a:pt x="0"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9" name="Freeform 16">
            <a:extLst>
              <a:ext uri="{FF2B5EF4-FFF2-40B4-BE49-F238E27FC236}">
                <a16:creationId xmlns:a16="http://schemas.microsoft.com/office/drawing/2014/main" id="{668FDBFD-FA36-A2DF-135D-94F5ADEAE94B}"/>
              </a:ext>
            </a:extLst>
          </p:cNvPr>
          <p:cNvSpPr>
            <a:spLocks/>
          </p:cNvSpPr>
          <p:nvPr/>
        </p:nvSpPr>
        <p:spPr bwMode="auto">
          <a:xfrm>
            <a:off x="9517063" y="2604807"/>
            <a:ext cx="42862" cy="19050"/>
          </a:xfrm>
          <a:custGeom>
            <a:avLst/>
            <a:gdLst>
              <a:gd name="T0" fmla="*/ 0 w 27"/>
              <a:gd name="T1" fmla="*/ 0 h 12"/>
              <a:gd name="T2" fmla="*/ 2147483647 w 27"/>
              <a:gd name="T3" fmla="*/ 0 h 12"/>
              <a:gd name="T4" fmla="*/ 2147483647 w 27"/>
              <a:gd name="T5" fmla="*/ 2147483647 h 12"/>
              <a:gd name="T6" fmla="*/ 0 w 27"/>
              <a:gd name="T7" fmla="*/ 2147483647 h 12"/>
              <a:gd name="T8" fmla="*/ 0 w 27"/>
              <a:gd name="T9" fmla="*/ 0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0" y="0"/>
                </a:moveTo>
                <a:lnTo>
                  <a:pt x="26" y="0"/>
                </a:lnTo>
                <a:lnTo>
                  <a:pt x="26" y="11"/>
                </a:lnTo>
                <a:lnTo>
                  <a:pt x="0" y="11"/>
                </a:lnTo>
                <a:lnTo>
                  <a:pt x="0"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20" name="Freeform 17">
            <a:extLst>
              <a:ext uri="{FF2B5EF4-FFF2-40B4-BE49-F238E27FC236}">
                <a16:creationId xmlns:a16="http://schemas.microsoft.com/office/drawing/2014/main" id="{B11B1F6C-FF79-AD79-A4F2-AF732F793861}"/>
              </a:ext>
            </a:extLst>
          </p:cNvPr>
          <p:cNvSpPr>
            <a:spLocks/>
          </p:cNvSpPr>
          <p:nvPr/>
        </p:nvSpPr>
        <p:spPr bwMode="auto">
          <a:xfrm>
            <a:off x="9944100" y="2604807"/>
            <a:ext cx="85725" cy="80963"/>
          </a:xfrm>
          <a:custGeom>
            <a:avLst/>
            <a:gdLst>
              <a:gd name="T0" fmla="*/ 0 w 54"/>
              <a:gd name="T1" fmla="*/ 0 h 51"/>
              <a:gd name="T2" fmla="*/ 2147483647 w 54"/>
              <a:gd name="T3" fmla="*/ 0 h 51"/>
              <a:gd name="T4" fmla="*/ 2147483647 w 54"/>
              <a:gd name="T5" fmla="*/ 2147483647 h 51"/>
              <a:gd name="T6" fmla="*/ 2147483647 w 54"/>
              <a:gd name="T7" fmla="*/ 2147483647 h 51"/>
              <a:gd name="T8" fmla="*/ 2147483647 w 54"/>
              <a:gd name="T9" fmla="*/ 2147483647 h 51"/>
              <a:gd name="T10" fmla="*/ 2147483647 w 54"/>
              <a:gd name="T11" fmla="*/ 2147483647 h 51"/>
              <a:gd name="T12" fmla="*/ 2147483647 w 54"/>
              <a:gd name="T13" fmla="*/ 2147483647 h 51"/>
              <a:gd name="T14" fmla="*/ 2147483647 w 54"/>
              <a:gd name="T15" fmla="*/ 2147483647 h 51"/>
              <a:gd name="T16" fmla="*/ 2147483647 w 54"/>
              <a:gd name="T17" fmla="*/ 2147483647 h 51"/>
              <a:gd name="T18" fmla="*/ 2147483647 w 54"/>
              <a:gd name="T19" fmla="*/ 2147483647 h 51"/>
              <a:gd name="T20" fmla="*/ 2147483647 w 54"/>
              <a:gd name="T21" fmla="*/ 2147483647 h 51"/>
              <a:gd name="T22" fmla="*/ 2147483647 w 54"/>
              <a:gd name="T23" fmla="*/ 2147483647 h 51"/>
              <a:gd name="T24" fmla="*/ 2147483647 w 54"/>
              <a:gd name="T25" fmla="*/ 2147483647 h 51"/>
              <a:gd name="T26" fmla="*/ 2147483647 w 54"/>
              <a:gd name="T27" fmla="*/ 2147483647 h 51"/>
              <a:gd name="T28" fmla="*/ 2147483647 w 54"/>
              <a:gd name="T29" fmla="*/ 2147483647 h 51"/>
              <a:gd name="T30" fmla="*/ 0 w 54"/>
              <a:gd name="T31" fmla="*/ 2147483647 h 51"/>
              <a:gd name="T32" fmla="*/ 0 w 54"/>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1"/>
              <a:gd name="T53" fmla="*/ 54 w 54"/>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1">
                <a:moveTo>
                  <a:pt x="0" y="0"/>
                </a:moveTo>
                <a:lnTo>
                  <a:pt x="14" y="0"/>
                </a:lnTo>
                <a:lnTo>
                  <a:pt x="14" y="13"/>
                </a:lnTo>
                <a:lnTo>
                  <a:pt x="27" y="13"/>
                </a:lnTo>
                <a:lnTo>
                  <a:pt x="27" y="25"/>
                </a:lnTo>
                <a:lnTo>
                  <a:pt x="40" y="25"/>
                </a:lnTo>
                <a:lnTo>
                  <a:pt x="40" y="38"/>
                </a:lnTo>
                <a:lnTo>
                  <a:pt x="53" y="38"/>
                </a:lnTo>
                <a:lnTo>
                  <a:pt x="53" y="50"/>
                </a:lnTo>
                <a:lnTo>
                  <a:pt x="40" y="50"/>
                </a:lnTo>
                <a:lnTo>
                  <a:pt x="40" y="38"/>
                </a:lnTo>
                <a:lnTo>
                  <a:pt x="27" y="38"/>
                </a:lnTo>
                <a:lnTo>
                  <a:pt x="27" y="25"/>
                </a:lnTo>
                <a:lnTo>
                  <a:pt x="14" y="25"/>
                </a:lnTo>
                <a:lnTo>
                  <a:pt x="14" y="13"/>
                </a:lnTo>
                <a:lnTo>
                  <a:pt x="0" y="1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21" name="Freeform 18">
            <a:extLst>
              <a:ext uri="{FF2B5EF4-FFF2-40B4-BE49-F238E27FC236}">
                <a16:creationId xmlns:a16="http://schemas.microsoft.com/office/drawing/2014/main" id="{69B4AFBF-7C9E-5604-0032-71B4133B2117}"/>
              </a:ext>
            </a:extLst>
          </p:cNvPr>
          <p:cNvSpPr>
            <a:spLocks/>
          </p:cNvSpPr>
          <p:nvPr/>
        </p:nvSpPr>
        <p:spPr bwMode="auto">
          <a:xfrm>
            <a:off x="9159875" y="2625445"/>
            <a:ext cx="19050" cy="19050"/>
          </a:xfrm>
          <a:custGeom>
            <a:avLst/>
            <a:gdLst>
              <a:gd name="T0" fmla="*/ 0 w 12"/>
              <a:gd name="T1" fmla="*/ 0 h 12"/>
              <a:gd name="T2" fmla="*/ 2147483647 w 12"/>
              <a:gd name="T3" fmla="*/ 0 h 12"/>
              <a:gd name="T4" fmla="*/ 2147483647 w 12"/>
              <a:gd name="T5" fmla="*/ 2147483647 h 12"/>
              <a:gd name="T6" fmla="*/ 0 w 12"/>
              <a:gd name="T7" fmla="*/ 2147483647 h 12"/>
              <a:gd name="T8" fmla="*/ 0 w 12"/>
              <a:gd name="T9" fmla="*/ 0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0"/>
                </a:moveTo>
                <a:lnTo>
                  <a:pt x="11" y="0"/>
                </a:lnTo>
                <a:lnTo>
                  <a:pt x="11" y="11"/>
                </a:lnTo>
                <a:lnTo>
                  <a:pt x="0" y="11"/>
                </a:lnTo>
                <a:lnTo>
                  <a:pt x="0"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22" name="Freeform 19">
            <a:extLst>
              <a:ext uri="{FF2B5EF4-FFF2-40B4-BE49-F238E27FC236}">
                <a16:creationId xmlns:a16="http://schemas.microsoft.com/office/drawing/2014/main" id="{FDCCA291-8A0E-9BF3-36BC-2DB8D9E10B61}"/>
              </a:ext>
            </a:extLst>
          </p:cNvPr>
          <p:cNvSpPr>
            <a:spLocks/>
          </p:cNvSpPr>
          <p:nvPr/>
        </p:nvSpPr>
        <p:spPr bwMode="auto">
          <a:xfrm>
            <a:off x="8867775" y="2647670"/>
            <a:ext cx="20638" cy="17462"/>
          </a:xfrm>
          <a:custGeom>
            <a:avLst/>
            <a:gdLst>
              <a:gd name="T0" fmla="*/ 0 w 13"/>
              <a:gd name="T1" fmla="*/ 0 h 11"/>
              <a:gd name="T2" fmla="*/ 2147483647 w 13"/>
              <a:gd name="T3" fmla="*/ 0 h 11"/>
              <a:gd name="T4" fmla="*/ 2147483647 w 13"/>
              <a:gd name="T5" fmla="*/ 2147483647 h 11"/>
              <a:gd name="T6" fmla="*/ 0 w 13"/>
              <a:gd name="T7" fmla="*/ 2147483647 h 11"/>
              <a:gd name="T8" fmla="*/ 0 w 13"/>
              <a:gd name="T9" fmla="*/ 0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0"/>
                </a:moveTo>
                <a:lnTo>
                  <a:pt x="12" y="0"/>
                </a:lnTo>
                <a:lnTo>
                  <a:pt x="12" y="10"/>
                </a:lnTo>
                <a:lnTo>
                  <a:pt x="0" y="1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23" name="Freeform 20">
            <a:extLst>
              <a:ext uri="{FF2B5EF4-FFF2-40B4-BE49-F238E27FC236}">
                <a16:creationId xmlns:a16="http://schemas.microsoft.com/office/drawing/2014/main" id="{CA5F89BB-75B9-6244-276B-2ADDC97D0476}"/>
              </a:ext>
            </a:extLst>
          </p:cNvPr>
          <p:cNvSpPr>
            <a:spLocks/>
          </p:cNvSpPr>
          <p:nvPr/>
        </p:nvSpPr>
        <p:spPr bwMode="auto">
          <a:xfrm>
            <a:off x="9136063" y="2647670"/>
            <a:ext cx="20637" cy="17462"/>
          </a:xfrm>
          <a:custGeom>
            <a:avLst/>
            <a:gdLst>
              <a:gd name="T0" fmla="*/ 0 w 13"/>
              <a:gd name="T1" fmla="*/ 0 h 11"/>
              <a:gd name="T2" fmla="*/ 2147483647 w 13"/>
              <a:gd name="T3" fmla="*/ 0 h 11"/>
              <a:gd name="T4" fmla="*/ 2147483647 w 13"/>
              <a:gd name="T5" fmla="*/ 2147483647 h 11"/>
              <a:gd name="T6" fmla="*/ 0 w 13"/>
              <a:gd name="T7" fmla="*/ 2147483647 h 11"/>
              <a:gd name="T8" fmla="*/ 0 w 13"/>
              <a:gd name="T9" fmla="*/ 0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0"/>
                </a:moveTo>
                <a:lnTo>
                  <a:pt x="12" y="0"/>
                </a:lnTo>
                <a:lnTo>
                  <a:pt x="12" y="10"/>
                </a:lnTo>
                <a:lnTo>
                  <a:pt x="0" y="10"/>
                </a:lnTo>
                <a:lnTo>
                  <a:pt x="0"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24" name="Freeform 21">
            <a:extLst>
              <a:ext uri="{FF2B5EF4-FFF2-40B4-BE49-F238E27FC236}">
                <a16:creationId xmlns:a16="http://schemas.microsoft.com/office/drawing/2014/main" id="{04C06857-6330-90FB-FAD3-2A98CCFA0A02}"/>
              </a:ext>
            </a:extLst>
          </p:cNvPr>
          <p:cNvSpPr>
            <a:spLocks/>
          </p:cNvSpPr>
          <p:nvPr/>
        </p:nvSpPr>
        <p:spPr bwMode="auto">
          <a:xfrm>
            <a:off x="8913813" y="2688945"/>
            <a:ext cx="936625" cy="454025"/>
          </a:xfrm>
          <a:custGeom>
            <a:avLst/>
            <a:gdLst>
              <a:gd name="T0" fmla="*/ 2147483647 w 590"/>
              <a:gd name="T1" fmla="*/ 2147483647 h 286"/>
              <a:gd name="T2" fmla="*/ 2147483647 w 590"/>
              <a:gd name="T3" fmla="*/ 2147483647 h 286"/>
              <a:gd name="T4" fmla="*/ 2147483647 w 590"/>
              <a:gd name="T5" fmla="*/ 2147483647 h 286"/>
              <a:gd name="T6" fmla="*/ 2147483647 w 590"/>
              <a:gd name="T7" fmla="*/ 2147483647 h 286"/>
              <a:gd name="T8" fmla="*/ 2147483647 w 590"/>
              <a:gd name="T9" fmla="*/ 2147483647 h 286"/>
              <a:gd name="T10" fmla="*/ 2147483647 w 590"/>
              <a:gd name="T11" fmla="*/ 2147483647 h 286"/>
              <a:gd name="T12" fmla="*/ 2147483647 w 590"/>
              <a:gd name="T13" fmla="*/ 2147483647 h 286"/>
              <a:gd name="T14" fmla="*/ 2147483647 w 590"/>
              <a:gd name="T15" fmla="*/ 2147483647 h 286"/>
              <a:gd name="T16" fmla="*/ 2147483647 w 590"/>
              <a:gd name="T17" fmla="*/ 2147483647 h 286"/>
              <a:gd name="T18" fmla="*/ 2147483647 w 590"/>
              <a:gd name="T19" fmla="*/ 2147483647 h 286"/>
              <a:gd name="T20" fmla="*/ 2147483647 w 590"/>
              <a:gd name="T21" fmla="*/ 2147483647 h 286"/>
              <a:gd name="T22" fmla="*/ 2147483647 w 590"/>
              <a:gd name="T23" fmla="*/ 2147483647 h 286"/>
              <a:gd name="T24" fmla="*/ 2147483647 w 590"/>
              <a:gd name="T25" fmla="*/ 2147483647 h 286"/>
              <a:gd name="T26" fmla="*/ 2147483647 w 590"/>
              <a:gd name="T27" fmla="*/ 2147483647 h 286"/>
              <a:gd name="T28" fmla="*/ 2147483647 w 590"/>
              <a:gd name="T29" fmla="*/ 2147483647 h 286"/>
              <a:gd name="T30" fmla="*/ 2147483647 w 590"/>
              <a:gd name="T31" fmla="*/ 2147483647 h 286"/>
              <a:gd name="T32" fmla="*/ 2147483647 w 590"/>
              <a:gd name="T33" fmla="*/ 2147483647 h 286"/>
              <a:gd name="T34" fmla="*/ 2147483647 w 590"/>
              <a:gd name="T35" fmla="*/ 2147483647 h 286"/>
              <a:gd name="T36" fmla="*/ 2147483647 w 590"/>
              <a:gd name="T37" fmla="*/ 2147483647 h 286"/>
              <a:gd name="T38" fmla="*/ 2147483647 w 590"/>
              <a:gd name="T39" fmla="*/ 2147483647 h 286"/>
              <a:gd name="T40" fmla="*/ 2147483647 w 590"/>
              <a:gd name="T41" fmla="*/ 2147483647 h 286"/>
              <a:gd name="T42" fmla="*/ 2147483647 w 590"/>
              <a:gd name="T43" fmla="*/ 2147483647 h 286"/>
              <a:gd name="T44" fmla="*/ 2147483647 w 590"/>
              <a:gd name="T45" fmla="*/ 2147483647 h 286"/>
              <a:gd name="T46" fmla="*/ 2147483647 w 590"/>
              <a:gd name="T47" fmla="*/ 2147483647 h 286"/>
              <a:gd name="T48" fmla="*/ 2147483647 w 590"/>
              <a:gd name="T49" fmla="*/ 2147483647 h 286"/>
              <a:gd name="T50" fmla="*/ 2147483647 w 590"/>
              <a:gd name="T51" fmla="*/ 2147483647 h 286"/>
              <a:gd name="T52" fmla="*/ 2147483647 w 590"/>
              <a:gd name="T53" fmla="*/ 2147483647 h 286"/>
              <a:gd name="T54" fmla="*/ 2147483647 w 590"/>
              <a:gd name="T55" fmla="*/ 2147483647 h 286"/>
              <a:gd name="T56" fmla="*/ 2147483647 w 590"/>
              <a:gd name="T57" fmla="*/ 2147483647 h 286"/>
              <a:gd name="T58" fmla="*/ 2147483647 w 590"/>
              <a:gd name="T59" fmla="*/ 2147483647 h 286"/>
              <a:gd name="T60" fmla="*/ 2147483647 w 590"/>
              <a:gd name="T61" fmla="*/ 2147483647 h 286"/>
              <a:gd name="T62" fmla="*/ 2147483647 w 590"/>
              <a:gd name="T63" fmla="*/ 2147483647 h 286"/>
              <a:gd name="T64" fmla="*/ 2147483647 w 590"/>
              <a:gd name="T65" fmla="*/ 2147483647 h 286"/>
              <a:gd name="T66" fmla="*/ 2147483647 w 590"/>
              <a:gd name="T67" fmla="*/ 2147483647 h 286"/>
              <a:gd name="T68" fmla="*/ 2147483647 w 590"/>
              <a:gd name="T69" fmla="*/ 2147483647 h 286"/>
              <a:gd name="T70" fmla="*/ 2147483647 w 590"/>
              <a:gd name="T71" fmla="*/ 2147483647 h 286"/>
              <a:gd name="T72" fmla="*/ 2147483647 w 590"/>
              <a:gd name="T73" fmla="*/ 2147483647 h 286"/>
              <a:gd name="T74" fmla="*/ 2147483647 w 590"/>
              <a:gd name="T75" fmla="*/ 2147483647 h 286"/>
              <a:gd name="T76" fmla="*/ 2147483647 w 590"/>
              <a:gd name="T77" fmla="*/ 2147483647 h 286"/>
              <a:gd name="T78" fmla="*/ 2147483647 w 590"/>
              <a:gd name="T79" fmla="*/ 2147483647 h 286"/>
              <a:gd name="T80" fmla="*/ 2147483647 w 590"/>
              <a:gd name="T81" fmla="*/ 2147483647 h 286"/>
              <a:gd name="T82" fmla="*/ 2147483647 w 590"/>
              <a:gd name="T83" fmla="*/ 2147483647 h 286"/>
              <a:gd name="T84" fmla="*/ 2147483647 w 590"/>
              <a:gd name="T85" fmla="*/ 2147483647 h 286"/>
              <a:gd name="T86" fmla="*/ 2147483647 w 590"/>
              <a:gd name="T87" fmla="*/ 2147483647 h 286"/>
              <a:gd name="T88" fmla="*/ 2147483647 w 590"/>
              <a:gd name="T89" fmla="*/ 2147483647 h 286"/>
              <a:gd name="T90" fmla="*/ 2147483647 w 590"/>
              <a:gd name="T91" fmla="*/ 2147483647 h 286"/>
              <a:gd name="T92" fmla="*/ 0 w 590"/>
              <a:gd name="T93" fmla="*/ 2147483647 h 286"/>
              <a:gd name="T94" fmla="*/ 2147483647 w 590"/>
              <a:gd name="T95" fmla="*/ 2147483647 h 286"/>
              <a:gd name="T96" fmla="*/ 2147483647 w 590"/>
              <a:gd name="T97" fmla="*/ 2147483647 h 286"/>
              <a:gd name="T98" fmla="*/ 2147483647 w 590"/>
              <a:gd name="T99" fmla="*/ 2147483647 h 286"/>
              <a:gd name="T100" fmla="*/ 2147483647 w 590"/>
              <a:gd name="T101" fmla="*/ 2147483647 h 286"/>
              <a:gd name="T102" fmla="*/ 2147483647 w 590"/>
              <a:gd name="T103" fmla="*/ 2147483647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0"/>
              <a:gd name="T157" fmla="*/ 0 h 286"/>
              <a:gd name="T158" fmla="*/ 590 w 59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0" h="286">
                <a:moveTo>
                  <a:pt x="168" y="0"/>
                </a:moveTo>
                <a:lnTo>
                  <a:pt x="224" y="0"/>
                </a:lnTo>
                <a:lnTo>
                  <a:pt x="224" y="14"/>
                </a:lnTo>
                <a:lnTo>
                  <a:pt x="239" y="14"/>
                </a:lnTo>
                <a:lnTo>
                  <a:pt x="239" y="26"/>
                </a:lnTo>
                <a:lnTo>
                  <a:pt x="252" y="26"/>
                </a:lnTo>
                <a:lnTo>
                  <a:pt x="252" y="39"/>
                </a:lnTo>
                <a:lnTo>
                  <a:pt x="267" y="39"/>
                </a:lnTo>
                <a:lnTo>
                  <a:pt x="267" y="78"/>
                </a:lnTo>
                <a:lnTo>
                  <a:pt x="280" y="78"/>
                </a:lnTo>
                <a:lnTo>
                  <a:pt x="280" y="65"/>
                </a:lnTo>
                <a:lnTo>
                  <a:pt x="309" y="65"/>
                </a:lnTo>
                <a:lnTo>
                  <a:pt x="309" y="52"/>
                </a:lnTo>
                <a:lnTo>
                  <a:pt x="379" y="52"/>
                </a:lnTo>
                <a:lnTo>
                  <a:pt x="379" y="39"/>
                </a:lnTo>
                <a:lnTo>
                  <a:pt x="392" y="39"/>
                </a:lnTo>
                <a:lnTo>
                  <a:pt x="392" y="26"/>
                </a:lnTo>
                <a:lnTo>
                  <a:pt x="407" y="26"/>
                </a:lnTo>
                <a:lnTo>
                  <a:pt x="407" y="14"/>
                </a:lnTo>
                <a:lnTo>
                  <a:pt x="491" y="14"/>
                </a:lnTo>
                <a:lnTo>
                  <a:pt x="491" y="26"/>
                </a:lnTo>
                <a:lnTo>
                  <a:pt x="505" y="26"/>
                </a:lnTo>
                <a:lnTo>
                  <a:pt x="505" y="39"/>
                </a:lnTo>
                <a:lnTo>
                  <a:pt x="519" y="39"/>
                </a:lnTo>
                <a:lnTo>
                  <a:pt x="519" y="65"/>
                </a:lnTo>
                <a:lnTo>
                  <a:pt x="575" y="65"/>
                </a:lnTo>
                <a:lnTo>
                  <a:pt x="575" y="78"/>
                </a:lnTo>
                <a:lnTo>
                  <a:pt x="589" y="78"/>
                </a:lnTo>
                <a:lnTo>
                  <a:pt x="589" y="91"/>
                </a:lnTo>
                <a:lnTo>
                  <a:pt x="575" y="91"/>
                </a:lnTo>
                <a:lnTo>
                  <a:pt x="575" y="78"/>
                </a:lnTo>
                <a:lnTo>
                  <a:pt x="519" y="78"/>
                </a:lnTo>
                <a:lnTo>
                  <a:pt x="519" y="103"/>
                </a:lnTo>
                <a:lnTo>
                  <a:pt x="505" y="103"/>
                </a:lnTo>
                <a:lnTo>
                  <a:pt x="505" y="117"/>
                </a:lnTo>
                <a:lnTo>
                  <a:pt x="491" y="117"/>
                </a:lnTo>
                <a:lnTo>
                  <a:pt x="491" y="129"/>
                </a:lnTo>
                <a:lnTo>
                  <a:pt x="477" y="129"/>
                </a:lnTo>
                <a:lnTo>
                  <a:pt x="477" y="143"/>
                </a:lnTo>
                <a:lnTo>
                  <a:pt x="392" y="143"/>
                </a:lnTo>
                <a:lnTo>
                  <a:pt x="392" y="156"/>
                </a:lnTo>
                <a:lnTo>
                  <a:pt x="407" y="156"/>
                </a:lnTo>
                <a:lnTo>
                  <a:pt x="407" y="168"/>
                </a:lnTo>
                <a:lnTo>
                  <a:pt x="421" y="168"/>
                </a:lnTo>
                <a:lnTo>
                  <a:pt x="421" y="181"/>
                </a:lnTo>
                <a:lnTo>
                  <a:pt x="436" y="181"/>
                </a:lnTo>
                <a:lnTo>
                  <a:pt x="436" y="194"/>
                </a:lnTo>
                <a:lnTo>
                  <a:pt x="449" y="194"/>
                </a:lnTo>
                <a:lnTo>
                  <a:pt x="449" y="220"/>
                </a:lnTo>
                <a:lnTo>
                  <a:pt x="436" y="220"/>
                </a:lnTo>
                <a:lnTo>
                  <a:pt x="436" y="246"/>
                </a:lnTo>
                <a:lnTo>
                  <a:pt x="421" y="246"/>
                </a:lnTo>
                <a:lnTo>
                  <a:pt x="421" y="259"/>
                </a:lnTo>
                <a:lnTo>
                  <a:pt x="392" y="259"/>
                </a:lnTo>
                <a:lnTo>
                  <a:pt x="392" y="271"/>
                </a:lnTo>
                <a:lnTo>
                  <a:pt x="365" y="271"/>
                </a:lnTo>
                <a:lnTo>
                  <a:pt x="365" y="285"/>
                </a:lnTo>
                <a:lnTo>
                  <a:pt x="267" y="285"/>
                </a:lnTo>
                <a:lnTo>
                  <a:pt x="267" y="271"/>
                </a:lnTo>
                <a:lnTo>
                  <a:pt x="252" y="271"/>
                </a:lnTo>
                <a:lnTo>
                  <a:pt x="252" y="259"/>
                </a:lnTo>
                <a:lnTo>
                  <a:pt x="239" y="259"/>
                </a:lnTo>
                <a:lnTo>
                  <a:pt x="239" y="246"/>
                </a:lnTo>
                <a:lnTo>
                  <a:pt x="224" y="246"/>
                </a:lnTo>
                <a:lnTo>
                  <a:pt x="224" y="194"/>
                </a:lnTo>
                <a:lnTo>
                  <a:pt x="239" y="194"/>
                </a:lnTo>
                <a:lnTo>
                  <a:pt x="239" y="168"/>
                </a:lnTo>
                <a:lnTo>
                  <a:pt x="252" y="168"/>
                </a:lnTo>
                <a:lnTo>
                  <a:pt x="252" y="156"/>
                </a:lnTo>
                <a:lnTo>
                  <a:pt x="267" y="156"/>
                </a:lnTo>
                <a:lnTo>
                  <a:pt x="267" y="143"/>
                </a:lnTo>
                <a:lnTo>
                  <a:pt x="280" y="143"/>
                </a:lnTo>
                <a:lnTo>
                  <a:pt x="280" y="156"/>
                </a:lnTo>
                <a:lnTo>
                  <a:pt x="267" y="156"/>
                </a:lnTo>
                <a:lnTo>
                  <a:pt x="267" y="168"/>
                </a:lnTo>
                <a:lnTo>
                  <a:pt x="252" y="168"/>
                </a:lnTo>
                <a:lnTo>
                  <a:pt x="252" y="194"/>
                </a:lnTo>
                <a:lnTo>
                  <a:pt x="239" y="194"/>
                </a:lnTo>
                <a:lnTo>
                  <a:pt x="239" y="246"/>
                </a:lnTo>
                <a:lnTo>
                  <a:pt x="252" y="246"/>
                </a:lnTo>
                <a:lnTo>
                  <a:pt x="252" y="259"/>
                </a:lnTo>
                <a:lnTo>
                  <a:pt x="267" y="259"/>
                </a:lnTo>
                <a:lnTo>
                  <a:pt x="267" y="271"/>
                </a:lnTo>
                <a:lnTo>
                  <a:pt x="365" y="271"/>
                </a:lnTo>
                <a:lnTo>
                  <a:pt x="365" y="259"/>
                </a:lnTo>
                <a:lnTo>
                  <a:pt x="392" y="259"/>
                </a:lnTo>
                <a:lnTo>
                  <a:pt x="392" y="246"/>
                </a:lnTo>
                <a:lnTo>
                  <a:pt x="421" y="246"/>
                </a:lnTo>
                <a:lnTo>
                  <a:pt x="421" y="220"/>
                </a:lnTo>
                <a:lnTo>
                  <a:pt x="436" y="220"/>
                </a:lnTo>
                <a:lnTo>
                  <a:pt x="436" y="194"/>
                </a:lnTo>
                <a:lnTo>
                  <a:pt x="421" y="194"/>
                </a:lnTo>
                <a:lnTo>
                  <a:pt x="421" y="181"/>
                </a:lnTo>
                <a:lnTo>
                  <a:pt x="407" y="181"/>
                </a:lnTo>
                <a:lnTo>
                  <a:pt x="407" y="168"/>
                </a:lnTo>
                <a:lnTo>
                  <a:pt x="392" y="168"/>
                </a:lnTo>
                <a:lnTo>
                  <a:pt x="392" y="156"/>
                </a:lnTo>
                <a:lnTo>
                  <a:pt x="379" y="156"/>
                </a:lnTo>
                <a:lnTo>
                  <a:pt x="379" y="129"/>
                </a:lnTo>
                <a:lnTo>
                  <a:pt x="365" y="129"/>
                </a:lnTo>
                <a:lnTo>
                  <a:pt x="365" y="103"/>
                </a:lnTo>
                <a:lnTo>
                  <a:pt x="350" y="103"/>
                </a:lnTo>
                <a:lnTo>
                  <a:pt x="350" y="91"/>
                </a:lnTo>
                <a:lnTo>
                  <a:pt x="337" y="91"/>
                </a:lnTo>
                <a:lnTo>
                  <a:pt x="337" y="103"/>
                </a:lnTo>
                <a:lnTo>
                  <a:pt x="295" y="103"/>
                </a:lnTo>
                <a:lnTo>
                  <a:pt x="295" y="117"/>
                </a:lnTo>
                <a:lnTo>
                  <a:pt x="252" y="117"/>
                </a:lnTo>
                <a:lnTo>
                  <a:pt x="252" y="129"/>
                </a:lnTo>
                <a:lnTo>
                  <a:pt x="239" y="129"/>
                </a:lnTo>
                <a:lnTo>
                  <a:pt x="239" y="143"/>
                </a:lnTo>
                <a:lnTo>
                  <a:pt x="224" y="143"/>
                </a:lnTo>
                <a:lnTo>
                  <a:pt x="224" y="156"/>
                </a:lnTo>
                <a:lnTo>
                  <a:pt x="126" y="156"/>
                </a:lnTo>
                <a:lnTo>
                  <a:pt x="126" y="168"/>
                </a:lnTo>
                <a:lnTo>
                  <a:pt x="112" y="168"/>
                </a:lnTo>
                <a:lnTo>
                  <a:pt x="112" y="181"/>
                </a:lnTo>
                <a:lnTo>
                  <a:pt x="98" y="181"/>
                </a:lnTo>
                <a:lnTo>
                  <a:pt x="98" y="194"/>
                </a:lnTo>
                <a:lnTo>
                  <a:pt x="84" y="194"/>
                </a:lnTo>
                <a:lnTo>
                  <a:pt x="84" y="181"/>
                </a:lnTo>
                <a:lnTo>
                  <a:pt x="98" y="181"/>
                </a:lnTo>
                <a:lnTo>
                  <a:pt x="98" y="168"/>
                </a:lnTo>
                <a:lnTo>
                  <a:pt x="112" y="168"/>
                </a:lnTo>
                <a:lnTo>
                  <a:pt x="112" y="156"/>
                </a:lnTo>
                <a:lnTo>
                  <a:pt x="126" y="156"/>
                </a:lnTo>
                <a:lnTo>
                  <a:pt x="126" y="143"/>
                </a:lnTo>
                <a:lnTo>
                  <a:pt x="112" y="143"/>
                </a:lnTo>
                <a:lnTo>
                  <a:pt x="112" y="129"/>
                </a:lnTo>
                <a:lnTo>
                  <a:pt x="98" y="129"/>
                </a:lnTo>
                <a:lnTo>
                  <a:pt x="98" y="117"/>
                </a:lnTo>
                <a:lnTo>
                  <a:pt x="84" y="117"/>
                </a:lnTo>
                <a:lnTo>
                  <a:pt x="84" y="103"/>
                </a:lnTo>
                <a:lnTo>
                  <a:pt x="56" y="103"/>
                </a:lnTo>
                <a:lnTo>
                  <a:pt x="56" y="117"/>
                </a:lnTo>
                <a:lnTo>
                  <a:pt x="28" y="117"/>
                </a:lnTo>
                <a:lnTo>
                  <a:pt x="28" y="129"/>
                </a:lnTo>
                <a:lnTo>
                  <a:pt x="14" y="129"/>
                </a:lnTo>
                <a:lnTo>
                  <a:pt x="14" y="143"/>
                </a:lnTo>
                <a:lnTo>
                  <a:pt x="0" y="143"/>
                </a:lnTo>
                <a:lnTo>
                  <a:pt x="0" y="129"/>
                </a:lnTo>
                <a:lnTo>
                  <a:pt x="14" y="129"/>
                </a:lnTo>
                <a:lnTo>
                  <a:pt x="14" y="117"/>
                </a:lnTo>
                <a:lnTo>
                  <a:pt x="28" y="117"/>
                </a:lnTo>
                <a:lnTo>
                  <a:pt x="28" y="103"/>
                </a:lnTo>
                <a:lnTo>
                  <a:pt x="56" y="103"/>
                </a:lnTo>
                <a:lnTo>
                  <a:pt x="56" y="91"/>
                </a:lnTo>
                <a:lnTo>
                  <a:pt x="84" y="91"/>
                </a:lnTo>
                <a:lnTo>
                  <a:pt x="84" y="65"/>
                </a:lnTo>
                <a:lnTo>
                  <a:pt x="98" y="65"/>
                </a:lnTo>
                <a:lnTo>
                  <a:pt x="98" y="39"/>
                </a:lnTo>
                <a:lnTo>
                  <a:pt x="112" y="39"/>
                </a:lnTo>
                <a:lnTo>
                  <a:pt x="112" y="26"/>
                </a:lnTo>
                <a:lnTo>
                  <a:pt x="140" y="26"/>
                </a:lnTo>
                <a:lnTo>
                  <a:pt x="140" y="14"/>
                </a:lnTo>
                <a:lnTo>
                  <a:pt x="168" y="14"/>
                </a:lnTo>
                <a:lnTo>
                  <a:pt x="16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25" name="Freeform 22">
            <a:extLst>
              <a:ext uri="{FF2B5EF4-FFF2-40B4-BE49-F238E27FC236}">
                <a16:creationId xmlns:a16="http://schemas.microsoft.com/office/drawing/2014/main" id="{1CF1A3D2-EB08-0DE5-0D63-F67475621AE1}"/>
              </a:ext>
            </a:extLst>
          </p:cNvPr>
          <p:cNvSpPr>
            <a:spLocks/>
          </p:cNvSpPr>
          <p:nvPr/>
        </p:nvSpPr>
        <p:spPr bwMode="auto">
          <a:xfrm>
            <a:off x="8821738" y="2709582"/>
            <a:ext cx="66675" cy="58738"/>
          </a:xfrm>
          <a:custGeom>
            <a:avLst/>
            <a:gdLst>
              <a:gd name="T0" fmla="*/ 2147483647 w 42"/>
              <a:gd name="T1" fmla="*/ 0 h 37"/>
              <a:gd name="T2" fmla="*/ 2147483647 w 42"/>
              <a:gd name="T3" fmla="*/ 0 h 37"/>
              <a:gd name="T4" fmla="*/ 2147483647 w 42"/>
              <a:gd name="T5" fmla="*/ 2147483647 h 37"/>
              <a:gd name="T6" fmla="*/ 2147483647 w 42"/>
              <a:gd name="T7" fmla="*/ 2147483647 h 37"/>
              <a:gd name="T8" fmla="*/ 2147483647 w 42"/>
              <a:gd name="T9" fmla="*/ 2147483647 h 37"/>
              <a:gd name="T10" fmla="*/ 2147483647 w 42"/>
              <a:gd name="T11" fmla="*/ 2147483647 h 37"/>
              <a:gd name="T12" fmla="*/ 2147483647 w 42"/>
              <a:gd name="T13" fmla="*/ 2147483647 h 37"/>
              <a:gd name="T14" fmla="*/ 0 w 42"/>
              <a:gd name="T15" fmla="*/ 2147483647 h 37"/>
              <a:gd name="T16" fmla="*/ 0 w 42"/>
              <a:gd name="T17" fmla="*/ 2147483647 h 37"/>
              <a:gd name="T18" fmla="*/ 2147483647 w 42"/>
              <a:gd name="T19" fmla="*/ 2147483647 h 37"/>
              <a:gd name="T20" fmla="*/ 2147483647 w 42"/>
              <a:gd name="T21" fmla="*/ 2147483647 h 37"/>
              <a:gd name="T22" fmla="*/ 2147483647 w 42"/>
              <a:gd name="T23" fmla="*/ 2147483647 h 37"/>
              <a:gd name="T24" fmla="*/ 2147483647 w 42"/>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7"/>
              <a:gd name="T41" fmla="*/ 42 w 4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7">
                <a:moveTo>
                  <a:pt x="28" y="0"/>
                </a:moveTo>
                <a:lnTo>
                  <a:pt x="41" y="0"/>
                </a:lnTo>
                <a:lnTo>
                  <a:pt x="41" y="12"/>
                </a:lnTo>
                <a:lnTo>
                  <a:pt x="28" y="12"/>
                </a:lnTo>
                <a:lnTo>
                  <a:pt x="28" y="24"/>
                </a:lnTo>
                <a:lnTo>
                  <a:pt x="14" y="24"/>
                </a:lnTo>
                <a:lnTo>
                  <a:pt x="14" y="36"/>
                </a:lnTo>
                <a:lnTo>
                  <a:pt x="0" y="36"/>
                </a:lnTo>
                <a:lnTo>
                  <a:pt x="0" y="24"/>
                </a:lnTo>
                <a:lnTo>
                  <a:pt x="14" y="24"/>
                </a:lnTo>
                <a:lnTo>
                  <a:pt x="14" y="12"/>
                </a:lnTo>
                <a:lnTo>
                  <a:pt x="28" y="12"/>
                </a:lnTo>
                <a:lnTo>
                  <a:pt x="2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26" name="Freeform 23">
            <a:extLst>
              <a:ext uri="{FF2B5EF4-FFF2-40B4-BE49-F238E27FC236}">
                <a16:creationId xmlns:a16="http://schemas.microsoft.com/office/drawing/2014/main" id="{21066B1D-965F-2673-F268-B1B6C9C48DD6}"/>
              </a:ext>
            </a:extLst>
          </p:cNvPr>
          <p:cNvSpPr>
            <a:spLocks/>
          </p:cNvSpPr>
          <p:nvPr/>
        </p:nvSpPr>
        <p:spPr bwMode="auto">
          <a:xfrm>
            <a:off x="9069388" y="2709582"/>
            <a:ext cx="244475" cy="204788"/>
          </a:xfrm>
          <a:custGeom>
            <a:avLst/>
            <a:gdLst>
              <a:gd name="T0" fmla="*/ 2147483647 w 154"/>
              <a:gd name="T1" fmla="*/ 0 h 129"/>
              <a:gd name="T2" fmla="*/ 2147483647 w 154"/>
              <a:gd name="T3" fmla="*/ 0 h 129"/>
              <a:gd name="T4" fmla="*/ 2147483647 w 154"/>
              <a:gd name="T5" fmla="*/ 2147483647 h 129"/>
              <a:gd name="T6" fmla="*/ 2147483647 w 154"/>
              <a:gd name="T7" fmla="*/ 2147483647 h 129"/>
              <a:gd name="T8" fmla="*/ 2147483647 w 154"/>
              <a:gd name="T9" fmla="*/ 2147483647 h 129"/>
              <a:gd name="T10" fmla="*/ 2147483647 w 154"/>
              <a:gd name="T11" fmla="*/ 2147483647 h 129"/>
              <a:gd name="T12" fmla="*/ 2147483647 w 154"/>
              <a:gd name="T13" fmla="*/ 2147483647 h 129"/>
              <a:gd name="T14" fmla="*/ 2147483647 w 154"/>
              <a:gd name="T15" fmla="*/ 2147483647 h 129"/>
              <a:gd name="T16" fmla="*/ 2147483647 w 154"/>
              <a:gd name="T17" fmla="*/ 2147483647 h 129"/>
              <a:gd name="T18" fmla="*/ 2147483647 w 154"/>
              <a:gd name="T19" fmla="*/ 2147483647 h 129"/>
              <a:gd name="T20" fmla="*/ 2147483647 w 154"/>
              <a:gd name="T21" fmla="*/ 2147483647 h 129"/>
              <a:gd name="T22" fmla="*/ 2147483647 w 154"/>
              <a:gd name="T23" fmla="*/ 2147483647 h 129"/>
              <a:gd name="T24" fmla="*/ 2147483647 w 154"/>
              <a:gd name="T25" fmla="*/ 2147483647 h 129"/>
              <a:gd name="T26" fmla="*/ 2147483647 w 154"/>
              <a:gd name="T27" fmla="*/ 2147483647 h 129"/>
              <a:gd name="T28" fmla="*/ 2147483647 w 154"/>
              <a:gd name="T29" fmla="*/ 2147483647 h 129"/>
              <a:gd name="T30" fmla="*/ 0 w 154"/>
              <a:gd name="T31" fmla="*/ 2147483647 h 129"/>
              <a:gd name="T32" fmla="*/ 0 w 154"/>
              <a:gd name="T33" fmla="*/ 2147483647 h 129"/>
              <a:gd name="T34" fmla="*/ 2147483647 w 154"/>
              <a:gd name="T35" fmla="*/ 2147483647 h 129"/>
              <a:gd name="T36" fmla="*/ 2147483647 w 154"/>
              <a:gd name="T37" fmla="*/ 2147483647 h 129"/>
              <a:gd name="T38" fmla="*/ 2147483647 w 154"/>
              <a:gd name="T39" fmla="*/ 2147483647 h 129"/>
              <a:gd name="T40" fmla="*/ 2147483647 w 154"/>
              <a:gd name="T41" fmla="*/ 2147483647 h 129"/>
              <a:gd name="T42" fmla="*/ 2147483647 w 154"/>
              <a:gd name="T43" fmla="*/ 2147483647 h 129"/>
              <a:gd name="T44" fmla="*/ 2147483647 w 154"/>
              <a:gd name="T45" fmla="*/ 0 h 1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29"/>
              <a:gd name="T71" fmla="*/ 154 w 154"/>
              <a:gd name="T72" fmla="*/ 129 h 1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29">
                <a:moveTo>
                  <a:pt x="69" y="0"/>
                </a:moveTo>
                <a:lnTo>
                  <a:pt x="125" y="0"/>
                </a:lnTo>
                <a:lnTo>
                  <a:pt x="125" y="12"/>
                </a:lnTo>
                <a:lnTo>
                  <a:pt x="140" y="12"/>
                </a:lnTo>
                <a:lnTo>
                  <a:pt x="140" y="26"/>
                </a:lnTo>
                <a:lnTo>
                  <a:pt x="153" y="26"/>
                </a:lnTo>
                <a:lnTo>
                  <a:pt x="153" y="102"/>
                </a:lnTo>
                <a:lnTo>
                  <a:pt x="140" y="102"/>
                </a:lnTo>
                <a:lnTo>
                  <a:pt x="140" y="116"/>
                </a:lnTo>
                <a:lnTo>
                  <a:pt x="125" y="116"/>
                </a:lnTo>
                <a:lnTo>
                  <a:pt x="125" y="128"/>
                </a:lnTo>
                <a:lnTo>
                  <a:pt x="28" y="128"/>
                </a:lnTo>
                <a:lnTo>
                  <a:pt x="28" y="116"/>
                </a:lnTo>
                <a:lnTo>
                  <a:pt x="13" y="116"/>
                </a:lnTo>
                <a:lnTo>
                  <a:pt x="13" y="102"/>
                </a:lnTo>
                <a:lnTo>
                  <a:pt x="0" y="102"/>
                </a:lnTo>
                <a:lnTo>
                  <a:pt x="0" y="51"/>
                </a:lnTo>
                <a:lnTo>
                  <a:pt x="13" y="51"/>
                </a:lnTo>
                <a:lnTo>
                  <a:pt x="13" y="26"/>
                </a:lnTo>
                <a:lnTo>
                  <a:pt x="41" y="26"/>
                </a:lnTo>
                <a:lnTo>
                  <a:pt x="41" y="12"/>
                </a:lnTo>
                <a:lnTo>
                  <a:pt x="69" y="12"/>
                </a:lnTo>
                <a:lnTo>
                  <a:pt x="69"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27" name="Freeform 24">
            <a:extLst>
              <a:ext uri="{FF2B5EF4-FFF2-40B4-BE49-F238E27FC236}">
                <a16:creationId xmlns:a16="http://schemas.microsoft.com/office/drawing/2014/main" id="{A4B60087-560F-B92B-D21B-98B3B0FDBA68}"/>
              </a:ext>
            </a:extLst>
          </p:cNvPr>
          <p:cNvSpPr>
            <a:spLocks/>
          </p:cNvSpPr>
          <p:nvPr/>
        </p:nvSpPr>
        <p:spPr bwMode="auto">
          <a:xfrm>
            <a:off x="9875838" y="2709582"/>
            <a:ext cx="131762" cy="141288"/>
          </a:xfrm>
          <a:custGeom>
            <a:avLst/>
            <a:gdLst>
              <a:gd name="T0" fmla="*/ 0 w 83"/>
              <a:gd name="T1" fmla="*/ 0 h 89"/>
              <a:gd name="T2" fmla="*/ 2147483647 w 83"/>
              <a:gd name="T3" fmla="*/ 0 h 89"/>
              <a:gd name="T4" fmla="*/ 2147483647 w 83"/>
              <a:gd name="T5" fmla="*/ 2147483647 h 89"/>
              <a:gd name="T6" fmla="*/ 2147483647 w 83"/>
              <a:gd name="T7" fmla="*/ 2147483647 h 89"/>
              <a:gd name="T8" fmla="*/ 2147483647 w 83"/>
              <a:gd name="T9" fmla="*/ 2147483647 h 89"/>
              <a:gd name="T10" fmla="*/ 2147483647 w 83"/>
              <a:gd name="T11" fmla="*/ 2147483647 h 89"/>
              <a:gd name="T12" fmla="*/ 2147483647 w 83"/>
              <a:gd name="T13" fmla="*/ 2147483647 h 89"/>
              <a:gd name="T14" fmla="*/ 2147483647 w 83"/>
              <a:gd name="T15" fmla="*/ 2147483647 h 89"/>
              <a:gd name="T16" fmla="*/ 2147483647 w 83"/>
              <a:gd name="T17" fmla="*/ 2147483647 h 89"/>
              <a:gd name="T18" fmla="*/ 2147483647 w 83"/>
              <a:gd name="T19" fmla="*/ 2147483647 h 89"/>
              <a:gd name="T20" fmla="*/ 2147483647 w 83"/>
              <a:gd name="T21" fmla="*/ 2147483647 h 89"/>
              <a:gd name="T22" fmla="*/ 2147483647 w 83"/>
              <a:gd name="T23" fmla="*/ 2147483647 h 89"/>
              <a:gd name="T24" fmla="*/ 2147483647 w 83"/>
              <a:gd name="T25" fmla="*/ 2147483647 h 89"/>
              <a:gd name="T26" fmla="*/ 2147483647 w 83"/>
              <a:gd name="T27" fmla="*/ 2147483647 h 89"/>
              <a:gd name="T28" fmla="*/ 2147483647 w 83"/>
              <a:gd name="T29" fmla="*/ 2147483647 h 89"/>
              <a:gd name="T30" fmla="*/ 0 w 83"/>
              <a:gd name="T31" fmla="*/ 2147483647 h 89"/>
              <a:gd name="T32" fmla="*/ 0 w 83"/>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89"/>
              <a:gd name="T53" fmla="*/ 83 w 83"/>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89">
                <a:moveTo>
                  <a:pt x="0" y="0"/>
                </a:moveTo>
                <a:lnTo>
                  <a:pt x="55" y="0"/>
                </a:lnTo>
                <a:lnTo>
                  <a:pt x="55" y="12"/>
                </a:lnTo>
                <a:lnTo>
                  <a:pt x="69" y="12"/>
                </a:lnTo>
                <a:lnTo>
                  <a:pt x="69" y="25"/>
                </a:lnTo>
                <a:lnTo>
                  <a:pt x="82" y="25"/>
                </a:lnTo>
                <a:lnTo>
                  <a:pt x="82" y="63"/>
                </a:lnTo>
                <a:lnTo>
                  <a:pt x="69" y="63"/>
                </a:lnTo>
                <a:lnTo>
                  <a:pt x="69" y="51"/>
                </a:lnTo>
                <a:lnTo>
                  <a:pt x="55" y="51"/>
                </a:lnTo>
                <a:lnTo>
                  <a:pt x="55" y="25"/>
                </a:lnTo>
                <a:lnTo>
                  <a:pt x="41" y="25"/>
                </a:lnTo>
                <a:lnTo>
                  <a:pt x="41" y="88"/>
                </a:lnTo>
                <a:lnTo>
                  <a:pt x="14" y="88"/>
                </a:lnTo>
                <a:lnTo>
                  <a:pt x="14" y="12"/>
                </a:lnTo>
                <a:lnTo>
                  <a:pt x="0" y="12"/>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28" name="Freeform 25">
            <a:extLst>
              <a:ext uri="{FF2B5EF4-FFF2-40B4-BE49-F238E27FC236}">
                <a16:creationId xmlns:a16="http://schemas.microsoft.com/office/drawing/2014/main" id="{F4D2D5DD-A2B5-3A22-EF70-0A2A700437D7}"/>
              </a:ext>
            </a:extLst>
          </p:cNvPr>
          <p:cNvSpPr>
            <a:spLocks/>
          </p:cNvSpPr>
          <p:nvPr/>
        </p:nvSpPr>
        <p:spPr bwMode="auto">
          <a:xfrm>
            <a:off x="9496425" y="2730220"/>
            <a:ext cx="220663" cy="163512"/>
          </a:xfrm>
          <a:custGeom>
            <a:avLst/>
            <a:gdLst>
              <a:gd name="T0" fmla="*/ 2147483647 w 139"/>
              <a:gd name="T1" fmla="*/ 0 h 103"/>
              <a:gd name="T2" fmla="*/ 2147483647 w 139"/>
              <a:gd name="T3" fmla="*/ 0 h 103"/>
              <a:gd name="T4" fmla="*/ 2147483647 w 139"/>
              <a:gd name="T5" fmla="*/ 2147483647 h 103"/>
              <a:gd name="T6" fmla="*/ 2147483647 w 139"/>
              <a:gd name="T7" fmla="*/ 2147483647 h 103"/>
              <a:gd name="T8" fmla="*/ 2147483647 w 139"/>
              <a:gd name="T9" fmla="*/ 2147483647 h 103"/>
              <a:gd name="T10" fmla="*/ 2147483647 w 139"/>
              <a:gd name="T11" fmla="*/ 2147483647 h 103"/>
              <a:gd name="T12" fmla="*/ 2147483647 w 139"/>
              <a:gd name="T13" fmla="*/ 2147483647 h 103"/>
              <a:gd name="T14" fmla="*/ 2147483647 w 139"/>
              <a:gd name="T15" fmla="*/ 2147483647 h 103"/>
              <a:gd name="T16" fmla="*/ 2147483647 w 139"/>
              <a:gd name="T17" fmla="*/ 2147483647 h 103"/>
              <a:gd name="T18" fmla="*/ 2147483647 w 139"/>
              <a:gd name="T19" fmla="*/ 2147483647 h 103"/>
              <a:gd name="T20" fmla="*/ 2147483647 w 139"/>
              <a:gd name="T21" fmla="*/ 2147483647 h 103"/>
              <a:gd name="T22" fmla="*/ 0 w 139"/>
              <a:gd name="T23" fmla="*/ 2147483647 h 103"/>
              <a:gd name="T24" fmla="*/ 0 w 139"/>
              <a:gd name="T25" fmla="*/ 2147483647 h 103"/>
              <a:gd name="T26" fmla="*/ 2147483647 w 139"/>
              <a:gd name="T27" fmla="*/ 2147483647 h 103"/>
              <a:gd name="T28" fmla="*/ 2147483647 w 139"/>
              <a:gd name="T29" fmla="*/ 2147483647 h 103"/>
              <a:gd name="T30" fmla="*/ 2147483647 w 139"/>
              <a:gd name="T31" fmla="*/ 2147483647 h 103"/>
              <a:gd name="T32" fmla="*/ 2147483647 w 139"/>
              <a:gd name="T33" fmla="*/ 2147483647 h 103"/>
              <a:gd name="T34" fmla="*/ 2147483647 w 139"/>
              <a:gd name="T35" fmla="*/ 2147483647 h 103"/>
              <a:gd name="T36" fmla="*/ 2147483647 w 139"/>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9"/>
              <a:gd name="T58" fmla="*/ 0 h 103"/>
              <a:gd name="T59" fmla="*/ 139 w 139"/>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9" h="103">
                <a:moveTo>
                  <a:pt x="41" y="0"/>
                </a:moveTo>
                <a:lnTo>
                  <a:pt x="125" y="0"/>
                </a:lnTo>
                <a:lnTo>
                  <a:pt x="125" y="13"/>
                </a:lnTo>
                <a:lnTo>
                  <a:pt x="138" y="13"/>
                </a:lnTo>
                <a:lnTo>
                  <a:pt x="138" y="76"/>
                </a:lnTo>
                <a:lnTo>
                  <a:pt x="125" y="76"/>
                </a:lnTo>
                <a:lnTo>
                  <a:pt x="125" y="89"/>
                </a:lnTo>
                <a:lnTo>
                  <a:pt x="110" y="89"/>
                </a:lnTo>
                <a:lnTo>
                  <a:pt x="110" y="102"/>
                </a:lnTo>
                <a:lnTo>
                  <a:pt x="13" y="102"/>
                </a:lnTo>
                <a:lnTo>
                  <a:pt x="13" y="76"/>
                </a:lnTo>
                <a:lnTo>
                  <a:pt x="0" y="76"/>
                </a:lnTo>
                <a:lnTo>
                  <a:pt x="0" y="38"/>
                </a:lnTo>
                <a:lnTo>
                  <a:pt x="13" y="38"/>
                </a:lnTo>
                <a:lnTo>
                  <a:pt x="13" y="26"/>
                </a:lnTo>
                <a:lnTo>
                  <a:pt x="28" y="26"/>
                </a:lnTo>
                <a:lnTo>
                  <a:pt x="28" y="13"/>
                </a:lnTo>
                <a:lnTo>
                  <a:pt x="41" y="13"/>
                </a:lnTo>
                <a:lnTo>
                  <a:pt x="41"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29" name="Freeform 26">
            <a:extLst>
              <a:ext uri="{FF2B5EF4-FFF2-40B4-BE49-F238E27FC236}">
                <a16:creationId xmlns:a16="http://schemas.microsoft.com/office/drawing/2014/main" id="{493CC22C-4AEA-1632-182A-715DFF325928}"/>
              </a:ext>
            </a:extLst>
          </p:cNvPr>
          <p:cNvSpPr>
            <a:spLocks/>
          </p:cNvSpPr>
          <p:nvPr/>
        </p:nvSpPr>
        <p:spPr bwMode="auto">
          <a:xfrm>
            <a:off x="9921875" y="2730220"/>
            <a:ext cx="19050" cy="17462"/>
          </a:xfrm>
          <a:custGeom>
            <a:avLst/>
            <a:gdLst>
              <a:gd name="T0" fmla="*/ 0 w 12"/>
              <a:gd name="T1" fmla="*/ 0 h 11"/>
              <a:gd name="T2" fmla="*/ 2147483647 w 12"/>
              <a:gd name="T3" fmla="*/ 0 h 11"/>
              <a:gd name="T4" fmla="*/ 2147483647 w 12"/>
              <a:gd name="T5" fmla="*/ 2147483647 h 11"/>
              <a:gd name="T6" fmla="*/ 0 w 12"/>
              <a:gd name="T7" fmla="*/ 2147483647 h 11"/>
              <a:gd name="T8" fmla="*/ 0 w 12"/>
              <a:gd name="T9" fmla="*/ 0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0" y="0"/>
                </a:moveTo>
                <a:lnTo>
                  <a:pt x="11" y="0"/>
                </a:lnTo>
                <a:lnTo>
                  <a:pt x="11" y="10"/>
                </a:lnTo>
                <a:lnTo>
                  <a:pt x="0" y="1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0" name="Freeform 27">
            <a:extLst>
              <a:ext uri="{FF2B5EF4-FFF2-40B4-BE49-F238E27FC236}">
                <a16:creationId xmlns:a16="http://schemas.microsoft.com/office/drawing/2014/main" id="{97D4E7A9-0284-B1CD-54C1-0DD10A1F9AF0}"/>
              </a:ext>
            </a:extLst>
          </p:cNvPr>
          <p:cNvSpPr>
            <a:spLocks/>
          </p:cNvSpPr>
          <p:nvPr/>
        </p:nvSpPr>
        <p:spPr bwMode="auto">
          <a:xfrm>
            <a:off x="9339263" y="2793720"/>
            <a:ext cx="131762" cy="57150"/>
          </a:xfrm>
          <a:custGeom>
            <a:avLst/>
            <a:gdLst>
              <a:gd name="T0" fmla="*/ 2147483647 w 83"/>
              <a:gd name="T1" fmla="*/ 0 h 36"/>
              <a:gd name="T2" fmla="*/ 2147483647 w 83"/>
              <a:gd name="T3" fmla="*/ 0 h 36"/>
              <a:gd name="T4" fmla="*/ 2147483647 w 83"/>
              <a:gd name="T5" fmla="*/ 2147483647 h 36"/>
              <a:gd name="T6" fmla="*/ 2147483647 w 83"/>
              <a:gd name="T7" fmla="*/ 2147483647 h 36"/>
              <a:gd name="T8" fmla="*/ 2147483647 w 83"/>
              <a:gd name="T9" fmla="*/ 2147483647 h 36"/>
              <a:gd name="T10" fmla="*/ 2147483647 w 83"/>
              <a:gd name="T11" fmla="*/ 2147483647 h 36"/>
              <a:gd name="T12" fmla="*/ 2147483647 w 83"/>
              <a:gd name="T13" fmla="*/ 2147483647 h 36"/>
              <a:gd name="T14" fmla="*/ 0 w 83"/>
              <a:gd name="T15" fmla="*/ 2147483647 h 36"/>
              <a:gd name="T16" fmla="*/ 0 w 83"/>
              <a:gd name="T17" fmla="*/ 2147483647 h 36"/>
              <a:gd name="T18" fmla="*/ 2147483647 w 83"/>
              <a:gd name="T19" fmla="*/ 2147483647 h 36"/>
              <a:gd name="T20" fmla="*/ 2147483647 w 83"/>
              <a:gd name="T21" fmla="*/ 2147483647 h 36"/>
              <a:gd name="T22" fmla="*/ 2147483647 w 83"/>
              <a:gd name="T23" fmla="*/ 2147483647 h 36"/>
              <a:gd name="T24" fmla="*/ 2147483647 w 83"/>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36"/>
              <a:gd name="T41" fmla="*/ 83 w 83"/>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36">
                <a:moveTo>
                  <a:pt x="41" y="0"/>
                </a:moveTo>
                <a:lnTo>
                  <a:pt x="82" y="0"/>
                </a:lnTo>
                <a:lnTo>
                  <a:pt x="82" y="12"/>
                </a:lnTo>
                <a:lnTo>
                  <a:pt x="69" y="12"/>
                </a:lnTo>
                <a:lnTo>
                  <a:pt x="69" y="24"/>
                </a:lnTo>
                <a:lnTo>
                  <a:pt x="27" y="24"/>
                </a:lnTo>
                <a:lnTo>
                  <a:pt x="27" y="35"/>
                </a:lnTo>
                <a:lnTo>
                  <a:pt x="0" y="35"/>
                </a:lnTo>
                <a:lnTo>
                  <a:pt x="0" y="24"/>
                </a:lnTo>
                <a:lnTo>
                  <a:pt x="13" y="24"/>
                </a:lnTo>
                <a:lnTo>
                  <a:pt x="13" y="12"/>
                </a:lnTo>
                <a:lnTo>
                  <a:pt x="41" y="12"/>
                </a:lnTo>
                <a:lnTo>
                  <a:pt x="41"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1" name="Freeform 28">
            <a:extLst>
              <a:ext uri="{FF2B5EF4-FFF2-40B4-BE49-F238E27FC236}">
                <a16:creationId xmlns:a16="http://schemas.microsoft.com/office/drawing/2014/main" id="{12E0AD58-8BEB-1040-53C5-946950CE16A6}"/>
              </a:ext>
            </a:extLst>
          </p:cNvPr>
          <p:cNvSpPr>
            <a:spLocks/>
          </p:cNvSpPr>
          <p:nvPr/>
        </p:nvSpPr>
        <p:spPr bwMode="auto">
          <a:xfrm>
            <a:off x="7772400" y="2944532"/>
            <a:ext cx="712788" cy="952500"/>
          </a:xfrm>
          <a:custGeom>
            <a:avLst/>
            <a:gdLst>
              <a:gd name="T0" fmla="*/ 2147483647 w 449"/>
              <a:gd name="T1" fmla="*/ 0 h 600"/>
              <a:gd name="T2" fmla="*/ 2147483647 w 449"/>
              <a:gd name="T3" fmla="*/ 2147483647 h 600"/>
              <a:gd name="T4" fmla="*/ 2147483647 w 449"/>
              <a:gd name="T5" fmla="*/ 2147483647 h 600"/>
              <a:gd name="T6" fmla="*/ 2147483647 w 449"/>
              <a:gd name="T7" fmla="*/ 2147483647 h 600"/>
              <a:gd name="T8" fmla="*/ 2147483647 w 449"/>
              <a:gd name="T9" fmla="*/ 2147483647 h 600"/>
              <a:gd name="T10" fmla="*/ 2147483647 w 449"/>
              <a:gd name="T11" fmla="*/ 2147483647 h 600"/>
              <a:gd name="T12" fmla="*/ 2147483647 w 449"/>
              <a:gd name="T13" fmla="*/ 2147483647 h 600"/>
              <a:gd name="T14" fmla="*/ 2147483647 w 449"/>
              <a:gd name="T15" fmla="*/ 2147483647 h 600"/>
              <a:gd name="T16" fmla="*/ 2147483647 w 449"/>
              <a:gd name="T17" fmla="*/ 2147483647 h 600"/>
              <a:gd name="T18" fmla="*/ 2147483647 w 449"/>
              <a:gd name="T19" fmla="*/ 2147483647 h 600"/>
              <a:gd name="T20" fmla="*/ 2147483647 w 449"/>
              <a:gd name="T21" fmla="*/ 2147483647 h 600"/>
              <a:gd name="T22" fmla="*/ 2147483647 w 449"/>
              <a:gd name="T23" fmla="*/ 2147483647 h 600"/>
              <a:gd name="T24" fmla="*/ 2147483647 w 449"/>
              <a:gd name="T25" fmla="*/ 2147483647 h 600"/>
              <a:gd name="T26" fmla="*/ 2147483647 w 449"/>
              <a:gd name="T27" fmla="*/ 2147483647 h 600"/>
              <a:gd name="T28" fmla="*/ 2147483647 w 449"/>
              <a:gd name="T29" fmla="*/ 2147483647 h 600"/>
              <a:gd name="T30" fmla="*/ 2147483647 w 449"/>
              <a:gd name="T31" fmla="*/ 2147483647 h 600"/>
              <a:gd name="T32" fmla="*/ 2147483647 w 449"/>
              <a:gd name="T33" fmla="*/ 2147483647 h 600"/>
              <a:gd name="T34" fmla="*/ 2147483647 w 449"/>
              <a:gd name="T35" fmla="*/ 2147483647 h 600"/>
              <a:gd name="T36" fmla="*/ 2147483647 w 449"/>
              <a:gd name="T37" fmla="*/ 2147483647 h 600"/>
              <a:gd name="T38" fmla="*/ 2147483647 w 449"/>
              <a:gd name="T39" fmla="*/ 2147483647 h 600"/>
              <a:gd name="T40" fmla="*/ 2147483647 w 449"/>
              <a:gd name="T41" fmla="*/ 2147483647 h 600"/>
              <a:gd name="T42" fmla="*/ 2147483647 w 449"/>
              <a:gd name="T43" fmla="*/ 2147483647 h 600"/>
              <a:gd name="T44" fmla="*/ 2147483647 w 449"/>
              <a:gd name="T45" fmla="*/ 2147483647 h 600"/>
              <a:gd name="T46" fmla="*/ 2147483647 w 449"/>
              <a:gd name="T47" fmla="*/ 2147483647 h 600"/>
              <a:gd name="T48" fmla="*/ 2147483647 w 449"/>
              <a:gd name="T49" fmla="*/ 2147483647 h 600"/>
              <a:gd name="T50" fmla="*/ 2147483647 w 449"/>
              <a:gd name="T51" fmla="*/ 2147483647 h 600"/>
              <a:gd name="T52" fmla="*/ 2147483647 w 449"/>
              <a:gd name="T53" fmla="*/ 2147483647 h 600"/>
              <a:gd name="T54" fmla="*/ 2147483647 w 449"/>
              <a:gd name="T55" fmla="*/ 2147483647 h 600"/>
              <a:gd name="T56" fmla="*/ 0 w 449"/>
              <a:gd name="T57" fmla="*/ 2147483647 h 600"/>
              <a:gd name="T58" fmla="*/ 2147483647 w 449"/>
              <a:gd name="T59" fmla="*/ 2147483647 h 600"/>
              <a:gd name="T60" fmla="*/ 2147483647 w 449"/>
              <a:gd name="T61" fmla="*/ 2147483647 h 600"/>
              <a:gd name="T62" fmla="*/ 2147483647 w 449"/>
              <a:gd name="T63" fmla="*/ 2147483647 h 600"/>
              <a:gd name="T64" fmla="*/ 2147483647 w 449"/>
              <a:gd name="T65" fmla="*/ 2147483647 h 600"/>
              <a:gd name="T66" fmla="*/ 2147483647 w 449"/>
              <a:gd name="T67" fmla="*/ 2147483647 h 600"/>
              <a:gd name="T68" fmla="*/ 2147483647 w 449"/>
              <a:gd name="T69" fmla="*/ 2147483647 h 600"/>
              <a:gd name="T70" fmla="*/ 2147483647 w 449"/>
              <a:gd name="T71" fmla="*/ 2147483647 h 600"/>
              <a:gd name="T72" fmla="*/ 2147483647 w 449"/>
              <a:gd name="T73" fmla="*/ 2147483647 h 600"/>
              <a:gd name="T74" fmla="*/ 2147483647 w 449"/>
              <a:gd name="T75" fmla="*/ 2147483647 h 600"/>
              <a:gd name="T76" fmla="*/ 2147483647 w 449"/>
              <a:gd name="T77" fmla="*/ 2147483647 h 600"/>
              <a:gd name="T78" fmla="*/ 2147483647 w 449"/>
              <a:gd name="T79" fmla="*/ 2147483647 h 600"/>
              <a:gd name="T80" fmla="*/ 2147483647 w 449"/>
              <a:gd name="T81" fmla="*/ 2147483647 h 600"/>
              <a:gd name="T82" fmla="*/ 2147483647 w 449"/>
              <a:gd name="T83" fmla="*/ 2147483647 h 600"/>
              <a:gd name="T84" fmla="*/ 2147483647 w 449"/>
              <a:gd name="T85" fmla="*/ 2147483647 h 600"/>
              <a:gd name="T86" fmla="*/ 2147483647 w 449"/>
              <a:gd name="T87" fmla="*/ 2147483647 h 600"/>
              <a:gd name="T88" fmla="*/ 2147483647 w 449"/>
              <a:gd name="T89" fmla="*/ 2147483647 h 600"/>
              <a:gd name="T90" fmla="*/ 2147483647 w 449"/>
              <a:gd name="T91" fmla="*/ 2147483647 h 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9"/>
              <a:gd name="T139" fmla="*/ 0 h 600"/>
              <a:gd name="T140" fmla="*/ 449 w 449"/>
              <a:gd name="T141" fmla="*/ 600 h 6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9" h="600">
                <a:moveTo>
                  <a:pt x="210" y="0"/>
                </a:moveTo>
                <a:lnTo>
                  <a:pt x="252" y="0"/>
                </a:lnTo>
                <a:lnTo>
                  <a:pt x="252" y="13"/>
                </a:lnTo>
                <a:lnTo>
                  <a:pt x="279" y="13"/>
                </a:lnTo>
                <a:lnTo>
                  <a:pt x="279" y="26"/>
                </a:lnTo>
                <a:lnTo>
                  <a:pt x="293" y="26"/>
                </a:lnTo>
                <a:lnTo>
                  <a:pt x="293" y="260"/>
                </a:lnTo>
                <a:lnTo>
                  <a:pt x="308" y="260"/>
                </a:lnTo>
                <a:lnTo>
                  <a:pt x="308" y="248"/>
                </a:lnTo>
                <a:lnTo>
                  <a:pt x="336" y="248"/>
                </a:lnTo>
                <a:lnTo>
                  <a:pt x="336" y="260"/>
                </a:lnTo>
                <a:lnTo>
                  <a:pt x="350" y="260"/>
                </a:lnTo>
                <a:lnTo>
                  <a:pt x="350" y="248"/>
                </a:lnTo>
                <a:lnTo>
                  <a:pt x="363" y="248"/>
                </a:lnTo>
                <a:lnTo>
                  <a:pt x="363" y="260"/>
                </a:lnTo>
                <a:lnTo>
                  <a:pt x="378" y="260"/>
                </a:lnTo>
                <a:lnTo>
                  <a:pt x="378" y="313"/>
                </a:lnTo>
                <a:lnTo>
                  <a:pt x="392" y="313"/>
                </a:lnTo>
                <a:lnTo>
                  <a:pt x="392" y="273"/>
                </a:lnTo>
                <a:lnTo>
                  <a:pt x="406" y="273"/>
                </a:lnTo>
                <a:lnTo>
                  <a:pt x="406" y="299"/>
                </a:lnTo>
                <a:lnTo>
                  <a:pt x="420" y="299"/>
                </a:lnTo>
                <a:lnTo>
                  <a:pt x="420" y="325"/>
                </a:lnTo>
                <a:lnTo>
                  <a:pt x="433" y="325"/>
                </a:lnTo>
                <a:lnTo>
                  <a:pt x="433" y="351"/>
                </a:lnTo>
                <a:lnTo>
                  <a:pt x="448" y="351"/>
                </a:lnTo>
                <a:lnTo>
                  <a:pt x="448" y="455"/>
                </a:lnTo>
                <a:lnTo>
                  <a:pt x="433" y="455"/>
                </a:lnTo>
                <a:lnTo>
                  <a:pt x="433" y="469"/>
                </a:lnTo>
                <a:lnTo>
                  <a:pt x="420" y="469"/>
                </a:lnTo>
                <a:lnTo>
                  <a:pt x="420" y="482"/>
                </a:lnTo>
                <a:lnTo>
                  <a:pt x="392" y="482"/>
                </a:lnTo>
                <a:lnTo>
                  <a:pt x="392" y="495"/>
                </a:lnTo>
                <a:lnTo>
                  <a:pt x="363" y="495"/>
                </a:lnTo>
                <a:lnTo>
                  <a:pt x="363" y="508"/>
                </a:lnTo>
                <a:lnTo>
                  <a:pt x="350" y="508"/>
                </a:lnTo>
                <a:lnTo>
                  <a:pt x="350" y="521"/>
                </a:lnTo>
                <a:lnTo>
                  <a:pt x="308" y="521"/>
                </a:lnTo>
                <a:lnTo>
                  <a:pt x="308" y="535"/>
                </a:lnTo>
                <a:lnTo>
                  <a:pt x="279" y="535"/>
                </a:lnTo>
                <a:lnTo>
                  <a:pt x="279" y="548"/>
                </a:lnTo>
                <a:lnTo>
                  <a:pt x="252" y="548"/>
                </a:lnTo>
                <a:lnTo>
                  <a:pt x="252" y="559"/>
                </a:lnTo>
                <a:lnTo>
                  <a:pt x="224" y="559"/>
                </a:lnTo>
                <a:lnTo>
                  <a:pt x="224" y="572"/>
                </a:lnTo>
                <a:lnTo>
                  <a:pt x="168" y="572"/>
                </a:lnTo>
                <a:lnTo>
                  <a:pt x="168" y="586"/>
                </a:lnTo>
                <a:lnTo>
                  <a:pt x="112" y="586"/>
                </a:lnTo>
                <a:lnTo>
                  <a:pt x="112" y="599"/>
                </a:lnTo>
                <a:lnTo>
                  <a:pt x="55" y="599"/>
                </a:lnTo>
                <a:lnTo>
                  <a:pt x="55" y="586"/>
                </a:lnTo>
                <a:lnTo>
                  <a:pt x="41" y="586"/>
                </a:lnTo>
                <a:lnTo>
                  <a:pt x="41" y="572"/>
                </a:lnTo>
                <a:lnTo>
                  <a:pt x="28" y="572"/>
                </a:lnTo>
                <a:lnTo>
                  <a:pt x="28" y="548"/>
                </a:lnTo>
                <a:lnTo>
                  <a:pt x="13" y="548"/>
                </a:lnTo>
                <a:lnTo>
                  <a:pt x="13" y="508"/>
                </a:lnTo>
                <a:lnTo>
                  <a:pt x="0" y="508"/>
                </a:lnTo>
                <a:lnTo>
                  <a:pt x="0" y="417"/>
                </a:lnTo>
                <a:lnTo>
                  <a:pt x="13" y="417"/>
                </a:lnTo>
                <a:lnTo>
                  <a:pt x="13" y="390"/>
                </a:lnTo>
                <a:lnTo>
                  <a:pt x="28" y="390"/>
                </a:lnTo>
                <a:lnTo>
                  <a:pt x="28" y="378"/>
                </a:lnTo>
                <a:lnTo>
                  <a:pt x="70" y="378"/>
                </a:lnTo>
                <a:lnTo>
                  <a:pt x="70" y="364"/>
                </a:lnTo>
                <a:lnTo>
                  <a:pt x="55" y="364"/>
                </a:lnTo>
                <a:lnTo>
                  <a:pt x="55" y="325"/>
                </a:lnTo>
                <a:lnTo>
                  <a:pt x="70" y="325"/>
                </a:lnTo>
                <a:lnTo>
                  <a:pt x="70" y="313"/>
                </a:lnTo>
                <a:lnTo>
                  <a:pt x="83" y="313"/>
                </a:lnTo>
                <a:lnTo>
                  <a:pt x="83" y="299"/>
                </a:lnTo>
                <a:lnTo>
                  <a:pt x="139" y="299"/>
                </a:lnTo>
                <a:lnTo>
                  <a:pt x="139" y="286"/>
                </a:lnTo>
                <a:lnTo>
                  <a:pt x="112" y="286"/>
                </a:lnTo>
                <a:lnTo>
                  <a:pt x="112" y="273"/>
                </a:lnTo>
                <a:lnTo>
                  <a:pt x="125" y="273"/>
                </a:lnTo>
                <a:lnTo>
                  <a:pt x="125" y="260"/>
                </a:lnTo>
                <a:lnTo>
                  <a:pt x="139" y="260"/>
                </a:lnTo>
                <a:lnTo>
                  <a:pt x="139" y="248"/>
                </a:lnTo>
                <a:lnTo>
                  <a:pt x="195" y="248"/>
                </a:lnTo>
                <a:lnTo>
                  <a:pt x="195" y="235"/>
                </a:lnTo>
                <a:lnTo>
                  <a:pt x="168" y="235"/>
                </a:lnTo>
                <a:lnTo>
                  <a:pt x="168" y="195"/>
                </a:lnTo>
                <a:lnTo>
                  <a:pt x="154" y="195"/>
                </a:lnTo>
                <a:lnTo>
                  <a:pt x="154" y="143"/>
                </a:lnTo>
                <a:lnTo>
                  <a:pt x="168" y="143"/>
                </a:lnTo>
                <a:lnTo>
                  <a:pt x="168" y="65"/>
                </a:lnTo>
                <a:lnTo>
                  <a:pt x="182" y="65"/>
                </a:lnTo>
                <a:lnTo>
                  <a:pt x="182" y="40"/>
                </a:lnTo>
                <a:lnTo>
                  <a:pt x="195" y="40"/>
                </a:lnTo>
                <a:lnTo>
                  <a:pt x="195" y="13"/>
                </a:lnTo>
                <a:lnTo>
                  <a:pt x="210" y="13"/>
                </a:lnTo>
                <a:lnTo>
                  <a:pt x="210"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2" name="Freeform 29">
            <a:extLst>
              <a:ext uri="{FF2B5EF4-FFF2-40B4-BE49-F238E27FC236}">
                <a16:creationId xmlns:a16="http://schemas.microsoft.com/office/drawing/2014/main" id="{D5484795-B573-FF08-924B-DDA012B95C26}"/>
              </a:ext>
            </a:extLst>
          </p:cNvPr>
          <p:cNvSpPr>
            <a:spLocks/>
          </p:cNvSpPr>
          <p:nvPr/>
        </p:nvSpPr>
        <p:spPr bwMode="auto">
          <a:xfrm>
            <a:off x="9944100" y="2896907"/>
            <a:ext cx="109538" cy="163513"/>
          </a:xfrm>
          <a:custGeom>
            <a:avLst/>
            <a:gdLst>
              <a:gd name="T0" fmla="*/ 2147483647 w 69"/>
              <a:gd name="T1" fmla="*/ 0 h 103"/>
              <a:gd name="T2" fmla="*/ 2147483647 w 69"/>
              <a:gd name="T3" fmla="*/ 0 h 103"/>
              <a:gd name="T4" fmla="*/ 2147483647 w 69"/>
              <a:gd name="T5" fmla="*/ 2147483647 h 103"/>
              <a:gd name="T6" fmla="*/ 2147483647 w 69"/>
              <a:gd name="T7" fmla="*/ 2147483647 h 103"/>
              <a:gd name="T8" fmla="*/ 2147483647 w 69"/>
              <a:gd name="T9" fmla="*/ 2147483647 h 103"/>
              <a:gd name="T10" fmla="*/ 2147483647 w 69"/>
              <a:gd name="T11" fmla="*/ 2147483647 h 103"/>
              <a:gd name="T12" fmla="*/ 2147483647 w 69"/>
              <a:gd name="T13" fmla="*/ 2147483647 h 103"/>
              <a:gd name="T14" fmla="*/ 2147483647 w 69"/>
              <a:gd name="T15" fmla="*/ 2147483647 h 103"/>
              <a:gd name="T16" fmla="*/ 2147483647 w 69"/>
              <a:gd name="T17" fmla="*/ 2147483647 h 103"/>
              <a:gd name="T18" fmla="*/ 2147483647 w 69"/>
              <a:gd name="T19" fmla="*/ 2147483647 h 103"/>
              <a:gd name="T20" fmla="*/ 2147483647 w 69"/>
              <a:gd name="T21" fmla="*/ 2147483647 h 103"/>
              <a:gd name="T22" fmla="*/ 2147483647 w 69"/>
              <a:gd name="T23" fmla="*/ 2147483647 h 103"/>
              <a:gd name="T24" fmla="*/ 2147483647 w 69"/>
              <a:gd name="T25" fmla="*/ 2147483647 h 103"/>
              <a:gd name="T26" fmla="*/ 2147483647 w 69"/>
              <a:gd name="T27" fmla="*/ 2147483647 h 103"/>
              <a:gd name="T28" fmla="*/ 2147483647 w 69"/>
              <a:gd name="T29" fmla="*/ 2147483647 h 103"/>
              <a:gd name="T30" fmla="*/ 2147483647 w 69"/>
              <a:gd name="T31" fmla="*/ 2147483647 h 103"/>
              <a:gd name="T32" fmla="*/ 2147483647 w 69"/>
              <a:gd name="T33" fmla="*/ 2147483647 h 103"/>
              <a:gd name="T34" fmla="*/ 2147483647 w 69"/>
              <a:gd name="T35" fmla="*/ 2147483647 h 103"/>
              <a:gd name="T36" fmla="*/ 2147483647 w 69"/>
              <a:gd name="T37" fmla="*/ 2147483647 h 103"/>
              <a:gd name="T38" fmla="*/ 2147483647 w 69"/>
              <a:gd name="T39" fmla="*/ 2147483647 h 103"/>
              <a:gd name="T40" fmla="*/ 2147483647 w 69"/>
              <a:gd name="T41" fmla="*/ 2147483647 h 103"/>
              <a:gd name="T42" fmla="*/ 0 w 69"/>
              <a:gd name="T43" fmla="*/ 2147483647 h 103"/>
              <a:gd name="T44" fmla="*/ 0 w 69"/>
              <a:gd name="T45" fmla="*/ 2147483647 h 103"/>
              <a:gd name="T46" fmla="*/ 2147483647 w 69"/>
              <a:gd name="T47" fmla="*/ 2147483647 h 103"/>
              <a:gd name="T48" fmla="*/ 2147483647 w 69"/>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03"/>
              <a:gd name="T77" fmla="*/ 69 w 69"/>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03">
                <a:moveTo>
                  <a:pt x="15" y="0"/>
                </a:moveTo>
                <a:lnTo>
                  <a:pt x="27" y="0"/>
                </a:lnTo>
                <a:lnTo>
                  <a:pt x="27" y="12"/>
                </a:lnTo>
                <a:lnTo>
                  <a:pt x="15" y="12"/>
                </a:lnTo>
                <a:lnTo>
                  <a:pt x="15" y="26"/>
                </a:lnTo>
                <a:lnTo>
                  <a:pt x="27" y="26"/>
                </a:lnTo>
                <a:lnTo>
                  <a:pt x="27" y="51"/>
                </a:lnTo>
                <a:lnTo>
                  <a:pt x="40" y="51"/>
                </a:lnTo>
                <a:lnTo>
                  <a:pt x="40" y="63"/>
                </a:lnTo>
                <a:lnTo>
                  <a:pt x="54" y="63"/>
                </a:lnTo>
                <a:lnTo>
                  <a:pt x="54" y="76"/>
                </a:lnTo>
                <a:lnTo>
                  <a:pt x="68" y="76"/>
                </a:lnTo>
                <a:lnTo>
                  <a:pt x="68" y="102"/>
                </a:lnTo>
                <a:lnTo>
                  <a:pt x="54" y="102"/>
                </a:lnTo>
                <a:lnTo>
                  <a:pt x="54" y="76"/>
                </a:lnTo>
                <a:lnTo>
                  <a:pt x="40" y="76"/>
                </a:lnTo>
                <a:lnTo>
                  <a:pt x="40" y="63"/>
                </a:lnTo>
                <a:lnTo>
                  <a:pt x="27" y="63"/>
                </a:lnTo>
                <a:lnTo>
                  <a:pt x="27" y="51"/>
                </a:lnTo>
                <a:lnTo>
                  <a:pt x="15" y="51"/>
                </a:lnTo>
                <a:lnTo>
                  <a:pt x="15" y="26"/>
                </a:lnTo>
                <a:lnTo>
                  <a:pt x="0" y="26"/>
                </a:lnTo>
                <a:lnTo>
                  <a:pt x="0" y="12"/>
                </a:lnTo>
                <a:lnTo>
                  <a:pt x="15" y="12"/>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3" name="Freeform 30">
            <a:extLst>
              <a:ext uri="{FF2B5EF4-FFF2-40B4-BE49-F238E27FC236}">
                <a16:creationId xmlns:a16="http://schemas.microsoft.com/office/drawing/2014/main" id="{C3C5632C-E7B9-CFA1-B9D0-09E9E07512A1}"/>
              </a:ext>
            </a:extLst>
          </p:cNvPr>
          <p:cNvSpPr>
            <a:spLocks/>
          </p:cNvSpPr>
          <p:nvPr/>
        </p:nvSpPr>
        <p:spPr bwMode="auto">
          <a:xfrm>
            <a:off x="8778875" y="2917545"/>
            <a:ext cx="63500" cy="58737"/>
          </a:xfrm>
          <a:custGeom>
            <a:avLst/>
            <a:gdLst>
              <a:gd name="T0" fmla="*/ 2147483647 w 40"/>
              <a:gd name="T1" fmla="*/ 0 h 37"/>
              <a:gd name="T2" fmla="*/ 2147483647 w 40"/>
              <a:gd name="T3" fmla="*/ 0 h 37"/>
              <a:gd name="T4" fmla="*/ 2147483647 w 40"/>
              <a:gd name="T5" fmla="*/ 2147483647 h 37"/>
              <a:gd name="T6" fmla="*/ 2147483647 w 40"/>
              <a:gd name="T7" fmla="*/ 2147483647 h 37"/>
              <a:gd name="T8" fmla="*/ 2147483647 w 40"/>
              <a:gd name="T9" fmla="*/ 2147483647 h 37"/>
              <a:gd name="T10" fmla="*/ 0 w 40"/>
              <a:gd name="T11" fmla="*/ 2147483647 h 37"/>
              <a:gd name="T12" fmla="*/ 0 w 40"/>
              <a:gd name="T13" fmla="*/ 2147483647 h 37"/>
              <a:gd name="T14" fmla="*/ 2147483647 w 40"/>
              <a:gd name="T15" fmla="*/ 2147483647 h 37"/>
              <a:gd name="T16" fmla="*/ 2147483647 w 40"/>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7"/>
              <a:gd name="T29" fmla="*/ 40 w 4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7">
                <a:moveTo>
                  <a:pt x="13" y="0"/>
                </a:moveTo>
                <a:lnTo>
                  <a:pt x="39" y="0"/>
                </a:lnTo>
                <a:lnTo>
                  <a:pt x="39" y="12"/>
                </a:lnTo>
                <a:lnTo>
                  <a:pt x="13" y="12"/>
                </a:lnTo>
                <a:lnTo>
                  <a:pt x="13" y="36"/>
                </a:lnTo>
                <a:lnTo>
                  <a:pt x="0" y="36"/>
                </a:lnTo>
                <a:lnTo>
                  <a:pt x="0" y="12"/>
                </a:lnTo>
                <a:lnTo>
                  <a:pt x="13" y="12"/>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4" name="Freeform 31">
            <a:extLst>
              <a:ext uri="{FF2B5EF4-FFF2-40B4-BE49-F238E27FC236}">
                <a16:creationId xmlns:a16="http://schemas.microsoft.com/office/drawing/2014/main" id="{D6B5858C-6A58-FD62-DF75-8933450A015D}"/>
              </a:ext>
            </a:extLst>
          </p:cNvPr>
          <p:cNvSpPr>
            <a:spLocks/>
          </p:cNvSpPr>
          <p:nvPr/>
        </p:nvSpPr>
        <p:spPr bwMode="auto">
          <a:xfrm>
            <a:off x="8821738" y="3042957"/>
            <a:ext cx="44450" cy="100013"/>
          </a:xfrm>
          <a:custGeom>
            <a:avLst/>
            <a:gdLst>
              <a:gd name="T0" fmla="*/ 2147483647 w 28"/>
              <a:gd name="T1" fmla="*/ 0 h 63"/>
              <a:gd name="T2" fmla="*/ 2147483647 w 28"/>
              <a:gd name="T3" fmla="*/ 0 h 63"/>
              <a:gd name="T4" fmla="*/ 2147483647 w 28"/>
              <a:gd name="T5" fmla="*/ 2147483647 h 63"/>
              <a:gd name="T6" fmla="*/ 2147483647 w 28"/>
              <a:gd name="T7" fmla="*/ 2147483647 h 63"/>
              <a:gd name="T8" fmla="*/ 2147483647 w 28"/>
              <a:gd name="T9" fmla="*/ 2147483647 h 63"/>
              <a:gd name="T10" fmla="*/ 0 w 28"/>
              <a:gd name="T11" fmla="*/ 2147483647 h 63"/>
              <a:gd name="T12" fmla="*/ 0 w 28"/>
              <a:gd name="T13" fmla="*/ 2147483647 h 63"/>
              <a:gd name="T14" fmla="*/ 2147483647 w 28"/>
              <a:gd name="T15" fmla="*/ 2147483647 h 63"/>
              <a:gd name="T16" fmla="*/ 2147483647 w 28"/>
              <a:gd name="T17" fmla="*/ 2147483647 h 63"/>
              <a:gd name="T18" fmla="*/ 2147483647 w 28"/>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3"/>
              <a:gd name="T32" fmla="*/ 28 w 28"/>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3">
                <a:moveTo>
                  <a:pt x="14" y="0"/>
                </a:moveTo>
                <a:lnTo>
                  <a:pt x="27" y="0"/>
                </a:lnTo>
                <a:lnTo>
                  <a:pt x="27" y="25"/>
                </a:lnTo>
                <a:lnTo>
                  <a:pt x="14" y="25"/>
                </a:lnTo>
                <a:lnTo>
                  <a:pt x="14" y="62"/>
                </a:lnTo>
                <a:lnTo>
                  <a:pt x="0" y="62"/>
                </a:lnTo>
                <a:lnTo>
                  <a:pt x="0" y="25"/>
                </a:lnTo>
                <a:lnTo>
                  <a:pt x="14" y="25"/>
                </a:lnTo>
                <a:lnTo>
                  <a:pt x="14" y="12"/>
                </a:lnTo>
                <a:lnTo>
                  <a:pt x="14"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5" name="Freeform 32">
            <a:extLst>
              <a:ext uri="{FF2B5EF4-FFF2-40B4-BE49-F238E27FC236}">
                <a16:creationId xmlns:a16="http://schemas.microsoft.com/office/drawing/2014/main" id="{12F91B2C-7CB0-7353-0568-C1CC0307F2F3}"/>
              </a:ext>
            </a:extLst>
          </p:cNvPr>
          <p:cNvSpPr>
            <a:spLocks/>
          </p:cNvSpPr>
          <p:nvPr/>
        </p:nvSpPr>
        <p:spPr bwMode="auto">
          <a:xfrm>
            <a:off x="10079038" y="3084232"/>
            <a:ext cx="19050" cy="17463"/>
          </a:xfrm>
          <a:custGeom>
            <a:avLst/>
            <a:gdLst>
              <a:gd name="T0" fmla="*/ 0 w 12"/>
              <a:gd name="T1" fmla="*/ 0 h 11"/>
              <a:gd name="T2" fmla="*/ 2147483647 w 12"/>
              <a:gd name="T3" fmla="*/ 0 h 11"/>
              <a:gd name="T4" fmla="*/ 2147483647 w 12"/>
              <a:gd name="T5" fmla="*/ 2147483647 h 11"/>
              <a:gd name="T6" fmla="*/ 0 w 12"/>
              <a:gd name="T7" fmla="*/ 2147483647 h 11"/>
              <a:gd name="T8" fmla="*/ 0 w 12"/>
              <a:gd name="T9" fmla="*/ 0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0" y="0"/>
                </a:moveTo>
                <a:lnTo>
                  <a:pt x="11" y="0"/>
                </a:lnTo>
                <a:lnTo>
                  <a:pt x="11" y="10"/>
                </a:lnTo>
                <a:lnTo>
                  <a:pt x="0" y="10"/>
                </a:lnTo>
                <a:lnTo>
                  <a:pt x="0"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6" name="Freeform 33">
            <a:extLst>
              <a:ext uri="{FF2B5EF4-FFF2-40B4-BE49-F238E27FC236}">
                <a16:creationId xmlns:a16="http://schemas.microsoft.com/office/drawing/2014/main" id="{C426F129-CB79-BF5C-107A-8BC659E8BBC4}"/>
              </a:ext>
            </a:extLst>
          </p:cNvPr>
          <p:cNvSpPr>
            <a:spLocks/>
          </p:cNvSpPr>
          <p:nvPr/>
        </p:nvSpPr>
        <p:spPr bwMode="auto">
          <a:xfrm>
            <a:off x="9091613" y="3187420"/>
            <a:ext cx="669925" cy="163512"/>
          </a:xfrm>
          <a:custGeom>
            <a:avLst/>
            <a:gdLst>
              <a:gd name="T0" fmla="*/ 2147483647 w 422"/>
              <a:gd name="T1" fmla="*/ 0 h 103"/>
              <a:gd name="T2" fmla="*/ 2147483647 w 422"/>
              <a:gd name="T3" fmla="*/ 2147483647 h 103"/>
              <a:gd name="T4" fmla="*/ 2147483647 w 422"/>
              <a:gd name="T5" fmla="*/ 2147483647 h 103"/>
              <a:gd name="T6" fmla="*/ 2147483647 w 422"/>
              <a:gd name="T7" fmla="*/ 2147483647 h 103"/>
              <a:gd name="T8" fmla="*/ 2147483647 w 422"/>
              <a:gd name="T9" fmla="*/ 2147483647 h 103"/>
              <a:gd name="T10" fmla="*/ 2147483647 w 422"/>
              <a:gd name="T11" fmla="*/ 2147483647 h 103"/>
              <a:gd name="T12" fmla="*/ 2147483647 w 422"/>
              <a:gd name="T13" fmla="*/ 2147483647 h 103"/>
              <a:gd name="T14" fmla="*/ 2147483647 w 422"/>
              <a:gd name="T15" fmla="*/ 2147483647 h 103"/>
              <a:gd name="T16" fmla="*/ 2147483647 w 422"/>
              <a:gd name="T17" fmla="*/ 2147483647 h 103"/>
              <a:gd name="T18" fmla="*/ 2147483647 w 422"/>
              <a:gd name="T19" fmla="*/ 2147483647 h 103"/>
              <a:gd name="T20" fmla="*/ 2147483647 w 422"/>
              <a:gd name="T21" fmla="*/ 2147483647 h 103"/>
              <a:gd name="T22" fmla="*/ 2147483647 w 422"/>
              <a:gd name="T23" fmla="*/ 0 h 103"/>
              <a:gd name="T24" fmla="*/ 2147483647 w 422"/>
              <a:gd name="T25" fmla="*/ 2147483647 h 103"/>
              <a:gd name="T26" fmla="*/ 2147483647 w 422"/>
              <a:gd name="T27" fmla="*/ 2147483647 h 103"/>
              <a:gd name="T28" fmla="*/ 2147483647 w 422"/>
              <a:gd name="T29" fmla="*/ 2147483647 h 103"/>
              <a:gd name="T30" fmla="*/ 2147483647 w 422"/>
              <a:gd name="T31" fmla="*/ 2147483647 h 103"/>
              <a:gd name="T32" fmla="*/ 2147483647 w 422"/>
              <a:gd name="T33" fmla="*/ 2147483647 h 103"/>
              <a:gd name="T34" fmla="*/ 2147483647 w 422"/>
              <a:gd name="T35" fmla="*/ 2147483647 h 103"/>
              <a:gd name="T36" fmla="*/ 2147483647 w 422"/>
              <a:gd name="T37" fmla="*/ 2147483647 h 103"/>
              <a:gd name="T38" fmla="*/ 2147483647 w 422"/>
              <a:gd name="T39" fmla="*/ 2147483647 h 103"/>
              <a:gd name="T40" fmla="*/ 2147483647 w 422"/>
              <a:gd name="T41" fmla="*/ 2147483647 h 103"/>
              <a:gd name="T42" fmla="*/ 2147483647 w 422"/>
              <a:gd name="T43" fmla="*/ 2147483647 h 103"/>
              <a:gd name="T44" fmla="*/ 2147483647 w 422"/>
              <a:gd name="T45" fmla="*/ 2147483647 h 103"/>
              <a:gd name="T46" fmla="*/ 2147483647 w 422"/>
              <a:gd name="T47" fmla="*/ 2147483647 h 103"/>
              <a:gd name="T48" fmla="*/ 2147483647 w 422"/>
              <a:gd name="T49" fmla="*/ 2147483647 h 103"/>
              <a:gd name="T50" fmla="*/ 2147483647 w 422"/>
              <a:gd name="T51" fmla="*/ 2147483647 h 103"/>
              <a:gd name="T52" fmla="*/ 2147483647 w 422"/>
              <a:gd name="T53" fmla="*/ 2147483647 h 103"/>
              <a:gd name="T54" fmla="*/ 2147483647 w 422"/>
              <a:gd name="T55" fmla="*/ 2147483647 h 103"/>
              <a:gd name="T56" fmla="*/ 2147483647 w 422"/>
              <a:gd name="T57" fmla="*/ 2147483647 h 103"/>
              <a:gd name="T58" fmla="*/ 2147483647 w 422"/>
              <a:gd name="T59" fmla="*/ 2147483647 h 103"/>
              <a:gd name="T60" fmla="*/ 2147483647 w 422"/>
              <a:gd name="T61" fmla="*/ 2147483647 h 103"/>
              <a:gd name="T62" fmla="*/ 0 w 422"/>
              <a:gd name="T63" fmla="*/ 2147483647 h 103"/>
              <a:gd name="T64" fmla="*/ 2147483647 w 422"/>
              <a:gd name="T65" fmla="*/ 2147483647 h 103"/>
              <a:gd name="T66" fmla="*/ 2147483647 w 422"/>
              <a:gd name="T67" fmla="*/ 2147483647 h 103"/>
              <a:gd name="T68" fmla="*/ 2147483647 w 422"/>
              <a:gd name="T69" fmla="*/ 2147483647 h 103"/>
              <a:gd name="T70" fmla="*/ 2147483647 w 422"/>
              <a:gd name="T71" fmla="*/ 2147483647 h 103"/>
              <a:gd name="T72" fmla="*/ 2147483647 w 422"/>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2"/>
              <a:gd name="T112" fmla="*/ 0 h 103"/>
              <a:gd name="T113" fmla="*/ 422 w 42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2" h="103">
                <a:moveTo>
                  <a:pt x="71" y="0"/>
                </a:moveTo>
                <a:lnTo>
                  <a:pt x="86" y="0"/>
                </a:lnTo>
                <a:lnTo>
                  <a:pt x="86" y="26"/>
                </a:lnTo>
                <a:lnTo>
                  <a:pt x="71" y="26"/>
                </a:lnTo>
                <a:lnTo>
                  <a:pt x="71" y="39"/>
                </a:lnTo>
                <a:lnTo>
                  <a:pt x="86" y="39"/>
                </a:lnTo>
                <a:lnTo>
                  <a:pt x="86" y="51"/>
                </a:lnTo>
                <a:lnTo>
                  <a:pt x="99" y="51"/>
                </a:lnTo>
                <a:lnTo>
                  <a:pt x="99" y="64"/>
                </a:lnTo>
                <a:lnTo>
                  <a:pt x="127" y="64"/>
                </a:lnTo>
                <a:lnTo>
                  <a:pt x="127" y="77"/>
                </a:lnTo>
                <a:lnTo>
                  <a:pt x="155" y="77"/>
                </a:lnTo>
                <a:lnTo>
                  <a:pt x="155" y="90"/>
                </a:lnTo>
                <a:lnTo>
                  <a:pt x="253" y="90"/>
                </a:lnTo>
                <a:lnTo>
                  <a:pt x="253" y="77"/>
                </a:lnTo>
                <a:lnTo>
                  <a:pt x="295" y="77"/>
                </a:lnTo>
                <a:lnTo>
                  <a:pt x="295" y="64"/>
                </a:lnTo>
                <a:lnTo>
                  <a:pt x="309" y="64"/>
                </a:lnTo>
                <a:lnTo>
                  <a:pt x="309" y="51"/>
                </a:lnTo>
                <a:lnTo>
                  <a:pt x="323" y="51"/>
                </a:lnTo>
                <a:lnTo>
                  <a:pt x="323" y="39"/>
                </a:lnTo>
                <a:lnTo>
                  <a:pt x="337" y="39"/>
                </a:lnTo>
                <a:lnTo>
                  <a:pt x="337" y="0"/>
                </a:lnTo>
                <a:lnTo>
                  <a:pt x="351" y="0"/>
                </a:lnTo>
                <a:lnTo>
                  <a:pt x="351" y="39"/>
                </a:lnTo>
                <a:lnTo>
                  <a:pt x="366" y="39"/>
                </a:lnTo>
                <a:lnTo>
                  <a:pt x="366" y="51"/>
                </a:lnTo>
                <a:lnTo>
                  <a:pt x="380" y="51"/>
                </a:lnTo>
                <a:lnTo>
                  <a:pt x="380" y="64"/>
                </a:lnTo>
                <a:lnTo>
                  <a:pt x="421" y="64"/>
                </a:lnTo>
                <a:lnTo>
                  <a:pt x="421" y="77"/>
                </a:lnTo>
                <a:lnTo>
                  <a:pt x="380" y="77"/>
                </a:lnTo>
                <a:lnTo>
                  <a:pt x="380" y="64"/>
                </a:lnTo>
                <a:lnTo>
                  <a:pt x="366" y="64"/>
                </a:lnTo>
                <a:lnTo>
                  <a:pt x="366" y="51"/>
                </a:lnTo>
                <a:lnTo>
                  <a:pt x="351" y="51"/>
                </a:lnTo>
                <a:lnTo>
                  <a:pt x="351" y="39"/>
                </a:lnTo>
                <a:lnTo>
                  <a:pt x="337" y="39"/>
                </a:lnTo>
                <a:lnTo>
                  <a:pt x="337" y="51"/>
                </a:lnTo>
                <a:lnTo>
                  <a:pt x="323" y="51"/>
                </a:lnTo>
                <a:lnTo>
                  <a:pt x="323" y="64"/>
                </a:lnTo>
                <a:lnTo>
                  <a:pt x="309" y="64"/>
                </a:lnTo>
                <a:lnTo>
                  <a:pt x="309" y="77"/>
                </a:lnTo>
                <a:lnTo>
                  <a:pt x="295" y="77"/>
                </a:lnTo>
                <a:lnTo>
                  <a:pt x="295" y="90"/>
                </a:lnTo>
                <a:lnTo>
                  <a:pt x="253" y="90"/>
                </a:lnTo>
                <a:lnTo>
                  <a:pt x="253" y="102"/>
                </a:lnTo>
                <a:lnTo>
                  <a:pt x="155" y="102"/>
                </a:lnTo>
                <a:lnTo>
                  <a:pt x="155" y="90"/>
                </a:lnTo>
                <a:lnTo>
                  <a:pt x="127" y="90"/>
                </a:lnTo>
                <a:lnTo>
                  <a:pt x="127" y="77"/>
                </a:lnTo>
                <a:lnTo>
                  <a:pt x="99" y="77"/>
                </a:lnTo>
                <a:lnTo>
                  <a:pt x="99" y="64"/>
                </a:lnTo>
                <a:lnTo>
                  <a:pt x="86" y="64"/>
                </a:lnTo>
                <a:lnTo>
                  <a:pt x="86" y="51"/>
                </a:lnTo>
                <a:lnTo>
                  <a:pt x="71" y="51"/>
                </a:lnTo>
                <a:lnTo>
                  <a:pt x="71" y="39"/>
                </a:lnTo>
                <a:lnTo>
                  <a:pt x="57" y="39"/>
                </a:lnTo>
                <a:lnTo>
                  <a:pt x="57" y="51"/>
                </a:lnTo>
                <a:lnTo>
                  <a:pt x="43" y="51"/>
                </a:lnTo>
                <a:lnTo>
                  <a:pt x="43" y="64"/>
                </a:lnTo>
                <a:lnTo>
                  <a:pt x="29" y="64"/>
                </a:lnTo>
                <a:lnTo>
                  <a:pt x="29" y="77"/>
                </a:lnTo>
                <a:lnTo>
                  <a:pt x="0" y="77"/>
                </a:lnTo>
                <a:lnTo>
                  <a:pt x="0" y="64"/>
                </a:lnTo>
                <a:lnTo>
                  <a:pt x="29" y="64"/>
                </a:lnTo>
                <a:lnTo>
                  <a:pt x="29" y="51"/>
                </a:lnTo>
                <a:lnTo>
                  <a:pt x="43" y="51"/>
                </a:lnTo>
                <a:lnTo>
                  <a:pt x="43" y="39"/>
                </a:lnTo>
                <a:lnTo>
                  <a:pt x="57" y="39"/>
                </a:lnTo>
                <a:lnTo>
                  <a:pt x="57" y="26"/>
                </a:lnTo>
                <a:lnTo>
                  <a:pt x="71" y="26"/>
                </a:lnTo>
                <a:lnTo>
                  <a:pt x="71" y="12"/>
                </a:lnTo>
                <a:lnTo>
                  <a:pt x="7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7" name="Freeform 34">
            <a:extLst>
              <a:ext uri="{FF2B5EF4-FFF2-40B4-BE49-F238E27FC236}">
                <a16:creationId xmlns:a16="http://schemas.microsoft.com/office/drawing/2014/main" id="{057317C8-D6F7-D011-6897-75C582089997}"/>
              </a:ext>
            </a:extLst>
          </p:cNvPr>
          <p:cNvSpPr>
            <a:spLocks/>
          </p:cNvSpPr>
          <p:nvPr/>
        </p:nvSpPr>
        <p:spPr bwMode="auto">
          <a:xfrm>
            <a:off x="7926388" y="3290607"/>
            <a:ext cx="377825" cy="414338"/>
          </a:xfrm>
          <a:custGeom>
            <a:avLst/>
            <a:gdLst>
              <a:gd name="T0" fmla="*/ 2147483647 w 238"/>
              <a:gd name="T1" fmla="*/ 0 h 261"/>
              <a:gd name="T2" fmla="*/ 2147483647 w 238"/>
              <a:gd name="T3" fmla="*/ 2147483647 h 261"/>
              <a:gd name="T4" fmla="*/ 2147483647 w 238"/>
              <a:gd name="T5" fmla="*/ 2147483647 h 261"/>
              <a:gd name="T6" fmla="*/ 2147483647 w 238"/>
              <a:gd name="T7" fmla="*/ 2147483647 h 261"/>
              <a:gd name="T8" fmla="*/ 2147483647 w 238"/>
              <a:gd name="T9" fmla="*/ 2147483647 h 261"/>
              <a:gd name="T10" fmla="*/ 2147483647 w 238"/>
              <a:gd name="T11" fmla="*/ 2147483647 h 261"/>
              <a:gd name="T12" fmla="*/ 2147483647 w 238"/>
              <a:gd name="T13" fmla="*/ 2147483647 h 261"/>
              <a:gd name="T14" fmla="*/ 2147483647 w 238"/>
              <a:gd name="T15" fmla="*/ 2147483647 h 261"/>
              <a:gd name="T16" fmla="*/ 2147483647 w 238"/>
              <a:gd name="T17" fmla="*/ 2147483647 h 261"/>
              <a:gd name="T18" fmla="*/ 2147483647 w 238"/>
              <a:gd name="T19" fmla="*/ 2147483647 h 261"/>
              <a:gd name="T20" fmla="*/ 2147483647 w 238"/>
              <a:gd name="T21" fmla="*/ 2147483647 h 261"/>
              <a:gd name="T22" fmla="*/ 2147483647 w 238"/>
              <a:gd name="T23" fmla="*/ 2147483647 h 261"/>
              <a:gd name="T24" fmla="*/ 2147483647 w 238"/>
              <a:gd name="T25" fmla="*/ 2147483647 h 261"/>
              <a:gd name="T26" fmla="*/ 2147483647 w 238"/>
              <a:gd name="T27" fmla="*/ 2147483647 h 261"/>
              <a:gd name="T28" fmla="*/ 2147483647 w 238"/>
              <a:gd name="T29" fmla="*/ 2147483647 h 261"/>
              <a:gd name="T30" fmla="*/ 2147483647 w 238"/>
              <a:gd name="T31" fmla="*/ 2147483647 h 261"/>
              <a:gd name="T32" fmla="*/ 2147483647 w 238"/>
              <a:gd name="T33" fmla="*/ 2147483647 h 261"/>
              <a:gd name="T34" fmla="*/ 2147483647 w 238"/>
              <a:gd name="T35" fmla="*/ 2147483647 h 261"/>
              <a:gd name="T36" fmla="*/ 2147483647 w 238"/>
              <a:gd name="T37" fmla="*/ 2147483647 h 261"/>
              <a:gd name="T38" fmla="*/ 2147483647 w 238"/>
              <a:gd name="T39" fmla="*/ 2147483647 h 261"/>
              <a:gd name="T40" fmla="*/ 2147483647 w 238"/>
              <a:gd name="T41" fmla="*/ 2147483647 h 261"/>
              <a:gd name="T42" fmla="*/ 2147483647 w 238"/>
              <a:gd name="T43" fmla="*/ 2147483647 h 261"/>
              <a:gd name="T44" fmla="*/ 0 w 238"/>
              <a:gd name="T45" fmla="*/ 2147483647 h 261"/>
              <a:gd name="T46" fmla="*/ 2147483647 w 238"/>
              <a:gd name="T47" fmla="*/ 2147483647 h 261"/>
              <a:gd name="T48" fmla="*/ 0 w 238"/>
              <a:gd name="T49" fmla="*/ 2147483647 h 261"/>
              <a:gd name="T50" fmla="*/ 2147483647 w 238"/>
              <a:gd name="T51" fmla="*/ 2147483647 h 261"/>
              <a:gd name="T52" fmla="*/ 2147483647 w 238"/>
              <a:gd name="T53" fmla="*/ 2147483647 h 261"/>
              <a:gd name="T54" fmla="*/ 2147483647 w 238"/>
              <a:gd name="T55" fmla="*/ 2147483647 h 261"/>
              <a:gd name="T56" fmla="*/ 2147483647 w 238"/>
              <a:gd name="T57" fmla="*/ 2147483647 h 261"/>
              <a:gd name="T58" fmla="*/ 2147483647 w 238"/>
              <a:gd name="T59" fmla="*/ 2147483647 h 261"/>
              <a:gd name="T60" fmla="*/ 2147483647 w 238"/>
              <a:gd name="T61" fmla="*/ 2147483647 h 261"/>
              <a:gd name="T62" fmla="*/ 2147483647 w 238"/>
              <a:gd name="T63" fmla="*/ 2147483647 h 261"/>
              <a:gd name="T64" fmla="*/ 2147483647 w 238"/>
              <a:gd name="T65" fmla="*/ 2147483647 h 261"/>
              <a:gd name="T66" fmla="*/ 2147483647 w 238"/>
              <a:gd name="T67" fmla="*/ 2147483647 h 261"/>
              <a:gd name="T68" fmla="*/ 2147483647 w 238"/>
              <a:gd name="T69" fmla="*/ 2147483647 h 261"/>
              <a:gd name="T70" fmla="*/ 2147483647 w 238"/>
              <a:gd name="T71" fmla="*/ 2147483647 h 261"/>
              <a:gd name="T72" fmla="*/ 2147483647 w 238"/>
              <a:gd name="T73" fmla="*/ 2147483647 h 261"/>
              <a:gd name="T74" fmla="*/ 2147483647 w 238"/>
              <a:gd name="T75" fmla="*/ 2147483647 h 261"/>
              <a:gd name="T76" fmla="*/ 2147483647 w 238"/>
              <a:gd name="T77" fmla="*/ 2147483647 h 261"/>
              <a:gd name="T78" fmla="*/ 2147483647 w 238"/>
              <a:gd name="T79" fmla="*/ 2147483647 h 261"/>
              <a:gd name="T80" fmla="*/ 2147483647 w 238"/>
              <a:gd name="T81" fmla="*/ 2147483647 h 261"/>
              <a:gd name="T82" fmla="*/ 2147483647 w 238"/>
              <a:gd name="T83" fmla="*/ 2147483647 h 261"/>
              <a:gd name="T84" fmla="*/ 2147483647 w 238"/>
              <a:gd name="T85" fmla="*/ 2147483647 h 261"/>
              <a:gd name="T86" fmla="*/ 2147483647 w 238"/>
              <a:gd name="T87" fmla="*/ 2147483647 h 261"/>
              <a:gd name="T88" fmla="*/ 2147483647 w 238"/>
              <a:gd name="T89" fmla="*/ 2147483647 h 261"/>
              <a:gd name="T90" fmla="*/ 2147483647 w 238"/>
              <a:gd name="T91" fmla="*/ 2147483647 h 261"/>
              <a:gd name="T92" fmla="*/ 2147483647 w 238"/>
              <a:gd name="T93" fmla="*/ 2147483647 h 261"/>
              <a:gd name="T94" fmla="*/ 2147483647 w 238"/>
              <a:gd name="T95" fmla="*/ 2147483647 h 261"/>
              <a:gd name="T96" fmla="*/ 2147483647 w 238"/>
              <a:gd name="T97" fmla="*/ 2147483647 h 261"/>
              <a:gd name="T98" fmla="*/ 2147483647 w 238"/>
              <a:gd name="T99" fmla="*/ 2147483647 h 261"/>
              <a:gd name="T100" fmla="*/ 2147483647 w 238"/>
              <a:gd name="T101" fmla="*/ 2147483647 h 261"/>
              <a:gd name="T102" fmla="*/ 2147483647 w 238"/>
              <a:gd name="T103" fmla="*/ 2147483647 h 261"/>
              <a:gd name="T104" fmla="*/ 2147483647 w 238"/>
              <a:gd name="T105" fmla="*/ 2147483647 h 261"/>
              <a:gd name="T106" fmla="*/ 2147483647 w 238"/>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8"/>
              <a:gd name="T163" fmla="*/ 0 h 261"/>
              <a:gd name="T164" fmla="*/ 238 w 238"/>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8" h="261">
                <a:moveTo>
                  <a:pt x="139" y="0"/>
                </a:moveTo>
                <a:lnTo>
                  <a:pt x="168" y="0"/>
                </a:lnTo>
                <a:lnTo>
                  <a:pt x="168" y="14"/>
                </a:lnTo>
                <a:lnTo>
                  <a:pt x="182" y="14"/>
                </a:lnTo>
                <a:lnTo>
                  <a:pt x="182" y="26"/>
                </a:lnTo>
                <a:lnTo>
                  <a:pt x="223" y="26"/>
                </a:lnTo>
                <a:lnTo>
                  <a:pt x="223" y="14"/>
                </a:lnTo>
                <a:lnTo>
                  <a:pt x="237" y="14"/>
                </a:lnTo>
                <a:lnTo>
                  <a:pt x="237" y="26"/>
                </a:lnTo>
                <a:lnTo>
                  <a:pt x="223" y="26"/>
                </a:lnTo>
                <a:lnTo>
                  <a:pt x="223" y="65"/>
                </a:lnTo>
                <a:lnTo>
                  <a:pt x="237" y="65"/>
                </a:lnTo>
                <a:lnTo>
                  <a:pt x="237" y="91"/>
                </a:lnTo>
                <a:lnTo>
                  <a:pt x="223" y="91"/>
                </a:lnTo>
                <a:lnTo>
                  <a:pt x="223" y="117"/>
                </a:lnTo>
                <a:lnTo>
                  <a:pt x="209" y="117"/>
                </a:lnTo>
                <a:lnTo>
                  <a:pt x="209" y="130"/>
                </a:lnTo>
                <a:lnTo>
                  <a:pt x="196" y="130"/>
                </a:lnTo>
                <a:lnTo>
                  <a:pt x="196" y="156"/>
                </a:lnTo>
                <a:lnTo>
                  <a:pt x="182" y="156"/>
                </a:lnTo>
                <a:lnTo>
                  <a:pt x="182" y="169"/>
                </a:lnTo>
                <a:lnTo>
                  <a:pt x="168" y="169"/>
                </a:lnTo>
                <a:lnTo>
                  <a:pt x="168" y="195"/>
                </a:lnTo>
                <a:lnTo>
                  <a:pt x="154" y="195"/>
                </a:lnTo>
                <a:lnTo>
                  <a:pt x="154" y="234"/>
                </a:lnTo>
                <a:lnTo>
                  <a:pt x="139" y="234"/>
                </a:lnTo>
                <a:lnTo>
                  <a:pt x="139" y="260"/>
                </a:lnTo>
                <a:lnTo>
                  <a:pt x="126" y="260"/>
                </a:lnTo>
                <a:lnTo>
                  <a:pt x="126" y="234"/>
                </a:lnTo>
                <a:lnTo>
                  <a:pt x="139" y="234"/>
                </a:lnTo>
                <a:lnTo>
                  <a:pt x="139" y="195"/>
                </a:lnTo>
                <a:lnTo>
                  <a:pt x="154" y="195"/>
                </a:lnTo>
                <a:lnTo>
                  <a:pt x="154" y="156"/>
                </a:lnTo>
                <a:lnTo>
                  <a:pt x="139" y="156"/>
                </a:lnTo>
                <a:lnTo>
                  <a:pt x="139" y="169"/>
                </a:lnTo>
                <a:lnTo>
                  <a:pt x="126" y="169"/>
                </a:lnTo>
                <a:lnTo>
                  <a:pt x="126" y="182"/>
                </a:lnTo>
                <a:lnTo>
                  <a:pt x="112" y="182"/>
                </a:lnTo>
                <a:lnTo>
                  <a:pt x="112" y="195"/>
                </a:lnTo>
                <a:lnTo>
                  <a:pt x="84" y="195"/>
                </a:lnTo>
                <a:lnTo>
                  <a:pt x="84" y="207"/>
                </a:lnTo>
                <a:lnTo>
                  <a:pt x="69" y="207"/>
                </a:lnTo>
                <a:lnTo>
                  <a:pt x="69" y="221"/>
                </a:lnTo>
                <a:lnTo>
                  <a:pt x="15" y="221"/>
                </a:lnTo>
                <a:lnTo>
                  <a:pt x="15" y="234"/>
                </a:lnTo>
                <a:lnTo>
                  <a:pt x="0" y="234"/>
                </a:lnTo>
                <a:lnTo>
                  <a:pt x="0" y="221"/>
                </a:lnTo>
                <a:lnTo>
                  <a:pt x="15" y="221"/>
                </a:lnTo>
                <a:lnTo>
                  <a:pt x="15" y="195"/>
                </a:lnTo>
                <a:lnTo>
                  <a:pt x="0" y="195"/>
                </a:lnTo>
                <a:lnTo>
                  <a:pt x="0" y="169"/>
                </a:lnTo>
                <a:lnTo>
                  <a:pt x="15" y="169"/>
                </a:lnTo>
                <a:lnTo>
                  <a:pt x="15" y="156"/>
                </a:lnTo>
                <a:lnTo>
                  <a:pt x="42" y="156"/>
                </a:lnTo>
                <a:lnTo>
                  <a:pt x="42" y="143"/>
                </a:lnTo>
                <a:lnTo>
                  <a:pt x="15" y="143"/>
                </a:lnTo>
                <a:lnTo>
                  <a:pt x="15" y="130"/>
                </a:lnTo>
                <a:lnTo>
                  <a:pt x="42" y="130"/>
                </a:lnTo>
                <a:lnTo>
                  <a:pt x="42" y="143"/>
                </a:lnTo>
                <a:lnTo>
                  <a:pt x="56" y="143"/>
                </a:lnTo>
                <a:lnTo>
                  <a:pt x="56" y="207"/>
                </a:lnTo>
                <a:lnTo>
                  <a:pt x="69" y="207"/>
                </a:lnTo>
                <a:lnTo>
                  <a:pt x="69" y="195"/>
                </a:lnTo>
                <a:lnTo>
                  <a:pt x="84" y="195"/>
                </a:lnTo>
                <a:lnTo>
                  <a:pt x="84" y="182"/>
                </a:lnTo>
                <a:lnTo>
                  <a:pt x="112" y="182"/>
                </a:lnTo>
                <a:lnTo>
                  <a:pt x="112" y="169"/>
                </a:lnTo>
                <a:lnTo>
                  <a:pt x="126" y="169"/>
                </a:lnTo>
                <a:lnTo>
                  <a:pt x="126" y="156"/>
                </a:lnTo>
                <a:lnTo>
                  <a:pt x="139" y="156"/>
                </a:lnTo>
                <a:lnTo>
                  <a:pt x="139" y="143"/>
                </a:lnTo>
                <a:lnTo>
                  <a:pt x="154" y="143"/>
                </a:lnTo>
                <a:lnTo>
                  <a:pt x="154" y="104"/>
                </a:lnTo>
                <a:lnTo>
                  <a:pt x="139" y="104"/>
                </a:lnTo>
                <a:lnTo>
                  <a:pt x="139" y="91"/>
                </a:lnTo>
                <a:lnTo>
                  <a:pt x="126" y="91"/>
                </a:lnTo>
                <a:lnTo>
                  <a:pt x="126" y="77"/>
                </a:lnTo>
                <a:lnTo>
                  <a:pt x="112" y="77"/>
                </a:lnTo>
                <a:lnTo>
                  <a:pt x="112" y="65"/>
                </a:lnTo>
                <a:lnTo>
                  <a:pt x="84" y="65"/>
                </a:lnTo>
                <a:lnTo>
                  <a:pt x="84" y="52"/>
                </a:lnTo>
                <a:lnTo>
                  <a:pt x="112" y="52"/>
                </a:lnTo>
                <a:lnTo>
                  <a:pt x="112" y="65"/>
                </a:lnTo>
                <a:lnTo>
                  <a:pt x="126" y="65"/>
                </a:lnTo>
                <a:lnTo>
                  <a:pt x="126" y="77"/>
                </a:lnTo>
                <a:lnTo>
                  <a:pt x="139" y="77"/>
                </a:lnTo>
                <a:lnTo>
                  <a:pt x="139" y="91"/>
                </a:lnTo>
                <a:lnTo>
                  <a:pt x="154" y="91"/>
                </a:lnTo>
                <a:lnTo>
                  <a:pt x="154" y="104"/>
                </a:lnTo>
                <a:lnTo>
                  <a:pt x="168" y="104"/>
                </a:lnTo>
                <a:lnTo>
                  <a:pt x="168" y="143"/>
                </a:lnTo>
                <a:lnTo>
                  <a:pt x="182" y="143"/>
                </a:lnTo>
                <a:lnTo>
                  <a:pt x="182" y="130"/>
                </a:lnTo>
                <a:lnTo>
                  <a:pt x="196" y="130"/>
                </a:lnTo>
                <a:lnTo>
                  <a:pt x="196" y="117"/>
                </a:lnTo>
                <a:lnTo>
                  <a:pt x="209" y="117"/>
                </a:lnTo>
                <a:lnTo>
                  <a:pt x="209" y="91"/>
                </a:lnTo>
                <a:lnTo>
                  <a:pt x="223" y="91"/>
                </a:lnTo>
                <a:lnTo>
                  <a:pt x="223" y="65"/>
                </a:lnTo>
                <a:lnTo>
                  <a:pt x="209" y="65"/>
                </a:lnTo>
                <a:lnTo>
                  <a:pt x="209" y="77"/>
                </a:lnTo>
                <a:lnTo>
                  <a:pt x="196" y="77"/>
                </a:lnTo>
                <a:lnTo>
                  <a:pt x="196" y="91"/>
                </a:lnTo>
                <a:lnTo>
                  <a:pt x="182" y="91"/>
                </a:lnTo>
                <a:lnTo>
                  <a:pt x="182" y="77"/>
                </a:lnTo>
                <a:lnTo>
                  <a:pt x="168" y="77"/>
                </a:lnTo>
                <a:lnTo>
                  <a:pt x="168" y="14"/>
                </a:lnTo>
                <a:lnTo>
                  <a:pt x="139" y="14"/>
                </a:lnTo>
                <a:lnTo>
                  <a:pt x="139"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8" name="Freeform 35">
            <a:extLst>
              <a:ext uri="{FF2B5EF4-FFF2-40B4-BE49-F238E27FC236}">
                <a16:creationId xmlns:a16="http://schemas.microsoft.com/office/drawing/2014/main" id="{49D77C30-D62F-FCAF-EC8C-FCAF99F57C0B}"/>
              </a:ext>
            </a:extLst>
          </p:cNvPr>
          <p:cNvSpPr>
            <a:spLocks/>
          </p:cNvSpPr>
          <p:nvPr/>
        </p:nvSpPr>
        <p:spPr bwMode="auto">
          <a:xfrm>
            <a:off x="8351838" y="3312832"/>
            <a:ext cx="88900" cy="100013"/>
          </a:xfrm>
          <a:custGeom>
            <a:avLst/>
            <a:gdLst>
              <a:gd name="T0" fmla="*/ 0 w 56"/>
              <a:gd name="T1" fmla="*/ 0 h 63"/>
              <a:gd name="T2" fmla="*/ 2147483647 w 56"/>
              <a:gd name="T3" fmla="*/ 0 h 63"/>
              <a:gd name="T4" fmla="*/ 2147483647 w 56"/>
              <a:gd name="T5" fmla="*/ 2147483647 h 63"/>
              <a:gd name="T6" fmla="*/ 2147483647 w 56"/>
              <a:gd name="T7" fmla="*/ 2147483647 h 63"/>
              <a:gd name="T8" fmla="*/ 2147483647 w 56"/>
              <a:gd name="T9" fmla="*/ 2147483647 h 63"/>
              <a:gd name="T10" fmla="*/ 2147483647 w 56"/>
              <a:gd name="T11" fmla="*/ 2147483647 h 63"/>
              <a:gd name="T12" fmla="*/ 2147483647 w 56"/>
              <a:gd name="T13" fmla="*/ 2147483647 h 63"/>
              <a:gd name="T14" fmla="*/ 0 w 56"/>
              <a:gd name="T15" fmla="*/ 2147483647 h 63"/>
              <a:gd name="T16" fmla="*/ 0 w 5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63"/>
              <a:gd name="T29" fmla="*/ 56 w 5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63">
                <a:moveTo>
                  <a:pt x="0" y="0"/>
                </a:moveTo>
                <a:lnTo>
                  <a:pt x="14" y="0"/>
                </a:lnTo>
                <a:lnTo>
                  <a:pt x="14" y="49"/>
                </a:lnTo>
                <a:lnTo>
                  <a:pt x="55" y="49"/>
                </a:lnTo>
                <a:lnTo>
                  <a:pt x="55" y="62"/>
                </a:lnTo>
                <a:lnTo>
                  <a:pt x="14" y="62"/>
                </a:lnTo>
                <a:lnTo>
                  <a:pt x="14" y="49"/>
                </a:lnTo>
                <a:lnTo>
                  <a:pt x="0" y="49"/>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9" name="Freeform 36">
            <a:extLst>
              <a:ext uri="{FF2B5EF4-FFF2-40B4-BE49-F238E27FC236}">
                <a16:creationId xmlns:a16="http://schemas.microsoft.com/office/drawing/2014/main" id="{E0CACAFC-D963-3ECE-56AF-172F22A377F1}"/>
              </a:ext>
            </a:extLst>
          </p:cNvPr>
          <p:cNvSpPr>
            <a:spLocks/>
          </p:cNvSpPr>
          <p:nvPr/>
        </p:nvSpPr>
        <p:spPr bwMode="auto">
          <a:xfrm>
            <a:off x="8218488" y="3354107"/>
            <a:ext cx="41275" cy="58738"/>
          </a:xfrm>
          <a:custGeom>
            <a:avLst/>
            <a:gdLst>
              <a:gd name="T0" fmla="*/ 0 w 26"/>
              <a:gd name="T1" fmla="*/ 0 h 37"/>
              <a:gd name="T2" fmla="*/ 2147483647 w 26"/>
              <a:gd name="T3" fmla="*/ 0 h 37"/>
              <a:gd name="T4" fmla="*/ 2147483647 w 26"/>
              <a:gd name="T5" fmla="*/ 2147483647 h 37"/>
              <a:gd name="T6" fmla="*/ 2147483647 w 26"/>
              <a:gd name="T7" fmla="*/ 2147483647 h 37"/>
              <a:gd name="T8" fmla="*/ 2147483647 w 26"/>
              <a:gd name="T9" fmla="*/ 2147483647 h 37"/>
              <a:gd name="T10" fmla="*/ 0 w 26"/>
              <a:gd name="T11" fmla="*/ 2147483647 h 37"/>
              <a:gd name="T12" fmla="*/ 0 w 26"/>
              <a:gd name="T13" fmla="*/ 0 h 37"/>
              <a:gd name="T14" fmla="*/ 0 60000 65536"/>
              <a:gd name="T15" fmla="*/ 0 60000 65536"/>
              <a:gd name="T16" fmla="*/ 0 60000 65536"/>
              <a:gd name="T17" fmla="*/ 0 60000 65536"/>
              <a:gd name="T18" fmla="*/ 0 60000 65536"/>
              <a:gd name="T19" fmla="*/ 0 60000 65536"/>
              <a:gd name="T20" fmla="*/ 0 60000 65536"/>
              <a:gd name="T21" fmla="*/ 0 w 26"/>
              <a:gd name="T22" fmla="*/ 0 h 37"/>
              <a:gd name="T23" fmla="*/ 26 w 2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7">
                <a:moveTo>
                  <a:pt x="0" y="0"/>
                </a:moveTo>
                <a:lnTo>
                  <a:pt x="25" y="0"/>
                </a:lnTo>
                <a:lnTo>
                  <a:pt x="25" y="24"/>
                </a:lnTo>
                <a:lnTo>
                  <a:pt x="13" y="24"/>
                </a:lnTo>
                <a:lnTo>
                  <a:pt x="13" y="36"/>
                </a:lnTo>
                <a:lnTo>
                  <a:pt x="0" y="36"/>
                </a:lnTo>
                <a:lnTo>
                  <a:pt x="0"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40" name="Freeform 37">
            <a:extLst>
              <a:ext uri="{FF2B5EF4-FFF2-40B4-BE49-F238E27FC236}">
                <a16:creationId xmlns:a16="http://schemas.microsoft.com/office/drawing/2014/main" id="{1BBEA8C2-9EEB-A555-CA75-F817DFCF02F8}"/>
              </a:ext>
            </a:extLst>
          </p:cNvPr>
          <p:cNvSpPr>
            <a:spLocks/>
          </p:cNvSpPr>
          <p:nvPr/>
        </p:nvSpPr>
        <p:spPr bwMode="auto">
          <a:xfrm>
            <a:off x="7815263" y="3395382"/>
            <a:ext cx="1609725" cy="2365375"/>
          </a:xfrm>
          <a:custGeom>
            <a:avLst/>
            <a:gdLst>
              <a:gd name="T0" fmla="*/ 2147483647 w 1014"/>
              <a:gd name="T1" fmla="*/ 2147483647 h 1490"/>
              <a:gd name="T2" fmla="*/ 2147483647 w 1014"/>
              <a:gd name="T3" fmla="*/ 2147483647 h 1490"/>
              <a:gd name="T4" fmla="*/ 2147483647 w 1014"/>
              <a:gd name="T5" fmla="*/ 2147483647 h 1490"/>
              <a:gd name="T6" fmla="*/ 2147483647 w 1014"/>
              <a:gd name="T7" fmla="*/ 2147483647 h 1490"/>
              <a:gd name="T8" fmla="*/ 2147483647 w 1014"/>
              <a:gd name="T9" fmla="*/ 2147483647 h 1490"/>
              <a:gd name="T10" fmla="*/ 2147483647 w 1014"/>
              <a:gd name="T11" fmla="*/ 2147483647 h 1490"/>
              <a:gd name="T12" fmla="*/ 2147483647 w 1014"/>
              <a:gd name="T13" fmla="*/ 2147483647 h 1490"/>
              <a:gd name="T14" fmla="*/ 2147483647 w 1014"/>
              <a:gd name="T15" fmla="*/ 2147483647 h 1490"/>
              <a:gd name="T16" fmla="*/ 2147483647 w 1014"/>
              <a:gd name="T17" fmla="*/ 2147483647 h 1490"/>
              <a:gd name="T18" fmla="*/ 2147483647 w 1014"/>
              <a:gd name="T19" fmla="*/ 2147483647 h 1490"/>
              <a:gd name="T20" fmla="*/ 2147483647 w 1014"/>
              <a:gd name="T21" fmla="*/ 2147483647 h 1490"/>
              <a:gd name="T22" fmla="*/ 2147483647 w 1014"/>
              <a:gd name="T23" fmla="*/ 2147483647 h 1490"/>
              <a:gd name="T24" fmla="*/ 2147483647 w 1014"/>
              <a:gd name="T25" fmla="*/ 2147483647 h 1490"/>
              <a:gd name="T26" fmla="*/ 2147483647 w 1014"/>
              <a:gd name="T27" fmla="*/ 2147483647 h 1490"/>
              <a:gd name="T28" fmla="*/ 2147483647 w 1014"/>
              <a:gd name="T29" fmla="*/ 2147483647 h 1490"/>
              <a:gd name="T30" fmla="*/ 2147483647 w 1014"/>
              <a:gd name="T31" fmla="*/ 2147483647 h 1490"/>
              <a:gd name="T32" fmla="*/ 2147483647 w 1014"/>
              <a:gd name="T33" fmla="*/ 2147483647 h 1490"/>
              <a:gd name="T34" fmla="*/ 2147483647 w 1014"/>
              <a:gd name="T35" fmla="*/ 2147483647 h 1490"/>
              <a:gd name="T36" fmla="*/ 2147483647 w 1014"/>
              <a:gd name="T37" fmla="*/ 2147483647 h 1490"/>
              <a:gd name="T38" fmla="*/ 2147483647 w 1014"/>
              <a:gd name="T39" fmla="*/ 2147483647 h 1490"/>
              <a:gd name="T40" fmla="*/ 2147483647 w 1014"/>
              <a:gd name="T41" fmla="*/ 2147483647 h 1490"/>
              <a:gd name="T42" fmla="*/ 2147483647 w 1014"/>
              <a:gd name="T43" fmla="*/ 2147483647 h 1490"/>
              <a:gd name="T44" fmla="*/ 2147483647 w 1014"/>
              <a:gd name="T45" fmla="*/ 2147483647 h 1490"/>
              <a:gd name="T46" fmla="*/ 2147483647 w 1014"/>
              <a:gd name="T47" fmla="*/ 2147483647 h 1490"/>
              <a:gd name="T48" fmla="*/ 2147483647 w 1014"/>
              <a:gd name="T49" fmla="*/ 2147483647 h 1490"/>
              <a:gd name="T50" fmla="*/ 2147483647 w 1014"/>
              <a:gd name="T51" fmla="*/ 2147483647 h 1490"/>
              <a:gd name="T52" fmla="*/ 2147483647 w 1014"/>
              <a:gd name="T53" fmla="*/ 2147483647 h 1490"/>
              <a:gd name="T54" fmla="*/ 2147483647 w 1014"/>
              <a:gd name="T55" fmla="*/ 2147483647 h 1490"/>
              <a:gd name="T56" fmla="*/ 2147483647 w 1014"/>
              <a:gd name="T57" fmla="*/ 2147483647 h 1490"/>
              <a:gd name="T58" fmla="*/ 2147483647 w 1014"/>
              <a:gd name="T59" fmla="*/ 2147483647 h 1490"/>
              <a:gd name="T60" fmla="*/ 2147483647 w 1014"/>
              <a:gd name="T61" fmla="*/ 2147483647 h 1490"/>
              <a:gd name="T62" fmla="*/ 2147483647 w 1014"/>
              <a:gd name="T63" fmla="*/ 2147483647 h 1490"/>
              <a:gd name="T64" fmla="*/ 2147483647 w 1014"/>
              <a:gd name="T65" fmla="*/ 2147483647 h 1490"/>
              <a:gd name="T66" fmla="*/ 2147483647 w 1014"/>
              <a:gd name="T67" fmla="*/ 2147483647 h 1490"/>
              <a:gd name="T68" fmla="*/ 2147483647 w 1014"/>
              <a:gd name="T69" fmla="*/ 2147483647 h 1490"/>
              <a:gd name="T70" fmla="*/ 2147483647 w 1014"/>
              <a:gd name="T71" fmla="*/ 2147483647 h 1490"/>
              <a:gd name="T72" fmla="*/ 2147483647 w 1014"/>
              <a:gd name="T73" fmla="*/ 2147483647 h 1490"/>
              <a:gd name="T74" fmla="*/ 2147483647 w 1014"/>
              <a:gd name="T75" fmla="*/ 2147483647 h 1490"/>
              <a:gd name="T76" fmla="*/ 2147483647 w 1014"/>
              <a:gd name="T77" fmla="*/ 2147483647 h 1490"/>
              <a:gd name="T78" fmla="*/ 2147483647 w 1014"/>
              <a:gd name="T79" fmla="*/ 2147483647 h 1490"/>
              <a:gd name="T80" fmla="*/ 0 w 1014"/>
              <a:gd name="T81" fmla="*/ 2147483647 h 1490"/>
              <a:gd name="T82" fmla="*/ 2147483647 w 1014"/>
              <a:gd name="T83" fmla="*/ 2147483647 h 1490"/>
              <a:gd name="T84" fmla="*/ 2147483647 w 1014"/>
              <a:gd name="T85" fmla="*/ 2147483647 h 1490"/>
              <a:gd name="T86" fmla="*/ 2147483647 w 1014"/>
              <a:gd name="T87" fmla="*/ 2147483647 h 1490"/>
              <a:gd name="T88" fmla="*/ 2147483647 w 1014"/>
              <a:gd name="T89" fmla="*/ 2147483647 h 1490"/>
              <a:gd name="T90" fmla="*/ 2147483647 w 1014"/>
              <a:gd name="T91" fmla="*/ 2147483647 h 1490"/>
              <a:gd name="T92" fmla="*/ 2147483647 w 1014"/>
              <a:gd name="T93" fmla="*/ 2147483647 h 1490"/>
              <a:gd name="T94" fmla="*/ 2147483647 w 1014"/>
              <a:gd name="T95" fmla="*/ 2147483647 h 1490"/>
              <a:gd name="T96" fmla="*/ 2147483647 w 1014"/>
              <a:gd name="T97" fmla="*/ 2147483647 h 1490"/>
              <a:gd name="T98" fmla="*/ 2147483647 w 1014"/>
              <a:gd name="T99" fmla="*/ 2147483647 h 1490"/>
              <a:gd name="T100" fmla="*/ 2147483647 w 1014"/>
              <a:gd name="T101" fmla="*/ 2147483647 h 1490"/>
              <a:gd name="T102" fmla="*/ 2147483647 w 1014"/>
              <a:gd name="T103" fmla="*/ 2147483647 h 14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4"/>
              <a:gd name="T157" fmla="*/ 0 h 1490"/>
              <a:gd name="T158" fmla="*/ 1014 w 1014"/>
              <a:gd name="T159" fmla="*/ 1490 h 14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4" h="1490">
                <a:moveTo>
                  <a:pt x="591" y="0"/>
                </a:moveTo>
                <a:lnTo>
                  <a:pt x="605" y="0"/>
                </a:lnTo>
                <a:lnTo>
                  <a:pt x="605" y="66"/>
                </a:lnTo>
                <a:lnTo>
                  <a:pt x="619" y="66"/>
                </a:lnTo>
                <a:lnTo>
                  <a:pt x="619" y="92"/>
                </a:lnTo>
                <a:lnTo>
                  <a:pt x="633" y="92"/>
                </a:lnTo>
                <a:lnTo>
                  <a:pt x="633" y="274"/>
                </a:lnTo>
                <a:lnTo>
                  <a:pt x="647" y="274"/>
                </a:lnTo>
                <a:lnTo>
                  <a:pt x="647" y="340"/>
                </a:lnTo>
                <a:lnTo>
                  <a:pt x="661" y="340"/>
                </a:lnTo>
                <a:lnTo>
                  <a:pt x="661" y="405"/>
                </a:lnTo>
                <a:lnTo>
                  <a:pt x="675" y="405"/>
                </a:lnTo>
                <a:lnTo>
                  <a:pt x="675" y="445"/>
                </a:lnTo>
                <a:lnTo>
                  <a:pt x="690" y="445"/>
                </a:lnTo>
                <a:lnTo>
                  <a:pt x="690" y="484"/>
                </a:lnTo>
                <a:lnTo>
                  <a:pt x="704" y="484"/>
                </a:lnTo>
                <a:lnTo>
                  <a:pt x="704" y="510"/>
                </a:lnTo>
                <a:lnTo>
                  <a:pt x="718" y="510"/>
                </a:lnTo>
                <a:lnTo>
                  <a:pt x="718" y="536"/>
                </a:lnTo>
                <a:lnTo>
                  <a:pt x="732" y="536"/>
                </a:lnTo>
                <a:lnTo>
                  <a:pt x="732" y="575"/>
                </a:lnTo>
                <a:lnTo>
                  <a:pt x="746" y="575"/>
                </a:lnTo>
                <a:lnTo>
                  <a:pt x="746" y="601"/>
                </a:lnTo>
                <a:lnTo>
                  <a:pt x="760" y="601"/>
                </a:lnTo>
                <a:lnTo>
                  <a:pt x="760" y="627"/>
                </a:lnTo>
                <a:lnTo>
                  <a:pt x="774" y="627"/>
                </a:lnTo>
                <a:lnTo>
                  <a:pt x="774" y="640"/>
                </a:lnTo>
                <a:lnTo>
                  <a:pt x="788" y="640"/>
                </a:lnTo>
                <a:lnTo>
                  <a:pt x="788" y="666"/>
                </a:lnTo>
                <a:lnTo>
                  <a:pt x="802" y="666"/>
                </a:lnTo>
                <a:lnTo>
                  <a:pt x="802" y="680"/>
                </a:lnTo>
                <a:lnTo>
                  <a:pt x="816" y="680"/>
                </a:lnTo>
                <a:lnTo>
                  <a:pt x="816" y="692"/>
                </a:lnTo>
                <a:lnTo>
                  <a:pt x="830" y="692"/>
                </a:lnTo>
                <a:lnTo>
                  <a:pt x="830" y="706"/>
                </a:lnTo>
                <a:lnTo>
                  <a:pt x="844" y="706"/>
                </a:lnTo>
                <a:lnTo>
                  <a:pt x="844" y="731"/>
                </a:lnTo>
                <a:lnTo>
                  <a:pt x="859" y="731"/>
                </a:lnTo>
                <a:lnTo>
                  <a:pt x="859" y="745"/>
                </a:lnTo>
                <a:lnTo>
                  <a:pt x="873" y="745"/>
                </a:lnTo>
                <a:lnTo>
                  <a:pt x="873" y="758"/>
                </a:lnTo>
                <a:lnTo>
                  <a:pt x="887" y="758"/>
                </a:lnTo>
                <a:lnTo>
                  <a:pt x="887" y="771"/>
                </a:lnTo>
                <a:lnTo>
                  <a:pt x="902" y="771"/>
                </a:lnTo>
                <a:lnTo>
                  <a:pt x="902" y="784"/>
                </a:lnTo>
                <a:lnTo>
                  <a:pt x="915" y="784"/>
                </a:lnTo>
                <a:lnTo>
                  <a:pt x="915" y="823"/>
                </a:lnTo>
                <a:lnTo>
                  <a:pt x="929" y="823"/>
                </a:lnTo>
                <a:lnTo>
                  <a:pt x="929" y="863"/>
                </a:lnTo>
                <a:lnTo>
                  <a:pt x="942" y="863"/>
                </a:lnTo>
                <a:lnTo>
                  <a:pt x="942" y="901"/>
                </a:lnTo>
                <a:lnTo>
                  <a:pt x="956" y="901"/>
                </a:lnTo>
                <a:lnTo>
                  <a:pt x="956" y="980"/>
                </a:lnTo>
                <a:lnTo>
                  <a:pt x="971" y="980"/>
                </a:lnTo>
                <a:lnTo>
                  <a:pt x="971" y="1006"/>
                </a:lnTo>
                <a:lnTo>
                  <a:pt x="984" y="1006"/>
                </a:lnTo>
                <a:lnTo>
                  <a:pt x="984" y="1046"/>
                </a:lnTo>
                <a:lnTo>
                  <a:pt x="971" y="1046"/>
                </a:lnTo>
                <a:lnTo>
                  <a:pt x="971" y="1058"/>
                </a:lnTo>
                <a:lnTo>
                  <a:pt x="999" y="1058"/>
                </a:lnTo>
                <a:lnTo>
                  <a:pt x="999" y="1136"/>
                </a:lnTo>
                <a:lnTo>
                  <a:pt x="1013" y="1136"/>
                </a:lnTo>
                <a:lnTo>
                  <a:pt x="1013" y="1359"/>
                </a:lnTo>
                <a:lnTo>
                  <a:pt x="999" y="1359"/>
                </a:lnTo>
                <a:lnTo>
                  <a:pt x="999" y="1424"/>
                </a:lnTo>
                <a:lnTo>
                  <a:pt x="984" y="1424"/>
                </a:lnTo>
                <a:lnTo>
                  <a:pt x="984" y="1450"/>
                </a:lnTo>
                <a:lnTo>
                  <a:pt x="971" y="1450"/>
                </a:lnTo>
                <a:lnTo>
                  <a:pt x="971" y="1463"/>
                </a:lnTo>
                <a:lnTo>
                  <a:pt x="942" y="1463"/>
                </a:lnTo>
                <a:lnTo>
                  <a:pt x="942" y="1476"/>
                </a:lnTo>
                <a:lnTo>
                  <a:pt x="774" y="1476"/>
                </a:lnTo>
                <a:lnTo>
                  <a:pt x="774" y="1489"/>
                </a:lnTo>
                <a:lnTo>
                  <a:pt x="690" y="1489"/>
                </a:lnTo>
                <a:lnTo>
                  <a:pt x="690" y="1476"/>
                </a:lnTo>
                <a:lnTo>
                  <a:pt x="591" y="1476"/>
                </a:lnTo>
                <a:lnTo>
                  <a:pt x="591" y="1463"/>
                </a:lnTo>
                <a:lnTo>
                  <a:pt x="507" y="1463"/>
                </a:lnTo>
                <a:lnTo>
                  <a:pt x="507" y="1450"/>
                </a:lnTo>
                <a:lnTo>
                  <a:pt x="464" y="1450"/>
                </a:lnTo>
                <a:lnTo>
                  <a:pt x="464" y="1437"/>
                </a:lnTo>
                <a:lnTo>
                  <a:pt x="436" y="1437"/>
                </a:lnTo>
                <a:lnTo>
                  <a:pt x="436" y="1424"/>
                </a:lnTo>
                <a:lnTo>
                  <a:pt x="408" y="1424"/>
                </a:lnTo>
                <a:lnTo>
                  <a:pt x="408" y="1411"/>
                </a:lnTo>
                <a:lnTo>
                  <a:pt x="381" y="1411"/>
                </a:lnTo>
                <a:lnTo>
                  <a:pt x="381" y="1398"/>
                </a:lnTo>
                <a:lnTo>
                  <a:pt x="366" y="1398"/>
                </a:lnTo>
                <a:lnTo>
                  <a:pt x="366" y="1384"/>
                </a:lnTo>
                <a:lnTo>
                  <a:pt x="352" y="1384"/>
                </a:lnTo>
                <a:lnTo>
                  <a:pt x="352" y="1372"/>
                </a:lnTo>
                <a:lnTo>
                  <a:pt x="324" y="1372"/>
                </a:lnTo>
                <a:lnTo>
                  <a:pt x="324" y="1359"/>
                </a:lnTo>
                <a:lnTo>
                  <a:pt x="309" y="1359"/>
                </a:lnTo>
                <a:lnTo>
                  <a:pt x="309" y="1346"/>
                </a:lnTo>
                <a:lnTo>
                  <a:pt x="295" y="1346"/>
                </a:lnTo>
                <a:lnTo>
                  <a:pt x="295" y="1333"/>
                </a:lnTo>
                <a:lnTo>
                  <a:pt x="267" y="1333"/>
                </a:lnTo>
                <a:lnTo>
                  <a:pt x="267" y="1320"/>
                </a:lnTo>
                <a:lnTo>
                  <a:pt x="253" y="1320"/>
                </a:lnTo>
                <a:lnTo>
                  <a:pt x="253" y="1307"/>
                </a:lnTo>
                <a:lnTo>
                  <a:pt x="239" y="1307"/>
                </a:lnTo>
                <a:lnTo>
                  <a:pt x="239" y="1281"/>
                </a:lnTo>
                <a:lnTo>
                  <a:pt x="226" y="1281"/>
                </a:lnTo>
                <a:lnTo>
                  <a:pt x="226" y="1228"/>
                </a:lnTo>
                <a:lnTo>
                  <a:pt x="239" y="1228"/>
                </a:lnTo>
                <a:lnTo>
                  <a:pt x="239" y="1163"/>
                </a:lnTo>
                <a:lnTo>
                  <a:pt x="253" y="1163"/>
                </a:lnTo>
                <a:lnTo>
                  <a:pt x="253" y="1136"/>
                </a:lnTo>
                <a:lnTo>
                  <a:pt x="267" y="1136"/>
                </a:lnTo>
                <a:lnTo>
                  <a:pt x="267" y="1098"/>
                </a:lnTo>
                <a:lnTo>
                  <a:pt x="281" y="1098"/>
                </a:lnTo>
                <a:lnTo>
                  <a:pt x="281" y="1072"/>
                </a:lnTo>
                <a:lnTo>
                  <a:pt x="295" y="1072"/>
                </a:lnTo>
                <a:lnTo>
                  <a:pt x="295" y="1046"/>
                </a:lnTo>
                <a:lnTo>
                  <a:pt x="309" y="1046"/>
                </a:lnTo>
                <a:lnTo>
                  <a:pt x="309" y="1033"/>
                </a:lnTo>
                <a:lnTo>
                  <a:pt x="324" y="1033"/>
                </a:lnTo>
                <a:lnTo>
                  <a:pt x="324" y="1019"/>
                </a:lnTo>
                <a:lnTo>
                  <a:pt x="338" y="1019"/>
                </a:lnTo>
                <a:lnTo>
                  <a:pt x="338" y="1006"/>
                </a:lnTo>
                <a:lnTo>
                  <a:pt x="352" y="1006"/>
                </a:lnTo>
                <a:lnTo>
                  <a:pt x="352" y="993"/>
                </a:lnTo>
                <a:lnTo>
                  <a:pt x="394" y="993"/>
                </a:lnTo>
                <a:lnTo>
                  <a:pt x="394" y="1006"/>
                </a:lnTo>
                <a:lnTo>
                  <a:pt x="408" y="1006"/>
                </a:lnTo>
                <a:lnTo>
                  <a:pt x="408" y="993"/>
                </a:lnTo>
                <a:lnTo>
                  <a:pt x="507" y="993"/>
                </a:lnTo>
                <a:lnTo>
                  <a:pt x="507" y="980"/>
                </a:lnTo>
                <a:lnTo>
                  <a:pt x="309" y="980"/>
                </a:lnTo>
                <a:lnTo>
                  <a:pt x="309" y="967"/>
                </a:lnTo>
                <a:lnTo>
                  <a:pt x="281" y="967"/>
                </a:lnTo>
                <a:lnTo>
                  <a:pt x="281" y="954"/>
                </a:lnTo>
                <a:lnTo>
                  <a:pt x="253" y="954"/>
                </a:lnTo>
                <a:lnTo>
                  <a:pt x="253" y="941"/>
                </a:lnTo>
                <a:lnTo>
                  <a:pt x="226" y="941"/>
                </a:lnTo>
                <a:lnTo>
                  <a:pt x="226" y="927"/>
                </a:lnTo>
                <a:lnTo>
                  <a:pt x="198" y="927"/>
                </a:lnTo>
                <a:lnTo>
                  <a:pt x="198" y="914"/>
                </a:lnTo>
                <a:lnTo>
                  <a:pt x="184" y="914"/>
                </a:lnTo>
                <a:lnTo>
                  <a:pt x="184" y="901"/>
                </a:lnTo>
                <a:lnTo>
                  <a:pt x="155" y="901"/>
                </a:lnTo>
                <a:lnTo>
                  <a:pt x="155" y="888"/>
                </a:lnTo>
                <a:lnTo>
                  <a:pt x="140" y="888"/>
                </a:lnTo>
                <a:lnTo>
                  <a:pt x="140" y="876"/>
                </a:lnTo>
                <a:lnTo>
                  <a:pt x="126" y="876"/>
                </a:lnTo>
                <a:lnTo>
                  <a:pt x="126" y="863"/>
                </a:lnTo>
                <a:lnTo>
                  <a:pt x="112" y="863"/>
                </a:lnTo>
                <a:lnTo>
                  <a:pt x="112" y="850"/>
                </a:lnTo>
                <a:lnTo>
                  <a:pt x="98" y="850"/>
                </a:lnTo>
                <a:lnTo>
                  <a:pt x="98" y="837"/>
                </a:lnTo>
                <a:lnTo>
                  <a:pt x="84" y="837"/>
                </a:lnTo>
                <a:lnTo>
                  <a:pt x="84" y="823"/>
                </a:lnTo>
                <a:lnTo>
                  <a:pt x="71" y="823"/>
                </a:lnTo>
                <a:lnTo>
                  <a:pt x="71" y="797"/>
                </a:lnTo>
                <a:lnTo>
                  <a:pt x="57" y="797"/>
                </a:lnTo>
                <a:lnTo>
                  <a:pt x="57" y="758"/>
                </a:lnTo>
                <a:lnTo>
                  <a:pt x="43" y="758"/>
                </a:lnTo>
                <a:lnTo>
                  <a:pt x="43" y="536"/>
                </a:lnTo>
                <a:lnTo>
                  <a:pt x="28" y="536"/>
                </a:lnTo>
                <a:lnTo>
                  <a:pt x="28" y="496"/>
                </a:lnTo>
                <a:lnTo>
                  <a:pt x="15" y="496"/>
                </a:lnTo>
                <a:lnTo>
                  <a:pt x="15" y="458"/>
                </a:lnTo>
                <a:lnTo>
                  <a:pt x="0" y="458"/>
                </a:lnTo>
                <a:lnTo>
                  <a:pt x="0" y="366"/>
                </a:lnTo>
                <a:lnTo>
                  <a:pt x="98" y="366"/>
                </a:lnTo>
                <a:lnTo>
                  <a:pt x="98" y="354"/>
                </a:lnTo>
                <a:lnTo>
                  <a:pt x="126" y="354"/>
                </a:lnTo>
                <a:lnTo>
                  <a:pt x="126" y="340"/>
                </a:lnTo>
                <a:lnTo>
                  <a:pt x="169" y="340"/>
                </a:lnTo>
                <a:lnTo>
                  <a:pt x="169" y="327"/>
                </a:lnTo>
                <a:lnTo>
                  <a:pt x="211" y="327"/>
                </a:lnTo>
                <a:lnTo>
                  <a:pt x="211" y="314"/>
                </a:lnTo>
                <a:lnTo>
                  <a:pt x="253" y="314"/>
                </a:lnTo>
                <a:lnTo>
                  <a:pt x="253" y="301"/>
                </a:lnTo>
                <a:lnTo>
                  <a:pt x="309" y="301"/>
                </a:lnTo>
                <a:lnTo>
                  <a:pt x="309" y="288"/>
                </a:lnTo>
                <a:lnTo>
                  <a:pt x="352" y="288"/>
                </a:lnTo>
                <a:lnTo>
                  <a:pt x="352" y="274"/>
                </a:lnTo>
                <a:lnTo>
                  <a:pt x="381" y="274"/>
                </a:lnTo>
                <a:lnTo>
                  <a:pt x="381" y="261"/>
                </a:lnTo>
                <a:lnTo>
                  <a:pt x="408" y="261"/>
                </a:lnTo>
                <a:lnTo>
                  <a:pt x="408" y="248"/>
                </a:lnTo>
                <a:lnTo>
                  <a:pt x="436" y="248"/>
                </a:lnTo>
                <a:lnTo>
                  <a:pt x="436" y="236"/>
                </a:lnTo>
                <a:lnTo>
                  <a:pt x="464" y="236"/>
                </a:lnTo>
                <a:lnTo>
                  <a:pt x="464" y="223"/>
                </a:lnTo>
                <a:lnTo>
                  <a:pt x="478" y="223"/>
                </a:lnTo>
                <a:lnTo>
                  <a:pt x="478" y="210"/>
                </a:lnTo>
                <a:lnTo>
                  <a:pt x="493" y="210"/>
                </a:lnTo>
                <a:lnTo>
                  <a:pt x="493" y="196"/>
                </a:lnTo>
                <a:lnTo>
                  <a:pt x="507" y="196"/>
                </a:lnTo>
                <a:lnTo>
                  <a:pt x="507" y="169"/>
                </a:lnTo>
                <a:lnTo>
                  <a:pt x="549" y="169"/>
                </a:lnTo>
                <a:lnTo>
                  <a:pt x="549" y="157"/>
                </a:lnTo>
                <a:lnTo>
                  <a:pt x="521" y="157"/>
                </a:lnTo>
                <a:lnTo>
                  <a:pt x="521" y="144"/>
                </a:lnTo>
                <a:lnTo>
                  <a:pt x="507" y="144"/>
                </a:lnTo>
                <a:lnTo>
                  <a:pt x="507" y="105"/>
                </a:lnTo>
                <a:lnTo>
                  <a:pt x="521" y="105"/>
                </a:lnTo>
                <a:lnTo>
                  <a:pt x="521" y="79"/>
                </a:lnTo>
                <a:lnTo>
                  <a:pt x="535" y="79"/>
                </a:lnTo>
                <a:lnTo>
                  <a:pt x="535" y="53"/>
                </a:lnTo>
                <a:lnTo>
                  <a:pt x="549" y="53"/>
                </a:lnTo>
                <a:lnTo>
                  <a:pt x="549" y="39"/>
                </a:lnTo>
                <a:lnTo>
                  <a:pt x="563" y="39"/>
                </a:lnTo>
                <a:lnTo>
                  <a:pt x="563" y="27"/>
                </a:lnTo>
                <a:lnTo>
                  <a:pt x="577" y="27"/>
                </a:lnTo>
                <a:lnTo>
                  <a:pt x="577" y="13"/>
                </a:lnTo>
                <a:lnTo>
                  <a:pt x="591" y="13"/>
                </a:lnTo>
                <a:lnTo>
                  <a:pt x="591" y="0"/>
                </a:lnTo>
              </a:path>
            </a:pathLst>
          </a:custGeom>
          <a:solidFill>
            <a:srgbClr val="0084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41" name="Freeform 38">
            <a:extLst>
              <a:ext uri="{FF2B5EF4-FFF2-40B4-BE49-F238E27FC236}">
                <a16:creationId xmlns:a16="http://schemas.microsoft.com/office/drawing/2014/main" id="{9A244862-3C9F-EFDB-B04A-DB4AD76192EB}"/>
              </a:ext>
            </a:extLst>
          </p:cNvPr>
          <p:cNvSpPr>
            <a:spLocks/>
          </p:cNvSpPr>
          <p:nvPr/>
        </p:nvSpPr>
        <p:spPr bwMode="auto">
          <a:xfrm>
            <a:off x="8039100" y="3436657"/>
            <a:ext cx="87313" cy="100013"/>
          </a:xfrm>
          <a:custGeom>
            <a:avLst/>
            <a:gdLst>
              <a:gd name="T0" fmla="*/ 2147483647 w 55"/>
              <a:gd name="T1" fmla="*/ 0 h 63"/>
              <a:gd name="T2" fmla="*/ 2147483647 w 55"/>
              <a:gd name="T3" fmla="*/ 0 h 63"/>
              <a:gd name="T4" fmla="*/ 2147483647 w 55"/>
              <a:gd name="T5" fmla="*/ 2147483647 h 63"/>
              <a:gd name="T6" fmla="*/ 2147483647 w 55"/>
              <a:gd name="T7" fmla="*/ 2147483647 h 63"/>
              <a:gd name="T8" fmla="*/ 2147483647 w 55"/>
              <a:gd name="T9" fmla="*/ 2147483647 h 63"/>
              <a:gd name="T10" fmla="*/ 2147483647 w 55"/>
              <a:gd name="T11" fmla="*/ 2147483647 h 63"/>
              <a:gd name="T12" fmla="*/ 2147483647 w 55"/>
              <a:gd name="T13" fmla="*/ 2147483647 h 63"/>
              <a:gd name="T14" fmla="*/ 2147483647 w 55"/>
              <a:gd name="T15" fmla="*/ 2147483647 h 63"/>
              <a:gd name="T16" fmla="*/ 2147483647 w 55"/>
              <a:gd name="T17" fmla="*/ 2147483647 h 63"/>
              <a:gd name="T18" fmla="*/ 2147483647 w 55"/>
              <a:gd name="T19" fmla="*/ 2147483647 h 63"/>
              <a:gd name="T20" fmla="*/ 2147483647 w 55"/>
              <a:gd name="T21" fmla="*/ 2147483647 h 63"/>
              <a:gd name="T22" fmla="*/ 2147483647 w 55"/>
              <a:gd name="T23" fmla="*/ 2147483647 h 63"/>
              <a:gd name="T24" fmla="*/ 2147483647 w 55"/>
              <a:gd name="T25" fmla="*/ 2147483647 h 63"/>
              <a:gd name="T26" fmla="*/ 2147483647 w 55"/>
              <a:gd name="T27" fmla="*/ 2147483647 h 63"/>
              <a:gd name="T28" fmla="*/ 2147483647 w 55"/>
              <a:gd name="T29" fmla="*/ 2147483647 h 63"/>
              <a:gd name="T30" fmla="*/ 2147483647 w 55"/>
              <a:gd name="T31" fmla="*/ 2147483647 h 63"/>
              <a:gd name="T32" fmla="*/ 2147483647 w 55"/>
              <a:gd name="T33" fmla="*/ 2147483647 h 63"/>
              <a:gd name="T34" fmla="*/ 0 w 55"/>
              <a:gd name="T35" fmla="*/ 2147483647 h 63"/>
              <a:gd name="T36" fmla="*/ 0 w 55"/>
              <a:gd name="T37" fmla="*/ 2147483647 h 63"/>
              <a:gd name="T38" fmla="*/ 2147483647 w 55"/>
              <a:gd name="T39" fmla="*/ 2147483647 h 63"/>
              <a:gd name="T40" fmla="*/ 2147483647 w 55"/>
              <a:gd name="T41" fmla="*/ 2147483647 h 63"/>
              <a:gd name="T42" fmla="*/ 2147483647 w 55"/>
              <a:gd name="T43" fmla="*/ 2147483647 h 63"/>
              <a:gd name="T44" fmla="*/ 2147483647 w 55"/>
              <a:gd name="T45" fmla="*/ 0 h 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63"/>
              <a:gd name="T71" fmla="*/ 55 w 55"/>
              <a:gd name="T72" fmla="*/ 63 h 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63">
                <a:moveTo>
                  <a:pt x="27" y="0"/>
                </a:moveTo>
                <a:lnTo>
                  <a:pt x="40" y="0"/>
                </a:lnTo>
                <a:lnTo>
                  <a:pt x="40" y="13"/>
                </a:lnTo>
                <a:lnTo>
                  <a:pt x="54" y="13"/>
                </a:lnTo>
                <a:lnTo>
                  <a:pt x="54" y="26"/>
                </a:lnTo>
                <a:lnTo>
                  <a:pt x="40" y="26"/>
                </a:lnTo>
                <a:lnTo>
                  <a:pt x="40" y="13"/>
                </a:lnTo>
                <a:lnTo>
                  <a:pt x="27" y="13"/>
                </a:lnTo>
                <a:lnTo>
                  <a:pt x="27" y="26"/>
                </a:lnTo>
                <a:lnTo>
                  <a:pt x="14" y="26"/>
                </a:lnTo>
                <a:lnTo>
                  <a:pt x="14" y="49"/>
                </a:lnTo>
                <a:lnTo>
                  <a:pt x="40" y="49"/>
                </a:lnTo>
                <a:lnTo>
                  <a:pt x="40" y="38"/>
                </a:lnTo>
                <a:lnTo>
                  <a:pt x="54" y="38"/>
                </a:lnTo>
                <a:lnTo>
                  <a:pt x="54" y="49"/>
                </a:lnTo>
                <a:lnTo>
                  <a:pt x="40" y="49"/>
                </a:lnTo>
                <a:lnTo>
                  <a:pt x="40" y="62"/>
                </a:lnTo>
                <a:lnTo>
                  <a:pt x="0" y="62"/>
                </a:lnTo>
                <a:lnTo>
                  <a:pt x="0" y="26"/>
                </a:lnTo>
                <a:lnTo>
                  <a:pt x="14" y="26"/>
                </a:lnTo>
                <a:lnTo>
                  <a:pt x="14" y="13"/>
                </a:lnTo>
                <a:lnTo>
                  <a:pt x="27" y="13"/>
                </a:lnTo>
                <a:lnTo>
                  <a:pt x="2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42" name="Freeform 39">
            <a:extLst>
              <a:ext uri="{FF2B5EF4-FFF2-40B4-BE49-F238E27FC236}">
                <a16:creationId xmlns:a16="http://schemas.microsoft.com/office/drawing/2014/main" id="{56C4EEE3-CF00-4ADB-EEEC-E17BE8145570}"/>
              </a:ext>
            </a:extLst>
          </p:cNvPr>
          <p:cNvSpPr>
            <a:spLocks/>
          </p:cNvSpPr>
          <p:nvPr/>
        </p:nvSpPr>
        <p:spPr bwMode="auto">
          <a:xfrm>
            <a:off x="9585325" y="3457295"/>
            <a:ext cx="1587500" cy="2159000"/>
          </a:xfrm>
          <a:custGeom>
            <a:avLst/>
            <a:gdLst>
              <a:gd name="T0" fmla="*/ 2147483647 w 1000"/>
              <a:gd name="T1" fmla="*/ 2147483647 h 1360"/>
              <a:gd name="T2" fmla="*/ 2147483647 w 1000"/>
              <a:gd name="T3" fmla="*/ 2147483647 h 1360"/>
              <a:gd name="T4" fmla="*/ 2147483647 w 1000"/>
              <a:gd name="T5" fmla="*/ 2147483647 h 1360"/>
              <a:gd name="T6" fmla="*/ 2147483647 w 1000"/>
              <a:gd name="T7" fmla="*/ 2147483647 h 1360"/>
              <a:gd name="T8" fmla="*/ 2147483647 w 1000"/>
              <a:gd name="T9" fmla="*/ 2147483647 h 1360"/>
              <a:gd name="T10" fmla="*/ 2147483647 w 1000"/>
              <a:gd name="T11" fmla="*/ 2147483647 h 1360"/>
              <a:gd name="T12" fmla="*/ 2147483647 w 1000"/>
              <a:gd name="T13" fmla="*/ 2147483647 h 1360"/>
              <a:gd name="T14" fmla="*/ 2147483647 w 1000"/>
              <a:gd name="T15" fmla="*/ 2147483647 h 1360"/>
              <a:gd name="T16" fmla="*/ 2147483647 w 1000"/>
              <a:gd name="T17" fmla="*/ 2147483647 h 1360"/>
              <a:gd name="T18" fmla="*/ 2147483647 w 1000"/>
              <a:gd name="T19" fmla="*/ 2147483647 h 1360"/>
              <a:gd name="T20" fmla="*/ 2147483647 w 1000"/>
              <a:gd name="T21" fmla="*/ 2147483647 h 1360"/>
              <a:gd name="T22" fmla="*/ 2147483647 w 1000"/>
              <a:gd name="T23" fmla="*/ 2147483647 h 1360"/>
              <a:gd name="T24" fmla="*/ 2147483647 w 1000"/>
              <a:gd name="T25" fmla="*/ 2147483647 h 1360"/>
              <a:gd name="T26" fmla="*/ 2147483647 w 1000"/>
              <a:gd name="T27" fmla="*/ 2147483647 h 1360"/>
              <a:gd name="T28" fmla="*/ 2147483647 w 1000"/>
              <a:gd name="T29" fmla="*/ 2147483647 h 1360"/>
              <a:gd name="T30" fmla="*/ 2147483647 w 1000"/>
              <a:gd name="T31" fmla="*/ 2147483647 h 1360"/>
              <a:gd name="T32" fmla="*/ 2147483647 w 1000"/>
              <a:gd name="T33" fmla="*/ 2147483647 h 1360"/>
              <a:gd name="T34" fmla="*/ 2147483647 w 1000"/>
              <a:gd name="T35" fmla="*/ 2147483647 h 1360"/>
              <a:gd name="T36" fmla="*/ 2147483647 w 1000"/>
              <a:gd name="T37" fmla="*/ 2147483647 h 1360"/>
              <a:gd name="T38" fmla="*/ 2147483647 w 1000"/>
              <a:gd name="T39" fmla="*/ 2147483647 h 1360"/>
              <a:gd name="T40" fmla="*/ 2147483647 w 1000"/>
              <a:gd name="T41" fmla="*/ 2147483647 h 1360"/>
              <a:gd name="T42" fmla="*/ 2147483647 w 1000"/>
              <a:gd name="T43" fmla="*/ 2147483647 h 1360"/>
              <a:gd name="T44" fmla="*/ 2147483647 w 1000"/>
              <a:gd name="T45" fmla="*/ 2147483647 h 1360"/>
              <a:gd name="T46" fmla="*/ 2147483647 w 1000"/>
              <a:gd name="T47" fmla="*/ 2147483647 h 1360"/>
              <a:gd name="T48" fmla="*/ 2147483647 w 1000"/>
              <a:gd name="T49" fmla="*/ 2147483647 h 1360"/>
              <a:gd name="T50" fmla="*/ 2147483647 w 1000"/>
              <a:gd name="T51" fmla="*/ 2147483647 h 1360"/>
              <a:gd name="T52" fmla="*/ 2147483647 w 1000"/>
              <a:gd name="T53" fmla="*/ 2147483647 h 1360"/>
              <a:gd name="T54" fmla="*/ 2147483647 w 1000"/>
              <a:gd name="T55" fmla="*/ 2147483647 h 1360"/>
              <a:gd name="T56" fmla="*/ 2147483647 w 1000"/>
              <a:gd name="T57" fmla="*/ 2147483647 h 1360"/>
              <a:gd name="T58" fmla="*/ 2147483647 w 1000"/>
              <a:gd name="T59" fmla="*/ 2147483647 h 1360"/>
              <a:gd name="T60" fmla="*/ 2147483647 w 1000"/>
              <a:gd name="T61" fmla="*/ 2147483647 h 1360"/>
              <a:gd name="T62" fmla="*/ 2147483647 w 1000"/>
              <a:gd name="T63" fmla="*/ 2147483647 h 1360"/>
              <a:gd name="T64" fmla="*/ 2147483647 w 1000"/>
              <a:gd name="T65" fmla="*/ 2147483647 h 1360"/>
              <a:gd name="T66" fmla="*/ 2147483647 w 1000"/>
              <a:gd name="T67" fmla="*/ 2147483647 h 1360"/>
              <a:gd name="T68" fmla="*/ 2147483647 w 1000"/>
              <a:gd name="T69" fmla="*/ 2147483647 h 1360"/>
              <a:gd name="T70" fmla="*/ 2147483647 w 1000"/>
              <a:gd name="T71" fmla="*/ 2147483647 h 1360"/>
              <a:gd name="T72" fmla="*/ 2147483647 w 1000"/>
              <a:gd name="T73" fmla="*/ 2147483647 h 1360"/>
              <a:gd name="T74" fmla="*/ 2147483647 w 1000"/>
              <a:gd name="T75" fmla="*/ 2147483647 h 1360"/>
              <a:gd name="T76" fmla="*/ 2147483647 w 1000"/>
              <a:gd name="T77" fmla="*/ 2147483647 h 1360"/>
              <a:gd name="T78" fmla="*/ 2147483647 w 1000"/>
              <a:gd name="T79" fmla="*/ 2147483647 h 1360"/>
              <a:gd name="T80" fmla="*/ 2147483647 w 1000"/>
              <a:gd name="T81" fmla="*/ 2147483647 h 1360"/>
              <a:gd name="T82" fmla="*/ 2147483647 w 1000"/>
              <a:gd name="T83" fmla="*/ 2147483647 h 1360"/>
              <a:gd name="T84" fmla="*/ 2147483647 w 1000"/>
              <a:gd name="T85" fmla="*/ 2147483647 h 1360"/>
              <a:gd name="T86" fmla="*/ 2147483647 w 1000"/>
              <a:gd name="T87" fmla="*/ 2147483647 h 1360"/>
              <a:gd name="T88" fmla="*/ 2147483647 w 1000"/>
              <a:gd name="T89" fmla="*/ 2147483647 h 1360"/>
              <a:gd name="T90" fmla="*/ 2147483647 w 1000"/>
              <a:gd name="T91" fmla="*/ 2147483647 h 1360"/>
              <a:gd name="T92" fmla="*/ 2147483647 w 1000"/>
              <a:gd name="T93" fmla="*/ 2147483647 h 1360"/>
              <a:gd name="T94" fmla="*/ 2147483647 w 1000"/>
              <a:gd name="T95" fmla="*/ 2147483647 h 1360"/>
              <a:gd name="T96" fmla="*/ 2147483647 w 1000"/>
              <a:gd name="T97" fmla="*/ 2147483647 h 1360"/>
              <a:gd name="T98" fmla="*/ 2147483647 w 1000"/>
              <a:gd name="T99" fmla="*/ 2147483647 h 1360"/>
              <a:gd name="T100" fmla="*/ 2147483647 w 1000"/>
              <a:gd name="T101" fmla="*/ 2147483647 h 1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0"/>
              <a:gd name="T154" fmla="*/ 0 h 1360"/>
              <a:gd name="T155" fmla="*/ 1000 w 1000"/>
              <a:gd name="T156" fmla="*/ 1360 h 1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0" h="1360">
                <a:moveTo>
                  <a:pt x="338" y="0"/>
                </a:moveTo>
                <a:lnTo>
                  <a:pt x="365" y="0"/>
                </a:lnTo>
                <a:lnTo>
                  <a:pt x="365" y="14"/>
                </a:lnTo>
                <a:lnTo>
                  <a:pt x="380" y="14"/>
                </a:lnTo>
                <a:lnTo>
                  <a:pt x="380" y="66"/>
                </a:lnTo>
                <a:lnTo>
                  <a:pt x="394" y="66"/>
                </a:lnTo>
                <a:lnTo>
                  <a:pt x="394" y="79"/>
                </a:lnTo>
                <a:lnTo>
                  <a:pt x="409" y="79"/>
                </a:lnTo>
                <a:lnTo>
                  <a:pt x="409" y="92"/>
                </a:lnTo>
                <a:lnTo>
                  <a:pt x="422" y="92"/>
                </a:lnTo>
                <a:lnTo>
                  <a:pt x="422" y="105"/>
                </a:lnTo>
                <a:lnTo>
                  <a:pt x="435" y="105"/>
                </a:lnTo>
                <a:lnTo>
                  <a:pt x="435" y="117"/>
                </a:lnTo>
                <a:lnTo>
                  <a:pt x="479" y="117"/>
                </a:lnTo>
                <a:lnTo>
                  <a:pt x="479" y="130"/>
                </a:lnTo>
                <a:lnTo>
                  <a:pt x="507" y="130"/>
                </a:lnTo>
                <a:lnTo>
                  <a:pt x="507" y="353"/>
                </a:lnTo>
                <a:lnTo>
                  <a:pt x="394" y="353"/>
                </a:lnTo>
                <a:lnTo>
                  <a:pt x="394" y="366"/>
                </a:lnTo>
                <a:lnTo>
                  <a:pt x="520" y="366"/>
                </a:lnTo>
                <a:lnTo>
                  <a:pt x="520" y="170"/>
                </a:lnTo>
                <a:lnTo>
                  <a:pt x="578" y="170"/>
                </a:lnTo>
                <a:lnTo>
                  <a:pt x="578" y="183"/>
                </a:lnTo>
                <a:lnTo>
                  <a:pt x="605" y="183"/>
                </a:lnTo>
                <a:lnTo>
                  <a:pt x="605" y="196"/>
                </a:lnTo>
                <a:lnTo>
                  <a:pt x="619" y="196"/>
                </a:lnTo>
                <a:lnTo>
                  <a:pt x="619" y="209"/>
                </a:lnTo>
                <a:lnTo>
                  <a:pt x="633" y="209"/>
                </a:lnTo>
                <a:lnTo>
                  <a:pt x="633" y="222"/>
                </a:lnTo>
                <a:lnTo>
                  <a:pt x="647" y="222"/>
                </a:lnTo>
                <a:lnTo>
                  <a:pt x="647" y="235"/>
                </a:lnTo>
                <a:lnTo>
                  <a:pt x="661" y="235"/>
                </a:lnTo>
                <a:lnTo>
                  <a:pt x="661" y="222"/>
                </a:lnTo>
                <a:lnTo>
                  <a:pt x="774" y="222"/>
                </a:lnTo>
                <a:lnTo>
                  <a:pt x="774" y="235"/>
                </a:lnTo>
                <a:lnTo>
                  <a:pt x="801" y="235"/>
                </a:lnTo>
                <a:lnTo>
                  <a:pt x="801" y="249"/>
                </a:lnTo>
                <a:lnTo>
                  <a:pt x="816" y="249"/>
                </a:lnTo>
                <a:lnTo>
                  <a:pt x="816" y="262"/>
                </a:lnTo>
                <a:lnTo>
                  <a:pt x="830" y="262"/>
                </a:lnTo>
                <a:lnTo>
                  <a:pt x="830" y="288"/>
                </a:lnTo>
                <a:lnTo>
                  <a:pt x="845" y="288"/>
                </a:lnTo>
                <a:lnTo>
                  <a:pt x="845" y="301"/>
                </a:lnTo>
                <a:lnTo>
                  <a:pt x="858" y="301"/>
                </a:lnTo>
                <a:lnTo>
                  <a:pt x="858" y="314"/>
                </a:lnTo>
                <a:lnTo>
                  <a:pt x="873" y="314"/>
                </a:lnTo>
                <a:lnTo>
                  <a:pt x="873" y="353"/>
                </a:lnTo>
                <a:lnTo>
                  <a:pt x="887" y="353"/>
                </a:lnTo>
                <a:lnTo>
                  <a:pt x="887" y="379"/>
                </a:lnTo>
                <a:lnTo>
                  <a:pt x="901" y="379"/>
                </a:lnTo>
                <a:lnTo>
                  <a:pt x="901" y="405"/>
                </a:lnTo>
                <a:lnTo>
                  <a:pt x="916" y="405"/>
                </a:lnTo>
                <a:lnTo>
                  <a:pt x="916" y="431"/>
                </a:lnTo>
                <a:lnTo>
                  <a:pt x="928" y="431"/>
                </a:lnTo>
                <a:lnTo>
                  <a:pt x="928" y="444"/>
                </a:lnTo>
                <a:lnTo>
                  <a:pt x="943" y="444"/>
                </a:lnTo>
                <a:lnTo>
                  <a:pt x="943" y="471"/>
                </a:lnTo>
                <a:lnTo>
                  <a:pt x="956" y="471"/>
                </a:lnTo>
                <a:lnTo>
                  <a:pt x="956" y="523"/>
                </a:lnTo>
                <a:lnTo>
                  <a:pt x="971" y="523"/>
                </a:lnTo>
                <a:lnTo>
                  <a:pt x="971" y="562"/>
                </a:lnTo>
                <a:lnTo>
                  <a:pt x="985" y="562"/>
                </a:lnTo>
                <a:lnTo>
                  <a:pt x="985" y="640"/>
                </a:lnTo>
                <a:lnTo>
                  <a:pt x="999" y="640"/>
                </a:lnTo>
                <a:lnTo>
                  <a:pt x="999" y="862"/>
                </a:lnTo>
                <a:lnTo>
                  <a:pt x="985" y="862"/>
                </a:lnTo>
                <a:lnTo>
                  <a:pt x="985" y="888"/>
                </a:lnTo>
                <a:lnTo>
                  <a:pt x="971" y="888"/>
                </a:lnTo>
                <a:lnTo>
                  <a:pt x="971" y="915"/>
                </a:lnTo>
                <a:lnTo>
                  <a:pt x="956" y="915"/>
                </a:lnTo>
                <a:lnTo>
                  <a:pt x="956" y="928"/>
                </a:lnTo>
                <a:lnTo>
                  <a:pt x="943" y="928"/>
                </a:lnTo>
                <a:lnTo>
                  <a:pt x="943" y="941"/>
                </a:lnTo>
                <a:lnTo>
                  <a:pt x="928" y="941"/>
                </a:lnTo>
                <a:lnTo>
                  <a:pt x="928" y="954"/>
                </a:lnTo>
                <a:lnTo>
                  <a:pt x="916" y="954"/>
                </a:lnTo>
                <a:lnTo>
                  <a:pt x="916" y="967"/>
                </a:lnTo>
                <a:lnTo>
                  <a:pt x="901" y="967"/>
                </a:lnTo>
                <a:lnTo>
                  <a:pt x="901" y="980"/>
                </a:lnTo>
                <a:lnTo>
                  <a:pt x="887" y="980"/>
                </a:lnTo>
                <a:lnTo>
                  <a:pt x="887" y="994"/>
                </a:lnTo>
                <a:lnTo>
                  <a:pt x="873" y="994"/>
                </a:lnTo>
                <a:lnTo>
                  <a:pt x="873" y="1007"/>
                </a:lnTo>
                <a:lnTo>
                  <a:pt x="858" y="1007"/>
                </a:lnTo>
                <a:lnTo>
                  <a:pt x="858" y="1019"/>
                </a:lnTo>
                <a:lnTo>
                  <a:pt x="873" y="1019"/>
                </a:lnTo>
                <a:lnTo>
                  <a:pt x="873" y="1032"/>
                </a:lnTo>
                <a:lnTo>
                  <a:pt x="887" y="1032"/>
                </a:lnTo>
                <a:lnTo>
                  <a:pt x="887" y="1071"/>
                </a:lnTo>
                <a:lnTo>
                  <a:pt x="901" y="1071"/>
                </a:lnTo>
                <a:lnTo>
                  <a:pt x="901" y="1124"/>
                </a:lnTo>
                <a:lnTo>
                  <a:pt x="916" y="1124"/>
                </a:lnTo>
                <a:lnTo>
                  <a:pt x="916" y="1163"/>
                </a:lnTo>
                <a:lnTo>
                  <a:pt x="928" y="1163"/>
                </a:lnTo>
                <a:lnTo>
                  <a:pt x="928" y="1242"/>
                </a:lnTo>
                <a:lnTo>
                  <a:pt x="943" y="1242"/>
                </a:lnTo>
                <a:lnTo>
                  <a:pt x="943" y="1306"/>
                </a:lnTo>
                <a:lnTo>
                  <a:pt x="928" y="1306"/>
                </a:lnTo>
                <a:lnTo>
                  <a:pt x="928" y="1319"/>
                </a:lnTo>
                <a:lnTo>
                  <a:pt x="916" y="1319"/>
                </a:lnTo>
                <a:lnTo>
                  <a:pt x="916" y="1333"/>
                </a:lnTo>
                <a:lnTo>
                  <a:pt x="887" y="1333"/>
                </a:lnTo>
                <a:lnTo>
                  <a:pt x="887" y="1345"/>
                </a:lnTo>
                <a:lnTo>
                  <a:pt x="788" y="1345"/>
                </a:lnTo>
                <a:lnTo>
                  <a:pt x="788" y="1359"/>
                </a:lnTo>
                <a:lnTo>
                  <a:pt x="633" y="1359"/>
                </a:lnTo>
                <a:lnTo>
                  <a:pt x="633" y="1345"/>
                </a:lnTo>
                <a:lnTo>
                  <a:pt x="394" y="1345"/>
                </a:lnTo>
                <a:lnTo>
                  <a:pt x="394" y="1333"/>
                </a:lnTo>
                <a:lnTo>
                  <a:pt x="323" y="1333"/>
                </a:lnTo>
                <a:lnTo>
                  <a:pt x="323" y="1319"/>
                </a:lnTo>
                <a:lnTo>
                  <a:pt x="169" y="1319"/>
                </a:lnTo>
                <a:lnTo>
                  <a:pt x="169" y="1306"/>
                </a:lnTo>
                <a:lnTo>
                  <a:pt x="42" y="1306"/>
                </a:lnTo>
                <a:lnTo>
                  <a:pt x="42" y="1293"/>
                </a:lnTo>
                <a:lnTo>
                  <a:pt x="14" y="1293"/>
                </a:lnTo>
                <a:lnTo>
                  <a:pt x="14" y="1280"/>
                </a:lnTo>
                <a:lnTo>
                  <a:pt x="0" y="1280"/>
                </a:lnTo>
                <a:lnTo>
                  <a:pt x="0" y="1242"/>
                </a:lnTo>
                <a:lnTo>
                  <a:pt x="14" y="1242"/>
                </a:lnTo>
                <a:lnTo>
                  <a:pt x="14" y="1097"/>
                </a:lnTo>
                <a:lnTo>
                  <a:pt x="28" y="1097"/>
                </a:lnTo>
                <a:lnTo>
                  <a:pt x="28" y="1045"/>
                </a:lnTo>
                <a:lnTo>
                  <a:pt x="42" y="1045"/>
                </a:lnTo>
                <a:lnTo>
                  <a:pt x="42" y="994"/>
                </a:lnTo>
                <a:lnTo>
                  <a:pt x="56" y="994"/>
                </a:lnTo>
                <a:lnTo>
                  <a:pt x="56" y="967"/>
                </a:lnTo>
                <a:lnTo>
                  <a:pt x="71" y="967"/>
                </a:lnTo>
                <a:lnTo>
                  <a:pt x="71" y="954"/>
                </a:lnTo>
                <a:lnTo>
                  <a:pt x="83" y="954"/>
                </a:lnTo>
                <a:lnTo>
                  <a:pt x="83" y="941"/>
                </a:lnTo>
                <a:lnTo>
                  <a:pt x="112" y="941"/>
                </a:lnTo>
                <a:lnTo>
                  <a:pt x="112" y="928"/>
                </a:lnTo>
                <a:lnTo>
                  <a:pt x="126" y="928"/>
                </a:lnTo>
                <a:lnTo>
                  <a:pt x="126" y="915"/>
                </a:lnTo>
                <a:lnTo>
                  <a:pt x="154" y="915"/>
                </a:lnTo>
                <a:lnTo>
                  <a:pt x="154" y="902"/>
                </a:lnTo>
                <a:lnTo>
                  <a:pt x="198" y="902"/>
                </a:lnTo>
                <a:lnTo>
                  <a:pt x="198" y="915"/>
                </a:lnTo>
                <a:lnTo>
                  <a:pt x="225" y="915"/>
                </a:lnTo>
                <a:lnTo>
                  <a:pt x="225" y="928"/>
                </a:lnTo>
                <a:lnTo>
                  <a:pt x="267" y="928"/>
                </a:lnTo>
                <a:lnTo>
                  <a:pt x="267" y="941"/>
                </a:lnTo>
                <a:lnTo>
                  <a:pt x="323" y="941"/>
                </a:lnTo>
                <a:lnTo>
                  <a:pt x="323" y="954"/>
                </a:lnTo>
                <a:lnTo>
                  <a:pt x="352" y="954"/>
                </a:lnTo>
                <a:lnTo>
                  <a:pt x="352" y="967"/>
                </a:lnTo>
                <a:lnTo>
                  <a:pt x="409" y="967"/>
                </a:lnTo>
                <a:lnTo>
                  <a:pt x="409" y="980"/>
                </a:lnTo>
                <a:lnTo>
                  <a:pt x="450" y="980"/>
                </a:lnTo>
                <a:lnTo>
                  <a:pt x="450" y="994"/>
                </a:lnTo>
                <a:lnTo>
                  <a:pt x="464" y="994"/>
                </a:lnTo>
                <a:lnTo>
                  <a:pt x="464" y="1007"/>
                </a:lnTo>
                <a:lnTo>
                  <a:pt x="479" y="1007"/>
                </a:lnTo>
                <a:lnTo>
                  <a:pt x="479" y="1019"/>
                </a:lnTo>
                <a:lnTo>
                  <a:pt x="492" y="1019"/>
                </a:lnTo>
                <a:lnTo>
                  <a:pt x="492" y="1045"/>
                </a:lnTo>
                <a:lnTo>
                  <a:pt x="507" y="1045"/>
                </a:lnTo>
                <a:lnTo>
                  <a:pt x="507" y="1058"/>
                </a:lnTo>
                <a:lnTo>
                  <a:pt x="520" y="1058"/>
                </a:lnTo>
                <a:lnTo>
                  <a:pt x="520" y="1071"/>
                </a:lnTo>
                <a:lnTo>
                  <a:pt x="534" y="1071"/>
                </a:lnTo>
                <a:lnTo>
                  <a:pt x="534" y="1097"/>
                </a:lnTo>
                <a:lnTo>
                  <a:pt x="549" y="1097"/>
                </a:lnTo>
                <a:lnTo>
                  <a:pt x="549" y="1110"/>
                </a:lnTo>
                <a:lnTo>
                  <a:pt x="619" y="1110"/>
                </a:lnTo>
                <a:lnTo>
                  <a:pt x="619" y="1097"/>
                </a:lnTo>
                <a:lnTo>
                  <a:pt x="578" y="1097"/>
                </a:lnTo>
                <a:lnTo>
                  <a:pt x="578" y="1058"/>
                </a:lnTo>
                <a:lnTo>
                  <a:pt x="563" y="1058"/>
                </a:lnTo>
                <a:lnTo>
                  <a:pt x="563" y="1032"/>
                </a:lnTo>
                <a:lnTo>
                  <a:pt x="549" y="1032"/>
                </a:lnTo>
                <a:lnTo>
                  <a:pt x="549" y="994"/>
                </a:lnTo>
                <a:lnTo>
                  <a:pt x="534" y="994"/>
                </a:lnTo>
                <a:lnTo>
                  <a:pt x="534" y="980"/>
                </a:lnTo>
                <a:lnTo>
                  <a:pt x="520" y="980"/>
                </a:lnTo>
                <a:lnTo>
                  <a:pt x="520" y="967"/>
                </a:lnTo>
                <a:lnTo>
                  <a:pt x="507" y="967"/>
                </a:lnTo>
                <a:lnTo>
                  <a:pt x="507" y="941"/>
                </a:lnTo>
                <a:lnTo>
                  <a:pt x="492" y="941"/>
                </a:lnTo>
                <a:lnTo>
                  <a:pt x="492" y="915"/>
                </a:lnTo>
                <a:lnTo>
                  <a:pt x="479" y="915"/>
                </a:lnTo>
                <a:lnTo>
                  <a:pt x="479" y="888"/>
                </a:lnTo>
                <a:lnTo>
                  <a:pt x="464" y="888"/>
                </a:lnTo>
                <a:lnTo>
                  <a:pt x="464" y="875"/>
                </a:lnTo>
                <a:lnTo>
                  <a:pt x="450" y="875"/>
                </a:lnTo>
                <a:lnTo>
                  <a:pt x="450" y="849"/>
                </a:lnTo>
                <a:lnTo>
                  <a:pt x="435" y="849"/>
                </a:lnTo>
                <a:lnTo>
                  <a:pt x="435" y="823"/>
                </a:lnTo>
                <a:lnTo>
                  <a:pt x="422" y="823"/>
                </a:lnTo>
                <a:lnTo>
                  <a:pt x="422" y="797"/>
                </a:lnTo>
                <a:lnTo>
                  <a:pt x="409" y="797"/>
                </a:lnTo>
                <a:lnTo>
                  <a:pt x="409" y="771"/>
                </a:lnTo>
                <a:lnTo>
                  <a:pt x="394" y="771"/>
                </a:lnTo>
                <a:lnTo>
                  <a:pt x="394" y="745"/>
                </a:lnTo>
                <a:lnTo>
                  <a:pt x="380" y="745"/>
                </a:lnTo>
                <a:lnTo>
                  <a:pt x="380" y="706"/>
                </a:lnTo>
                <a:lnTo>
                  <a:pt x="394" y="706"/>
                </a:lnTo>
                <a:lnTo>
                  <a:pt x="394" y="692"/>
                </a:lnTo>
                <a:lnTo>
                  <a:pt x="409" y="692"/>
                </a:lnTo>
                <a:lnTo>
                  <a:pt x="409" y="680"/>
                </a:lnTo>
                <a:lnTo>
                  <a:pt x="464" y="680"/>
                </a:lnTo>
                <a:lnTo>
                  <a:pt x="464" y="667"/>
                </a:lnTo>
                <a:lnTo>
                  <a:pt x="422" y="667"/>
                </a:lnTo>
                <a:lnTo>
                  <a:pt x="422" y="653"/>
                </a:lnTo>
                <a:lnTo>
                  <a:pt x="409" y="653"/>
                </a:lnTo>
                <a:lnTo>
                  <a:pt x="409" y="667"/>
                </a:lnTo>
                <a:lnTo>
                  <a:pt x="394" y="667"/>
                </a:lnTo>
                <a:lnTo>
                  <a:pt x="394" y="680"/>
                </a:lnTo>
                <a:lnTo>
                  <a:pt x="380" y="680"/>
                </a:lnTo>
                <a:lnTo>
                  <a:pt x="380" y="692"/>
                </a:lnTo>
                <a:lnTo>
                  <a:pt x="365" y="692"/>
                </a:lnTo>
                <a:lnTo>
                  <a:pt x="365" y="706"/>
                </a:lnTo>
                <a:lnTo>
                  <a:pt x="352" y="706"/>
                </a:lnTo>
                <a:lnTo>
                  <a:pt x="352" y="719"/>
                </a:lnTo>
                <a:lnTo>
                  <a:pt x="338" y="719"/>
                </a:lnTo>
                <a:lnTo>
                  <a:pt x="338" y="732"/>
                </a:lnTo>
                <a:lnTo>
                  <a:pt x="323" y="732"/>
                </a:lnTo>
                <a:lnTo>
                  <a:pt x="323" y="745"/>
                </a:lnTo>
                <a:lnTo>
                  <a:pt x="252" y="745"/>
                </a:lnTo>
                <a:lnTo>
                  <a:pt x="252" y="732"/>
                </a:lnTo>
                <a:lnTo>
                  <a:pt x="141" y="732"/>
                </a:lnTo>
                <a:lnTo>
                  <a:pt x="141" y="745"/>
                </a:lnTo>
                <a:lnTo>
                  <a:pt x="112" y="745"/>
                </a:lnTo>
                <a:lnTo>
                  <a:pt x="112" y="719"/>
                </a:lnTo>
                <a:lnTo>
                  <a:pt x="126" y="719"/>
                </a:lnTo>
                <a:lnTo>
                  <a:pt x="126" y="680"/>
                </a:lnTo>
                <a:lnTo>
                  <a:pt x="141" y="680"/>
                </a:lnTo>
                <a:lnTo>
                  <a:pt x="141" y="653"/>
                </a:lnTo>
                <a:lnTo>
                  <a:pt x="154" y="653"/>
                </a:lnTo>
                <a:lnTo>
                  <a:pt x="154" y="588"/>
                </a:lnTo>
                <a:lnTo>
                  <a:pt x="169" y="588"/>
                </a:lnTo>
                <a:lnTo>
                  <a:pt x="169" y="536"/>
                </a:lnTo>
                <a:lnTo>
                  <a:pt x="183" y="536"/>
                </a:lnTo>
                <a:lnTo>
                  <a:pt x="183" y="497"/>
                </a:lnTo>
                <a:lnTo>
                  <a:pt x="198" y="497"/>
                </a:lnTo>
                <a:lnTo>
                  <a:pt x="198" y="457"/>
                </a:lnTo>
                <a:lnTo>
                  <a:pt x="211" y="457"/>
                </a:lnTo>
                <a:lnTo>
                  <a:pt x="211" y="405"/>
                </a:lnTo>
                <a:lnTo>
                  <a:pt x="225" y="405"/>
                </a:lnTo>
                <a:lnTo>
                  <a:pt x="225" y="340"/>
                </a:lnTo>
                <a:lnTo>
                  <a:pt x="240" y="340"/>
                </a:lnTo>
                <a:lnTo>
                  <a:pt x="240" y="262"/>
                </a:lnTo>
                <a:lnTo>
                  <a:pt x="252" y="262"/>
                </a:lnTo>
                <a:lnTo>
                  <a:pt x="252" y="183"/>
                </a:lnTo>
                <a:lnTo>
                  <a:pt x="267" y="183"/>
                </a:lnTo>
                <a:lnTo>
                  <a:pt x="267" y="130"/>
                </a:lnTo>
                <a:lnTo>
                  <a:pt x="281" y="130"/>
                </a:lnTo>
                <a:lnTo>
                  <a:pt x="281" y="105"/>
                </a:lnTo>
                <a:lnTo>
                  <a:pt x="295" y="105"/>
                </a:lnTo>
                <a:lnTo>
                  <a:pt x="295" y="92"/>
                </a:lnTo>
                <a:lnTo>
                  <a:pt x="310" y="92"/>
                </a:lnTo>
                <a:lnTo>
                  <a:pt x="310" y="66"/>
                </a:lnTo>
                <a:lnTo>
                  <a:pt x="323" y="66"/>
                </a:lnTo>
                <a:lnTo>
                  <a:pt x="323" y="40"/>
                </a:lnTo>
                <a:lnTo>
                  <a:pt x="338" y="40"/>
                </a:lnTo>
                <a:lnTo>
                  <a:pt x="338" y="27"/>
                </a:lnTo>
                <a:lnTo>
                  <a:pt x="338" y="0"/>
                </a:lnTo>
              </a:path>
            </a:pathLst>
          </a:custGeom>
          <a:solidFill>
            <a:srgbClr val="0084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43" name="Freeform 40">
            <a:extLst>
              <a:ext uri="{FF2B5EF4-FFF2-40B4-BE49-F238E27FC236}">
                <a16:creationId xmlns:a16="http://schemas.microsoft.com/office/drawing/2014/main" id="{AA626255-7C1C-BE82-F80F-FC52DF31F1C0}"/>
              </a:ext>
            </a:extLst>
          </p:cNvPr>
          <p:cNvSpPr>
            <a:spLocks/>
          </p:cNvSpPr>
          <p:nvPr/>
        </p:nvSpPr>
        <p:spPr bwMode="auto">
          <a:xfrm>
            <a:off x="7950200" y="3562070"/>
            <a:ext cx="41275" cy="38100"/>
          </a:xfrm>
          <a:custGeom>
            <a:avLst/>
            <a:gdLst>
              <a:gd name="T0" fmla="*/ 0 w 26"/>
              <a:gd name="T1" fmla="*/ 0 h 24"/>
              <a:gd name="T2" fmla="*/ 2147483647 w 26"/>
              <a:gd name="T3" fmla="*/ 0 h 24"/>
              <a:gd name="T4" fmla="*/ 2147483647 w 26"/>
              <a:gd name="T5" fmla="*/ 2147483647 h 24"/>
              <a:gd name="T6" fmla="*/ 0 w 26"/>
              <a:gd name="T7" fmla="*/ 2147483647 h 24"/>
              <a:gd name="T8" fmla="*/ 0 w 26"/>
              <a:gd name="T9" fmla="*/ 0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0" y="0"/>
                </a:moveTo>
                <a:lnTo>
                  <a:pt x="25" y="0"/>
                </a:lnTo>
                <a:lnTo>
                  <a:pt x="25" y="23"/>
                </a:lnTo>
                <a:lnTo>
                  <a:pt x="0" y="23"/>
                </a:lnTo>
                <a:lnTo>
                  <a:pt x="0"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44" name="Freeform 41">
            <a:extLst>
              <a:ext uri="{FF2B5EF4-FFF2-40B4-BE49-F238E27FC236}">
                <a16:creationId xmlns:a16="http://schemas.microsoft.com/office/drawing/2014/main" id="{365DD437-0F56-2AE1-AFA9-408718C7250F}"/>
              </a:ext>
            </a:extLst>
          </p:cNvPr>
          <p:cNvSpPr>
            <a:spLocks/>
          </p:cNvSpPr>
          <p:nvPr/>
        </p:nvSpPr>
        <p:spPr bwMode="auto">
          <a:xfrm>
            <a:off x="9585325" y="3582707"/>
            <a:ext cx="63500" cy="184150"/>
          </a:xfrm>
          <a:custGeom>
            <a:avLst/>
            <a:gdLst>
              <a:gd name="T0" fmla="*/ 0 w 40"/>
              <a:gd name="T1" fmla="*/ 0 h 116"/>
              <a:gd name="T2" fmla="*/ 2147483647 w 40"/>
              <a:gd name="T3" fmla="*/ 0 h 116"/>
              <a:gd name="T4" fmla="*/ 2147483647 w 40"/>
              <a:gd name="T5" fmla="*/ 2147483647 h 116"/>
              <a:gd name="T6" fmla="*/ 2147483647 w 40"/>
              <a:gd name="T7" fmla="*/ 2147483647 h 116"/>
              <a:gd name="T8" fmla="*/ 2147483647 w 40"/>
              <a:gd name="T9" fmla="*/ 2147483647 h 116"/>
              <a:gd name="T10" fmla="*/ 2147483647 w 40"/>
              <a:gd name="T11" fmla="*/ 2147483647 h 116"/>
              <a:gd name="T12" fmla="*/ 2147483647 w 40"/>
              <a:gd name="T13" fmla="*/ 2147483647 h 116"/>
              <a:gd name="T14" fmla="*/ 2147483647 w 40"/>
              <a:gd name="T15" fmla="*/ 2147483647 h 116"/>
              <a:gd name="T16" fmla="*/ 2147483647 w 40"/>
              <a:gd name="T17" fmla="*/ 2147483647 h 116"/>
              <a:gd name="T18" fmla="*/ 2147483647 w 40"/>
              <a:gd name="T19" fmla="*/ 2147483647 h 116"/>
              <a:gd name="T20" fmla="*/ 2147483647 w 40"/>
              <a:gd name="T21" fmla="*/ 2147483647 h 116"/>
              <a:gd name="T22" fmla="*/ 0 w 40"/>
              <a:gd name="T23" fmla="*/ 2147483647 h 116"/>
              <a:gd name="T24" fmla="*/ 0 w 40"/>
              <a:gd name="T25" fmla="*/ 2147483647 h 116"/>
              <a:gd name="T26" fmla="*/ 2147483647 w 40"/>
              <a:gd name="T27" fmla="*/ 2147483647 h 116"/>
              <a:gd name="T28" fmla="*/ 2147483647 w 40"/>
              <a:gd name="T29" fmla="*/ 2147483647 h 116"/>
              <a:gd name="T30" fmla="*/ 2147483647 w 40"/>
              <a:gd name="T31" fmla="*/ 2147483647 h 116"/>
              <a:gd name="T32" fmla="*/ 2147483647 w 40"/>
              <a:gd name="T33" fmla="*/ 2147483647 h 116"/>
              <a:gd name="T34" fmla="*/ 2147483647 w 40"/>
              <a:gd name="T35" fmla="*/ 2147483647 h 116"/>
              <a:gd name="T36" fmla="*/ 2147483647 w 40"/>
              <a:gd name="T37" fmla="*/ 2147483647 h 116"/>
              <a:gd name="T38" fmla="*/ 0 w 40"/>
              <a:gd name="T39" fmla="*/ 2147483647 h 116"/>
              <a:gd name="T40" fmla="*/ 0 w 40"/>
              <a:gd name="T41" fmla="*/ 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116"/>
              <a:gd name="T65" fmla="*/ 40 w 40"/>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116">
                <a:moveTo>
                  <a:pt x="0" y="0"/>
                </a:moveTo>
                <a:lnTo>
                  <a:pt x="13" y="0"/>
                </a:lnTo>
                <a:lnTo>
                  <a:pt x="13" y="12"/>
                </a:lnTo>
                <a:lnTo>
                  <a:pt x="27" y="12"/>
                </a:lnTo>
                <a:lnTo>
                  <a:pt x="27" y="38"/>
                </a:lnTo>
                <a:lnTo>
                  <a:pt x="39" y="38"/>
                </a:lnTo>
                <a:lnTo>
                  <a:pt x="39" y="76"/>
                </a:lnTo>
                <a:lnTo>
                  <a:pt x="27" y="76"/>
                </a:lnTo>
                <a:lnTo>
                  <a:pt x="27" y="103"/>
                </a:lnTo>
                <a:lnTo>
                  <a:pt x="13" y="103"/>
                </a:lnTo>
                <a:lnTo>
                  <a:pt x="13" y="115"/>
                </a:lnTo>
                <a:lnTo>
                  <a:pt x="0" y="115"/>
                </a:lnTo>
                <a:lnTo>
                  <a:pt x="0" y="103"/>
                </a:lnTo>
                <a:lnTo>
                  <a:pt x="13" y="103"/>
                </a:lnTo>
                <a:lnTo>
                  <a:pt x="13" y="76"/>
                </a:lnTo>
                <a:lnTo>
                  <a:pt x="27" y="76"/>
                </a:lnTo>
                <a:lnTo>
                  <a:pt x="27" y="38"/>
                </a:lnTo>
                <a:lnTo>
                  <a:pt x="13" y="38"/>
                </a:lnTo>
                <a:lnTo>
                  <a:pt x="13" y="12"/>
                </a:lnTo>
                <a:lnTo>
                  <a:pt x="0" y="12"/>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45" name="Freeform 42">
            <a:extLst>
              <a:ext uri="{FF2B5EF4-FFF2-40B4-BE49-F238E27FC236}">
                <a16:creationId xmlns:a16="http://schemas.microsoft.com/office/drawing/2014/main" id="{A75053B2-94B7-FDED-A660-4468E73B51F2}"/>
              </a:ext>
            </a:extLst>
          </p:cNvPr>
          <p:cNvSpPr>
            <a:spLocks/>
          </p:cNvSpPr>
          <p:nvPr/>
        </p:nvSpPr>
        <p:spPr bwMode="auto">
          <a:xfrm>
            <a:off x="8845550" y="3603345"/>
            <a:ext cx="1139825" cy="2012950"/>
          </a:xfrm>
          <a:custGeom>
            <a:avLst/>
            <a:gdLst>
              <a:gd name="T0" fmla="*/ 2147483647 w 718"/>
              <a:gd name="T1" fmla="*/ 2147483647 h 1268"/>
              <a:gd name="T2" fmla="*/ 2147483647 w 718"/>
              <a:gd name="T3" fmla="*/ 2147483647 h 1268"/>
              <a:gd name="T4" fmla="*/ 2147483647 w 718"/>
              <a:gd name="T5" fmla="*/ 2147483647 h 1268"/>
              <a:gd name="T6" fmla="*/ 2147483647 w 718"/>
              <a:gd name="T7" fmla="*/ 2147483647 h 1268"/>
              <a:gd name="T8" fmla="*/ 2147483647 w 718"/>
              <a:gd name="T9" fmla="*/ 2147483647 h 1268"/>
              <a:gd name="T10" fmla="*/ 2147483647 w 718"/>
              <a:gd name="T11" fmla="*/ 2147483647 h 1268"/>
              <a:gd name="T12" fmla="*/ 2147483647 w 718"/>
              <a:gd name="T13" fmla="*/ 2147483647 h 1268"/>
              <a:gd name="T14" fmla="*/ 2147483647 w 718"/>
              <a:gd name="T15" fmla="*/ 2147483647 h 1268"/>
              <a:gd name="T16" fmla="*/ 2147483647 w 718"/>
              <a:gd name="T17" fmla="*/ 2147483647 h 1268"/>
              <a:gd name="T18" fmla="*/ 2147483647 w 718"/>
              <a:gd name="T19" fmla="*/ 2147483647 h 1268"/>
              <a:gd name="T20" fmla="*/ 2147483647 w 718"/>
              <a:gd name="T21" fmla="*/ 2147483647 h 1268"/>
              <a:gd name="T22" fmla="*/ 2147483647 w 718"/>
              <a:gd name="T23" fmla="*/ 2147483647 h 1268"/>
              <a:gd name="T24" fmla="*/ 2147483647 w 718"/>
              <a:gd name="T25" fmla="*/ 2147483647 h 1268"/>
              <a:gd name="T26" fmla="*/ 2147483647 w 718"/>
              <a:gd name="T27" fmla="*/ 2147483647 h 1268"/>
              <a:gd name="T28" fmla="*/ 2147483647 w 718"/>
              <a:gd name="T29" fmla="*/ 2147483647 h 1268"/>
              <a:gd name="T30" fmla="*/ 2147483647 w 718"/>
              <a:gd name="T31" fmla="*/ 2147483647 h 1268"/>
              <a:gd name="T32" fmla="*/ 2147483647 w 718"/>
              <a:gd name="T33" fmla="*/ 2147483647 h 1268"/>
              <a:gd name="T34" fmla="*/ 2147483647 w 718"/>
              <a:gd name="T35" fmla="*/ 2147483647 h 1268"/>
              <a:gd name="T36" fmla="*/ 2147483647 w 718"/>
              <a:gd name="T37" fmla="*/ 2147483647 h 1268"/>
              <a:gd name="T38" fmla="*/ 2147483647 w 718"/>
              <a:gd name="T39" fmla="*/ 2147483647 h 1268"/>
              <a:gd name="T40" fmla="*/ 2147483647 w 718"/>
              <a:gd name="T41" fmla="*/ 2147483647 h 1268"/>
              <a:gd name="T42" fmla="*/ 2147483647 w 718"/>
              <a:gd name="T43" fmla="*/ 2147483647 h 1268"/>
              <a:gd name="T44" fmla="*/ 2147483647 w 718"/>
              <a:gd name="T45" fmla="*/ 2147483647 h 1268"/>
              <a:gd name="T46" fmla="*/ 2147483647 w 718"/>
              <a:gd name="T47" fmla="*/ 2147483647 h 1268"/>
              <a:gd name="T48" fmla="*/ 2147483647 w 718"/>
              <a:gd name="T49" fmla="*/ 2147483647 h 1268"/>
              <a:gd name="T50" fmla="*/ 2147483647 w 718"/>
              <a:gd name="T51" fmla="*/ 2147483647 h 1268"/>
              <a:gd name="T52" fmla="*/ 2147483647 w 718"/>
              <a:gd name="T53" fmla="*/ 2147483647 h 1268"/>
              <a:gd name="T54" fmla="*/ 2147483647 w 718"/>
              <a:gd name="T55" fmla="*/ 2147483647 h 1268"/>
              <a:gd name="T56" fmla="*/ 2147483647 w 718"/>
              <a:gd name="T57" fmla="*/ 2147483647 h 1268"/>
              <a:gd name="T58" fmla="*/ 2147483647 w 718"/>
              <a:gd name="T59" fmla="*/ 2147483647 h 1268"/>
              <a:gd name="T60" fmla="*/ 2147483647 w 718"/>
              <a:gd name="T61" fmla="*/ 2147483647 h 1268"/>
              <a:gd name="T62" fmla="*/ 2147483647 w 718"/>
              <a:gd name="T63" fmla="*/ 2147483647 h 1268"/>
              <a:gd name="T64" fmla="*/ 2147483647 w 718"/>
              <a:gd name="T65" fmla="*/ 2147483647 h 1268"/>
              <a:gd name="T66" fmla="*/ 2147483647 w 718"/>
              <a:gd name="T67" fmla="*/ 2147483647 h 1268"/>
              <a:gd name="T68" fmla="*/ 2147483647 w 718"/>
              <a:gd name="T69" fmla="*/ 2147483647 h 1268"/>
              <a:gd name="T70" fmla="*/ 2147483647 w 718"/>
              <a:gd name="T71" fmla="*/ 2147483647 h 1268"/>
              <a:gd name="T72" fmla="*/ 2147483647 w 718"/>
              <a:gd name="T73" fmla="*/ 2147483647 h 1268"/>
              <a:gd name="T74" fmla="*/ 2147483647 w 718"/>
              <a:gd name="T75" fmla="*/ 2147483647 h 1268"/>
              <a:gd name="T76" fmla="*/ 2147483647 w 718"/>
              <a:gd name="T77" fmla="*/ 2147483647 h 1268"/>
              <a:gd name="T78" fmla="*/ 2147483647 w 718"/>
              <a:gd name="T79" fmla="*/ 2147483647 h 1268"/>
              <a:gd name="T80" fmla="*/ 2147483647 w 718"/>
              <a:gd name="T81" fmla="*/ 2147483647 h 1268"/>
              <a:gd name="T82" fmla="*/ 2147483647 w 718"/>
              <a:gd name="T83" fmla="*/ 2147483647 h 1268"/>
              <a:gd name="T84" fmla="*/ 2147483647 w 718"/>
              <a:gd name="T85" fmla="*/ 2147483647 h 1268"/>
              <a:gd name="T86" fmla="*/ 2147483647 w 718"/>
              <a:gd name="T87" fmla="*/ 2147483647 h 1268"/>
              <a:gd name="T88" fmla="*/ 2147483647 w 718"/>
              <a:gd name="T89" fmla="*/ 2147483647 h 1268"/>
              <a:gd name="T90" fmla="*/ 2147483647 w 718"/>
              <a:gd name="T91" fmla="*/ 2147483647 h 1268"/>
              <a:gd name="T92" fmla="*/ 2147483647 w 718"/>
              <a:gd name="T93" fmla="*/ 2147483647 h 1268"/>
              <a:gd name="T94" fmla="*/ 2147483647 w 718"/>
              <a:gd name="T95" fmla="*/ 2147483647 h 1268"/>
              <a:gd name="T96" fmla="*/ 2147483647 w 718"/>
              <a:gd name="T97" fmla="*/ 2147483647 h 1268"/>
              <a:gd name="T98" fmla="*/ 2147483647 w 718"/>
              <a:gd name="T99" fmla="*/ 2147483647 h 1268"/>
              <a:gd name="T100" fmla="*/ 2147483647 w 718"/>
              <a:gd name="T101" fmla="*/ 2147483647 h 1268"/>
              <a:gd name="T102" fmla="*/ 2147483647 w 718"/>
              <a:gd name="T103" fmla="*/ 2147483647 h 1268"/>
              <a:gd name="T104" fmla="*/ 2147483647 w 718"/>
              <a:gd name="T105" fmla="*/ 2147483647 h 1268"/>
              <a:gd name="T106" fmla="*/ 2147483647 w 718"/>
              <a:gd name="T107" fmla="*/ 2147483647 h 1268"/>
              <a:gd name="T108" fmla="*/ 2147483647 w 718"/>
              <a:gd name="T109" fmla="*/ 2147483647 h 1268"/>
              <a:gd name="T110" fmla="*/ 2147483647 w 718"/>
              <a:gd name="T111" fmla="*/ 2147483647 h 1268"/>
              <a:gd name="T112" fmla="*/ 2147483647 w 718"/>
              <a:gd name="T113" fmla="*/ 2147483647 h 1268"/>
              <a:gd name="T114" fmla="*/ 2147483647 w 718"/>
              <a:gd name="T115" fmla="*/ 2147483647 h 1268"/>
              <a:gd name="T116" fmla="*/ 2147483647 w 718"/>
              <a:gd name="T117" fmla="*/ 2147483647 h 1268"/>
              <a:gd name="T118" fmla="*/ 0 w 718"/>
              <a:gd name="T119" fmla="*/ 2147483647 h 12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8"/>
              <a:gd name="T181" fmla="*/ 0 h 1268"/>
              <a:gd name="T182" fmla="*/ 718 w 718"/>
              <a:gd name="T183" fmla="*/ 1268 h 12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8" h="1268">
                <a:moveTo>
                  <a:pt x="0" y="0"/>
                </a:moveTo>
                <a:lnTo>
                  <a:pt x="14" y="0"/>
                </a:lnTo>
                <a:lnTo>
                  <a:pt x="14" y="13"/>
                </a:lnTo>
                <a:lnTo>
                  <a:pt x="29" y="13"/>
                </a:lnTo>
                <a:lnTo>
                  <a:pt x="29" y="26"/>
                </a:lnTo>
                <a:lnTo>
                  <a:pt x="43" y="26"/>
                </a:lnTo>
                <a:lnTo>
                  <a:pt x="43" y="65"/>
                </a:lnTo>
                <a:lnTo>
                  <a:pt x="57" y="65"/>
                </a:lnTo>
                <a:lnTo>
                  <a:pt x="57" y="92"/>
                </a:lnTo>
                <a:lnTo>
                  <a:pt x="70" y="92"/>
                </a:lnTo>
                <a:lnTo>
                  <a:pt x="70" y="117"/>
                </a:lnTo>
                <a:lnTo>
                  <a:pt x="84" y="117"/>
                </a:lnTo>
                <a:lnTo>
                  <a:pt x="84" y="130"/>
                </a:lnTo>
                <a:lnTo>
                  <a:pt x="98" y="130"/>
                </a:lnTo>
                <a:lnTo>
                  <a:pt x="98" y="143"/>
                </a:lnTo>
                <a:lnTo>
                  <a:pt x="112" y="143"/>
                </a:lnTo>
                <a:lnTo>
                  <a:pt x="112" y="157"/>
                </a:lnTo>
                <a:lnTo>
                  <a:pt x="126" y="157"/>
                </a:lnTo>
                <a:lnTo>
                  <a:pt x="126" y="169"/>
                </a:lnTo>
                <a:lnTo>
                  <a:pt x="141" y="169"/>
                </a:lnTo>
                <a:lnTo>
                  <a:pt x="141" y="195"/>
                </a:lnTo>
                <a:lnTo>
                  <a:pt x="154" y="195"/>
                </a:lnTo>
                <a:lnTo>
                  <a:pt x="154" y="209"/>
                </a:lnTo>
                <a:lnTo>
                  <a:pt x="169" y="209"/>
                </a:lnTo>
                <a:lnTo>
                  <a:pt x="169" y="222"/>
                </a:lnTo>
                <a:lnTo>
                  <a:pt x="182" y="222"/>
                </a:lnTo>
                <a:lnTo>
                  <a:pt x="182" y="235"/>
                </a:lnTo>
                <a:lnTo>
                  <a:pt x="197" y="235"/>
                </a:lnTo>
                <a:lnTo>
                  <a:pt x="197" y="249"/>
                </a:lnTo>
                <a:lnTo>
                  <a:pt x="211" y="249"/>
                </a:lnTo>
                <a:lnTo>
                  <a:pt x="211" y="262"/>
                </a:lnTo>
                <a:lnTo>
                  <a:pt x="225" y="262"/>
                </a:lnTo>
                <a:lnTo>
                  <a:pt x="225" y="275"/>
                </a:lnTo>
                <a:lnTo>
                  <a:pt x="239" y="275"/>
                </a:lnTo>
                <a:lnTo>
                  <a:pt x="239" y="288"/>
                </a:lnTo>
                <a:lnTo>
                  <a:pt x="253" y="288"/>
                </a:lnTo>
                <a:lnTo>
                  <a:pt x="253" y="314"/>
                </a:lnTo>
                <a:lnTo>
                  <a:pt x="267" y="314"/>
                </a:lnTo>
                <a:lnTo>
                  <a:pt x="267" y="339"/>
                </a:lnTo>
                <a:lnTo>
                  <a:pt x="281" y="339"/>
                </a:lnTo>
                <a:lnTo>
                  <a:pt x="281" y="365"/>
                </a:lnTo>
                <a:lnTo>
                  <a:pt x="296" y="365"/>
                </a:lnTo>
                <a:lnTo>
                  <a:pt x="296" y="392"/>
                </a:lnTo>
                <a:lnTo>
                  <a:pt x="309" y="392"/>
                </a:lnTo>
                <a:lnTo>
                  <a:pt x="309" y="431"/>
                </a:lnTo>
                <a:lnTo>
                  <a:pt x="323" y="431"/>
                </a:lnTo>
                <a:lnTo>
                  <a:pt x="323" y="470"/>
                </a:lnTo>
                <a:lnTo>
                  <a:pt x="337" y="470"/>
                </a:lnTo>
                <a:lnTo>
                  <a:pt x="337" y="510"/>
                </a:lnTo>
                <a:lnTo>
                  <a:pt x="365" y="510"/>
                </a:lnTo>
                <a:lnTo>
                  <a:pt x="365" y="497"/>
                </a:lnTo>
                <a:lnTo>
                  <a:pt x="380" y="497"/>
                </a:lnTo>
                <a:lnTo>
                  <a:pt x="380" y="484"/>
                </a:lnTo>
                <a:lnTo>
                  <a:pt x="394" y="484"/>
                </a:lnTo>
                <a:lnTo>
                  <a:pt x="394" y="457"/>
                </a:lnTo>
                <a:lnTo>
                  <a:pt x="409" y="457"/>
                </a:lnTo>
                <a:lnTo>
                  <a:pt x="409" y="431"/>
                </a:lnTo>
                <a:lnTo>
                  <a:pt x="421" y="431"/>
                </a:lnTo>
                <a:lnTo>
                  <a:pt x="421" y="405"/>
                </a:lnTo>
                <a:lnTo>
                  <a:pt x="435" y="405"/>
                </a:lnTo>
                <a:lnTo>
                  <a:pt x="435" y="392"/>
                </a:lnTo>
                <a:lnTo>
                  <a:pt x="449" y="392"/>
                </a:lnTo>
                <a:lnTo>
                  <a:pt x="449" y="365"/>
                </a:lnTo>
                <a:lnTo>
                  <a:pt x="463" y="365"/>
                </a:lnTo>
                <a:lnTo>
                  <a:pt x="463" y="352"/>
                </a:lnTo>
                <a:lnTo>
                  <a:pt x="478" y="352"/>
                </a:lnTo>
                <a:lnTo>
                  <a:pt x="478" y="326"/>
                </a:lnTo>
                <a:lnTo>
                  <a:pt x="492" y="326"/>
                </a:lnTo>
                <a:lnTo>
                  <a:pt x="492" y="314"/>
                </a:lnTo>
                <a:lnTo>
                  <a:pt x="506" y="314"/>
                </a:lnTo>
                <a:lnTo>
                  <a:pt x="506" y="300"/>
                </a:lnTo>
                <a:lnTo>
                  <a:pt x="521" y="300"/>
                </a:lnTo>
                <a:lnTo>
                  <a:pt x="521" y="288"/>
                </a:lnTo>
                <a:lnTo>
                  <a:pt x="535" y="288"/>
                </a:lnTo>
                <a:lnTo>
                  <a:pt x="535" y="262"/>
                </a:lnTo>
                <a:lnTo>
                  <a:pt x="548" y="262"/>
                </a:lnTo>
                <a:lnTo>
                  <a:pt x="548" y="249"/>
                </a:lnTo>
                <a:lnTo>
                  <a:pt x="562" y="249"/>
                </a:lnTo>
                <a:lnTo>
                  <a:pt x="562" y="235"/>
                </a:lnTo>
                <a:lnTo>
                  <a:pt x="577" y="235"/>
                </a:lnTo>
                <a:lnTo>
                  <a:pt x="577" y="222"/>
                </a:lnTo>
                <a:lnTo>
                  <a:pt x="591" y="222"/>
                </a:lnTo>
                <a:lnTo>
                  <a:pt x="591" y="209"/>
                </a:lnTo>
                <a:lnTo>
                  <a:pt x="605" y="209"/>
                </a:lnTo>
                <a:lnTo>
                  <a:pt x="605" y="195"/>
                </a:lnTo>
                <a:lnTo>
                  <a:pt x="619" y="195"/>
                </a:lnTo>
                <a:lnTo>
                  <a:pt x="619" y="183"/>
                </a:lnTo>
                <a:lnTo>
                  <a:pt x="632" y="183"/>
                </a:lnTo>
                <a:lnTo>
                  <a:pt x="632" y="169"/>
                </a:lnTo>
                <a:lnTo>
                  <a:pt x="647" y="169"/>
                </a:lnTo>
                <a:lnTo>
                  <a:pt x="647" y="143"/>
                </a:lnTo>
                <a:lnTo>
                  <a:pt x="660" y="143"/>
                </a:lnTo>
                <a:lnTo>
                  <a:pt x="660" y="130"/>
                </a:lnTo>
                <a:lnTo>
                  <a:pt x="675" y="130"/>
                </a:lnTo>
                <a:lnTo>
                  <a:pt x="675" y="105"/>
                </a:lnTo>
                <a:lnTo>
                  <a:pt x="689" y="105"/>
                </a:lnTo>
                <a:lnTo>
                  <a:pt x="689" y="65"/>
                </a:lnTo>
                <a:lnTo>
                  <a:pt x="703" y="65"/>
                </a:lnTo>
                <a:lnTo>
                  <a:pt x="703" y="53"/>
                </a:lnTo>
                <a:lnTo>
                  <a:pt x="717" y="53"/>
                </a:lnTo>
                <a:lnTo>
                  <a:pt x="717" y="92"/>
                </a:lnTo>
                <a:lnTo>
                  <a:pt x="703" y="92"/>
                </a:lnTo>
                <a:lnTo>
                  <a:pt x="703" y="169"/>
                </a:lnTo>
                <a:lnTo>
                  <a:pt x="689" y="169"/>
                </a:lnTo>
                <a:lnTo>
                  <a:pt x="689" y="249"/>
                </a:lnTo>
                <a:lnTo>
                  <a:pt x="675" y="249"/>
                </a:lnTo>
                <a:lnTo>
                  <a:pt x="675" y="314"/>
                </a:lnTo>
                <a:lnTo>
                  <a:pt x="660" y="314"/>
                </a:lnTo>
                <a:lnTo>
                  <a:pt x="660" y="365"/>
                </a:lnTo>
                <a:lnTo>
                  <a:pt x="647" y="365"/>
                </a:lnTo>
                <a:lnTo>
                  <a:pt x="647" y="405"/>
                </a:lnTo>
                <a:lnTo>
                  <a:pt x="632" y="405"/>
                </a:lnTo>
                <a:lnTo>
                  <a:pt x="632" y="444"/>
                </a:lnTo>
                <a:lnTo>
                  <a:pt x="619" y="444"/>
                </a:lnTo>
                <a:lnTo>
                  <a:pt x="619" y="497"/>
                </a:lnTo>
                <a:lnTo>
                  <a:pt x="605" y="497"/>
                </a:lnTo>
                <a:lnTo>
                  <a:pt x="605" y="561"/>
                </a:lnTo>
                <a:lnTo>
                  <a:pt x="591" y="561"/>
                </a:lnTo>
                <a:lnTo>
                  <a:pt x="591" y="588"/>
                </a:lnTo>
                <a:lnTo>
                  <a:pt x="577" y="588"/>
                </a:lnTo>
                <a:lnTo>
                  <a:pt x="577" y="627"/>
                </a:lnTo>
                <a:lnTo>
                  <a:pt x="562" y="627"/>
                </a:lnTo>
                <a:lnTo>
                  <a:pt x="562" y="666"/>
                </a:lnTo>
                <a:lnTo>
                  <a:pt x="548" y="666"/>
                </a:lnTo>
                <a:lnTo>
                  <a:pt x="548" y="679"/>
                </a:lnTo>
                <a:lnTo>
                  <a:pt x="535" y="679"/>
                </a:lnTo>
                <a:lnTo>
                  <a:pt x="535" y="692"/>
                </a:lnTo>
                <a:lnTo>
                  <a:pt x="521" y="692"/>
                </a:lnTo>
                <a:lnTo>
                  <a:pt x="521" y="706"/>
                </a:lnTo>
                <a:lnTo>
                  <a:pt x="506" y="706"/>
                </a:lnTo>
                <a:lnTo>
                  <a:pt x="506" y="719"/>
                </a:lnTo>
                <a:lnTo>
                  <a:pt x="492" y="719"/>
                </a:lnTo>
                <a:lnTo>
                  <a:pt x="492" y="744"/>
                </a:lnTo>
                <a:lnTo>
                  <a:pt x="478" y="744"/>
                </a:lnTo>
                <a:lnTo>
                  <a:pt x="478" y="757"/>
                </a:lnTo>
                <a:lnTo>
                  <a:pt x="463" y="757"/>
                </a:lnTo>
                <a:lnTo>
                  <a:pt x="463" y="770"/>
                </a:lnTo>
                <a:lnTo>
                  <a:pt x="449" y="770"/>
                </a:lnTo>
                <a:lnTo>
                  <a:pt x="449" y="783"/>
                </a:lnTo>
                <a:lnTo>
                  <a:pt x="435" y="783"/>
                </a:lnTo>
                <a:lnTo>
                  <a:pt x="435" y="796"/>
                </a:lnTo>
                <a:lnTo>
                  <a:pt x="421" y="796"/>
                </a:lnTo>
                <a:lnTo>
                  <a:pt x="421" y="849"/>
                </a:lnTo>
                <a:lnTo>
                  <a:pt x="435" y="849"/>
                </a:lnTo>
                <a:lnTo>
                  <a:pt x="435" y="862"/>
                </a:lnTo>
                <a:lnTo>
                  <a:pt x="449" y="862"/>
                </a:lnTo>
                <a:lnTo>
                  <a:pt x="449" y="875"/>
                </a:lnTo>
                <a:lnTo>
                  <a:pt x="506" y="875"/>
                </a:lnTo>
                <a:lnTo>
                  <a:pt x="506" y="902"/>
                </a:lnTo>
                <a:lnTo>
                  <a:pt x="492" y="902"/>
                </a:lnTo>
                <a:lnTo>
                  <a:pt x="492" y="953"/>
                </a:lnTo>
                <a:lnTo>
                  <a:pt x="478" y="953"/>
                </a:lnTo>
                <a:lnTo>
                  <a:pt x="478" y="1005"/>
                </a:lnTo>
                <a:lnTo>
                  <a:pt x="463" y="1005"/>
                </a:lnTo>
                <a:lnTo>
                  <a:pt x="463" y="1150"/>
                </a:lnTo>
                <a:lnTo>
                  <a:pt x="449" y="1150"/>
                </a:lnTo>
                <a:lnTo>
                  <a:pt x="449" y="1188"/>
                </a:lnTo>
                <a:lnTo>
                  <a:pt x="463" y="1188"/>
                </a:lnTo>
                <a:lnTo>
                  <a:pt x="463" y="1201"/>
                </a:lnTo>
                <a:lnTo>
                  <a:pt x="478" y="1201"/>
                </a:lnTo>
                <a:lnTo>
                  <a:pt x="478" y="1214"/>
                </a:lnTo>
                <a:lnTo>
                  <a:pt x="506" y="1214"/>
                </a:lnTo>
                <a:lnTo>
                  <a:pt x="506" y="1241"/>
                </a:lnTo>
                <a:lnTo>
                  <a:pt x="492" y="1241"/>
                </a:lnTo>
                <a:lnTo>
                  <a:pt x="492" y="1253"/>
                </a:lnTo>
                <a:lnTo>
                  <a:pt x="478" y="1253"/>
                </a:lnTo>
                <a:lnTo>
                  <a:pt x="478" y="1267"/>
                </a:lnTo>
                <a:lnTo>
                  <a:pt x="449" y="1267"/>
                </a:lnTo>
                <a:lnTo>
                  <a:pt x="449" y="1241"/>
                </a:lnTo>
                <a:lnTo>
                  <a:pt x="435" y="1241"/>
                </a:lnTo>
                <a:lnTo>
                  <a:pt x="435" y="1227"/>
                </a:lnTo>
                <a:lnTo>
                  <a:pt x="409" y="1227"/>
                </a:lnTo>
                <a:lnTo>
                  <a:pt x="409" y="1214"/>
                </a:lnTo>
                <a:lnTo>
                  <a:pt x="380" y="1214"/>
                </a:lnTo>
                <a:lnTo>
                  <a:pt x="380" y="1123"/>
                </a:lnTo>
                <a:lnTo>
                  <a:pt x="394" y="1123"/>
                </a:lnTo>
                <a:lnTo>
                  <a:pt x="394" y="1110"/>
                </a:lnTo>
                <a:lnTo>
                  <a:pt x="380" y="1110"/>
                </a:lnTo>
                <a:lnTo>
                  <a:pt x="380" y="1084"/>
                </a:lnTo>
                <a:lnTo>
                  <a:pt x="394" y="1084"/>
                </a:lnTo>
                <a:lnTo>
                  <a:pt x="394" y="1071"/>
                </a:lnTo>
                <a:lnTo>
                  <a:pt x="380" y="1071"/>
                </a:lnTo>
                <a:lnTo>
                  <a:pt x="380" y="1005"/>
                </a:lnTo>
                <a:lnTo>
                  <a:pt x="365" y="1005"/>
                </a:lnTo>
                <a:lnTo>
                  <a:pt x="365" y="979"/>
                </a:lnTo>
                <a:lnTo>
                  <a:pt x="380" y="979"/>
                </a:lnTo>
                <a:lnTo>
                  <a:pt x="380" y="953"/>
                </a:lnTo>
                <a:lnTo>
                  <a:pt x="365" y="953"/>
                </a:lnTo>
                <a:lnTo>
                  <a:pt x="365" y="927"/>
                </a:lnTo>
                <a:lnTo>
                  <a:pt x="351" y="927"/>
                </a:lnTo>
                <a:lnTo>
                  <a:pt x="351" y="875"/>
                </a:lnTo>
                <a:lnTo>
                  <a:pt x="337" y="875"/>
                </a:lnTo>
                <a:lnTo>
                  <a:pt x="337" y="849"/>
                </a:lnTo>
                <a:lnTo>
                  <a:pt x="323" y="849"/>
                </a:lnTo>
                <a:lnTo>
                  <a:pt x="323" y="770"/>
                </a:lnTo>
                <a:lnTo>
                  <a:pt x="309" y="770"/>
                </a:lnTo>
                <a:lnTo>
                  <a:pt x="309" y="732"/>
                </a:lnTo>
                <a:lnTo>
                  <a:pt x="296" y="732"/>
                </a:lnTo>
                <a:lnTo>
                  <a:pt x="296" y="692"/>
                </a:lnTo>
                <a:lnTo>
                  <a:pt x="281" y="692"/>
                </a:lnTo>
                <a:lnTo>
                  <a:pt x="281" y="653"/>
                </a:lnTo>
                <a:lnTo>
                  <a:pt x="267" y="653"/>
                </a:lnTo>
                <a:lnTo>
                  <a:pt x="267" y="640"/>
                </a:lnTo>
                <a:lnTo>
                  <a:pt x="253" y="640"/>
                </a:lnTo>
                <a:lnTo>
                  <a:pt x="253" y="627"/>
                </a:lnTo>
                <a:lnTo>
                  <a:pt x="239" y="627"/>
                </a:lnTo>
                <a:lnTo>
                  <a:pt x="239" y="614"/>
                </a:lnTo>
                <a:lnTo>
                  <a:pt x="225" y="614"/>
                </a:lnTo>
                <a:lnTo>
                  <a:pt x="225" y="600"/>
                </a:lnTo>
                <a:lnTo>
                  <a:pt x="211" y="600"/>
                </a:lnTo>
                <a:lnTo>
                  <a:pt x="211" y="575"/>
                </a:lnTo>
                <a:lnTo>
                  <a:pt x="197" y="575"/>
                </a:lnTo>
                <a:lnTo>
                  <a:pt x="197" y="561"/>
                </a:lnTo>
                <a:lnTo>
                  <a:pt x="182" y="561"/>
                </a:lnTo>
                <a:lnTo>
                  <a:pt x="182" y="548"/>
                </a:lnTo>
                <a:lnTo>
                  <a:pt x="169" y="548"/>
                </a:lnTo>
                <a:lnTo>
                  <a:pt x="169" y="534"/>
                </a:lnTo>
                <a:lnTo>
                  <a:pt x="154" y="534"/>
                </a:lnTo>
                <a:lnTo>
                  <a:pt x="154" y="510"/>
                </a:lnTo>
                <a:lnTo>
                  <a:pt x="141" y="510"/>
                </a:lnTo>
                <a:lnTo>
                  <a:pt x="141" y="497"/>
                </a:lnTo>
                <a:lnTo>
                  <a:pt x="126" y="497"/>
                </a:lnTo>
                <a:lnTo>
                  <a:pt x="126" y="470"/>
                </a:lnTo>
                <a:lnTo>
                  <a:pt x="112" y="470"/>
                </a:lnTo>
                <a:lnTo>
                  <a:pt x="112" y="444"/>
                </a:lnTo>
                <a:lnTo>
                  <a:pt x="98" y="444"/>
                </a:lnTo>
                <a:lnTo>
                  <a:pt x="98" y="405"/>
                </a:lnTo>
                <a:lnTo>
                  <a:pt x="84" y="405"/>
                </a:lnTo>
                <a:lnTo>
                  <a:pt x="84" y="379"/>
                </a:lnTo>
                <a:lnTo>
                  <a:pt x="70" y="379"/>
                </a:lnTo>
                <a:lnTo>
                  <a:pt x="70" y="352"/>
                </a:lnTo>
                <a:lnTo>
                  <a:pt x="57" y="352"/>
                </a:lnTo>
                <a:lnTo>
                  <a:pt x="57" y="314"/>
                </a:lnTo>
                <a:lnTo>
                  <a:pt x="43" y="314"/>
                </a:lnTo>
                <a:lnTo>
                  <a:pt x="43" y="275"/>
                </a:lnTo>
                <a:lnTo>
                  <a:pt x="29" y="275"/>
                </a:lnTo>
                <a:lnTo>
                  <a:pt x="29" y="209"/>
                </a:lnTo>
                <a:lnTo>
                  <a:pt x="14" y="209"/>
                </a:lnTo>
                <a:lnTo>
                  <a:pt x="14" y="143"/>
                </a:lnTo>
                <a:lnTo>
                  <a:pt x="0" y="143"/>
                </a:lnTo>
                <a:lnTo>
                  <a:pt x="0" y="0"/>
                </a:lnTo>
              </a:path>
            </a:pathLst>
          </a:custGeom>
          <a:solidFill>
            <a:srgbClr val="FF00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46" name="Freeform 43">
            <a:extLst>
              <a:ext uri="{FF2B5EF4-FFF2-40B4-BE49-F238E27FC236}">
                <a16:creationId xmlns:a16="http://schemas.microsoft.com/office/drawing/2014/main" id="{706E3DCD-437D-43DC-E7B0-265EED3EEF6E}"/>
              </a:ext>
            </a:extLst>
          </p:cNvPr>
          <p:cNvSpPr>
            <a:spLocks/>
          </p:cNvSpPr>
          <p:nvPr/>
        </p:nvSpPr>
        <p:spPr bwMode="auto">
          <a:xfrm>
            <a:off x="8375650" y="3665257"/>
            <a:ext cx="758825" cy="1825625"/>
          </a:xfrm>
          <a:custGeom>
            <a:avLst/>
            <a:gdLst>
              <a:gd name="T0" fmla="*/ 2147483647 w 478"/>
              <a:gd name="T1" fmla="*/ 2147483647 h 1150"/>
              <a:gd name="T2" fmla="*/ 2147483647 w 478"/>
              <a:gd name="T3" fmla="*/ 2147483647 h 1150"/>
              <a:gd name="T4" fmla="*/ 2147483647 w 478"/>
              <a:gd name="T5" fmla="*/ 2147483647 h 1150"/>
              <a:gd name="T6" fmla="*/ 2147483647 w 478"/>
              <a:gd name="T7" fmla="*/ 2147483647 h 1150"/>
              <a:gd name="T8" fmla="*/ 2147483647 w 478"/>
              <a:gd name="T9" fmla="*/ 2147483647 h 1150"/>
              <a:gd name="T10" fmla="*/ 2147483647 w 478"/>
              <a:gd name="T11" fmla="*/ 2147483647 h 1150"/>
              <a:gd name="T12" fmla="*/ 2147483647 w 478"/>
              <a:gd name="T13" fmla="*/ 2147483647 h 1150"/>
              <a:gd name="T14" fmla="*/ 2147483647 w 478"/>
              <a:gd name="T15" fmla="*/ 2147483647 h 1150"/>
              <a:gd name="T16" fmla="*/ 2147483647 w 478"/>
              <a:gd name="T17" fmla="*/ 2147483647 h 1150"/>
              <a:gd name="T18" fmla="*/ 2147483647 w 478"/>
              <a:gd name="T19" fmla="*/ 2147483647 h 1150"/>
              <a:gd name="T20" fmla="*/ 2147483647 w 478"/>
              <a:gd name="T21" fmla="*/ 2147483647 h 1150"/>
              <a:gd name="T22" fmla="*/ 2147483647 w 478"/>
              <a:gd name="T23" fmla="*/ 2147483647 h 1150"/>
              <a:gd name="T24" fmla="*/ 2147483647 w 478"/>
              <a:gd name="T25" fmla="*/ 2147483647 h 1150"/>
              <a:gd name="T26" fmla="*/ 2147483647 w 478"/>
              <a:gd name="T27" fmla="*/ 2147483647 h 1150"/>
              <a:gd name="T28" fmla="*/ 2147483647 w 478"/>
              <a:gd name="T29" fmla="*/ 2147483647 h 1150"/>
              <a:gd name="T30" fmla="*/ 2147483647 w 478"/>
              <a:gd name="T31" fmla="*/ 2147483647 h 1150"/>
              <a:gd name="T32" fmla="*/ 2147483647 w 478"/>
              <a:gd name="T33" fmla="*/ 2147483647 h 1150"/>
              <a:gd name="T34" fmla="*/ 2147483647 w 478"/>
              <a:gd name="T35" fmla="*/ 2147483647 h 1150"/>
              <a:gd name="T36" fmla="*/ 2147483647 w 478"/>
              <a:gd name="T37" fmla="*/ 2147483647 h 1150"/>
              <a:gd name="T38" fmla="*/ 2147483647 w 478"/>
              <a:gd name="T39" fmla="*/ 2147483647 h 1150"/>
              <a:gd name="T40" fmla="*/ 2147483647 w 478"/>
              <a:gd name="T41" fmla="*/ 2147483647 h 1150"/>
              <a:gd name="T42" fmla="*/ 2147483647 w 478"/>
              <a:gd name="T43" fmla="*/ 2147483647 h 1150"/>
              <a:gd name="T44" fmla="*/ 2147483647 w 478"/>
              <a:gd name="T45" fmla="*/ 2147483647 h 1150"/>
              <a:gd name="T46" fmla="*/ 2147483647 w 478"/>
              <a:gd name="T47" fmla="*/ 2147483647 h 1150"/>
              <a:gd name="T48" fmla="*/ 2147483647 w 478"/>
              <a:gd name="T49" fmla="*/ 2147483647 h 1150"/>
              <a:gd name="T50" fmla="*/ 2147483647 w 478"/>
              <a:gd name="T51" fmla="*/ 2147483647 h 1150"/>
              <a:gd name="T52" fmla="*/ 2147483647 w 478"/>
              <a:gd name="T53" fmla="*/ 2147483647 h 1150"/>
              <a:gd name="T54" fmla="*/ 2147483647 w 478"/>
              <a:gd name="T55" fmla="*/ 2147483647 h 1150"/>
              <a:gd name="T56" fmla="*/ 0 w 478"/>
              <a:gd name="T57" fmla="*/ 2147483647 h 1150"/>
              <a:gd name="T58" fmla="*/ 2147483647 w 478"/>
              <a:gd name="T59" fmla="*/ 2147483647 h 1150"/>
              <a:gd name="T60" fmla="*/ 2147483647 w 478"/>
              <a:gd name="T61" fmla="*/ 2147483647 h 1150"/>
              <a:gd name="T62" fmla="*/ 2147483647 w 478"/>
              <a:gd name="T63" fmla="*/ 2147483647 h 1150"/>
              <a:gd name="T64" fmla="*/ 2147483647 w 478"/>
              <a:gd name="T65" fmla="*/ 2147483647 h 1150"/>
              <a:gd name="T66" fmla="*/ 2147483647 w 478"/>
              <a:gd name="T67" fmla="*/ 2147483647 h 1150"/>
              <a:gd name="T68" fmla="*/ 2147483647 w 478"/>
              <a:gd name="T69" fmla="*/ 2147483647 h 1150"/>
              <a:gd name="T70" fmla="*/ 2147483647 w 478"/>
              <a:gd name="T71" fmla="*/ 2147483647 h 1150"/>
              <a:gd name="T72" fmla="*/ 2147483647 w 478"/>
              <a:gd name="T73" fmla="*/ 2147483647 h 1150"/>
              <a:gd name="T74" fmla="*/ 2147483647 w 478"/>
              <a:gd name="T75" fmla="*/ 2147483647 h 1150"/>
              <a:gd name="T76" fmla="*/ 2147483647 w 478"/>
              <a:gd name="T77" fmla="*/ 2147483647 h 1150"/>
              <a:gd name="T78" fmla="*/ 2147483647 w 478"/>
              <a:gd name="T79" fmla="*/ 2147483647 h 1150"/>
              <a:gd name="T80" fmla="*/ 2147483647 w 478"/>
              <a:gd name="T81" fmla="*/ 2147483647 h 1150"/>
              <a:gd name="T82" fmla="*/ 2147483647 w 478"/>
              <a:gd name="T83" fmla="*/ 2147483647 h 1150"/>
              <a:gd name="T84" fmla="*/ 2147483647 w 478"/>
              <a:gd name="T85" fmla="*/ 2147483647 h 1150"/>
              <a:gd name="T86" fmla="*/ 2147483647 w 478"/>
              <a:gd name="T87" fmla="*/ 2147483647 h 1150"/>
              <a:gd name="T88" fmla="*/ 2147483647 w 478"/>
              <a:gd name="T89" fmla="*/ 2147483647 h 1150"/>
              <a:gd name="T90" fmla="*/ 2147483647 w 478"/>
              <a:gd name="T91" fmla="*/ 2147483647 h 1150"/>
              <a:gd name="T92" fmla="*/ 2147483647 w 478"/>
              <a:gd name="T93" fmla="*/ 2147483647 h 1150"/>
              <a:gd name="T94" fmla="*/ 2147483647 w 478"/>
              <a:gd name="T95" fmla="*/ 2147483647 h 1150"/>
              <a:gd name="T96" fmla="*/ 2147483647 w 478"/>
              <a:gd name="T97" fmla="*/ 2147483647 h 1150"/>
              <a:gd name="T98" fmla="*/ 2147483647 w 478"/>
              <a:gd name="T99" fmla="*/ 2147483647 h 1150"/>
              <a:gd name="T100" fmla="*/ 2147483647 w 478"/>
              <a:gd name="T101" fmla="*/ 2147483647 h 1150"/>
              <a:gd name="T102" fmla="*/ 2147483647 w 478"/>
              <a:gd name="T103" fmla="*/ 2147483647 h 1150"/>
              <a:gd name="T104" fmla="*/ 2147483647 w 478"/>
              <a:gd name="T105" fmla="*/ 2147483647 h 1150"/>
              <a:gd name="T106" fmla="*/ 2147483647 w 478"/>
              <a:gd name="T107" fmla="*/ 2147483647 h 1150"/>
              <a:gd name="T108" fmla="*/ 2147483647 w 478"/>
              <a:gd name="T109" fmla="*/ 2147483647 h 1150"/>
              <a:gd name="T110" fmla="*/ 2147483647 w 478"/>
              <a:gd name="T111" fmla="*/ 2147483647 h 1150"/>
              <a:gd name="T112" fmla="*/ 2147483647 w 478"/>
              <a:gd name="T113" fmla="*/ 2147483647 h 1150"/>
              <a:gd name="T114" fmla="*/ 2147483647 w 478"/>
              <a:gd name="T115" fmla="*/ 2147483647 h 1150"/>
              <a:gd name="T116" fmla="*/ 2147483647 w 478"/>
              <a:gd name="T117" fmla="*/ 2147483647 h 1150"/>
              <a:gd name="T118" fmla="*/ 2147483647 w 478"/>
              <a:gd name="T119" fmla="*/ 2147483647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8"/>
              <a:gd name="T181" fmla="*/ 0 h 1150"/>
              <a:gd name="T182" fmla="*/ 478 w 478"/>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8" h="1150">
                <a:moveTo>
                  <a:pt x="197" y="0"/>
                </a:moveTo>
                <a:lnTo>
                  <a:pt x="210" y="0"/>
                </a:lnTo>
                <a:lnTo>
                  <a:pt x="210" y="14"/>
                </a:lnTo>
                <a:lnTo>
                  <a:pt x="224" y="14"/>
                </a:lnTo>
                <a:lnTo>
                  <a:pt x="224" y="41"/>
                </a:lnTo>
                <a:lnTo>
                  <a:pt x="239" y="41"/>
                </a:lnTo>
                <a:lnTo>
                  <a:pt x="239" y="66"/>
                </a:lnTo>
                <a:lnTo>
                  <a:pt x="252" y="66"/>
                </a:lnTo>
                <a:lnTo>
                  <a:pt x="252" y="104"/>
                </a:lnTo>
                <a:lnTo>
                  <a:pt x="267" y="104"/>
                </a:lnTo>
                <a:lnTo>
                  <a:pt x="267" y="131"/>
                </a:lnTo>
                <a:lnTo>
                  <a:pt x="280" y="131"/>
                </a:lnTo>
                <a:lnTo>
                  <a:pt x="280" y="210"/>
                </a:lnTo>
                <a:lnTo>
                  <a:pt x="294" y="210"/>
                </a:lnTo>
                <a:lnTo>
                  <a:pt x="294" y="262"/>
                </a:lnTo>
                <a:lnTo>
                  <a:pt x="308" y="262"/>
                </a:lnTo>
                <a:lnTo>
                  <a:pt x="308" y="313"/>
                </a:lnTo>
                <a:lnTo>
                  <a:pt x="322" y="313"/>
                </a:lnTo>
                <a:lnTo>
                  <a:pt x="322" y="366"/>
                </a:lnTo>
                <a:lnTo>
                  <a:pt x="337" y="366"/>
                </a:lnTo>
                <a:lnTo>
                  <a:pt x="337" y="431"/>
                </a:lnTo>
                <a:lnTo>
                  <a:pt x="351" y="431"/>
                </a:lnTo>
                <a:lnTo>
                  <a:pt x="351" y="627"/>
                </a:lnTo>
                <a:lnTo>
                  <a:pt x="364" y="627"/>
                </a:lnTo>
                <a:lnTo>
                  <a:pt x="364" y="640"/>
                </a:lnTo>
                <a:lnTo>
                  <a:pt x="378" y="640"/>
                </a:lnTo>
                <a:lnTo>
                  <a:pt x="378" y="653"/>
                </a:lnTo>
                <a:lnTo>
                  <a:pt x="392" y="653"/>
                </a:lnTo>
                <a:lnTo>
                  <a:pt x="392" y="667"/>
                </a:lnTo>
                <a:lnTo>
                  <a:pt x="378" y="667"/>
                </a:lnTo>
                <a:lnTo>
                  <a:pt x="378" y="653"/>
                </a:lnTo>
                <a:lnTo>
                  <a:pt x="364" y="653"/>
                </a:lnTo>
                <a:lnTo>
                  <a:pt x="364" y="640"/>
                </a:lnTo>
                <a:lnTo>
                  <a:pt x="351" y="640"/>
                </a:lnTo>
                <a:lnTo>
                  <a:pt x="351" y="667"/>
                </a:lnTo>
                <a:lnTo>
                  <a:pt x="337" y="667"/>
                </a:lnTo>
                <a:lnTo>
                  <a:pt x="337" y="679"/>
                </a:lnTo>
                <a:lnTo>
                  <a:pt x="322" y="679"/>
                </a:lnTo>
                <a:lnTo>
                  <a:pt x="322" y="706"/>
                </a:lnTo>
                <a:lnTo>
                  <a:pt x="308" y="706"/>
                </a:lnTo>
                <a:lnTo>
                  <a:pt x="308" y="719"/>
                </a:lnTo>
                <a:lnTo>
                  <a:pt x="294" y="719"/>
                </a:lnTo>
                <a:lnTo>
                  <a:pt x="294" y="731"/>
                </a:lnTo>
                <a:lnTo>
                  <a:pt x="280" y="731"/>
                </a:lnTo>
                <a:lnTo>
                  <a:pt x="280" y="745"/>
                </a:lnTo>
                <a:lnTo>
                  <a:pt x="294" y="745"/>
                </a:lnTo>
                <a:lnTo>
                  <a:pt x="294" y="757"/>
                </a:lnTo>
                <a:lnTo>
                  <a:pt x="337" y="757"/>
                </a:lnTo>
                <a:lnTo>
                  <a:pt x="337" y="771"/>
                </a:lnTo>
                <a:lnTo>
                  <a:pt x="392" y="771"/>
                </a:lnTo>
                <a:lnTo>
                  <a:pt x="392" y="784"/>
                </a:lnTo>
                <a:lnTo>
                  <a:pt x="462" y="784"/>
                </a:lnTo>
                <a:lnTo>
                  <a:pt x="462" y="797"/>
                </a:lnTo>
                <a:lnTo>
                  <a:pt x="477" y="797"/>
                </a:lnTo>
                <a:lnTo>
                  <a:pt x="477" y="1057"/>
                </a:lnTo>
                <a:lnTo>
                  <a:pt x="462" y="1057"/>
                </a:lnTo>
                <a:lnTo>
                  <a:pt x="462" y="1084"/>
                </a:lnTo>
                <a:lnTo>
                  <a:pt x="448" y="1084"/>
                </a:lnTo>
                <a:lnTo>
                  <a:pt x="448" y="1097"/>
                </a:lnTo>
                <a:lnTo>
                  <a:pt x="435" y="1097"/>
                </a:lnTo>
                <a:lnTo>
                  <a:pt x="435" y="1110"/>
                </a:lnTo>
                <a:lnTo>
                  <a:pt x="421" y="1110"/>
                </a:lnTo>
                <a:lnTo>
                  <a:pt x="421" y="1122"/>
                </a:lnTo>
                <a:lnTo>
                  <a:pt x="392" y="1122"/>
                </a:lnTo>
                <a:lnTo>
                  <a:pt x="392" y="1136"/>
                </a:lnTo>
                <a:lnTo>
                  <a:pt x="322" y="1136"/>
                </a:lnTo>
                <a:lnTo>
                  <a:pt x="322" y="1149"/>
                </a:lnTo>
                <a:lnTo>
                  <a:pt x="183" y="1149"/>
                </a:lnTo>
                <a:lnTo>
                  <a:pt x="183" y="1136"/>
                </a:lnTo>
                <a:lnTo>
                  <a:pt x="154" y="1136"/>
                </a:lnTo>
                <a:lnTo>
                  <a:pt x="154" y="1122"/>
                </a:lnTo>
                <a:lnTo>
                  <a:pt x="125" y="1122"/>
                </a:lnTo>
                <a:lnTo>
                  <a:pt x="125" y="1110"/>
                </a:lnTo>
                <a:lnTo>
                  <a:pt x="98" y="1110"/>
                </a:lnTo>
                <a:lnTo>
                  <a:pt x="98" y="1097"/>
                </a:lnTo>
                <a:lnTo>
                  <a:pt x="70" y="1097"/>
                </a:lnTo>
                <a:lnTo>
                  <a:pt x="70" y="1084"/>
                </a:lnTo>
                <a:lnTo>
                  <a:pt x="55" y="1084"/>
                </a:lnTo>
                <a:lnTo>
                  <a:pt x="55" y="1071"/>
                </a:lnTo>
                <a:lnTo>
                  <a:pt x="41" y="1071"/>
                </a:lnTo>
                <a:lnTo>
                  <a:pt x="41" y="1057"/>
                </a:lnTo>
                <a:lnTo>
                  <a:pt x="28" y="1057"/>
                </a:lnTo>
                <a:lnTo>
                  <a:pt x="28" y="1046"/>
                </a:lnTo>
                <a:lnTo>
                  <a:pt x="14" y="1046"/>
                </a:lnTo>
                <a:lnTo>
                  <a:pt x="14" y="1019"/>
                </a:lnTo>
                <a:lnTo>
                  <a:pt x="0" y="1019"/>
                </a:lnTo>
                <a:lnTo>
                  <a:pt x="0" y="875"/>
                </a:lnTo>
                <a:lnTo>
                  <a:pt x="14" y="875"/>
                </a:lnTo>
                <a:lnTo>
                  <a:pt x="14" y="850"/>
                </a:lnTo>
                <a:lnTo>
                  <a:pt x="28" y="850"/>
                </a:lnTo>
                <a:lnTo>
                  <a:pt x="28" y="837"/>
                </a:lnTo>
                <a:lnTo>
                  <a:pt x="41" y="837"/>
                </a:lnTo>
                <a:lnTo>
                  <a:pt x="41" y="850"/>
                </a:lnTo>
                <a:lnTo>
                  <a:pt x="28" y="850"/>
                </a:lnTo>
                <a:lnTo>
                  <a:pt x="28" y="875"/>
                </a:lnTo>
                <a:lnTo>
                  <a:pt x="14" y="875"/>
                </a:lnTo>
                <a:lnTo>
                  <a:pt x="14" y="1019"/>
                </a:lnTo>
                <a:lnTo>
                  <a:pt x="28" y="1019"/>
                </a:lnTo>
                <a:lnTo>
                  <a:pt x="28" y="1046"/>
                </a:lnTo>
                <a:lnTo>
                  <a:pt x="41" y="1046"/>
                </a:lnTo>
                <a:lnTo>
                  <a:pt x="41" y="1057"/>
                </a:lnTo>
                <a:lnTo>
                  <a:pt x="55" y="1057"/>
                </a:lnTo>
                <a:lnTo>
                  <a:pt x="55" y="1071"/>
                </a:lnTo>
                <a:lnTo>
                  <a:pt x="70" y="1071"/>
                </a:lnTo>
                <a:lnTo>
                  <a:pt x="70" y="1084"/>
                </a:lnTo>
                <a:lnTo>
                  <a:pt x="98" y="1084"/>
                </a:lnTo>
                <a:lnTo>
                  <a:pt x="98" y="1097"/>
                </a:lnTo>
                <a:lnTo>
                  <a:pt x="125" y="1097"/>
                </a:lnTo>
                <a:lnTo>
                  <a:pt x="125" y="1110"/>
                </a:lnTo>
                <a:lnTo>
                  <a:pt x="154" y="1110"/>
                </a:lnTo>
                <a:lnTo>
                  <a:pt x="154" y="1122"/>
                </a:lnTo>
                <a:lnTo>
                  <a:pt x="183" y="1122"/>
                </a:lnTo>
                <a:lnTo>
                  <a:pt x="183" y="1136"/>
                </a:lnTo>
                <a:lnTo>
                  <a:pt x="322" y="1136"/>
                </a:lnTo>
                <a:lnTo>
                  <a:pt x="322" y="1122"/>
                </a:lnTo>
                <a:lnTo>
                  <a:pt x="392" y="1122"/>
                </a:lnTo>
                <a:lnTo>
                  <a:pt x="392" y="1110"/>
                </a:lnTo>
                <a:lnTo>
                  <a:pt x="421" y="1110"/>
                </a:lnTo>
                <a:lnTo>
                  <a:pt x="421" y="1097"/>
                </a:lnTo>
                <a:lnTo>
                  <a:pt x="435" y="1097"/>
                </a:lnTo>
                <a:lnTo>
                  <a:pt x="435" y="1084"/>
                </a:lnTo>
                <a:lnTo>
                  <a:pt x="448" y="1084"/>
                </a:lnTo>
                <a:lnTo>
                  <a:pt x="448" y="1057"/>
                </a:lnTo>
                <a:lnTo>
                  <a:pt x="462" y="1057"/>
                </a:lnTo>
                <a:lnTo>
                  <a:pt x="462" y="797"/>
                </a:lnTo>
                <a:lnTo>
                  <a:pt x="392" y="797"/>
                </a:lnTo>
                <a:lnTo>
                  <a:pt x="392" y="784"/>
                </a:lnTo>
                <a:lnTo>
                  <a:pt x="337" y="784"/>
                </a:lnTo>
                <a:lnTo>
                  <a:pt x="337" y="771"/>
                </a:lnTo>
                <a:lnTo>
                  <a:pt x="294" y="771"/>
                </a:lnTo>
                <a:lnTo>
                  <a:pt x="294" y="757"/>
                </a:lnTo>
                <a:lnTo>
                  <a:pt x="267" y="757"/>
                </a:lnTo>
                <a:lnTo>
                  <a:pt x="267" y="771"/>
                </a:lnTo>
                <a:lnTo>
                  <a:pt x="239" y="771"/>
                </a:lnTo>
                <a:lnTo>
                  <a:pt x="239" y="784"/>
                </a:lnTo>
                <a:lnTo>
                  <a:pt x="224" y="784"/>
                </a:lnTo>
                <a:lnTo>
                  <a:pt x="224" y="797"/>
                </a:lnTo>
                <a:lnTo>
                  <a:pt x="197" y="797"/>
                </a:lnTo>
                <a:lnTo>
                  <a:pt x="197" y="810"/>
                </a:lnTo>
                <a:lnTo>
                  <a:pt x="154" y="810"/>
                </a:lnTo>
                <a:lnTo>
                  <a:pt x="154" y="797"/>
                </a:lnTo>
                <a:lnTo>
                  <a:pt x="197" y="797"/>
                </a:lnTo>
                <a:lnTo>
                  <a:pt x="197" y="784"/>
                </a:lnTo>
                <a:lnTo>
                  <a:pt x="224" y="784"/>
                </a:lnTo>
                <a:lnTo>
                  <a:pt x="224" y="771"/>
                </a:lnTo>
                <a:lnTo>
                  <a:pt x="239" y="771"/>
                </a:lnTo>
                <a:lnTo>
                  <a:pt x="239" y="757"/>
                </a:lnTo>
                <a:lnTo>
                  <a:pt x="252" y="757"/>
                </a:lnTo>
                <a:lnTo>
                  <a:pt x="252" y="745"/>
                </a:lnTo>
                <a:lnTo>
                  <a:pt x="267" y="745"/>
                </a:lnTo>
                <a:lnTo>
                  <a:pt x="267" y="731"/>
                </a:lnTo>
                <a:lnTo>
                  <a:pt x="280" y="731"/>
                </a:lnTo>
                <a:lnTo>
                  <a:pt x="280" y="719"/>
                </a:lnTo>
                <a:lnTo>
                  <a:pt x="294" y="719"/>
                </a:lnTo>
                <a:lnTo>
                  <a:pt x="294" y="706"/>
                </a:lnTo>
                <a:lnTo>
                  <a:pt x="308" y="706"/>
                </a:lnTo>
                <a:lnTo>
                  <a:pt x="308" y="679"/>
                </a:lnTo>
                <a:lnTo>
                  <a:pt x="322" y="679"/>
                </a:lnTo>
                <a:lnTo>
                  <a:pt x="322" y="667"/>
                </a:lnTo>
                <a:lnTo>
                  <a:pt x="337" y="667"/>
                </a:lnTo>
                <a:lnTo>
                  <a:pt x="337" y="431"/>
                </a:lnTo>
                <a:lnTo>
                  <a:pt x="322" y="431"/>
                </a:lnTo>
                <a:lnTo>
                  <a:pt x="322" y="366"/>
                </a:lnTo>
                <a:lnTo>
                  <a:pt x="308" y="366"/>
                </a:lnTo>
                <a:lnTo>
                  <a:pt x="308" y="313"/>
                </a:lnTo>
                <a:lnTo>
                  <a:pt x="294" y="313"/>
                </a:lnTo>
                <a:lnTo>
                  <a:pt x="294" y="262"/>
                </a:lnTo>
                <a:lnTo>
                  <a:pt x="280" y="262"/>
                </a:lnTo>
                <a:lnTo>
                  <a:pt x="280" y="210"/>
                </a:lnTo>
                <a:lnTo>
                  <a:pt x="267" y="210"/>
                </a:lnTo>
                <a:lnTo>
                  <a:pt x="267" y="131"/>
                </a:lnTo>
                <a:lnTo>
                  <a:pt x="252" y="131"/>
                </a:lnTo>
                <a:lnTo>
                  <a:pt x="252" y="104"/>
                </a:lnTo>
                <a:lnTo>
                  <a:pt x="239" y="104"/>
                </a:lnTo>
                <a:lnTo>
                  <a:pt x="239" y="66"/>
                </a:lnTo>
                <a:lnTo>
                  <a:pt x="224" y="66"/>
                </a:lnTo>
                <a:lnTo>
                  <a:pt x="224" y="41"/>
                </a:lnTo>
                <a:lnTo>
                  <a:pt x="210" y="41"/>
                </a:lnTo>
                <a:lnTo>
                  <a:pt x="210" y="14"/>
                </a:lnTo>
                <a:lnTo>
                  <a:pt x="197" y="14"/>
                </a:lnTo>
                <a:lnTo>
                  <a:pt x="19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47" name="Freeform 44">
            <a:extLst>
              <a:ext uri="{FF2B5EF4-FFF2-40B4-BE49-F238E27FC236}">
                <a16:creationId xmlns:a16="http://schemas.microsoft.com/office/drawing/2014/main" id="{B7D7F0A9-1771-A5BD-F8A2-BA4436164462}"/>
              </a:ext>
            </a:extLst>
          </p:cNvPr>
          <p:cNvSpPr>
            <a:spLocks/>
          </p:cNvSpPr>
          <p:nvPr/>
        </p:nvSpPr>
        <p:spPr bwMode="auto">
          <a:xfrm>
            <a:off x="9944100" y="3665257"/>
            <a:ext cx="19050" cy="17463"/>
          </a:xfrm>
          <a:custGeom>
            <a:avLst/>
            <a:gdLst>
              <a:gd name="T0" fmla="*/ 0 w 12"/>
              <a:gd name="T1" fmla="*/ 0 h 11"/>
              <a:gd name="T2" fmla="*/ 2147483647 w 12"/>
              <a:gd name="T3" fmla="*/ 0 h 11"/>
              <a:gd name="T4" fmla="*/ 2147483647 w 12"/>
              <a:gd name="T5" fmla="*/ 2147483647 h 11"/>
              <a:gd name="T6" fmla="*/ 0 w 12"/>
              <a:gd name="T7" fmla="*/ 2147483647 h 11"/>
              <a:gd name="T8" fmla="*/ 0 w 12"/>
              <a:gd name="T9" fmla="*/ 0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0" y="0"/>
                </a:moveTo>
                <a:lnTo>
                  <a:pt x="11" y="0"/>
                </a:lnTo>
                <a:lnTo>
                  <a:pt x="11" y="10"/>
                </a:lnTo>
                <a:lnTo>
                  <a:pt x="0" y="10"/>
                </a:lnTo>
                <a:lnTo>
                  <a:pt x="0" y="0"/>
                </a:lnTo>
              </a:path>
            </a:pathLst>
          </a:custGeom>
          <a:solidFill>
            <a:srgbClr val="FF844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48" name="Freeform 45">
            <a:extLst>
              <a:ext uri="{FF2B5EF4-FFF2-40B4-BE49-F238E27FC236}">
                <a16:creationId xmlns:a16="http://schemas.microsoft.com/office/drawing/2014/main" id="{C6E84726-255E-6949-D147-C0DB1DF445E9}"/>
              </a:ext>
            </a:extLst>
          </p:cNvPr>
          <p:cNvSpPr>
            <a:spLocks/>
          </p:cNvSpPr>
          <p:nvPr/>
        </p:nvSpPr>
        <p:spPr bwMode="auto">
          <a:xfrm>
            <a:off x="8936038" y="3685895"/>
            <a:ext cx="422275" cy="392112"/>
          </a:xfrm>
          <a:custGeom>
            <a:avLst/>
            <a:gdLst>
              <a:gd name="T0" fmla="*/ 0 w 266"/>
              <a:gd name="T1" fmla="*/ 0 h 247"/>
              <a:gd name="T2" fmla="*/ 2147483647 w 266"/>
              <a:gd name="T3" fmla="*/ 0 h 247"/>
              <a:gd name="T4" fmla="*/ 2147483647 w 266"/>
              <a:gd name="T5" fmla="*/ 2147483647 h 247"/>
              <a:gd name="T6" fmla="*/ 2147483647 w 266"/>
              <a:gd name="T7" fmla="*/ 2147483647 h 247"/>
              <a:gd name="T8" fmla="*/ 2147483647 w 266"/>
              <a:gd name="T9" fmla="*/ 2147483647 h 247"/>
              <a:gd name="T10" fmla="*/ 2147483647 w 266"/>
              <a:gd name="T11" fmla="*/ 2147483647 h 247"/>
              <a:gd name="T12" fmla="*/ 2147483647 w 266"/>
              <a:gd name="T13" fmla="*/ 2147483647 h 247"/>
              <a:gd name="T14" fmla="*/ 2147483647 w 266"/>
              <a:gd name="T15" fmla="*/ 2147483647 h 247"/>
              <a:gd name="T16" fmla="*/ 2147483647 w 266"/>
              <a:gd name="T17" fmla="*/ 2147483647 h 247"/>
              <a:gd name="T18" fmla="*/ 2147483647 w 266"/>
              <a:gd name="T19" fmla="*/ 2147483647 h 247"/>
              <a:gd name="T20" fmla="*/ 2147483647 w 266"/>
              <a:gd name="T21" fmla="*/ 2147483647 h 247"/>
              <a:gd name="T22" fmla="*/ 2147483647 w 266"/>
              <a:gd name="T23" fmla="*/ 2147483647 h 247"/>
              <a:gd name="T24" fmla="*/ 2147483647 w 266"/>
              <a:gd name="T25" fmla="*/ 2147483647 h 247"/>
              <a:gd name="T26" fmla="*/ 2147483647 w 266"/>
              <a:gd name="T27" fmla="*/ 2147483647 h 247"/>
              <a:gd name="T28" fmla="*/ 2147483647 w 266"/>
              <a:gd name="T29" fmla="*/ 2147483647 h 247"/>
              <a:gd name="T30" fmla="*/ 2147483647 w 266"/>
              <a:gd name="T31" fmla="*/ 2147483647 h 247"/>
              <a:gd name="T32" fmla="*/ 2147483647 w 266"/>
              <a:gd name="T33" fmla="*/ 2147483647 h 247"/>
              <a:gd name="T34" fmla="*/ 2147483647 w 266"/>
              <a:gd name="T35" fmla="*/ 2147483647 h 247"/>
              <a:gd name="T36" fmla="*/ 2147483647 w 266"/>
              <a:gd name="T37" fmla="*/ 2147483647 h 247"/>
              <a:gd name="T38" fmla="*/ 2147483647 w 266"/>
              <a:gd name="T39" fmla="*/ 2147483647 h 247"/>
              <a:gd name="T40" fmla="*/ 2147483647 w 266"/>
              <a:gd name="T41" fmla="*/ 2147483647 h 247"/>
              <a:gd name="T42" fmla="*/ 2147483647 w 266"/>
              <a:gd name="T43" fmla="*/ 2147483647 h 247"/>
              <a:gd name="T44" fmla="*/ 2147483647 w 266"/>
              <a:gd name="T45" fmla="*/ 2147483647 h 247"/>
              <a:gd name="T46" fmla="*/ 2147483647 w 266"/>
              <a:gd name="T47" fmla="*/ 2147483647 h 247"/>
              <a:gd name="T48" fmla="*/ 2147483647 w 266"/>
              <a:gd name="T49" fmla="*/ 2147483647 h 247"/>
              <a:gd name="T50" fmla="*/ 2147483647 w 266"/>
              <a:gd name="T51" fmla="*/ 2147483647 h 247"/>
              <a:gd name="T52" fmla="*/ 2147483647 w 266"/>
              <a:gd name="T53" fmla="*/ 2147483647 h 247"/>
              <a:gd name="T54" fmla="*/ 2147483647 w 266"/>
              <a:gd name="T55" fmla="*/ 2147483647 h 247"/>
              <a:gd name="T56" fmla="*/ 2147483647 w 266"/>
              <a:gd name="T57" fmla="*/ 2147483647 h 247"/>
              <a:gd name="T58" fmla="*/ 2147483647 w 266"/>
              <a:gd name="T59" fmla="*/ 2147483647 h 247"/>
              <a:gd name="T60" fmla="*/ 2147483647 w 266"/>
              <a:gd name="T61" fmla="*/ 2147483647 h 247"/>
              <a:gd name="T62" fmla="*/ 2147483647 w 266"/>
              <a:gd name="T63" fmla="*/ 2147483647 h 247"/>
              <a:gd name="T64" fmla="*/ 2147483647 w 266"/>
              <a:gd name="T65" fmla="*/ 2147483647 h 247"/>
              <a:gd name="T66" fmla="*/ 2147483647 w 266"/>
              <a:gd name="T67" fmla="*/ 2147483647 h 247"/>
              <a:gd name="T68" fmla="*/ 2147483647 w 266"/>
              <a:gd name="T69" fmla="*/ 2147483647 h 247"/>
              <a:gd name="T70" fmla="*/ 2147483647 w 266"/>
              <a:gd name="T71" fmla="*/ 2147483647 h 247"/>
              <a:gd name="T72" fmla="*/ 2147483647 w 266"/>
              <a:gd name="T73" fmla="*/ 2147483647 h 247"/>
              <a:gd name="T74" fmla="*/ 2147483647 w 266"/>
              <a:gd name="T75" fmla="*/ 2147483647 h 247"/>
              <a:gd name="T76" fmla="*/ 2147483647 w 266"/>
              <a:gd name="T77" fmla="*/ 2147483647 h 247"/>
              <a:gd name="T78" fmla="*/ 2147483647 w 266"/>
              <a:gd name="T79" fmla="*/ 2147483647 h 247"/>
              <a:gd name="T80" fmla="*/ 2147483647 w 266"/>
              <a:gd name="T81" fmla="*/ 2147483647 h 247"/>
              <a:gd name="T82" fmla="*/ 2147483647 w 266"/>
              <a:gd name="T83" fmla="*/ 2147483647 h 247"/>
              <a:gd name="T84" fmla="*/ 2147483647 w 266"/>
              <a:gd name="T85" fmla="*/ 2147483647 h 247"/>
              <a:gd name="T86" fmla="*/ 2147483647 w 266"/>
              <a:gd name="T87" fmla="*/ 2147483647 h 247"/>
              <a:gd name="T88" fmla="*/ 2147483647 w 266"/>
              <a:gd name="T89" fmla="*/ 2147483647 h 247"/>
              <a:gd name="T90" fmla="*/ 2147483647 w 266"/>
              <a:gd name="T91" fmla="*/ 2147483647 h 247"/>
              <a:gd name="T92" fmla="*/ 2147483647 w 266"/>
              <a:gd name="T93" fmla="*/ 2147483647 h 247"/>
              <a:gd name="T94" fmla="*/ 2147483647 w 266"/>
              <a:gd name="T95" fmla="*/ 2147483647 h 247"/>
              <a:gd name="T96" fmla="*/ 2147483647 w 266"/>
              <a:gd name="T97" fmla="*/ 2147483647 h 247"/>
              <a:gd name="T98" fmla="*/ 2147483647 w 266"/>
              <a:gd name="T99" fmla="*/ 2147483647 h 247"/>
              <a:gd name="T100" fmla="*/ 2147483647 w 266"/>
              <a:gd name="T101" fmla="*/ 2147483647 h 247"/>
              <a:gd name="T102" fmla="*/ 2147483647 w 266"/>
              <a:gd name="T103" fmla="*/ 2147483647 h 247"/>
              <a:gd name="T104" fmla="*/ 2147483647 w 266"/>
              <a:gd name="T105" fmla="*/ 2147483647 h 247"/>
              <a:gd name="T106" fmla="*/ 2147483647 w 266"/>
              <a:gd name="T107" fmla="*/ 2147483647 h 247"/>
              <a:gd name="T108" fmla="*/ 2147483647 w 266"/>
              <a:gd name="T109" fmla="*/ 2147483647 h 247"/>
              <a:gd name="T110" fmla="*/ 2147483647 w 266"/>
              <a:gd name="T111" fmla="*/ 2147483647 h 247"/>
              <a:gd name="T112" fmla="*/ 2147483647 w 266"/>
              <a:gd name="T113" fmla="*/ 2147483647 h 247"/>
              <a:gd name="T114" fmla="*/ 2147483647 w 266"/>
              <a:gd name="T115" fmla="*/ 2147483647 h 247"/>
              <a:gd name="T116" fmla="*/ 2147483647 w 266"/>
              <a:gd name="T117" fmla="*/ 2147483647 h 247"/>
              <a:gd name="T118" fmla="*/ 0 w 266"/>
              <a:gd name="T119" fmla="*/ 2147483647 h 247"/>
              <a:gd name="T120" fmla="*/ 0 w 266"/>
              <a:gd name="T121" fmla="*/ 0 h 2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6"/>
              <a:gd name="T184" fmla="*/ 0 h 247"/>
              <a:gd name="T185" fmla="*/ 266 w 266"/>
              <a:gd name="T186" fmla="*/ 247 h 2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6" h="247">
                <a:moveTo>
                  <a:pt x="0" y="0"/>
                </a:moveTo>
                <a:lnTo>
                  <a:pt x="14" y="0"/>
                </a:lnTo>
                <a:lnTo>
                  <a:pt x="14" y="13"/>
                </a:lnTo>
                <a:lnTo>
                  <a:pt x="41" y="13"/>
                </a:lnTo>
                <a:lnTo>
                  <a:pt x="41" y="26"/>
                </a:lnTo>
                <a:lnTo>
                  <a:pt x="68" y="26"/>
                </a:lnTo>
                <a:lnTo>
                  <a:pt x="68" y="39"/>
                </a:lnTo>
                <a:lnTo>
                  <a:pt x="97" y="39"/>
                </a:lnTo>
                <a:lnTo>
                  <a:pt x="97" y="52"/>
                </a:lnTo>
                <a:lnTo>
                  <a:pt x="125" y="52"/>
                </a:lnTo>
                <a:lnTo>
                  <a:pt x="125" y="64"/>
                </a:lnTo>
                <a:lnTo>
                  <a:pt x="154" y="64"/>
                </a:lnTo>
                <a:lnTo>
                  <a:pt x="154" y="77"/>
                </a:lnTo>
                <a:lnTo>
                  <a:pt x="182" y="77"/>
                </a:lnTo>
                <a:lnTo>
                  <a:pt x="182" y="90"/>
                </a:lnTo>
                <a:lnTo>
                  <a:pt x="223" y="90"/>
                </a:lnTo>
                <a:lnTo>
                  <a:pt x="223" y="129"/>
                </a:lnTo>
                <a:lnTo>
                  <a:pt x="237" y="129"/>
                </a:lnTo>
                <a:lnTo>
                  <a:pt x="237" y="143"/>
                </a:lnTo>
                <a:lnTo>
                  <a:pt x="250" y="143"/>
                </a:lnTo>
                <a:lnTo>
                  <a:pt x="250" y="155"/>
                </a:lnTo>
                <a:lnTo>
                  <a:pt x="265" y="155"/>
                </a:lnTo>
                <a:lnTo>
                  <a:pt x="265" y="182"/>
                </a:lnTo>
                <a:lnTo>
                  <a:pt x="250" y="182"/>
                </a:lnTo>
                <a:lnTo>
                  <a:pt x="250" y="194"/>
                </a:lnTo>
                <a:lnTo>
                  <a:pt x="237" y="194"/>
                </a:lnTo>
                <a:lnTo>
                  <a:pt x="237" y="220"/>
                </a:lnTo>
                <a:lnTo>
                  <a:pt x="223" y="220"/>
                </a:lnTo>
                <a:lnTo>
                  <a:pt x="223" y="246"/>
                </a:lnTo>
                <a:lnTo>
                  <a:pt x="209" y="246"/>
                </a:lnTo>
                <a:lnTo>
                  <a:pt x="209" y="182"/>
                </a:lnTo>
                <a:lnTo>
                  <a:pt x="196" y="182"/>
                </a:lnTo>
                <a:lnTo>
                  <a:pt x="196" y="220"/>
                </a:lnTo>
                <a:lnTo>
                  <a:pt x="182" y="220"/>
                </a:lnTo>
                <a:lnTo>
                  <a:pt x="182" y="208"/>
                </a:lnTo>
                <a:lnTo>
                  <a:pt x="167" y="208"/>
                </a:lnTo>
                <a:lnTo>
                  <a:pt x="167" y="194"/>
                </a:lnTo>
                <a:lnTo>
                  <a:pt x="154" y="194"/>
                </a:lnTo>
                <a:lnTo>
                  <a:pt x="154" y="182"/>
                </a:lnTo>
                <a:lnTo>
                  <a:pt x="139" y="182"/>
                </a:lnTo>
                <a:lnTo>
                  <a:pt x="139" y="169"/>
                </a:lnTo>
                <a:lnTo>
                  <a:pt x="125" y="169"/>
                </a:lnTo>
                <a:lnTo>
                  <a:pt x="125" y="155"/>
                </a:lnTo>
                <a:lnTo>
                  <a:pt x="110" y="155"/>
                </a:lnTo>
                <a:lnTo>
                  <a:pt x="110" y="143"/>
                </a:lnTo>
                <a:lnTo>
                  <a:pt x="97" y="143"/>
                </a:lnTo>
                <a:lnTo>
                  <a:pt x="97" y="116"/>
                </a:lnTo>
                <a:lnTo>
                  <a:pt x="83" y="116"/>
                </a:lnTo>
                <a:lnTo>
                  <a:pt x="83" y="103"/>
                </a:lnTo>
                <a:lnTo>
                  <a:pt x="68" y="103"/>
                </a:lnTo>
                <a:lnTo>
                  <a:pt x="68" y="90"/>
                </a:lnTo>
                <a:lnTo>
                  <a:pt x="55" y="90"/>
                </a:lnTo>
                <a:lnTo>
                  <a:pt x="55" y="77"/>
                </a:lnTo>
                <a:lnTo>
                  <a:pt x="41" y="77"/>
                </a:lnTo>
                <a:lnTo>
                  <a:pt x="41" y="64"/>
                </a:lnTo>
                <a:lnTo>
                  <a:pt x="26" y="64"/>
                </a:lnTo>
                <a:lnTo>
                  <a:pt x="26" y="39"/>
                </a:lnTo>
                <a:lnTo>
                  <a:pt x="14" y="39"/>
                </a:lnTo>
                <a:lnTo>
                  <a:pt x="14" y="13"/>
                </a:lnTo>
                <a:lnTo>
                  <a:pt x="0" y="13"/>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49" name="Freeform 46">
            <a:extLst>
              <a:ext uri="{FF2B5EF4-FFF2-40B4-BE49-F238E27FC236}">
                <a16:creationId xmlns:a16="http://schemas.microsoft.com/office/drawing/2014/main" id="{699C9BDF-38C5-DC16-DEDD-DCF8DF5B9F5D}"/>
              </a:ext>
            </a:extLst>
          </p:cNvPr>
          <p:cNvSpPr>
            <a:spLocks/>
          </p:cNvSpPr>
          <p:nvPr/>
        </p:nvSpPr>
        <p:spPr bwMode="auto">
          <a:xfrm>
            <a:off x="9496425" y="3728757"/>
            <a:ext cx="422275" cy="349250"/>
          </a:xfrm>
          <a:custGeom>
            <a:avLst/>
            <a:gdLst>
              <a:gd name="T0" fmla="*/ 2147483647 w 266"/>
              <a:gd name="T1" fmla="*/ 0 h 220"/>
              <a:gd name="T2" fmla="*/ 2147483647 w 266"/>
              <a:gd name="T3" fmla="*/ 0 h 220"/>
              <a:gd name="T4" fmla="*/ 2147483647 w 266"/>
              <a:gd name="T5" fmla="*/ 2147483647 h 220"/>
              <a:gd name="T6" fmla="*/ 2147483647 w 266"/>
              <a:gd name="T7" fmla="*/ 2147483647 h 220"/>
              <a:gd name="T8" fmla="*/ 2147483647 w 266"/>
              <a:gd name="T9" fmla="*/ 2147483647 h 220"/>
              <a:gd name="T10" fmla="*/ 2147483647 w 266"/>
              <a:gd name="T11" fmla="*/ 2147483647 h 220"/>
              <a:gd name="T12" fmla="*/ 2147483647 w 266"/>
              <a:gd name="T13" fmla="*/ 2147483647 h 220"/>
              <a:gd name="T14" fmla="*/ 2147483647 w 266"/>
              <a:gd name="T15" fmla="*/ 2147483647 h 220"/>
              <a:gd name="T16" fmla="*/ 2147483647 w 266"/>
              <a:gd name="T17" fmla="*/ 2147483647 h 220"/>
              <a:gd name="T18" fmla="*/ 2147483647 w 266"/>
              <a:gd name="T19" fmla="*/ 2147483647 h 220"/>
              <a:gd name="T20" fmla="*/ 2147483647 w 266"/>
              <a:gd name="T21" fmla="*/ 2147483647 h 220"/>
              <a:gd name="T22" fmla="*/ 2147483647 w 266"/>
              <a:gd name="T23" fmla="*/ 2147483647 h 220"/>
              <a:gd name="T24" fmla="*/ 2147483647 w 266"/>
              <a:gd name="T25" fmla="*/ 2147483647 h 220"/>
              <a:gd name="T26" fmla="*/ 2147483647 w 266"/>
              <a:gd name="T27" fmla="*/ 2147483647 h 220"/>
              <a:gd name="T28" fmla="*/ 2147483647 w 266"/>
              <a:gd name="T29" fmla="*/ 2147483647 h 220"/>
              <a:gd name="T30" fmla="*/ 2147483647 w 266"/>
              <a:gd name="T31" fmla="*/ 2147483647 h 220"/>
              <a:gd name="T32" fmla="*/ 2147483647 w 266"/>
              <a:gd name="T33" fmla="*/ 2147483647 h 220"/>
              <a:gd name="T34" fmla="*/ 2147483647 w 266"/>
              <a:gd name="T35" fmla="*/ 2147483647 h 220"/>
              <a:gd name="T36" fmla="*/ 2147483647 w 266"/>
              <a:gd name="T37" fmla="*/ 2147483647 h 220"/>
              <a:gd name="T38" fmla="*/ 2147483647 w 266"/>
              <a:gd name="T39" fmla="*/ 2147483647 h 220"/>
              <a:gd name="T40" fmla="*/ 2147483647 w 266"/>
              <a:gd name="T41" fmla="*/ 2147483647 h 220"/>
              <a:gd name="T42" fmla="*/ 2147483647 w 266"/>
              <a:gd name="T43" fmla="*/ 2147483647 h 220"/>
              <a:gd name="T44" fmla="*/ 2147483647 w 266"/>
              <a:gd name="T45" fmla="*/ 2147483647 h 220"/>
              <a:gd name="T46" fmla="*/ 2147483647 w 266"/>
              <a:gd name="T47" fmla="*/ 2147483647 h 220"/>
              <a:gd name="T48" fmla="*/ 2147483647 w 266"/>
              <a:gd name="T49" fmla="*/ 2147483647 h 220"/>
              <a:gd name="T50" fmla="*/ 2147483647 w 266"/>
              <a:gd name="T51" fmla="*/ 2147483647 h 220"/>
              <a:gd name="T52" fmla="*/ 2147483647 w 266"/>
              <a:gd name="T53" fmla="*/ 2147483647 h 220"/>
              <a:gd name="T54" fmla="*/ 2147483647 w 266"/>
              <a:gd name="T55" fmla="*/ 2147483647 h 220"/>
              <a:gd name="T56" fmla="*/ 2147483647 w 266"/>
              <a:gd name="T57" fmla="*/ 2147483647 h 220"/>
              <a:gd name="T58" fmla="*/ 2147483647 w 266"/>
              <a:gd name="T59" fmla="*/ 2147483647 h 220"/>
              <a:gd name="T60" fmla="*/ 2147483647 w 266"/>
              <a:gd name="T61" fmla="*/ 2147483647 h 220"/>
              <a:gd name="T62" fmla="*/ 2147483647 w 266"/>
              <a:gd name="T63" fmla="*/ 2147483647 h 220"/>
              <a:gd name="T64" fmla="*/ 2147483647 w 266"/>
              <a:gd name="T65" fmla="*/ 2147483647 h 220"/>
              <a:gd name="T66" fmla="*/ 2147483647 w 266"/>
              <a:gd name="T67" fmla="*/ 2147483647 h 220"/>
              <a:gd name="T68" fmla="*/ 2147483647 w 266"/>
              <a:gd name="T69" fmla="*/ 2147483647 h 220"/>
              <a:gd name="T70" fmla="*/ 0 w 266"/>
              <a:gd name="T71" fmla="*/ 2147483647 h 220"/>
              <a:gd name="T72" fmla="*/ 0 w 266"/>
              <a:gd name="T73" fmla="*/ 2147483647 h 220"/>
              <a:gd name="T74" fmla="*/ 2147483647 w 266"/>
              <a:gd name="T75" fmla="*/ 2147483647 h 220"/>
              <a:gd name="T76" fmla="*/ 2147483647 w 266"/>
              <a:gd name="T77" fmla="*/ 2147483647 h 220"/>
              <a:gd name="T78" fmla="*/ 2147483647 w 266"/>
              <a:gd name="T79" fmla="*/ 2147483647 h 220"/>
              <a:gd name="T80" fmla="*/ 2147483647 w 266"/>
              <a:gd name="T81" fmla="*/ 2147483647 h 220"/>
              <a:gd name="T82" fmla="*/ 2147483647 w 266"/>
              <a:gd name="T83" fmla="*/ 2147483647 h 220"/>
              <a:gd name="T84" fmla="*/ 2147483647 w 266"/>
              <a:gd name="T85" fmla="*/ 2147483647 h 220"/>
              <a:gd name="T86" fmla="*/ 2147483647 w 266"/>
              <a:gd name="T87" fmla="*/ 2147483647 h 220"/>
              <a:gd name="T88" fmla="*/ 2147483647 w 266"/>
              <a:gd name="T89" fmla="*/ 2147483647 h 220"/>
              <a:gd name="T90" fmla="*/ 2147483647 w 266"/>
              <a:gd name="T91" fmla="*/ 2147483647 h 220"/>
              <a:gd name="T92" fmla="*/ 2147483647 w 266"/>
              <a:gd name="T93" fmla="*/ 2147483647 h 220"/>
              <a:gd name="T94" fmla="*/ 2147483647 w 266"/>
              <a:gd name="T95" fmla="*/ 2147483647 h 220"/>
              <a:gd name="T96" fmla="*/ 2147483647 w 266"/>
              <a:gd name="T97" fmla="*/ 2147483647 h 220"/>
              <a:gd name="T98" fmla="*/ 2147483647 w 266"/>
              <a:gd name="T99" fmla="*/ 2147483647 h 220"/>
              <a:gd name="T100" fmla="*/ 2147483647 w 266"/>
              <a:gd name="T101" fmla="*/ 2147483647 h 220"/>
              <a:gd name="T102" fmla="*/ 2147483647 w 266"/>
              <a:gd name="T103" fmla="*/ 2147483647 h 220"/>
              <a:gd name="T104" fmla="*/ 2147483647 w 266"/>
              <a:gd name="T105" fmla="*/ 2147483647 h 220"/>
              <a:gd name="T106" fmla="*/ 2147483647 w 266"/>
              <a:gd name="T107" fmla="*/ 2147483647 h 220"/>
              <a:gd name="T108" fmla="*/ 2147483647 w 266"/>
              <a:gd name="T109" fmla="*/ 2147483647 h 220"/>
              <a:gd name="T110" fmla="*/ 2147483647 w 266"/>
              <a:gd name="T111" fmla="*/ 2147483647 h 220"/>
              <a:gd name="T112" fmla="*/ 2147483647 w 266"/>
              <a:gd name="T113" fmla="*/ 2147483647 h 220"/>
              <a:gd name="T114" fmla="*/ 2147483647 w 266"/>
              <a:gd name="T115" fmla="*/ 2147483647 h 220"/>
              <a:gd name="T116" fmla="*/ 2147483647 w 266"/>
              <a:gd name="T117" fmla="*/ 0 h 2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6"/>
              <a:gd name="T178" fmla="*/ 0 h 220"/>
              <a:gd name="T179" fmla="*/ 266 w 266"/>
              <a:gd name="T180" fmla="*/ 220 h 2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6" h="220">
                <a:moveTo>
                  <a:pt x="251" y="0"/>
                </a:moveTo>
                <a:lnTo>
                  <a:pt x="265" y="0"/>
                </a:lnTo>
                <a:lnTo>
                  <a:pt x="265" y="25"/>
                </a:lnTo>
                <a:lnTo>
                  <a:pt x="251" y="25"/>
                </a:lnTo>
                <a:lnTo>
                  <a:pt x="251" y="51"/>
                </a:lnTo>
                <a:lnTo>
                  <a:pt x="238" y="51"/>
                </a:lnTo>
                <a:lnTo>
                  <a:pt x="238" y="63"/>
                </a:lnTo>
                <a:lnTo>
                  <a:pt x="223" y="63"/>
                </a:lnTo>
                <a:lnTo>
                  <a:pt x="223" y="90"/>
                </a:lnTo>
                <a:lnTo>
                  <a:pt x="209" y="90"/>
                </a:lnTo>
                <a:lnTo>
                  <a:pt x="209" y="102"/>
                </a:lnTo>
                <a:lnTo>
                  <a:pt x="196" y="102"/>
                </a:lnTo>
                <a:lnTo>
                  <a:pt x="196" y="116"/>
                </a:lnTo>
                <a:lnTo>
                  <a:pt x="182" y="116"/>
                </a:lnTo>
                <a:lnTo>
                  <a:pt x="182" y="128"/>
                </a:lnTo>
                <a:lnTo>
                  <a:pt x="168" y="128"/>
                </a:lnTo>
                <a:lnTo>
                  <a:pt x="168" y="142"/>
                </a:lnTo>
                <a:lnTo>
                  <a:pt x="154" y="142"/>
                </a:lnTo>
                <a:lnTo>
                  <a:pt x="154" y="155"/>
                </a:lnTo>
                <a:lnTo>
                  <a:pt x="140" y="155"/>
                </a:lnTo>
                <a:lnTo>
                  <a:pt x="140" y="167"/>
                </a:lnTo>
                <a:lnTo>
                  <a:pt x="125" y="167"/>
                </a:lnTo>
                <a:lnTo>
                  <a:pt x="125" y="181"/>
                </a:lnTo>
                <a:lnTo>
                  <a:pt x="111" y="181"/>
                </a:lnTo>
                <a:lnTo>
                  <a:pt x="111" y="205"/>
                </a:lnTo>
                <a:lnTo>
                  <a:pt x="98" y="205"/>
                </a:lnTo>
                <a:lnTo>
                  <a:pt x="98" y="219"/>
                </a:lnTo>
                <a:lnTo>
                  <a:pt x="69" y="219"/>
                </a:lnTo>
                <a:lnTo>
                  <a:pt x="69" y="205"/>
                </a:lnTo>
                <a:lnTo>
                  <a:pt x="56" y="205"/>
                </a:lnTo>
                <a:lnTo>
                  <a:pt x="56" y="181"/>
                </a:lnTo>
                <a:lnTo>
                  <a:pt x="41" y="181"/>
                </a:lnTo>
                <a:lnTo>
                  <a:pt x="41" y="167"/>
                </a:lnTo>
                <a:lnTo>
                  <a:pt x="27" y="167"/>
                </a:lnTo>
                <a:lnTo>
                  <a:pt x="27" y="155"/>
                </a:lnTo>
                <a:lnTo>
                  <a:pt x="0" y="155"/>
                </a:lnTo>
                <a:lnTo>
                  <a:pt x="0" y="128"/>
                </a:lnTo>
                <a:lnTo>
                  <a:pt x="14" y="128"/>
                </a:lnTo>
                <a:lnTo>
                  <a:pt x="14" y="116"/>
                </a:lnTo>
                <a:lnTo>
                  <a:pt x="27" y="116"/>
                </a:lnTo>
                <a:lnTo>
                  <a:pt x="27" y="102"/>
                </a:lnTo>
                <a:lnTo>
                  <a:pt x="41" y="102"/>
                </a:lnTo>
                <a:lnTo>
                  <a:pt x="41" y="90"/>
                </a:lnTo>
                <a:lnTo>
                  <a:pt x="56" y="90"/>
                </a:lnTo>
                <a:lnTo>
                  <a:pt x="56" y="102"/>
                </a:lnTo>
                <a:lnTo>
                  <a:pt x="69" y="102"/>
                </a:lnTo>
                <a:lnTo>
                  <a:pt x="69" y="128"/>
                </a:lnTo>
                <a:lnTo>
                  <a:pt x="83" y="128"/>
                </a:lnTo>
                <a:lnTo>
                  <a:pt x="83" y="90"/>
                </a:lnTo>
                <a:lnTo>
                  <a:pt x="69" y="90"/>
                </a:lnTo>
                <a:lnTo>
                  <a:pt x="69" y="51"/>
                </a:lnTo>
                <a:lnTo>
                  <a:pt x="182" y="51"/>
                </a:lnTo>
                <a:lnTo>
                  <a:pt x="182" y="38"/>
                </a:lnTo>
                <a:lnTo>
                  <a:pt x="209" y="38"/>
                </a:lnTo>
                <a:lnTo>
                  <a:pt x="209" y="25"/>
                </a:lnTo>
                <a:lnTo>
                  <a:pt x="238" y="25"/>
                </a:lnTo>
                <a:lnTo>
                  <a:pt x="238" y="13"/>
                </a:lnTo>
                <a:lnTo>
                  <a:pt x="251" y="13"/>
                </a:lnTo>
                <a:lnTo>
                  <a:pt x="25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50" name="Freeform 47">
            <a:extLst>
              <a:ext uri="{FF2B5EF4-FFF2-40B4-BE49-F238E27FC236}">
                <a16:creationId xmlns:a16="http://schemas.microsoft.com/office/drawing/2014/main" id="{365B5777-F5B5-FB89-C12C-2167ED7F043E}"/>
              </a:ext>
            </a:extLst>
          </p:cNvPr>
          <p:cNvSpPr>
            <a:spLocks/>
          </p:cNvSpPr>
          <p:nvPr/>
        </p:nvSpPr>
        <p:spPr bwMode="auto">
          <a:xfrm>
            <a:off x="10325100" y="3831945"/>
            <a:ext cx="533400" cy="744537"/>
          </a:xfrm>
          <a:custGeom>
            <a:avLst/>
            <a:gdLst>
              <a:gd name="T0" fmla="*/ 2147483647 w 336"/>
              <a:gd name="T1" fmla="*/ 0 h 469"/>
              <a:gd name="T2" fmla="*/ 2147483647 w 336"/>
              <a:gd name="T3" fmla="*/ 2147483647 h 469"/>
              <a:gd name="T4" fmla="*/ 2147483647 w 336"/>
              <a:gd name="T5" fmla="*/ 2147483647 h 469"/>
              <a:gd name="T6" fmla="*/ 2147483647 w 336"/>
              <a:gd name="T7" fmla="*/ 2147483647 h 469"/>
              <a:gd name="T8" fmla="*/ 2147483647 w 336"/>
              <a:gd name="T9" fmla="*/ 2147483647 h 469"/>
              <a:gd name="T10" fmla="*/ 2147483647 w 336"/>
              <a:gd name="T11" fmla="*/ 2147483647 h 469"/>
              <a:gd name="T12" fmla="*/ 2147483647 w 336"/>
              <a:gd name="T13" fmla="*/ 2147483647 h 469"/>
              <a:gd name="T14" fmla="*/ 2147483647 w 336"/>
              <a:gd name="T15" fmla="*/ 2147483647 h 469"/>
              <a:gd name="T16" fmla="*/ 2147483647 w 336"/>
              <a:gd name="T17" fmla="*/ 2147483647 h 469"/>
              <a:gd name="T18" fmla="*/ 2147483647 w 336"/>
              <a:gd name="T19" fmla="*/ 2147483647 h 469"/>
              <a:gd name="T20" fmla="*/ 2147483647 w 336"/>
              <a:gd name="T21" fmla="*/ 2147483647 h 469"/>
              <a:gd name="T22" fmla="*/ 2147483647 w 336"/>
              <a:gd name="T23" fmla="*/ 2147483647 h 469"/>
              <a:gd name="T24" fmla="*/ 2147483647 w 336"/>
              <a:gd name="T25" fmla="*/ 2147483647 h 469"/>
              <a:gd name="T26" fmla="*/ 2147483647 w 336"/>
              <a:gd name="T27" fmla="*/ 2147483647 h 469"/>
              <a:gd name="T28" fmla="*/ 2147483647 w 336"/>
              <a:gd name="T29" fmla="*/ 2147483647 h 469"/>
              <a:gd name="T30" fmla="*/ 2147483647 w 336"/>
              <a:gd name="T31" fmla="*/ 2147483647 h 469"/>
              <a:gd name="T32" fmla="*/ 2147483647 w 336"/>
              <a:gd name="T33" fmla="*/ 2147483647 h 469"/>
              <a:gd name="T34" fmla="*/ 2147483647 w 336"/>
              <a:gd name="T35" fmla="*/ 2147483647 h 469"/>
              <a:gd name="T36" fmla="*/ 2147483647 w 336"/>
              <a:gd name="T37" fmla="*/ 2147483647 h 469"/>
              <a:gd name="T38" fmla="*/ 2147483647 w 336"/>
              <a:gd name="T39" fmla="*/ 2147483647 h 469"/>
              <a:gd name="T40" fmla="*/ 2147483647 w 336"/>
              <a:gd name="T41" fmla="*/ 2147483647 h 469"/>
              <a:gd name="T42" fmla="*/ 2147483647 w 336"/>
              <a:gd name="T43" fmla="*/ 2147483647 h 469"/>
              <a:gd name="T44" fmla="*/ 2147483647 w 336"/>
              <a:gd name="T45" fmla="*/ 2147483647 h 469"/>
              <a:gd name="T46" fmla="*/ 2147483647 w 336"/>
              <a:gd name="T47" fmla="*/ 2147483647 h 469"/>
              <a:gd name="T48" fmla="*/ 2147483647 w 336"/>
              <a:gd name="T49" fmla="*/ 2147483647 h 469"/>
              <a:gd name="T50" fmla="*/ 2147483647 w 336"/>
              <a:gd name="T51" fmla="*/ 2147483647 h 469"/>
              <a:gd name="T52" fmla="*/ 2147483647 w 336"/>
              <a:gd name="T53" fmla="*/ 2147483647 h 469"/>
              <a:gd name="T54" fmla="*/ 2147483647 w 336"/>
              <a:gd name="T55" fmla="*/ 2147483647 h 469"/>
              <a:gd name="T56" fmla="*/ 2147483647 w 336"/>
              <a:gd name="T57" fmla="*/ 2147483647 h 469"/>
              <a:gd name="T58" fmla="*/ 2147483647 w 336"/>
              <a:gd name="T59" fmla="*/ 2147483647 h 469"/>
              <a:gd name="T60" fmla="*/ 2147483647 w 336"/>
              <a:gd name="T61" fmla="*/ 2147483647 h 469"/>
              <a:gd name="T62" fmla="*/ 2147483647 w 336"/>
              <a:gd name="T63" fmla="*/ 2147483647 h 469"/>
              <a:gd name="T64" fmla="*/ 2147483647 w 336"/>
              <a:gd name="T65" fmla="*/ 2147483647 h 469"/>
              <a:gd name="T66" fmla="*/ 2147483647 w 336"/>
              <a:gd name="T67" fmla="*/ 2147483647 h 469"/>
              <a:gd name="T68" fmla="*/ 2147483647 w 336"/>
              <a:gd name="T69" fmla="*/ 2147483647 h 469"/>
              <a:gd name="T70" fmla="*/ 2147483647 w 336"/>
              <a:gd name="T71" fmla="*/ 2147483647 h 469"/>
              <a:gd name="T72" fmla="*/ 2147483647 w 336"/>
              <a:gd name="T73" fmla="*/ 2147483647 h 469"/>
              <a:gd name="T74" fmla="*/ 2147483647 w 336"/>
              <a:gd name="T75" fmla="*/ 2147483647 h 469"/>
              <a:gd name="T76" fmla="*/ 0 w 336"/>
              <a:gd name="T77" fmla="*/ 2147483647 h 469"/>
              <a:gd name="T78" fmla="*/ 2147483647 w 336"/>
              <a:gd name="T79" fmla="*/ 2147483647 h 469"/>
              <a:gd name="T80" fmla="*/ 2147483647 w 336"/>
              <a:gd name="T81" fmla="*/ 2147483647 h 469"/>
              <a:gd name="T82" fmla="*/ 2147483647 w 336"/>
              <a:gd name="T83" fmla="*/ 2147483647 h 469"/>
              <a:gd name="T84" fmla="*/ 2147483647 w 336"/>
              <a:gd name="T85" fmla="*/ 2147483647 h 469"/>
              <a:gd name="T86" fmla="*/ 2147483647 w 336"/>
              <a:gd name="T87" fmla="*/ 2147483647 h 469"/>
              <a:gd name="T88" fmla="*/ 2147483647 w 336"/>
              <a:gd name="T89" fmla="*/ 2147483647 h 469"/>
              <a:gd name="T90" fmla="*/ 2147483647 w 336"/>
              <a:gd name="T91" fmla="*/ 2147483647 h 469"/>
              <a:gd name="T92" fmla="*/ 2147483647 w 336"/>
              <a:gd name="T93" fmla="*/ 2147483647 h 469"/>
              <a:gd name="T94" fmla="*/ 2147483647 w 336"/>
              <a:gd name="T95" fmla="*/ 2147483647 h 469"/>
              <a:gd name="T96" fmla="*/ 2147483647 w 336"/>
              <a:gd name="T97" fmla="*/ 2147483647 h 469"/>
              <a:gd name="T98" fmla="*/ 2147483647 w 336"/>
              <a:gd name="T99" fmla="*/ 2147483647 h 469"/>
              <a:gd name="T100" fmla="*/ 2147483647 w 336"/>
              <a:gd name="T101" fmla="*/ 2147483647 h 469"/>
              <a:gd name="T102" fmla="*/ 2147483647 w 336"/>
              <a:gd name="T103" fmla="*/ 2147483647 h 469"/>
              <a:gd name="T104" fmla="*/ 2147483647 w 336"/>
              <a:gd name="T105" fmla="*/ 2147483647 h 469"/>
              <a:gd name="T106" fmla="*/ 2147483647 w 336"/>
              <a:gd name="T107" fmla="*/ 2147483647 h 469"/>
              <a:gd name="T108" fmla="*/ 2147483647 w 336"/>
              <a:gd name="T109" fmla="*/ 2147483647 h 469"/>
              <a:gd name="T110" fmla="*/ 2147483647 w 336"/>
              <a:gd name="T111" fmla="*/ 2147483647 h 469"/>
              <a:gd name="T112" fmla="*/ 2147483647 w 336"/>
              <a:gd name="T113" fmla="*/ 2147483647 h 469"/>
              <a:gd name="T114" fmla="*/ 2147483647 w 336"/>
              <a:gd name="T115" fmla="*/ 2147483647 h 469"/>
              <a:gd name="T116" fmla="*/ 2147483647 w 336"/>
              <a:gd name="T117" fmla="*/ 2147483647 h 469"/>
              <a:gd name="T118" fmla="*/ 2147483647 w 336"/>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6"/>
              <a:gd name="T181" fmla="*/ 0 h 469"/>
              <a:gd name="T182" fmla="*/ 336 w 336"/>
              <a:gd name="T183" fmla="*/ 469 h 4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6" h="469">
                <a:moveTo>
                  <a:pt x="167" y="0"/>
                </a:moveTo>
                <a:lnTo>
                  <a:pt x="182" y="0"/>
                </a:lnTo>
                <a:lnTo>
                  <a:pt x="182" y="13"/>
                </a:lnTo>
                <a:lnTo>
                  <a:pt x="167" y="13"/>
                </a:lnTo>
                <a:lnTo>
                  <a:pt x="167" y="26"/>
                </a:lnTo>
                <a:lnTo>
                  <a:pt x="153" y="26"/>
                </a:lnTo>
                <a:lnTo>
                  <a:pt x="153" y="39"/>
                </a:lnTo>
                <a:lnTo>
                  <a:pt x="140" y="39"/>
                </a:lnTo>
                <a:lnTo>
                  <a:pt x="140" y="91"/>
                </a:lnTo>
                <a:lnTo>
                  <a:pt x="153" y="91"/>
                </a:lnTo>
                <a:lnTo>
                  <a:pt x="153" y="130"/>
                </a:lnTo>
                <a:lnTo>
                  <a:pt x="167" y="130"/>
                </a:lnTo>
                <a:lnTo>
                  <a:pt x="167" y="156"/>
                </a:lnTo>
                <a:lnTo>
                  <a:pt x="182" y="156"/>
                </a:lnTo>
                <a:lnTo>
                  <a:pt x="182" y="183"/>
                </a:lnTo>
                <a:lnTo>
                  <a:pt x="195" y="183"/>
                </a:lnTo>
                <a:lnTo>
                  <a:pt x="195" y="208"/>
                </a:lnTo>
                <a:lnTo>
                  <a:pt x="209" y="208"/>
                </a:lnTo>
                <a:lnTo>
                  <a:pt x="209" y="235"/>
                </a:lnTo>
                <a:lnTo>
                  <a:pt x="223" y="235"/>
                </a:lnTo>
                <a:lnTo>
                  <a:pt x="223" y="260"/>
                </a:lnTo>
                <a:lnTo>
                  <a:pt x="238" y="260"/>
                </a:lnTo>
                <a:lnTo>
                  <a:pt x="238" y="286"/>
                </a:lnTo>
                <a:lnTo>
                  <a:pt x="251" y="286"/>
                </a:lnTo>
                <a:lnTo>
                  <a:pt x="251" y="298"/>
                </a:lnTo>
                <a:lnTo>
                  <a:pt x="265" y="298"/>
                </a:lnTo>
                <a:lnTo>
                  <a:pt x="265" y="312"/>
                </a:lnTo>
                <a:lnTo>
                  <a:pt x="307" y="312"/>
                </a:lnTo>
                <a:lnTo>
                  <a:pt x="307" y="325"/>
                </a:lnTo>
                <a:lnTo>
                  <a:pt x="280" y="325"/>
                </a:lnTo>
                <a:lnTo>
                  <a:pt x="280" y="338"/>
                </a:lnTo>
                <a:lnTo>
                  <a:pt x="238" y="338"/>
                </a:lnTo>
                <a:lnTo>
                  <a:pt x="238" y="351"/>
                </a:lnTo>
                <a:lnTo>
                  <a:pt x="209" y="351"/>
                </a:lnTo>
                <a:lnTo>
                  <a:pt x="209" y="363"/>
                </a:lnTo>
                <a:lnTo>
                  <a:pt x="182" y="363"/>
                </a:lnTo>
                <a:lnTo>
                  <a:pt x="182" y="377"/>
                </a:lnTo>
                <a:lnTo>
                  <a:pt x="223" y="377"/>
                </a:lnTo>
                <a:lnTo>
                  <a:pt x="223" y="390"/>
                </a:lnTo>
                <a:lnTo>
                  <a:pt x="251" y="390"/>
                </a:lnTo>
                <a:lnTo>
                  <a:pt x="251" y="403"/>
                </a:lnTo>
                <a:lnTo>
                  <a:pt x="265" y="403"/>
                </a:lnTo>
                <a:lnTo>
                  <a:pt x="265" y="417"/>
                </a:lnTo>
                <a:lnTo>
                  <a:pt x="280" y="417"/>
                </a:lnTo>
                <a:lnTo>
                  <a:pt x="280" y="429"/>
                </a:lnTo>
                <a:lnTo>
                  <a:pt x="307" y="429"/>
                </a:lnTo>
                <a:lnTo>
                  <a:pt x="307" y="442"/>
                </a:lnTo>
                <a:lnTo>
                  <a:pt x="321" y="442"/>
                </a:lnTo>
                <a:lnTo>
                  <a:pt x="321" y="455"/>
                </a:lnTo>
                <a:lnTo>
                  <a:pt x="335" y="455"/>
                </a:lnTo>
                <a:lnTo>
                  <a:pt x="335" y="468"/>
                </a:lnTo>
                <a:lnTo>
                  <a:pt x="321" y="468"/>
                </a:lnTo>
                <a:lnTo>
                  <a:pt x="321" y="455"/>
                </a:lnTo>
                <a:lnTo>
                  <a:pt x="307" y="455"/>
                </a:lnTo>
                <a:lnTo>
                  <a:pt x="307" y="442"/>
                </a:lnTo>
                <a:lnTo>
                  <a:pt x="280" y="442"/>
                </a:lnTo>
                <a:lnTo>
                  <a:pt x="280" y="429"/>
                </a:lnTo>
                <a:lnTo>
                  <a:pt x="265" y="429"/>
                </a:lnTo>
                <a:lnTo>
                  <a:pt x="265" y="417"/>
                </a:lnTo>
                <a:lnTo>
                  <a:pt x="251" y="417"/>
                </a:lnTo>
                <a:lnTo>
                  <a:pt x="251" y="403"/>
                </a:lnTo>
                <a:lnTo>
                  <a:pt x="223" y="403"/>
                </a:lnTo>
                <a:lnTo>
                  <a:pt x="223" y="390"/>
                </a:lnTo>
                <a:lnTo>
                  <a:pt x="182" y="390"/>
                </a:lnTo>
                <a:lnTo>
                  <a:pt x="182" y="377"/>
                </a:lnTo>
                <a:lnTo>
                  <a:pt x="167" y="377"/>
                </a:lnTo>
                <a:lnTo>
                  <a:pt x="167" y="363"/>
                </a:lnTo>
                <a:lnTo>
                  <a:pt x="126" y="363"/>
                </a:lnTo>
                <a:lnTo>
                  <a:pt x="126" y="377"/>
                </a:lnTo>
                <a:lnTo>
                  <a:pt x="97" y="377"/>
                </a:lnTo>
                <a:lnTo>
                  <a:pt x="97" y="390"/>
                </a:lnTo>
                <a:lnTo>
                  <a:pt x="84" y="390"/>
                </a:lnTo>
                <a:lnTo>
                  <a:pt x="84" y="403"/>
                </a:lnTo>
                <a:lnTo>
                  <a:pt x="70" y="403"/>
                </a:lnTo>
                <a:lnTo>
                  <a:pt x="70" y="417"/>
                </a:lnTo>
                <a:lnTo>
                  <a:pt x="41" y="417"/>
                </a:lnTo>
                <a:lnTo>
                  <a:pt x="41" y="429"/>
                </a:lnTo>
                <a:lnTo>
                  <a:pt x="0" y="429"/>
                </a:lnTo>
                <a:lnTo>
                  <a:pt x="0" y="417"/>
                </a:lnTo>
                <a:lnTo>
                  <a:pt x="41" y="417"/>
                </a:lnTo>
                <a:lnTo>
                  <a:pt x="41" y="403"/>
                </a:lnTo>
                <a:lnTo>
                  <a:pt x="70" y="403"/>
                </a:lnTo>
                <a:lnTo>
                  <a:pt x="70" y="390"/>
                </a:lnTo>
                <a:lnTo>
                  <a:pt x="84" y="390"/>
                </a:lnTo>
                <a:lnTo>
                  <a:pt x="84" y="377"/>
                </a:lnTo>
                <a:lnTo>
                  <a:pt x="97" y="377"/>
                </a:lnTo>
                <a:lnTo>
                  <a:pt x="97" y="363"/>
                </a:lnTo>
                <a:lnTo>
                  <a:pt x="126" y="363"/>
                </a:lnTo>
                <a:lnTo>
                  <a:pt x="126" y="351"/>
                </a:lnTo>
                <a:lnTo>
                  <a:pt x="209" y="351"/>
                </a:lnTo>
                <a:lnTo>
                  <a:pt x="209" y="338"/>
                </a:lnTo>
                <a:lnTo>
                  <a:pt x="238" y="338"/>
                </a:lnTo>
                <a:lnTo>
                  <a:pt x="238" y="325"/>
                </a:lnTo>
                <a:lnTo>
                  <a:pt x="265" y="325"/>
                </a:lnTo>
                <a:lnTo>
                  <a:pt x="265" y="312"/>
                </a:lnTo>
                <a:lnTo>
                  <a:pt x="251" y="312"/>
                </a:lnTo>
                <a:lnTo>
                  <a:pt x="251" y="298"/>
                </a:lnTo>
                <a:lnTo>
                  <a:pt x="238" y="298"/>
                </a:lnTo>
                <a:lnTo>
                  <a:pt x="238" y="286"/>
                </a:lnTo>
                <a:lnTo>
                  <a:pt x="223" y="286"/>
                </a:lnTo>
                <a:lnTo>
                  <a:pt x="223" y="260"/>
                </a:lnTo>
                <a:lnTo>
                  <a:pt x="209" y="260"/>
                </a:lnTo>
                <a:lnTo>
                  <a:pt x="209" y="235"/>
                </a:lnTo>
                <a:lnTo>
                  <a:pt x="195" y="235"/>
                </a:lnTo>
                <a:lnTo>
                  <a:pt x="195" y="208"/>
                </a:lnTo>
                <a:lnTo>
                  <a:pt x="182" y="208"/>
                </a:lnTo>
                <a:lnTo>
                  <a:pt x="182" y="183"/>
                </a:lnTo>
                <a:lnTo>
                  <a:pt x="167" y="183"/>
                </a:lnTo>
                <a:lnTo>
                  <a:pt x="167" y="156"/>
                </a:lnTo>
                <a:lnTo>
                  <a:pt x="153" y="156"/>
                </a:lnTo>
                <a:lnTo>
                  <a:pt x="153" y="130"/>
                </a:lnTo>
                <a:lnTo>
                  <a:pt x="140" y="130"/>
                </a:lnTo>
                <a:lnTo>
                  <a:pt x="140" y="91"/>
                </a:lnTo>
                <a:lnTo>
                  <a:pt x="126" y="91"/>
                </a:lnTo>
                <a:lnTo>
                  <a:pt x="126" y="39"/>
                </a:lnTo>
                <a:lnTo>
                  <a:pt x="140" y="39"/>
                </a:lnTo>
                <a:lnTo>
                  <a:pt x="140" y="26"/>
                </a:lnTo>
                <a:lnTo>
                  <a:pt x="153" y="26"/>
                </a:lnTo>
                <a:lnTo>
                  <a:pt x="153" y="13"/>
                </a:lnTo>
                <a:lnTo>
                  <a:pt x="167" y="13"/>
                </a:lnTo>
                <a:lnTo>
                  <a:pt x="16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51" name="Freeform 48">
            <a:extLst>
              <a:ext uri="{FF2B5EF4-FFF2-40B4-BE49-F238E27FC236}">
                <a16:creationId xmlns:a16="http://schemas.microsoft.com/office/drawing/2014/main" id="{4398591B-9CF0-511C-B2AA-D5BDF04A408A}"/>
              </a:ext>
            </a:extLst>
          </p:cNvPr>
          <p:cNvSpPr>
            <a:spLocks/>
          </p:cNvSpPr>
          <p:nvPr/>
        </p:nvSpPr>
        <p:spPr bwMode="auto">
          <a:xfrm>
            <a:off x="9271000" y="3893857"/>
            <a:ext cx="20638" cy="80963"/>
          </a:xfrm>
          <a:custGeom>
            <a:avLst/>
            <a:gdLst>
              <a:gd name="T0" fmla="*/ 0 w 13"/>
              <a:gd name="T1" fmla="*/ 0 h 51"/>
              <a:gd name="T2" fmla="*/ 2147483647 w 13"/>
              <a:gd name="T3" fmla="*/ 0 h 51"/>
              <a:gd name="T4" fmla="*/ 2147483647 w 13"/>
              <a:gd name="T5" fmla="*/ 2147483647 h 51"/>
              <a:gd name="T6" fmla="*/ 0 w 13"/>
              <a:gd name="T7" fmla="*/ 2147483647 h 51"/>
              <a:gd name="T8" fmla="*/ 0 w 13"/>
              <a:gd name="T9" fmla="*/ 0 h 51"/>
              <a:gd name="T10" fmla="*/ 0 60000 65536"/>
              <a:gd name="T11" fmla="*/ 0 60000 65536"/>
              <a:gd name="T12" fmla="*/ 0 60000 65536"/>
              <a:gd name="T13" fmla="*/ 0 60000 65536"/>
              <a:gd name="T14" fmla="*/ 0 60000 65536"/>
              <a:gd name="T15" fmla="*/ 0 w 13"/>
              <a:gd name="T16" fmla="*/ 0 h 51"/>
              <a:gd name="T17" fmla="*/ 13 w 13"/>
              <a:gd name="T18" fmla="*/ 51 h 51"/>
            </a:gdLst>
            <a:ahLst/>
            <a:cxnLst>
              <a:cxn ang="T10">
                <a:pos x="T0" y="T1"/>
              </a:cxn>
              <a:cxn ang="T11">
                <a:pos x="T2" y="T3"/>
              </a:cxn>
              <a:cxn ang="T12">
                <a:pos x="T4" y="T5"/>
              </a:cxn>
              <a:cxn ang="T13">
                <a:pos x="T6" y="T7"/>
              </a:cxn>
              <a:cxn ang="T14">
                <a:pos x="T8" y="T9"/>
              </a:cxn>
            </a:cxnLst>
            <a:rect l="T15" t="T16" r="T17" b="T18"/>
            <a:pathLst>
              <a:path w="13" h="51">
                <a:moveTo>
                  <a:pt x="0" y="0"/>
                </a:moveTo>
                <a:lnTo>
                  <a:pt x="12" y="0"/>
                </a:lnTo>
                <a:lnTo>
                  <a:pt x="12" y="50"/>
                </a:lnTo>
                <a:lnTo>
                  <a:pt x="0" y="5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52" name="Freeform 49">
            <a:extLst>
              <a:ext uri="{FF2B5EF4-FFF2-40B4-BE49-F238E27FC236}">
                <a16:creationId xmlns:a16="http://schemas.microsoft.com/office/drawing/2014/main" id="{7DB486C7-74A6-BFBD-560E-26CEE3F14022}"/>
              </a:ext>
            </a:extLst>
          </p:cNvPr>
          <p:cNvSpPr>
            <a:spLocks/>
          </p:cNvSpPr>
          <p:nvPr/>
        </p:nvSpPr>
        <p:spPr bwMode="auto">
          <a:xfrm>
            <a:off x="9629775" y="3936720"/>
            <a:ext cx="42863" cy="79375"/>
          </a:xfrm>
          <a:custGeom>
            <a:avLst/>
            <a:gdLst>
              <a:gd name="T0" fmla="*/ 0 w 27"/>
              <a:gd name="T1" fmla="*/ 0 h 50"/>
              <a:gd name="T2" fmla="*/ 2147483647 w 27"/>
              <a:gd name="T3" fmla="*/ 0 h 50"/>
              <a:gd name="T4" fmla="*/ 2147483647 w 27"/>
              <a:gd name="T5" fmla="*/ 2147483647 h 50"/>
              <a:gd name="T6" fmla="*/ 2147483647 w 27"/>
              <a:gd name="T7" fmla="*/ 2147483647 h 50"/>
              <a:gd name="T8" fmla="*/ 2147483647 w 27"/>
              <a:gd name="T9" fmla="*/ 2147483647 h 50"/>
              <a:gd name="T10" fmla="*/ 2147483647 w 27"/>
              <a:gd name="T11" fmla="*/ 2147483647 h 50"/>
              <a:gd name="T12" fmla="*/ 2147483647 w 27"/>
              <a:gd name="T13" fmla="*/ 2147483647 h 50"/>
              <a:gd name="T14" fmla="*/ 0 w 27"/>
              <a:gd name="T15" fmla="*/ 2147483647 h 50"/>
              <a:gd name="T16" fmla="*/ 0 w 27"/>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0"/>
              <a:gd name="T29" fmla="*/ 27 w 27"/>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0">
                <a:moveTo>
                  <a:pt x="0" y="0"/>
                </a:moveTo>
                <a:lnTo>
                  <a:pt x="13" y="0"/>
                </a:lnTo>
                <a:lnTo>
                  <a:pt x="13" y="25"/>
                </a:lnTo>
                <a:lnTo>
                  <a:pt x="26" y="25"/>
                </a:lnTo>
                <a:lnTo>
                  <a:pt x="26" y="49"/>
                </a:lnTo>
                <a:lnTo>
                  <a:pt x="13" y="49"/>
                </a:lnTo>
                <a:lnTo>
                  <a:pt x="13" y="25"/>
                </a:lnTo>
                <a:lnTo>
                  <a:pt x="0" y="25"/>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53" name="Freeform 50">
            <a:extLst>
              <a:ext uri="{FF2B5EF4-FFF2-40B4-BE49-F238E27FC236}">
                <a16:creationId xmlns:a16="http://schemas.microsoft.com/office/drawing/2014/main" id="{E80E9F97-A7F0-7B6D-0511-D120074D8C44}"/>
              </a:ext>
            </a:extLst>
          </p:cNvPr>
          <p:cNvSpPr>
            <a:spLocks/>
          </p:cNvSpPr>
          <p:nvPr/>
        </p:nvSpPr>
        <p:spPr bwMode="auto">
          <a:xfrm>
            <a:off x="10056813" y="4039907"/>
            <a:ext cx="444500" cy="454025"/>
          </a:xfrm>
          <a:custGeom>
            <a:avLst/>
            <a:gdLst>
              <a:gd name="T0" fmla="*/ 2147483647 w 280"/>
              <a:gd name="T1" fmla="*/ 0 h 286"/>
              <a:gd name="T2" fmla="*/ 2147483647 w 280"/>
              <a:gd name="T3" fmla="*/ 2147483647 h 286"/>
              <a:gd name="T4" fmla="*/ 2147483647 w 280"/>
              <a:gd name="T5" fmla="*/ 2147483647 h 286"/>
              <a:gd name="T6" fmla="*/ 2147483647 w 280"/>
              <a:gd name="T7" fmla="*/ 2147483647 h 286"/>
              <a:gd name="T8" fmla="*/ 2147483647 w 280"/>
              <a:gd name="T9" fmla="*/ 2147483647 h 286"/>
              <a:gd name="T10" fmla="*/ 2147483647 w 280"/>
              <a:gd name="T11" fmla="*/ 2147483647 h 286"/>
              <a:gd name="T12" fmla="*/ 2147483647 w 280"/>
              <a:gd name="T13" fmla="*/ 2147483647 h 286"/>
              <a:gd name="T14" fmla="*/ 2147483647 w 280"/>
              <a:gd name="T15" fmla="*/ 2147483647 h 286"/>
              <a:gd name="T16" fmla="*/ 2147483647 w 280"/>
              <a:gd name="T17" fmla="*/ 2147483647 h 286"/>
              <a:gd name="T18" fmla="*/ 2147483647 w 280"/>
              <a:gd name="T19" fmla="*/ 2147483647 h 286"/>
              <a:gd name="T20" fmla="*/ 2147483647 w 280"/>
              <a:gd name="T21" fmla="*/ 2147483647 h 286"/>
              <a:gd name="T22" fmla="*/ 2147483647 w 280"/>
              <a:gd name="T23" fmla="*/ 2147483647 h 286"/>
              <a:gd name="T24" fmla="*/ 2147483647 w 280"/>
              <a:gd name="T25" fmla="*/ 2147483647 h 286"/>
              <a:gd name="T26" fmla="*/ 2147483647 w 280"/>
              <a:gd name="T27" fmla="*/ 2147483647 h 286"/>
              <a:gd name="T28" fmla="*/ 2147483647 w 280"/>
              <a:gd name="T29" fmla="*/ 2147483647 h 286"/>
              <a:gd name="T30" fmla="*/ 2147483647 w 280"/>
              <a:gd name="T31" fmla="*/ 2147483647 h 286"/>
              <a:gd name="T32" fmla="*/ 2147483647 w 280"/>
              <a:gd name="T33" fmla="*/ 2147483647 h 286"/>
              <a:gd name="T34" fmla="*/ 2147483647 w 280"/>
              <a:gd name="T35" fmla="*/ 2147483647 h 286"/>
              <a:gd name="T36" fmla="*/ 2147483647 w 280"/>
              <a:gd name="T37" fmla="*/ 2147483647 h 286"/>
              <a:gd name="T38" fmla="*/ 2147483647 w 280"/>
              <a:gd name="T39" fmla="*/ 2147483647 h 286"/>
              <a:gd name="T40" fmla="*/ 2147483647 w 280"/>
              <a:gd name="T41" fmla="*/ 2147483647 h 286"/>
              <a:gd name="T42" fmla="*/ 2147483647 w 280"/>
              <a:gd name="T43" fmla="*/ 2147483647 h 286"/>
              <a:gd name="T44" fmla="*/ 2147483647 w 280"/>
              <a:gd name="T45" fmla="*/ 2147483647 h 286"/>
              <a:gd name="T46" fmla="*/ 2147483647 w 280"/>
              <a:gd name="T47" fmla="*/ 2147483647 h 286"/>
              <a:gd name="T48" fmla="*/ 2147483647 w 280"/>
              <a:gd name="T49" fmla="*/ 2147483647 h 286"/>
              <a:gd name="T50" fmla="*/ 2147483647 w 280"/>
              <a:gd name="T51" fmla="*/ 2147483647 h 286"/>
              <a:gd name="T52" fmla="*/ 2147483647 w 280"/>
              <a:gd name="T53" fmla="*/ 2147483647 h 286"/>
              <a:gd name="T54" fmla="*/ 2147483647 w 280"/>
              <a:gd name="T55" fmla="*/ 2147483647 h 286"/>
              <a:gd name="T56" fmla="*/ 2147483647 w 280"/>
              <a:gd name="T57" fmla="*/ 2147483647 h 286"/>
              <a:gd name="T58" fmla="*/ 2147483647 w 280"/>
              <a:gd name="T59" fmla="*/ 2147483647 h 286"/>
              <a:gd name="T60" fmla="*/ 2147483647 w 280"/>
              <a:gd name="T61" fmla="*/ 2147483647 h 286"/>
              <a:gd name="T62" fmla="*/ 2147483647 w 280"/>
              <a:gd name="T63" fmla="*/ 2147483647 h 286"/>
              <a:gd name="T64" fmla="*/ 2147483647 w 280"/>
              <a:gd name="T65" fmla="*/ 2147483647 h 286"/>
              <a:gd name="T66" fmla="*/ 2147483647 w 280"/>
              <a:gd name="T67" fmla="*/ 2147483647 h 286"/>
              <a:gd name="T68" fmla="*/ 2147483647 w 280"/>
              <a:gd name="T69" fmla="*/ 2147483647 h 286"/>
              <a:gd name="T70" fmla="*/ 2147483647 w 280"/>
              <a:gd name="T71" fmla="*/ 2147483647 h 286"/>
              <a:gd name="T72" fmla="*/ 2147483647 w 280"/>
              <a:gd name="T73" fmla="*/ 2147483647 h 286"/>
              <a:gd name="T74" fmla="*/ 2147483647 w 280"/>
              <a:gd name="T75" fmla="*/ 2147483647 h 286"/>
              <a:gd name="T76" fmla="*/ 0 w 280"/>
              <a:gd name="T77" fmla="*/ 2147483647 h 286"/>
              <a:gd name="T78" fmla="*/ 2147483647 w 280"/>
              <a:gd name="T79" fmla="*/ 2147483647 h 2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0"/>
              <a:gd name="T121" fmla="*/ 0 h 286"/>
              <a:gd name="T122" fmla="*/ 280 w 280"/>
              <a:gd name="T123" fmla="*/ 286 h 2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0" h="286">
                <a:moveTo>
                  <a:pt x="14" y="0"/>
                </a:moveTo>
                <a:lnTo>
                  <a:pt x="97" y="0"/>
                </a:lnTo>
                <a:lnTo>
                  <a:pt x="97" y="13"/>
                </a:lnTo>
                <a:lnTo>
                  <a:pt x="41" y="13"/>
                </a:lnTo>
                <a:lnTo>
                  <a:pt x="41" y="25"/>
                </a:lnTo>
                <a:lnTo>
                  <a:pt x="83" y="25"/>
                </a:lnTo>
                <a:lnTo>
                  <a:pt x="83" y="39"/>
                </a:lnTo>
                <a:lnTo>
                  <a:pt x="140" y="39"/>
                </a:lnTo>
                <a:lnTo>
                  <a:pt x="140" y="52"/>
                </a:lnTo>
                <a:lnTo>
                  <a:pt x="167" y="52"/>
                </a:lnTo>
                <a:lnTo>
                  <a:pt x="167" y="65"/>
                </a:lnTo>
                <a:lnTo>
                  <a:pt x="196" y="65"/>
                </a:lnTo>
                <a:lnTo>
                  <a:pt x="196" y="77"/>
                </a:lnTo>
                <a:lnTo>
                  <a:pt x="223" y="77"/>
                </a:lnTo>
                <a:lnTo>
                  <a:pt x="223" y="90"/>
                </a:lnTo>
                <a:lnTo>
                  <a:pt x="252" y="90"/>
                </a:lnTo>
                <a:lnTo>
                  <a:pt x="252" y="104"/>
                </a:lnTo>
                <a:lnTo>
                  <a:pt x="265" y="104"/>
                </a:lnTo>
                <a:lnTo>
                  <a:pt x="265" y="117"/>
                </a:lnTo>
                <a:lnTo>
                  <a:pt x="279" y="117"/>
                </a:lnTo>
                <a:lnTo>
                  <a:pt x="279" y="142"/>
                </a:lnTo>
                <a:lnTo>
                  <a:pt x="265" y="142"/>
                </a:lnTo>
                <a:lnTo>
                  <a:pt x="265" y="156"/>
                </a:lnTo>
                <a:lnTo>
                  <a:pt x="252" y="156"/>
                </a:lnTo>
                <a:lnTo>
                  <a:pt x="252" y="167"/>
                </a:lnTo>
                <a:lnTo>
                  <a:pt x="237" y="167"/>
                </a:lnTo>
                <a:lnTo>
                  <a:pt x="237" y="181"/>
                </a:lnTo>
                <a:lnTo>
                  <a:pt x="223" y="181"/>
                </a:lnTo>
                <a:lnTo>
                  <a:pt x="223" y="207"/>
                </a:lnTo>
                <a:lnTo>
                  <a:pt x="209" y="207"/>
                </a:lnTo>
                <a:lnTo>
                  <a:pt x="209" y="220"/>
                </a:lnTo>
                <a:lnTo>
                  <a:pt x="196" y="220"/>
                </a:lnTo>
                <a:lnTo>
                  <a:pt x="196" y="232"/>
                </a:lnTo>
                <a:lnTo>
                  <a:pt x="182" y="232"/>
                </a:lnTo>
                <a:lnTo>
                  <a:pt x="182" y="246"/>
                </a:lnTo>
                <a:lnTo>
                  <a:pt x="167" y="246"/>
                </a:lnTo>
                <a:lnTo>
                  <a:pt x="167" y="259"/>
                </a:lnTo>
                <a:lnTo>
                  <a:pt x="154" y="259"/>
                </a:lnTo>
                <a:lnTo>
                  <a:pt x="154" y="271"/>
                </a:lnTo>
                <a:lnTo>
                  <a:pt x="140" y="271"/>
                </a:lnTo>
                <a:lnTo>
                  <a:pt x="140" y="285"/>
                </a:lnTo>
                <a:lnTo>
                  <a:pt x="125" y="285"/>
                </a:lnTo>
                <a:lnTo>
                  <a:pt x="125" y="271"/>
                </a:lnTo>
                <a:lnTo>
                  <a:pt x="140" y="271"/>
                </a:lnTo>
                <a:lnTo>
                  <a:pt x="140" y="259"/>
                </a:lnTo>
                <a:lnTo>
                  <a:pt x="154" y="259"/>
                </a:lnTo>
                <a:lnTo>
                  <a:pt x="154" y="246"/>
                </a:lnTo>
                <a:lnTo>
                  <a:pt x="167" y="246"/>
                </a:lnTo>
                <a:lnTo>
                  <a:pt x="167" y="232"/>
                </a:lnTo>
                <a:lnTo>
                  <a:pt x="182" y="232"/>
                </a:lnTo>
                <a:lnTo>
                  <a:pt x="182" y="220"/>
                </a:lnTo>
                <a:lnTo>
                  <a:pt x="196" y="220"/>
                </a:lnTo>
                <a:lnTo>
                  <a:pt x="196" y="207"/>
                </a:lnTo>
                <a:lnTo>
                  <a:pt x="209" y="207"/>
                </a:lnTo>
                <a:lnTo>
                  <a:pt x="209" y="181"/>
                </a:lnTo>
                <a:lnTo>
                  <a:pt x="223" y="181"/>
                </a:lnTo>
                <a:lnTo>
                  <a:pt x="223" y="167"/>
                </a:lnTo>
                <a:lnTo>
                  <a:pt x="237" y="167"/>
                </a:lnTo>
                <a:lnTo>
                  <a:pt x="237" y="156"/>
                </a:lnTo>
                <a:lnTo>
                  <a:pt x="252" y="156"/>
                </a:lnTo>
                <a:lnTo>
                  <a:pt x="252" y="142"/>
                </a:lnTo>
                <a:lnTo>
                  <a:pt x="265" y="142"/>
                </a:lnTo>
                <a:lnTo>
                  <a:pt x="265" y="117"/>
                </a:lnTo>
                <a:lnTo>
                  <a:pt x="252" y="117"/>
                </a:lnTo>
                <a:lnTo>
                  <a:pt x="252" y="104"/>
                </a:lnTo>
                <a:lnTo>
                  <a:pt x="223" y="104"/>
                </a:lnTo>
                <a:lnTo>
                  <a:pt x="223" y="90"/>
                </a:lnTo>
                <a:lnTo>
                  <a:pt x="196" y="90"/>
                </a:lnTo>
                <a:lnTo>
                  <a:pt x="196" y="77"/>
                </a:lnTo>
                <a:lnTo>
                  <a:pt x="167" y="77"/>
                </a:lnTo>
                <a:lnTo>
                  <a:pt x="167" y="65"/>
                </a:lnTo>
                <a:lnTo>
                  <a:pt x="140" y="65"/>
                </a:lnTo>
                <a:lnTo>
                  <a:pt x="140" y="52"/>
                </a:lnTo>
                <a:lnTo>
                  <a:pt x="83" y="52"/>
                </a:lnTo>
                <a:lnTo>
                  <a:pt x="83" y="39"/>
                </a:lnTo>
                <a:lnTo>
                  <a:pt x="41" y="39"/>
                </a:lnTo>
                <a:lnTo>
                  <a:pt x="41" y="25"/>
                </a:lnTo>
                <a:lnTo>
                  <a:pt x="0" y="25"/>
                </a:lnTo>
                <a:lnTo>
                  <a:pt x="0" y="13"/>
                </a:lnTo>
                <a:lnTo>
                  <a:pt x="14" y="13"/>
                </a:lnTo>
                <a:lnTo>
                  <a:pt x="14"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54" name="Freeform 51">
            <a:extLst>
              <a:ext uri="{FF2B5EF4-FFF2-40B4-BE49-F238E27FC236}">
                <a16:creationId xmlns:a16="http://schemas.microsoft.com/office/drawing/2014/main" id="{DBED2277-41CC-753C-AB55-23C3B7C9C50F}"/>
              </a:ext>
            </a:extLst>
          </p:cNvPr>
          <p:cNvSpPr>
            <a:spLocks/>
          </p:cNvSpPr>
          <p:nvPr/>
        </p:nvSpPr>
        <p:spPr bwMode="auto">
          <a:xfrm>
            <a:off x="9383713" y="4538382"/>
            <a:ext cx="65087" cy="79375"/>
          </a:xfrm>
          <a:custGeom>
            <a:avLst/>
            <a:gdLst>
              <a:gd name="T0" fmla="*/ 2147483647 w 41"/>
              <a:gd name="T1" fmla="*/ 0 h 50"/>
              <a:gd name="T2" fmla="*/ 2147483647 w 41"/>
              <a:gd name="T3" fmla="*/ 0 h 50"/>
              <a:gd name="T4" fmla="*/ 2147483647 w 41"/>
              <a:gd name="T5" fmla="*/ 2147483647 h 50"/>
              <a:gd name="T6" fmla="*/ 2147483647 w 41"/>
              <a:gd name="T7" fmla="*/ 2147483647 h 50"/>
              <a:gd name="T8" fmla="*/ 2147483647 w 41"/>
              <a:gd name="T9" fmla="*/ 2147483647 h 50"/>
              <a:gd name="T10" fmla="*/ 2147483647 w 41"/>
              <a:gd name="T11" fmla="*/ 2147483647 h 50"/>
              <a:gd name="T12" fmla="*/ 2147483647 w 41"/>
              <a:gd name="T13" fmla="*/ 2147483647 h 50"/>
              <a:gd name="T14" fmla="*/ 2147483647 w 41"/>
              <a:gd name="T15" fmla="*/ 2147483647 h 50"/>
              <a:gd name="T16" fmla="*/ 2147483647 w 41"/>
              <a:gd name="T17" fmla="*/ 2147483647 h 50"/>
              <a:gd name="T18" fmla="*/ 0 w 41"/>
              <a:gd name="T19" fmla="*/ 2147483647 h 50"/>
              <a:gd name="T20" fmla="*/ 0 w 41"/>
              <a:gd name="T21" fmla="*/ 2147483647 h 50"/>
              <a:gd name="T22" fmla="*/ 2147483647 w 41"/>
              <a:gd name="T23" fmla="*/ 2147483647 h 50"/>
              <a:gd name="T24" fmla="*/ 2147483647 w 41"/>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50"/>
              <a:gd name="T41" fmla="*/ 41 w 41"/>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50">
                <a:moveTo>
                  <a:pt x="13" y="0"/>
                </a:moveTo>
                <a:lnTo>
                  <a:pt x="26" y="0"/>
                </a:lnTo>
                <a:lnTo>
                  <a:pt x="26" y="12"/>
                </a:lnTo>
                <a:lnTo>
                  <a:pt x="40" y="12"/>
                </a:lnTo>
                <a:lnTo>
                  <a:pt x="40" y="37"/>
                </a:lnTo>
                <a:lnTo>
                  <a:pt x="26" y="37"/>
                </a:lnTo>
                <a:lnTo>
                  <a:pt x="26" y="49"/>
                </a:lnTo>
                <a:lnTo>
                  <a:pt x="13" y="49"/>
                </a:lnTo>
                <a:lnTo>
                  <a:pt x="13" y="37"/>
                </a:lnTo>
                <a:lnTo>
                  <a:pt x="0" y="37"/>
                </a:lnTo>
                <a:lnTo>
                  <a:pt x="0" y="12"/>
                </a:lnTo>
                <a:lnTo>
                  <a:pt x="13" y="12"/>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55" name="Freeform 52">
            <a:extLst>
              <a:ext uri="{FF2B5EF4-FFF2-40B4-BE49-F238E27FC236}">
                <a16:creationId xmlns:a16="http://schemas.microsoft.com/office/drawing/2014/main" id="{7B47D5FA-316A-4487-40E8-01BF28D09422}"/>
              </a:ext>
            </a:extLst>
          </p:cNvPr>
          <p:cNvSpPr>
            <a:spLocks/>
          </p:cNvSpPr>
          <p:nvPr/>
        </p:nvSpPr>
        <p:spPr bwMode="auto">
          <a:xfrm>
            <a:off x="9404350" y="4559020"/>
            <a:ext cx="20638" cy="39687"/>
          </a:xfrm>
          <a:custGeom>
            <a:avLst/>
            <a:gdLst>
              <a:gd name="T0" fmla="*/ 0 w 13"/>
              <a:gd name="T1" fmla="*/ 0 h 25"/>
              <a:gd name="T2" fmla="*/ 2147483647 w 13"/>
              <a:gd name="T3" fmla="*/ 0 h 25"/>
              <a:gd name="T4" fmla="*/ 2147483647 w 13"/>
              <a:gd name="T5" fmla="*/ 2147483647 h 25"/>
              <a:gd name="T6" fmla="*/ 0 w 13"/>
              <a:gd name="T7" fmla="*/ 2147483647 h 25"/>
              <a:gd name="T8" fmla="*/ 0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0"/>
                </a:moveTo>
                <a:lnTo>
                  <a:pt x="12" y="0"/>
                </a:lnTo>
                <a:lnTo>
                  <a:pt x="12" y="24"/>
                </a:lnTo>
                <a:lnTo>
                  <a:pt x="0" y="24"/>
                </a:lnTo>
                <a:lnTo>
                  <a:pt x="0" y="0"/>
                </a:lnTo>
              </a:path>
            </a:pathLst>
          </a:custGeom>
          <a:solidFill>
            <a:srgbClr val="FF00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56" name="Freeform 53">
            <a:extLst>
              <a:ext uri="{FF2B5EF4-FFF2-40B4-BE49-F238E27FC236}">
                <a16:creationId xmlns:a16="http://schemas.microsoft.com/office/drawing/2014/main" id="{542F0CE4-48D0-3A4E-5F2E-32CC1F9D2FBF}"/>
              </a:ext>
            </a:extLst>
          </p:cNvPr>
          <p:cNvSpPr>
            <a:spLocks/>
          </p:cNvSpPr>
          <p:nvPr/>
        </p:nvSpPr>
        <p:spPr bwMode="auto">
          <a:xfrm>
            <a:off x="9540875" y="4641570"/>
            <a:ext cx="938213" cy="558800"/>
          </a:xfrm>
          <a:custGeom>
            <a:avLst/>
            <a:gdLst>
              <a:gd name="T0" fmla="*/ 2147483647 w 591"/>
              <a:gd name="T1" fmla="*/ 0 h 352"/>
              <a:gd name="T2" fmla="*/ 2147483647 w 591"/>
              <a:gd name="T3" fmla="*/ 2147483647 h 352"/>
              <a:gd name="T4" fmla="*/ 2147483647 w 591"/>
              <a:gd name="T5" fmla="*/ 2147483647 h 352"/>
              <a:gd name="T6" fmla="*/ 2147483647 w 591"/>
              <a:gd name="T7" fmla="*/ 2147483647 h 352"/>
              <a:gd name="T8" fmla="*/ 2147483647 w 591"/>
              <a:gd name="T9" fmla="*/ 2147483647 h 352"/>
              <a:gd name="T10" fmla="*/ 2147483647 w 591"/>
              <a:gd name="T11" fmla="*/ 2147483647 h 352"/>
              <a:gd name="T12" fmla="*/ 2147483647 w 591"/>
              <a:gd name="T13" fmla="*/ 2147483647 h 352"/>
              <a:gd name="T14" fmla="*/ 2147483647 w 591"/>
              <a:gd name="T15" fmla="*/ 2147483647 h 352"/>
              <a:gd name="T16" fmla="*/ 2147483647 w 591"/>
              <a:gd name="T17" fmla="*/ 2147483647 h 352"/>
              <a:gd name="T18" fmla="*/ 2147483647 w 591"/>
              <a:gd name="T19" fmla="*/ 2147483647 h 352"/>
              <a:gd name="T20" fmla="*/ 2147483647 w 591"/>
              <a:gd name="T21" fmla="*/ 2147483647 h 352"/>
              <a:gd name="T22" fmla="*/ 2147483647 w 591"/>
              <a:gd name="T23" fmla="*/ 2147483647 h 352"/>
              <a:gd name="T24" fmla="*/ 2147483647 w 591"/>
              <a:gd name="T25" fmla="*/ 2147483647 h 352"/>
              <a:gd name="T26" fmla="*/ 2147483647 w 591"/>
              <a:gd name="T27" fmla="*/ 2147483647 h 352"/>
              <a:gd name="T28" fmla="*/ 2147483647 w 591"/>
              <a:gd name="T29" fmla="*/ 2147483647 h 352"/>
              <a:gd name="T30" fmla="*/ 2147483647 w 591"/>
              <a:gd name="T31" fmla="*/ 2147483647 h 352"/>
              <a:gd name="T32" fmla="*/ 2147483647 w 591"/>
              <a:gd name="T33" fmla="*/ 2147483647 h 352"/>
              <a:gd name="T34" fmla="*/ 2147483647 w 591"/>
              <a:gd name="T35" fmla="*/ 2147483647 h 352"/>
              <a:gd name="T36" fmla="*/ 2147483647 w 591"/>
              <a:gd name="T37" fmla="*/ 2147483647 h 352"/>
              <a:gd name="T38" fmla="*/ 2147483647 w 591"/>
              <a:gd name="T39" fmla="*/ 2147483647 h 352"/>
              <a:gd name="T40" fmla="*/ 2147483647 w 591"/>
              <a:gd name="T41" fmla="*/ 2147483647 h 352"/>
              <a:gd name="T42" fmla="*/ 2147483647 w 591"/>
              <a:gd name="T43" fmla="*/ 2147483647 h 352"/>
              <a:gd name="T44" fmla="*/ 2147483647 w 591"/>
              <a:gd name="T45" fmla="*/ 2147483647 h 352"/>
              <a:gd name="T46" fmla="*/ 2147483647 w 591"/>
              <a:gd name="T47" fmla="*/ 2147483647 h 352"/>
              <a:gd name="T48" fmla="*/ 2147483647 w 591"/>
              <a:gd name="T49" fmla="*/ 2147483647 h 352"/>
              <a:gd name="T50" fmla="*/ 2147483647 w 591"/>
              <a:gd name="T51" fmla="*/ 2147483647 h 352"/>
              <a:gd name="T52" fmla="*/ 2147483647 w 591"/>
              <a:gd name="T53" fmla="*/ 2147483647 h 352"/>
              <a:gd name="T54" fmla="*/ 2147483647 w 591"/>
              <a:gd name="T55" fmla="*/ 2147483647 h 352"/>
              <a:gd name="T56" fmla="*/ 2147483647 w 591"/>
              <a:gd name="T57" fmla="*/ 2147483647 h 352"/>
              <a:gd name="T58" fmla="*/ 2147483647 w 591"/>
              <a:gd name="T59" fmla="*/ 2147483647 h 352"/>
              <a:gd name="T60" fmla="*/ 2147483647 w 591"/>
              <a:gd name="T61" fmla="*/ 2147483647 h 352"/>
              <a:gd name="T62" fmla="*/ 2147483647 w 591"/>
              <a:gd name="T63" fmla="*/ 2147483647 h 352"/>
              <a:gd name="T64" fmla="*/ 2147483647 w 591"/>
              <a:gd name="T65" fmla="*/ 2147483647 h 352"/>
              <a:gd name="T66" fmla="*/ 2147483647 w 591"/>
              <a:gd name="T67" fmla="*/ 2147483647 h 352"/>
              <a:gd name="T68" fmla="*/ 2147483647 w 591"/>
              <a:gd name="T69" fmla="*/ 2147483647 h 352"/>
              <a:gd name="T70" fmla="*/ 2147483647 w 591"/>
              <a:gd name="T71" fmla="*/ 2147483647 h 352"/>
              <a:gd name="T72" fmla="*/ 2147483647 w 591"/>
              <a:gd name="T73" fmla="*/ 2147483647 h 352"/>
              <a:gd name="T74" fmla="*/ 0 w 591"/>
              <a:gd name="T75" fmla="*/ 2147483647 h 352"/>
              <a:gd name="T76" fmla="*/ 2147483647 w 591"/>
              <a:gd name="T77" fmla="*/ 2147483647 h 352"/>
              <a:gd name="T78" fmla="*/ 2147483647 w 591"/>
              <a:gd name="T79" fmla="*/ 2147483647 h 352"/>
              <a:gd name="T80" fmla="*/ 2147483647 w 591"/>
              <a:gd name="T81" fmla="*/ 2147483647 h 352"/>
              <a:gd name="T82" fmla="*/ 2147483647 w 591"/>
              <a:gd name="T83" fmla="*/ 2147483647 h 352"/>
              <a:gd name="T84" fmla="*/ 2147483647 w 591"/>
              <a:gd name="T85" fmla="*/ 2147483647 h 352"/>
              <a:gd name="T86" fmla="*/ 2147483647 w 591"/>
              <a:gd name="T87" fmla="*/ 2147483647 h 352"/>
              <a:gd name="T88" fmla="*/ 2147483647 w 591"/>
              <a:gd name="T89" fmla="*/ 2147483647 h 352"/>
              <a:gd name="T90" fmla="*/ 2147483647 w 591"/>
              <a:gd name="T91" fmla="*/ 2147483647 h 352"/>
              <a:gd name="T92" fmla="*/ 2147483647 w 591"/>
              <a:gd name="T93" fmla="*/ 2147483647 h 352"/>
              <a:gd name="T94" fmla="*/ 2147483647 w 591"/>
              <a:gd name="T95" fmla="*/ 2147483647 h 3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1"/>
              <a:gd name="T145" fmla="*/ 0 h 352"/>
              <a:gd name="T146" fmla="*/ 591 w 591"/>
              <a:gd name="T147" fmla="*/ 352 h 3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1" h="352">
                <a:moveTo>
                  <a:pt x="169" y="0"/>
                </a:moveTo>
                <a:lnTo>
                  <a:pt x="281" y="0"/>
                </a:lnTo>
                <a:lnTo>
                  <a:pt x="281" y="13"/>
                </a:lnTo>
                <a:lnTo>
                  <a:pt x="309" y="13"/>
                </a:lnTo>
                <a:lnTo>
                  <a:pt x="309" y="39"/>
                </a:lnTo>
                <a:lnTo>
                  <a:pt x="323" y="39"/>
                </a:lnTo>
                <a:lnTo>
                  <a:pt x="323" y="13"/>
                </a:lnTo>
                <a:lnTo>
                  <a:pt x="408" y="13"/>
                </a:lnTo>
                <a:lnTo>
                  <a:pt x="408" y="26"/>
                </a:lnTo>
                <a:lnTo>
                  <a:pt x="422" y="26"/>
                </a:lnTo>
                <a:lnTo>
                  <a:pt x="422" y="52"/>
                </a:lnTo>
                <a:lnTo>
                  <a:pt x="436" y="52"/>
                </a:lnTo>
                <a:lnTo>
                  <a:pt x="436" y="79"/>
                </a:lnTo>
                <a:lnTo>
                  <a:pt x="450" y="79"/>
                </a:lnTo>
                <a:lnTo>
                  <a:pt x="450" y="104"/>
                </a:lnTo>
                <a:lnTo>
                  <a:pt x="463" y="104"/>
                </a:lnTo>
                <a:lnTo>
                  <a:pt x="463" y="130"/>
                </a:lnTo>
                <a:lnTo>
                  <a:pt x="478" y="130"/>
                </a:lnTo>
                <a:lnTo>
                  <a:pt x="478" y="143"/>
                </a:lnTo>
                <a:lnTo>
                  <a:pt x="492" y="143"/>
                </a:lnTo>
                <a:lnTo>
                  <a:pt x="492" y="169"/>
                </a:lnTo>
                <a:lnTo>
                  <a:pt x="506" y="169"/>
                </a:lnTo>
                <a:lnTo>
                  <a:pt x="506" y="195"/>
                </a:lnTo>
                <a:lnTo>
                  <a:pt x="520" y="195"/>
                </a:lnTo>
                <a:lnTo>
                  <a:pt x="520" y="221"/>
                </a:lnTo>
                <a:lnTo>
                  <a:pt x="533" y="221"/>
                </a:lnTo>
                <a:lnTo>
                  <a:pt x="533" y="234"/>
                </a:lnTo>
                <a:lnTo>
                  <a:pt x="547" y="234"/>
                </a:lnTo>
                <a:lnTo>
                  <a:pt x="547" y="248"/>
                </a:lnTo>
                <a:lnTo>
                  <a:pt x="561" y="248"/>
                </a:lnTo>
                <a:lnTo>
                  <a:pt x="561" y="286"/>
                </a:lnTo>
                <a:lnTo>
                  <a:pt x="576" y="286"/>
                </a:lnTo>
                <a:lnTo>
                  <a:pt x="576" y="312"/>
                </a:lnTo>
                <a:lnTo>
                  <a:pt x="590" y="312"/>
                </a:lnTo>
                <a:lnTo>
                  <a:pt x="590" y="351"/>
                </a:lnTo>
                <a:lnTo>
                  <a:pt x="576" y="351"/>
                </a:lnTo>
                <a:lnTo>
                  <a:pt x="576" y="325"/>
                </a:lnTo>
                <a:lnTo>
                  <a:pt x="561" y="325"/>
                </a:lnTo>
                <a:lnTo>
                  <a:pt x="561" y="312"/>
                </a:lnTo>
                <a:lnTo>
                  <a:pt x="547" y="312"/>
                </a:lnTo>
                <a:lnTo>
                  <a:pt x="547" y="299"/>
                </a:lnTo>
                <a:lnTo>
                  <a:pt x="533" y="299"/>
                </a:lnTo>
                <a:lnTo>
                  <a:pt x="533" y="272"/>
                </a:lnTo>
                <a:lnTo>
                  <a:pt x="520" y="272"/>
                </a:lnTo>
                <a:lnTo>
                  <a:pt x="520" y="261"/>
                </a:lnTo>
                <a:lnTo>
                  <a:pt x="506" y="261"/>
                </a:lnTo>
                <a:lnTo>
                  <a:pt x="506" y="248"/>
                </a:lnTo>
                <a:lnTo>
                  <a:pt x="492" y="248"/>
                </a:lnTo>
                <a:lnTo>
                  <a:pt x="492" y="234"/>
                </a:lnTo>
                <a:lnTo>
                  <a:pt x="478" y="234"/>
                </a:lnTo>
                <a:lnTo>
                  <a:pt x="478" y="221"/>
                </a:lnTo>
                <a:lnTo>
                  <a:pt x="436" y="221"/>
                </a:lnTo>
                <a:lnTo>
                  <a:pt x="436" y="207"/>
                </a:lnTo>
                <a:lnTo>
                  <a:pt x="379" y="207"/>
                </a:lnTo>
                <a:lnTo>
                  <a:pt x="379" y="195"/>
                </a:lnTo>
                <a:lnTo>
                  <a:pt x="350" y="195"/>
                </a:lnTo>
                <a:lnTo>
                  <a:pt x="350" y="182"/>
                </a:lnTo>
                <a:lnTo>
                  <a:pt x="295" y="182"/>
                </a:lnTo>
                <a:lnTo>
                  <a:pt x="295" y="169"/>
                </a:lnTo>
                <a:lnTo>
                  <a:pt x="253" y="169"/>
                </a:lnTo>
                <a:lnTo>
                  <a:pt x="253" y="156"/>
                </a:lnTo>
                <a:lnTo>
                  <a:pt x="225" y="156"/>
                </a:lnTo>
                <a:lnTo>
                  <a:pt x="225" y="143"/>
                </a:lnTo>
                <a:lnTo>
                  <a:pt x="182" y="143"/>
                </a:lnTo>
                <a:lnTo>
                  <a:pt x="182" y="156"/>
                </a:lnTo>
                <a:lnTo>
                  <a:pt x="154" y="156"/>
                </a:lnTo>
                <a:lnTo>
                  <a:pt x="154" y="169"/>
                </a:lnTo>
                <a:lnTo>
                  <a:pt x="141" y="169"/>
                </a:lnTo>
                <a:lnTo>
                  <a:pt x="141" y="182"/>
                </a:lnTo>
                <a:lnTo>
                  <a:pt x="112" y="182"/>
                </a:lnTo>
                <a:lnTo>
                  <a:pt x="112" y="195"/>
                </a:lnTo>
                <a:lnTo>
                  <a:pt x="99" y="195"/>
                </a:lnTo>
                <a:lnTo>
                  <a:pt x="99" y="207"/>
                </a:lnTo>
                <a:lnTo>
                  <a:pt x="14" y="207"/>
                </a:lnTo>
                <a:lnTo>
                  <a:pt x="14" y="195"/>
                </a:lnTo>
                <a:lnTo>
                  <a:pt x="0" y="195"/>
                </a:lnTo>
                <a:lnTo>
                  <a:pt x="0" y="143"/>
                </a:lnTo>
                <a:lnTo>
                  <a:pt x="14" y="143"/>
                </a:lnTo>
                <a:lnTo>
                  <a:pt x="14" y="130"/>
                </a:lnTo>
                <a:lnTo>
                  <a:pt x="29" y="130"/>
                </a:lnTo>
                <a:lnTo>
                  <a:pt x="29" y="117"/>
                </a:lnTo>
                <a:lnTo>
                  <a:pt x="43" y="117"/>
                </a:lnTo>
                <a:lnTo>
                  <a:pt x="43" y="104"/>
                </a:lnTo>
                <a:lnTo>
                  <a:pt x="56" y="104"/>
                </a:lnTo>
                <a:lnTo>
                  <a:pt x="56" y="91"/>
                </a:lnTo>
                <a:lnTo>
                  <a:pt x="70" y="91"/>
                </a:lnTo>
                <a:lnTo>
                  <a:pt x="70" y="65"/>
                </a:lnTo>
                <a:lnTo>
                  <a:pt x="84" y="65"/>
                </a:lnTo>
                <a:lnTo>
                  <a:pt x="84" y="52"/>
                </a:lnTo>
                <a:lnTo>
                  <a:pt x="99" y="52"/>
                </a:lnTo>
                <a:lnTo>
                  <a:pt x="99" y="39"/>
                </a:lnTo>
                <a:lnTo>
                  <a:pt x="112" y="39"/>
                </a:lnTo>
                <a:lnTo>
                  <a:pt x="112" y="26"/>
                </a:lnTo>
                <a:lnTo>
                  <a:pt x="141" y="26"/>
                </a:lnTo>
                <a:lnTo>
                  <a:pt x="141" y="13"/>
                </a:lnTo>
                <a:lnTo>
                  <a:pt x="169" y="13"/>
                </a:lnTo>
                <a:lnTo>
                  <a:pt x="169"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57" name="Freeform 54">
            <a:extLst>
              <a:ext uri="{FF2B5EF4-FFF2-40B4-BE49-F238E27FC236}">
                <a16:creationId xmlns:a16="http://schemas.microsoft.com/office/drawing/2014/main" id="{2FD94373-915E-FE48-F598-DAABF23D14A5}"/>
              </a:ext>
            </a:extLst>
          </p:cNvPr>
          <p:cNvSpPr>
            <a:spLocks/>
          </p:cNvSpPr>
          <p:nvPr/>
        </p:nvSpPr>
        <p:spPr bwMode="auto">
          <a:xfrm>
            <a:off x="10033000" y="4641570"/>
            <a:ext cx="20638" cy="17462"/>
          </a:xfrm>
          <a:custGeom>
            <a:avLst/>
            <a:gdLst>
              <a:gd name="T0" fmla="*/ 0 w 13"/>
              <a:gd name="T1" fmla="*/ 0 h 11"/>
              <a:gd name="T2" fmla="*/ 2147483647 w 13"/>
              <a:gd name="T3" fmla="*/ 0 h 11"/>
              <a:gd name="T4" fmla="*/ 2147483647 w 13"/>
              <a:gd name="T5" fmla="*/ 2147483647 h 11"/>
              <a:gd name="T6" fmla="*/ 0 w 13"/>
              <a:gd name="T7" fmla="*/ 2147483647 h 11"/>
              <a:gd name="T8" fmla="*/ 0 w 13"/>
              <a:gd name="T9" fmla="*/ 0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0"/>
                </a:moveTo>
                <a:lnTo>
                  <a:pt x="12" y="0"/>
                </a:lnTo>
                <a:lnTo>
                  <a:pt x="12" y="10"/>
                </a:lnTo>
                <a:lnTo>
                  <a:pt x="0" y="10"/>
                </a:lnTo>
                <a:lnTo>
                  <a:pt x="0"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58" name="Freeform 55">
            <a:extLst>
              <a:ext uri="{FF2B5EF4-FFF2-40B4-BE49-F238E27FC236}">
                <a16:creationId xmlns:a16="http://schemas.microsoft.com/office/drawing/2014/main" id="{124DF3C6-6AD8-7DD1-4851-15463BF9DF54}"/>
              </a:ext>
            </a:extLst>
          </p:cNvPr>
          <p:cNvSpPr>
            <a:spLocks/>
          </p:cNvSpPr>
          <p:nvPr/>
        </p:nvSpPr>
        <p:spPr bwMode="auto">
          <a:xfrm>
            <a:off x="9383713" y="4705070"/>
            <a:ext cx="65087" cy="79375"/>
          </a:xfrm>
          <a:custGeom>
            <a:avLst/>
            <a:gdLst>
              <a:gd name="T0" fmla="*/ 2147483647 w 41"/>
              <a:gd name="T1" fmla="*/ 0 h 50"/>
              <a:gd name="T2" fmla="*/ 2147483647 w 41"/>
              <a:gd name="T3" fmla="*/ 0 h 50"/>
              <a:gd name="T4" fmla="*/ 2147483647 w 41"/>
              <a:gd name="T5" fmla="*/ 2147483647 h 50"/>
              <a:gd name="T6" fmla="*/ 2147483647 w 41"/>
              <a:gd name="T7" fmla="*/ 2147483647 h 50"/>
              <a:gd name="T8" fmla="*/ 2147483647 w 41"/>
              <a:gd name="T9" fmla="*/ 2147483647 h 50"/>
              <a:gd name="T10" fmla="*/ 2147483647 w 41"/>
              <a:gd name="T11" fmla="*/ 2147483647 h 50"/>
              <a:gd name="T12" fmla="*/ 2147483647 w 41"/>
              <a:gd name="T13" fmla="*/ 2147483647 h 50"/>
              <a:gd name="T14" fmla="*/ 2147483647 w 41"/>
              <a:gd name="T15" fmla="*/ 2147483647 h 50"/>
              <a:gd name="T16" fmla="*/ 2147483647 w 41"/>
              <a:gd name="T17" fmla="*/ 2147483647 h 50"/>
              <a:gd name="T18" fmla="*/ 0 w 41"/>
              <a:gd name="T19" fmla="*/ 2147483647 h 50"/>
              <a:gd name="T20" fmla="*/ 0 w 41"/>
              <a:gd name="T21" fmla="*/ 2147483647 h 50"/>
              <a:gd name="T22" fmla="*/ 2147483647 w 41"/>
              <a:gd name="T23" fmla="*/ 2147483647 h 50"/>
              <a:gd name="T24" fmla="*/ 2147483647 w 41"/>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50"/>
              <a:gd name="T41" fmla="*/ 41 w 41"/>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50">
                <a:moveTo>
                  <a:pt x="13" y="0"/>
                </a:moveTo>
                <a:lnTo>
                  <a:pt x="26" y="0"/>
                </a:lnTo>
                <a:lnTo>
                  <a:pt x="26" y="12"/>
                </a:lnTo>
                <a:lnTo>
                  <a:pt x="40" y="12"/>
                </a:lnTo>
                <a:lnTo>
                  <a:pt x="40" y="37"/>
                </a:lnTo>
                <a:lnTo>
                  <a:pt x="26" y="37"/>
                </a:lnTo>
                <a:lnTo>
                  <a:pt x="26" y="49"/>
                </a:lnTo>
                <a:lnTo>
                  <a:pt x="13" y="49"/>
                </a:lnTo>
                <a:lnTo>
                  <a:pt x="13" y="37"/>
                </a:lnTo>
                <a:lnTo>
                  <a:pt x="0" y="37"/>
                </a:lnTo>
                <a:lnTo>
                  <a:pt x="0" y="12"/>
                </a:lnTo>
                <a:lnTo>
                  <a:pt x="13" y="12"/>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59" name="Freeform 56">
            <a:extLst>
              <a:ext uri="{FF2B5EF4-FFF2-40B4-BE49-F238E27FC236}">
                <a16:creationId xmlns:a16="http://schemas.microsoft.com/office/drawing/2014/main" id="{19FC823C-6DAD-F213-30CC-7104F47D3CF6}"/>
              </a:ext>
            </a:extLst>
          </p:cNvPr>
          <p:cNvSpPr>
            <a:spLocks/>
          </p:cNvSpPr>
          <p:nvPr/>
        </p:nvSpPr>
        <p:spPr bwMode="auto">
          <a:xfrm>
            <a:off x="10056813" y="4705070"/>
            <a:ext cx="107950" cy="120650"/>
          </a:xfrm>
          <a:custGeom>
            <a:avLst/>
            <a:gdLst>
              <a:gd name="T0" fmla="*/ 0 w 68"/>
              <a:gd name="T1" fmla="*/ 0 h 76"/>
              <a:gd name="T2" fmla="*/ 2147483647 w 68"/>
              <a:gd name="T3" fmla="*/ 0 h 76"/>
              <a:gd name="T4" fmla="*/ 2147483647 w 68"/>
              <a:gd name="T5" fmla="*/ 2147483647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0 w 68"/>
              <a:gd name="T39" fmla="*/ 2147483647 h 76"/>
              <a:gd name="T40" fmla="*/ 0 w 68"/>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76"/>
              <a:gd name="T65" fmla="*/ 68 w 68"/>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76">
                <a:moveTo>
                  <a:pt x="0" y="0"/>
                </a:moveTo>
                <a:lnTo>
                  <a:pt x="14" y="0"/>
                </a:lnTo>
                <a:lnTo>
                  <a:pt x="14" y="12"/>
                </a:lnTo>
                <a:lnTo>
                  <a:pt x="26" y="12"/>
                </a:lnTo>
                <a:lnTo>
                  <a:pt x="26" y="25"/>
                </a:lnTo>
                <a:lnTo>
                  <a:pt x="40" y="25"/>
                </a:lnTo>
                <a:lnTo>
                  <a:pt x="40" y="38"/>
                </a:lnTo>
                <a:lnTo>
                  <a:pt x="53" y="38"/>
                </a:lnTo>
                <a:lnTo>
                  <a:pt x="53" y="51"/>
                </a:lnTo>
                <a:lnTo>
                  <a:pt x="67" y="51"/>
                </a:lnTo>
                <a:lnTo>
                  <a:pt x="67" y="75"/>
                </a:lnTo>
                <a:lnTo>
                  <a:pt x="53" y="75"/>
                </a:lnTo>
                <a:lnTo>
                  <a:pt x="53" y="51"/>
                </a:lnTo>
                <a:lnTo>
                  <a:pt x="40" y="51"/>
                </a:lnTo>
                <a:lnTo>
                  <a:pt x="40" y="38"/>
                </a:lnTo>
                <a:lnTo>
                  <a:pt x="26" y="38"/>
                </a:lnTo>
                <a:lnTo>
                  <a:pt x="26" y="25"/>
                </a:lnTo>
                <a:lnTo>
                  <a:pt x="14" y="25"/>
                </a:lnTo>
                <a:lnTo>
                  <a:pt x="14" y="12"/>
                </a:lnTo>
                <a:lnTo>
                  <a:pt x="0" y="12"/>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60" name="Freeform 57">
            <a:extLst>
              <a:ext uri="{FF2B5EF4-FFF2-40B4-BE49-F238E27FC236}">
                <a16:creationId xmlns:a16="http://schemas.microsoft.com/office/drawing/2014/main" id="{EFEE71DD-9FAD-36ED-D511-C7C3F5477E07}"/>
              </a:ext>
            </a:extLst>
          </p:cNvPr>
          <p:cNvSpPr>
            <a:spLocks/>
          </p:cNvSpPr>
          <p:nvPr/>
        </p:nvSpPr>
        <p:spPr bwMode="auto">
          <a:xfrm>
            <a:off x="9404350" y="4725707"/>
            <a:ext cx="20638" cy="38100"/>
          </a:xfrm>
          <a:custGeom>
            <a:avLst/>
            <a:gdLst>
              <a:gd name="T0" fmla="*/ 0 w 13"/>
              <a:gd name="T1" fmla="*/ 0 h 24"/>
              <a:gd name="T2" fmla="*/ 2147483647 w 13"/>
              <a:gd name="T3" fmla="*/ 0 h 24"/>
              <a:gd name="T4" fmla="*/ 2147483647 w 13"/>
              <a:gd name="T5" fmla="*/ 2147483647 h 24"/>
              <a:gd name="T6" fmla="*/ 0 w 13"/>
              <a:gd name="T7" fmla="*/ 2147483647 h 24"/>
              <a:gd name="T8" fmla="*/ 0 w 13"/>
              <a:gd name="T9" fmla="*/ 0 h 24"/>
              <a:gd name="T10" fmla="*/ 0 60000 65536"/>
              <a:gd name="T11" fmla="*/ 0 60000 65536"/>
              <a:gd name="T12" fmla="*/ 0 60000 65536"/>
              <a:gd name="T13" fmla="*/ 0 60000 65536"/>
              <a:gd name="T14" fmla="*/ 0 60000 65536"/>
              <a:gd name="T15" fmla="*/ 0 w 13"/>
              <a:gd name="T16" fmla="*/ 0 h 24"/>
              <a:gd name="T17" fmla="*/ 13 w 13"/>
              <a:gd name="T18" fmla="*/ 24 h 24"/>
            </a:gdLst>
            <a:ahLst/>
            <a:cxnLst>
              <a:cxn ang="T10">
                <a:pos x="T0" y="T1"/>
              </a:cxn>
              <a:cxn ang="T11">
                <a:pos x="T2" y="T3"/>
              </a:cxn>
              <a:cxn ang="T12">
                <a:pos x="T4" y="T5"/>
              </a:cxn>
              <a:cxn ang="T13">
                <a:pos x="T6" y="T7"/>
              </a:cxn>
              <a:cxn ang="T14">
                <a:pos x="T8" y="T9"/>
              </a:cxn>
            </a:cxnLst>
            <a:rect l="T15" t="T16" r="T17" b="T18"/>
            <a:pathLst>
              <a:path w="13" h="24">
                <a:moveTo>
                  <a:pt x="0" y="0"/>
                </a:moveTo>
                <a:lnTo>
                  <a:pt x="12" y="0"/>
                </a:lnTo>
                <a:lnTo>
                  <a:pt x="12" y="23"/>
                </a:lnTo>
                <a:lnTo>
                  <a:pt x="0" y="23"/>
                </a:lnTo>
                <a:lnTo>
                  <a:pt x="0" y="0"/>
                </a:lnTo>
              </a:path>
            </a:pathLst>
          </a:custGeom>
          <a:solidFill>
            <a:srgbClr val="FF00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61" name="Freeform 58">
            <a:extLst>
              <a:ext uri="{FF2B5EF4-FFF2-40B4-BE49-F238E27FC236}">
                <a16:creationId xmlns:a16="http://schemas.microsoft.com/office/drawing/2014/main" id="{825DF249-C902-D442-1248-2286653AEFD4}"/>
              </a:ext>
            </a:extLst>
          </p:cNvPr>
          <p:cNvSpPr>
            <a:spLocks/>
          </p:cNvSpPr>
          <p:nvPr/>
        </p:nvSpPr>
        <p:spPr bwMode="auto">
          <a:xfrm>
            <a:off x="9561513" y="4851120"/>
            <a:ext cx="111125" cy="100012"/>
          </a:xfrm>
          <a:custGeom>
            <a:avLst/>
            <a:gdLst>
              <a:gd name="T0" fmla="*/ 2147483647 w 70"/>
              <a:gd name="T1" fmla="*/ 0 h 63"/>
              <a:gd name="T2" fmla="*/ 2147483647 w 70"/>
              <a:gd name="T3" fmla="*/ 0 h 63"/>
              <a:gd name="T4" fmla="*/ 2147483647 w 70"/>
              <a:gd name="T5" fmla="*/ 2147483647 h 63"/>
              <a:gd name="T6" fmla="*/ 2147483647 w 70"/>
              <a:gd name="T7" fmla="*/ 2147483647 h 63"/>
              <a:gd name="T8" fmla="*/ 2147483647 w 70"/>
              <a:gd name="T9" fmla="*/ 2147483647 h 63"/>
              <a:gd name="T10" fmla="*/ 2147483647 w 70"/>
              <a:gd name="T11" fmla="*/ 2147483647 h 63"/>
              <a:gd name="T12" fmla="*/ 2147483647 w 70"/>
              <a:gd name="T13" fmla="*/ 2147483647 h 63"/>
              <a:gd name="T14" fmla="*/ 0 w 70"/>
              <a:gd name="T15" fmla="*/ 2147483647 h 63"/>
              <a:gd name="T16" fmla="*/ 0 w 70"/>
              <a:gd name="T17" fmla="*/ 2147483647 h 63"/>
              <a:gd name="T18" fmla="*/ 2147483647 w 70"/>
              <a:gd name="T19" fmla="*/ 2147483647 h 63"/>
              <a:gd name="T20" fmla="*/ 2147483647 w 70"/>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3"/>
              <a:gd name="T35" fmla="*/ 70 w 70"/>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3">
                <a:moveTo>
                  <a:pt x="15" y="0"/>
                </a:moveTo>
                <a:lnTo>
                  <a:pt x="55" y="0"/>
                </a:lnTo>
                <a:lnTo>
                  <a:pt x="55" y="12"/>
                </a:lnTo>
                <a:lnTo>
                  <a:pt x="69" y="12"/>
                </a:lnTo>
                <a:lnTo>
                  <a:pt x="69" y="49"/>
                </a:lnTo>
                <a:lnTo>
                  <a:pt x="55" y="49"/>
                </a:lnTo>
                <a:lnTo>
                  <a:pt x="55" y="62"/>
                </a:lnTo>
                <a:lnTo>
                  <a:pt x="0" y="62"/>
                </a:lnTo>
                <a:lnTo>
                  <a:pt x="0" y="12"/>
                </a:lnTo>
                <a:lnTo>
                  <a:pt x="15" y="12"/>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62" name="Freeform 59">
            <a:extLst>
              <a:ext uri="{FF2B5EF4-FFF2-40B4-BE49-F238E27FC236}">
                <a16:creationId xmlns:a16="http://schemas.microsoft.com/office/drawing/2014/main" id="{4669A1F3-33B7-F274-483F-154262FC9B9E}"/>
              </a:ext>
            </a:extLst>
          </p:cNvPr>
          <p:cNvSpPr>
            <a:spLocks/>
          </p:cNvSpPr>
          <p:nvPr/>
        </p:nvSpPr>
        <p:spPr bwMode="auto">
          <a:xfrm>
            <a:off x="9585325" y="4871757"/>
            <a:ext cx="63500" cy="57150"/>
          </a:xfrm>
          <a:custGeom>
            <a:avLst/>
            <a:gdLst>
              <a:gd name="T0" fmla="*/ 0 w 40"/>
              <a:gd name="T1" fmla="*/ 0 h 36"/>
              <a:gd name="T2" fmla="*/ 2147483647 w 40"/>
              <a:gd name="T3" fmla="*/ 0 h 36"/>
              <a:gd name="T4" fmla="*/ 2147483647 w 40"/>
              <a:gd name="T5" fmla="*/ 2147483647 h 36"/>
              <a:gd name="T6" fmla="*/ 0 w 40"/>
              <a:gd name="T7" fmla="*/ 2147483647 h 36"/>
              <a:gd name="T8" fmla="*/ 0 w 40"/>
              <a:gd name="T9" fmla="*/ 0 h 36"/>
              <a:gd name="T10" fmla="*/ 0 60000 65536"/>
              <a:gd name="T11" fmla="*/ 0 60000 65536"/>
              <a:gd name="T12" fmla="*/ 0 60000 65536"/>
              <a:gd name="T13" fmla="*/ 0 60000 65536"/>
              <a:gd name="T14" fmla="*/ 0 60000 65536"/>
              <a:gd name="T15" fmla="*/ 0 w 40"/>
              <a:gd name="T16" fmla="*/ 0 h 36"/>
              <a:gd name="T17" fmla="*/ 40 w 40"/>
              <a:gd name="T18" fmla="*/ 36 h 36"/>
            </a:gdLst>
            <a:ahLst/>
            <a:cxnLst>
              <a:cxn ang="T10">
                <a:pos x="T0" y="T1"/>
              </a:cxn>
              <a:cxn ang="T11">
                <a:pos x="T2" y="T3"/>
              </a:cxn>
              <a:cxn ang="T12">
                <a:pos x="T4" y="T5"/>
              </a:cxn>
              <a:cxn ang="T13">
                <a:pos x="T6" y="T7"/>
              </a:cxn>
              <a:cxn ang="T14">
                <a:pos x="T8" y="T9"/>
              </a:cxn>
            </a:cxnLst>
            <a:rect l="T15" t="T16" r="T17" b="T18"/>
            <a:pathLst>
              <a:path w="40" h="36">
                <a:moveTo>
                  <a:pt x="0" y="0"/>
                </a:moveTo>
                <a:lnTo>
                  <a:pt x="39" y="0"/>
                </a:lnTo>
                <a:lnTo>
                  <a:pt x="39" y="35"/>
                </a:lnTo>
                <a:lnTo>
                  <a:pt x="0" y="35"/>
                </a:lnTo>
                <a:lnTo>
                  <a:pt x="0" y="0"/>
                </a:lnTo>
              </a:path>
            </a:pathLst>
          </a:custGeom>
          <a:solidFill>
            <a:srgbClr val="FFA5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63" name="Freeform 60">
            <a:extLst>
              <a:ext uri="{FF2B5EF4-FFF2-40B4-BE49-F238E27FC236}">
                <a16:creationId xmlns:a16="http://schemas.microsoft.com/office/drawing/2014/main" id="{6FE77182-B696-86D4-189B-148F02B6B529}"/>
              </a:ext>
            </a:extLst>
          </p:cNvPr>
          <p:cNvSpPr>
            <a:spLocks/>
          </p:cNvSpPr>
          <p:nvPr/>
        </p:nvSpPr>
        <p:spPr bwMode="auto">
          <a:xfrm>
            <a:off x="9404350" y="4892395"/>
            <a:ext cx="66675" cy="79375"/>
          </a:xfrm>
          <a:custGeom>
            <a:avLst/>
            <a:gdLst>
              <a:gd name="T0" fmla="*/ 2147483647 w 42"/>
              <a:gd name="T1" fmla="*/ 0 h 50"/>
              <a:gd name="T2" fmla="*/ 2147483647 w 42"/>
              <a:gd name="T3" fmla="*/ 0 h 50"/>
              <a:gd name="T4" fmla="*/ 2147483647 w 42"/>
              <a:gd name="T5" fmla="*/ 2147483647 h 50"/>
              <a:gd name="T6" fmla="*/ 2147483647 w 42"/>
              <a:gd name="T7" fmla="*/ 2147483647 h 50"/>
              <a:gd name="T8" fmla="*/ 2147483647 w 42"/>
              <a:gd name="T9" fmla="*/ 2147483647 h 50"/>
              <a:gd name="T10" fmla="*/ 2147483647 w 42"/>
              <a:gd name="T11" fmla="*/ 2147483647 h 50"/>
              <a:gd name="T12" fmla="*/ 2147483647 w 42"/>
              <a:gd name="T13" fmla="*/ 2147483647 h 50"/>
              <a:gd name="T14" fmla="*/ 2147483647 w 42"/>
              <a:gd name="T15" fmla="*/ 2147483647 h 50"/>
              <a:gd name="T16" fmla="*/ 2147483647 w 42"/>
              <a:gd name="T17" fmla="*/ 2147483647 h 50"/>
              <a:gd name="T18" fmla="*/ 0 w 42"/>
              <a:gd name="T19" fmla="*/ 2147483647 h 50"/>
              <a:gd name="T20" fmla="*/ 0 w 42"/>
              <a:gd name="T21" fmla="*/ 2147483647 h 50"/>
              <a:gd name="T22" fmla="*/ 2147483647 w 42"/>
              <a:gd name="T23" fmla="*/ 2147483647 h 50"/>
              <a:gd name="T24" fmla="*/ 2147483647 w 42"/>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50"/>
              <a:gd name="T41" fmla="*/ 42 w 42"/>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50">
                <a:moveTo>
                  <a:pt x="14" y="0"/>
                </a:moveTo>
                <a:lnTo>
                  <a:pt x="28" y="0"/>
                </a:lnTo>
                <a:lnTo>
                  <a:pt x="28" y="12"/>
                </a:lnTo>
                <a:lnTo>
                  <a:pt x="41" y="12"/>
                </a:lnTo>
                <a:lnTo>
                  <a:pt x="41" y="37"/>
                </a:lnTo>
                <a:lnTo>
                  <a:pt x="28" y="37"/>
                </a:lnTo>
                <a:lnTo>
                  <a:pt x="28" y="49"/>
                </a:lnTo>
                <a:lnTo>
                  <a:pt x="14" y="49"/>
                </a:lnTo>
                <a:lnTo>
                  <a:pt x="14" y="37"/>
                </a:lnTo>
                <a:lnTo>
                  <a:pt x="0" y="37"/>
                </a:lnTo>
                <a:lnTo>
                  <a:pt x="0" y="12"/>
                </a:lnTo>
                <a:lnTo>
                  <a:pt x="14" y="12"/>
                </a:lnTo>
                <a:lnTo>
                  <a:pt x="14"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4336" name="Freeform 61">
            <a:extLst>
              <a:ext uri="{FF2B5EF4-FFF2-40B4-BE49-F238E27FC236}">
                <a16:creationId xmlns:a16="http://schemas.microsoft.com/office/drawing/2014/main" id="{21E8C5C6-0458-C8A7-3190-0B7AFE55805C}"/>
              </a:ext>
            </a:extLst>
          </p:cNvPr>
          <p:cNvSpPr>
            <a:spLocks/>
          </p:cNvSpPr>
          <p:nvPr/>
        </p:nvSpPr>
        <p:spPr bwMode="auto">
          <a:xfrm>
            <a:off x="9428163" y="4913032"/>
            <a:ext cx="20637" cy="38100"/>
          </a:xfrm>
          <a:custGeom>
            <a:avLst/>
            <a:gdLst>
              <a:gd name="T0" fmla="*/ 0 w 13"/>
              <a:gd name="T1" fmla="*/ 0 h 24"/>
              <a:gd name="T2" fmla="*/ 2147483647 w 13"/>
              <a:gd name="T3" fmla="*/ 0 h 24"/>
              <a:gd name="T4" fmla="*/ 2147483647 w 13"/>
              <a:gd name="T5" fmla="*/ 2147483647 h 24"/>
              <a:gd name="T6" fmla="*/ 0 w 13"/>
              <a:gd name="T7" fmla="*/ 2147483647 h 24"/>
              <a:gd name="T8" fmla="*/ 0 w 13"/>
              <a:gd name="T9" fmla="*/ 0 h 24"/>
              <a:gd name="T10" fmla="*/ 0 60000 65536"/>
              <a:gd name="T11" fmla="*/ 0 60000 65536"/>
              <a:gd name="T12" fmla="*/ 0 60000 65536"/>
              <a:gd name="T13" fmla="*/ 0 60000 65536"/>
              <a:gd name="T14" fmla="*/ 0 60000 65536"/>
              <a:gd name="T15" fmla="*/ 0 w 13"/>
              <a:gd name="T16" fmla="*/ 0 h 24"/>
              <a:gd name="T17" fmla="*/ 13 w 13"/>
              <a:gd name="T18" fmla="*/ 24 h 24"/>
            </a:gdLst>
            <a:ahLst/>
            <a:cxnLst>
              <a:cxn ang="T10">
                <a:pos x="T0" y="T1"/>
              </a:cxn>
              <a:cxn ang="T11">
                <a:pos x="T2" y="T3"/>
              </a:cxn>
              <a:cxn ang="T12">
                <a:pos x="T4" y="T5"/>
              </a:cxn>
              <a:cxn ang="T13">
                <a:pos x="T6" y="T7"/>
              </a:cxn>
              <a:cxn ang="T14">
                <a:pos x="T8" y="T9"/>
              </a:cxn>
            </a:cxnLst>
            <a:rect l="T15" t="T16" r="T17" b="T18"/>
            <a:pathLst>
              <a:path w="13" h="24">
                <a:moveTo>
                  <a:pt x="0" y="0"/>
                </a:moveTo>
                <a:lnTo>
                  <a:pt x="12" y="0"/>
                </a:lnTo>
                <a:lnTo>
                  <a:pt x="12" y="23"/>
                </a:lnTo>
                <a:lnTo>
                  <a:pt x="0" y="23"/>
                </a:lnTo>
                <a:lnTo>
                  <a:pt x="0" y="0"/>
                </a:lnTo>
              </a:path>
            </a:pathLst>
          </a:custGeom>
          <a:solidFill>
            <a:srgbClr val="FF008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4337" name="Freeform 62">
            <a:extLst>
              <a:ext uri="{FF2B5EF4-FFF2-40B4-BE49-F238E27FC236}">
                <a16:creationId xmlns:a16="http://schemas.microsoft.com/office/drawing/2014/main" id="{5A18E044-46D6-6D71-E1A9-EA0310F3B7EB}"/>
              </a:ext>
            </a:extLst>
          </p:cNvPr>
          <p:cNvSpPr>
            <a:spLocks/>
          </p:cNvSpPr>
          <p:nvPr/>
        </p:nvSpPr>
        <p:spPr bwMode="auto">
          <a:xfrm>
            <a:off x="9271000" y="4974945"/>
            <a:ext cx="87313" cy="80962"/>
          </a:xfrm>
          <a:custGeom>
            <a:avLst/>
            <a:gdLst>
              <a:gd name="T0" fmla="*/ 0 w 55"/>
              <a:gd name="T1" fmla="*/ 0 h 51"/>
              <a:gd name="T2" fmla="*/ 2147483647 w 55"/>
              <a:gd name="T3" fmla="*/ 0 h 51"/>
              <a:gd name="T4" fmla="*/ 2147483647 w 55"/>
              <a:gd name="T5" fmla="*/ 2147483647 h 51"/>
              <a:gd name="T6" fmla="*/ 2147483647 w 55"/>
              <a:gd name="T7" fmla="*/ 2147483647 h 51"/>
              <a:gd name="T8" fmla="*/ 2147483647 w 55"/>
              <a:gd name="T9" fmla="*/ 2147483647 h 51"/>
              <a:gd name="T10" fmla="*/ 2147483647 w 55"/>
              <a:gd name="T11" fmla="*/ 2147483647 h 51"/>
              <a:gd name="T12" fmla="*/ 2147483647 w 55"/>
              <a:gd name="T13" fmla="*/ 2147483647 h 51"/>
              <a:gd name="T14" fmla="*/ 2147483647 w 55"/>
              <a:gd name="T15" fmla="*/ 2147483647 h 51"/>
              <a:gd name="T16" fmla="*/ 2147483647 w 55"/>
              <a:gd name="T17" fmla="*/ 2147483647 h 51"/>
              <a:gd name="T18" fmla="*/ 2147483647 w 55"/>
              <a:gd name="T19" fmla="*/ 2147483647 h 51"/>
              <a:gd name="T20" fmla="*/ 2147483647 w 55"/>
              <a:gd name="T21" fmla="*/ 2147483647 h 51"/>
              <a:gd name="T22" fmla="*/ 2147483647 w 55"/>
              <a:gd name="T23" fmla="*/ 2147483647 h 51"/>
              <a:gd name="T24" fmla="*/ 2147483647 w 55"/>
              <a:gd name="T25" fmla="*/ 2147483647 h 51"/>
              <a:gd name="T26" fmla="*/ 2147483647 w 55"/>
              <a:gd name="T27" fmla="*/ 2147483647 h 51"/>
              <a:gd name="T28" fmla="*/ 2147483647 w 55"/>
              <a:gd name="T29" fmla="*/ 2147483647 h 51"/>
              <a:gd name="T30" fmla="*/ 0 w 55"/>
              <a:gd name="T31" fmla="*/ 2147483647 h 51"/>
              <a:gd name="T32" fmla="*/ 0 w 55"/>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1"/>
              <a:gd name="T53" fmla="*/ 55 w 55"/>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1">
                <a:moveTo>
                  <a:pt x="0" y="0"/>
                </a:moveTo>
                <a:lnTo>
                  <a:pt x="14" y="0"/>
                </a:lnTo>
                <a:lnTo>
                  <a:pt x="14" y="13"/>
                </a:lnTo>
                <a:lnTo>
                  <a:pt x="27" y="13"/>
                </a:lnTo>
                <a:lnTo>
                  <a:pt x="27" y="25"/>
                </a:lnTo>
                <a:lnTo>
                  <a:pt x="41" y="25"/>
                </a:lnTo>
                <a:lnTo>
                  <a:pt x="41" y="38"/>
                </a:lnTo>
                <a:lnTo>
                  <a:pt x="54" y="38"/>
                </a:lnTo>
                <a:lnTo>
                  <a:pt x="54" y="50"/>
                </a:lnTo>
                <a:lnTo>
                  <a:pt x="41" y="50"/>
                </a:lnTo>
                <a:lnTo>
                  <a:pt x="41" y="38"/>
                </a:lnTo>
                <a:lnTo>
                  <a:pt x="27" y="38"/>
                </a:lnTo>
                <a:lnTo>
                  <a:pt x="27" y="25"/>
                </a:lnTo>
                <a:lnTo>
                  <a:pt x="14" y="25"/>
                </a:lnTo>
                <a:lnTo>
                  <a:pt x="14" y="13"/>
                </a:lnTo>
                <a:lnTo>
                  <a:pt x="0" y="1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4338" name="Freeform 63">
            <a:extLst>
              <a:ext uri="{FF2B5EF4-FFF2-40B4-BE49-F238E27FC236}">
                <a16:creationId xmlns:a16="http://schemas.microsoft.com/office/drawing/2014/main" id="{10B7AEF3-CDAA-BFD2-1ACA-DE74C6467686}"/>
              </a:ext>
            </a:extLst>
          </p:cNvPr>
          <p:cNvSpPr>
            <a:spLocks/>
          </p:cNvSpPr>
          <p:nvPr/>
        </p:nvSpPr>
        <p:spPr bwMode="auto">
          <a:xfrm>
            <a:off x="10571163" y="5078132"/>
            <a:ext cx="377825" cy="122238"/>
          </a:xfrm>
          <a:custGeom>
            <a:avLst/>
            <a:gdLst>
              <a:gd name="T0" fmla="*/ 2147483647 w 238"/>
              <a:gd name="T1" fmla="*/ 0 h 77"/>
              <a:gd name="T2" fmla="*/ 2147483647 w 238"/>
              <a:gd name="T3" fmla="*/ 0 h 77"/>
              <a:gd name="T4" fmla="*/ 2147483647 w 238"/>
              <a:gd name="T5" fmla="*/ 2147483647 h 77"/>
              <a:gd name="T6" fmla="*/ 2147483647 w 238"/>
              <a:gd name="T7" fmla="*/ 2147483647 h 77"/>
              <a:gd name="T8" fmla="*/ 2147483647 w 238"/>
              <a:gd name="T9" fmla="*/ 2147483647 h 77"/>
              <a:gd name="T10" fmla="*/ 2147483647 w 238"/>
              <a:gd name="T11" fmla="*/ 2147483647 h 77"/>
              <a:gd name="T12" fmla="*/ 2147483647 w 238"/>
              <a:gd name="T13" fmla="*/ 2147483647 h 77"/>
              <a:gd name="T14" fmla="*/ 2147483647 w 238"/>
              <a:gd name="T15" fmla="*/ 2147483647 h 77"/>
              <a:gd name="T16" fmla="*/ 2147483647 w 238"/>
              <a:gd name="T17" fmla="*/ 2147483647 h 77"/>
              <a:gd name="T18" fmla="*/ 2147483647 w 238"/>
              <a:gd name="T19" fmla="*/ 2147483647 h 77"/>
              <a:gd name="T20" fmla="*/ 2147483647 w 238"/>
              <a:gd name="T21" fmla="*/ 2147483647 h 77"/>
              <a:gd name="T22" fmla="*/ 2147483647 w 238"/>
              <a:gd name="T23" fmla="*/ 2147483647 h 77"/>
              <a:gd name="T24" fmla="*/ 2147483647 w 238"/>
              <a:gd name="T25" fmla="*/ 2147483647 h 77"/>
              <a:gd name="T26" fmla="*/ 0 w 238"/>
              <a:gd name="T27" fmla="*/ 2147483647 h 77"/>
              <a:gd name="T28" fmla="*/ 0 w 238"/>
              <a:gd name="T29" fmla="*/ 2147483647 h 77"/>
              <a:gd name="T30" fmla="*/ 2147483647 w 238"/>
              <a:gd name="T31" fmla="*/ 2147483647 h 77"/>
              <a:gd name="T32" fmla="*/ 2147483647 w 238"/>
              <a:gd name="T33" fmla="*/ 2147483647 h 77"/>
              <a:gd name="T34" fmla="*/ 2147483647 w 238"/>
              <a:gd name="T35" fmla="*/ 2147483647 h 77"/>
              <a:gd name="T36" fmla="*/ 2147483647 w 238"/>
              <a:gd name="T37" fmla="*/ 2147483647 h 77"/>
              <a:gd name="T38" fmla="*/ 2147483647 w 238"/>
              <a:gd name="T39" fmla="*/ 2147483647 h 77"/>
              <a:gd name="T40" fmla="*/ 2147483647 w 238"/>
              <a:gd name="T41" fmla="*/ 2147483647 h 77"/>
              <a:gd name="T42" fmla="*/ 2147483647 w 238"/>
              <a:gd name="T43" fmla="*/ 2147483647 h 77"/>
              <a:gd name="T44" fmla="*/ 2147483647 w 238"/>
              <a:gd name="T45" fmla="*/ 2147483647 h 77"/>
              <a:gd name="T46" fmla="*/ 2147483647 w 238"/>
              <a:gd name="T47" fmla="*/ 2147483647 h 77"/>
              <a:gd name="T48" fmla="*/ 2147483647 w 238"/>
              <a:gd name="T49" fmla="*/ 0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8"/>
              <a:gd name="T76" fmla="*/ 0 h 77"/>
              <a:gd name="T77" fmla="*/ 238 w 238"/>
              <a:gd name="T78" fmla="*/ 77 h 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8" h="77">
                <a:moveTo>
                  <a:pt x="223" y="0"/>
                </a:moveTo>
                <a:lnTo>
                  <a:pt x="237" y="0"/>
                </a:lnTo>
                <a:lnTo>
                  <a:pt x="237" y="12"/>
                </a:lnTo>
                <a:lnTo>
                  <a:pt x="223" y="12"/>
                </a:lnTo>
                <a:lnTo>
                  <a:pt x="223" y="25"/>
                </a:lnTo>
                <a:lnTo>
                  <a:pt x="196" y="25"/>
                </a:lnTo>
                <a:lnTo>
                  <a:pt x="196" y="38"/>
                </a:lnTo>
                <a:lnTo>
                  <a:pt x="154" y="38"/>
                </a:lnTo>
                <a:lnTo>
                  <a:pt x="154" y="51"/>
                </a:lnTo>
                <a:lnTo>
                  <a:pt x="126" y="51"/>
                </a:lnTo>
                <a:lnTo>
                  <a:pt x="126" y="63"/>
                </a:lnTo>
                <a:lnTo>
                  <a:pt x="69" y="63"/>
                </a:lnTo>
                <a:lnTo>
                  <a:pt x="69" y="76"/>
                </a:lnTo>
                <a:lnTo>
                  <a:pt x="0" y="76"/>
                </a:lnTo>
                <a:lnTo>
                  <a:pt x="0" y="63"/>
                </a:lnTo>
                <a:lnTo>
                  <a:pt x="69" y="63"/>
                </a:lnTo>
                <a:lnTo>
                  <a:pt x="69" y="51"/>
                </a:lnTo>
                <a:lnTo>
                  <a:pt x="126" y="51"/>
                </a:lnTo>
                <a:lnTo>
                  <a:pt x="126" y="38"/>
                </a:lnTo>
                <a:lnTo>
                  <a:pt x="154" y="38"/>
                </a:lnTo>
                <a:lnTo>
                  <a:pt x="154" y="25"/>
                </a:lnTo>
                <a:lnTo>
                  <a:pt x="196" y="25"/>
                </a:lnTo>
                <a:lnTo>
                  <a:pt x="196" y="12"/>
                </a:lnTo>
                <a:lnTo>
                  <a:pt x="223" y="12"/>
                </a:lnTo>
                <a:lnTo>
                  <a:pt x="22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4340" name="Freeform 64">
            <a:extLst>
              <a:ext uri="{FF2B5EF4-FFF2-40B4-BE49-F238E27FC236}">
                <a16:creationId xmlns:a16="http://schemas.microsoft.com/office/drawing/2014/main" id="{658E8A7A-8D0B-C725-F695-242AE5C3AA56}"/>
              </a:ext>
            </a:extLst>
          </p:cNvPr>
          <p:cNvSpPr>
            <a:spLocks/>
          </p:cNvSpPr>
          <p:nvPr/>
        </p:nvSpPr>
        <p:spPr bwMode="auto">
          <a:xfrm>
            <a:off x="9450388" y="5098770"/>
            <a:ext cx="41275" cy="80962"/>
          </a:xfrm>
          <a:custGeom>
            <a:avLst/>
            <a:gdLst>
              <a:gd name="T0" fmla="*/ 0 w 26"/>
              <a:gd name="T1" fmla="*/ 0 h 51"/>
              <a:gd name="T2" fmla="*/ 2147483647 w 26"/>
              <a:gd name="T3" fmla="*/ 0 h 51"/>
              <a:gd name="T4" fmla="*/ 2147483647 w 26"/>
              <a:gd name="T5" fmla="*/ 2147483647 h 51"/>
              <a:gd name="T6" fmla="*/ 2147483647 w 26"/>
              <a:gd name="T7" fmla="*/ 2147483647 h 51"/>
              <a:gd name="T8" fmla="*/ 2147483647 w 26"/>
              <a:gd name="T9" fmla="*/ 2147483647 h 51"/>
              <a:gd name="T10" fmla="*/ 2147483647 w 26"/>
              <a:gd name="T11" fmla="*/ 2147483647 h 51"/>
              <a:gd name="T12" fmla="*/ 2147483647 w 26"/>
              <a:gd name="T13" fmla="*/ 2147483647 h 51"/>
              <a:gd name="T14" fmla="*/ 0 w 26"/>
              <a:gd name="T15" fmla="*/ 2147483647 h 51"/>
              <a:gd name="T16" fmla="*/ 0 w 26"/>
              <a:gd name="T17" fmla="*/ 2147483647 h 51"/>
              <a:gd name="T18" fmla="*/ 2147483647 w 26"/>
              <a:gd name="T19" fmla="*/ 2147483647 h 51"/>
              <a:gd name="T20" fmla="*/ 2147483647 w 26"/>
              <a:gd name="T21" fmla="*/ 2147483647 h 51"/>
              <a:gd name="T22" fmla="*/ 0 w 26"/>
              <a:gd name="T23" fmla="*/ 2147483647 h 51"/>
              <a:gd name="T24" fmla="*/ 0 w 26"/>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51"/>
              <a:gd name="T41" fmla="*/ 26 w 26"/>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51">
                <a:moveTo>
                  <a:pt x="0" y="0"/>
                </a:moveTo>
                <a:lnTo>
                  <a:pt x="13" y="0"/>
                </a:lnTo>
                <a:lnTo>
                  <a:pt x="13" y="13"/>
                </a:lnTo>
                <a:lnTo>
                  <a:pt x="25" y="13"/>
                </a:lnTo>
                <a:lnTo>
                  <a:pt x="25" y="38"/>
                </a:lnTo>
                <a:lnTo>
                  <a:pt x="13" y="38"/>
                </a:lnTo>
                <a:lnTo>
                  <a:pt x="13" y="50"/>
                </a:lnTo>
                <a:lnTo>
                  <a:pt x="0" y="50"/>
                </a:lnTo>
                <a:lnTo>
                  <a:pt x="0" y="38"/>
                </a:lnTo>
                <a:lnTo>
                  <a:pt x="13" y="38"/>
                </a:lnTo>
                <a:lnTo>
                  <a:pt x="13" y="13"/>
                </a:lnTo>
                <a:lnTo>
                  <a:pt x="0" y="13"/>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4341" name="Freeform 65">
            <a:extLst>
              <a:ext uri="{FF2B5EF4-FFF2-40B4-BE49-F238E27FC236}">
                <a16:creationId xmlns:a16="http://schemas.microsoft.com/office/drawing/2014/main" id="{713E4166-9319-DF29-9A17-0EDD2523DCCA}"/>
              </a:ext>
            </a:extLst>
          </p:cNvPr>
          <p:cNvSpPr>
            <a:spLocks/>
          </p:cNvSpPr>
          <p:nvPr/>
        </p:nvSpPr>
        <p:spPr bwMode="auto">
          <a:xfrm>
            <a:off x="9472613" y="5327370"/>
            <a:ext cx="19050" cy="39687"/>
          </a:xfrm>
          <a:custGeom>
            <a:avLst/>
            <a:gdLst>
              <a:gd name="T0" fmla="*/ 0 w 12"/>
              <a:gd name="T1" fmla="*/ 0 h 25"/>
              <a:gd name="T2" fmla="*/ 2147483647 w 12"/>
              <a:gd name="T3" fmla="*/ 0 h 25"/>
              <a:gd name="T4" fmla="*/ 2147483647 w 12"/>
              <a:gd name="T5" fmla="*/ 2147483647 h 25"/>
              <a:gd name="T6" fmla="*/ 0 w 12"/>
              <a:gd name="T7" fmla="*/ 2147483647 h 25"/>
              <a:gd name="T8" fmla="*/ 0 w 12"/>
              <a:gd name="T9" fmla="*/ 0 h 25"/>
              <a:gd name="T10" fmla="*/ 0 60000 65536"/>
              <a:gd name="T11" fmla="*/ 0 60000 65536"/>
              <a:gd name="T12" fmla="*/ 0 60000 65536"/>
              <a:gd name="T13" fmla="*/ 0 60000 65536"/>
              <a:gd name="T14" fmla="*/ 0 60000 65536"/>
              <a:gd name="T15" fmla="*/ 0 w 12"/>
              <a:gd name="T16" fmla="*/ 0 h 25"/>
              <a:gd name="T17" fmla="*/ 12 w 12"/>
              <a:gd name="T18" fmla="*/ 25 h 25"/>
            </a:gdLst>
            <a:ahLst/>
            <a:cxnLst>
              <a:cxn ang="T10">
                <a:pos x="T0" y="T1"/>
              </a:cxn>
              <a:cxn ang="T11">
                <a:pos x="T2" y="T3"/>
              </a:cxn>
              <a:cxn ang="T12">
                <a:pos x="T4" y="T5"/>
              </a:cxn>
              <a:cxn ang="T13">
                <a:pos x="T6" y="T7"/>
              </a:cxn>
              <a:cxn ang="T14">
                <a:pos x="T8" y="T9"/>
              </a:cxn>
            </a:cxnLst>
            <a:rect l="T15" t="T16" r="T17" b="T18"/>
            <a:pathLst>
              <a:path w="12" h="25">
                <a:moveTo>
                  <a:pt x="0" y="0"/>
                </a:moveTo>
                <a:lnTo>
                  <a:pt x="11" y="0"/>
                </a:lnTo>
                <a:lnTo>
                  <a:pt x="11" y="24"/>
                </a:lnTo>
                <a:lnTo>
                  <a:pt x="0" y="2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4342" name="Freeform 66">
            <a:extLst>
              <a:ext uri="{FF2B5EF4-FFF2-40B4-BE49-F238E27FC236}">
                <a16:creationId xmlns:a16="http://schemas.microsoft.com/office/drawing/2014/main" id="{9C765EFB-FA63-87EC-934F-F6300B330D29}"/>
              </a:ext>
            </a:extLst>
          </p:cNvPr>
          <p:cNvSpPr>
            <a:spLocks/>
          </p:cNvSpPr>
          <p:nvPr/>
        </p:nvSpPr>
        <p:spPr bwMode="auto">
          <a:xfrm>
            <a:off x="8747125" y="2709582"/>
            <a:ext cx="131763" cy="141288"/>
          </a:xfrm>
          <a:custGeom>
            <a:avLst/>
            <a:gdLst>
              <a:gd name="T0" fmla="*/ 2147483647 w 83"/>
              <a:gd name="T1" fmla="*/ 0 h 89"/>
              <a:gd name="T2" fmla="*/ 2147483647 w 83"/>
              <a:gd name="T3" fmla="*/ 0 h 89"/>
              <a:gd name="T4" fmla="*/ 2147483647 w 83"/>
              <a:gd name="T5" fmla="*/ 2147483647 h 89"/>
              <a:gd name="T6" fmla="*/ 2147483647 w 83"/>
              <a:gd name="T7" fmla="*/ 2147483647 h 89"/>
              <a:gd name="T8" fmla="*/ 2147483647 w 83"/>
              <a:gd name="T9" fmla="*/ 2147483647 h 89"/>
              <a:gd name="T10" fmla="*/ 0 w 83"/>
              <a:gd name="T11" fmla="*/ 2147483647 h 89"/>
              <a:gd name="T12" fmla="*/ 0 w 83"/>
              <a:gd name="T13" fmla="*/ 2147483647 h 89"/>
              <a:gd name="T14" fmla="*/ 2147483647 w 83"/>
              <a:gd name="T15" fmla="*/ 2147483647 h 89"/>
              <a:gd name="T16" fmla="*/ 2147483647 w 83"/>
              <a:gd name="T17" fmla="*/ 2147483647 h 89"/>
              <a:gd name="T18" fmla="*/ 2147483647 w 83"/>
              <a:gd name="T19" fmla="*/ 2147483647 h 89"/>
              <a:gd name="T20" fmla="*/ 2147483647 w 83"/>
              <a:gd name="T21" fmla="*/ 2147483647 h 89"/>
              <a:gd name="T22" fmla="*/ 2147483647 w 83"/>
              <a:gd name="T23" fmla="*/ 2147483647 h 89"/>
              <a:gd name="T24" fmla="*/ 2147483647 w 83"/>
              <a:gd name="T25" fmla="*/ 2147483647 h 89"/>
              <a:gd name="T26" fmla="*/ 2147483647 w 83"/>
              <a:gd name="T27" fmla="*/ 2147483647 h 89"/>
              <a:gd name="T28" fmla="*/ 2147483647 w 83"/>
              <a:gd name="T29" fmla="*/ 2147483647 h 89"/>
              <a:gd name="T30" fmla="*/ 2147483647 w 83"/>
              <a:gd name="T31" fmla="*/ 2147483647 h 89"/>
              <a:gd name="T32" fmla="*/ 2147483647 w 83"/>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89"/>
              <a:gd name="T53" fmla="*/ 83 w 83"/>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89">
                <a:moveTo>
                  <a:pt x="82" y="0"/>
                </a:moveTo>
                <a:lnTo>
                  <a:pt x="27" y="0"/>
                </a:lnTo>
                <a:lnTo>
                  <a:pt x="27" y="12"/>
                </a:lnTo>
                <a:lnTo>
                  <a:pt x="13" y="12"/>
                </a:lnTo>
                <a:lnTo>
                  <a:pt x="13" y="25"/>
                </a:lnTo>
                <a:lnTo>
                  <a:pt x="0" y="25"/>
                </a:lnTo>
                <a:lnTo>
                  <a:pt x="0" y="63"/>
                </a:lnTo>
                <a:lnTo>
                  <a:pt x="13" y="63"/>
                </a:lnTo>
                <a:lnTo>
                  <a:pt x="13" y="51"/>
                </a:lnTo>
                <a:lnTo>
                  <a:pt x="27" y="51"/>
                </a:lnTo>
                <a:lnTo>
                  <a:pt x="27" y="25"/>
                </a:lnTo>
                <a:lnTo>
                  <a:pt x="41" y="25"/>
                </a:lnTo>
                <a:lnTo>
                  <a:pt x="41" y="88"/>
                </a:lnTo>
                <a:lnTo>
                  <a:pt x="69" y="88"/>
                </a:lnTo>
                <a:lnTo>
                  <a:pt x="69" y="12"/>
                </a:lnTo>
                <a:lnTo>
                  <a:pt x="82" y="12"/>
                </a:lnTo>
                <a:lnTo>
                  <a:pt x="82"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4343" name="Freeform 67">
            <a:extLst>
              <a:ext uri="{FF2B5EF4-FFF2-40B4-BE49-F238E27FC236}">
                <a16:creationId xmlns:a16="http://schemas.microsoft.com/office/drawing/2014/main" id="{0A3E6E83-72B6-2A85-6510-A6F82E36B9CD}"/>
              </a:ext>
            </a:extLst>
          </p:cNvPr>
          <p:cNvSpPr>
            <a:spLocks/>
          </p:cNvSpPr>
          <p:nvPr/>
        </p:nvSpPr>
        <p:spPr bwMode="auto">
          <a:xfrm>
            <a:off x="7845425" y="3636682"/>
            <a:ext cx="769938" cy="331788"/>
          </a:xfrm>
          <a:custGeom>
            <a:avLst/>
            <a:gdLst>
              <a:gd name="T0" fmla="*/ 2147483647 w 485"/>
              <a:gd name="T1" fmla="*/ 2147483647 h 209"/>
              <a:gd name="T2" fmla="*/ 2147483647 w 485"/>
              <a:gd name="T3" fmla="*/ 2147483647 h 209"/>
              <a:gd name="T4" fmla="*/ 2147483647 w 485"/>
              <a:gd name="T5" fmla="*/ 2147483647 h 209"/>
              <a:gd name="T6" fmla="*/ 2147483647 w 485"/>
              <a:gd name="T7" fmla="*/ 2147483647 h 209"/>
              <a:gd name="T8" fmla="*/ 2147483647 w 485"/>
              <a:gd name="T9" fmla="*/ 2147483647 h 209"/>
              <a:gd name="T10" fmla="*/ 2147483647 w 485"/>
              <a:gd name="T11" fmla="*/ 2147483647 h 209"/>
              <a:gd name="T12" fmla="*/ 2147483647 w 485"/>
              <a:gd name="T13" fmla="*/ 2147483647 h 209"/>
              <a:gd name="T14" fmla="*/ 2147483647 w 485"/>
              <a:gd name="T15" fmla="*/ 2147483647 h 209"/>
              <a:gd name="T16" fmla="*/ 2147483647 w 485"/>
              <a:gd name="T17" fmla="*/ 2147483647 h 209"/>
              <a:gd name="T18" fmla="*/ 2147483647 w 485"/>
              <a:gd name="T19" fmla="*/ 2147483647 h 209"/>
              <a:gd name="T20" fmla="*/ 2147483647 w 485"/>
              <a:gd name="T21" fmla="*/ 2147483647 h 209"/>
              <a:gd name="T22" fmla="*/ 2147483647 w 485"/>
              <a:gd name="T23" fmla="*/ 2147483647 h 209"/>
              <a:gd name="T24" fmla="*/ 2147483647 w 485"/>
              <a:gd name="T25" fmla="*/ 2147483647 h 209"/>
              <a:gd name="T26" fmla="*/ 2147483647 w 485"/>
              <a:gd name="T27" fmla="*/ 2147483647 h 209"/>
              <a:gd name="T28" fmla="*/ 2147483647 w 485"/>
              <a:gd name="T29" fmla="*/ 2147483647 h 209"/>
              <a:gd name="T30" fmla="*/ 2147483647 w 485"/>
              <a:gd name="T31" fmla="*/ 2147483647 h 209"/>
              <a:gd name="T32" fmla="*/ 2147483647 w 485"/>
              <a:gd name="T33" fmla="*/ 2147483647 h 209"/>
              <a:gd name="T34" fmla="*/ 2147483647 w 485"/>
              <a:gd name="T35" fmla="*/ 2147483647 h 209"/>
              <a:gd name="T36" fmla="*/ 2147483647 w 485"/>
              <a:gd name="T37" fmla="*/ 2147483647 h 209"/>
              <a:gd name="T38" fmla="*/ 2147483647 w 485"/>
              <a:gd name="T39" fmla="*/ 2147483647 h 209"/>
              <a:gd name="T40" fmla="*/ 2147483647 w 485"/>
              <a:gd name="T41" fmla="*/ 2147483647 h 209"/>
              <a:gd name="T42" fmla="*/ 2147483647 w 485"/>
              <a:gd name="T43" fmla="*/ 2147483647 h 209"/>
              <a:gd name="T44" fmla="*/ 2147483647 w 485"/>
              <a:gd name="T45" fmla="*/ 2147483647 h 209"/>
              <a:gd name="T46" fmla="*/ 2147483647 w 485"/>
              <a:gd name="T47" fmla="*/ 2147483647 h 209"/>
              <a:gd name="T48" fmla="*/ 2147483647 w 485"/>
              <a:gd name="T49" fmla="*/ 2147483647 h 209"/>
              <a:gd name="T50" fmla="*/ 2147483647 w 485"/>
              <a:gd name="T51" fmla="*/ 2147483647 h 209"/>
              <a:gd name="T52" fmla="*/ 2147483647 w 485"/>
              <a:gd name="T53" fmla="*/ 0 h 209"/>
              <a:gd name="T54" fmla="*/ 2147483647 w 485"/>
              <a:gd name="T55" fmla="*/ 0 h 209"/>
              <a:gd name="T56" fmla="*/ 2147483647 w 485"/>
              <a:gd name="T57" fmla="*/ 2147483647 h 209"/>
              <a:gd name="T58" fmla="*/ 2147483647 w 485"/>
              <a:gd name="T59" fmla="*/ 2147483647 h 209"/>
              <a:gd name="T60" fmla="*/ 2147483647 w 485"/>
              <a:gd name="T61" fmla="*/ 2147483647 h 209"/>
              <a:gd name="T62" fmla="*/ 2147483647 w 485"/>
              <a:gd name="T63" fmla="*/ 2147483647 h 209"/>
              <a:gd name="T64" fmla="*/ 2147483647 w 485"/>
              <a:gd name="T65" fmla="*/ 2147483647 h 209"/>
              <a:gd name="T66" fmla="*/ 2147483647 w 485"/>
              <a:gd name="T67" fmla="*/ 2147483647 h 209"/>
              <a:gd name="T68" fmla="*/ 2147483647 w 485"/>
              <a:gd name="T69" fmla="*/ 2147483647 h 209"/>
              <a:gd name="T70" fmla="*/ 2147483647 w 485"/>
              <a:gd name="T71" fmla="*/ 2147483647 h 209"/>
              <a:gd name="T72" fmla="*/ 2147483647 w 485"/>
              <a:gd name="T73" fmla="*/ 2147483647 h 209"/>
              <a:gd name="T74" fmla="*/ 2147483647 w 485"/>
              <a:gd name="T75" fmla="*/ 2147483647 h 209"/>
              <a:gd name="T76" fmla="*/ 2147483647 w 485"/>
              <a:gd name="T77" fmla="*/ 2147483647 h 209"/>
              <a:gd name="T78" fmla="*/ 2147483647 w 485"/>
              <a:gd name="T79" fmla="*/ 2147483647 h 209"/>
              <a:gd name="T80" fmla="*/ 2147483647 w 485"/>
              <a:gd name="T81" fmla="*/ 2147483647 h 209"/>
              <a:gd name="T82" fmla="*/ 2147483647 w 485"/>
              <a:gd name="T83" fmla="*/ 2147483647 h 209"/>
              <a:gd name="T84" fmla="*/ 2147483647 w 485"/>
              <a:gd name="T85" fmla="*/ 2147483647 h 209"/>
              <a:gd name="T86" fmla="*/ 2147483647 w 485"/>
              <a:gd name="T87" fmla="*/ 2147483647 h 209"/>
              <a:gd name="T88" fmla="*/ 2147483647 w 485"/>
              <a:gd name="T89" fmla="*/ 2147483647 h 209"/>
              <a:gd name="T90" fmla="*/ 2147483647 w 485"/>
              <a:gd name="T91" fmla="*/ 2147483647 h 209"/>
              <a:gd name="T92" fmla="*/ 2147483647 w 485"/>
              <a:gd name="T93" fmla="*/ 2147483647 h 209"/>
              <a:gd name="T94" fmla="*/ 2147483647 w 485"/>
              <a:gd name="T95" fmla="*/ 2147483647 h 209"/>
              <a:gd name="T96" fmla="*/ 2147483647 w 485"/>
              <a:gd name="T97" fmla="*/ 2147483647 h 209"/>
              <a:gd name="T98" fmla="*/ 2147483647 w 485"/>
              <a:gd name="T99" fmla="*/ 2147483647 h 209"/>
              <a:gd name="T100" fmla="*/ 2147483647 w 485"/>
              <a:gd name="T101" fmla="*/ 2147483647 h 209"/>
              <a:gd name="T102" fmla="*/ 2147483647 w 485"/>
              <a:gd name="T103" fmla="*/ 2147483647 h 209"/>
              <a:gd name="T104" fmla="*/ 0 w 485"/>
              <a:gd name="T105" fmla="*/ 2147483647 h 209"/>
              <a:gd name="T106" fmla="*/ 0 w 485"/>
              <a:gd name="T107" fmla="*/ 2147483647 h 209"/>
              <a:gd name="T108" fmla="*/ 2147483647 w 485"/>
              <a:gd name="T109" fmla="*/ 2147483647 h 2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5"/>
              <a:gd name="T166" fmla="*/ 0 h 209"/>
              <a:gd name="T167" fmla="*/ 485 w 485"/>
              <a:gd name="T168" fmla="*/ 209 h 2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5" h="209">
                <a:moveTo>
                  <a:pt x="17" y="208"/>
                </a:moveTo>
                <a:lnTo>
                  <a:pt x="5" y="205"/>
                </a:lnTo>
                <a:lnTo>
                  <a:pt x="8" y="200"/>
                </a:lnTo>
                <a:lnTo>
                  <a:pt x="12" y="200"/>
                </a:lnTo>
                <a:lnTo>
                  <a:pt x="15" y="200"/>
                </a:lnTo>
                <a:lnTo>
                  <a:pt x="15" y="204"/>
                </a:lnTo>
                <a:lnTo>
                  <a:pt x="18" y="204"/>
                </a:lnTo>
                <a:lnTo>
                  <a:pt x="23" y="204"/>
                </a:lnTo>
                <a:lnTo>
                  <a:pt x="26" y="204"/>
                </a:lnTo>
                <a:lnTo>
                  <a:pt x="29" y="204"/>
                </a:lnTo>
                <a:lnTo>
                  <a:pt x="33" y="204"/>
                </a:lnTo>
                <a:lnTo>
                  <a:pt x="36" y="204"/>
                </a:lnTo>
                <a:lnTo>
                  <a:pt x="40" y="204"/>
                </a:lnTo>
                <a:lnTo>
                  <a:pt x="40" y="207"/>
                </a:lnTo>
                <a:lnTo>
                  <a:pt x="44" y="207"/>
                </a:lnTo>
                <a:lnTo>
                  <a:pt x="47" y="207"/>
                </a:lnTo>
                <a:lnTo>
                  <a:pt x="50" y="207"/>
                </a:lnTo>
                <a:lnTo>
                  <a:pt x="54" y="207"/>
                </a:lnTo>
                <a:lnTo>
                  <a:pt x="58" y="207"/>
                </a:lnTo>
                <a:lnTo>
                  <a:pt x="62" y="207"/>
                </a:lnTo>
                <a:lnTo>
                  <a:pt x="65" y="207"/>
                </a:lnTo>
                <a:lnTo>
                  <a:pt x="68" y="207"/>
                </a:lnTo>
                <a:lnTo>
                  <a:pt x="72" y="207"/>
                </a:lnTo>
                <a:lnTo>
                  <a:pt x="76" y="205"/>
                </a:lnTo>
                <a:lnTo>
                  <a:pt x="76" y="200"/>
                </a:lnTo>
                <a:lnTo>
                  <a:pt x="76" y="197"/>
                </a:lnTo>
                <a:lnTo>
                  <a:pt x="76" y="193"/>
                </a:lnTo>
                <a:lnTo>
                  <a:pt x="79" y="193"/>
                </a:lnTo>
                <a:lnTo>
                  <a:pt x="83" y="193"/>
                </a:lnTo>
                <a:lnTo>
                  <a:pt x="86" y="189"/>
                </a:lnTo>
                <a:lnTo>
                  <a:pt x="90" y="189"/>
                </a:lnTo>
                <a:lnTo>
                  <a:pt x="94" y="189"/>
                </a:lnTo>
                <a:lnTo>
                  <a:pt x="97" y="192"/>
                </a:lnTo>
                <a:lnTo>
                  <a:pt x="100" y="192"/>
                </a:lnTo>
                <a:lnTo>
                  <a:pt x="104" y="192"/>
                </a:lnTo>
                <a:lnTo>
                  <a:pt x="107" y="189"/>
                </a:lnTo>
                <a:lnTo>
                  <a:pt x="107" y="186"/>
                </a:lnTo>
                <a:lnTo>
                  <a:pt x="112" y="182"/>
                </a:lnTo>
                <a:lnTo>
                  <a:pt x="115" y="182"/>
                </a:lnTo>
                <a:lnTo>
                  <a:pt x="118" y="178"/>
                </a:lnTo>
                <a:lnTo>
                  <a:pt x="122" y="178"/>
                </a:lnTo>
                <a:lnTo>
                  <a:pt x="126" y="178"/>
                </a:lnTo>
                <a:lnTo>
                  <a:pt x="129" y="174"/>
                </a:lnTo>
                <a:lnTo>
                  <a:pt x="133" y="174"/>
                </a:lnTo>
                <a:lnTo>
                  <a:pt x="136" y="174"/>
                </a:lnTo>
                <a:lnTo>
                  <a:pt x="139" y="170"/>
                </a:lnTo>
                <a:lnTo>
                  <a:pt x="144" y="170"/>
                </a:lnTo>
                <a:lnTo>
                  <a:pt x="147" y="170"/>
                </a:lnTo>
                <a:lnTo>
                  <a:pt x="150" y="170"/>
                </a:lnTo>
                <a:lnTo>
                  <a:pt x="150" y="167"/>
                </a:lnTo>
                <a:lnTo>
                  <a:pt x="154" y="162"/>
                </a:lnTo>
                <a:lnTo>
                  <a:pt x="157" y="162"/>
                </a:lnTo>
                <a:lnTo>
                  <a:pt x="161" y="162"/>
                </a:lnTo>
                <a:lnTo>
                  <a:pt x="165" y="162"/>
                </a:lnTo>
                <a:lnTo>
                  <a:pt x="168" y="162"/>
                </a:lnTo>
                <a:lnTo>
                  <a:pt x="172" y="162"/>
                </a:lnTo>
                <a:lnTo>
                  <a:pt x="172" y="165"/>
                </a:lnTo>
                <a:lnTo>
                  <a:pt x="175" y="165"/>
                </a:lnTo>
                <a:lnTo>
                  <a:pt x="179" y="165"/>
                </a:lnTo>
                <a:lnTo>
                  <a:pt x="182" y="165"/>
                </a:lnTo>
                <a:lnTo>
                  <a:pt x="186" y="162"/>
                </a:lnTo>
                <a:lnTo>
                  <a:pt x="189" y="162"/>
                </a:lnTo>
                <a:lnTo>
                  <a:pt x="193" y="162"/>
                </a:lnTo>
                <a:lnTo>
                  <a:pt x="197" y="159"/>
                </a:lnTo>
                <a:lnTo>
                  <a:pt x="200" y="159"/>
                </a:lnTo>
                <a:lnTo>
                  <a:pt x="203" y="159"/>
                </a:lnTo>
                <a:lnTo>
                  <a:pt x="207" y="154"/>
                </a:lnTo>
                <a:lnTo>
                  <a:pt x="210" y="154"/>
                </a:lnTo>
                <a:lnTo>
                  <a:pt x="215" y="154"/>
                </a:lnTo>
                <a:lnTo>
                  <a:pt x="218" y="154"/>
                </a:lnTo>
                <a:lnTo>
                  <a:pt x="221" y="151"/>
                </a:lnTo>
                <a:lnTo>
                  <a:pt x="225" y="151"/>
                </a:lnTo>
                <a:lnTo>
                  <a:pt x="228" y="151"/>
                </a:lnTo>
                <a:lnTo>
                  <a:pt x="232" y="146"/>
                </a:lnTo>
                <a:lnTo>
                  <a:pt x="236" y="146"/>
                </a:lnTo>
                <a:lnTo>
                  <a:pt x="239" y="143"/>
                </a:lnTo>
                <a:lnTo>
                  <a:pt x="242" y="143"/>
                </a:lnTo>
                <a:lnTo>
                  <a:pt x="246" y="143"/>
                </a:lnTo>
                <a:lnTo>
                  <a:pt x="250" y="139"/>
                </a:lnTo>
                <a:lnTo>
                  <a:pt x="254" y="139"/>
                </a:lnTo>
                <a:lnTo>
                  <a:pt x="257" y="139"/>
                </a:lnTo>
                <a:lnTo>
                  <a:pt x="260" y="139"/>
                </a:lnTo>
                <a:lnTo>
                  <a:pt x="264" y="139"/>
                </a:lnTo>
                <a:lnTo>
                  <a:pt x="268" y="139"/>
                </a:lnTo>
                <a:lnTo>
                  <a:pt x="271" y="139"/>
                </a:lnTo>
                <a:lnTo>
                  <a:pt x="275" y="135"/>
                </a:lnTo>
                <a:lnTo>
                  <a:pt x="278" y="135"/>
                </a:lnTo>
                <a:lnTo>
                  <a:pt x="281" y="135"/>
                </a:lnTo>
                <a:lnTo>
                  <a:pt x="286" y="131"/>
                </a:lnTo>
                <a:lnTo>
                  <a:pt x="289" y="131"/>
                </a:lnTo>
                <a:lnTo>
                  <a:pt x="292" y="131"/>
                </a:lnTo>
                <a:lnTo>
                  <a:pt x="296" y="128"/>
                </a:lnTo>
                <a:lnTo>
                  <a:pt x="299" y="128"/>
                </a:lnTo>
                <a:lnTo>
                  <a:pt x="303" y="128"/>
                </a:lnTo>
                <a:lnTo>
                  <a:pt x="307" y="123"/>
                </a:lnTo>
                <a:lnTo>
                  <a:pt x="310" y="123"/>
                </a:lnTo>
                <a:lnTo>
                  <a:pt x="314" y="123"/>
                </a:lnTo>
                <a:lnTo>
                  <a:pt x="317" y="123"/>
                </a:lnTo>
                <a:lnTo>
                  <a:pt x="321" y="120"/>
                </a:lnTo>
                <a:lnTo>
                  <a:pt x="324" y="120"/>
                </a:lnTo>
                <a:lnTo>
                  <a:pt x="328" y="120"/>
                </a:lnTo>
                <a:lnTo>
                  <a:pt x="328" y="116"/>
                </a:lnTo>
                <a:lnTo>
                  <a:pt x="331" y="116"/>
                </a:lnTo>
                <a:lnTo>
                  <a:pt x="335" y="116"/>
                </a:lnTo>
                <a:lnTo>
                  <a:pt x="339" y="112"/>
                </a:lnTo>
                <a:lnTo>
                  <a:pt x="342" y="112"/>
                </a:lnTo>
                <a:lnTo>
                  <a:pt x="346" y="112"/>
                </a:lnTo>
                <a:lnTo>
                  <a:pt x="349" y="108"/>
                </a:lnTo>
                <a:lnTo>
                  <a:pt x="352" y="108"/>
                </a:lnTo>
                <a:lnTo>
                  <a:pt x="357" y="108"/>
                </a:lnTo>
                <a:lnTo>
                  <a:pt x="360" y="105"/>
                </a:lnTo>
                <a:lnTo>
                  <a:pt x="364" y="105"/>
                </a:lnTo>
                <a:lnTo>
                  <a:pt x="367" y="105"/>
                </a:lnTo>
                <a:lnTo>
                  <a:pt x="371" y="105"/>
                </a:lnTo>
                <a:lnTo>
                  <a:pt x="374" y="101"/>
                </a:lnTo>
                <a:lnTo>
                  <a:pt x="378" y="101"/>
                </a:lnTo>
                <a:lnTo>
                  <a:pt x="381" y="101"/>
                </a:lnTo>
                <a:lnTo>
                  <a:pt x="384" y="97"/>
                </a:lnTo>
                <a:lnTo>
                  <a:pt x="389" y="97"/>
                </a:lnTo>
                <a:lnTo>
                  <a:pt x="392" y="97"/>
                </a:lnTo>
                <a:lnTo>
                  <a:pt x="395" y="93"/>
                </a:lnTo>
                <a:lnTo>
                  <a:pt x="399" y="93"/>
                </a:lnTo>
                <a:lnTo>
                  <a:pt x="402" y="90"/>
                </a:lnTo>
                <a:lnTo>
                  <a:pt x="407" y="90"/>
                </a:lnTo>
                <a:lnTo>
                  <a:pt x="410" y="90"/>
                </a:lnTo>
                <a:lnTo>
                  <a:pt x="413" y="90"/>
                </a:lnTo>
                <a:lnTo>
                  <a:pt x="413" y="85"/>
                </a:lnTo>
                <a:lnTo>
                  <a:pt x="417" y="82"/>
                </a:lnTo>
                <a:lnTo>
                  <a:pt x="417" y="77"/>
                </a:lnTo>
                <a:lnTo>
                  <a:pt x="420" y="77"/>
                </a:lnTo>
                <a:lnTo>
                  <a:pt x="420" y="74"/>
                </a:lnTo>
                <a:lnTo>
                  <a:pt x="424" y="69"/>
                </a:lnTo>
                <a:lnTo>
                  <a:pt x="424" y="66"/>
                </a:lnTo>
                <a:lnTo>
                  <a:pt x="428" y="66"/>
                </a:lnTo>
                <a:lnTo>
                  <a:pt x="431" y="66"/>
                </a:lnTo>
                <a:lnTo>
                  <a:pt x="434" y="66"/>
                </a:lnTo>
                <a:lnTo>
                  <a:pt x="438" y="62"/>
                </a:lnTo>
                <a:lnTo>
                  <a:pt x="442" y="62"/>
                </a:lnTo>
                <a:lnTo>
                  <a:pt x="445" y="62"/>
                </a:lnTo>
                <a:lnTo>
                  <a:pt x="449" y="59"/>
                </a:lnTo>
                <a:lnTo>
                  <a:pt x="452" y="59"/>
                </a:lnTo>
                <a:lnTo>
                  <a:pt x="456" y="54"/>
                </a:lnTo>
                <a:lnTo>
                  <a:pt x="460" y="54"/>
                </a:lnTo>
                <a:lnTo>
                  <a:pt x="463" y="54"/>
                </a:lnTo>
                <a:lnTo>
                  <a:pt x="467" y="54"/>
                </a:lnTo>
                <a:lnTo>
                  <a:pt x="470" y="54"/>
                </a:lnTo>
                <a:lnTo>
                  <a:pt x="470" y="51"/>
                </a:lnTo>
                <a:lnTo>
                  <a:pt x="473" y="51"/>
                </a:lnTo>
                <a:lnTo>
                  <a:pt x="473" y="47"/>
                </a:lnTo>
                <a:lnTo>
                  <a:pt x="473" y="44"/>
                </a:lnTo>
                <a:lnTo>
                  <a:pt x="473" y="39"/>
                </a:lnTo>
                <a:lnTo>
                  <a:pt x="473" y="36"/>
                </a:lnTo>
                <a:lnTo>
                  <a:pt x="478" y="31"/>
                </a:lnTo>
                <a:lnTo>
                  <a:pt x="478" y="28"/>
                </a:lnTo>
                <a:lnTo>
                  <a:pt x="478" y="23"/>
                </a:lnTo>
                <a:lnTo>
                  <a:pt x="478" y="20"/>
                </a:lnTo>
                <a:lnTo>
                  <a:pt x="481" y="20"/>
                </a:lnTo>
                <a:lnTo>
                  <a:pt x="481" y="16"/>
                </a:lnTo>
                <a:lnTo>
                  <a:pt x="481" y="12"/>
                </a:lnTo>
                <a:lnTo>
                  <a:pt x="481" y="8"/>
                </a:lnTo>
                <a:lnTo>
                  <a:pt x="484" y="5"/>
                </a:lnTo>
                <a:lnTo>
                  <a:pt x="484" y="0"/>
                </a:lnTo>
                <a:lnTo>
                  <a:pt x="481" y="0"/>
                </a:lnTo>
                <a:lnTo>
                  <a:pt x="478" y="0"/>
                </a:lnTo>
                <a:lnTo>
                  <a:pt x="473" y="0"/>
                </a:lnTo>
                <a:lnTo>
                  <a:pt x="470" y="0"/>
                </a:lnTo>
                <a:lnTo>
                  <a:pt x="467" y="0"/>
                </a:lnTo>
                <a:lnTo>
                  <a:pt x="463" y="0"/>
                </a:lnTo>
                <a:lnTo>
                  <a:pt x="460" y="0"/>
                </a:lnTo>
                <a:lnTo>
                  <a:pt x="456" y="0"/>
                </a:lnTo>
                <a:lnTo>
                  <a:pt x="452" y="0"/>
                </a:lnTo>
                <a:lnTo>
                  <a:pt x="449" y="4"/>
                </a:lnTo>
                <a:lnTo>
                  <a:pt x="445" y="4"/>
                </a:lnTo>
                <a:lnTo>
                  <a:pt x="442" y="4"/>
                </a:lnTo>
                <a:lnTo>
                  <a:pt x="438" y="7"/>
                </a:lnTo>
                <a:lnTo>
                  <a:pt x="434" y="7"/>
                </a:lnTo>
                <a:lnTo>
                  <a:pt x="431" y="11"/>
                </a:lnTo>
                <a:lnTo>
                  <a:pt x="428" y="11"/>
                </a:lnTo>
                <a:lnTo>
                  <a:pt x="424" y="11"/>
                </a:lnTo>
                <a:lnTo>
                  <a:pt x="424" y="15"/>
                </a:lnTo>
                <a:lnTo>
                  <a:pt x="420" y="15"/>
                </a:lnTo>
                <a:lnTo>
                  <a:pt x="417" y="19"/>
                </a:lnTo>
                <a:lnTo>
                  <a:pt x="413" y="19"/>
                </a:lnTo>
                <a:lnTo>
                  <a:pt x="410" y="19"/>
                </a:lnTo>
                <a:lnTo>
                  <a:pt x="410" y="22"/>
                </a:lnTo>
                <a:lnTo>
                  <a:pt x="410" y="27"/>
                </a:lnTo>
                <a:lnTo>
                  <a:pt x="407" y="27"/>
                </a:lnTo>
                <a:lnTo>
                  <a:pt x="402" y="27"/>
                </a:lnTo>
                <a:lnTo>
                  <a:pt x="399" y="30"/>
                </a:lnTo>
                <a:lnTo>
                  <a:pt x="395" y="30"/>
                </a:lnTo>
                <a:lnTo>
                  <a:pt x="392" y="30"/>
                </a:lnTo>
                <a:lnTo>
                  <a:pt x="389" y="30"/>
                </a:lnTo>
                <a:lnTo>
                  <a:pt x="384" y="34"/>
                </a:lnTo>
                <a:lnTo>
                  <a:pt x="381" y="34"/>
                </a:lnTo>
                <a:lnTo>
                  <a:pt x="378" y="34"/>
                </a:lnTo>
                <a:lnTo>
                  <a:pt x="374" y="38"/>
                </a:lnTo>
                <a:lnTo>
                  <a:pt x="371" y="38"/>
                </a:lnTo>
                <a:lnTo>
                  <a:pt x="367" y="38"/>
                </a:lnTo>
                <a:lnTo>
                  <a:pt x="364" y="38"/>
                </a:lnTo>
                <a:lnTo>
                  <a:pt x="360" y="38"/>
                </a:lnTo>
                <a:lnTo>
                  <a:pt x="357" y="38"/>
                </a:lnTo>
                <a:lnTo>
                  <a:pt x="357" y="42"/>
                </a:lnTo>
                <a:lnTo>
                  <a:pt x="357" y="45"/>
                </a:lnTo>
                <a:lnTo>
                  <a:pt x="357" y="50"/>
                </a:lnTo>
                <a:lnTo>
                  <a:pt x="352" y="53"/>
                </a:lnTo>
                <a:lnTo>
                  <a:pt x="349" y="53"/>
                </a:lnTo>
                <a:lnTo>
                  <a:pt x="349" y="58"/>
                </a:lnTo>
                <a:lnTo>
                  <a:pt x="346" y="58"/>
                </a:lnTo>
                <a:lnTo>
                  <a:pt x="342" y="61"/>
                </a:lnTo>
                <a:lnTo>
                  <a:pt x="339" y="61"/>
                </a:lnTo>
                <a:lnTo>
                  <a:pt x="335" y="66"/>
                </a:lnTo>
                <a:lnTo>
                  <a:pt x="331" y="66"/>
                </a:lnTo>
                <a:lnTo>
                  <a:pt x="328" y="66"/>
                </a:lnTo>
                <a:lnTo>
                  <a:pt x="324" y="69"/>
                </a:lnTo>
                <a:lnTo>
                  <a:pt x="321" y="69"/>
                </a:lnTo>
                <a:lnTo>
                  <a:pt x="317" y="69"/>
                </a:lnTo>
                <a:lnTo>
                  <a:pt x="314" y="69"/>
                </a:lnTo>
                <a:lnTo>
                  <a:pt x="310" y="74"/>
                </a:lnTo>
                <a:lnTo>
                  <a:pt x="307" y="74"/>
                </a:lnTo>
                <a:lnTo>
                  <a:pt x="303" y="74"/>
                </a:lnTo>
                <a:lnTo>
                  <a:pt x="299" y="74"/>
                </a:lnTo>
                <a:lnTo>
                  <a:pt x="296" y="74"/>
                </a:lnTo>
                <a:lnTo>
                  <a:pt x="292" y="74"/>
                </a:lnTo>
                <a:lnTo>
                  <a:pt x="289" y="76"/>
                </a:lnTo>
                <a:lnTo>
                  <a:pt x="286" y="76"/>
                </a:lnTo>
                <a:lnTo>
                  <a:pt x="286" y="80"/>
                </a:lnTo>
                <a:lnTo>
                  <a:pt x="281" y="80"/>
                </a:lnTo>
                <a:lnTo>
                  <a:pt x="278" y="84"/>
                </a:lnTo>
                <a:lnTo>
                  <a:pt x="275" y="84"/>
                </a:lnTo>
                <a:lnTo>
                  <a:pt x="271" y="84"/>
                </a:lnTo>
                <a:lnTo>
                  <a:pt x="268" y="84"/>
                </a:lnTo>
                <a:lnTo>
                  <a:pt x="268" y="88"/>
                </a:lnTo>
                <a:lnTo>
                  <a:pt x="264" y="88"/>
                </a:lnTo>
                <a:lnTo>
                  <a:pt x="260" y="88"/>
                </a:lnTo>
                <a:lnTo>
                  <a:pt x="257" y="91"/>
                </a:lnTo>
                <a:lnTo>
                  <a:pt x="254" y="91"/>
                </a:lnTo>
                <a:lnTo>
                  <a:pt x="250" y="91"/>
                </a:lnTo>
                <a:lnTo>
                  <a:pt x="242" y="91"/>
                </a:lnTo>
                <a:lnTo>
                  <a:pt x="238" y="91"/>
                </a:lnTo>
                <a:lnTo>
                  <a:pt x="234" y="96"/>
                </a:lnTo>
                <a:lnTo>
                  <a:pt x="231" y="96"/>
                </a:lnTo>
                <a:lnTo>
                  <a:pt x="227" y="96"/>
                </a:lnTo>
                <a:lnTo>
                  <a:pt x="227" y="99"/>
                </a:lnTo>
                <a:lnTo>
                  <a:pt x="224" y="104"/>
                </a:lnTo>
                <a:lnTo>
                  <a:pt x="221" y="104"/>
                </a:lnTo>
                <a:lnTo>
                  <a:pt x="216" y="104"/>
                </a:lnTo>
                <a:lnTo>
                  <a:pt x="213" y="104"/>
                </a:lnTo>
                <a:lnTo>
                  <a:pt x="209" y="107"/>
                </a:lnTo>
                <a:lnTo>
                  <a:pt x="206" y="107"/>
                </a:lnTo>
                <a:lnTo>
                  <a:pt x="203" y="107"/>
                </a:lnTo>
                <a:lnTo>
                  <a:pt x="203" y="112"/>
                </a:lnTo>
                <a:lnTo>
                  <a:pt x="203" y="115"/>
                </a:lnTo>
                <a:lnTo>
                  <a:pt x="203" y="119"/>
                </a:lnTo>
                <a:lnTo>
                  <a:pt x="199" y="119"/>
                </a:lnTo>
                <a:lnTo>
                  <a:pt x="195" y="119"/>
                </a:lnTo>
                <a:lnTo>
                  <a:pt x="195" y="123"/>
                </a:lnTo>
                <a:lnTo>
                  <a:pt x="192" y="123"/>
                </a:lnTo>
                <a:lnTo>
                  <a:pt x="192" y="127"/>
                </a:lnTo>
                <a:lnTo>
                  <a:pt x="188" y="127"/>
                </a:lnTo>
                <a:lnTo>
                  <a:pt x="185" y="127"/>
                </a:lnTo>
                <a:lnTo>
                  <a:pt x="181" y="130"/>
                </a:lnTo>
                <a:lnTo>
                  <a:pt x="177" y="130"/>
                </a:lnTo>
                <a:lnTo>
                  <a:pt x="174" y="128"/>
                </a:lnTo>
                <a:lnTo>
                  <a:pt x="170" y="128"/>
                </a:lnTo>
                <a:lnTo>
                  <a:pt x="167" y="128"/>
                </a:lnTo>
                <a:lnTo>
                  <a:pt x="163" y="128"/>
                </a:lnTo>
                <a:lnTo>
                  <a:pt x="160" y="128"/>
                </a:lnTo>
                <a:lnTo>
                  <a:pt x="156" y="128"/>
                </a:lnTo>
                <a:lnTo>
                  <a:pt x="153" y="128"/>
                </a:lnTo>
                <a:lnTo>
                  <a:pt x="149" y="128"/>
                </a:lnTo>
                <a:lnTo>
                  <a:pt x="145" y="130"/>
                </a:lnTo>
                <a:lnTo>
                  <a:pt x="142" y="130"/>
                </a:lnTo>
                <a:lnTo>
                  <a:pt x="139" y="130"/>
                </a:lnTo>
                <a:lnTo>
                  <a:pt x="135" y="135"/>
                </a:lnTo>
                <a:lnTo>
                  <a:pt x="132" y="135"/>
                </a:lnTo>
                <a:lnTo>
                  <a:pt x="128" y="135"/>
                </a:lnTo>
                <a:lnTo>
                  <a:pt x="124" y="138"/>
                </a:lnTo>
                <a:lnTo>
                  <a:pt x="121" y="138"/>
                </a:lnTo>
                <a:lnTo>
                  <a:pt x="117" y="138"/>
                </a:lnTo>
                <a:lnTo>
                  <a:pt x="113" y="142"/>
                </a:lnTo>
                <a:lnTo>
                  <a:pt x="110" y="142"/>
                </a:lnTo>
                <a:lnTo>
                  <a:pt x="106" y="142"/>
                </a:lnTo>
                <a:lnTo>
                  <a:pt x="103" y="145"/>
                </a:lnTo>
                <a:lnTo>
                  <a:pt x="100" y="145"/>
                </a:lnTo>
                <a:lnTo>
                  <a:pt x="95" y="145"/>
                </a:lnTo>
                <a:lnTo>
                  <a:pt x="92" y="150"/>
                </a:lnTo>
                <a:lnTo>
                  <a:pt x="89" y="150"/>
                </a:lnTo>
                <a:lnTo>
                  <a:pt x="85" y="150"/>
                </a:lnTo>
                <a:lnTo>
                  <a:pt x="82" y="153"/>
                </a:lnTo>
                <a:lnTo>
                  <a:pt x="78" y="158"/>
                </a:lnTo>
                <a:lnTo>
                  <a:pt x="74" y="158"/>
                </a:lnTo>
                <a:lnTo>
                  <a:pt x="71" y="158"/>
                </a:lnTo>
                <a:lnTo>
                  <a:pt x="68" y="158"/>
                </a:lnTo>
                <a:lnTo>
                  <a:pt x="64" y="158"/>
                </a:lnTo>
                <a:lnTo>
                  <a:pt x="60" y="158"/>
                </a:lnTo>
                <a:lnTo>
                  <a:pt x="57" y="158"/>
                </a:lnTo>
                <a:lnTo>
                  <a:pt x="53" y="154"/>
                </a:lnTo>
                <a:lnTo>
                  <a:pt x="50" y="154"/>
                </a:lnTo>
                <a:lnTo>
                  <a:pt x="46" y="154"/>
                </a:lnTo>
                <a:lnTo>
                  <a:pt x="42" y="154"/>
                </a:lnTo>
                <a:lnTo>
                  <a:pt x="39" y="154"/>
                </a:lnTo>
                <a:lnTo>
                  <a:pt x="35" y="154"/>
                </a:lnTo>
                <a:lnTo>
                  <a:pt x="35" y="151"/>
                </a:lnTo>
                <a:lnTo>
                  <a:pt x="32" y="151"/>
                </a:lnTo>
                <a:lnTo>
                  <a:pt x="29" y="151"/>
                </a:lnTo>
                <a:lnTo>
                  <a:pt x="24" y="151"/>
                </a:lnTo>
                <a:lnTo>
                  <a:pt x="21" y="151"/>
                </a:lnTo>
                <a:lnTo>
                  <a:pt x="17" y="151"/>
                </a:lnTo>
                <a:lnTo>
                  <a:pt x="14" y="151"/>
                </a:lnTo>
                <a:lnTo>
                  <a:pt x="11" y="151"/>
                </a:lnTo>
                <a:lnTo>
                  <a:pt x="7" y="151"/>
                </a:lnTo>
                <a:lnTo>
                  <a:pt x="3" y="151"/>
                </a:lnTo>
                <a:lnTo>
                  <a:pt x="3" y="158"/>
                </a:lnTo>
                <a:lnTo>
                  <a:pt x="3" y="161"/>
                </a:lnTo>
                <a:lnTo>
                  <a:pt x="3" y="165"/>
                </a:lnTo>
                <a:lnTo>
                  <a:pt x="0" y="165"/>
                </a:lnTo>
                <a:lnTo>
                  <a:pt x="0" y="169"/>
                </a:lnTo>
                <a:lnTo>
                  <a:pt x="0" y="173"/>
                </a:lnTo>
                <a:lnTo>
                  <a:pt x="0" y="176"/>
                </a:lnTo>
                <a:lnTo>
                  <a:pt x="0" y="181"/>
                </a:lnTo>
                <a:lnTo>
                  <a:pt x="0" y="184"/>
                </a:lnTo>
                <a:lnTo>
                  <a:pt x="0" y="189"/>
                </a:lnTo>
                <a:lnTo>
                  <a:pt x="0" y="192"/>
                </a:lnTo>
                <a:lnTo>
                  <a:pt x="0" y="196"/>
                </a:lnTo>
                <a:lnTo>
                  <a:pt x="2" y="200"/>
                </a:lnTo>
                <a:lnTo>
                  <a:pt x="2" y="204"/>
                </a:lnTo>
                <a:lnTo>
                  <a:pt x="2" y="207"/>
                </a:lnTo>
                <a:lnTo>
                  <a:pt x="6" y="207"/>
                </a:lnTo>
                <a:lnTo>
                  <a:pt x="9" y="207"/>
                </a:lnTo>
                <a:lnTo>
                  <a:pt x="13" y="207"/>
                </a:lnTo>
                <a:lnTo>
                  <a:pt x="17" y="208"/>
                </a:lnTo>
              </a:path>
            </a:pathLst>
          </a:custGeom>
          <a:solidFill>
            <a:srgbClr val="FFFFFF"/>
          </a:solidFill>
          <a:ln w="12700" cap="rnd">
            <a:solidFill>
              <a:srgbClr val="232323"/>
            </a:solidFill>
            <a:round/>
            <a:headEnd type="none" w="sm" len="sm"/>
            <a:tailEnd type="none" w="sm" len="sm"/>
          </a:ln>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Tree>
    <p:extLst>
      <p:ext uri="{BB962C8B-B14F-4D97-AF65-F5344CB8AC3E}">
        <p14:creationId xmlns:p14="http://schemas.microsoft.com/office/powerpoint/2010/main" val="9337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B8C24-73CB-979D-7EAD-66CF93A35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E4B20-71C3-0DAA-7158-4B1225C05061}"/>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EB661C54-8A8F-A018-2F46-C83A8B50DC01}"/>
                  </a:ext>
                </a:extLst>
              </p:cNvPr>
              <p:cNvSpPr txBox="1">
                <a:spLocks noGrp="1"/>
              </p:cNvSpPr>
              <p:nvPr>
                <p:ph sz="half" idx="1"/>
              </p:nvPr>
            </p:nvSpPr>
            <p:spPr>
              <a:xfrm>
                <a:off x="609599" y="1600201"/>
                <a:ext cx="11281807" cy="4525963"/>
              </a:xfrm>
            </p:spPr>
            <p:txBody>
              <a:bodyPr>
                <a:normAutofit/>
              </a:bodyPr>
              <a:lstStyle/>
              <a:p>
                <a:r>
                  <a:rPr lang="en-US" dirty="0"/>
                  <a:t>The assumption we wish/ want to test is called the </a:t>
                </a:r>
                <a:r>
                  <a:rPr lang="en-US" b="1" dirty="0"/>
                  <a:t>null hypothesis</a:t>
                </a:r>
                <a:r>
                  <a:rPr lang="en-US" dirty="0"/>
                  <a:t>. The symbol for null hypothesis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a:t>
                </a:r>
              </a:p>
              <a:p>
                <a:endParaRPr lang="en-US" dirty="0"/>
              </a:p>
              <a:p>
                <a:pPr lvl="1"/>
                <a:r>
                  <a:rPr lang="en-US" dirty="0"/>
                  <a:t>For example, in a clinical trial of a new drug, the null hypothesis might be that the new drug is no better, on average, than the current drug. We would write </a:t>
                </a:r>
              </a:p>
              <a:p>
                <a:pPr lvl="2"/>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r>
                      <a:rPr lang="en-US" i="1">
                        <a:latin typeface="Cambria Math" panose="02040503050406030204" pitchFamily="18" charset="0"/>
                      </a:rPr>
                      <m:t> </m:t>
                    </m:r>
                  </m:oMath>
                </a14:m>
                <a:r>
                  <a:rPr lang="en-US" dirty="0"/>
                  <a:t>: there is no difference between the two drugs on an average.</a:t>
                </a:r>
              </a:p>
              <a:p>
                <a:endParaRPr lang="en-US" dirty="0"/>
              </a:p>
              <a:p>
                <a:endParaRPr lang="en-US" sz="2800" dirty="0"/>
              </a:p>
            </p:txBody>
          </p:sp>
        </mc:Choice>
        <mc:Fallback xmlns="">
          <p:sp>
            <p:nvSpPr>
              <p:cNvPr id="8" name="Text Placeholder 7">
                <a:extLst>
                  <a:ext uri="{FF2B5EF4-FFF2-40B4-BE49-F238E27FC236}">
                    <a16:creationId xmlns:a16="http://schemas.microsoft.com/office/drawing/2014/main" id="{EB661C54-8A8F-A018-2F46-C83A8B50DC01}"/>
                  </a:ext>
                </a:extLst>
              </p:cNvPr>
              <p:cNvSpPr txBox="1">
                <a:spLocks noGrp="1" noRot="1" noChangeAspect="1" noMove="1" noResize="1" noEditPoints="1" noAdjustHandles="1" noChangeArrowheads="1" noChangeShapeType="1" noTextEdit="1"/>
              </p:cNvSpPr>
              <p:nvPr>
                <p:ph sz="half" idx="1"/>
              </p:nvPr>
            </p:nvSpPr>
            <p:spPr>
              <a:xfrm>
                <a:off x="609599" y="1600201"/>
                <a:ext cx="11281807" cy="4525963"/>
              </a:xfrm>
              <a:blipFill>
                <a:blip r:embed="rId3"/>
                <a:stretch>
                  <a:fillRect l="-972" t="-148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8C40BFF-5FEB-9C44-6ABD-4F4253B40F87}"/>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23</a:t>
            </a:fld>
            <a:endParaRPr kumimoji="0" lang="en-US" b="0" i="0" u="none" strike="noStrike" kern="1200" cap="none" spc="0" normalizeH="0" baseline="0" noProof="0">
              <a:ln>
                <a:noFill/>
              </a:ln>
              <a:effectLst/>
              <a:uLnTx/>
              <a:uFillTx/>
            </a:endParaRPr>
          </a:p>
        </p:txBody>
      </p:sp>
      <p:sp>
        <p:nvSpPr>
          <p:cNvPr id="33" name="TextBox 32">
            <a:extLst>
              <a:ext uri="{FF2B5EF4-FFF2-40B4-BE49-F238E27FC236}">
                <a16:creationId xmlns:a16="http://schemas.microsoft.com/office/drawing/2014/main" id="{1E630CAC-8C84-04B7-4AB7-08731B6D256F}"/>
              </a:ext>
            </a:extLst>
          </p:cNvPr>
          <p:cNvSpPr txBox="1"/>
          <p:nvPr/>
        </p:nvSpPr>
        <p:spPr>
          <a:xfrm>
            <a:off x="3048000" y="4339709"/>
            <a:ext cx="6096000" cy="7571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spcBef>
                <a:spcPct val="40000"/>
              </a:spcBef>
            </a:pPr>
            <a:r>
              <a:rPr lang="en-US" altLang="en-US" b="1" dirty="0">
                <a:solidFill>
                  <a:srgbClr val="C00000"/>
                </a:solidFill>
                <a:latin typeface="Times New Roman" panose="02020603050405020304" pitchFamily="18" charset="0"/>
              </a:rPr>
              <a:t>Begin with the assumption that the null hypothesis is TRUE.</a:t>
            </a:r>
          </a:p>
          <a:p>
            <a:pPr algn="ctr">
              <a:spcBef>
                <a:spcPct val="40000"/>
              </a:spcBef>
            </a:pPr>
            <a:r>
              <a:rPr lang="en-US" altLang="en-US" sz="1600" b="1" dirty="0">
                <a:solidFill>
                  <a:srgbClr val="C00000"/>
                </a:solidFill>
                <a:latin typeface="Times New Roman" panose="02020603050405020304" pitchFamily="18" charset="0"/>
              </a:rPr>
              <a:t> </a:t>
            </a:r>
            <a:r>
              <a:rPr lang="en-US" altLang="en-US" b="1" dirty="0">
                <a:solidFill>
                  <a:srgbClr val="C00000"/>
                </a:solidFill>
                <a:latin typeface="Times New Roman" panose="02020603050405020304" pitchFamily="18" charset="0"/>
              </a:rPr>
              <a:t>(Similar to the notion of  innocent until proven guilty) </a:t>
            </a:r>
          </a:p>
        </p:txBody>
      </p:sp>
      <p:pic>
        <p:nvPicPr>
          <p:cNvPr id="35" name="Picture 34">
            <a:extLst>
              <a:ext uri="{FF2B5EF4-FFF2-40B4-BE49-F238E27FC236}">
                <a16:creationId xmlns:a16="http://schemas.microsoft.com/office/drawing/2014/main" id="{E27CFA4D-0204-9BEB-F174-2AFF8381B26E}"/>
              </a:ext>
            </a:extLst>
          </p:cNvPr>
          <p:cNvPicPr>
            <a:picLocks noChangeAspect="1"/>
          </p:cNvPicPr>
          <p:nvPr/>
        </p:nvPicPr>
        <p:blipFill>
          <a:blip r:embed="rId4"/>
          <a:stretch>
            <a:fillRect/>
          </a:stretch>
        </p:blipFill>
        <p:spPr>
          <a:xfrm>
            <a:off x="1599438" y="4606845"/>
            <a:ext cx="1754124" cy="1373124"/>
          </a:xfrm>
          <a:prstGeom prst="rect">
            <a:avLst/>
          </a:prstGeom>
        </p:spPr>
      </p:pic>
    </p:spTree>
    <p:extLst>
      <p:ext uri="{BB962C8B-B14F-4D97-AF65-F5344CB8AC3E}">
        <p14:creationId xmlns:p14="http://schemas.microsoft.com/office/powerpoint/2010/main" val="230325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93C78-9655-2CF3-9C94-1F8CDED6C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2578F-C7C4-5118-A487-576D75C7B555}"/>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D165C3AD-D279-FCD5-C4EB-26C950D2087B}"/>
                  </a:ext>
                </a:extLst>
              </p:cNvPr>
              <p:cNvSpPr txBox="1">
                <a:spLocks noGrp="1"/>
              </p:cNvSpPr>
              <p:nvPr>
                <p:ph sz="half" idx="1"/>
              </p:nvPr>
            </p:nvSpPr>
            <p:spPr>
              <a:xfrm>
                <a:off x="609599" y="1600201"/>
                <a:ext cx="11281807" cy="4525963"/>
              </a:xfrm>
            </p:spPr>
            <p:txBody>
              <a:bodyPr>
                <a:normAutofit/>
              </a:bodyPr>
              <a:lstStyle/>
              <a:p>
                <a:r>
                  <a:rPr lang="en-US" dirty="0"/>
                  <a:t>The </a:t>
                </a:r>
                <a:r>
                  <a:rPr lang="en-US" b="1" dirty="0"/>
                  <a:t>alternative hypothesis </a:t>
                </a:r>
                <a:r>
                  <a:rPr lang="en-US" dirty="0"/>
                  <a:t>is the opposite of the null hypothesis	</a:t>
                </a:r>
              </a:p>
              <a:p>
                <a:endParaRPr lang="en-US" dirty="0"/>
              </a:p>
              <a:p>
                <a:pPr lvl="1"/>
                <a:r>
                  <a:rPr lang="en-US" dirty="0"/>
                  <a:t>For example, in a clinical trial of a new drug, the null hypothesis might be that the new drug is no better, on average, than the current drug. We would write </a:t>
                </a:r>
              </a:p>
              <a:p>
                <a:pPr lvl="2"/>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𝐴</m:t>
                        </m:r>
                      </m:sub>
                    </m:sSub>
                    <m:r>
                      <a:rPr lang="en-US" i="1">
                        <a:latin typeface="Cambria Math" panose="02040503050406030204" pitchFamily="18" charset="0"/>
                      </a:rPr>
                      <m:t> </m:t>
                    </m:r>
                  </m:oMath>
                </a14:m>
                <a:r>
                  <a:rPr lang="en-US" dirty="0"/>
                  <a:t>: the new drug is better than the current drug, on average.</a:t>
                </a:r>
              </a:p>
              <a:p>
                <a:pPr lvl="2"/>
                <a:endParaRPr lang="en-US" dirty="0"/>
              </a:p>
              <a:p>
                <a:r>
                  <a:rPr lang="en-US" sz="2800" dirty="0"/>
                  <a:t>The result of a hypothesis test:</a:t>
                </a:r>
              </a:p>
              <a:p>
                <a:pPr lvl="1"/>
                <a:r>
                  <a:rPr lang="en-US" dirty="0"/>
                  <a:t>‘Reject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in favor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𝐴</m:t>
                        </m:r>
                      </m:sub>
                    </m:sSub>
                    <m:r>
                      <a:rPr lang="en-US" i="1">
                        <a:latin typeface="Cambria Math" panose="02040503050406030204" pitchFamily="18" charset="0"/>
                      </a:rPr>
                      <m:t> </m:t>
                    </m:r>
                  </m:oMath>
                </a14:m>
                <a:r>
                  <a:rPr lang="en-US" dirty="0"/>
                  <a:t>’  OR   ‘Do not reject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a:t>
                </a:r>
              </a:p>
              <a:p>
                <a:endParaRPr lang="en-US" sz="2800" dirty="0"/>
              </a:p>
              <a:p>
                <a:endParaRPr lang="en-US" sz="2800" dirty="0"/>
              </a:p>
            </p:txBody>
          </p:sp>
        </mc:Choice>
        <mc:Fallback xmlns="">
          <p:sp>
            <p:nvSpPr>
              <p:cNvPr id="8" name="Text Placeholder 7">
                <a:extLst>
                  <a:ext uri="{FF2B5EF4-FFF2-40B4-BE49-F238E27FC236}">
                    <a16:creationId xmlns:a16="http://schemas.microsoft.com/office/drawing/2014/main" id="{D165C3AD-D279-FCD5-C4EB-26C950D2087B}"/>
                  </a:ext>
                </a:extLst>
              </p:cNvPr>
              <p:cNvSpPr txBox="1">
                <a:spLocks noGrp="1" noRot="1" noChangeAspect="1" noMove="1" noResize="1" noEditPoints="1" noAdjustHandles="1" noChangeArrowheads="1" noChangeShapeType="1" noTextEdit="1"/>
              </p:cNvSpPr>
              <p:nvPr>
                <p:ph sz="half" idx="1"/>
              </p:nvPr>
            </p:nvSpPr>
            <p:spPr>
              <a:xfrm>
                <a:off x="609599" y="1600201"/>
                <a:ext cx="11281807" cy="4525963"/>
              </a:xfrm>
              <a:blipFill>
                <a:blip r:embed="rId3"/>
                <a:stretch>
                  <a:fillRect l="-972" t="-148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8F48769-B649-1922-5A13-7ADCA8EBDD84}"/>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24</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1067303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EF66E-3A6F-8AFC-928A-A87F25F91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599E0-C800-8D67-A0C9-F9712AB2C650}"/>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B8E519AB-6523-BE92-2B02-15E325D668F0}"/>
                  </a:ext>
                </a:extLst>
              </p:cNvPr>
              <p:cNvSpPr txBox="1">
                <a:spLocks noGrp="1"/>
              </p:cNvSpPr>
              <p:nvPr>
                <p:ph sz="half" idx="1"/>
              </p:nvPr>
            </p:nvSpPr>
            <p:spPr>
              <a:xfrm>
                <a:off x="609599" y="1600201"/>
                <a:ext cx="11281807" cy="4525963"/>
              </a:xfrm>
            </p:spPr>
            <p:txBody>
              <a:bodyPr>
                <a:normAutofit/>
              </a:bodyPr>
              <a:lstStyle/>
              <a:p>
                <a:r>
                  <a:rPr lang="en-US" dirty="0"/>
                  <a:t>More examples:	</a:t>
                </a:r>
              </a:p>
              <a:p>
                <a:pPr marL="0" indent="0">
                  <a:buNone/>
                </a:pPr>
                <a:endParaRPr lang="en-US" dirty="0"/>
              </a:p>
              <a:p>
                <a:pPr lvl="1"/>
                <a:r>
                  <a:rPr lang="en-US" dirty="0"/>
                  <a:t>A quality engineer would like to determine whether the production process he is charged of monitoring is still producing products whose mean response value is supposed to be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oMath>
                </a14:m>
                <a:r>
                  <a:rPr lang="en-US" dirty="0"/>
                  <a:t> (process is in-control), or whether it is producing products whose mean response value is now different from the required value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oMath>
                </a14:m>
                <a:r>
                  <a:rPr lang="en-US" dirty="0"/>
                  <a:t> (process is out-of-control).</a:t>
                </a:r>
              </a:p>
              <a:p>
                <a:pPr lvl="1"/>
                <a:endParaRPr lang="en-US" dirty="0"/>
              </a:p>
              <a:p>
                <a:pPr lvl="2"/>
                <a:r>
                  <a:rPr lang="en-US" dirty="0"/>
                  <a:t>Statement 1 (Null):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oMath>
                </a14:m>
                <a:r>
                  <a:rPr lang="en-US" dirty="0"/>
                  <a:t> (process in-control)</a:t>
                </a:r>
              </a:p>
              <a:p>
                <a:pPr lvl="2"/>
                <a:r>
                  <a:rPr lang="en-US" dirty="0"/>
                  <a:t>Statement 2 (Alternative):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0</m:t>
                        </m:r>
                      </m:sub>
                    </m:sSub>
                  </m:oMath>
                </a14:m>
                <a:r>
                  <a:rPr lang="en-US" dirty="0"/>
                  <a:t>(process out-of-control)</a:t>
                </a:r>
              </a:p>
              <a:p>
                <a:endParaRPr lang="en-US" sz="2800" dirty="0"/>
              </a:p>
            </p:txBody>
          </p:sp>
        </mc:Choice>
        <mc:Fallback xmlns="">
          <p:sp>
            <p:nvSpPr>
              <p:cNvPr id="8" name="Text Placeholder 7">
                <a:extLst>
                  <a:ext uri="{FF2B5EF4-FFF2-40B4-BE49-F238E27FC236}">
                    <a16:creationId xmlns:a16="http://schemas.microsoft.com/office/drawing/2014/main" id="{B8E519AB-6523-BE92-2B02-15E325D668F0}"/>
                  </a:ext>
                </a:extLst>
              </p:cNvPr>
              <p:cNvSpPr txBox="1">
                <a:spLocks noGrp="1" noRot="1" noChangeAspect="1" noMove="1" noResize="1" noEditPoints="1" noAdjustHandles="1" noChangeArrowheads="1" noChangeShapeType="1" noTextEdit="1"/>
              </p:cNvSpPr>
              <p:nvPr>
                <p:ph sz="half" idx="1"/>
              </p:nvPr>
            </p:nvSpPr>
            <p:spPr>
              <a:xfrm>
                <a:off x="609599" y="1600201"/>
                <a:ext cx="11281807" cy="4525963"/>
              </a:xfrm>
              <a:blipFill>
                <a:blip r:embed="rId3"/>
                <a:stretch>
                  <a:fillRect l="-972" t="-1482" r="-3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7D02478-5EE5-6481-4D27-6AF2A587EF89}"/>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25</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391967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C5649-89D6-6852-16A4-3410D328F9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596A60-F3B1-F295-FE4E-D3445413E1E7}"/>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1F5EE73B-B2BE-1D99-35C5-9AC691A091F0}"/>
                  </a:ext>
                </a:extLst>
              </p:cNvPr>
              <p:cNvSpPr txBox="1">
                <a:spLocks noGrp="1"/>
              </p:cNvSpPr>
              <p:nvPr>
                <p:ph sz="half" idx="1"/>
              </p:nvPr>
            </p:nvSpPr>
            <p:spPr>
              <a:xfrm>
                <a:off x="609599" y="1600201"/>
                <a:ext cx="11281807" cy="4525963"/>
              </a:xfrm>
            </p:spPr>
            <p:txBody>
              <a:bodyPr>
                <a:normAutofit/>
              </a:bodyPr>
              <a:lstStyle/>
              <a:p>
                <a:r>
                  <a:rPr lang="en-US" dirty="0"/>
                  <a:t>More examples:	</a:t>
                </a:r>
              </a:p>
              <a:p>
                <a:pPr marL="0" indent="0">
                  <a:buNone/>
                </a:pPr>
                <a:endParaRPr lang="en-US" dirty="0"/>
              </a:p>
              <a:p>
                <a:pPr lvl="1"/>
                <a:r>
                  <a:rPr lang="en-US" dirty="0"/>
                  <a:t>An engineer would like to decide which of two computer chip manufacturers (say, Intel and Motorola) is more reliable in producing computer chips.  If we denote by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a14:m>
                <a:r>
                  <a:rPr lang="en-US" dirty="0"/>
                  <a:t>the proportion of defective chips for Intel,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2</m:t>
                        </m:r>
                      </m:sub>
                    </m:sSub>
                  </m:oMath>
                </a14:m>
                <a:r>
                  <a:rPr lang="en-US" dirty="0"/>
                  <a:t> the proportion of defective chips for Motorola, then the goal is to decide between the following competing statements:</a:t>
                </a:r>
              </a:p>
              <a:p>
                <a:pPr lvl="1"/>
                <a:endParaRPr lang="en-US" dirty="0"/>
              </a:p>
              <a:p>
                <a:pPr lvl="2"/>
                <a:r>
                  <a:rPr lang="en-US" dirty="0"/>
                  <a:t>Statement 1 (Null):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2</m:t>
                        </m:r>
                      </m:sub>
                    </m:sSub>
                  </m:oMath>
                </a14:m>
                <a:r>
                  <a:rPr lang="en-US" dirty="0"/>
                  <a:t> (Intel is more reliable)</a:t>
                </a:r>
              </a:p>
              <a:p>
                <a:pPr lvl="2"/>
                <a:r>
                  <a:rPr lang="en-US" dirty="0"/>
                  <a:t>Statement 2 (Alternative):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b="0" i="1" smtClean="0">
                        <a:latin typeface="Cambria Math" panose="02040503050406030204" pitchFamily="18" charset="0"/>
                      </a:rPr>
                      <m:t>&gt;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2</m:t>
                        </m:r>
                      </m:sub>
                    </m:sSub>
                  </m:oMath>
                </a14:m>
                <a:r>
                  <a:rPr lang="en-US" dirty="0"/>
                  <a:t> (Motorola is more reliable)</a:t>
                </a:r>
              </a:p>
              <a:p>
                <a:endParaRPr lang="en-US" sz="2800" dirty="0"/>
              </a:p>
            </p:txBody>
          </p:sp>
        </mc:Choice>
        <mc:Fallback xmlns="">
          <p:sp>
            <p:nvSpPr>
              <p:cNvPr id="8" name="Text Placeholder 7">
                <a:extLst>
                  <a:ext uri="{FF2B5EF4-FFF2-40B4-BE49-F238E27FC236}">
                    <a16:creationId xmlns:a16="http://schemas.microsoft.com/office/drawing/2014/main" id="{1F5EE73B-B2BE-1D99-35C5-9AC691A091F0}"/>
                  </a:ext>
                </a:extLst>
              </p:cNvPr>
              <p:cNvSpPr txBox="1">
                <a:spLocks noGrp="1" noRot="1" noChangeAspect="1" noMove="1" noResize="1" noEditPoints="1" noAdjustHandles="1" noChangeArrowheads="1" noChangeShapeType="1" noTextEdit="1"/>
              </p:cNvSpPr>
              <p:nvPr>
                <p:ph sz="half" idx="1"/>
              </p:nvPr>
            </p:nvSpPr>
            <p:spPr>
              <a:xfrm>
                <a:off x="609599" y="1600201"/>
                <a:ext cx="11281807" cy="4525963"/>
              </a:xfrm>
              <a:blipFill>
                <a:blip r:embed="rId3"/>
                <a:stretch>
                  <a:fillRect l="-972" t="-1482" r="-140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89BA9EB-FD9A-9F17-3995-04FE5E6F6866}"/>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26</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76320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C4F65-106D-5C11-155C-9CC08F474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20E35-C7C5-FCC3-1D68-BBBF6F9B4A06}"/>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146C59E4-729D-3AB8-6078-EF72462C00A0}"/>
              </a:ext>
            </a:extLst>
          </p:cNvPr>
          <p:cNvSpPr txBox="1">
            <a:spLocks noGrp="1"/>
          </p:cNvSpPr>
          <p:nvPr>
            <p:ph sz="half" idx="1"/>
          </p:nvPr>
        </p:nvSpPr>
        <p:spPr>
          <a:xfrm>
            <a:off x="609599" y="1600201"/>
            <a:ext cx="11281807" cy="4525963"/>
          </a:xfrm>
        </p:spPr>
        <p:txBody>
          <a:bodyPr>
            <a:normAutofit/>
          </a:bodyPr>
          <a:lstStyle/>
          <a:p>
            <a:r>
              <a:rPr lang="en-US" sz="2800" dirty="0"/>
              <a:t>Significance level: refers to the percentage of sample means that is outside certain prescribed limits. E.g. testing a hypothesis at 5% level of significance means</a:t>
            </a:r>
          </a:p>
          <a:p>
            <a:pPr lvl="1"/>
            <a:r>
              <a:rPr lang="en-US" dirty="0"/>
              <a:t>We reject the null hypothesis if it falls in the two regions of area 0.025. </a:t>
            </a:r>
          </a:p>
          <a:p>
            <a:pPr lvl="1"/>
            <a:r>
              <a:rPr lang="en-US" dirty="0"/>
              <a:t>Do not reject the null hypothesis if it falls within the region of area 0.95.</a:t>
            </a:r>
          </a:p>
          <a:p>
            <a:endParaRPr lang="en-US" sz="2800" dirty="0"/>
          </a:p>
          <a:p>
            <a:endParaRPr lang="en-US" sz="2800" dirty="0"/>
          </a:p>
        </p:txBody>
      </p:sp>
      <p:sp>
        <p:nvSpPr>
          <p:cNvPr id="4" name="Slide Number Placeholder 3">
            <a:extLst>
              <a:ext uri="{FF2B5EF4-FFF2-40B4-BE49-F238E27FC236}">
                <a16:creationId xmlns:a16="http://schemas.microsoft.com/office/drawing/2014/main" id="{11C496A1-C91E-E3B2-C1AE-9ADBEEA4C796}"/>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27</a:t>
            </a:fld>
            <a:endParaRPr kumimoji="0" lang="en-US" b="0" i="0" u="none" strike="noStrike" kern="1200" cap="none" spc="0" normalizeH="0" baseline="0" noProof="0">
              <a:ln>
                <a:noFill/>
              </a:ln>
              <a:effectLst/>
              <a:uLnTx/>
              <a:uFillTx/>
            </a:endParaRPr>
          </a:p>
        </p:txBody>
      </p:sp>
      <p:pic>
        <p:nvPicPr>
          <p:cNvPr id="3" name="Picture 2">
            <a:extLst>
              <a:ext uri="{FF2B5EF4-FFF2-40B4-BE49-F238E27FC236}">
                <a16:creationId xmlns:a16="http://schemas.microsoft.com/office/drawing/2014/main" id="{C094959E-3BD5-4228-6BB5-1096F2096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830" y="3844405"/>
            <a:ext cx="4584163" cy="268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a:extLst>
              <a:ext uri="{FF2B5EF4-FFF2-40B4-BE49-F238E27FC236}">
                <a16:creationId xmlns:a16="http://schemas.microsoft.com/office/drawing/2014/main" id="{FABD4F94-DD81-0690-B4B0-0002BCB8DF27}"/>
              </a:ext>
            </a:extLst>
          </p:cNvPr>
          <p:cNvSpPr txBox="1">
            <a:spLocks noChangeArrowheads="1"/>
          </p:cNvSpPr>
          <p:nvPr/>
        </p:nvSpPr>
        <p:spPr bwMode="auto">
          <a:xfrm>
            <a:off x="3743325" y="6614549"/>
            <a:ext cx="1752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r>
              <a:rPr lang="en-US" altLang="en-US" sz="1000" b="1" dirty="0"/>
              <a:t>Critical value</a:t>
            </a:r>
          </a:p>
        </p:txBody>
      </p:sp>
      <p:cxnSp>
        <p:nvCxnSpPr>
          <p:cNvPr id="6" name="Straight Arrow Connector 5">
            <a:extLst>
              <a:ext uri="{FF2B5EF4-FFF2-40B4-BE49-F238E27FC236}">
                <a16:creationId xmlns:a16="http://schemas.microsoft.com/office/drawing/2014/main" id="{58EB023F-055D-6F73-0E6A-ADFCAEF2D58C}"/>
              </a:ext>
            </a:extLst>
          </p:cNvPr>
          <p:cNvCxnSpPr/>
          <p:nvPr/>
        </p:nvCxnSpPr>
        <p:spPr>
          <a:xfrm rot="5400000" flipH="1" flipV="1">
            <a:off x="4314825" y="6424049"/>
            <a:ext cx="2286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3">
            <a:extLst>
              <a:ext uri="{FF2B5EF4-FFF2-40B4-BE49-F238E27FC236}">
                <a16:creationId xmlns:a16="http://schemas.microsoft.com/office/drawing/2014/main" id="{4D948F56-F202-0FA1-9616-3370749BEC06}"/>
              </a:ext>
            </a:extLst>
          </p:cNvPr>
          <p:cNvSpPr txBox="1">
            <a:spLocks noChangeArrowheads="1"/>
          </p:cNvSpPr>
          <p:nvPr/>
        </p:nvSpPr>
        <p:spPr bwMode="auto">
          <a:xfrm>
            <a:off x="6455934" y="6630141"/>
            <a:ext cx="182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r>
              <a:rPr lang="en-US" altLang="en-US" sz="1000" b="1" dirty="0"/>
              <a:t>Critical value</a:t>
            </a:r>
          </a:p>
        </p:txBody>
      </p:sp>
      <p:cxnSp>
        <p:nvCxnSpPr>
          <p:cNvPr id="9" name="Straight Arrow Connector 8">
            <a:extLst>
              <a:ext uri="{FF2B5EF4-FFF2-40B4-BE49-F238E27FC236}">
                <a16:creationId xmlns:a16="http://schemas.microsoft.com/office/drawing/2014/main" id="{D933BB91-5324-7D23-47DC-D2CF5CF71B30}"/>
              </a:ext>
            </a:extLst>
          </p:cNvPr>
          <p:cNvCxnSpPr/>
          <p:nvPr/>
        </p:nvCxnSpPr>
        <p:spPr>
          <a:xfrm rot="16200000" flipV="1">
            <a:off x="6960759" y="6462149"/>
            <a:ext cx="3048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6F2E082-DD8F-29C2-240E-7835CBEF30FF}"/>
              </a:ext>
            </a:extLst>
          </p:cNvPr>
          <p:cNvSpPr txBox="1"/>
          <p:nvPr/>
        </p:nvSpPr>
        <p:spPr>
          <a:xfrm>
            <a:off x="8397551" y="4472969"/>
            <a:ext cx="3184849"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dirty="0"/>
              <a:t>If our sample statistic(calculated value) fall in the non-</a:t>
            </a:r>
          </a:p>
          <a:p>
            <a:r>
              <a:rPr lang="en-US" sz="1600" dirty="0"/>
              <a:t>shaded region( acceptance region), then it simply means </a:t>
            </a:r>
          </a:p>
          <a:p>
            <a:r>
              <a:rPr lang="en-US" sz="1600" dirty="0"/>
              <a:t>that there is no evidence to reject the null hypothesis.</a:t>
            </a:r>
          </a:p>
        </p:txBody>
      </p:sp>
    </p:spTree>
    <p:extLst>
      <p:ext uri="{BB962C8B-B14F-4D97-AF65-F5344CB8AC3E}">
        <p14:creationId xmlns:p14="http://schemas.microsoft.com/office/powerpoint/2010/main" val="2504197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37721-D19C-25AF-5561-838274C86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A17342-C6C5-6EFF-C92E-6FB85F7642DB}"/>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281B728F-5296-562B-0454-F2437DD9D9D6}"/>
                  </a:ext>
                </a:extLst>
              </p:cNvPr>
              <p:cNvSpPr txBox="1">
                <a:spLocks noGrp="1"/>
              </p:cNvSpPr>
              <p:nvPr>
                <p:ph sz="half" idx="1"/>
              </p:nvPr>
            </p:nvSpPr>
            <p:spPr>
              <a:xfrm>
                <a:off x="609599" y="1600201"/>
                <a:ext cx="11281807" cy="4525963"/>
              </a:xfrm>
            </p:spPr>
            <p:txBody>
              <a:bodyPr>
                <a:normAutofit/>
              </a:bodyPr>
              <a:lstStyle/>
              <a:p>
                <a:r>
                  <a:rPr lang="en-US" sz="2800" dirty="0"/>
                  <a:t>Type I and Type II Errors</a:t>
                </a:r>
              </a:p>
              <a:p>
                <a:pPr lvl="1"/>
                <a:r>
                  <a:rPr lang="en-US" b="1" dirty="0"/>
                  <a:t>Type I error</a:t>
                </a:r>
                <a:r>
                  <a:rPr lang="en-US" dirty="0"/>
                  <a:t> refers to the situation when we reject the null hypothesis when it is true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is wrongly rejected).</a:t>
                </a:r>
              </a:p>
              <a:p>
                <a:pPr lvl="1"/>
                <a:r>
                  <a:rPr lang="en-US" b="1" dirty="0"/>
                  <a:t>Type II error </a:t>
                </a:r>
                <a:r>
                  <a:rPr lang="en-US" dirty="0"/>
                  <a:t>refers to the situation when we accept the null hypothesis when it is false. </a:t>
                </a:r>
              </a:p>
              <a:p>
                <a:pPr lvl="1"/>
                <a:r>
                  <a:rPr lang="en-US" dirty="0"/>
                  <a:t>For example: </a:t>
                </a:r>
              </a:p>
              <a:p>
                <a:pPr marL="457200" lvl="1"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there is no difference between the two drugs on average.</a:t>
                </a:r>
              </a:p>
              <a:p>
                <a:pPr lvl="2"/>
                <a:r>
                  <a:rPr lang="en-US" dirty="0"/>
                  <a:t>Type I error will occur if we conclude that the two drugs produce different effects when actually there isn’t a difference.</a:t>
                </a:r>
              </a:p>
              <a:p>
                <a:pPr lvl="2"/>
                <a:r>
                  <a:rPr lang="en-US" dirty="0"/>
                  <a:t>Prob(Type I error) = significance level = α</a:t>
                </a:r>
              </a:p>
              <a:p>
                <a:pPr lvl="1"/>
                <a:endParaRPr lang="en-US" dirty="0"/>
              </a:p>
              <a:p>
                <a:pPr lvl="1"/>
                <a:endParaRPr lang="en-US" dirty="0"/>
              </a:p>
              <a:p>
                <a:endParaRPr lang="en-US" sz="2800" dirty="0"/>
              </a:p>
              <a:p>
                <a:endParaRPr lang="en-US" sz="2800" dirty="0"/>
              </a:p>
              <a:p>
                <a:endParaRPr lang="en-US" sz="2800" dirty="0"/>
              </a:p>
            </p:txBody>
          </p:sp>
        </mc:Choice>
        <mc:Fallback xmlns="">
          <p:sp>
            <p:nvSpPr>
              <p:cNvPr id="8" name="Text Placeholder 7">
                <a:extLst>
                  <a:ext uri="{FF2B5EF4-FFF2-40B4-BE49-F238E27FC236}">
                    <a16:creationId xmlns:a16="http://schemas.microsoft.com/office/drawing/2014/main" id="{281B728F-5296-562B-0454-F2437DD9D9D6}"/>
                  </a:ext>
                </a:extLst>
              </p:cNvPr>
              <p:cNvSpPr txBox="1">
                <a:spLocks noGrp="1" noRot="1" noChangeAspect="1" noMove="1" noResize="1" noEditPoints="1" noAdjustHandles="1" noChangeArrowheads="1" noChangeShapeType="1" noTextEdit="1"/>
              </p:cNvSpPr>
              <p:nvPr>
                <p:ph sz="half" idx="1"/>
              </p:nvPr>
            </p:nvSpPr>
            <p:spPr>
              <a:xfrm>
                <a:off x="609599" y="1600201"/>
                <a:ext cx="11281807" cy="4525963"/>
              </a:xfrm>
              <a:blipFill>
                <a:blip r:embed="rId3"/>
                <a:stretch>
                  <a:fillRect l="-972" t="-148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83018D2-A231-9707-F5E2-5C5662864B54}"/>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28</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2377785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0B9DF-40D6-6A31-F6CE-8DC76FD58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94C02-01A0-2F7B-FA88-F054E55A03D5}"/>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6EC0D58A-C141-353A-B5A2-75527938E152}"/>
                  </a:ext>
                </a:extLst>
              </p:cNvPr>
              <p:cNvSpPr txBox="1">
                <a:spLocks noGrp="1"/>
              </p:cNvSpPr>
              <p:nvPr>
                <p:ph sz="half" idx="1"/>
              </p:nvPr>
            </p:nvSpPr>
            <p:spPr>
              <a:xfrm>
                <a:off x="609599" y="1600201"/>
                <a:ext cx="11281807" cy="4525963"/>
              </a:xfrm>
            </p:spPr>
            <p:txBody>
              <a:bodyPr>
                <a:normAutofit/>
              </a:bodyPr>
              <a:lstStyle/>
              <a:p>
                <a:r>
                  <a:rPr lang="en-US" sz="2800" dirty="0"/>
                  <a:t>Type I and Type II Errors</a:t>
                </a:r>
              </a:p>
              <a:p>
                <a:pPr lvl="1"/>
                <a:r>
                  <a:rPr lang="en-US" b="1" dirty="0"/>
                  <a:t>Type I error</a:t>
                </a:r>
                <a:r>
                  <a:rPr lang="en-US" dirty="0"/>
                  <a:t> refers to the situation when we reject the null hypothesis when it is true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is wrongly rejected).</a:t>
                </a:r>
              </a:p>
              <a:p>
                <a:pPr lvl="1"/>
                <a:r>
                  <a:rPr lang="en-US" b="1" dirty="0"/>
                  <a:t>Type II error </a:t>
                </a:r>
                <a:r>
                  <a:rPr lang="en-US" dirty="0"/>
                  <a:t>refers to the situation when we accept the null hypothesis when it is false. </a:t>
                </a:r>
              </a:p>
              <a:p>
                <a:pPr lvl="1"/>
                <a:r>
                  <a:rPr lang="en-US" dirty="0"/>
                  <a:t>For example: </a:t>
                </a:r>
              </a:p>
              <a:p>
                <a:pPr marL="457200" lvl="1"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there is no difference between the two drugs on average.</a:t>
                </a:r>
              </a:p>
              <a:p>
                <a:pPr lvl="2"/>
                <a:r>
                  <a:rPr lang="en-US" dirty="0"/>
                  <a:t>Type II error will occur if we conclude that the two drugs produce the same effect when actually there is a difference.</a:t>
                </a:r>
              </a:p>
              <a:p>
                <a:pPr lvl="2"/>
                <a:r>
                  <a:rPr lang="en-US" dirty="0"/>
                  <a:t>Prob(Type II error) = </a:t>
                </a:r>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endParaRPr lang="en-US" dirty="0"/>
              </a:p>
              <a:p>
                <a:pPr lvl="1"/>
                <a:endParaRPr lang="en-US" dirty="0"/>
              </a:p>
              <a:p>
                <a:pPr lvl="1"/>
                <a:endParaRPr lang="en-US" dirty="0"/>
              </a:p>
              <a:p>
                <a:endParaRPr lang="en-US" sz="2800" dirty="0"/>
              </a:p>
              <a:p>
                <a:endParaRPr lang="en-US" sz="2800" dirty="0"/>
              </a:p>
              <a:p>
                <a:endParaRPr lang="en-US" sz="2800" dirty="0"/>
              </a:p>
            </p:txBody>
          </p:sp>
        </mc:Choice>
        <mc:Fallback xmlns="">
          <p:sp>
            <p:nvSpPr>
              <p:cNvPr id="8" name="Text Placeholder 7">
                <a:extLst>
                  <a:ext uri="{FF2B5EF4-FFF2-40B4-BE49-F238E27FC236}">
                    <a16:creationId xmlns:a16="http://schemas.microsoft.com/office/drawing/2014/main" id="{6EC0D58A-C141-353A-B5A2-75527938E152}"/>
                  </a:ext>
                </a:extLst>
              </p:cNvPr>
              <p:cNvSpPr txBox="1">
                <a:spLocks noGrp="1" noRot="1" noChangeAspect="1" noMove="1" noResize="1" noEditPoints="1" noAdjustHandles="1" noChangeArrowheads="1" noChangeShapeType="1" noTextEdit="1"/>
              </p:cNvSpPr>
              <p:nvPr>
                <p:ph sz="half" idx="1"/>
              </p:nvPr>
            </p:nvSpPr>
            <p:spPr>
              <a:xfrm>
                <a:off x="609599" y="1600201"/>
                <a:ext cx="11281807" cy="4525963"/>
              </a:xfrm>
              <a:blipFill>
                <a:blip r:embed="rId3"/>
                <a:stretch>
                  <a:fillRect l="-972" t="-148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13DAE34-600A-6B0C-F596-A348115A7359}"/>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29</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99620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5A7615-2D00-1B61-2F79-DBB39436B1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798942-D465-5660-1952-B4B77D211EC0}"/>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A5A14B1C-C89D-9687-F398-BA958D2B93FD}"/>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A5261870-DB8A-9B7B-B30F-24D8D4C07A36}"/>
              </a:ext>
            </a:extLst>
          </p:cNvPr>
          <p:cNvSpPr txBox="1">
            <a:spLocks noGrp="1"/>
          </p:cNvSpPr>
          <p:nvPr>
            <p:ph type="body" sz="quarter" idx="13"/>
          </p:nvPr>
        </p:nvSpPr>
        <p:spPr>
          <a:xfrm>
            <a:off x="474663" y="1222375"/>
            <a:ext cx="11620500" cy="2653034"/>
          </a:xfrm>
          <a:prstGeom prst="rect">
            <a:avLst/>
          </a:prstGeom>
          <a:noFill/>
        </p:spPr>
        <p:txBody>
          <a:bodyPr wrap="square">
            <a:spAutoFit/>
          </a:bodyPr>
          <a:lstStyle/>
          <a:p>
            <a:r>
              <a:rPr lang="en-US" dirty="0">
                <a:solidFill>
                  <a:schemeClr val="tx2"/>
                </a:solidFill>
                <a:latin typeface="Times New Roman" panose="02020603050405020304" pitchFamily="18" charset="0"/>
                <a:cs typeface="Times New Roman" panose="02020603050405020304" pitchFamily="18" charset="0"/>
              </a:rPr>
              <a:t>Example: The correlation between per capita gross domestic product (X) and life expectancy (Y) will be explored. X is the quantitative explanatory variable, Y is the quantitative response variable.</a:t>
            </a: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3" name="table">
            <a:extLst>
              <a:ext uri="{FF2B5EF4-FFF2-40B4-BE49-F238E27FC236}">
                <a16:creationId xmlns:a16="http://schemas.microsoft.com/office/drawing/2014/main" id="{EBD4F104-2462-7037-B566-7E10854C560D}"/>
              </a:ext>
            </a:extLst>
          </p:cNvPr>
          <p:cNvPicPr>
            <a:picLocks noChangeAspect="1"/>
          </p:cNvPicPr>
          <p:nvPr/>
        </p:nvPicPr>
        <p:blipFill>
          <a:blip r:embed="rId3"/>
          <a:stretch>
            <a:fillRect/>
          </a:stretch>
        </p:blipFill>
        <p:spPr>
          <a:xfrm>
            <a:off x="3367143" y="3101764"/>
            <a:ext cx="5292763" cy="2922843"/>
          </a:xfrm>
          <a:prstGeom prst="rect">
            <a:avLst/>
          </a:prstGeom>
        </p:spPr>
      </p:pic>
    </p:spTree>
    <p:extLst>
      <p:ext uri="{BB962C8B-B14F-4D97-AF65-F5344CB8AC3E}">
        <p14:creationId xmlns:p14="http://schemas.microsoft.com/office/powerpoint/2010/main" val="1475277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B400D-117D-7355-6F48-C5305084B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F99ED-2168-737D-2F31-A4186D3762D2}"/>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E2710E82-9982-3F84-C329-216A60A6024C}"/>
                  </a:ext>
                </a:extLst>
              </p:cNvPr>
              <p:cNvSpPr txBox="1">
                <a:spLocks noGrp="1"/>
              </p:cNvSpPr>
              <p:nvPr>
                <p:ph sz="half" idx="1"/>
              </p:nvPr>
            </p:nvSpPr>
            <p:spPr>
              <a:xfrm>
                <a:off x="609599" y="1600201"/>
                <a:ext cx="11281807" cy="4525963"/>
              </a:xfrm>
            </p:spPr>
            <p:txBody>
              <a:bodyPr>
                <a:normAutofit/>
              </a:bodyPr>
              <a:lstStyle/>
              <a:p>
                <a:r>
                  <a:rPr lang="en-US" sz="2800" dirty="0"/>
                  <a:t>Type I and Type II Errors</a:t>
                </a:r>
              </a:p>
              <a:p>
                <a:pPr lvl="1"/>
                <a:r>
                  <a:rPr lang="en-US" dirty="0"/>
                  <a:t>Example</a:t>
                </a:r>
              </a:p>
              <a:p>
                <a:pPr marL="457200" lvl="1" indent="0">
                  <a:buNone/>
                </a:pPr>
                <a:r>
                  <a:rPr lang="en-US" dirty="0"/>
                  <a:t>In court room, a defendant is considered not guilty as long as his guilt is not proven. The prosecutor tries to prove the guilt of the defendant. Only when there is enough charging evidence the defendant is condemned. In the start of the procedure, there are two hypotheses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"the defendant is not guilty",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𝐴</m:t>
                        </m:r>
                      </m:sub>
                    </m:sSub>
                    <m:r>
                      <a:rPr lang="en-US" i="1">
                        <a:latin typeface="Cambria Math" panose="02040503050406030204" pitchFamily="18" charset="0"/>
                      </a:rPr>
                      <m:t> </m:t>
                    </m:r>
                  </m:oMath>
                </a14:m>
                <a:r>
                  <a:rPr lang="en-US" dirty="0"/>
                  <a:t>: "the defendant is guilty". The first one is null hypothesis, and the second one is alternative hypothesis. </a:t>
                </a:r>
              </a:p>
              <a:p>
                <a:pPr lvl="1"/>
                <a:endParaRPr lang="en-US" dirty="0"/>
              </a:p>
              <a:p>
                <a:endParaRPr lang="en-US" sz="2800" dirty="0"/>
              </a:p>
              <a:p>
                <a:endParaRPr lang="en-US" sz="2800" dirty="0"/>
              </a:p>
              <a:p>
                <a:endParaRPr lang="en-US" sz="2800" dirty="0"/>
              </a:p>
            </p:txBody>
          </p:sp>
        </mc:Choice>
        <mc:Fallback xmlns="">
          <p:sp>
            <p:nvSpPr>
              <p:cNvPr id="8" name="Text Placeholder 7">
                <a:extLst>
                  <a:ext uri="{FF2B5EF4-FFF2-40B4-BE49-F238E27FC236}">
                    <a16:creationId xmlns:a16="http://schemas.microsoft.com/office/drawing/2014/main" id="{E2710E82-9982-3F84-C329-216A60A6024C}"/>
                  </a:ext>
                </a:extLst>
              </p:cNvPr>
              <p:cNvSpPr txBox="1">
                <a:spLocks noGrp="1" noRot="1" noChangeAspect="1" noMove="1" noResize="1" noEditPoints="1" noAdjustHandles="1" noChangeArrowheads="1" noChangeShapeType="1" noTextEdit="1"/>
              </p:cNvSpPr>
              <p:nvPr>
                <p:ph sz="half" idx="1"/>
              </p:nvPr>
            </p:nvSpPr>
            <p:spPr>
              <a:xfrm>
                <a:off x="609599" y="1600201"/>
                <a:ext cx="11281807" cy="4525963"/>
              </a:xfrm>
              <a:blipFill>
                <a:blip r:embed="rId3"/>
                <a:stretch>
                  <a:fillRect l="-972" t="-148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067883-A9A5-E669-1E2E-A21F64A94794}"/>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30</a:t>
            </a:fld>
            <a:endParaRPr kumimoji="0" lang="en-US" b="0" i="0" u="none" strike="noStrike" kern="1200" cap="none" spc="0" normalizeH="0" baseline="0" noProof="0">
              <a:ln>
                <a:noFill/>
              </a:ln>
              <a:effectLst/>
              <a:uLnTx/>
              <a:uFillTx/>
            </a:endParaRPr>
          </a:p>
        </p:txBody>
      </p:sp>
      <p:pic>
        <p:nvPicPr>
          <p:cNvPr id="3" name="table">
            <a:extLst>
              <a:ext uri="{FF2B5EF4-FFF2-40B4-BE49-F238E27FC236}">
                <a16:creationId xmlns:a16="http://schemas.microsoft.com/office/drawing/2014/main" id="{ADD5F07D-9031-272C-1C35-BB9215F6D6B1}"/>
              </a:ext>
            </a:extLst>
          </p:cNvPr>
          <p:cNvPicPr>
            <a:picLocks noChangeAspect="1"/>
          </p:cNvPicPr>
          <p:nvPr/>
        </p:nvPicPr>
        <p:blipFill>
          <a:blip r:embed="rId4"/>
          <a:stretch>
            <a:fillRect/>
          </a:stretch>
        </p:blipFill>
        <p:spPr>
          <a:xfrm>
            <a:off x="3933825" y="4587791"/>
            <a:ext cx="6210300" cy="1734941"/>
          </a:xfrm>
          <a:prstGeom prst="rect">
            <a:avLst/>
          </a:prstGeom>
        </p:spPr>
      </p:pic>
    </p:spTree>
    <p:extLst>
      <p:ext uri="{BB962C8B-B14F-4D97-AF65-F5344CB8AC3E}">
        <p14:creationId xmlns:p14="http://schemas.microsoft.com/office/powerpoint/2010/main" val="191152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668D-9B16-F2B2-9A77-E16AB089A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24E8E-6EDE-57ED-4BB3-9DF59D6E5340}"/>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C077D13F-4564-703C-5210-B8DEE32FD7B5}"/>
              </a:ext>
            </a:extLst>
          </p:cNvPr>
          <p:cNvSpPr txBox="1">
            <a:spLocks noGrp="1"/>
          </p:cNvSpPr>
          <p:nvPr>
            <p:ph sz="half" idx="1"/>
          </p:nvPr>
        </p:nvSpPr>
        <p:spPr>
          <a:xfrm>
            <a:off x="609599" y="1600201"/>
            <a:ext cx="11281807" cy="4525963"/>
          </a:xfrm>
        </p:spPr>
        <p:txBody>
          <a:bodyPr>
            <a:normAutofit/>
          </a:bodyPr>
          <a:lstStyle/>
          <a:p>
            <a:r>
              <a:rPr lang="en-US" sz="2800" dirty="0"/>
              <a:t>Type I and Type II Errors</a:t>
            </a:r>
          </a:p>
          <a:p>
            <a:pPr lvl="1"/>
            <a:endParaRPr lang="en-US" dirty="0"/>
          </a:p>
          <a:p>
            <a:pPr lvl="1"/>
            <a:endParaRPr lang="en-US"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ED0CA10-B5FC-510B-186D-7A15B00B2D99}"/>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31</a:t>
            </a:fld>
            <a:endParaRPr kumimoji="0" lang="en-US" b="0" i="0" u="none" strike="noStrike" kern="1200" cap="none" spc="0" normalizeH="0" baseline="0" noProof="0">
              <a:ln>
                <a:noFill/>
              </a:ln>
              <a:effectLst/>
              <a:uLnTx/>
              <a:uFillTx/>
            </a:endParaRPr>
          </a:p>
        </p:txBody>
      </p:sp>
      <p:pic>
        <p:nvPicPr>
          <p:cNvPr id="6" name="Picture 5">
            <a:extLst>
              <a:ext uri="{FF2B5EF4-FFF2-40B4-BE49-F238E27FC236}">
                <a16:creationId xmlns:a16="http://schemas.microsoft.com/office/drawing/2014/main" id="{BC53B2F7-49D8-B9BE-983D-537DB27D7E86}"/>
              </a:ext>
            </a:extLst>
          </p:cNvPr>
          <p:cNvPicPr>
            <a:picLocks noChangeAspect="1"/>
          </p:cNvPicPr>
          <p:nvPr/>
        </p:nvPicPr>
        <p:blipFill>
          <a:blip r:embed="rId3"/>
          <a:stretch>
            <a:fillRect/>
          </a:stretch>
        </p:blipFill>
        <p:spPr>
          <a:xfrm>
            <a:off x="3510269" y="2271941"/>
            <a:ext cx="4904762" cy="3666667"/>
          </a:xfrm>
          <a:prstGeom prst="rect">
            <a:avLst/>
          </a:prstGeom>
        </p:spPr>
      </p:pic>
    </p:spTree>
    <p:extLst>
      <p:ext uri="{BB962C8B-B14F-4D97-AF65-F5344CB8AC3E}">
        <p14:creationId xmlns:p14="http://schemas.microsoft.com/office/powerpoint/2010/main" val="2632916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C7924-9EFA-3D52-3986-F8C1B0131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C4F418-F3D2-5A67-8CA5-DD5CEA59601D}"/>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3B7054FD-B938-BC21-3EDF-7A211DEA09CD}"/>
              </a:ext>
            </a:extLst>
          </p:cNvPr>
          <p:cNvSpPr txBox="1">
            <a:spLocks noGrp="1"/>
          </p:cNvSpPr>
          <p:nvPr>
            <p:ph sz="half" idx="1"/>
          </p:nvPr>
        </p:nvSpPr>
        <p:spPr>
          <a:xfrm>
            <a:off x="609599" y="1600201"/>
            <a:ext cx="11281807" cy="4525963"/>
          </a:xfrm>
        </p:spPr>
        <p:txBody>
          <a:bodyPr>
            <a:normAutofit/>
          </a:bodyPr>
          <a:lstStyle/>
          <a:p>
            <a:r>
              <a:rPr lang="en-US" b="1" dirty="0"/>
              <a:t>Two-Tailed Test </a:t>
            </a:r>
            <a:r>
              <a:rPr lang="en-US" dirty="0"/>
              <a:t>is that where the hypothesis about the population parameter is rejected for the value of sample statistic failing into either tail of the distribution.</a:t>
            </a:r>
          </a:p>
          <a:p>
            <a:r>
              <a:rPr lang="en-US" dirty="0"/>
              <a:t>When the hypothesis about the population parameter is rejected for the value of sample statistic failing into one side tail of the distribution, then it is known as </a:t>
            </a:r>
            <a:r>
              <a:rPr lang="en-US" b="1" dirty="0"/>
              <a:t>one-tailed test</a:t>
            </a:r>
            <a:r>
              <a:rPr lang="en-US" dirty="0"/>
              <a:t>.</a:t>
            </a:r>
          </a:p>
          <a:p>
            <a:r>
              <a:rPr lang="en-US" dirty="0"/>
              <a:t>If the rejection area falls on the right side, then it is called </a:t>
            </a:r>
            <a:r>
              <a:rPr lang="en-US" b="1" dirty="0"/>
              <a:t>right-tailed test</a:t>
            </a:r>
            <a:r>
              <a:rPr lang="en-US" dirty="0"/>
              <a:t>. On the other hand, if the rejection area falls on the right side, then it is called </a:t>
            </a:r>
            <a:r>
              <a:rPr lang="en-US" b="1" dirty="0"/>
              <a:t>left-tailed test</a:t>
            </a:r>
            <a:r>
              <a:rPr lang="en-US" dirty="0"/>
              <a:t>.</a:t>
            </a:r>
            <a:endParaRPr lang="en-US" sz="2800" dirty="0"/>
          </a:p>
          <a:p>
            <a:endParaRPr lang="en-US" sz="2800" dirty="0"/>
          </a:p>
        </p:txBody>
      </p:sp>
      <p:sp>
        <p:nvSpPr>
          <p:cNvPr id="4" name="Slide Number Placeholder 3">
            <a:extLst>
              <a:ext uri="{FF2B5EF4-FFF2-40B4-BE49-F238E27FC236}">
                <a16:creationId xmlns:a16="http://schemas.microsoft.com/office/drawing/2014/main" id="{3FF49932-8598-2C41-4A8F-5F8B5D527E78}"/>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32</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1840135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71A2-A327-5DF3-E84C-4E212918B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CA61D-80F6-902F-2940-0436C82800C6}"/>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4" name="Slide Number Placeholder 3">
            <a:extLst>
              <a:ext uri="{FF2B5EF4-FFF2-40B4-BE49-F238E27FC236}">
                <a16:creationId xmlns:a16="http://schemas.microsoft.com/office/drawing/2014/main" id="{87EE27A9-1B74-6402-D4B2-8DE61CC49AFE}"/>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33</a:t>
            </a:fld>
            <a:endParaRPr kumimoji="0" lang="en-US" b="0" i="0" u="none" strike="noStrike" kern="1200" cap="none" spc="0" normalizeH="0" baseline="0" noProof="0">
              <a:ln>
                <a:noFill/>
              </a:ln>
              <a:effectLst/>
              <a:uLnTx/>
              <a:uFillTx/>
            </a:endParaRPr>
          </a:p>
        </p:txBody>
      </p:sp>
      <p:sp>
        <p:nvSpPr>
          <p:cNvPr id="6" name="Freeform 2">
            <a:extLst>
              <a:ext uri="{FF2B5EF4-FFF2-40B4-BE49-F238E27FC236}">
                <a16:creationId xmlns:a16="http://schemas.microsoft.com/office/drawing/2014/main" id="{26B8675A-F084-E1F5-2989-11442E5B7FEF}"/>
              </a:ext>
            </a:extLst>
          </p:cNvPr>
          <p:cNvSpPr>
            <a:spLocks/>
          </p:cNvSpPr>
          <p:nvPr/>
        </p:nvSpPr>
        <p:spPr bwMode="auto">
          <a:xfrm>
            <a:off x="5638800" y="1910556"/>
            <a:ext cx="457200" cy="457200"/>
          </a:xfrm>
          <a:custGeom>
            <a:avLst/>
            <a:gdLst>
              <a:gd name="T0" fmla="*/ 0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2147483647 h 288"/>
              <a:gd name="T14" fmla="*/ 0 w 288"/>
              <a:gd name="T15" fmla="*/ 2147483647 h 288"/>
              <a:gd name="T16" fmla="*/ 0 w 288"/>
              <a:gd name="T17" fmla="*/ 2147483647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288"/>
              <a:gd name="T29" fmla="*/ 288 w 288"/>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288">
                <a:moveTo>
                  <a:pt x="0" y="282"/>
                </a:moveTo>
                <a:lnTo>
                  <a:pt x="96" y="240"/>
                </a:lnTo>
                <a:lnTo>
                  <a:pt x="156" y="194"/>
                </a:lnTo>
                <a:lnTo>
                  <a:pt x="203" y="133"/>
                </a:lnTo>
                <a:lnTo>
                  <a:pt x="251" y="53"/>
                </a:lnTo>
                <a:lnTo>
                  <a:pt x="287" y="0"/>
                </a:lnTo>
                <a:lnTo>
                  <a:pt x="287" y="287"/>
                </a:lnTo>
                <a:lnTo>
                  <a:pt x="0" y="287"/>
                </a:lnTo>
                <a:lnTo>
                  <a:pt x="0" y="282"/>
                </a:lnTo>
              </a:path>
            </a:pathLst>
          </a:custGeom>
          <a:solidFill>
            <a:schemeClr val="tx2"/>
          </a:solidFill>
          <a:ln w="12700" cap="rnd">
            <a:solidFill>
              <a:srgbClr val="66FFFF"/>
            </a:solidFill>
            <a:round/>
            <a:headEnd type="none" w="sm" len="sm"/>
            <a:tailEnd type="none" w="sm" len="sm"/>
          </a:ln>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7" name="Freeform 3">
            <a:extLst>
              <a:ext uri="{FF2B5EF4-FFF2-40B4-BE49-F238E27FC236}">
                <a16:creationId xmlns:a16="http://schemas.microsoft.com/office/drawing/2014/main" id="{6E0FA078-DF3A-0C57-B5B0-F248A56A8A72}"/>
              </a:ext>
            </a:extLst>
          </p:cNvPr>
          <p:cNvSpPr>
            <a:spLocks/>
          </p:cNvSpPr>
          <p:nvPr/>
        </p:nvSpPr>
        <p:spPr bwMode="auto">
          <a:xfrm>
            <a:off x="6781800" y="3358356"/>
            <a:ext cx="457200" cy="457200"/>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0 w 288"/>
              <a:gd name="T11" fmla="*/ 0 h 288"/>
              <a:gd name="T12" fmla="*/ 0 w 288"/>
              <a:gd name="T13" fmla="*/ 2147483647 h 288"/>
              <a:gd name="T14" fmla="*/ 2147483647 w 288"/>
              <a:gd name="T15" fmla="*/ 2147483647 h 288"/>
              <a:gd name="T16" fmla="*/ 2147483647 w 288"/>
              <a:gd name="T17" fmla="*/ 2147483647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288"/>
              <a:gd name="T29" fmla="*/ 288 w 288"/>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288">
                <a:moveTo>
                  <a:pt x="287" y="282"/>
                </a:moveTo>
                <a:lnTo>
                  <a:pt x="192" y="240"/>
                </a:lnTo>
                <a:lnTo>
                  <a:pt x="131" y="194"/>
                </a:lnTo>
                <a:lnTo>
                  <a:pt x="83" y="133"/>
                </a:lnTo>
                <a:lnTo>
                  <a:pt x="36" y="53"/>
                </a:lnTo>
                <a:lnTo>
                  <a:pt x="0" y="0"/>
                </a:lnTo>
                <a:lnTo>
                  <a:pt x="0" y="287"/>
                </a:lnTo>
                <a:lnTo>
                  <a:pt x="287" y="287"/>
                </a:lnTo>
                <a:lnTo>
                  <a:pt x="287" y="282"/>
                </a:lnTo>
              </a:path>
            </a:pathLst>
          </a:custGeom>
          <a:solidFill>
            <a:schemeClr val="tx2"/>
          </a:solidFill>
          <a:ln w="12700" cap="rnd">
            <a:solidFill>
              <a:srgbClr val="66FFFF"/>
            </a:solidFill>
            <a:round/>
            <a:headEnd type="none" w="sm" len="sm"/>
            <a:tailEnd type="none" w="sm" len="sm"/>
          </a:ln>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9" name="Freeform 4">
            <a:extLst>
              <a:ext uri="{FF2B5EF4-FFF2-40B4-BE49-F238E27FC236}">
                <a16:creationId xmlns:a16="http://schemas.microsoft.com/office/drawing/2014/main" id="{F502AEB3-94F7-EF2C-B1C3-17EB4E65B4B2}"/>
              </a:ext>
            </a:extLst>
          </p:cNvPr>
          <p:cNvSpPr>
            <a:spLocks/>
          </p:cNvSpPr>
          <p:nvPr/>
        </p:nvSpPr>
        <p:spPr bwMode="auto">
          <a:xfrm>
            <a:off x="6781800" y="4806156"/>
            <a:ext cx="457200" cy="457200"/>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0 w 288"/>
              <a:gd name="T11" fmla="*/ 0 h 288"/>
              <a:gd name="T12" fmla="*/ 0 w 288"/>
              <a:gd name="T13" fmla="*/ 2147483647 h 288"/>
              <a:gd name="T14" fmla="*/ 2147483647 w 288"/>
              <a:gd name="T15" fmla="*/ 2147483647 h 288"/>
              <a:gd name="T16" fmla="*/ 2147483647 w 288"/>
              <a:gd name="T17" fmla="*/ 2147483647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288"/>
              <a:gd name="T29" fmla="*/ 288 w 288"/>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288">
                <a:moveTo>
                  <a:pt x="287" y="282"/>
                </a:moveTo>
                <a:lnTo>
                  <a:pt x="192" y="240"/>
                </a:lnTo>
                <a:lnTo>
                  <a:pt x="131" y="194"/>
                </a:lnTo>
                <a:lnTo>
                  <a:pt x="83" y="133"/>
                </a:lnTo>
                <a:lnTo>
                  <a:pt x="36" y="53"/>
                </a:lnTo>
                <a:lnTo>
                  <a:pt x="0" y="0"/>
                </a:lnTo>
                <a:lnTo>
                  <a:pt x="0" y="287"/>
                </a:lnTo>
                <a:lnTo>
                  <a:pt x="287" y="287"/>
                </a:lnTo>
                <a:lnTo>
                  <a:pt x="287" y="282"/>
                </a:lnTo>
              </a:path>
            </a:pathLst>
          </a:custGeom>
          <a:solidFill>
            <a:schemeClr val="tx2"/>
          </a:solidFill>
          <a:ln w="12700" cap="rnd">
            <a:solidFill>
              <a:srgbClr val="66FFFF"/>
            </a:solidFill>
            <a:round/>
            <a:headEnd type="none" w="sm" len="sm"/>
            <a:tailEnd type="none" w="sm" len="sm"/>
          </a:ln>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0" name="Freeform 5">
            <a:extLst>
              <a:ext uri="{FF2B5EF4-FFF2-40B4-BE49-F238E27FC236}">
                <a16:creationId xmlns:a16="http://schemas.microsoft.com/office/drawing/2014/main" id="{BA65639F-4CCB-846A-6417-EB39287B82F4}"/>
              </a:ext>
            </a:extLst>
          </p:cNvPr>
          <p:cNvSpPr>
            <a:spLocks/>
          </p:cNvSpPr>
          <p:nvPr/>
        </p:nvSpPr>
        <p:spPr bwMode="auto">
          <a:xfrm>
            <a:off x="5638800" y="4806156"/>
            <a:ext cx="457200" cy="457200"/>
          </a:xfrm>
          <a:custGeom>
            <a:avLst/>
            <a:gdLst>
              <a:gd name="T0" fmla="*/ 0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2147483647 h 288"/>
              <a:gd name="T14" fmla="*/ 0 w 288"/>
              <a:gd name="T15" fmla="*/ 2147483647 h 288"/>
              <a:gd name="T16" fmla="*/ 0 w 288"/>
              <a:gd name="T17" fmla="*/ 2147483647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288"/>
              <a:gd name="T29" fmla="*/ 288 w 288"/>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288">
                <a:moveTo>
                  <a:pt x="0" y="282"/>
                </a:moveTo>
                <a:lnTo>
                  <a:pt x="96" y="240"/>
                </a:lnTo>
                <a:lnTo>
                  <a:pt x="156" y="194"/>
                </a:lnTo>
                <a:lnTo>
                  <a:pt x="203" y="133"/>
                </a:lnTo>
                <a:lnTo>
                  <a:pt x="251" y="53"/>
                </a:lnTo>
                <a:lnTo>
                  <a:pt x="287" y="0"/>
                </a:lnTo>
                <a:lnTo>
                  <a:pt x="287" y="287"/>
                </a:lnTo>
                <a:lnTo>
                  <a:pt x="0" y="287"/>
                </a:lnTo>
                <a:lnTo>
                  <a:pt x="0" y="282"/>
                </a:lnTo>
              </a:path>
            </a:pathLst>
          </a:custGeom>
          <a:solidFill>
            <a:schemeClr val="tx2"/>
          </a:solidFill>
          <a:ln w="12700" cap="rnd">
            <a:solidFill>
              <a:srgbClr val="66FFFF"/>
            </a:solidFill>
            <a:round/>
            <a:headEnd type="none" w="sm" len="sm"/>
            <a:tailEnd type="none" w="sm" len="sm"/>
          </a:ln>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1" name="Freeform 7">
            <a:extLst>
              <a:ext uri="{FF2B5EF4-FFF2-40B4-BE49-F238E27FC236}">
                <a16:creationId xmlns:a16="http://schemas.microsoft.com/office/drawing/2014/main" id="{A1D64693-2FB5-2AF6-7CB1-EEDA338B88F9}"/>
              </a:ext>
            </a:extLst>
          </p:cNvPr>
          <p:cNvSpPr>
            <a:spLocks/>
          </p:cNvSpPr>
          <p:nvPr/>
        </p:nvSpPr>
        <p:spPr bwMode="auto">
          <a:xfrm>
            <a:off x="5486400" y="1453356"/>
            <a:ext cx="952500" cy="914400"/>
          </a:xfrm>
          <a:custGeom>
            <a:avLst/>
            <a:gdLst>
              <a:gd name="T0" fmla="*/ 0 w 600"/>
              <a:gd name="T1" fmla="*/ 2147483647 h 576"/>
              <a:gd name="T2" fmla="*/ 2147483647 w 600"/>
              <a:gd name="T3" fmla="*/ 2147483647 h 576"/>
              <a:gd name="T4" fmla="*/ 2147483647 w 600"/>
              <a:gd name="T5" fmla="*/ 2147483647 h 576"/>
              <a:gd name="T6" fmla="*/ 2147483647 w 600"/>
              <a:gd name="T7" fmla="*/ 2147483647 h 576"/>
              <a:gd name="T8" fmla="*/ 2147483647 w 600"/>
              <a:gd name="T9" fmla="*/ 2147483647 h 576"/>
              <a:gd name="T10" fmla="*/ 2147483647 w 600"/>
              <a:gd name="T11" fmla="*/ 2147483647 h 576"/>
              <a:gd name="T12" fmla="*/ 2147483647 w 600"/>
              <a:gd name="T13" fmla="*/ 2147483647 h 576"/>
              <a:gd name="T14" fmla="*/ 2147483647 w 600"/>
              <a:gd name="T15" fmla="*/ 2147483647 h 576"/>
              <a:gd name="T16" fmla="*/ 2147483647 w 600"/>
              <a:gd name="T17" fmla="*/ 2147483647 h 576"/>
              <a:gd name="T18" fmla="*/ 2147483647 w 600"/>
              <a:gd name="T19" fmla="*/ 2147483647 h 576"/>
              <a:gd name="T20" fmla="*/ 2147483647 w 600"/>
              <a:gd name="T21" fmla="*/ 2147483647 h 576"/>
              <a:gd name="T22" fmla="*/ 2147483647 w 600"/>
              <a:gd name="T23" fmla="*/ 2147483647 h 576"/>
              <a:gd name="T24" fmla="*/ 2147483647 w 600"/>
              <a:gd name="T25" fmla="*/ 2147483647 h 576"/>
              <a:gd name="T26" fmla="*/ 2147483647 w 600"/>
              <a:gd name="T27" fmla="*/ 2147483647 h 576"/>
              <a:gd name="T28" fmla="*/ 2147483647 w 600"/>
              <a:gd name="T29" fmla="*/ 2147483647 h 576"/>
              <a:gd name="T30" fmla="*/ 2147483647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2" name="Freeform 8">
            <a:extLst>
              <a:ext uri="{FF2B5EF4-FFF2-40B4-BE49-F238E27FC236}">
                <a16:creationId xmlns:a16="http://schemas.microsoft.com/office/drawing/2014/main" id="{1D5CEF7D-9524-A43E-2965-BFD5D78702DF}"/>
              </a:ext>
            </a:extLst>
          </p:cNvPr>
          <p:cNvSpPr>
            <a:spLocks/>
          </p:cNvSpPr>
          <p:nvPr/>
        </p:nvSpPr>
        <p:spPr bwMode="auto">
          <a:xfrm>
            <a:off x="6477000" y="1453356"/>
            <a:ext cx="914400" cy="914400"/>
          </a:xfrm>
          <a:custGeom>
            <a:avLst/>
            <a:gdLst>
              <a:gd name="T0" fmla="*/ 2147483647 w 576"/>
              <a:gd name="T1" fmla="*/ 2147483647 h 576"/>
              <a:gd name="T2" fmla="*/ 2147483647 w 576"/>
              <a:gd name="T3" fmla="*/ 2147483647 h 576"/>
              <a:gd name="T4" fmla="*/ 2147483647 w 576"/>
              <a:gd name="T5" fmla="*/ 2147483647 h 576"/>
              <a:gd name="T6" fmla="*/ 2147483647 w 576"/>
              <a:gd name="T7" fmla="*/ 2147483647 h 576"/>
              <a:gd name="T8" fmla="*/ 2147483647 w 576"/>
              <a:gd name="T9" fmla="*/ 2147483647 h 576"/>
              <a:gd name="T10" fmla="*/ 2147483647 w 576"/>
              <a:gd name="T11" fmla="*/ 2147483647 h 576"/>
              <a:gd name="T12" fmla="*/ 2147483647 w 576"/>
              <a:gd name="T13" fmla="*/ 2147483647 h 576"/>
              <a:gd name="T14" fmla="*/ 2147483647 w 576"/>
              <a:gd name="T15" fmla="*/ 2147483647 h 576"/>
              <a:gd name="T16" fmla="*/ 2147483647 w 576"/>
              <a:gd name="T17" fmla="*/ 2147483647 h 576"/>
              <a:gd name="T18" fmla="*/ 2147483647 w 576"/>
              <a:gd name="T19" fmla="*/ 2147483647 h 576"/>
              <a:gd name="T20" fmla="*/ 2147483647 w 576"/>
              <a:gd name="T21" fmla="*/ 2147483647 h 576"/>
              <a:gd name="T22" fmla="*/ 2147483647 w 576"/>
              <a:gd name="T23" fmla="*/ 2147483647 h 576"/>
              <a:gd name="T24" fmla="*/ 2147483647 w 576"/>
              <a:gd name="T25" fmla="*/ 2147483647 h 576"/>
              <a:gd name="T26" fmla="*/ 2147483647 w 576"/>
              <a:gd name="T27" fmla="*/ 2147483647 h 576"/>
              <a:gd name="T28" fmla="*/ 2147483647 w 576"/>
              <a:gd name="T29" fmla="*/ 2147483647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3" name="Freeform 9">
            <a:extLst>
              <a:ext uri="{FF2B5EF4-FFF2-40B4-BE49-F238E27FC236}">
                <a16:creationId xmlns:a16="http://schemas.microsoft.com/office/drawing/2014/main" id="{2026994C-0299-8DE9-6213-3371151B4FCD}"/>
              </a:ext>
            </a:extLst>
          </p:cNvPr>
          <p:cNvSpPr>
            <a:spLocks/>
          </p:cNvSpPr>
          <p:nvPr/>
        </p:nvSpPr>
        <p:spPr bwMode="auto">
          <a:xfrm>
            <a:off x="5486400" y="2901156"/>
            <a:ext cx="952500" cy="914400"/>
          </a:xfrm>
          <a:custGeom>
            <a:avLst/>
            <a:gdLst>
              <a:gd name="T0" fmla="*/ 0 w 600"/>
              <a:gd name="T1" fmla="*/ 2147483647 h 576"/>
              <a:gd name="T2" fmla="*/ 2147483647 w 600"/>
              <a:gd name="T3" fmla="*/ 2147483647 h 576"/>
              <a:gd name="T4" fmla="*/ 2147483647 w 600"/>
              <a:gd name="T5" fmla="*/ 2147483647 h 576"/>
              <a:gd name="T6" fmla="*/ 2147483647 w 600"/>
              <a:gd name="T7" fmla="*/ 2147483647 h 576"/>
              <a:gd name="T8" fmla="*/ 2147483647 w 600"/>
              <a:gd name="T9" fmla="*/ 2147483647 h 576"/>
              <a:gd name="T10" fmla="*/ 2147483647 w 600"/>
              <a:gd name="T11" fmla="*/ 2147483647 h 576"/>
              <a:gd name="T12" fmla="*/ 2147483647 w 600"/>
              <a:gd name="T13" fmla="*/ 2147483647 h 576"/>
              <a:gd name="T14" fmla="*/ 2147483647 w 600"/>
              <a:gd name="T15" fmla="*/ 2147483647 h 576"/>
              <a:gd name="T16" fmla="*/ 2147483647 w 600"/>
              <a:gd name="T17" fmla="*/ 2147483647 h 576"/>
              <a:gd name="T18" fmla="*/ 2147483647 w 600"/>
              <a:gd name="T19" fmla="*/ 2147483647 h 576"/>
              <a:gd name="T20" fmla="*/ 2147483647 w 600"/>
              <a:gd name="T21" fmla="*/ 2147483647 h 576"/>
              <a:gd name="T22" fmla="*/ 2147483647 w 600"/>
              <a:gd name="T23" fmla="*/ 2147483647 h 576"/>
              <a:gd name="T24" fmla="*/ 2147483647 w 600"/>
              <a:gd name="T25" fmla="*/ 2147483647 h 576"/>
              <a:gd name="T26" fmla="*/ 2147483647 w 600"/>
              <a:gd name="T27" fmla="*/ 2147483647 h 576"/>
              <a:gd name="T28" fmla="*/ 2147483647 w 600"/>
              <a:gd name="T29" fmla="*/ 2147483647 h 576"/>
              <a:gd name="T30" fmla="*/ 2147483647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4" name="Freeform 10">
            <a:extLst>
              <a:ext uri="{FF2B5EF4-FFF2-40B4-BE49-F238E27FC236}">
                <a16:creationId xmlns:a16="http://schemas.microsoft.com/office/drawing/2014/main" id="{67D71685-B096-69D6-46A0-3138FE87C4CA}"/>
              </a:ext>
            </a:extLst>
          </p:cNvPr>
          <p:cNvSpPr>
            <a:spLocks/>
          </p:cNvSpPr>
          <p:nvPr/>
        </p:nvSpPr>
        <p:spPr bwMode="auto">
          <a:xfrm>
            <a:off x="6477000" y="2901156"/>
            <a:ext cx="914400" cy="914400"/>
          </a:xfrm>
          <a:custGeom>
            <a:avLst/>
            <a:gdLst>
              <a:gd name="T0" fmla="*/ 2147483647 w 576"/>
              <a:gd name="T1" fmla="*/ 2147483647 h 576"/>
              <a:gd name="T2" fmla="*/ 2147483647 w 576"/>
              <a:gd name="T3" fmla="*/ 2147483647 h 576"/>
              <a:gd name="T4" fmla="*/ 2147483647 w 576"/>
              <a:gd name="T5" fmla="*/ 2147483647 h 576"/>
              <a:gd name="T6" fmla="*/ 2147483647 w 576"/>
              <a:gd name="T7" fmla="*/ 2147483647 h 576"/>
              <a:gd name="T8" fmla="*/ 2147483647 w 576"/>
              <a:gd name="T9" fmla="*/ 2147483647 h 576"/>
              <a:gd name="T10" fmla="*/ 2147483647 w 576"/>
              <a:gd name="T11" fmla="*/ 2147483647 h 576"/>
              <a:gd name="T12" fmla="*/ 2147483647 w 576"/>
              <a:gd name="T13" fmla="*/ 2147483647 h 576"/>
              <a:gd name="T14" fmla="*/ 2147483647 w 576"/>
              <a:gd name="T15" fmla="*/ 2147483647 h 576"/>
              <a:gd name="T16" fmla="*/ 2147483647 w 576"/>
              <a:gd name="T17" fmla="*/ 2147483647 h 576"/>
              <a:gd name="T18" fmla="*/ 2147483647 w 576"/>
              <a:gd name="T19" fmla="*/ 2147483647 h 576"/>
              <a:gd name="T20" fmla="*/ 2147483647 w 576"/>
              <a:gd name="T21" fmla="*/ 2147483647 h 576"/>
              <a:gd name="T22" fmla="*/ 2147483647 w 576"/>
              <a:gd name="T23" fmla="*/ 2147483647 h 576"/>
              <a:gd name="T24" fmla="*/ 2147483647 w 576"/>
              <a:gd name="T25" fmla="*/ 2147483647 h 576"/>
              <a:gd name="T26" fmla="*/ 2147483647 w 576"/>
              <a:gd name="T27" fmla="*/ 2147483647 h 576"/>
              <a:gd name="T28" fmla="*/ 2147483647 w 576"/>
              <a:gd name="T29" fmla="*/ 2147483647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5" name="Freeform 11">
            <a:extLst>
              <a:ext uri="{FF2B5EF4-FFF2-40B4-BE49-F238E27FC236}">
                <a16:creationId xmlns:a16="http://schemas.microsoft.com/office/drawing/2014/main" id="{FB8B5336-8515-9C1D-A45F-FE93819CA5D7}"/>
              </a:ext>
            </a:extLst>
          </p:cNvPr>
          <p:cNvSpPr>
            <a:spLocks/>
          </p:cNvSpPr>
          <p:nvPr/>
        </p:nvSpPr>
        <p:spPr bwMode="auto">
          <a:xfrm>
            <a:off x="5486400" y="4348956"/>
            <a:ext cx="952500" cy="914400"/>
          </a:xfrm>
          <a:custGeom>
            <a:avLst/>
            <a:gdLst>
              <a:gd name="T0" fmla="*/ 0 w 600"/>
              <a:gd name="T1" fmla="*/ 2147483647 h 576"/>
              <a:gd name="T2" fmla="*/ 2147483647 w 600"/>
              <a:gd name="T3" fmla="*/ 2147483647 h 576"/>
              <a:gd name="T4" fmla="*/ 2147483647 w 600"/>
              <a:gd name="T5" fmla="*/ 2147483647 h 576"/>
              <a:gd name="T6" fmla="*/ 2147483647 w 600"/>
              <a:gd name="T7" fmla="*/ 2147483647 h 576"/>
              <a:gd name="T8" fmla="*/ 2147483647 w 600"/>
              <a:gd name="T9" fmla="*/ 2147483647 h 576"/>
              <a:gd name="T10" fmla="*/ 2147483647 w 600"/>
              <a:gd name="T11" fmla="*/ 2147483647 h 576"/>
              <a:gd name="T12" fmla="*/ 2147483647 w 600"/>
              <a:gd name="T13" fmla="*/ 2147483647 h 576"/>
              <a:gd name="T14" fmla="*/ 2147483647 w 600"/>
              <a:gd name="T15" fmla="*/ 2147483647 h 576"/>
              <a:gd name="T16" fmla="*/ 2147483647 w 600"/>
              <a:gd name="T17" fmla="*/ 2147483647 h 576"/>
              <a:gd name="T18" fmla="*/ 2147483647 w 600"/>
              <a:gd name="T19" fmla="*/ 2147483647 h 576"/>
              <a:gd name="T20" fmla="*/ 2147483647 w 600"/>
              <a:gd name="T21" fmla="*/ 2147483647 h 576"/>
              <a:gd name="T22" fmla="*/ 2147483647 w 600"/>
              <a:gd name="T23" fmla="*/ 2147483647 h 576"/>
              <a:gd name="T24" fmla="*/ 2147483647 w 600"/>
              <a:gd name="T25" fmla="*/ 2147483647 h 576"/>
              <a:gd name="T26" fmla="*/ 2147483647 w 600"/>
              <a:gd name="T27" fmla="*/ 2147483647 h 576"/>
              <a:gd name="T28" fmla="*/ 2147483647 w 600"/>
              <a:gd name="T29" fmla="*/ 2147483647 h 576"/>
              <a:gd name="T30" fmla="*/ 2147483647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6" name="Freeform 12">
            <a:extLst>
              <a:ext uri="{FF2B5EF4-FFF2-40B4-BE49-F238E27FC236}">
                <a16:creationId xmlns:a16="http://schemas.microsoft.com/office/drawing/2014/main" id="{E088C70D-EA8B-69EB-8824-07AF63C31315}"/>
              </a:ext>
            </a:extLst>
          </p:cNvPr>
          <p:cNvSpPr>
            <a:spLocks/>
          </p:cNvSpPr>
          <p:nvPr/>
        </p:nvSpPr>
        <p:spPr bwMode="auto">
          <a:xfrm>
            <a:off x="6477000" y="4348956"/>
            <a:ext cx="914400" cy="914400"/>
          </a:xfrm>
          <a:custGeom>
            <a:avLst/>
            <a:gdLst>
              <a:gd name="T0" fmla="*/ 2147483647 w 576"/>
              <a:gd name="T1" fmla="*/ 2147483647 h 576"/>
              <a:gd name="T2" fmla="*/ 2147483647 w 576"/>
              <a:gd name="T3" fmla="*/ 2147483647 h 576"/>
              <a:gd name="T4" fmla="*/ 2147483647 w 576"/>
              <a:gd name="T5" fmla="*/ 2147483647 h 576"/>
              <a:gd name="T6" fmla="*/ 2147483647 w 576"/>
              <a:gd name="T7" fmla="*/ 2147483647 h 576"/>
              <a:gd name="T8" fmla="*/ 2147483647 w 576"/>
              <a:gd name="T9" fmla="*/ 2147483647 h 576"/>
              <a:gd name="T10" fmla="*/ 2147483647 w 576"/>
              <a:gd name="T11" fmla="*/ 2147483647 h 576"/>
              <a:gd name="T12" fmla="*/ 2147483647 w 576"/>
              <a:gd name="T13" fmla="*/ 2147483647 h 576"/>
              <a:gd name="T14" fmla="*/ 2147483647 w 576"/>
              <a:gd name="T15" fmla="*/ 2147483647 h 576"/>
              <a:gd name="T16" fmla="*/ 2147483647 w 576"/>
              <a:gd name="T17" fmla="*/ 2147483647 h 576"/>
              <a:gd name="T18" fmla="*/ 2147483647 w 576"/>
              <a:gd name="T19" fmla="*/ 2147483647 h 576"/>
              <a:gd name="T20" fmla="*/ 2147483647 w 576"/>
              <a:gd name="T21" fmla="*/ 2147483647 h 576"/>
              <a:gd name="T22" fmla="*/ 2147483647 w 576"/>
              <a:gd name="T23" fmla="*/ 2147483647 h 576"/>
              <a:gd name="T24" fmla="*/ 2147483647 w 576"/>
              <a:gd name="T25" fmla="*/ 2147483647 h 576"/>
              <a:gd name="T26" fmla="*/ 2147483647 w 576"/>
              <a:gd name="T27" fmla="*/ 2147483647 h 576"/>
              <a:gd name="T28" fmla="*/ 2147483647 w 576"/>
              <a:gd name="T29" fmla="*/ 2147483647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17" name="Rectangle 16">
            <a:extLst>
              <a:ext uri="{FF2B5EF4-FFF2-40B4-BE49-F238E27FC236}">
                <a16:creationId xmlns:a16="http://schemas.microsoft.com/office/drawing/2014/main" id="{94C50730-28C6-EF7C-384A-C008F231E098}"/>
              </a:ext>
            </a:extLst>
          </p:cNvPr>
          <p:cNvSpPr>
            <a:spLocks noChangeArrowheads="1"/>
          </p:cNvSpPr>
          <p:nvPr/>
        </p:nvSpPr>
        <p:spPr bwMode="auto">
          <a:xfrm>
            <a:off x="2057400" y="1300956"/>
            <a:ext cx="1838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lnSpc>
                <a:spcPct val="110000"/>
              </a:lnSpc>
              <a:spcBef>
                <a:spcPct val="50000"/>
              </a:spcBef>
            </a:pPr>
            <a:r>
              <a:rPr lang="en-US" altLang="en-US" sz="2800" b="1" i="1"/>
              <a:t>H</a:t>
            </a:r>
            <a:r>
              <a:rPr lang="en-US" altLang="en-US" sz="2800" b="1" baseline="-25000"/>
              <a:t>0</a:t>
            </a:r>
            <a:r>
              <a:rPr lang="en-US" altLang="en-US" sz="2800" b="1"/>
              <a:t>:</a:t>
            </a:r>
            <a:r>
              <a:rPr lang="en-US" altLang="en-US" sz="2800" b="1">
                <a:latin typeface="Symbol" panose="05050102010706020507" pitchFamily="18" charset="2"/>
              </a:rPr>
              <a:t> m</a:t>
            </a:r>
            <a:r>
              <a:rPr lang="en-US" altLang="en-US" sz="2800" b="1"/>
              <a:t> </a:t>
            </a:r>
            <a:r>
              <a:rPr lang="en-US" altLang="en-US" sz="2800" b="1">
                <a:latin typeface="Symbol" panose="05050102010706020507" pitchFamily="18" charset="2"/>
              </a:rPr>
              <a:t>³ </a:t>
            </a:r>
            <a:r>
              <a:rPr lang="en-US" altLang="en-US" sz="2800" b="1"/>
              <a:t>3   </a:t>
            </a:r>
            <a:r>
              <a:rPr lang="en-US" altLang="en-US" sz="2800" b="1" i="1"/>
              <a:t>H</a:t>
            </a:r>
            <a:r>
              <a:rPr lang="en-US" altLang="en-US" sz="2800" b="1" baseline="-25000"/>
              <a:t>1</a:t>
            </a:r>
            <a:r>
              <a:rPr lang="en-US" altLang="en-US" sz="2800" b="1"/>
              <a:t>: </a:t>
            </a:r>
            <a:r>
              <a:rPr lang="en-US" altLang="en-US" sz="2800" b="1">
                <a:latin typeface="Symbol" panose="05050102010706020507" pitchFamily="18" charset="2"/>
              </a:rPr>
              <a:t>m</a:t>
            </a:r>
            <a:r>
              <a:rPr lang="en-US" altLang="en-US" sz="2800" b="1"/>
              <a:t> &lt; 3</a:t>
            </a:r>
          </a:p>
        </p:txBody>
      </p:sp>
      <p:sp>
        <p:nvSpPr>
          <p:cNvPr id="18" name="Line 14">
            <a:extLst>
              <a:ext uri="{FF2B5EF4-FFF2-40B4-BE49-F238E27FC236}">
                <a16:creationId xmlns:a16="http://schemas.microsoft.com/office/drawing/2014/main" id="{244D87AB-E1C8-80C1-E3E5-72CB0BEEF93D}"/>
              </a:ext>
            </a:extLst>
          </p:cNvPr>
          <p:cNvSpPr>
            <a:spLocks noChangeShapeType="1"/>
          </p:cNvSpPr>
          <p:nvPr/>
        </p:nvSpPr>
        <p:spPr bwMode="auto">
          <a:xfrm>
            <a:off x="5426075" y="2367756"/>
            <a:ext cx="20637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9" name="Line 15">
            <a:extLst>
              <a:ext uri="{FF2B5EF4-FFF2-40B4-BE49-F238E27FC236}">
                <a16:creationId xmlns:a16="http://schemas.microsoft.com/office/drawing/2014/main" id="{43C4643C-9418-1229-9550-2F647F720412}"/>
              </a:ext>
            </a:extLst>
          </p:cNvPr>
          <p:cNvSpPr>
            <a:spLocks noChangeShapeType="1"/>
          </p:cNvSpPr>
          <p:nvPr/>
        </p:nvSpPr>
        <p:spPr bwMode="auto">
          <a:xfrm>
            <a:off x="5502275" y="3815556"/>
            <a:ext cx="20637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0" name="Line 16">
            <a:extLst>
              <a:ext uri="{FF2B5EF4-FFF2-40B4-BE49-F238E27FC236}">
                <a16:creationId xmlns:a16="http://schemas.microsoft.com/office/drawing/2014/main" id="{AFC24BC9-9AA5-E632-FB17-8188BDCED2AA}"/>
              </a:ext>
            </a:extLst>
          </p:cNvPr>
          <p:cNvSpPr>
            <a:spLocks noChangeShapeType="1"/>
          </p:cNvSpPr>
          <p:nvPr/>
        </p:nvSpPr>
        <p:spPr bwMode="auto">
          <a:xfrm>
            <a:off x="5502275" y="5263356"/>
            <a:ext cx="20637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1" name="Rectangle 20">
            <a:extLst>
              <a:ext uri="{FF2B5EF4-FFF2-40B4-BE49-F238E27FC236}">
                <a16:creationId xmlns:a16="http://schemas.microsoft.com/office/drawing/2014/main" id="{534081D0-1CEB-3CB7-C0AC-F0A276110CD7}"/>
              </a:ext>
            </a:extLst>
          </p:cNvPr>
          <p:cNvSpPr>
            <a:spLocks noChangeArrowheads="1"/>
          </p:cNvSpPr>
          <p:nvPr/>
        </p:nvSpPr>
        <p:spPr bwMode="auto">
          <a:xfrm>
            <a:off x="6248400" y="2291556"/>
            <a:ext cx="7715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b="1">
                <a:solidFill>
                  <a:schemeClr val="tx2"/>
                </a:solidFill>
              </a:rPr>
              <a:t>0</a:t>
            </a:r>
          </a:p>
        </p:txBody>
      </p:sp>
      <p:sp>
        <p:nvSpPr>
          <p:cNvPr id="22" name="Rectangle 21">
            <a:extLst>
              <a:ext uri="{FF2B5EF4-FFF2-40B4-BE49-F238E27FC236}">
                <a16:creationId xmlns:a16="http://schemas.microsoft.com/office/drawing/2014/main" id="{BA2F95EF-AD70-B5E0-C057-8D8C132F4BC6}"/>
              </a:ext>
            </a:extLst>
          </p:cNvPr>
          <p:cNvSpPr>
            <a:spLocks noChangeArrowheads="1"/>
          </p:cNvSpPr>
          <p:nvPr/>
        </p:nvSpPr>
        <p:spPr bwMode="auto">
          <a:xfrm>
            <a:off x="6096000" y="3739356"/>
            <a:ext cx="8477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b="1">
                <a:solidFill>
                  <a:schemeClr val="tx2"/>
                </a:solidFill>
              </a:rPr>
              <a:t>   0</a:t>
            </a:r>
          </a:p>
        </p:txBody>
      </p:sp>
      <p:sp>
        <p:nvSpPr>
          <p:cNvPr id="23" name="Rectangle 22">
            <a:extLst>
              <a:ext uri="{FF2B5EF4-FFF2-40B4-BE49-F238E27FC236}">
                <a16:creationId xmlns:a16="http://schemas.microsoft.com/office/drawing/2014/main" id="{20F6416F-DF98-B365-7DF5-C2A040F1B1FC}"/>
              </a:ext>
            </a:extLst>
          </p:cNvPr>
          <p:cNvSpPr>
            <a:spLocks noChangeArrowheads="1"/>
          </p:cNvSpPr>
          <p:nvPr/>
        </p:nvSpPr>
        <p:spPr bwMode="auto">
          <a:xfrm>
            <a:off x="6324600" y="5110956"/>
            <a:ext cx="6191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b="1">
                <a:solidFill>
                  <a:schemeClr val="tx2"/>
                </a:solidFill>
              </a:rPr>
              <a:t>0</a:t>
            </a:r>
          </a:p>
        </p:txBody>
      </p:sp>
      <p:sp>
        <p:nvSpPr>
          <p:cNvPr id="24" name="Rectangle 23">
            <a:extLst>
              <a:ext uri="{FF2B5EF4-FFF2-40B4-BE49-F238E27FC236}">
                <a16:creationId xmlns:a16="http://schemas.microsoft.com/office/drawing/2014/main" id="{3556F5E5-51B5-35A7-7CD4-36ABE593B1B9}"/>
              </a:ext>
            </a:extLst>
          </p:cNvPr>
          <p:cNvSpPr>
            <a:spLocks noChangeArrowheads="1"/>
          </p:cNvSpPr>
          <p:nvPr/>
        </p:nvSpPr>
        <p:spPr bwMode="auto">
          <a:xfrm>
            <a:off x="2133600" y="2824956"/>
            <a:ext cx="17621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lnSpc>
                <a:spcPct val="110000"/>
              </a:lnSpc>
              <a:spcBef>
                <a:spcPct val="50000"/>
              </a:spcBef>
            </a:pPr>
            <a:r>
              <a:rPr lang="en-US" altLang="en-US" sz="2800" b="1" i="1"/>
              <a:t>H</a:t>
            </a:r>
            <a:r>
              <a:rPr lang="en-US" altLang="en-US" sz="2800" b="1" baseline="-25000"/>
              <a:t>0</a:t>
            </a:r>
            <a:r>
              <a:rPr lang="en-US" altLang="en-US" sz="2800" b="1"/>
              <a:t>: </a:t>
            </a:r>
            <a:r>
              <a:rPr lang="en-US" altLang="en-US" sz="2800" b="1">
                <a:latin typeface="Symbol" panose="05050102010706020507" pitchFamily="18" charset="2"/>
              </a:rPr>
              <a:t>m</a:t>
            </a:r>
            <a:r>
              <a:rPr lang="en-US" altLang="en-US" sz="2800" b="1"/>
              <a:t> </a:t>
            </a:r>
            <a:r>
              <a:rPr lang="en-US" altLang="en-US" sz="2800" b="1">
                <a:latin typeface="Symbol" panose="05050102010706020507" pitchFamily="18" charset="2"/>
              </a:rPr>
              <a:t>£</a:t>
            </a:r>
            <a:r>
              <a:rPr lang="en-US" altLang="en-US" sz="2800" b="1"/>
              <a:t> 3  </a:t>
            </a:r>
            <a:r>
              <a:rPr lang="en-US" altLang="en-US" sz="2800" b="1" i="1"/>
              <a:t>H</a:t>
            </a:r>
            <a:r>
              <a:rPr lang="en-US" altLang="en-US" sz="2800" b="1" baseline="-25000"/>
              <a:t>1</a:t>
            </a:r>
            <a:r>
              <a:rPr lang="en-US" altLang="en-US" sz="2800" b="1"/>
              <a:t>: </a:t>
            </a:r>
            <a:r>
              <a:rPr lang="en-US" altLang="en-US" sz="2800" b="1">
                <a:latin typeface="Symbol" panose="05050102010706020507" pitchFamily="18" charset="2"/>
              </a:rPr>
              <a:t>m</a:t>
            </a:r>
            <a:r>
              <a:rPr lang="en-US" altLang="en-US" sz="2800" b="1"/>
              <a:t> &gt; 3</a:t>
            </a:r>
          </a:p>
        </p:txBody>
      </p:sp>
      <p:sp>
        <p:nvSpPr>
          <p:cNvPr id="25" name="Rectangle 24">
            <a:extLst>
              <a:ext uri="{FF2B5EF4-FFF2-40B4-BE49-F238E27FC236}">
                <a16:creationId xmlns:a16="http://schemas.microsoft.com/office/drawing/2014/main" id="{3B46C8E4-C9ED-0638-94F5-5C4E293ADACD}"/>
              </a:ext>
            </a:extLst>
          </p:cNvPr>
          <p:cNvSpPr>
            <a:spLocks noChangeArrowheads="1"/>
          </p:cNvSpPr>
          <p:nvPr/>
        </p:nvSpPr>
        <p:spPr bwMode="auto">
          <a:xfrm>
            <a:off x="2133600" y="4191794"/>
            <a:ext cx="1752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lnSpc>
                <a:spcPct val="110000"/>
              </a:lnSpc>
              <a:spcBef>
                <a:spcPct val="50000"/>
              </a:spcBef>
            </a:pPr>
            <a:r>
              <a:rPr lang="en-US" altLang="en-US" sz="2800" b="1" i="1"/>
              <a:t>H</a:t>
            </a:r>
            <a:r>
              <a:rPr lang="en-US" altLang="en-US" sz="2800" b="1" baseline="-25000"/>
              <a:t>0</a:t>
            </a:r>
            <a:r>
              <a:rPr lang="en-US" altLang="en-US" sz="2800" b="1"/>
              <a:t>: </a:t>
            </a:r>
            <a:r>
              <a:rPr lang="en-US" altLang="en-US" sz="2800" b="1">
                <a:latin typeface="Symbol" panose="05050102010706020507" pitchFamily="18" charset="2"/>
              </a:rPr>
              <a:t>m</a:t>
            </a:r>
            <a:r>
              <a:rPr lang="en-US" altLang="en-US" sz="2800" b="1"/>
              <a:t> </a:t>
            </a:r>
            <a:r>
              <a:rPr lang="en-US" altLang="en-US" sz="2800" b="1">
                <a:latin typeface="Symbol" panose="05050102010706020507" pitchFamily="18" charset="2"/>
              </a:rPr>
              <a:t>= </a:t>
            </a:r>
            <a:r>
              <a:rPr lang="en-US" altLang="en-US" sz="2800" b="1"/>
              <a:t>3    </a:t>
            </a:r>
            <a:r>
              <a:rPr lang="en-US" altLang="en-US" sz="2800" b="1" i="1"/>
              <a:t>H</a:t>
            </a:r>
            <a:r>
              <a:rPr lang="en-US" altLang="en-US" sz="2800" b="1" baseline="-25000"/>
              <a:t>1</a:t>
            </a:r>
            <a:r>
              <a:rPr lang="en-US" altLang="en-US" sz="2800" b="1"/>
              <a:t>: </a:t>
            </a:r>
            <a:r>
              <a:rPr lang="en-US" altLang="en-US" sz="2800" b="1">
                <a:latin typeface="Symbol" panose="05050102010706020507" pitchFamily="18" charset="2"/>
              </a:rPr>
              <a:t>m</a:t>
            </a:r>
            <a:r>
              <a:rPr lang="en-US" altLang="en-US" sz="2800" b="1"/>
              <a:t> </a:t>
            </a:r>
            <a:r>
              <a:rPr lang="en-US" altLang="en-US" sz="2800" b="1">
                <a:latin typeface="Symbol" panose="05050102010706020507" pitchFamily="18" charset="2"/>
              </a:rPr>
              <a:t>¹</a:t>
            </a:r>
            <a:r>
              <a:rPr lang="en-US" altLang="en-US" sz="2800" b="1"/>
              <a:t> 3</a:t>
            </a:r>
          </a:p>
        </p:txBody>
      </p:sp>
      <p:sp>
        <p:nvSpPr>
          <p:cNvPr id="26" name="Line 22">
            <a:extLst>
              <a:ext uri="{FF2B5EF4-FFF2-40B4-BE49-F238E27FC236}">
                <a16:creationId xmlns:a16="http://schemas.microsoft.com/office/drawing/2014/main" id="{1BC5EF6A-EE23-435B-3724-6D65C2F52BC2}"/>
              </a:ext>
            </a:extLst>
          </p:cNvPr>
          <p:cNvSpPr>
            <a:spLocks noChangeShapeType="1"/>
          </p:cNvSpPr>
          <p:nvPr/>
        </p:nvSpPr>
        <p:spPr bwMode="auto">
          <a:xfrm flipH="1">
            <a:off x="6169025" y="1615281"/>
            <a:ext cx="1152525" cy="527050"/>
          </a:xfrm>
          <a:prstGeom prst="line">
            <a:avLst/>
          </a:prstGeom>
          <a:noFill/>
          <a:ln w="12700">
            <a:solidFill>
              <a:srgbClr val="7EF6F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7" name="Rectangle 26">
            <a:extLst>
              <a:ext uri="{FF2B5EF4-FFF2-40B4-BE49-F238E27FC236}">
                <a16:creationId xmlns:a16="http://schemas.microsoft.com/office/drawing/2014/main" id="{EDA3FD14-04BA-745D-698D-3F2215A6813A}"/>
              </a:ext>
            </a:extLst>
          </p:cNvPr>
          <p:cNvSpPr>
            <a:spLocks noChangeArrowheads="1"/>
          </p:cNvSpPr>
          <p:nvPr/>
        </p:nvSpPr>
        <p:spPr bwMode="auto">
          <a:xfrm flipH="1">
            <a:off x="7240588" y="1150144"/>
            <a:ext cx="5302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800" b="1" i="1" dirty="0">
                <a:solidFill>
                  <a:srgbClr val="00B050"/>
                </a:solidFill>
                <a:latin typeface="Symbol" panose="05050102010706020507" pitchFamily="18" charset="2"/>
              </a:rPr>
              <a:t>a</a:t>
            </a:r>
          </a:p>
        </p:txBody>
      </p:sp>
      <p:sp>
        <p:nvSpPr>
          <p:cNvPr id="29" name="Rectangle 28">
            <a:extLst>
              <a:ext uri="{FF2B5EF4-FFF2-40B4-BE49-F238E27FC236}">
                <a16:creationId xmlns:a16="http://schemas.microsoft.com/office/drawing/2014/main" id="{6E1B2135-CC24-775D-EC28-AA0F469ECA9F}"/>
              </a:ext>
            </a:extLst>
          </p:cNvPr>
          <p:cNvSpPr>
            <a:spLocks noChangeArrowheads="1"/>
          </p:cNvSpPr>
          <p:nvPr/>
        </p:nvSpPr>
        <p:spPr bwMode="auto">
          <a:xfrm>
            <a:off x="8377238" y="3886994"/>
            <a:ext cx="9239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800" b="1" i="1">
                <a:solidFill>
                  <a:srgbClr val="7EF6F0"/>
                </a:solidFill>
                <a:latin typeface="Symbol" panose="05050102010706020507" pitchFamily="18" charset="2"/>
              </a:rPr>
              <a:t> </a:t>
            </a:r>
            <a:r>
              <a:rPr lang="en-US" altLang="en-US" sz="2800" b="1" i="1">
                <a:solidFill>
                  <a:srgbClr val="00B050"/>
                </a:solidFill>
                <a:latin typeface="Symbol" panose="05050102010706020507" pitchFamily="18" charset="2"/>
              </a:rPr>
              <a:t>a</a:t>
            </a:r>
            <a:r>
              <a:rPr lang="en-US" altLang="en-US" sz="2800" b="1" i="1">
                <a:solidFill>
                  <a:srgbClr val="00B050"/>
                </a:solidFill>
              </a:rPr>
              <a:t>/2</a:t>
            </a:r>
          </a:p>
        </p:txBody>
      </p:sp>
      <p:sp>
        <p:nvSpPr>
          <p:cNvPr id="30" name="Line 26">
            <a:extLst>
              <a:ext uri="{FF2B5EF4-FFF2-40B4-BE49-F238E27FC236}">
                <a16:creationId xmlns:a16="http://schemas.microsoft.com/office/drawing/2014/main" id="{AEC034E8-5247-7ACC-4F8C-889041450E64}"/>
              </a:ext>
            </a:extLst>
          </p:cNvPr>
          <p:cNvSpPr>
            <a:spLocks noChangeShapeType="1"/>
          </p:cNvSpPr>
          <p:nvPr/>
        </p:nvSpPr>
        <p:spPr bwMode="auto">
          <a:xfrm flipH="1">
            <a:off x="7235825" y="2910681"/>
            <a:ext cx="1381125" cy="450850"/>
          </a:xfrm>
          <a:prstGeom prst="line">
            <a:avLst/>
          </a:prstGeom>
          <a:noFill/>
          <a:ln w="12700">
            <a:solidFill>
              <a:srgbClr val="7EF6F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31" name="Line 27">
            <a:extLst>
              <a:ext uri="{FF2B5EF4-FFF2-40B4-BE49-F238E27FC236}">
                <a16:creationId xmlns:a16="http://schemas.microsoft.com/office/drawing/2014/main" id="{213DE0F3-AE44-6681-FB8B-7C7EBB39FB9F}"/>
              </a:ext>
            </a:extLst>
          </p:cNvPr>
          <p:cNvSpPr>
            <a:spLocks noChangeShapeType="1"/>
          </p:cNvSpPr>
          <p:nvPr/>
        </p:nvSpPr>
        <p:spPr bwMode="auto">
          <a:xfrm flipH="1">
            <a:off x="7083425" y="4437856"/>
            <a:ext cx="1444625" cy="590550"/>
          </a:xfrm>
          <a:prstGeom prst="line">
            <a:avLst/>
          </a:prstGeom>
          <a:noFill/>
          <a:ln w="12700">
            <a:solidFill>
              <a:srgbClr val="7EF6F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32" name="Line 28">
            <a:extLst>
              <a:ext uri="{FF2B5EF4-FFF2-40B4-BE49-F238E27FC236}">
                <a16:creationId xmlns:a16="http://schemas.microsoft.com/office/drawing/2014/main" id="{BD01A068-2009-8353-1B90-9BB26471E21E}"/>
              </a:ext>
            </a:extLst>
          </p:cNvPr>
          <p:cNvSpPr>
            <a:spLocks noChangeShapeType="1"/>
          </p:cNvSpPr>
          <p:nvPr/>
        </p:nvSpPr>
        <p:spPr bwMode="auto">
          <a:xfrm flipH="1">
            <a:off x="6169025" y="4358481"/>
            <a:ext cx="2406650" cy="669925"/>
          </a:xfrm>
          <a:prstGeom prst="line">
            <a:avLst/>
          </a:prstGeom>
          <a:noFill/>
          <a:ln w="12700">
            <a:solidFill>
              <a:srgbClr val="7EF6F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33" name="Freeform 29">
            <a:extLst>
              <a:ext uri="{FF2B5EF4-FFF2-40B4-BE49-F238E27FC236}">
                <a16:creationId xmlns:a16="http://schemas.microsoft.com/office/drawing/2014/main" id="{95D02D03-54DD-59E2-B2C7-AA2EDCDEBA2F}"/>
              </a:ext>
            </a:extLst>
          </p:cNvPr>
          <p:cNvSpPr>
            <a:spLocks/>
          </p:cNvSpPr>
          <p:nvPr/>
        </p:nvSpPr>
        <p:spPr bwMode="auto">
          <a:xfrm>
            <a:off x="5943600" y="5187156"/>
            <a:ext cx="306388" cy="306388"/>
          </a:xfrm>
          <a:custGeom>
            <a:avLst/>
            <a:gdLst>
              <a:gd name="T0" fmla="*/ 2147483647 w 193"/>
              <a:gd name="T1" fmla="*/ 2147483647 h 193"/>
              <a:gd name="T2" fmla="*/ 2147483647 w 193"/>
              <a:gd name="T3" fmla="*/ 2147483647 h 193"/>
              <a:gd name="T4" fmla="*/ 2147483647 w 193"/>
              <a:gd name="T5" fmla="*/ 0 h 193"/>
              <a:gd name="T6" fmla="*/ 2147483647 w 193"/>
              <a:gd name="T7" fmla="*/ 2147483647 h 193"/>
              <a:gd name="T8" fmla="*/ 0 w 193"/>
              <a:gd name="T9" fmla="*/ 2147483647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3"/>
              <a:gd name="T29" fmla="*/ 193 w 19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chemeClr val="accent2"/>
          </a:solidFill>
          <a:ln w="12700" cap="rnd">
            <a:solidFill>
              <a:schemeClr val="tx1"/>
            </a:solidFill>
            <a:round/>
            <a:headEnd type="none" w="sm" len="sm"/>
            <a:tailEnd type="none" w="sm" len="sm"/>
          </a:ln>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4" name="Freeform 30">
            <a:extLst>
              <a:ext uri="{FF2B5EF4-FFF2-40B4-BE49-F238E27FC236}">
                <a16:creationId xmlns:a16="http://schemas.microsoft.com/office/drawing/2014/main" id="{6477BDD2-A526-96D6-4693-7330E79937E5}"/>
              </a:ext>
            </a:extLst>
          </p:cNvPr>
          <p:cNvSpPr>
            <a:spLocks/>
          </p:cNvSpPr>
          <p:nvPr/>
        </p:nvSpPr>
        <p:spPr bwMode="auto">
          <a:xfrm>
            <a:off x="6629400" y="3663156"/>
            <a:ext cx="306388" cy="306388"/>
          </a:xfrm>
          <a:custGeom>
            <a:avLst/>
            <a:gdLst>
              <a:gd name="T0" fmla="*/ 2147483647 w 193"/>
              <a:gd name="T1" fmla="*/ 2147483647 h 193"/>
              <a:gd name="T2" fmla="*/ 2147483647 w 193"/>
              <a:gd name="T3" fmla="*/ 2147483647 h 193"/>
              <a:gd name="T4" fmla="*/ 2147483647 w 193"/>
              <a:gd name="T5" fmla="*/ 0 h 193"/>
              <a:gd name="T6" fmla="*/ 2147483647 w 193"/>
              <a:gd name="T7" fmla="*/ 2147483647 h 193"/>
              <a:gd name="T8" fmla="*/ 0 w 193"/>
              <a:gd name="T9" fmla="*/ 2147483647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3"/>
              <a:gd name="T29" fmla="*/ 193 w 19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a:solidFill>
              <a:schemeClr val="tx1"/>
            </a:solidFill>
            <a:round/>
            <a:headEnd type="none" w="sm" len="sm"/>
            <a:tailEnd type="none" w="sm" len="sm"/>
          </a:ln>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5" name="Freeform 31">
            <a:extLst>
              <a:ext uri="{FF2B5EF4-FFF2-40B4-BE49-F238E27FC236}">
                <a16:creationId xmlns:a16="http://schemas.microsoft.com/office/drawing/2014/main" id="{1DA7CD6B-2828-7653-5172-52B6DAFE60C2}"/>
              </a:ext>
            </a:extLst>
          </p:cNvPr>
          <p:cNvSpPr>
            <a:spLocks/>
          </p:cNvSpPr>
          <p:nvPr/>
        </p:nvSpPr>
        <p:spPr bwMode="auto">
          <a:xfrm>
            <a:off x="5943600" y="2291556"/>
            <a:ext cx="306388" cy="306388"/>
          </a:xfrm>
          <a:custGeom>
            <a:avLst/>
            <a:gdLst>
              <a:gd name="T0" fmla="*/ 2147483647 w 193"/>
              <a:gd name="T1" fmla="*/ 2147483647 h 193"/>
              <a:gd name="T2" fmla="*/ 2147483647 w 193"/>
              <a:gd name="T3" fmla="*/ 2147483647 h 193"/>
              <a:gd name="T4" fmla="*/ 2147483647 w 193"/>
              <a:gd name="T5" fmla="*/ 0 h 193"/>
              <a:gd name="T6" fmla="*/ 2147483647 w 193"/>
              <a:gd name="T7" fmla="*/ 2147483647 h 193"/>
              <a:gd name="T8" fmla="*/ 0 w 193"/>
              <a:gd name="T9" fmla="*/ 2147483647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3"/>
              <a:gd name="T29" fmla="*/ 193 w 19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a:solidFill>
              <a:schemeClr val="tx1"/>
            </a:solidFill>
            <a:round/>
            <a:headEnd type="none" w="sm" len="sm"/>
            <a:tailEnd type="none" w="sm" len="sm"/>
          </a:ln>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6" name="Freeform 32">
            <a:extLst>
              <a:ext uri="{FF2B5EF4-FFF2-40B4-BE49-F238E27FC236}">
                <a16:creationId xmlns:a16="http://schemas.microsoft.com/office/drawing/2014/main" id="{2C2CC7AD-0EA1-D423-39F2-6DFC632FDB36}"/>
              </a:ext>
            </a:extLst>
          </p:cNvPr>
          <p:cNvSpPr>
            <a:spLocks/>
          </p:cNvSpPr>
          <p:nvPr/>
        </p:nvSpPr>
        <p:spPr bwMode="auto">
          <a:xfrm>
            <a:off x="6629400" y="5187156"/>
            <a:ext cx="306388" cy="306388"/>
          </a:xfrm>
          <a:custGeom>
            <a:avLst/>
            <a:gdLst>
              <a:gd name="T0" fmla="*/ 2147483647 w 193"/>
              <a:gd name="T1" fmla="*/ 2147483647 h 193"/>
              <a:gd name="T2" fmla="*/ 2147483647 w 193"/>
              <a:gd name="T3" fmla="*/ 2147483647 h 193"/>
              <a:gd name="T4" fmla="*/ 2147483647 w 193"/>
              <a:gd name="T5" fmla="*/ 0 h 193"/>
              <a:gd name="T6" fmla="*/ 2147483647 w 193"/>
              <a:gd name="T7" fmla="*/ 2147483647 h 193"/>
              <a:gd name="T8" fmla="*/ 0 w 193"/>
              <a:gd name="T9" fmla="*/ 2147483647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3"/>
              <a:gd name="T29" fmla="*/ 193 w 19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a:solidFill>
              <a:schemeClr val="tx1"/>
            </a:solidFill>
            <a:round/>
            <a:headEnd type="none" w="sm" len="sm"/>
            <a:tailEnd type="none" w="sm" len="sm"/>
          </a:ln>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7" name="Rectangle 36">
            <a:extLst>
              <a:ext uri="{FF2B5EF4-FFF2-40B4-BE49-F238E27FC236}">
                <a16:creationId xmlns:a16="http://schemas.microsoft.com/office/drawing/2014/main" id="{6244B670-C810-16FF-A266-62246AFC897D}"/>
              </a:ext>
            </a:extLst>
          </p:cNvPr>
          <p:cNvSpPr>
            <a:spLocks noChangeArrowheads="1"/>
          </p:cNvSpPr>
          <p:nvPr/>
        </p:nvSpPr>
        <p:spPr bwMode="auto">
          <a:xfrm>
            <a:off x="8829675" y="767556"/>
            <a:ext cx="1304925"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b="1">
                <a:solidFill>
                  <a:srgbClr val="00FEE6"/>
                </a:solidFill>
              </a:rPr>
              <a:t>   </a:t>
            </a:r>
          </a:p>
          <a:p>
            <a:pPr eaLnBrk="1" hangingPunct="1">
              <a:spcBef>
                <a:spcPct val="50000"/>
              </a:spcBef>
            </a:pPr>
            <a:r>
              <a:rPr lang="en-US" altLang="en-US" b="1">
                <a:solidFill>
                  <a:srgbClr val="00B050"/>
                </a:solidFill>
              </a:rPr>
              <a:t>Critical          Value(s</a:t>
            </a:r>
            <a:r>
              <a:rPr lang="en-US" altLang="en-US" b="1">
                <a:solidFill>
                  <a:srgbClr val="00FEE6"/>
                </a:solidFill>
              </a:rPr>
              <a:t>)</a:t>
            </a:r>
          </a:p>
        </p:txBody>
      </p:sp>
      <p:sp>
        <p:nvSpPr>
          <p:cNvPr id="38" name="Freeform 34">
            <a:extLst>
              <a:ext uri="{FF2B5EF4-FFF2-40B4-BE49-F238E27FC236}">
                <a16:creationId xmlns:a16="http://schemas.microsoft.com/office/drawing/2014/main" id="{7208F5F2-1E99-FCD8-A9DB-857D5737B622}"/>
              </a:ext>
            </a:extLst>
          </p:cNvPr>
          <p:cNvSpPr>
            <a:spLocks/>
          </p:cNvSpPr>
          <p:nvPr/>
        </p:nvSpPr>
        <p:spPr bwMode="auto">
          <a:xfrm>
            <a:off x="8610600" y="1453356"/>
            <a:ext cx="306388" cy="306388"/>
          </a:xfrm>
          <a:custGeom>
            <a:avLst/>
            <a:gdLst>
              <a:gd name="T0" fmla="*/ 2147483647 w 193"/>
              <a:gd name="T1" fmla="*/ 2147483647 h 193"/>
              <a:gd name="T2" fmla="*/ 2147483647 w 193"/>
              <a:gd name="T3" fmla="*/ 2147483647 h 193"/>
              <a:gd name="T4" fmla="*/ 2147483647 w 193"/>
              <a:gd name="T5" fmla="*/ 0 h 193"/>
              <a:gd name="T6" fmla="*/ 2147483647 w 193"/>
              <a:gd name="T7" fmla="*/ 2147483647 h 193"/>
              <a:gd name="T8" fmla="*/ 0 w 193"/>
              <a:gd name="T9" fmla="*/ 2147483647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3"/>
              <a:gd name="T29" fmla="*/ 193 w 19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a:solidFill>
              <a:schemeClr val="tx1"/>
            </a:solidFill>
            <a:round/>
            <a:headEnd type="none" w="sm" len="sm"/>
            <a:tailEnd type="none" w="sm" len="sm"/>
          </a:ln>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endParaRPr lang="en-US" altLang="en-US"/>
          </a:p>
        </p:txBody>
      </p:sp>
      <p:sp>
        <p:nvSpPr>
          <p:cNvPr id="39" name="Rectangle 38">
            <a:extLst>
              <a:ext uri="{FF2B5EF4-FFF2-40B4-BE49-F238E27FC236}">
                <a16:creationId xmlns:a16="http://schemas.microsoft.com/office/drawing/2014/main" id="{956CE40D-95B3-A179-7E93-B32C6DE918EE}"/>
              </a:ext>
            </a:extLst>
          </p:cNvPr>
          <p:cNvSpPr>
            <a:spLocks noChangeArrowheads="1"/>
          </p:cNvSpPr>
          <p:nvPr/>
        </p:nvSpPr>
        <p:spPr bwMode="auto">
          <a:xfrm>
            <a:off x="3500438" y="2286794"/>
            <a:ext cx="2295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ctr" eaLnBrk="1" hangingPunct="1">
              <a:spcBef>
                <a:spcPct val="50000"/>
              </a:spcBef>
            </a:pPr>
            <a:r>
              <a:rPr lang="en-US" altLang="en-US" b="1">
                <a:solidFill>
                  <a:srgbClr val="00B050"/>
                </a:solidFill>
              </a:rPr>
              <a:t>Rejection Regions</a:t>
            </a:r>
          </a:p>
        </p:txBody>
      </p:sp>
      <p:sp>
        <p:nvSpPr>
          <p:cNvPr id="40" name="Line 36">
            <a:extLst>
              <a:ext uri="{FF2B5EF4-FFF2-40B4-BE49-F238E27FC236}">
                <a16:creationId xmlns:a16="http://schemas.microsoft.com/office/drawing/2014/main" id="{0820E4DE-3EC1-B27D-2EC2-D3E5622B4B73}"/>
              </a:ext>
            </a:extLst>
          </p:cNvPr>
          <p:cNvSpPr>
            <a:spLocks noChangeShapeType="1"/>
          </p:cNvSpPr>
          <p:nvPr/>
        </p:nvSpPr>
        <p:spPr bwMode="auto">
          <a:xfrm flipV="1">
            <a:off x="5413375" y="2362994"/>
            <a:ext cx="446088" cy="293687"/>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41" name="Line 37">
            <a:extLst>
              <a:ext uri="{FF2B5EF4-FFF2-40B4-BE49-F238E27FC236}">
                <a16:creationId xmlns:a16="http://schemas.microsoft.com/office/drawing/2014/main" id="{BED1C20B-888D-2E8F-0053-9FAE62C26624}"/>
              </a:ext>
            </a:extLst>
          </p:cNvPr>
          <p:cNvSpPr>
            <a:spLocks noChangeShapeType="1"/>
          </p:cNvSpPr>
          <p:nvPr/>
        </p:nvSpPr>
        <p:spPr bwMode="auto">
          <a:xfrm>
            <a:off x="5191125" y="2910681"/>
            <a:ext cx="1508125" cy="593725"/>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42" name="TextBox 37">
            <a:extLst>
              <a:ext uri="{FF2B5EF4-FFF2-40B4-BE49-F238E27FC236}">
                <a16:creationId xmlns:a16="http://schemas.microsoft.com/office/drawing/2014/main" id="{EEA69DE9-0021-032D-DCD8-6D6E516BF23C}"/>
              </a:ext>
            </a:extLst>
          </p:cNvPr>
          <p:cNvSpPr txBox="1">
            <a:spLocks noChangeArrowheads="1"/>
          </p:cNvSpPr>
          <p:nvPr/>
        </p:nvSpPr>
        <p:spPr bwMode="auto">
          <a:xfrm>
            <a:off x="5105400" y="5720556"/>
            <a:ext cx="323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r>
              <a:rPr lang="en-US" altLang="en-US" b="1"/>
              <a:t> Fig-3 two-tail test</a:t>
            </a:r>
          </a:p>
        </p:txBody>
      </p:sp>
      <p:sp>
        <p:nvSpPr>
          <p:cNvPr id="43" name="TextBox 38">
            <a:extLst>
              <a:ext uri="{FF2B5EF4-FFF2-40B4-BE49-F238E27FC236}">
                <a16:creationId xmlns:a16="http://schemas.microsoft.com/office/drawing/2014/main" id="{D2491D36-13CD-C701-6C08-8EBEEAC0790A}"/>
              </a:ext>
            </a:extLst>
          </p:cNvPr>
          <p:cNvSpPr txBox="1">
            <a:spLocks noChangeArrowheads="1"/>
          </p:cNvSpPr>
          <p:nvPr/>
        </p:nvSpPr>
        <p:spPr bwMode="auto">
          <a:xfrm>
            <a:off x="7391400" y="2291556"/>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r>
              <a:rPr lang="en-US" altLang="en-US" b="1"/>
              <a:t>Fig 1 One-tail Test </a:t>
            </a:r>
            <a:endParaRPr lang="en-US" altLang="en-US"/>
          </a:p>
        </p:txBody>
      </p:sp>
      <p:sp>
        <p:nvSpPr>
          <p:cNvPr id="44" name="TextBox 40">
            <a:extLst>
              <a:ext uri="{FF2B5EF4-FFF2-40B4-BE49-F238E27FC236}">
                <a16:creationId xmlns:a16="http://schemas.microsoft.com/office/drawing/2014/main" id="{7E21ECC6-A369-DBBD-CB56-B1F8025CF5FB}"/>
              </a:ext>
            </a:extLst>
          </p:cNvPr>
          <p:cNvSpPr txBox="1">
            <a:spLocks noChangeArrowheads="1"/>
          </p:cNvSpPr>
          <p:nvPr/>
        </p:nvSpPr>
        <p:spPr bwMode="auto">
          <a:xfrm>
            <a:off x="7315200" y="3282156"/>
            <a:ext cx="2765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r>
              <a:rPr lang="en-US" altLang="en-US" b="1"/>
              <a:t>Fig 2 One-tail Test </a:t>
            </a:r>
            <a:endParaRPr lang="en-US" altLang="en-US"/>
          </a:p>
          <a:p>
            <a:pPr eaLnBrk="1" hangingPunct="1"/>
            <a:endParaRPr lang="en-US" altLang="en-US"/>
          </a:p>
        </p:txBody>
      </p:sp>
      <p:sp>
        <p:nvSpPr>
          <p:cNvPr id="45" name="Rectangle 44">
            <a:extLst>
              <a:ext uri="{FF2B5EF4-FFF2-40B4-BE49-F238E27FC236}">
                <a16:creationId xmlns:a16="http://schemas.microsoft.com/office/drawing/2014/main" id="{5D954C07-3C49-5A03-361C-FD11832AD55E}"/>
              </a:ext>
            </a:extLst>
          </p:cNvPr>
          <p:cNvSpPr>
            <a:spLocks noChangeArrowheads="1"/>
          </p:cNvSpPr>
          <p:nvPr/>
        </p:nvSpPr>
        <p:spPr bwMode="auto">
          <a:xfrm flipH="1">
            <a:off x="8651875" y="2528094"/>
            <a:ext cx="5302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spcBef>
                <a:spcPct val="50000"/>
              </a:spcBef>
            </a:pPr>
            <a:r>
              <a:rPr lang="en-US" altLang="en-US" sz="2800" b="1" i="1" dirty="0">
                <a:solidFill>
                  <a:srgbClr val="00B050"/>
                </a:solidFill>
                <a:latin typeface="Symbol" panose="05050102010706020507" pitchFamily="18" charset="2"/>
              </a:rPr>
              <a:t>a</a:t>
            </a:r>
          </a:p>
        </p:txBody>
      </p:sp>
    </p:spTree>
    <p:extLst>
      <p:ext uri="{BB962C8B-B14F-4D97-AF65-F5344CB8AC3E}">
        <p14:creationId xmlns:p14="http://schemas.microsoft.com/office/powerpoint/2010/main" val="297446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F584E-94EA-5B6E-9C84-2052F8491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83ED3-6DE7-474E-DC0F-2AD668540818}"/>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6B46AA80-CF79-153A-1C99-DA3458B42963}"/>
                  </a:ext>
                </a:extLst>
              </p:cNvPr>
              <p:cNvSpPr txBox="1">
                <a:spLocks noGrp="1"/>
              </p:cNvSpPr>
              <p:nvPr>
                <p:ph sz="half" idx="1"/>
              </p:nvPr>
            </p:nvSpPr>
            <p:spPr>
              <a:xfrm>
                <a:off x="609599" y="1600201"/>
                <a:ext cx="11281807" cy="4525963"/>
              </a:xfrm>
            </p:spPr>
            <p:txBody>
              <a:bodyPr>
                <a:normAutofit/>
              </a:bodyPr>
              <a:lstStyle/>
              <a:p>
                <a:r>
                  <a:rPr lang="en-US" sz="2800" dirty="0"/>
                  <a:t>Examples</a:t>
                </a:r>
              </a:p>
              <a:p>
                <a:pPr lvl="1"/>
                <a:r>
                  <a:rPr lang="en-US" dirty="0"/>
                  <a:t>The manufacturer of light bulbs wants to produce light bulbs with a mean life of 1000 hours. If the lifetime is shorter, he will lose customers to the competition and if it is longer then he will incur a high cost of production. He does not want to deviate significantly from 1000 hours in either direction. Thus, he selects the hypotheses as</a:t>
                </a:r>
              </a:p>
              <a:p>
                <a:pPr lvl="2"/>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 µ = 1000 hours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𝐴</m:t>
                        </m:r>
                      </m:sub>
                    </m:sSub>
                    <m:r>
                      <a:rPr lang="en-US" i="1">
                        <a:latin typeface="Cambria Math" panose="02040503050406030204" pitchFamily="18" charset="0"/>
                      </a:rPr>
                      <m:t> </m:t>
                    </m:r>
                  </m:oMath>
                </a14:m>
                <a:r>
                  <a:rPr lang="en-US" dirty="0"/>
                  <a:t>: µ ≠ 1000 hours, and uses a two-tailed test.</a:t>
                </a:r>
              </a:p>
              <a:p>
                <a:endParaRPr lang="en-US" sz="2800" dirty="0"/>
              </a:p>
            </p:txBody>
          </p:sp>
        </mc:Choice>
        <mc:Fallback xmlns="">
          <p:sp>
            <p:nvSpPr>
              <p:cNvPr id="8" name="Text Placeholder 7">
                <a:extLst>
                  <a:ext uri="{FF2B5EF4-FFF2-40B4-BE49-F238E27FC236}">
                    <a16:creationId xmlns:a16="http://schemas.microsoft.com/office/drawing/2014/main" id="{6B46AA80-CF79-153A-1C99-DA3458B42963}"/>
                  </a:ext>
                </a:extLst>
              </p:cNvPr>
              <p:cNvSpPr txBox="1">
                <a:spLocks noGrp="1" noRot="1" noChangeAspect="1" noMove="1" noResize="1" noEditPoints="1" noAdjustHandles="1" noChangeArrowheads="1" noChangeShapeType="1" noTextEdit="1"/>
              </p:cNvSpPr>
              <p:nvPr>
                <p:ph sz="half" idx="1"/>
              </p:nvPr>
            </p:nvSpPr>
            <p:spPr>
              <a:xfrm>
                <a:off x="609599" y="1600201"/>
                <a:ext cx="11281807" cy="4525963"/>
              </a:xfrm>
              <a:blipFill>
                <a:blip r:embed="rId3"/>
                <a:stretch>
                  <a:fillRect l="-972" t="-1482" r="-108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D8F639E-9703-4339-F198-FE8025766AF4}"/>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34</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1917572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8591E-FE3F-8B17-43A0-CEF175682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F64075-5081-C1F9-3AC2-E0E747504304}"/>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13E47BF3-ED54-443C-E6B8-B8C3C6471ACD}"/>
                  </a:ext>
                </a:extLst>
              </p:cNvPr>
              <p:cNvSpPr txBox="1">
                <a:spLocks noGrp="1"/>
              </p:cNvSpPr>
              <p:nvPr>
                <p:ph sz="half" idx="1"/>
              </p:nvPr>
            </p:nvSpPr>
            <p:spPr>
              <a:xfrm>
                <a:off x="609599" y="1600201"/>
                <a:ext cx="11281807" cy="4525963"/>
              </a:xfrm>
            </p:spPr>
            <p:txBody>
              <a:bodyPr>
                <a:normAutofit/>
              </a:bodyPr>
              <a:lstStyle/>
              <a:p>
                <a:r>
                  <a:rPr lang="en-US" sz="2800" dirty="0"/>
                  <a:t>Examples</a:t>
                </a:r>
              </a:p>
              <a:p>
                <a:pPr lvl="1"/>
                <a:r>
                  <a:rPr lang="en-US" dirty="0"/>
                  <a:t>A wholesaler buys light bulbs from the manufacturer in large lots and decides not to accept a lot unless the mean life is at least 1000 hours.</a:t>
                </a:r>
              </a:p>
              <a:p>
                <a:pPr lvl="2"/>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µ = 1000 hours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𝐴</m:t>
                        </m:r>
                      </m:sub>
                    </m:sSub>
                    <m:r>
                      <a:rPr lang="en-US" i="1">
                        <a:latin typeface="Cambria Math" panose="02040503050406030204" pitchFamily="18" charset="0"/>
                      </a:rPr>
                      <m:t> </m:t>
                    </m:r>
                  </m:oMath>
                </a14:m>
                <a:r>
                  <a:rPr lang="en-US" dirty="0"/>
                  <a:t>: µ &lt;1000 hours, and uses a lower-tailed test.</a:t>
                </a:r>
              </a:p>
              <a:p>
                <a:pPr marL="914400" lvl="2" indent="0">
                  <a:buNone/>
                </a:pPr>
                <a:r>
                  <a:rPr lang="en-US" dirty="0"/>
                  <a:t>He rejects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only if the mean life of sampled bulbs is significantly below 1000 hours. (he accepts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𝐴</m:t>
                        </m:r>
                      </m:sub>
                    </m:sSub>
                  </m:oMath>
                </a14:m>
                <a:r>
                  <a:rPr lang="en-US" dirty="0"/>
                  <a:t> and rejects the lot)</a:t>
                </a:r>
              </a:p>
              <a:p>
                <a:endParaRPr lang="en-US" sz="2800" dirty="0"/>
              </a:p>
            </p:txBody>
          </p:sp>
        </mc:Choice>
        <mc:Fallback xmlns="">
          <p:sp>
            <p:nvSpPr>
              <p:cNvPr id="8" name="Text Placeholder 7">
                <a:extLst>
                  <a:ext uri="{FF2B5EF4-FFF2-40B4-BE49-F238E27FC236}">
                    <a16:creationId xmlns:a16="http://schemas.microsoft.com/office/drawing/2014/main" id="{13E47BF3-ED54-443C-E6B8-B8C3C6471ACD}"/>
                  </a:ext>
                </a:extLst>
              </p:cNvPr>
              <p:cNvSpPr txBox="1">
                <a:spLocks noGrp="1" noRot="1" noChangeAspect="1" noMove="1" noResize="1" noEditPoints="1" noAdjustHandles="1" noChangeArrowheads="1" noChangeShapeType="1" noTextEdit="1"/>
              </p:cNvSpPr>
              <p:nvPr>
                <p:ph sz="half" idx="1"/>
              </p:nvPr>
            </p:nvSpPr>
            <p:spPr>
              <a:xfrm>
                <a:off x="609599" y="1600201"/>
                <a:ext cx="11281807" cy="4525963"/>
              </a:xfrm>
              <a:blipFill>
                <a:blip r:embed="rId3"/>
                <a:stretch>
                  <a:fillRect l="-972" t="-1482" r="-3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F84C6C6-5370-73AA-4CB5-6D8CA744F1E2}"/>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35</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2007453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1BCF4-DDA1-3870-CF43-DE29BA840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CF3AD6-F500-7EB8-D5C7-1DCE8DAB3740}"/>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1D22200F-5AC8-424A-5013-EB02C67553B1}"/>
              </a:ext>
            </a:extLst>
          </p:cNvPr>
          <p:cNvSpPr txBox="1">
            <a:spLocks noGrp="1"/>
          </p:cNvSpPr>
          <p:nvPr>
            <p:ph sz="half" idx="1"/>
          </p:nvPr>
        </p:nvSpPr>
        <p:spPr>
          <a:xfrm>
            <a:off x="609599" y="1600201"/>
            <a:ext cx="11281807" cy="4525963"/>
          </a:xfrm>
        </p:spPr>
        <p:txBody>
          <a:bodyPr>
            <a:normAutofit/>
          </a:bodyPr>
          <a:lstStyle/>
          <a:p>
            <a:r>
              <a:rPr lang="en-US" sz="2800" dirty="0"/>
              <a:t>Summary of One- and Two-Tail Tests</a:t>
            </a:r>
          </a:p>
        </p:txBody>
      </p:sp>
      <p:sp>
        <p:nvSpPr>
          <p:cNvPr id="4" name="Slide Number Placeholder 3">
            <a:extLst>
              <a:ext uri="{FF2B5EF4-FFF2-40B4-BE49-F238E27FC236}">
                <a16:creationId xmlns:a16="http://schemas.microsoft.com/office/drawing/2014/main" id="{92E5E9F7-BFC5-2F08-4AC9-6A6DE793F826}"/>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36</a:t>
            </a:fld>
            <a:endParaRPr kumimoji="0" lang="en-US" b="0" i="0" u="none" strike="noStrike" kern="1200" cap="none" spc="0" normalizeH="0" baseline="0" noProof="0">
              <a:ln>
                <a:noFill/>
              </a:ln>
              <a:effectLst/>
              <a:uLnTx/>
              <a:uFillTx/>
            </a:endParaRPr>
          </a:p>
        </p:txBody>
      </p:sp>
      <p:pic>
        <p:nvPicPr>
          <p:cNvPr id="3" name="table">
            <a:extLst>
              <a:ext uri="{FF2B5EF4-FFF2-40B4-BE49-F238E27FC236}">
                <a16:creationId xmlns:a16="http://schemas.microsoft.com/office/drawing/2014/main" id="{7FE93853-808F-0CF1-3F35-57CE49A5E1EF}"/>
              </a:ext>
            </a:extLst>
          </p:cNvPr>
          <p:cNvPicPr>
            <a:picLocks noChangeAspect="1"/>
          </p:cNvPicPr>
          <p:nvPr/>
        </p:nvPicPr>
        <p:blipFill>
          <a:blip r:embed="rId3"/>
          <a:stretch>
            <a:fillRect/>
          </a:stretch>
        </p:blipFill>
        <p:spPr>
          <a:xfrm>
            <a:off x="2667000" y="2152650"/>
            <a:ext cx="6858000" cy="3733800"/>
          </a:xfrm>
          <a:prstGeom prst="rect">
            <a:avLst/>
          </a:prstGeom>
        </p:spPr>
      </p:pic>
      <p:pic>
        <p:nvPicPr>
          <p:cNvPr id="5" name="Picture 4">
            <a:extLst>
              <a:ext uri="{FF2B5EF4-FFF2-40B4-BE49-F238E27FC236}">
                <a16:creationId xmlns:a16="http://schemas.microsoft.com/office/drawing/2014/main" id="{EFF10523-FE9A-D1A1-AB26-AC7345F98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3544" y="3473733"/>
            <a:ext cx="1752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FAF9974-C6A0-AF3D-FFF8-3FB23BF6D3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473733"/>
            <a:ext cx="1752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13BBC04-9C75-01C2-3375-D342E6C037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2" y="3473733"/>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9CBBDBB-E6FB-0AEA-0273-7D14582ED4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4794250"/>
            <a:ext cx="20208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DFBD299-0C24-0E22-4BF5-F69736CB18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794250"/>
            <a:ext cx="202088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18495CF-306B-3AE0-AACD-4AC336C149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4794250"/>
            <a:ext cx="20018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201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28821-6419-C961-0849-6EB9DA7FB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FE29E-9EC6-4BFA-E7AC-068DA4C2E012}"/>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9BF091E3-3288-543B-21A1-0021D4655BD7}"/>
              </a:ext>
            </a:extLst>
          </p:cNvPr>
          <p:cNvSpPr txBox="1">
            <a:spLocks noGrp="1"/>
          </p:cNvSpPr>
          <p:nvPr>
            <p:ph sz="half" idx="1"/>
          </p:nvPr>
        </p:nvSpPr>
        <p:spPr>
          <a:xfrm>
            <a:off x="609599" y="1600201"/>
            <a:ext cx="11281807" cy="4525963"/>
          </a:xfrm>
        </p:spPr>
        <p:txBody>
          <a:bodyPr>
            <a:normAutofit/>
          </a:bodyPr>
          <a:lstStyle/>
          <a:p>
            <a:r>
              <a:rPr lang="en-US" sz="2800" dirty="0"/>
              <a:t>Process of significance testing:</a:t>
            </a:r>
          </a:p>
          <a:p>
            <a:pPr lvl="1"/>
            <a:r>
              <a:rPr lang="en-US" dirty="0"/>
              <a:t>In the process of testing for statistical significance, there are the following steps:</a:t>
            </a:r>
          </a:p>
          <a:p>
            <a:pPr lvl="1"/>
            <a:r>
              <a:rPr lang="en-US" dirty="0"/>
              <a:t>Stating a hypothesis for research</a:t>
            </a:r>
          </a:p>
          <a:p>
            <a:pPr lvl="1"/>
            <a:r>
              <a:rPr lang="en-US" dirty="0"/>
              <a:t>Starting a null hypothesis</a:t>
            </a:r>
          </a:p>
          <a:p>
            <a:pPr lvl="1"/>
            <a:r>
              <a:rPr lang="en-US" dirty="0"/>
              <a:t>Selecting a probability of error level</a:t>
            </a:r>
          </a:p>
          <a:p>
            <a:pPr lvl="1"/>
            <a:r>
              <a:rPr lang="en-US" dirty="0"/>
              <a:t>Selecting and computing a statistical significance test</a:t>
            </a:r>
          </a:p>
          <a:p>
            <a:pPr lvl="1"/>
            <a:r>
              <a:rPr lang="en-US" dirty="0"/>
              <a:t>Interpreting the results</a:t>
            </a:r>
          </a:p>
          <a:p>
            <a:endParaRPr lang="en-US" sz="2800" dirty="0"/>
          </a:p>
        </p:txBody>
      </p:sp>
      <p:sp>
        <p:nvSpPr>
          <p:cNvPr id="4" name="Slide Number Placeholder 3">
            <a:extLst>
              <a:ext uri="{FF2B5EF4-FFF2-40B4-BE49-F238E27FC236}">
                <a16:creationId xmlns:a16="http://schemas.microsoft.com/office/drawing/2014/main" id="{4E57A849-0155-A747-31BB-3894447F6C77}"/>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37</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1987911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5E991-3584-FBB6-6A27-FB4747F80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81E0F-FEFA-32E0-F49C-6BF054875297}"/>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B12C36B4-1D81-784E-930D-6AE3A6C092F5}"/>
              </a:ext>
            </a:extLst>
          </p:cNvPr>
          <p:cNvSpPr txBox="1">
            <a:spLocks noGrp="1"/>
          </p:cNvSpPr>
          <p:nvPr>
            <p:ph sz="half" idx="1"/>
          </p:nvPr>
        </p:nvSpPr>
        <p:spPr>
          <a:xfrm>
            <a:off x="609599" y="1600201"/>
            <a:ext cx="11281807" cy="4525963"/>
          </a:xfrm>
        </p:spPr>
        <p:txBody>
          <a:bodyPr>
            <a:normAutofit/>
          </a:bodyPr>
          <a:lstStyle/>
          <a:p>
            <a:r>
              <a:rPr lang="en-US" sz="2800" dirty="0"/>
              <a:t>T-Test: determine if there is a significant difference between the means of two groups and how they are related. There are :</a:t>
            </a:r>
          </a:p>
          <a:p>
            <a:pPr lvl="1"/>
            <a:r>
              <a:rPr lang="en-US" dirty="0"/>
              <a:t>One sample T- Test</a:t>
            </a:r>
          </a:p>
          <a:p>
            <a:pPr lvl="1"/>
            <a:r>
              <a:rPr lang="en-US" dirty="0"/>
              <a:t>Independent T- Test</a:t>
            </a:r>
          </a:p>
          <a:p>
            <a:pPr lvl="1"/>
            <a:r>
              <a:rPr lang="en-US" dirty="0"/>
              <a:t>Paired T- Test</a:t>
            </a:r>
          </a:p>
          <a:p>
            <a:endParaRPr lang="en-US" sz="2800" dirty="0"/>
          </a:p>
          <a:p>
            <a:endParaRPr lang="en-US" dirty="0"/>
          </a:p>
          <a:p>
            <a:endParaRPr lang="en-US" sz="2800" dirty="0"/>
          </a:p>
        </p:txBody>
      </p:sp>
      <p:sp>
        <p:nvSpPr>
          <p:cNvPr id="4" name="Slide Number Placeholder 3">
            <a:extLst>
              <a:ext uri="{FF2B5EF4-FFF2-40B4-BE49-F238E27FC236}">
                <a16:creationId xmlns:a16="http://schemas.microsoft.com/office/drawing/2014/main" id="{EE70C0CA-3691-887C-9DB4-FBA87AB62623}"/>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38</a:t>
            </a:fld>
            <a:endParaRPr kumimoji="0" lang="en-US" b="0" i="0" u="none" strike="noStrike" kern="1200" cap="none" spc="0" normalizeH="0" baseline="0" noProof="0">
              <a:ln>
                <a:noFill/>
              </a:ln>
              <a:effectLst/>
              <a:uLnTx/>
              <a:uFillTx/>
            </a:endParaRPr>
          </a:p>
        </p:txBody>
      </p:sp>
      <p:pic>
        <p:nvPicPr>
          <p:cNvPr id="3" name="Picture 2">
            <a:extLst>
              <a:ext uri="{FF2B5EF4-FFF2-40B4-BE49-F238E27FC236}">
                <a16:creationId xmlns:a16="http://schemas.microsoft.com/office/drawing/2014/main" id="{F8F3FE42-8D1C-3A96-A450-B3771025DFE1}"/>
              </a:ext>
            </a:extLst>
          </p:cNvPr>
          <p:cNvPicPr/>
          <p:nvPr/>
        </p:nvPicPr>
        <p:blipFill>
          <a:blip r:embed="rId3"/>
          <a:stretch>
            <a:fillRect/>
          </a:stretch>
        </p:blipFill>
        <p:spPr>
          <a:xfrm>
            <a:off x="7173278" y="2966085"/>
            <a:ext cx="4512945" cy="2468880"/>
          </a:xfrm>
          <a:prstGeom prst="rect">
            <a:avLst/>
          </a:prstGeom>
          <a:noFill/>
          <a:ln w="9525">
            <a:noFill/>
          </a:ln>
        </p:spPr>
      </p:pic>
      <p:pic>
        <p:nvPicPr>
          <p:cNvPr id="6" name="Picture 5">
            <a:extLst>
              <a:ext uri="{FF2B5EF4-FFF2-40B4-BE49-F238E27FC236}">
                <a16:creationId xmlns:a16="http://schemas.microsoft.com/office/drawing/2014/main" id="{D268989D-704E-626B-5A13-34FF573A541E}"/>
              </a:ext>
            </a:extLst>
          </p:cNvPr>
          <p:cNvPicPr/>
          <p:nvPr/>
        </p:nvPicPr>
        <p:blipFill>
          <a:blip r:embed="rId4"/>
          <a:stretch>
            <a:fillRect/>
          </a:stretch>
        </p:blipFill>
        <p:spPr>
          <a:xfrm>
            <a:off x="1214317" y="3938307"/>
            <a:ext cx="5036185" cy="2749550"/>
          </a:xfrm>
          <a:prstGeom prst="rect">
            <a:avLst/>
          </a:prstGeom>
          <a:noFill/>
          <a:ln w="9525">
            <a:noFill/>
          </a:ln>
        </p:spPr>
      </p:pic>
    </p:spTree>
    <p:extLst>
      <p:ext uri="{BB962C8B-B14F-4D97-AF65-F5344CB8AC3E}">
        <p14:creationId xmlns:p14="http://schemas.microsoft.com/office/powerpoint/2010/main" val="4277866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9C12B-DE8B-9067-8EE1-40ABD22618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A6AD0-5B0B-FBBB-B9FF-862CA9FD89D3}"/>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9F766173-D227-B9D8-2D16-F9506EA8475F}"/>
              </a:ext>
            </a:extLst>
          </p:cNvPr>
          <p:cNvSpPr txBox="1">
            <a:spLocks noGrp="1"/>
          </p:cNvSpPr>
          <p:nvPr>
            <p:ph sz="half" idx="1"/>
          </p:nvPr>
        </p:nvSpPr>
        <p:spPr>
          <a:xfrm>
            <a:off x="609599" y="1600201"/>
            <a:ext cx="11281807" cy="4525963"/>
          </a:xfrm>
        </p:spPr>
        <p:txBody>
          <a:bodyPr>
            <a:normAutofit/>
          </a:bodyPr>
          <a:lstStyle/>
          <a:p>
            <a:r>
              <a:rPr lang="en-US" sz="2800" dirty="0"/>
              <a:t>T-Test</a:t>
            </a:r>
          </a:p>
          <a:p>
            <a:endParaRPr lang="en-US" dirty="0"/>
          </a:p>
          <a:p>
            <a:endParaRPr lang="en-US" sz="2800" dirty="0"/>
          </a:p>
        </p:txBody>
      </p:sp>
      <p:sp>
        <p:nvSpPr>
          <p:cNvPr id="4" name="Slide Number Placeholder 3">
            <a:extLst>
              <a:ext uri="{FF2B5EF4-FFF2-40B4-BE49-F238E27FC236}">
                <a16:creationId xmlns:a16="http://schemas.microsoft.com/office/drawing/2014/main" id="{AD805361-C23F-FB3E-26FE-5448C4306249}"/>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39</a:t>
            </a:fld>
            <a:endParaRPr kumimoji="0" lang="en-US" b="0" i="0" u="none" strike="noStrike" kern="1200" cap="none" spc="0" normalizeH="0" baseline="0" noProof="0">
              <a:ln>
                <a:noFill/>
              </a:ln>
              <a:effectLst/>
              <a:uLnTx/>
              <a:uFillTx/>
            </a:endParaRPr>
          </a:p>
        </p:txBody>
      </p:sp>
      <p:pic>
        <p:nvPicPr>
          <p:cNvPr id="7" name="Picture 6">
            <a:extLst>
              <a:ext uri="{FF2B5EF4-FFF2-40B4-BE49-F238E27FC236}">
                <a16:creationId xmlns:a16="http://schemas.microsoft.com/office/drawing/2014/main" id="{F78C2D79-3687-942C-9CD0-C88A94BB6F06}"/>
              </a:ext>
            </a:extLst>
          </p:cNvPr>
          <p:cNvPicPr>
            <a:picLocks noChangeAspect="1"/>
          </p:cNvPicPr>
          <p:nvPr/>
        </p:nvPicPr>
        <p:blipFill>
          <a:blip r:embed="rId3">
            <a:biLevel thresh="75000"/>
          </a:blip>
          <a:stretch>
            <a:fillRect/>
          </a:stretch>
        </p:blipFill>
        <p:spPr>
          <a:xfrm>
            <a:off x="233919" y="2524125"/>
            <a:ext cx="5606745" cy="2647949"/>
          </a:xfrm>
          <a:prstGeom prst="rect">
            <a:avLst/>
          </a:prstGeom>
        </p:spPr>
      </p:pic>
      <p:pic>
        <p:nvPicPr>
          <p:cNvPr id="10" name="Picture 9">
            <a:extLst>
              <a:ext uri="{FF2B5EF4-FFF2-40B4-BE49-F238E27FC236}">
                <a16:creationId xmlns:a16="http://schemas.microsoft.com/office/drawing/2014/main" id="{042C6F1A-D90E-4A64-7FFC-5022B0B6437C}"/>
              </a:ext>
            </a:extLst>
          </p:cNvPr>
          <p:cNvPicPr>
            <a:picLocks noChangeAspect="1"/>
          </p:cNvPicPr>
          <p:nvPr/>
        </p:nvPicPr>
        <p:blipFill>
          <a:blip r:embed="rId4">
            <a:biLevel thresh="75000"/>
          </a:blip>
          <a:stretch>
            <a:fillRect/>
          </a:stretch>
        </p:blipFill>
        <p:spPr>
          <a:xfrm>
            <a:off x="6748709" y="2633813"/>
            <a:ext cx="3952381" cy="2428571"/>
          </a:xfrm>
          <a:prstGeom prst="rect">
            <a:avLst/>
          </a:prstGeom>
        </p:spPr>
      </p:pic>
    </p:spTree>
    <p:extLst>
      <p:ext uri="{BB962C8B-B14F-4D97-AF65-F5344CB8AC3E}">
        <p14:creationId xmlns:p14="http://schemas.microsoft.com/office/powerpoint/2010/main" val="289017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9986F3-1486-7BBB-B73B-30A7F6DAC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C3540-DE85-831A-0E33-29A7EDCF91F5}"/>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18B9B912-5569-502B-2567-A585A620972D}"/>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A495A7B8-902B-83B9-DB8D-B0633B355A19}"/>
              </a:ext>
            </a:extLst>
          </p:cNvPr>
          <p:cNvSpPr txBox="1">
            <a:spLocks noGrp="1"/>
          </p:cNvSpPr>
          <p:nvPr>
            <p:ph type="body" sz="quarter" idx="13"/>
          </p:nvPr>
        </p:nvSpPr>
        <p:spPr>
          <a:xfrm>
            <a:off x="474663" y="1222375"/>
            <a:ext cx="11620500" cy="1077218"/>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Scatterplot: A scatterplot visualizes the relationship between two numerical variables.</a:t>
            </a:r>
          </a:p>
        </p:txBody>
      </p:sp>
      <p:pic>
        <p:nvPicPr>
          <p:cNvPr id="5" name="Picture 4">
            <a:extLst>
              <a:ext uri="{FF2B5EF4-FFF2-40B4-BE49-F238E27FC236}">
                <a16:creationId xmlns:a16="http://schemas.microsoft.com/office/drawing/2014/main" id="{31B07C9C-4E86-4413-2BEA-0710B1E03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406" y="2371899"/>
            <a:ext cx="4631844" cy="37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2D63801-7D81-E8B9-A191-EBB8F31ED90B}"/>
                  </a:ext>
                </a:extLst>
              </p:cNvPr>
              <p:cNvSpPr txBox="1"/>
              <p:nvPr/>
            </p:nvSpPr>
            <p:spPr>
              <a:xfrm>
                <a:off x="7310250" y="4744571"/>
                <a:ext cx="2631888" cy="369332"/>
              </a:xfrm>
              <a:prstGeom prst="rect">
                <a:avLst/>
              </a:prstGeom>
              <a:noFill/>
            </p:spPr>
            <p:txBody>
              <a:bodyPr wrap="square">
                <a:spAutoFit/>
              </a:bodyPr>
              <a:lstStyle/>
              <a:p>
                <a:r>
                  <a:rPr lang="en-US" dirty="0"/>
                  <a:t>Bivariate points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a:t>
                </a:r>
              </a:p>
            </p:txBody>
          </p:sp>
        </mc:Choice>
        <mc:Fallback xmlns="">
          <p:sp>
            <p:nvSpPr>
              <p:cNvPr id="10" name="TextBox 9">
                <a:extLst>
                  <a:ext uri="{FF2B5EF4-FFF2-40B4-BE49-F238E27FC236}">
                    <a16:creationId xmlns:a16="http://schemas.microsoft.com/office/drawing/2014/main" id="{52D63801-7D81-E8B9-A191-EBB8F31ED90B}"/>
                  </a:ext>
                </a:extLst>
              </p:cNvPr>
              <p:cNvSpPr txBox="1">
                <a:spLocks noRot="1" noChangeAspect="1" noMove="1" noResize="1" noEditPoints="1" noAdjustHandles="1" noChangeArrowheads="1" noChangeShapeType="1" noTextEdit="1"/>
              </p:cNvSpPr>
              <p:nvPr/>
            </p:nvSpPr>
            <p:spPr>
              <a:xfrm>
                <a:off x="7310250" y="4744571"/>
                <a:ext cx="2631888" cy="369332"/>
              </a:xfrm>
              <a:prstGeom prst="rect">
                <a:avLst/>
              </a:prstGeom>
              <a:blipFill>
                <a:blip r:embed="rId4"/>
                <a:stretch>
                  <a:fillRect l="-1852"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386720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80B86-415E-D629-B1AC-51C21C442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AB947E-5196-6DD7-A126-3C6C566B402C}"/>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5FE55BCD-DA78-0836-4F58-CB3D9ACC4DE5}"/>
              </a:ext>
            </a:extLst>
          </p:cNvPr>
          <p:cNvSpPr txBox="1">
            <a:spLocks noGrp="1"/>
          </p:cNvSpPr>
          <p:nvPr>
            <p:ph sz="half" idx="1"/>
          </p:nvPr>
        </p:nvSpPr>
        <p:spPr>
          <a:xfrm>
            <a:off x="609599" y="1600201"/>
            <a:ext cx="11281807" cy="4525963"/>
          </a:xfrm>
        </p:spPr>
        <p:txBody>
          <a:bodyPr>
            <a:normAutofit/>
          </a:bodyPr>
          <a:lstStyle/>
          <a:p>
            <a:r>
              <a:rPr lang="en-US" sz="2800" dirty="0"/>
              <a:t>T-Test: </a:t>
            </a:r>
            <a:r>
              <a:rPr lang="en-US" dirty="0"/>
              <a:t>Independent Two-Sample t-test Example</a:t>
            </a:r>
            <a:endParaRPr lang="en-US" sz="2800" dirty="0"/>
          </a:p>
          <a:p>
            <a:pPr lvl="1"/>
            <a:r>
              <a:rPr lang="en-US" dirty="0"/>
              <a:t>Compare average exam scores of two groups: </a:t>
            </a:r>
          </a:p>
          <a:p>
            <a:pPr marL="457200" lvl="1" indent="0">
              <a:buNone/>
            </a:pPr>
            <a:r>
              <a:rPr lang="en-US" dirty="0"/>
              <a:t>    Group A: 78, 82, 85, 90, 88</a:t>
            </a:r>
          </a:p>
          <a:p>
            <a:pPr marL="457200" lvl="1" indent="0">
              <a:buNone/>
            </a:pPr>
            <a:r>
              <a:rPr lang="en-US" dirty="0"/>
              <a:t>    Group B: 72, 75, 78, 70, 74</a:t>
            </a:r>
          </a:p>
          <a:p>
            <a:endParaRPr lang="en-US" dirty="0"/>
          </a:p>
          <a:p>
            <a:endParaRPr lang="en-US" sz="2800" dirty="0"/>
          </a:p>
        </p:txBody>
      </p:sp>
      <p:sp>
        <p:nvSpPr>
          <p:cNvPr id="4" name="Slide Number Placeholder 3">
            <a:extLst>
              <a:ext uri="{FF2B5EF4-FFF2-40B4-BE49-F238E27FC236}">
                <a16:creationId xmlns:a16="http://schemas.microsoft.com/office/drawing/2014/main" id="{0B837F13-E8A6-3DE8-2A94-33723731EB3E}"/>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40</a:t>
            </a:fld>
            <a:endParaRPr kumimoji="0" lang="en-US" b="0" i="0" u="none" strike="noStrike" kern="1200" cap="none" spc="0" normalizeH="0" baseline="0" noProof="0">
              <a:ln>
                <a:noFill/>
              </a:ln>
              <a:effectLst/>
              <a:uLnTx/>
              <a:uFillTx/>
            </a:endParaRPr>
          </a:p>
        </p:txBody>
      </p:sp>
      <p:pic>
        <p:nvPicPr>
          <p:cNvPr id="5" name="Picture 4">
            <a:extLst>
              <a:ext uri="{FF2B5EF4-FFF2-40B4-BE49-F238E27FC236}">
                <a16:creationId xmlns:a16="http://schemas.microsoft.com/office/drawing/2014/main" id="{E71F8DAB-968C-0788-9DD0-6820C680045E}"/>
              </a:ext>
            </a:extLst>
          </p:cNvPr>
          <p:cNvPicPr>
            <a:picLocks noChangeAspect="1"/>
          </p:cNvPicPr>
          <p:nvPr/>
        </p:nvPicPr>
        <p:blipFill>
          <a:blip r:embed="rId3"/>
          <a:stretch>
            <a:fillRect/>
          </a:stretch>
        </p:blipFill>
        <p:spPr>
          <a:xfrm>
            <a:off x="1793489" y="3863182"/>
            <a:ext cx="1523810" cy="666667"/>
          </a:xfrm>
          <a:prstGeom prst="rect">
            <a:avLst/>
          </a:prstGeom>
        </p:spPr>
      </p:pic>
      <p:pic>
        <p:nvPicPr>
          <p:cNvPr id="6" name="Picture 5">
            <a:extLst>
              <a:ext uri="{FF2B5EF4-FFF2-40B4-BE49-F238E27FC236}">
                <a16:creationId xmlns:a16="http://schemas.microsoft.com/office/drawing/2014/main" id="{EA297A46-099F-2DF8-FB8C-D8CCE3F39072}"/>
              </a:ext>
            </a:extLst>
          </p:cNvPr>
          <p:cNvPicPr>
            <a:picLocks noChangeAspect="1"/>
          </p:cNvPicPr>
          <p:nvPr/>
        </p:nvPicPr>
        <p:blipFill>
          <a:blip r:embed="rId4">
            <a:biLevel thresh="75000"/>
          </a:blip>
          <a:stretch>
            <a:fillRect/>
          </a:stretch>
        </p:blipFill>
        <p:spPr>
          <a:xfrm>
            <a:off x="7196384" y="2214714"/>
            <a:ext cx="3952381" cy="2428571"/>
          </a:xfrm>
          <a:prstGeom prst="rect">
            <a:avLst/>
          </a:prstGeom>
        </p:spPr>
      </p:pic>
    </p:spTree>
    <p:extLst>
      <p:ext uri="{BB962C8B-B14F-4D97-AF65-F5344CB8AC3E}">
        <p14:creationId xmlns:p14="http://schemas.microsoft.com/office/powerpoint/2010/main" val="2731914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C9414-B981-ABBB-4E03-47C1A40C10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01F13-C7C9-F175-8447-302A0A97BCDF}"/>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BC61A275-7173-8D84-17DA-67BCB1B02B65}"/>
              </a:ext>
            </a:extLst>
          </p:cNvPr>
          <p:cNvSpPr txBox="1">
            <a:spLocks noGrp="1"/>
          </p:cNvSpPr>
          <p:nvPr>
            <p:ph sz="half" idx="1"/>
          </p:nvPr>
        </p:nvSpPr>
        <p:spPr>
          <a:xfrm>
            <a:off x="609599" y="1600201"/>
            <a:ext cx="11281807" cy="4525963"/>
          </a:xfrm>
        </p:spPr>
        <p:txBody>
          <a:bodyPr>
            <a:normAutofit/>
          </a:bodyPr>
          <a:lstStyle/>
          <a:p>
            <a:r>
              <a:rPr lang="en-US" sz="2800" dirty="0"/>
              <a:t>ANOVA Test: It is also called an analysis of variance and is used to compare multiple (three or more) samples with a single test.</a:t>
            </a:r>
          </a:p>
          <a:p>
            <a:endParaRPr lang="en-US" dirty="0"/>
          </a:p>
          <a:p>
            <a:r>
              <a:rPr lang="en-US" dirty="0"/>
              <a:t>The hypothesis being tested in ANOVA is</a:t>
            </a:r>
          </a:p>
          <a:p>
            <a:pPr lvl="1"/>
            <a:r>
              <a:rPr lang="en-US" dirty="0"/>
              <a:t>Null: All pairs of samples are same i.e. all sample means are equal</a:t>
            </a:r>
          </a:p>
          <a:p>
            <a:pPr lvl="1"/>
            <a:r>
              <a:rPr lang="en-US" dirty="0"/>
              <a:t>Alternate: At least one pair of samples is significantly different</a:t>
            </a:r>
          </a:p>
          <a:p>
            <a:endParaRPr lang="en-US" sz="2800" dirty="0"/>
          </a:p>
        </p:txBody>
      </p:sp>
      <p:sp>
        <p:nvSpPr>
          <p:cNvPr id="4" name="Slide Number Placeholder 3">
            <a:extLst>
              <a:ext uri="{FF2B5EF4-FFF2-40B4-BE49-F238E27FC236}">
                <a16:creationId xmlns:a16="http://schemas.microsoft.com/office/drawing/2014/main" id="{05E93CFA-CF9B-011D-61D9-0D3AD554E26A}"/>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41</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2712541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29E0B-9A3B-EAC6-C00E-22CE99ADA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74312-C95E-26CB-6027-06A600C03BCD}"/>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ED79D87F-3A36-6A25-15DF-BB03789CD77B}"/>
              </a:ext>
            </a:extLst>
          </p:cNvPr>
          <p:cNvSpPr txBox="1">
            <a:spLocks noGrp="1"/>
          </p:cNvSpPr>
          <p:nvPr>
            <p:ph sz="half" idx="1"/>
          </p:nvPr>
        </p:nvSpPr>
        <p:spPr>
          <a:xfrm>
            <a:off x="609599" y="1600201"/>
            <a:ext cx="11281807" cy="4525963"/>
          </a:xfrm>
        </p:spPr>
        <p:txBody>
          <a:bodyPr>
            <a:normAutofit/>
          </a:bodyPr>
          <a:lstStyle/>
          <a:p>
            <a:r>
              <a:rPr lang="en-US" sz="2800" dirty="0"/>
              <a:t>ANOVA Test</a:t>
            </a:r>
          </a:p>
        </p:txBody>
      </p:sp>
      <p:sp>
        <p:nvSpPr>
          <p:cNvPr id="4" name="Slide Number Placeholder 3">
            <a:extLst>
              <a:ext uri="{FF2B5EF4-FFF2-40B4-BE49-F238E27FC236}">
                <a16:creationId xmlns:a16="http://schemas.microsoft.com/office/drawing/2014/main" id="{F7B638AD-D5BD-8920-90C3-E0C925505DC6}"/>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42</a:t>
            </a:fld>
            <a:endParaRPr kumimoji="0" lang="en-US" b="0" i="0" u="none" strike="noStrike" kern="1200" cap="none" spc="0" normalizeH="0" baseline="0" noProof="0">
              <a:ln>
                <a:noFill/>
              </a:ln>
              <a:effectLst/>
              <a:uLnTx/>
              <a:uFillTx/>
            </a:endParaRPr>
          </a:p>
        </p:txBody>
      </p:sp>
      <p:pic>
        <p:nvPicPr>
          <p:cNvPr id="3" name="Picture 2">
            <a:extLst>
              <a:ext uri="{FF2B5EF4-FFF2-40B4-BE49-F238E27FC236}">
                <a16:creationId xmlns:a16="http://schemas.microsoft.com/office/drawing/2014/main" id="{93B7746E-999C-C02B-20CE-0BF5E40F0DE6}"/>
              </a:ext>
            </a:extLst>
          </p:cNvPr>
          <p:cNvPicPr/>
          <p:nvPr/>
        </p:nvPicPr>
        <p:blipFill>
          <a:blip r:embed="rId3"/>
          <a:srcRect l="9563" t="26940" r="12222" b="9676"/>
          <a:stretch>
            <a:fillRect/>
          </a:stretch>
        </p:blipFill>
        <p:spPr>
          <a:xfrm>
            <a:off x="923924" y="2377758"/>
            <a:ext cx="6111240" cy="3397885"/>
          </a:xfrm>
          <a:prstGeom prst="rect">
            <a:avLst/>
          </a:prstGeom>
          <a:noFill/>
          <a:ln w="9525">
            <a:noFill/>
          </a:ln>
        </p:spPr>
      </p:pic>
      <p:pic>
        <p:nvPicPr>
          <p:cNvPr id="6" name="Picture 5">
            <a:extLst>
              <a:ext uri="{FF2B5EF4-FFF2-40B4-BE49-F238E27FC236}">
                <a16:creationId xmlns:a16="http://schemas.microsoft.com/office/drawing/2014/main" id="{7DC43416-0181-1509-5DC1-698B0AB30301}"/>
              </a:ext>
            </a:extLst>
          </p:cNvPr>
          <p:cNvPicPr>
            <a:picLocks noChangeAspect="1"/>
          </p:cNvPicPr>
          <p:nvPr/>
        </p:nvPicPr>
        <p:blipFill>
          <a:blip r:embed="rId4"/>
          <a:stretch>
            <a:fillRect/>
          </a:stretch>
        </p:blipFill>
        <p:spPr>
          <a:xfrm>
            <a:off x="7035164" y="3195974"/>
            <a:ext cx="3509011" cy="667207"/>
          </a:xfrm>
          <a:prstGeom prst="rect">
            <a:avLst/>
          </a:prstGeom>
        </p:spPr>
      </p:pic>
      <p:cxnSp>
        <p:nvCxnSpPr>
          <p:cNvPr id="9" name="Straight Arrow Connector 8">
            <a:extLst>
              <a:ext uri="{FF2B5EF4-FFF2-40B4-BE49-F238E27FC236}">
                <a16:creationId xmlns:a16="http://schemas.microsoft.com/office/drawing/2014/main" id="{F23E28AD-6997-508A-64C3-F928627DAAC5}"/>
              </a:ext>
            </a:extLst>
          </p:cNvPr>
          <p:cNvCxnSpPr>
            <a:cxnSpLocks/>
          </p:cNvCxnSpPr>
          <p:nvPr/>
        </p:nvCxnSpPr>
        <p:spPr>
          <a:xfrm>
            <a:off x="6096000" y="2876550"/>
            <a:ext cx="2971800" cy="3194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0866137B-19D1-E5A7-D294-5058D5F4BB7B}"/>
              </a:ext>
            </a:extLst>
          </p:cNvPr>
          <p:cNvCxnSpPr>
            <a:cxnSpLocks/>
          </p:cNvCxnSpPr>
          <p:nvPr/>
        </p:nvCxnSpPr>
        <p:spPr>
          <a:xfrm flipV="1">
            <a:off x="6838950" y="3752850"/>
            <a:ext cx="2076450" cy="5524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5328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03814-643B-21A8-3E9F-E3B71B162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5FC712-6FED-C136-8692-D8F1456BC414}"/>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06A0C4F7-91E2-2B5A-1997-638BA0723D43}"/>
              </a:ext>
            </a:extLst>
          </p:cNvPr>
          <p:cNvSpPr txBox="1">
            <a:spLocks noGrp="1"/>
          </p:cNvSpPr>
          <p:nvPr>
            <p:ph sz="half" idx="1"/>
          </p:nvPr>
        </p:nvSpPr>
        <p:spPr>
          <a:xfrm>
            <a:off x="609599" y="1600201"/>
            <a:ext cx="11281807" cy="4525963"/>
          </a:xfrm>
        </p:spPr>
        <p:txBody>
          <a:bodyPr>
            <a:normAutofit/>
          </a:bodyPr>
          <a:lstStyle/>
          <a:p>
            <a:r>
              <a:rPr lang="en-US" sz="2800" dirty="0"/>
              <a:t>ANOVA Test: Example</a:t>
            </a:r>
          </a:p>
          <a:p>
            <a:pPr lvl="1"/>
            <a:r>
              <a:rPr lang="en-US" dirty="0"/>
              <a:t>Compare 3 teaching methods:</a:t>
            </a:r>
          </a:p>
          <a:p>
            <a:pPr marL="457200" lvl="1" indent="0">
              <a:buNone/>
            </a:pPr>
            <a:r>
              <a:rPr lang="en-US" dirty="0"/>
              <a:t>    Group 1: 85, 88, 90</a:t>
            </a:r>
          </a:p>
          <a:p>
            <a:pPr marL="457200" lvl="1" indent="0">
              <a:buNone/>
            </a:pPr>
            <a:r>
              <a:rPr lang="en-US" dirty="0"/>
              <a:t>    Group 2: 78, 82, 80</a:t>
            </a:r>
          </a:p>
          <a:p>
            <a:pPr marL="457200" lvl="1" indent="0">
              <a:buNone/>
            </a:pPr>
            <a:r>
              <a:rPr lang="en-US" dirty="0"/>
              <a:t>    Group 3: 92, 94, 96</a:t>
            </a:r>
          </a:p>
          <a:p>
            <a:endParaRPr lang="en-US" sz="2800" dirty="0"/>
          </a:p>
        </p:txBody>
      </p:sp>
      <p:sp>
        <p:nvSpPr>
          <p:cNvPr id="4" name="Slide Number Placeholder 3">
            <a:extLst>
              <a:ext uri="{FF2B5EF4-FFF2-40B4-BE49-F238E27FC236}">
                <a16:creationId xmlns:a16="http://schemas.microsoft.com/office/drawing/2014/main" id="{CE2D21F7-FDC7-0B2F-510E-DAFDAB63FD6B}"/>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43</a:t>
            </a:fld>
            <a:endParaRPr kumimoji="0" lang="en-US" b="0" i="0" u="none" strike="noStrike" kern="1200" cap="none" spc="0" normalizeH="0" baseline="0" noProof="0">
              <a:ln>
                <a:noFill/>
              </a:ln>
              <a:effectLst/>
              <a:uLnTx/>
              <a:uFillTx/>
            </a:endParaRPr>
          </a:p>
        </p:txBody>
      </p:sp>
      <p:pic>
        <p:nvPicPr>
          <p:cNvPr id="7" name="Picture 6">
            <a:extLst>
              <a:ext uri="{FF2B5EF4-FFF2-40B4-BE49-F238E27FC236}">
                <a16:creationId xmlns:a16="http://schemas.microsoft.com/office/drawing/2014/main" id="{FF78C176-0438-CB48-41E9-0A537D0F72AE}"/>
              </a:ext>
            </a:extLst>
          </p:cNvPr>
          <p:cNvPicPr>
            <a:picLocks noChangeAspect="1"/>
          </p:cNvPicPr>
          <p:nvPr/>
        </p:nvPicPr>
        <p:blipFill>
          <a:blip r:embed="rId3"/>
          <a:stretch>
            <a:fillRect/>
          </a:stretch>
        </p:blipFill>
        <p:spPr>
          <a:xfrm>
            <a:off x="5357958" y="2843263"/>
            <a:ext cx="2333333" cy="809524"/>
          </a:xfrm>
          <a:prstGeom prst="rect">
            <a:avLst/>
          </a:prstGeom>
        </p:spPr>
      </p:pic>
    </p:spTree>
    <p:extLst>
      <p:ext uri="{BB962C8B-B14F-4D97-AF65-F5344CB8AC3E}">
        <p14:creationId xmlns:p14="http://schemas.microsoft.com/office/powerpoint/2010/main" val="3471268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51B15-A974-DD11-A1A7-BFE4390B5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6377A-6F96-39C3-9F5D-B7AD46C07675}"/>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7C69E8C2-12A6-A5F4-7061-01412D0D130E}"/>
              </a:ext>
            </a:extLst>
          </p:cNvPr>
          <p:cNvSpPr txBox="1">
            <a:spLocks noGrp="1"/>
          </p:cNvSpPr>
          <p:nvPr>
            <p:ph sz="half" idx="1"/>
          </p:nvPr>
        </p:nvSpPr>
        <p:spPr>
          <a:xfrm>
            <a:off x="609599" y="1600201"/>
            <a:ext cx="11281807" cy="4525963"/>
          </a:xfrm>
        </p:spPr>
        <p:txBody>
          <a:bodyPr>
            <a:normAutofit/>
          </a:bodyPr>
          <a:lstStyle/>
          <a:p>
            <a:r>
              <a:rPr lang="en-US" sz="2800" dirty="0"/>
              <a:t>Chi-Square Test: Chi-Square test is used when we perform hypothesis testing on two categorical variables from a single population.</a:t>
            </a:r>
          </a:p>
          <a:p>
            <a:endParaRPr lang="en-US" dirty="0"/>
          </a:p>
          <a:p>
            <a:r>
              <a:rPr lang="en-US" dirty="0"/>
              <a:t>The hypothesis being tested for chi-square is</a:t>
            </a:r>
          </a:p>
          <a:p>
            <a:pPr lvl="1"/>
            <a:r>
              <a:rPr lang="en-US" dirty="0"/>
              <a:t>Null: Variable A and Variable B are independent.</a:t>
            </a:r>
          </a:p>
          <a:p>
            <a:pPr lvl="1"/>
            <a:r>
              <a:rPr lang="en-US" dirty="0"/>
              <a:t>Alternate: Variable A and Variable B are not independent.</a:t>
            </a:r>
          </a:p>
        </p:txBody>
      </p:sp>
      <p:sp>
        <p:nvSpPr>
          <p:cNvPr id="4" name="Slide Number Placeholder 3">
            <a:extLst>
              <a:ext uri="{FF2B5EF4-FFF2-40B4-BE49-F238E27FC236}">
                <a16:creationId xmlns:a16="http://schemas.microsoft.com/office/drawing/2014/main" id="{A2880935-AD4E-601E-CD75-A79D949CB9D4}"/>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44</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947041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DE973-9663-1A25-44BF-1917B1DE8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4A797-A4FB-E77E-075E-43F84848595F}"/>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759A663A-03AA-A5E3-E934-0B759B21919E}"/>
              </a:ext>
            </a:extLst>
          </p:cNvPr>
          <p:cNvSpPr txBox="1">
            <a:spLocks noGrp="1"/>
          </p:cNvSpPr>
          <p:nvPr>
            <p:ph sz="half" idx="1"/>
          </p:nvPr>
        </p:nvSpPr>
        <p:spPr>
          <a:xfrm>
            <a:off x="609599" y="1600201"/>
            <a:ext cx="11281807" cy="4525963"/>
          </a:xfrm>
        </p:spPr>
        <p:txBody>
          <a:bodyPr>
            <a:normAutofit/>
          </a:bodyPr>
          <a:lstStyle/>
          <a:p>
            <a:r>
              <a:rPr lang="en-US" sz="2800" dirty="0"/>
              <a:t>Chi-Square Test</a:t>
            </a:r>
            <a:endParaRPr lang="en-US" dirty="0"/>
          </a:p>
        </p:txBody>
      </p:sp>
      <p:sp>
        <p:nvSpPr>
          <p:cNvPr id="4" name="Slide Number Placeholder 3">
            <a:extLst>
              <a:ext uri="{FF2B5EF4-FFF2-40B4-BE49-F238E27FC236}">
                <a16:creationId xmlns:a16="http://schemas.microsoft.com/office/drawing/2014/main" id="{6704BE25-4E83-673D-A862-228C25BEE06A}"/>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45</a:t>
            </a:fld>
            <a:endParaRPr kumimoji="0" lang="en-US" b="0" i="0" u="none" strike="noStrike" kern="1200" cap="none" spc="0" normalizeH="0" baseline="0" noProof="0">
              <a:ln>
                <a:noFill/>
              </a:ln>
              <a:effectLst/>
              <a:uLnTx/>
              <a:uFillTx/>
            </a:endParaRPr>
          </a:p>
        </p:txBody>
      </p:sp>
      <p:pic>
        <p:nvPicPr>
          <p:cNvPr id="5" name="Picture 4">
            <a:extLst>
              <a:ext uri="{FF2B5EF4-FFF2-40B4-BE49-F238E27FC236}">
                <a16:creationId xmlns:a16="http://schemas.microsoft.com/office/drawing/2014/main" id="{D4F2229A-7089-0367-1499-79E1623B1179}"/>
              </a:ext>
            </a:extLst>
          </p:cNvPr>
          <p:cNvPicPr>
            <a:picLocks noChangeAspect="1"/>
          </p:cNvPicPr>
          <p:nvPr/>
        </p:nvPicPr>
        <p:blipFill>
          <a:blip r:embed="rId3">
            <a:biLevel thresh="75000"/>
          </a:blip>
          <a:stretch>
            <a:fillRect/>
          </a:stretch>
        </p:blipFill>
        <p:spPr>
          <a:xfrm>
            <a:off x="4119809" y="2238734"/>
            <a:ext cx="3952381" cy="2657143"/>
          </a:xfrm>
          <a:prstGeom prst="rect">
            <a:avLst/>
          </a:prstGeom>
        </p:spPr>
      </p:pic>
    </p:spTree>
    <p:extLst>
      <p:ext uri="{BB962C8B-B14F-4D97-AF65-F5344CB8AC3E}">
        <p14:creationId xmlns:p14="http://schemas.microsoft.com/office/powerpoint/2010/main" val="1443626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C6B5F-DE95-A9AA-F31E-0DE838807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D0A2C-CEF9-CA92-2E35-71574A69EB60}"/>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C498A8EA-23DC-7D25-C372-EF9ADD615D29}"/>
              </a:ext>
            </a:extLst>
          </p:cNvPr>
          <p:cNvSpPr txBox="1">
            <a:spLocks noGrp="1"/>
          </p:cNvSpPr>
          <p:nvPr>
            <p:ph sz="half" idx="1"/>
          </p:nvPr>
        </p:nvSpPr>
        <p:spPr>
          <a:xfrm>
            <a:off x="609599" y="1600201"/>
            <a:ext cx="11281807" cy="4525963"/>
          </a:xfrm>
        </p:spPr>
        <p:txBody>
          <a:bodyPr>
            <a:normAutofit/>
          </a:bodyPr>
          <a:lstStyle/>
          <a:p>
            <a:r>
              <a:rPr lang="en-US" sz="2800" dirty="0"/>
              <a:t>Chi-Square Test: Example</a:t>
            </a:r>
          </a:p>
          <a:p>
            <a:r>
              <a:rPr lang="en-US" dirty="0"/>
              <a:t>Test if gender and preference are independent:</a:t>
            </a:r>
          </a:p>
        </p:txBody>
      </p:sp>
      <p:sp>
        <p:nvSpPr>
          <p:cNvPr id="4" name="Slide Number Placeholder 3">
            <a:extLst>
              <a:ext uri="{FF2B5EF4-FFF2-40B4-BE49-F238E27FC236}">
                <a16:creationId xmlns:a16="http://schemas.microsoft.com/office/drawing/2014/main" id="{F1E4532B-C997-BAB4-91E0-528B801D10C6}"/>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46</a:t>
            </a:fld>
            <a:endParaRPr kumimoji="0" lang="en-US" b="0" i="0" u="none" strike="noStrike" kern="1200" cap="none" spc="0" normalizeH="0" baseline="0" noProof="0">
              <a:ln>
                <a:noFill/>
              </a:ln>
              <a:effectLst/>
              <a:uLnTx/>
              <a:uFillTx/>
            </a:endParaRPr>
          </a:p>
        </p:txBody>
      </p:sp>
      <p:graphicFrame>
        <p:nvGraphicFramePr>
          <p:cNvPr id="3" name="Table 2">
            <a:extLst>
              <a:ext uri="{FF2B5EF4-FFF2-40B4-BE49-F238E27FC236}">
                <a16:creationId xmlns:a16="http://schemas.microsoft.com/office/drawing/2014/main" id="{1CB7E636-8B7A-4941-DC38-8E1520A3A6F4}"/>
              </a:ext>
            </a:extLst>
          </p:cNvPr>
          <p:cNvGraphicFramePr>
            <a:graphicFrameLocks noGrp="1"/>
          </p:cNvGraphicFramePr>
          <p:nvPr>
            <p:extLst>
              <p:ext uri="{D42A27DB-BD31-4B8C-83A1-F6EECF244321}">
                <p14:modId xmlns:p14="http://schemas.microsoft.com/office/powerpoint/2010/main" val="63381134"/>
              </p:ext>
            </p:extLst>
          </p:nvPr>
        </p:nvGraphicFramePr>
        <p:xfrm>
          <a:off x="1109772" y="2743057"/>
          <a:ext cx="3524250" cy="1463040"/>
        </p:xfrm>
        <a:graphic>
          <a:graphicData uri="http://schemas.openxmlformats.org/drawingml/2006/table">
            <a:tbl>
              <a:tblPr>
                <a:tableStyleId>{616DA210-FB5B-4158-B5E0-FEB733F419BA}</a:tableStyleId>
              </a:tblPr>
              <a:tblGrid>
                <a:gridCol w="1038225">
                  <a:extLst>
                    <a:ext uri="{9D8B030D-6E8A-4147-A177-3AD203B41FA5}">
                      <a16:colId xmlns:a16="http://schemas.microsoft.com/office/drawing/2014/main" val="3351137757"/>
                    </a:ext>
                  </a:extLst>
                </a:gridCol>
                <a:gridCol w="771525">
                  <a:extLst>
                    <a:ext uri="{9D8B030D-6E8A-4147-A177-3AD203B41FA5}">
                      <a16:colId xmlns:a16="http://schemas.microsoft.com/office/drawing/2014/main" val="3028110220"/>
                    </a:ext>
                  </a:extLst>
                </a:gridCol>
                <a:gridCol w="942975">
                  <a:extLst>
                    <a:ext uri="{9D8B030D-6E8A-4147-A177-3AD203B41FA5}">
                      <a16:colId xmlns:a16="http://schemas.microsoft.com/office/drawing/2014/main" val="1638468230"/>
                    </a:ext>
                  </a:extLst>
                </a:gridCol>
                <a:gridCol w="771525">
                  <a:extLst>
                    <a:ext uri="{9D8B030D-6E8A-4147-A177-3AD203B41FA5}">
                      <a16:colId xmlns:a16="http://schemas.microsoft.com/office/drawing/2014/main" val="1819122799"/>
                    </a:ext>
                  </a:extLst>
                </a:gridCol>
              </a:tblGrid>
              <a:tr h="0">
                <a:tc>
                  <a:txBody>
                    <a:bodyPr/>
                    <a:lstStyle/>
                    <a:p>
                      <a:pPr algn="ctr"/>
                      <a:endParaRPr lang="en-US"/>
                    </a:p>
                  </a:txBody>
                  <a:tcPr anchor="ctr"/>
                </a:tc>
                <a:tc>
                  <a:txBody>
                    <a:bodyPr/>
                    <a:lstStyle/>
                    <a:p>
                      <a:pPr algn="ctr"/>
                      <a:r>
                        <a:rPr lang="en-US" b="1" dirty="0"/>
                        <a:t>Like</a:t>
                      </a:r>
                    </a:p>
                  </a:txBody>
                  <a:tcPr anchor="ctr"/>
                </a:tc>
                <a:tc>
                  <a:txBody>
                    <a:bodyPr/>
                    <a:lstStyle/>
                    <a:p>
                      <a:pPr algn="ctr"/>
                      <a:r>
                        <a:rPr lang="en-US" b="1" dirty="0"/>
                        <a:t>Dislike</a:t>
                      </a:r>
                    </a:p>
                  </a:txBody>
                  <a:tcPr anchor="ctr"/>
                </a:tc>
                <a:tc>
                  <a:txBody>
                    <a:bodyPr/>
                    <a:lstStyle/>
                    <a:p>
                      <a:pPr algn="ctr"/>
                      <a:r>
                        <a:rPr lang="en-US" b="1" dirty="0"/>
                        <a:t>Total</a:t>
                      </a:r>
                    </a:p>
                  </a:txBody>
                  <a:tcPr anchor="ctr"/>
                </a:tc>
                <a:extLst>
                  <a:ext uri="{0D108BD9-81ED-4DB2-BD59-A6C34878D82A}">
                    <a16:rowId xmlns:a16="http://schemas.microsoft.com/office/drawing/2014/main" val="3208669374"/>
                  </a:ext>
                </a:extLst>
              </a:tr>
              <a:tr h="0">
                <a:tc>
                  <a:txBody>
                    <a:bodyPr/>
                    <a:lstStyle/>
                    <a:p>
                      <a:pPr algn="ctr"/>
                      <a:r>
                        <a:rPr lang="en-US" b="1" dirty="0"/>
                        <a:t>Male</a:t>
                      </a:r>
                    </a:p>
                  </a:txBody>
                  <a:tcPr anchor="ctr"/>
                </a:tc>
                <a:tc>
                  <a:txBody>
                    <a:bodyPr/>
                    <a:lstStyle/>
                    <a:p>
                      <a:pPr algn="ctr"/>
                      <a:r>
                        <a:rPr lang="en-US"/>
                        <a:t>30</a:t>
                      </a:r>
                    </a:p>
                  </a:txBody>
                  <a:tcPr anchor="ctr"/>
                </a:tc>
                <a:tc>
                  <a:txBody>
                    <a:bodyPr/>
                    <a:lstStyle/>
                    <a:p>
                      <a:pPr algn="ctr"/>
                      <a:r>
                        <a:rPr lang="en-US"/>
                        <a:t>20</a:t>
                      </a:r>
                    </a:p>
                  </a:txBody>
                  <a:tcPr anchor="ctr"/>
                </a:tc>
                <a:tc>
                  <a:txBody>
                    <a:bodyPr/>
                    <a:lstStyle/>
                    <a:p>
                      <a:pPr algn="ctr"/>
                      <a:r>
                        <a:rPr lang="en-US"/>
                        <a:t>50</a:t>
                      </a:r>
                    </a:p>
                  </a:txBody>
                  <a:tcPr anchor="ctr"/>
                </a:tc>
                <a:extLst>
                  <a:ext uri="{0D108BD9-81ED-4DB2-BD59-A6C34878D82A}">
                    <a16:rowId xmlns:a16="http://schemas.microsoft.com/office/drawing/2014/main" val="845113248"/>
                  </a:ext>
                </a:extLst>
              </a:tr>
              <a:tr h="0">
                <a:tc>
                  <a:txBody>
                    <a:bodyPr/>
                    <a:lstStyle/>
                    <a:p>
                      <a:pPr algn="ctr"/>
                      <a:r>
                        <a:rPr lang="en-US" b="1" dirty="0"/>
                        <a:t>Female</a:t>
                      </a:r>
                    </a:p>
                  </a:txBody>
                  <a:tcPr anchor="ctr"/>
                </a:tc>
                <a:tc>
                  <a:txBody>
                    <a:bodyPr/>
                    <a:lstStyle/>
                    <a:p>
                      <a:pPr algn="ctr"/>
                      <a:r>
                        <a:rPr lang="en-US"/>
                        <a:t>20</a:t>
                      </a:r>
                    </a:p>
                  </a:txBody>
                  <a:tcPr anchor="ctr"/>
                </a:tc>
                <a:tc>
                  <a:txBody>
                    <a:bodyPr/>
                    <a:lstStyle/>
                    <a:p>
                      <a:pPr algn="ctr"/>
                      <a:r>
                        <a:rPr lang="en-US"/>
                        <a:t>30</a:t>
                      </a:r>
                    </a:p>
                  </a:txBody>
                  <a:tcPr anchor="ctr"/>
                </a:tc>
                <a:tc>
                  <a:txBody>
                    <a:bodyPr/>
                    <a:lstStyle/>
                    <a:p>
                      <a:pPr algn="ctr"/>
                      <a:r>
                        <a:rPr lang="en-US" dirty="0"/>
                        <a:t>50</a:t>
                      </a:r>
                    </a:p>
                  </a:txBody>
                  <a:tcPr anchor="ctr"/>
                </a:tc>
                <a:extLst>
                  <a:ext uri="{0D108BD9-81ED-4DB2-BD59-A6C34878D82A}">
                    <a16:rowId xmlns:a16="http://schemas.microsoft.com/office/drawing/2014/main" val="2257410509"/>
                  </a:ext>
                </a:extLst>
              </a:tr>
              <a:tr h="0">
                <a:tc>
                  <a:txBody>
                    <a:bodyPr/>
                    <a:lstStyle/>
                    <a:p>
                      <a:pPr algn="ctr"/>
                      <a:r>
                        <a:rPr lang="en-US" b="1" dirty="0"/>
                        <a:t>Total</a:t>
                      </a:r>
                    </a:p>
                  </a:txBody>
                  <a:tcPr anchor="ctr"/>
                </a:tc>
                <a:tc>
                  <a:txBody>
                    <a:bodyPr/>
                    <a:lstStyle/>
                    <a:p>
                      <a:pPr algn="ctr"/>
                      <a:r>
                        <a:rPr lang="en-US"/>
                        <a:t>50</a:t>
                      </a:r>
                    </a:p>
                  </a:txBody>
                  <a:tcPr anchor="ctr"/>
                </a:tc>
                <a:tc>
                  <a:txBody>
                    <a:bodyPr/>
                    <a:lstStyle/>
                    <a:p>
                      <a:pPr algn="ctr"/>
                      <a:r>
                        <a:rPr lang="en-US"/>
                        <a:t>50</a:t>
                      </a:r>
                    </a:p>
                  </a:txBody>
                  <a:tcPr anchor="ctr"/>
                </a:tc>
                <a:tc>
                  <a:txBody>
                    <a:bodyPr/>
                    <a:lstStyle/>
                    <a:p>
                      <a:pPr algn="ctr"/>
                      <a:r>
                        <a:rPr lang="en-US" dirty="0"/>
                        <a:t>100</a:t>
                      </a:r>
                    </a:p>
                  </a:txBody>
                  <a:tcPr anchor="ctr"/>
                </a:tc>
                <a:extLst>
                  <a:ext uri="{0D108BD9-81ED-4DB2-BD59-A6C34878D82A}">
                    <a16:rowId xmlns:a16="http://schemas.microsoft.com/office/drawing/2014/main" val="4009468196"/>
                  </a:ext>
                </a:extLst>
              </a:tr>
            </a:tbl>
          </a:graphicData>
        </a:graphic>
      </p:graphicFrame>
      <p:pic>
        <p:nvPicPr>
          <p:cNvPr id="7" name="Picture 6">
            <a:extLst>
              <a:ext uri="{FF2B5EF4-FFF2-40B4-BE49-F238E27FC236}">
                <a16:creationId xmlns:a16="http://schemas.microsoft.com/office/drawing/2014/main" id="{355662DA-F0EB-B8A4-1965-0DF099C4B8B1}"/>
              </a:ext>
            </a:extLst>
          </p:cNvPr>
          <p:cNvPicPr>
            <a:picLocks noChangeAspect="1"/>
          </p:cNvPicPr>
          <p:nvPr/>
        </p:nvPicPr>
        <p:blipFill>
          <a:blip r:embed="rId3"/>
          <a:stretch>
            <a:fillRect/>
          </a:stretch>
        </p:blipFill>
        <p:spPr>
          <a:xfrm>
            <a:off x="7679467" y="1509391"/>
            <a:ext cx="3428571" cy="847619"/>
          </a:xfrm>
          <a:prstGeom prst="rect">
            <a:avLst/>
          </a:prstGeom>
        </p:spPr>
      </p:pic>
      <p:pic>
        <p:nvPicPr>
          <p:cNvPr id="10" name="Picture 9">
            <a:extLst>
              <a:ext uri="{FF2B5EF4-FFF2-40B4-BE49-F238E27FC236}">
                <a16:creationId xmlns:a16="http://schemas.microsoft.com/office/drawing/2014/main" id="{87F0E967-CC8F-5700-92C7-99359E1B6CE1}"/>
              </a:ext>
            </a:extLst>
          </p:cNvPr>
          <p:cNvPicPr>
            <a:picLocks noChangeAspect="1"/>
          </p:cNvPicPr>
          <p:nvPr/>
        </p:nvPicPr>
        <p:blipFill>
          <a:blip r:embed="rId4"/>
          <a:stretch>
            <a:fillRect/>
          </a:stretch>
        </p:blipFill>
        <p:spPr>
          <a:xfrm>
            <a:off x="5134194" y="1600201"/>
            <a:ext cx="1761905" cy="476190"/>
          </a:xfrm>
          <a:prstGeom prst="rect">
            <a:avLst/>
          </a:prstGeom>
        </p:spPr>
      </p:pic>
    </p:spTree>
    <p:extLst>
      <p:ext uri="{BB962C8B-B14F-4D97-AF65-F5344CB8AC3E}">
        <p14:creationId xmlns:p14="http://schemas.microsoft.com/office/powerpoint/2010/main" val="3879192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1D981-4DC3-F2B0-B1F0-475E55F46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E6DB1-02F4-19C7-09EB-BACA002BEE6D}"/>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3BCA0366-08B6-A28D-D2C8-007C74332B81}"/>
                  </a:ext>
                </a:extLst>
              </p:cNvPr>
              <p:cNvSpPr txBox="1">
                <a:spLocks noGrp="1"/>
              </p:cNvSpPr>
              <p:nvPr>
                <p:ph sz="half" idx="1"/>
              </p:nvPr>
            </p:nvSpPr>
            <p:spPr>
              <a:xfrm>
                <a:off x="609599" y="1600201"/>
                <a:ext cx="11281807" cy="4525963"/>
              </a:xfrm>
            </p:spPr>
            <p:txBody>
              <a:bodyPr>
                <a:normAutofit lnSpcReduction="10000"/>
              </a:bodyPr>
              <a:lstStyle/>
              <a:p>
                <a:r>
                  <a:rPr lang="en-US" dirty="0"/>
                  <a:t>p</a:t>
                </a:r>
                <a:r>
                  <a:rPr lang="en-US" sz="2800" dirty="0"/>
                  <a:t>-value: the probability of observing data at least as extreme as what we observed, assuming the null hypothesis is true</a:t>
                </a:r>
                <a:r>
                  <a:rPr lang="en-US" dirty="0"/>
                  <a:t>.</a:t>
                </a:r>
              </a:p>
              <a:p>
                <a:pPr lvl="1"/>
                <a:r>
                  <a:rPr lang="en-US" dirty="0"/>
                  <a:t>If the p-value exceed 0.10, then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is not rejected and we say that the result is not significant.</a:t>
                </a:r>
              </a:p>
              <a:p>
                <a:pPr lvl="1"/>
                <a:r>
                  <a:rPr lang="en-US" dirty="0"/>
                  <a:t>If the p-value is between 0.10 and 0.05, we usually say that the result is almost significant or tending towards significance.</a:t>
                </a:r>
              </a:p>
              <a:p>
                <a:pPr lvl="1"/>
                <a:r>
                  <a:rPr lang="en-US" dirty="0"/>
                  <a:t>If the p-value is between 0.05 and 0.01, we reject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and conclude that the result is significant.</a:t>
                </a:r>
              </a:p>
              <a:p>
                <a:pPr lvl="1"/>
                <a:r>
                  <a:rPr lang="en-US" dirty="0"/>
                  <a:t>If the p-value is less than 0.01 then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is rejected and conclude that the result is highly significant.</a:t>
                </a:r>
              </a:p>
              <a:p>
                <a:pPr lvl="1"/>
                <a:r>
                  <a:rPr lang="en-US" dirty="0"/>
                  <a:t>Or, we may compare the p-value with the level of significance: if it is smaller, reject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a:t>
                </a:r>
              </a:p>
              <a:p>
                <a:endParaRPr lang="en-US" sz="2800" dirty="0"/>
              </a:p>
            </p:txBody>
          </p:sp>
        </mc:Choice>
        <mc:Fallback xmlns="">
          <p:sp>
            <p:nvSpPr>
              <p:cNvPr id="8" name="Text Placeholder 7">
                <a:extLst>
                  <a:ext uri="{FF2B5EF4-FFF2-40B4-BE49-F238E27FC236}">
                    <a16:creationId xmlns:a16="http://schemas.microsoft.com/office/drawing/2014/main" id="{3BCA0366-08B6-A28D-D2C8-007C74332B81}"/>
                  </a:ext>
                </a:extLst>
              </p:cNvPr>
              <p:cNvSpPr txBox="1">
                <a:spLocks noGrp="1" noRot="1" noChangeAspect="1" noMove="1" noResize="1" noEditPoints="1" noAdjustHandles="1" noChangeArrowheads="1" noChangeShapeType="1" noTextEdit="1"/>
              </p:cNvSpPr>
              <p:nvPr>
                <p:ph sz="half" idx="1"/>
              </p:nvPr>
            </p:nvSpPr>
            <p:spPr>
              <a:xfrm>
                <a:off x="609599" y="1600201"/>
                <a:ext cx="11281807" cy="4525963"/>
              </a:xfrm>
              <a:blipFill>
                <a:blip r:embed="rId3"/>
                <a:stretch>
                  <a:fillRect l="-972" t="-2426" r="-486" b="-283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094BC0F-5336-3606-31AD-48B064053D37}"/>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47</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2633825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CEE74-8C42-23D7-6CAB-719FC847AC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58C9D-B769-ECBA-741E-1656F421F181}"/>
              </a:ext>
            </a:extLst>
          </p:cNvPr>
          <p:cNvSpPr>
            <a:spLocks noGrp="1"/>
          </p:cNvSpPr>
          <p:nvPr>
            <p:ph type="title"/>
          </p:nvPr>
        </p:nvSpPr>
        <p:spPr>
          <a:xfrm>
            <a:off x="609600" y="260633"/>
            <a:ext cx="10972800" cy="1143000"/>
          </a:xfrm>
        </p:spPr>
        <p:txBody>
          <a:bodyPr anchor="ctr">
            <a:normAutofit/>
          </a:bodyPr>
          <a:lstStyle/>
          <a:p>
            <a:pPr algn="l"/>
            <a:r>
              <a:rPr lang="en-US" dirty="0"/>
              <a:t>Hypothesis Testing</a:t>
            </a:r>
          </a:p>
        </p:txBody>
      </p:sp>
      <p:sp>
        <p:nvSpPr>
          <p:cNvPr id="8" name="Text Placeholder 7">
            <a:extLst>
              <a:ext uri="{FF2B5EF4-FFF2-40B4-BE49-F238E27FC236}">
                <a16:creationId xmlns:a16="http://schemas.microsoft.com/office/drawing/2014/main" id="{CCC77D11-C7B2-8EE8-9022-3E0512604488}"/>
              </a:ext>
            </a:extLst>
          </p:cNvPr>
          <p:cNvSpPr txBox="1">
            <a:spLocks noGrp="1"/>
          </p:cNvSpPr>
          <p:nvPr>
            <p:ph sz="half" idx="1"/>
          </p:nvPr>
        </p:nvSpPr>
        <p:spPr>
          <a:xfrm>
            <a:off x="609599" y="1600201"/>
            <a:ext cx="11281807" cy="4525963"/>
          </a:xfrm>
        </p:spPr>
        <p:txBody>
          <a:bodyPr>
            <a:normAutofit/>
          </a:bodyPr>
          <a:lstStyle/>
          <a:p>
            <a:r>
              <a:rPr lang="en-US" dirty="0"/>
              <a:t>p</a:t>
            </a:r>
            <a:r>
              <a:rPr lang="en-US" sz="2800" dirty="0"/>
              <a:t>-value: the probability of observing data at least as extreme as what we observed, assuming the null hypothesis is true</a:t>
            </a:r>
            <a:r>
              <a:rPr lang="en-US" dirty="0"/>
              <a:t>.</a:t>
            </a:r>
          </a:p>
          <a:p>
            <a:endParaRPr lang="en-US" dirty="0"/>
          </a:p>
          <a:p>
            <a:r>
              <a:rPr lang="en-US" dirty="0"/>
              <a:t>Example:</a:t>
            </a:r>
          </a:p>
          <a:p>
            <a:pPr lvl="1"/>
            <a:r>
              <a:rPr lang="en-US" dirty="0"/>
              <a:t>Suppose you test whether a new drug provides more pain relief than a placebo. </a:t>
            </a:r>
          </a:p>
          <a:p>
            <a:pPr lvl="2"/>
            <a:r>
              <a:rPr lang="en-US" dirty="0"/>
              <a:t>If the drug has no real effect, your test statistic will be close to what’s expected under the null hypothesis, and the p-value will be high (close to 1).</a:t>
            </a:r>
          </a:p>
          <a:p>
            <a:pPr lvl="2"/>
            <a:r>
              <a:rPr lang="en-US" dirty="0"/>
              <a:t>If the drug truly works, your test statistic will differ more from the null expectation, and the p-value will drop.</a:t>
            </a:r>
          </a:p>
        </p:txBody>
      </p:sp>
      <p:sp>
        <p:nvSpPr>
          <p:cNvPr id="4" name="Slide Number Placeholder 3">
            <a:extLst>
              <a:ext uri="{FF2B5EF4-FFF2-40B4-BE49-F238E27FC236}">
                <a16:creationId xmlns:a16="http://schemas.microsoft.com/office/drawing/2014/main" id="{B032C6AE-6AF0-9B53-5956-80F86485F86B}"/>
              </a:ext>
            </a:extLst>
          </p:cNvPr>
          <p:cNvSpPr>
            <a:spLocks noGrp="1"/>
          </p:cNvSpPr>
          <p:nvPr>
            <p:ph type="sldNum" sz="quarter" idx="12"/>
          </p:nvPr>
        </p:nvSpPr>
        <p:spPr>
          <a:xfrm>
            <a:off x="10821862" y="6322732"/>
            <a:ext cx="1069545"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066355A-084C-D24E-9AD2-7E4FC41EA627}"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48</a:t>
            </a:fld>
            <a:endParaRPr kumimoji="0" lang="en-US" b="0" i="0" u="none" strike="noStrike" kern="1200" cap="none" spc="0" normalizeH="0" baseline="0" noProof="0">
              <a:ln>
                <a:noFill/>
              </a:ln>
              <a:effectLst/>
              <a:uLnTx/>
              <a:uFillTx/>
            </a:endParaRPr>
          </a:p>
        </p:txBody>
      </p:sp>
      <p:sp>
        <p:nvSpPr>
          <p:cNvPr id="7" name="TextBox 6">
            <a:extLst>
              <a:ext uri="{FF2B5EF4-FFF2-40B4-BE49-F238E27FC236}">
                <a16:creationId xmlns:a16="http://schemas.microsoft.com/office/drawing/2014/main" id="{CFA94BED-2762-6147-7F48-C96095879C67}"/>
              </a:ext>
            </a:extLst>
          </p:cNvPr>
          <p:cNvSpPr txBox="1"/>
          <p:nvPr/>
        </p:nvSpPr>
        <p:spPr>
          <a:xfrm>
            <a:off x="4924425" y="5257799"/>
            <a:ext cx="6096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The smaller the p-value, the less likely the results occurred by random chance, and the stronger the evidence that you should reject the null hypothesis.</a:t>
            </a:r>
          </a:p>
        </p:txBody>
      </p:sp>
    </p:spTree>
    <p:extLst>
      <p:ext uri="{BB962C8B-B14F-4D97-AF65-F5344CB8AC3E}">
        <p14:creationId xmlns:p14="http://schemas.microsoft.com/office/powerpoint/2010/main" val="37529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E130A2-1FDF-F733-1021-D9CEC22F1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D36F8-8BC9-EDB5-820B-6751ED47A591}"/>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3E1E1EE9-89D0-6DD7-B64E-A41BCC2702B1}"/>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6604441C-AFEF-F6D2-01A8-523F941A90F7}"/>
              </a:ext>
            </a:extLst>
          </p:cNvPr>
          <p:cNvSpPr txBox="1">
            <a:spLocks noGrp="1"/>
          </p:cNvSpPr>
          <p:nvPr>
            <p:ph type="body" sz="quarter" idx="13"/>
          </p:nvPr>
        </p:nvSpPr>
        <p:spPr>
          <a:xfrm>
            <a:off x="474663" y="1222375"/>
            <a:ext cx="11620500" cy="5078313"/>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Interpreting Scatterplots</a:t>
            </a:r>
          </a:p>
          <a:p>
            <a:pPr lvl="1"/>
            <a:r>
              <a:rPr lang="en-US" dirty="0">
                <a:solidFill>
                  <a:schemeClr val="tx1"/>
                </a:solidFill>
                <a:latin typeface="Times New Roman" panose="02020603050405020304" pitchFamily="18" charset="0"/>
                <a:cs typeface="Times New Roman" panose="02020603050405020304" pitchFamily="18" charset="0"/>
              </a:rPr>
              <a:t>Form: Can relationship be described by straight line (linear)? ..by a curved line? etc.</a:t>
            </a:r>
          </a:p>
          <a:p>
            <a:pPr lvl="1"/>
            <a:r>
              <a:rPr lang="en-US" dirty="0">
                <a:solidFill>
                  <a:schemeClr val="tx1"/>
                </a:solidFill>
                <a:latin typeface="Times New Roman" panose="02020603050405020304" pitchFamily="18" charset="0"/>
                <a:cs typeface="Times New Roman" panose="02020603050405020304" pitchFamily="18" charset="0"/>
              </a:rPr>
              <a:t>Outliers?: Any deviations from overall pattern? </a:t>
            </a:r>
          </a:p>
          <a:p>
            <a:pPr lvl="1"/>
            <a:r>
              <a:rPr lang="en-US" dirty="0">
                <a:solidFill>
                  <a:schemeClr val="tx1"/>
                </a:solidFill>
                <a:latin typeface="Times New Roman" panose="02020603050405020304" pitchFamily="18" charset="0"/>
                <a:cs typeface="Times New Roman" panose="02020603050405020304" pitchFamily="18" charset="0"/>
              </a:rPr>
              <a:t>Direction of the relationship either:</a:t>
            </a:r>
          </a:p>
          <a:p>
            <a:pPr lvl="2"/>
            <a:r>
              <a:rPr lang="en-US" dirty="0">
                <a:solidFill>
                  <a:schemeClr val="tx1"/>
                </a:solidFill>
                <a:latin typeface="Times New Roman" panose="02020603050405020304" pitchFamily="18" charset="0"/>
                <a:cs typeface="Times New Roman" panose="02020603050405020304" pitchFamily="18" charset="0"/>
              </a:rPr>
              <a:t>Positive association (upward slope)</a:t>
            </a:r>
          </a:p>
          <a:p>
            <a:pPr lvl="2"/>
            <a:r>
              <a:rPr lang="en-US" dirty="0">
                <a:solidFill>
                  <a:schemeClr val="tx1"/>
                </a:solidFill>
                <a:latin typeface="Times New Roman" panose="02020603050405020304" pitchFamily="18" charset="0"/>
                <a:cs typeface="Times New Roman" panose="02020603050405020304" pitchFamily="18" charset="0"/>
              </a:rPr>
              <a:t>Negative association (downward slope)</a:t>
            </a:r>
          </a:p>
          <a:p>
            <a:pPr lvl="2"/>
            <a:r>
              <a:rPr lang="en-US" dirty="0">
                <a:solidFill>
                  <a:schemeClr val="tx1"/>
                </a:solidFill>
                <a:latin typeface="Times New Roman" panose="02020603050405020304" pitchFamily="18" charset="0"/>
                <a:cs typeface="Times New Roman" panose="02020603050405020304" pitchFamily="18" charset="0"/>
              </a:rPr>
              <a:t>No association (flat)</a:t>
            </a:r>
          </a:p>
          <a:p>
            <a:pPr lvl="1"/>
            <a:r>
              <a:rPr lang="en-US" dirty="0">
                <a:solidFill>
                  <a:schemeClr val="tx1"/>
                </a:solidFill>
                <a:latin typeface="Times New Roman" panose="02020603050405020304" pitchFamily="18" charset="0"/>
                <a:cs typeface="Times New Roman" panose="02020603050405020304" pitchFamily="18" charset="0"/>
              </a:rPr>
              <a:t>Strength: Extent to which points adhere to imaginary trend line </a:t>
            </a:r>
          </a:p>
          <a:p>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29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680014-25AD-94CF-93AE-90372DAE12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EE46A-A31A-3F87-469D-4470F5E789D1}"/>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ED2F5044-7D2A-E284-D2D1-87C83EFA52E1}"/>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C95310C5-5AB0-CEE0-E12B-DD0D030B4EC4}"/>
              </a:ext>
            </a:extLst>
          </p:cNvPr>
          <p:cNvSpPr txBox="1">
            <a:spLocks noGrp="1"/>
          </p:cNvSpPr>
          <p:nvPr>
            <p:ph type="body" sz="quarter" idx="13"/>
          </p:nvPr>
        </p:nvSpPr>
        <p:spPr>
          <a:xfrm>
            <a:off x="474663" y="1222375"/>
            <a:ext cx="11620500" cy="1175706"/>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Interpreting Scatterplots</a:t>
            </a: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3" name="Picture 3">
            <a:extLst>
              <a:ext uri="{FF2B5EF4-FFF2-40B4-BE49-F238E27FC236}">
                <a16:creationId xmlns:a16="http://schemas.microsoft.com/office/drawing/2014/main" id="{AC70A0E5-FCB4-EEA7-A8EB-9325CCA29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87731" y="2187045"/>
            <a:ext cx="4038600" cy="3233737"/>
          </a:xfrm>
          <a:prstGeom prst="rect">
            <a:avLst/>
          </a:prstGeom>
          <a:noFill/>
          <a:ln/>
        </p:spPr>
      </p:pic>
      <p:sp>
        <p:nvSpPr>
          <p:cNvPr id="5" name="Rectangle 13">
            <a:extLst>
              <a:ext uri="{FF2B5EF4-FFF2-40B4-BE49-F238E27FC236}">
                <a16:creationId xmlns:a16="http://schemas.microsoft.com/office/drawing/2014/main" id="{11A4EF38-0385-86B3-B32D-68A10BCF6B88}"/>
              </a:ext>
            </a:extLst>
          </p:cNvPr>
          <p:cNvSpPr txBox="1">
            <a:spLocks noChangeArrowheads="1"/>
          </p:cNvSpPr>
          <p:nvPr/>
        </p:nvSpPr>
        <p:spPr>
          <a:xfrm>
            <a:off x="5339399" y="2318014"/>
            <a:ext cx="5929627" cy="2971800"/>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rgbClr val="172150"/>
                </a:solidFill>
                <a:latin typeface="Times" charset="0"/>
                <a:ea typeface="Times" charset="0"/>
                <a:cs typeface="Times" charset="0"/>
              </a:defRPr>
            </a:lvl1pPr>
            <a:lvl2pPr marL="742950" indent="-285750" algn="l" defTabSz="457200" rtl="0" eaLnBrk="1" latinLnBrk="0" hangingPunct="1">
              <a:spcBef>
                <a:spcPct val="20000"/>
              </a:spcBef>
              <a:buFont typeface="Arial"/>
              <a:buChar char="–"/>
              <a:defRPr sz="2800" kern="1200">
                <a:solidFill>
                  <a:srgbClr val="172150"/>
                </a:solidFill>
                <a:latin typeface="Times" charset="0"/>
                <a:ea typeface="Times" charset="0"/>
                <a:cs typeface="Times" charset="0"/>
              </a:defRPr>
            </a:lvl2pPr>
            <a:lvl3pPr marL="1143000" indent="-228600" algn="l" defTabSz="457200" rtl="0" eaLnBrk="1" latinLnBrk="0" hangingPunct="1">
              <a:spcBef>
                <a:spcPct val="20000"/>
              </a:spcBef>
              <a:buFont typeface="Arial"/>
              <a:buChar char="•"/>
              <a:defRPr sz="2400" kern="1200">
                <a:solidFill>
                  <a:srgbClr val="172150"/>
                </a:solidFill>
                <a:latin typeface="Times" charset="0"/>
                <a:ea typeface="Times" charset="0"/>
                <a:cs typeface="Times" charset="0"/>
              </a:defRPr>
            </a:lvl3pPr>
            <a:lvl4pPr marL="16002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4pPr>
            <a:lvl5pPr marL="20574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altLang="en-US" sz="2800" dirty="0">
                <a:solidFill>
                  <a:schemeClr val="tx1"/>
                </a:solidFill>
              </a:rPr>
              <a:t>Interpretation: </a:t>
            </a:r>
          </a:p>
          <a:p>
            <a:r>
              <a:rPr lang="en-US" altLang="en-US" sz="2800" dirty="0">
                <a:solidFill>
                  <a:schemeClr val="tx1"/>
                </a:solidFill>
              </a:rPr>
              <a:t>Form: linear (straight)</a:t>
            </a:r>
          </a:p>
          <a:p>
            <a:r>
              <a:rPr lang="en-US" altLang="en-US" sz="2800" dirty="0">
                <a:solidFill>
                  <a:schemeClr val="tx1"/>
                </a:solidFill>
              </a:rPr>
              <a:t>Outliers: none</a:t>
            </a:r>
          </a:p>
          <a:p>
            <a:r>
              <a:rPr lang="en-US" altLang="en-US" sz="2800" dirty="0">
                <a:solidFill>
                  <a:schemeClr val="tx1"/>
                </a:solidFill>
              </a:rPr>
              <a:t>Direction: positive</a:t>
            </a:r>
          </a:p>
          <a:p>
            <a:r>
              <a:rPr lang="en-US" altLang="en-US" sz="2800" dirty="0">
                <a:solidFill>
                  <a:schemeClr val="tx1"/>
                </a:solidFill>
              </a:rPr>
              <a:t>Strength: difficult to judge by eye</a:t>
            </a:r>
          </a:p>
        </p:txBody>
      </p:sp>
    </p:spTree>
    <p:extLst>
      <p:ext uri="{BB962C8B-B14F-4D97-AF65-F5344CB8AC3E}">
        <p14:creationId xmlns:p14="http://schemas.microsoft.com/office/powerpoint/2010/main" val="261799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25951A-B34C-ABC6-F8CF-781CD1D93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8A34B-5417-D664-B931-4799D331FD5A}"/>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28B1D1BF-8B3E-D8EB-A142-038C8BD26C5D}"/>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E432F906-5E6B-30D6-FCBB-CE0FF064B2C7}"/>
              </a:ext>
            </a:extLst>
          </p:cNvPr>
          <p:cNvSpPr txBox="1">
            <a:spLocks noGrp="1"/>
          </p:cNvSpPr>
          <p:nvPr>
            <p:ph type="body" sz="quarter" idx="13"/>
          </p:nvPr>
        </p:nvSpPr>
        <p:spPr>
          <a:xfrm>
            <a:off x="474663" y="1222375"/>
            <a:ext cx="11620500" cy="1175706"/>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Interpreting Scatterplots</a:t>
            </a: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6" name="Picture 10" descr="Picture4.png">
            <a:extLst>
              <a:ext uri="{FF2B5EF4-FFF2-40B4-BE49-F238E27FC236}">
                <a16:creationId xmlns:a16="http://schemas.microsoft.com/office/drawing/2014/main" id="{70B518A7-17AD-743C-3C49-2312BEDD9A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19667" y="2078567"/>
            <a:ext cx="4038600" cy="3789363"/>
          </a:xfrm>
          <a:prstGeom prst="rect">
            <a:avLst/>
          </a:prstGeom>
          <a:noFill/>
        </p:spPr>
      </p:pic>
      <p:sp>
        <p:nvSpPr>
          <p:cNvPr id="7" name="Rectangle 9">
            <a:extLst>
              <a:ext uri="{FF2B5EF4-FFF2-40B4-BE49-F238E27FC236}">
                <a16:creationId xmlns:a16="http://schemas.microsoft.com/office/drawing/2014/main" id="{E4593291-A6F2-FC61-3A33-992A61BD2C09}"/>
              </a:ext>
            </a:extLst>
          </p:cNvPr>
          <p:cNvSpPr txBox="1">
            <a:spLocks noChangeArrowheads="1"/>
          </p:cNvSpPr>
          <p:nvPr/>
        </p:nvSpPr>
        <p:spPr>
          <a:xfrm>
            <a:off x="5854712" y="2016082"/>
            <a:ext cx="5461001"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72150"/>
                </a:solidFill>
                <a:latin typeface="Times" charset="0"/>
                <a:ea typeface="Times" charset="0"/>
                <a:cs typeface="Times" charset="0"/>
              </a:defRPr>
            </a:lvl1pPr>
            <a:lvl2pPr marL="742950" indent="-285750" algn="l" defTabSz="457200" rtl="0" eaLnBrk="1" latinLnBrk="0" hangingPunct="1">
              <a:spcBef>
                <a:spcPct val="20000"/>
              </a:spcBef>
              <a:buFont typeface="Arial"/>
              <a:buChar char="–"/>
              <a:defRPr sz="2800" kern="1200">
                <a:solidFill>
                  <a:srgbClr val="172150"/>
                </a:solidFill>
                <a:latin typeface="Times" charset="0"/>
                <a:ea typeface="Times" charset="0"/>
                <a:cs typeface="Times" charset="0"/>
              </a:defRPr>
            </a:lvl2pPr>
            <a:lvl3pPr marL="1143000" indent="-228600" algn="l" defTabSz="457200" rtl="0" eaLnBrk="1" latinLnBrk="0" hangingPunct="1">
              <a:spcBef>
                <a:spcPct val="20000"/>
              </a:spcBef>
              <a:buFont typeface="Arial"/>
              <a:buChar char="•"/>
              <a:defRPr sz="2400" kern="1200">
                <a:solidFill>
                  <a:srgbClr val="172150"/>
                </a:solidFill>
                <a:latin typeface="Times" charset="0"/>
                <a:ea typeface="Times" charset="0"/>
                <a:cs typeface="Times" charset="0"/>
              </a:defRPr>
            </a:lvl3pPr>
            <a:lvl4pPr marL="16002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4pPr>
            <a:lvl5pPr marL="20574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altLang="en-US" sz="2800" dirty="0">
                <a:solidFill>
                  <a:schemeClr val="tx1"/>
                </a:solidFill>
              </a:rPr>
              <a:t>Interpretation: </a:t>
            </a:r>
          </a:p>
          <a:p>
            <a:r>
              <a:rPr lang="en-US" altLang="en-US" sz="2800" dirty="0">
                <a:solidFill>
                  <a:schemeClr val="tx1"/>
                </a:solidFill>
              </a:rPr>
              <a:t>Form: linear</a:t>
            </a:r>
          </a:p>
          <a:p>
            <a:r>
              <a:rPr lang="en-US" altLang="en-US" sz="2800" dirty="0">
                <a:solidFill>
                  <a:schemeClr val="tx1"/>
                </a:solidFill>
              </a:rPr>
              <a:t>Outliers: none</a:t>
            </a:r>
          </a:p>
          <a:p>
            <a:r>
              <a:rPr lang="en-US" altLang="en-US" sz="2800" dirty="0">
                <a:solidFill>
                  <a:schemeClr val="tx1"/>
                </a:solidFill>
              </a:rPr>
              <a:t>Direction: positive</a:t>
            </a:r>
          </a:p>
          <a:p>
            <a:r>
              <a:rPr lang="en-US" altLang="en-US" sz="2800" dirty="0">
                <a:solidFill>
                  <a:schemeClr val="tx1"/>
                </a:solidFill>
              </a:rPr>
              <a:t>Strength: difficult to judge by eye (looks strong)</a:t>
            </a:r>
          </a:p>
        </p:txBody>
      </p:sp>
    </p:spTree>
    <p:extLst>
      <p:ext uri="{BB962C8B-B14F-4D97-AF65-F5344CB8AC3E}">
        <p14:creationId xmlns:p14="http://schemas.microsoft.com/office/powerpoint/2010/main" val="24357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DB8540-0D52-9C7A-9129-E8FA9EDDBC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77D82-E184-29F6-EB93-952F8266FD41}"/>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D3BF12DE-2132-9064-A34C-6785EE652FB3}"/>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A9DF7180-46C3-01A0-81C2-D9ADCCEB2C6E}"/>
              </a:ext>
            </a:extLst>
          </p:cNvPr>
          <p:cNvSpPr txBox="1">
            <a:spLocks noGrp="1"/>
          </p:cNvSpPr>
          <p:nvPr>
            <p:ph type="body" sz="quarter" idx="13"/>
          </p:nvPr>
        </p:nvSpPr>
        <p:spPr>
          <a:xfrm>
            <a:off x="474663" y="1222375"/>
            <a:ext cx="11620500" cy="1175706"/>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Interpreting Scatterplots</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Rectangle 9">
            <a:extLst>
              <a:ext uri="{FF2B5EF4-FFF2-40B4-BE49-F238E27FC236}">
                <a16:creationId xmlns:a16="http://schemas.microsoft.com/office/drawing/2014/main" id="{ECF4611D-A790-378F-635D-2AC7EF59E3AD}"/>
              </a:ext>
            </a:extLst>
          </p:cNvPr>
          <p:cNvSpPr txBox="1">
            <a:spLocks noChangeArrowheads="1"/>
          </p:cNvSpPr>
          <p:nvPr/>
        </p:nvSpPr>
        <p:spPr>
          <a:xfrm>
            <a:off x="5854712" y="2016082"/>
            <a:ext cx="5461001"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72150"/>
                </a:solidFill>
                <a:latin typeface="Times" charset="0"/>
                <a:ea typeface="Times" charset="0"/>
                <a:cs typeface="Times" charset="0"/>
              </a:defRPr>
            </a:lvl1pPr>
            <a:lvl2pPr marL="742950" indent="-285750" algn="l" defTabSz="457200" rtl="0" eaLnBrk="1" latinLnBrk="0" hangingPunct="1">
              <a:spcBef>
                <a:spcPct val="20000"/>
              </a:spcBef>
              <a:buFont typeface="Arial"/>
              <a:buChar char="–"/>
              <a:defRPr sz="2800" kern="1200">
                <a:solidFill>
                  <a:srgbClr val="172150"/>
                </a:solidFill>
                <a:latin typeface="Times" charset="0"/>
                <a:ea typeface="Times" charset="0"/>
                <a:cs typeface="Times" charset="0"/>
              </a:defRPr>
            </a:lvl2pPr>
            <a:lvl3pPr marL="1143000" indent="-228600" algn="l" defTabSz="457200" rtl="0" eaLnBrk="1" latinLnBrk="0" hangingPunct="1">
              <a:spcBef>
                <a:spcPct val="20000"/>
              </a:spcBef>
              <a:buFont typeface="Arial"/>
              <a:buChar char="•"/>
              <a:defRPr sz="2400" kern="1200">
                <a:solidFill>
                  <a:srgbClr val="172150"/>
                </a:solidFill>
                <a:latin typeface="Times" charset="0"/>
                <a:ea typeface="Times" charset="0"/>
                <a:cs typeface="Times" charset="0"/>
              </a:defRPr>
            </a:lvl3pPr>
            <a:lvl4pPr marL="16002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4pPr>
            <a:lvl5pPr marL="20574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altLang="en-US" sz="2800" dirty="0">
                <a:solidFill>
                  <a:schemeClr val="tx1"/>
                </a:solidFill>
              </a:rPr>
              <a:t>Interpretation: </a:t>
            </a:r>
          </a:p>
          <a:p>
            <a:r>
              <a:rPr lang="en-US" altLang="en-US" sz="2800" dirty="0">
                <a:solidFill>
                  <a:schemeClr val="tx1"/>
                </a:solidFill>
              </a:rPr>
              <a:t>Form: linear</a:t>
            </a:r>
          </a:p>
          <a:p>
            <a:r>
              <a:rPr lang="en-US" altLang="en-US" sz="2800" dirty="0">
                <a:solidFill>
                  <a:schemeClr val="tx1"/>
                </a:solidFill>
              </a:rPr>
              <a:t>Outliers: none</a:t>
            </a:r>
          </a:p>
          <a:p>
            <a:r>
              <a:rPr lang="en-US" altLang="en-US" sz="2800" dirty="0">
                <a:solidFill>
                  <a:schemeClr val="tx1"/>
                </a:solidFill>
              </a:rPr>
              <a:t>Direction: negative</a:t>
            </a:r>
          </a:p>
          <a:p>
            <a:r>
              <a:rPr lang="en-US" altLang="en-US" sz="2800" dirty="0">
                <a:solidFill>
                  <a:schemeClr val="tx1"/>
                </a:solidFill>
              </a:rPr>
              <a:t>Strength: difficult to judge by eye (looks moderate)</a:t>
            </a:r>
          </a:p>
        </p:txBody>
      </p:sp>
      <p:pic>
        <p:nvPicPr>
          <p:cNvPr id="3" name="Picture 6" descr="Picture3.png">
            <a:extLst>
              <a:ext uri="{FF2B5EF4-FFF2-40B4-BE49-F238E27FC236}">
                <a16:creationId xmlns:a16="http://schemas.microsoft.com/office/drawing/2014/main" id="{36A3AB27-C0AC-93F4-D42E-BED32CE6F8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29720" y="2082800"/>
            <a:ext cx="4038600" cy="3552825"/>
          </a:xfrm>
          <a:prstGeom prst="rect">
            <a:avLst/>
          </a:prstGeom>
          <a:noFill/>
        </p:spPr>
      </p:pic>
    </p:spTree>
    <p:extLst>
      <p:ext uri="{BB962C8B-B14F-4D97-AF65-F5344CB8AC3E}">
        <p14:creationId xmlns:p14="http://schemas.microsoft.com/office/powerpoint/2010/main" val="88422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C86294-A504-CE1C-7210-8D7BCBC256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781BA-DE34-47F8-C929-A953E2A98476}"/>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Correlation</a:t>
            </a:r>
          </a:p>
        </p:txBody>
      </p:sp>
      <p:sp>
        <p:nvSpPr>
          <p:cNvPr id="4" name="Slide Number Placeholder 3">
            <a:extLst>
              <a:ext uri="{FF2B5EF4-FFF2-40B4-BE49-F238E27FC236}">
                <a16:creationId xmlns:a16="http://schemas.microsoft.com/office/drawing/2014/main" id="{E43386DB-B9DE-1B0D-2387-DD9FAE914F42}"/>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 Placeholder 7">
            <a:extLst>
              <a:ext uri="{FF2B5EF4-FFF2-40B4-BE49-F238E27FC236}">
                <a16:creationId xmlns:a16="http://schemas.microsoft.com/office/drawing/2014/main" id="{E02F0595-F6C4-D4ED-E54E-EB6738204AD8}"/>
              </a:ext>
            </a:extLst>
          </p:cNvPr>
          <p:cNvSpPr txBox="1">
            <a:spLocks noGrp="1"/>
          </p:cNvSpPr>
          <p:nvPr>
            <p:ph type="body" sz="quarter" idx="13"/>
          </p:nvPr>
        </p:nvSpPr>
        <p:spPr>
          <a:xfrm>
            <a:off x="474663" y="1222375"/>
            <a:ext cx="11620500" cy="1175706"/>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Interpreting Scatterplots</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Rectangle 9">
            <a:extLst>
              <a:ext uri="{FF2B5EF4-FFF2-40B4-BE49-F238E27FC236}">
                <a16:creationId xmlns:a16="http://schemas.microsoft.com/office/drawing/2014/main" id="{6FC5CF8E-3707-A475-2F2C-6A49F39952AB}"/>
              </a:ext>
            </a:extLst>
          </p:cNvPr>
          <p:cNvSpPr txBox="1">
            <a:spLocks noChangeArrowheads="1"/>
          </p:cNvSpPr>
          <p:nvPr/>
        </p:nvSpPr>
        <p:spPr>
          <a:xfrm>
            <a:off x="5854712" y="2016082"/>
            <a:ext cx="5461001"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72150"/>
                </a:solidFill>
                <a:latin typeface="Times" charset="0"/>
                <a:ea typeface="Times" charset="0"/>
                <a:cs typeface="Times" charset="0"/>
              </a:defRPr>
            </a:lvl1pPr>
            <a:lvl2pPr marL="742950" indent="-285750" algn="l" defTabSz="457200" rtl="0" eaLnBrk="1" latinLnBrk="0" hangingPunct="1">
              <a:spcBef>
                <a:spcPct val="20000"/>
              </a:spcBef>
              <a:buFont typeface="Arial"/>
              <a:buChar char="–"/>
              <a:defRPr sz="2800" kern="1200">
                <a:solidFill>
                  <a:srgbClr val="172150"/>
                </a:solidFill>
                <a:latin typeface="Times" charset="0"/>
                <a:ea typeface="Times" charset="0"/>
                <a:cs typeface="Times" charset="0"/>
              </a:defRPr>
            </a:lvl2pPr>
            <a:lvl3pPr marL="1143000" indent="-228600" algn="l" defTabSz="457200" rtl="0" eaLnBrk="1" latinLnBrk="0" hangingPunct="1">
              <a:spcBef>
                <a:spcPct val="20000"/>
              </a:spcBef>
              <a:buFont typeface="Arial"/>
              <a:buChar char="•"/>
              <a:defRPr sz="2400" kern="1200">
                <a:solidFill>
                  <a:srgbClr val="172150"/>
                </a:solidFill>
                <a:latin typeface="Times" charset="0"/>
                <a:ea typeface="Times" charset="0"/>
                <a:cs typeface="Times" charset="0"/>
              </a:defRPr>
            </a:lvl3pPr>
            <a:lvl4pPr marL="16002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4pPr>
            <a:lvl5pPr marL="20574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altLang="en-US" sz="2800" dirty="0">
                <a:solidFill>
                  <a:schemeClr val="tx1"/>
                </a:solidFill>
              </a:rPr>
              <a:t>Interpretation: </a:t>
            </a:r>
          </a:p>
          <a:p>
            <a:r>
              <a:rPr lang="en-US" altLang="en-US" sz="2800" dirty="0">
                <a:solidFill>
                  <a:schemeClr val="tx1"/>
                </a:solidFill>
              </a:rPr>
              <a:t>Form: linear(?)</a:t>
            </a:r>
          </a:p>
          <a:p>
            <a:r>
              <a:rPr lang="en-US" altLang="en-US" sz="2800" dirty="0">
                <a:solidFill>
                  <a:schemeClr val="tx1"/>
                </a:solidFill>
              </a:rPr>
              <a:t>Outliers: none</a:t>
            </a:r>
          </a:p>
          <a:p>
            <a:r>
              <a:rPr lang="en-US" altLang="en-US" sz="2800" dirty="0">
                <a:solidFill>
                  <a:schemeClr val="tx1"/>
                </a:solidFill>
              </a:rPr>
              <a:t>Direction: negative</a:t>
            </a:r>
          </a:p>
          <a:p>
            <a:r>
              <a:rPr lang="en-US" altLang="en-US" sz="2800" dirty="0">
                <a:solidFill>
                  <a:schemeClr val="tx1"/>
                </a:solidFill>
              </a:rPr>
              <a:t>Strength: difficult to judge by eye (looks weak)</a:t>
            </a:r>
          </a:p>
        </p:txBody>
      </p:sp>
      <p:pic>
        <p:nvPicPr>
          <p:cNvPr id="5" name="Picture 6" descr="Picture1.png">
            <a:extLst>
              <a:ext uri="{FF2B5EF4-FFF2-40B4-BE49-F238E27FC236}">
                <a16:creationId xmlns:a16="http://schemas.microsoft.com/office/drawing/2014/main" id="{619ECAFB-D472-6D11-E381-4502C53467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19667" y="2016082"/>
            <a:ext cx="4038600" cy="3767137"/>
          </a:xfrm>
          <a:prstGeom prst="rect">
            <a:avLst/>
          </a:prstGeom>
          <a:noFill/>
        </p:spPr>
      </p:pic>
    </p:spTree>
    <p:extLst>
      <p:ext uri="{BB962C8B-B14F-4D97-AF65-F5344CB8AC3E}">
        <p14:creationId xmlns:p14="http://schemas.microsoft.com/office/powerpoint/2010/main" val="179205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uncg-ppt-whitebgrd-fullnamelogo">
  <a:themeElements>
    <a:clrScheme name="UNCG color palette">
      <a:dk1>
        <a:sysClr val="windowText" lastClr="000000"/>
      </a:dk1>
      <a:lt1>
        <a:sysClr val="window" lastClr="FFFFFF"/>
      </a:lt1>
      <a:dk2>
        <a:srgbClr val="1F497D"/>
      </a:dk2>
      <a:lt2>
        <a:srgbClr val="CCCCAA"/>
      </a:lt2>
      <a:accent1>
        <a:srgbClr val="336699"/>
      </a:accent1>
      <a:accent2>
        <a:srgbClr val="991122"/>
      </a:accent2>
      <a:accent3>
        <a:srgbClr val="AAEEBB"/>
      </a:accent3>
      <a:accent4>
        <a:srgbClr val="FFCC00"/>
      </a:accent4>
      <a:accent5>
        <a:srgbClr val="77CCBB"/>
      </a:accent5>
      <a:accent6>
        <a:srgbClr val="CC6633"/>
      </a:accent6>
      <a:hlink>
        <a:srgbClr val="72839A"/>
      </a:hlink>
      <a:folHlink>
        <a:srgbClr val="72839A"/>
      </a:folHlink>
    </a:clrScheme>
    <a:fontScheme name="UNCG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uncg-ppt-whitebgrd-fullnamelogo</Template>
  <TotalTime>11548</TotalTime>
  <Words>2861</Words>
  <Application>Microsoft Office PowerPoint</Application>
  <PresentationFormat>Widescreen</PresentationFormat>
  <Paragraphs>454</Paragraphs>
  <Slides>48</Slides>
  <Notes>48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48</vt:i4>
      </vt:variant>
    </vt:vector>
  </HeadingPairs>
  <TitlesOfParts>
    <vt:vector size="62" baseType="lpstr">
      <vt:lpstr>SlabTallX-Medium</vt:lpstr>
      <vt:lpstr>Times</vt:lpstr>
      <vt:lpstr>Arial</vt:lpstr>
      <vt:lpstr>Calibri</vt:lpstr>
      <vt:lpstr>Calibri Light</vt:lpstr>
      <vt:lpstr>Cambria Math</vt:lpstr>
      <vt:lpstr>Georgia</vt:lpstr>
      <vt:lpstr>Lato Regular</vt:lpstr>
      <vt:lpstr>Symbol</vt:lpstr>
      <vt:lpstr>Times New Roman</vt:lpstr>
      <vt:lpstr>Verdana</vt:lpstr>
      <vt:lpstr>Wingdings</vt:lpstr>
      <vt:lpstr>uncg-ppt-whitebgrd-fullnamelogo</vt:lpstr>
      <vt:lpstr>Custom Design</vt:lpstr>
      <vt:lpstr>Statistics in Data Science</vt:lpstr>
      <vt:lpstr>Correlation</vt:lpstr>
      <vt:lpstr>Correlation</vt:lpstr>
      <vt:lpstr>Correlation</vt:lpstr>
      <vt:lpstr>Correlation</vt:lpstr>
      <vt:lpstr>Correlation</vt:lpstr>
      <vt:lpstr>Correlation</vt:lpstr>
      <vt:lpstr>Correlation</vt:lpstr>
      <vt:lpstr>Correlation</vt:lpstr>
      <vt:lpstr>Correlation</vt:lpstr>
      <vt:lpstr>Correlation</vt:lpstr>
      <vt:lpstr>Correlation</vt:lpstr>
      <vt:lpstr>Correlation</vt:lpstr>
      <vt:lpstr>Correlation</vt:lpstr>
      <vt:lpstr>Correlation</vt:lpstr>
      <vt:lpstr>Correlation</vt:lpstr>
      <vt:lpstr>Correlation</vt:lpstr>
      <vt:lpstr>Correlation</vt:lpstr>
      <vt:lpstr>Correlation</vt:lpstr>
      <vt:lpstr>PowerPoint Presentation</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lpstr>Hypothesis Testing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 Jung</dc:creator>
  <cp:lastModifiedBy>xiaochen li</cp:lastModifiedBy>
  <cp:revision>2</cp:revision>
  <cp:lastPrinted>2019-04-08T20:38:29Z</cp:lastPrinted>
  <dcterms:created xsi:type="dcterms:W3CDTF">2017-07-31T14:54:53Z</dcterms:created>
  <dcterms:modified xsi:type="dcterms:W3CDTF">2026-03-22T00:42:32Z</dcterms:modified>
</cp:coreProperties>
</file>