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3" r:id="rId2"/>
  </p:sldMasterIdLst>
  <p:notesMasterIdLst>
    <p:notesMasterId r:id="rId32"/>
  </p:notesMasterIdLst>
  <p:handoutMasterIdLst>
    <p:handoutMasterId r:id="rId33"/>
  </p:handoutMasterIdLst>
  <p:sldIdLst>
    <p:sldId id="256" r:id="rId3"/>
    <p:sldId id="323" r:id="rId4"/>
    <p:sldId id="324" r:id="rId5"/>
    <p:sldId id="325" r:id="rId6"/>
    <p:sldId id="327" r:id="rId7"/>
    <p:sldId id="326" r:id="rId8"/>
    <p:sldId id="328" r:id="rId9"/>
    <p:sldId id="330" r:id="rId10"/>
    <p:sldId id="329" r:id="rId11"/>
    <p:sldId id="331" r:id="rId12"/>
    <p:sldId id="332" r:id="rId13"/>
    <p:sldId id="350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33" r:id="rId22"/>
    <p:sldId id="334" r:id="rId23"/>
    <p:sldId id="335" r:id="rId24"/>
    <p:sldId id="336" r:id="rId25"/>
    <p:sldId id="337" r:id="rId26"/>
    <p:sldId id="338" r:id="rId27"/>
    <p:sldId id="340" r:id="rId28"/>
    <p:sldId id="341" r:id="rId29"/>
    <p:sldId id="342" r:id="rId30"/>
    <p:sldId id="33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72150"/>
    <a:srgbClr val="C0B81F"/>
    <a:srgbClr val="C0C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11BA3B-EB9F-4325-B42B-B679FC1685AA}" v="93" dt="2026-03-20T01:18:54.509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51" autoAdjust="0"/>
  </p:normalViewPr>
  <p:slideViewPr>
    <p:cSldViewPr snapToGrid="0">
      <p:cViewPr varScale="1">
        <p:scale>
          <a:sx n="77" d="100"/>
          <a:sy n="77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chen li" userId="50b582a8adf77086" providerId="LiveId" clId="{2DCB8833-03DD-462D-BAEC-CDCBEB4BF051}"/>
    <pc:docChg chg="custSel addSld modSld">
      <pc:chgData name="xiaochen li" userId="50b582a8adf77086" providerId="LiveId" clId="{2DCB8833-03DD-462D-BAEC-CDCBEB4BF051}" dt="2026-02-06T20:29:00.653" v="392" actId="20577"/>
      <pc:docMkLst>
        <pc:docMk/>
      </pc:docMkLst>
      <pc:sldChg chg="addSp delSp">
        <pc:chgData name="xiaochen li" userId="50b582a8adf77086" providerId="LiveId" clId="{2DCB8833-03DD-462D-BAEC-CDCBEB4BF051}" dt="2026-02-06T20:01:57.679" v="2" actId="478"/>
        <pc:sldMkLst>
          <pc:docMk/>
          <pc:sldMk cId="2985074771" sldId="275"/>
        </pc:sldMkLst>
      </pc:sldChg>
      <pc:sldChg chg="modNotesTx">
        <pc:chgData name="xiaochen li" userId="50b582a8adf77086" providerId="LiveId" clId="{2DCB8833-03DD-462D-BAEC-CDCBEB4BF051}" dt="2026-02-06T20:29:00.653" v="392" actId="20577"/>
        <pc:sldMkLst>
          <pc:docMk/>
          <pc:sldMk cId="2078028810" sldId="278"/>
        </pc:sldMkLst>
      </pc:sldChg>
      <pc:sldChg chg="addSp delSp modSp add mod">
        <pc:chgData name="xiaochen li" userId="50b582a8adf77086" providerId="LiveId" clId="{2DCB8833-03DD-462D-BAEC-CDCBEB4BF051}" dt="2026-02-06T20:03:15.055" v="37" actId="1076"/>
        <pc:sldMkLst>
          <pc:docMk/>
          <pc:sldMk cId="113471710" sldId="284"/>
        </pc:sldMkLst>
      </pc:sldChg>
    </pc:docChg>
  </pc:docChgLst>
  <pc:docChgLst>
    <pc:chgData name="xiaochen li" userId="50b582a8adf77086" providerId="LiveId" clId="{7BF898FD-EC71-43B2-95BF-1596FB7168DD}"/>
    <pc:docChg chg="undo custSel addSld delSld modSld sldOrd">
      <pc:chgData name="xiaochen li" userId="50b582a8adf77086" providerId="LiveId" clId="{7BF898FD-EC71-43B2-95BF-1596FB7168DD}" dt="2026-03-11T18:55:43.703" v="1937" actId="20577"/>
      <pc:docMkLst>
        <pc:docMk/>
      </pc:docMkLst>
      <pc:sldChg chg="addSp delSp modSp mod modNotesTx">
        <pc:chgData name="xiaochen li" userId="50b582a8adf77086" providerId="LiveId" clId="{7BF898FD-EC71-43B2-95BF-1596FB7168DD}" dt="2026-03-10T02:11:59.299" v="130" actId="1076"/>
        <pc:sldMkLst>
          <pc:docMk/>
          <pc:sldMk cId="2985074771" sldId="275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1774562086" sldId="276"/>
        </pc:sldMkLst>
      </pc:sldChg>
      <pc:sldChg chg="addSp delSp modSp add mod modNotesTx">
        <pc:chgData name="xiaochen li" userId="50b582a8adf77086" providerId="LiveId" clId="{7BF898FD-EC71-43B2-95BF-1596FB7168DD}" dt="2026-03-10T02:14:26.982" v="144" actId="14100"/>
        <pc:sldMkLst>
          <pc:docMk/>
          <pc:sldMk cId="3805859953" sldId="276"/>
        </pc:sldMkLst>
      </pc:sldChg>
      <pc:sldChg chg="addSp delSp modSp add mod">
        <pc:chgData name="xiaochen li" userId="50b582a8adf77086" providerId="LiveId" clId="{7BF898FD-EC71-43B2-95BF-1596FB7168DD}" dt="2026-03-10T02:17:18.841" v="169"/>
        <pc:sldMkLst>
          <pc:docMk/>
          <pc:sldMk cId="722146026" sldId="277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220329123" sldId="277"/>
        </pc:sldMkLst>
      </pc:sldChg>
      <pc:sldChg chg="addSp delSp modSp add mod">
        <pc:chgData name="xiaochen li" userId="50b582a8adf77086" providerId="LiveId" clId="{7BF898FD-EC71-43B2-95BF-1596FB7168DD}" dt="2026-03-10T02:20:26.140" v="185" actId="14100"/>
        <pc:sldMkLst>
          <pc:docMk/>
          <pc:sldMk cId="689148630" sldId="278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155030978" sldId="278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1857997047" sldId="279"/>
        </pc:sldMkLst>
      </pc:sldChg>
      <pc:sldChg chg="addSp modSp add mod">
        <pc:chgData name="xiaochen li" userId="50b582a8adf77086" providerId="LiveId" clId="{7BF898FD-EC71-43B2-95BF-1596FB7168DD}" dt="2026-03-10T02:31:30.979" v="225" actId="15"/>
        <pc:sldMkLst>
          <pc:docMk/>
          <pc:sldMk cId="3815393613" sldId="279"/>
        </pc:sldMkLst>
      </pc:sldChg>
      <pc:sldChg chg="modSp add mod">
        <pc:chgData name="xiaochen li" userId="50b582a8adf77086" providerId="LiveId" clId="{7BF898FD-EC71-43B2-95BF-1596FB7168DD}" dt="2026-03-10T16:19:00.234" v="238" actId="27636"/>
        <pc:sldMkLst>
          <pc:docMk/>
          <pc:sldMk cId="380042448" sldId="280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1332276772" sldId="280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426285149" sldId="281"/>
        </pc:sldMkLst>
      </pc:sldChg>
      <pc:sldChg chg="addSp delSp modSp add mod">
        <pc:chgData name="xiaochen li" userId="50b582a8adf77086" providerId="LiveId" clId="{7BF898FD-EC71-43B2-95BF-1596FB7168DD}" dt="2026-03-10T16:28:14.883" v="283" actId="1076"/>
        <pc:sldMkLst>
          <pc:docMk/>
          <pc:sldMk cId="4210421177" sldId="281"/>
        </pc:sldMkLst>
      </pc:sldChg>
      <pc:sldChg chg="modSp add del mod">
        <pc:chgData name="xiaochen li" userId="50b582a8adf77086" providerId="LiveId" clId="{7BF898FD-EC71-43B2-95BF-1596FB7168DD}" dt="2026-03-11T18:33:58.033" v="1807" actId="47"/>
        <pc:sldMkLst>
          <pc:docMk/>
          <pc:sldMk cId="3831764598" sldId="282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4228551924" sldId="282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1361813764" sldId="283"/>
        </pc:sldMkLst>
      </pc:sldChg>
      <pc:sldChg chg="addSp delSp modSp add mod">
        <pc:chgData name="xiaochen li" userId="50b582a8adf77086" providerId="LiveId" clId="{7BF898FD-EC71-43B2-95BF-1596FB7168DD}" dt="2026-03-10T16:59:08.115" v="417" actId="1076"/>
        <pc:sldMkLst>
          <pc:docMk/>
          <pc:sldMk cId="3943784920" sldId="283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629327773" sldId="284"/>
        </pc:sldMkLst>
      </pc:sldChg>
      <pc:sldChg chg="addSp delSp modSp add mod">
        <pc:chgData name="xiaochen li" userId="50b582a8adf77086" providerId="LiveId" clId="{7BF898FD-EC71-43B2-95BF-1596FB7168DD}" dt="2026-03-10T17:00:12.551" v="439" actId="1076"/>
        <pc:sldMkLst>
          <pc:docMk/>
          <pc:sldMk cId="3004168355" sldId="284"/>
        </pc:sldMkLst>
      </pc:sldChg>
      <pc:sldChg chg="modSp add mod">
        <pc:chgData name="xiaochen li" userId="50b582a8adf77086" providerId="LiveId" clId="{7BF898FD-EC71-43B2-95BF-1596FB7168DD}" dt="2026-03-11T02:43:50.475" v="1281" actId="207"/>
        <pc:sldMkLst>
          <pc:docMk/>
          <pc:sldMk cId="678267862" sldId="285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445318265" sldId="285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39043416" sldId="286"/>
        </pc:sldMkLst>
      </pc:sldChg>
      <pc:sldChg chg="modSp add mod">
        <pc:chgData name="xiaochen li" userId="50b582a8adf77086" providerId="LiveId" clId="{7BF898FD-EC71-43B2-95BF-1596FB7168DD}" dt="2026-03-10T17:01:15.371" v="446" actId="113"/>
        <pc:sldMkLst>
          <pc:docMk/>
          <pc:sldMk cId="3134207589" sldId="286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09347786" sldId="287"/>
        </pc:sldMkLst>
      </pc:sldChg>
      <pc:sldChg chg="modSp add mod">
        <pc:chgData name="xiaochen li" userId="50b582a8adf77086" providerId="LiveId" clId="{7BF898FD-EC71-43B2-95BF-1596FB7168DD}" dt="2026-03-11T02:44:00.628" v="1282" actId="207"/>
        <pc:sldMkLst>
          <pc:docMk/>
          <pc:sldMk cId="975261200" sldId="287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1411425021" sldId="288"/>
        </pc:sldMkLst>
      </pc:sldChg>
      <pc:sldChg chg="addSp modSp add mod">
        <pc:chgData name="xiaochen li" userId="50b582a8adf77086" providerId="LiveId" clId="{7BF898FD-EC71-43B2-95BF-1596FB7168DD}" dt="2026-03-10T17:24:52.664" v="604" actId="1076"/>
        <pc:sldMkLst>
          <pc:docMk/>
          <pc:sldMk cId="3277798992" sldId="288"/>
        </pc:sldMkLst>
      </pc:sldChg>
      <pc:sldChg chg="addSp delSp modSp add mod modNotesTx">
        <pc:chgData name="xiaochen li" userId="50b582a8adf77086" providerId="LiveId" clId="{7BF898FD-EC71-43B2-95BF-1596FB7168DD}" dt="2026-03-10T17:29:38.181" v="690" actId="20577"/>
        <pc:sldMkLst>
          <pc:docMk/>
          <pc:sldMk cId="2039430743" sldId="289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543513778" sldId="289"/>
        </pc:sldMkLst>
      </pc:sldChg>
      <pc:sldChg chg="modSp add mod">
        <pc:chgData name="xiaochen li" userId="50b582a8adf77086" providerId="LiveId" clId="{7BF898FD-EC71-43B2-95BF-1596FB7168DD}" dt="2026-03-11T02:44:13.566" v="1283" actId="207"/>
        <pc:sldMkLst>
          <pc:docMk/>
          <pc:sldMk cId="1997337309" sldId="290"/>
        </pc:sldMkLst>
      </pc:sldChg>
      <pc:sldChg chg="add del">
        <pc:chgData name="xiaochen li" userId="50b582a8adf77086" providerId="LiveId" clId="{7BF898FD-EC71-43B2-95BF-1596FB7168DD}" dt="2026-03-10T17:28:27.311" v="629" actId="47"/>
        <pc:sldMkLst>
          <pc:docMk/>
          <pc:sldMk cId="2058710579" sldId="290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620625235" sldId="290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391935298" sldId="291"/>
        </pc:sldMkLst>
      </pc:sldChg>
      <pc:sldChg chg="modSp add mod">
        <pc:chgData name="xiaochen li" userId="50b582a8adf77086" providerId="LiveId" clId="{7BF898FD-EC71-43B2-95BF-1596FB7168DD}" dt="2026-03-11T02:44:18.391" v="1284" actId="207"/>
        <pc:sldMkLst>
          <pc:docMk/>
          <pc:sldMk cId="4064590668" sldId="291"/>
        </pc:sldMkLst>
      </pc:sldChg>
      <pc:sldChg chg="addSp modSp add mod">
        <pc:chgData name="xiaochen li" userId="50b582a8adf77086" providerId="LiveId" clId="{7BF898FD-EC71-43B2-95BF-1596FB7168DD}" dt="2026-03-11T02:44:30.985" v="1286" actId="207"/>
        <pc:sldMkLst>
          <pc:docMk/>
          <pc:sldMk cId="1205687514" sldId="292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204941560" sldId="292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529966272" sldId="293"/>
        </pc:sldMkLst>
      </pc:sldChg>
      <pc:sldChg chg="modSp add mod">
        <pc:chgData name="xiaochen li" userId="50b582a8adf77086" providerId="LiveId" clId="{7BF898FD-EC71-43B2-95BF-1596FB7168DD}" dt="2026-03-11T02:44:25.078" v="1285" actId="207"/>
        <pc:sldMkLst>
          <pc:docMk/>
          <pc:sldMk cId="4209790152" sldId="293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702303357" sldId="294"/>
        </pc:sldMkLst>
      </pc:sldChg>
      <pc:sldChg chg="delSp modSp add mod modNotesTx">
        <pc:chgData name="xiaochen li" userId="50b582a8adf77086" providerId="LiveId" clId="{7BF898FD-EC71-43B2-95BF-1596FB7168DD}" dt="2026-03-11T02:44:37.258" v="1287" actId="207"/>
        <pc:sldMkLst>
          <pc:docMk/>
          <pc:sldMk cId="1702240822" sldId="294"/>
        </pc:sldMkLst>
      </pc:sldChg>
      <pc:sldChg chg="addSp delSp modSp add mod modNotesTx">
        <pc:chgData name="xiaochen li" userId="50b582a8adf77086" providerId="LiveId" clId="{7BF898FD-EC71-43B2-95BF-1596FB7168DD}" dt="2026-03-10T17:51:45.135" v="821" actId="1076"/>
        <pc:sldMkLst>
          <pc:docMk/>
          <pc:sldMk cId="278649767" sldId="295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572821709" sldId="295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439529151" sldId="296"/>
        </pc:sldMkLst>
      </pc:sldChg>
      <pc:sldChg chg="addSp delSp modSp add mod">
        <pc:chgData name="xiaochen li" userId="50b582a8adf77086" providerId="LiveId" clId="{7BF898FD-EC71-43B2-95BF-1596FB7168DD}" dt="2026-03-10T17:52:21.113" v="832" actId="1076"/>
        <pc:sldMkLst>
          <pc:docMk/>
          <pc:sldMk cId="1784910366" sldId="296"/>
        </pc:sldMkLst>
      </pc:sldChg>
      <pc:sldChg chg="addSp delSp modSp add mod">
        <pc:chgData name="xiaochen li" userId="50b582a8adf77086" providerId="LiveId" clId="{7BF898FD-EC71-43B2-95BF-1596FB7168DD}" dt="2026-03-10T17:58:45.595" v="840" actId="21"/>
        <pc:sldMkLst>
          <pc:docMk/>
          <pc:sldMk cId="1028810270" sldId="297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426055124" sldId="297"/>
        </pc:sldMkLst>
      </pc:sldChg>
      <pc:sldChg chg="addSp delSp modSp add mod">
        <pc:chgData name="xiaochen li" userId="50b582a8adf77086" providerId="LiveId" clId="{7BF898FD-EC71-43B2-95BF-1596FB7168DD}" dt="2026-03-10T18:00:18.477" v="856" actId="1076"/>
        <pc:sldMkLst>
          <pc:docMk/>
          <pc:sldMk cId="640633468" sldId="298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1529838782" sldId="298"/>
        </pc:sldMkLst>
      </pc:sldChg>
      <pc:sldChg chg="addSp delSp modSp add del mod">
        <pc:chgData name="xiaochen li" userId="50b582a8adf77086" providerId="LiveId" clId="{7BF898FD-EC71-43B2-95BF-1596FB7168DD}" dt="2026-03-11T02:32:34.530" v="1263" actId="47"/>
        <pc:sldMkLst>
          <pc:docMk/>
          <pc:sldMk cId="323026851" sldId="299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025390920" sldId="299"/>
        </pc:sldMkLst>
      </pc:sldChg>
      <pc:sldChg chg="delSp modSp add del mod">
        <pc:chgData name="xiaochen li" userId="50b582a8adf77086" providerId="LiveId" clId="{7BF898FD-EC71-43B2-95BF-1596FB7168DD}" dt="2026-03-10T17:59:25.403" v="850" actId="47"/>
        <pc:sldMkLst>
          <pc:docMk/>
          <pc:sldMk cId="3390214249" sldId="299"/>
        </pc:sldMkLst>
      </pc:sldChg>
      <pc:sldChg chg="delSp add del mod">
        <pc:chgData name="xiaochen li" userId="50b582a8adf77086" providerId="LiveId" clId="{7BF898FD-EC71-43B2-95BF-1596FB7168DD}" dt="2026-03-11T01:51:44.757" v="898" actId="47"/>
        <pc:sldMkLst>
          <pc:docMk/>
          <pc:sldMk cId="2347892129" sldId="300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481631397" sldId="300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641116449" sldId="301"/>
        </pc:sldMkLst>
      </pc:sldChg>
      <pc:sldChg chg="addSp delSp modSp add mod">
        <pc:chgData name="xiaochen li" userId="50b582a8adf77086" providerId="LiveId" clId="{7BF898FD-EC71-43B2-95BF-1596FB7168DD}" dt="2026-03-11T02:32:19.775" v="1261"/>
        <pc:sldMkLst>
          <pc:docMk/>
          <pc:sldMk cId="3318376418" sldId="301"/>
        </pc:sldMkLst>
      </pc:sldChg>
      <pc:sldChg chg="delSp modSp add mod">
        <pc:chgData name="xiaochen li" userId="50b582a8adf77086" providerId="LiveId" clId="{7BF898FD-EC71-43B2-95BF-1596FB7168DD}" dt="2026-03-11T02:33:38.858" v="1265"/>
        <pc:sldMkLst>
          <pc:docMk/>
          <pc:sldMk cId="714519064" sldId="302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124176489" sldId="302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88812590" sldId="303"/>
        </pc:sldMkLst>
      </pc:sldChg>
      <pc:sldChg chg="addSp modSp add mod">
        <pc:chgData name="xiaochen li" userId="50b582a8adf77086" providerId="LiveId" clId="{7BF898FD-EC71-43B2-95BF-1596FB7168DD}" dt="2026-03-11T14:33:02.834" v="1445"/>
        <pc:sldMkLst>
          <pc:docMk/>
          <pc:sldMk cId="3861758395" sldId="303"/>
        </pc:sldMkLst>
      </pc:sldChg>
      <pc:sldChg chg="addSp delSp modSp add mod">
        <pc:chgData name="xiaochen li" userId="50b582a8adf77086" providerId="LiveId" clId="{7BF898FD-EC71-43B2-95BF-1596FB7168DD}" dt="2026-03-11T14:33:04.880" v="1446"/>
        <pc:sldMkLst>
          <pc:docMk/>
          <pc:sldMk cId="1873389744" sldId="304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316048544" sldId="304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398532182" sldId="305"/>
        </pc:sldMkLst>
      </pc:sldChg>
      <pc:sldChg chg="modSp add">
        <pc:chgData name="xiaochen li" userId="50b582a8adf77086" providerId="LiveId" clId="{7BF898FD-EC71-43B2-95BF-1596FB7168DD}" dt="2026-03-11T02:32:24.834" v="1262"/>
        <pc:sldMkLst>
          <pc:docMk/>
          <pc:sldMk cId="1027802366" sldId="305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019750376" sldId="306"/>
        </pc:sldMkLst>
      </pc:sldChg>
      <pc:sldChg chg="addSp delSp modSp add mod">
        <pc:chgData name="xiaochen li" userId="50b582a8adf77086" providerId="LiveId" clId="{7BF898FD-EC71-43B2-95BF-1596FB7168DD}" dt="2026-03-11T02:32:15.125" v="1260"/>
        <pc:sldMkLst>
          <pc:docMk/>
          <pc:sldMk cId="2285715880" sldId="306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1170728818" sldId="307"/>
        </pc:sldMkLst>
      </pc:sldChg>
      <pc:sldChg chg="addSp delSp modSp add mod ord">
        <pc:chgData name="xiaochen li" userId="50b582a8adf77086" providerId="LiveId" clId="{7BF898FD-EC71-43B2-95BF-1596FB7168DD}" dt="2026-03-11T02:32:05.736" v="1259"/>
        <pc:sldMkLst>
          <pc:docMk/>
          <pc:sldMk cId="3079309417" sldId="307"/>
        </pc:sldMkLst>
      </pc:sldChg>
      <pc:sldChg chg="addSp delSp modSp add mod">
        <pc:chgData name="xiaochen li" userId="50b582a8adf77086" providerId="LiveId" clId="{7BF898FD-EC71-43B2-95BF-1596FB7168DD}" dt="2026-03-11T02:32:02.736" v="1258"/>
        <pc:sldMkLst>
          <pc:docMk/>
          <pc:sldMk cId="1760987351" sldId="308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2232354332" sldId="308"/>
        </pc:sldMkLst>
      </pc:sldChg>
      <pc:sldChg chg="addSp delSp modSp add mod">
        <pc:chgData name="xiaochen li" userId="50b582a8adf77086" providerId="LiveId" clId="{7BF898FD-EC71-43B2-95BF-1596FB7168DD}" dt="2026-03-11T02:31:59.060" v="1257"/>
        <pc:sldMkLst>
          <pc:docMk/>
          <pc:sldMk cId="487241883" sldId="309"/>
        </pc:sldMkLst>
      </pc:sldChg>
      <pc:sldChg chg="del">
        <pc:chgData name="xiaochen li" userId="50b582a8adf77086" providerId="LiveId" clId="{7BF898FD-EC71-43B2-95BF-1596FB7168DD}" dt="2026-03-10T01:23:02.355" v="2" actId="47"/>
        <pc:sldMkLst>
          <pc:docMk/>
          <pc:sldMk cId="656872317" sldId="309"/>
        </pc:sldMkLst>
      </pc:sldChg>
      <pc:sldChg chg="addSp delSp modSp add mod ord">
        <pc:chgData name="xiaochen li" userId="50b582a8adf77086" providerId="LiveId" clId="{7BF898FD-EC71-43B2-95BF-1596FB7168DD}" dt="2026-03-11T02:31:53.345" v="1256"/>
        <pc:sldMkLst>
          <pc:docMk/>
          <pc:sldMk cId="825716424" sldId="310"/>
        </pc:sldMkLst>
      </pc:sldChg>
      <pc:sldChg chg="addSp delSp modSp add mod">
        <pc:chgData name="xiaochen li" userId="50b582a8adf77086" providerId="LiveId" clId="{7BF898FD-EC71-43B2-95BF-1596FB7168DD}" dt="2026-03-11T02:31:50.143" v="1255"/>
        <pc:sldMkLst>
          <pc:docMk/>
          <pc:sldMk cId="3713462363" sldId="311"/>
        </pc:sldMkLst>
      </pc:sldChg>
      <pc:sldChg chg="delSp modSp add mod">
        <pc:chgData name="xiaochen li" userId="50b582a8adf77086" providerId="LiveId" clId="{7BF898FD-EC71-43B2-95BF-1596FB7168DD}" dt="2026-03-11T02:31:43.233" v="1253"/>
        <pc:sldMkLst>
          <pc:docMk/>
          <pc:sldMk cId="817567394" sldId="312"/>
        </pc:sldMkLst>
      </pc:sldChg>
      <pc:sldChg chg="addSp modSp add mod ord">
        <pc:chgData name="xiaochen li" userId="50b582a8adf77086" providerId="LiveId" clId="{7BF898FD-EC71-43B2-95BF-1596FB7168DD}" dt="2026-03-11T14:21:17.853" v="1337" actId="1076"/>
        <pc:sldMkLst>
          <pc:docMk/>
          <pc:sldMk cId="892270712" sldId="313"/>
        </pc:sldMkLst>
      </pc:sldChg>
      <pc:sldChg chg="addSp delSp modSp add mod">
        <pc:chgData name="xiaochen li" userId="50b582a8adf77086" providerId="LiveId" clId="{7BF898FD-EC71-43B2-95BF-1596FB7168DD}" dt="2026-03-11T14:22:39.744" v="1356" actId="1076"/>
        <pc:sldMkLst>
          <pc:docMk/>
          <pc:sldMk cId="3657001686" sldId="314"/>
        </pc:sldMkLst>
      </pc:sldChg>
      <pc:sldChg chg="add del setBg">
        <pc:chgData name="xiaochen li" userId="50b582a8adf77086" providerId="LiveId" clId="{7BF898FD-EC71-43B2-95BF-1596FB7168DD}" dt="2026-03-11T14:19:48.987" v="1314"/>
        <pc:sldMkLst>
          <pc:docMk/>
          <pc:sldMk cId="1178610778" sldId="315"/>
        </pc:sldMkLst>
      </pc:sldChg>
      <pc:sldChg chg="addSp delSp add mod">
        <pc:chgData name="xiaochen li" userId="50b582a8adf77086" providerId="LiveId" clId="{7BF898FD-EC71-43B2-95BF-1596FB7168DD}" dt="2026-03-11T14:23:02.237" v="1360" actId="22"/>
        <pc:sldMkLst>
          <pc:docMk/>
          <pc:sldMk cId="2877442302" sldId="315"/>
        </pc:sldMkLst>
      </pc:sldChg>
      <pc:sldChg chg="addSp delSp add mod ord">
        <pc:chgData name="xiaochen li" userId="50b582a8adf77086" providerId="LiveId" clId="{7BF898FD-EC71-43B2-95BF-1596FB7168DD}" dt="2026-03-11T14:24:11.158" v="1367" actId="22"/>
        <pc:sldMkLst>
          <pc:docMk/>
          <pc:sldMk cId="323559288" sldId="316"/>
        </pc:sldMkLst>
      </pc:sldChg>
      <pc:sldChg chg="add del">
        <pc:chgData name="xiaochen li" userId="50b582a8adf77086" providerId="LiveId" clId="{7BF898FD-EC71-43B2-95BF-1596FB7168DD}" dt="2026-03-11T14:24:43.907" v="1369" actId="47"/>
        <pc:sldMkLst>
          <pc:docMk/>
          <pc:sldMk cId="558108321" sldId="317"/>
        </pc:sldMkLst>
      </pc:sldChg>
      <pc:sldChg chg="delSp modSp add mod ord">
        <pc:chgData name="xiaochen li" userId="50b582a8adf77086" providerId="LiveId" clId="{7BF898FD-EC71-43B2-95BF-1596FB7168DD}" dt="2026-03-11T14:33:09.732" v="1447"/>
        <pc:sldMkLst>
          <pc:docMk/>
          <pc:sldMk cId="2908171311" sldId="317"/>
        </pc:sldMkLst>
      </pc:sldChg>
      <pc:sldChg chg="addSp delSp modSp add mod">
        <pc:chgData name="xiaochen li" userId="50b582a8adf77086" providerId="LiveId" clId="{7BF898FD-EC71-43B2-95BF-1596FB7168DD}" dt="2026-03-11T14:33:21.978" v="1450" actId="1076"/>
        <pc:sldMkLst>
          <pc:docMk/>
          <pc:sldMk cId="1832594413" sldId="318"/>
        </pc:sldMkLst>
      </pc:sldChg>
      <pc:sldChg chg="addSp delSp modSp add mod">
        <pc:chgData name="xiaochen li" userId="50b582a8adf77086" providerId="LiveId" clId="{7BF898FD-EC71-43B2-95BF-1596FB7168DD}" dt="2026-03-11T14:34:21.214" v="1454" actId="1076"/>
        <pc:sldMkLst>
          <pc:docMk/>
          <pc:sldMk cId="2216178071" sldId="319"/>
        </pc:sldMkLst>
      </pc:sldChg>
      <pc:sldChg chg="addSp delSp modSp add mod">
        <pc:chgData name="xiaochen li" userId="50b582a8adf77086" providerId="LiveId" clId="{7BF898FD-EC71-43B2-95BF-1596FB7168DD}" dt="2026-03-11T14:35:40.691" v="1458" actId="1076"/>
        <pc:sldMkLst>
          <pc:docMk/>
          <pc:sldMk cId="4159657932" sldId="320"/>
        </pc:sldMkLst>
      </pc:sldChg>
      <pc:sldChg chg="addSp delSp modSp add mod">
        <pc:chgData name="xiaochen li" userId="50b582a8adf77086" providerId="LiveId" clId="{7BF898FD-EC71-43B2-95BF-1596FB7168DD}" dt="2026-03-11T14:49:25.028" v="1496" actId="1076"/>
        <pc:sldMkLst>
          <pc:docMk/>
          <pc:sldMk cId="1491315457" sldId="321"/>
        </pc:sldMkLst>
      </pc:sldChg>
      <pc:sldChg chg="delSp modSp add mod modNotesTx">
        <pc:chgData name="xiaochen li" userId="50b582a8adf77086" providerId="LiveId" clId="{7BF898FD-EC71-43B2-95BF-1596FB7168DD}" dt="2026-03-11T14:53:24.572" v="1577" actId="20577"/>
        <pc:sldMkLst>
          <pc:docMk/>
          <pc:sldMk cId="2073421004" sldId="322"/>
        </pc:sldMkLst>
      </pc:sldChg>
      <pc:sldChg chg="addSp modSp add mod modNotesTx">
        <pc:chgData name="xiaochen li" userId="50b582a8adf77086" providerId="LiveId" clId="{7BF898FD-EC71-43B2-95BF-1596FB7168DD}" dt="2026-03-11T15:34:36.144" v="1619" actId="20577"/>
        <pc:sldMkLst>
          <pc:docMk/>
          <pc:sldMk cId="600854923" sldId="323"/>
        </pc:sldMkLst>
        <pc:spChg chg="mod">
          <ac:chgData name="xiaochen li" userId="50b582a8adf77086" providerId="LiveId" clId="{7BF898FD-EC71-43B2-95BF-1596FB7168DD}" dt="2026-03-11T15:34:03.305" v="1616"/>
          <ac:spMkLst>
            <pc:docMk/>
            <pc:sldMk cId="600854923" sldId="323"/>
            <ac:spMk id="8" creationId="{7E618664-5051-C6D1-D801-21538EE532FE}"/>
          </ac:spMkLst>
        </pc:spChg>
        <pc:picChg chg="add mod">
          <ac:chgData name="xiaochen li" userId="50b582a8adf77086" providerId="LiveId" clId="{7BF898FD-EC71-43B2-95BF-1596FB7168DD}" dt="2026-03-11T15:34:17.234" v="1618" actId="1076"/>
          <ac:picMkLst>
            <pc:docMk/>
            <pc:sldMk cId="600854923" sldId="323"/>
            <ac:picMk id="5" creationId="{875ADD56-2102-EC53-C4AC-45359D7BFF0B}"/>
          </ac:picMkLst>
        </pc:picChg>
      </pc:sldChg>
      <pc:sldChg chg="addSp delSp modSp add mod">
        <pc:chgData name="xiaochen li" userId="50b582a8adf77086" providerId="LiveId" clId="{7BF898FD-EC71-43B2-95BF-1596FB7168DD}" dt="2026-03-11T15:37:39.475" v="1662" actId="1076"/>
        <pc:sldMkLst>
          <pc:docMk/>
          <pc:sldMk cId="4146653492" sldId="324"/>
        </pc:sldMkLst>
        <pc:spChg chg="mod">
          <ac:chgData name="xiaochen li" userId="50b582a8adf77086" providerId="LiveId" clId="{7BF898FD-EC71-43B2-95BF-1596FB7168DD}" dt="2026-03-11T15:37:33.211" v="1659" actId="1076"/>
          <ac:spMkLst>
            <pc:docMk/>
            <pc:sldMk cId="4146653492" sldId="324"/>
            <ac:spMk id="8" creationId="{4F479158-5EA9-82A6-96DA-6E48AA6E002D}"/>
          </ac:spMkLst>
        </pc:spChg>
        <pc:picChg chg="add mod">
          <ac:chgData name="xiaochen li" userId="50b582a8adf77086" providerId="LiveId" clId="{7BF898FD-EC71-43B2-95BF-1596FB7168DD}" dt="2026-03-11T15:37:39.475" v="1662" actId="1076"/>
          <ac:picMkLst>
            <pc:docMk/>
            <pc:sldMk cId="4146653492" sldId="324"/>
            <ac:picMk id="6" creationId="{8436CF0B-3960-CFF9-7569-D785E77AD00C}"/>
          </ac:picMkLst>
        </pc:picChg>
      </pc:sldChg>
      <pc:sldChg chg="addSp delSp modSp add del mod">
        <pc:chgData name="xiaochen li" userId="50b582a8adf77086" providerId="LiveId" clId="{7BF898FD-EC71-43B2-95BF-1596FB7168DD}" dt="2026-03-11T15:40:25.536" v="1692" actId="1076"/>
        <pc:sldMkLst>
          <pc:docMk/>
          <pc:sldMk cId="750161425" sldId="325"/>
        </pc:sldMkLst>
        <pc:spChg chg="mod">
          <ac:chgData name="xiaochen li" userId="50b582a8adf77086" providerId="LiveId" clId="{7BF898FD-EC71-43B2-95BF-1596FB7168DD}" dt="2026-03-11T15:38:45.499" v="1673" actId="20577"/>
          <ac:spMkLst>
            <pc:docMk/>
            <pc:sldMk cId="750161425" sldId="325"/>
            <ac:spMk id="8" creationId="{0893BC56-B598-C567-F591-919F701A72CF}"/>
          </ac:spMkLst>
        </pc:spChg>
        <pc:spChg chg="add mod">
          <ac:chgData name="xiaochen li" userId="50b582a8adf77086" providerId="LiveId" clId="{7BF898FD-EC71-43B2-95BF-1596FB7168DD}" dt="2026-03-11T15:40:21.475" v="1691" actId="1076"/>
          <ac:spMkLst>
            <pc:docMk/>
            <pc:sldMk cId="750161425" sldId="325"/>
            <ac:spMk id="9" creationId="{A86EACF3-2423-D8AB-33BB-8CE7360D748F}"/>
          </ac:spMkLst>
        </pc:spChg>
        <pc:picChg chg="add mod">
          <ac:chgData name="xiaochen li" userId="50b582a8adf77086" providerId="LiveId" clId="{7BF898FD-EC71-43B2-95BF-1596FB7168DD}" dt="2026-03-11T15:40:25.536" v="1692" actId="1076"/>
          <ac:picMkLst>
            <pc:docMk/>
            <pc:sldMk cId="750161425" sldId="325"/>
            <ac:picMk id="5" creationId="{ADF4BE6D-FA69-C0F6-0E24-F1CB3F94C7A7}"/>
          </ac:picMkLst>
        </pc:picChg>
      </pc:sldChg>
      <pc:sldChg chg="addSp delSp modSp add mod">
        <pc:chgData name="xiaochen li" userId="50b582a8adf77086" providerId="LiveId" clId="{7BF898FD-EC71-43B2-95BF-1596FB7168DD}" dt="2026-03-11T15:43:50.645" v="1737" actId="1076"/>
        <pc:sldMkLst>
          <pc:docMk/>
          <pc:sldMk cId="4019858935" sldId="326"/>
        </pc:sldMkLst>
        <pc:spChg chg="mod">
          <ac:chgData name="xiaochen li" userId="50b582a8adf77086" providerId="LiveId" clId="{7BF898FD-EC71-43B2-95BF-1596FB7168DD}" dt="2026-03-11T15:41:35.601" v="1702" actId="20577"/>
          <ac:spMkLst>
            <pc:docMk/>
            <pc:sldMk cId="4019858935" sldId="326"/>
            <ac:spMk id="8" creationId="{6A4F3947-CB4D-BD52-9E55-33369C8D8F3B}"/>
          </ac:spMkLst>
        </pc:spChg>
        <pc:spChg chg="add mod">
          <ac:chgData name="xiaochen li" userId="50b582a8adf77086" providerId="LiveId" clId="{7BF898FD-EC71-43B2-95BF-1596FB7168DD}" dt="2026-03-11T15:43:50.645" v="1737" actId="1076"/>
          <ac:spMkLst>
            <pc:docMk/>
            <pc:sldMk cId="4019858935" sldId="326"/>
            <ac:spMk id="16" creationId="{847501CA-57B0-BA56-0AB1-970C77241AA3}"/>
          </ac:spMkLst>
        </pc:spChg>
        <pc:picChg chg="add mod">
          <ac:chgData name="xiaochen li" userId="50b582a8adf77086" providerId="LiveId" clId="{7BF898FD-EC71-43B2-95BF-1596FB7168DD}" dt="2026-03-11T15:42:57.114" v="1722" actId="1076"/>
          <ac:picMkLst>
            <pc:docMk/>
            <pc:sldMk cId="4019858935" sldId="326"/>
            <ac:picMk id="6" creationId="{995459ED-88C5-570C-B93F-72BE0B57D7ED}"/>
          </ac:picMkLst>
        </pc:picChg>
        <pc:picChg chg="add mod">
          <ac:chgData name="xiaochen li" userId="50b582a8adf77086" providerId="LiveId" clId="{7BF898FD-EC71-43B2-95BF-1596FB7168DD}" dt="2026-03-11T15:43:15.063" v="1727" actId="1076"/>
          <ac:picMkLst>
            <pc:docMk/>
            <pc:sldMk cId="4019858935" sldId="326"/>
            <ac:picMk id="10" creationId="{F008B7B0-08A3-3FA4-6C30-C953EAF2BC94}"/>
          </ac:picMkLst>
        </pc:picChg>
        <pc:picChg chg="add mod">
          <ac:chgData name="xiaochen li" userId="50b582a8adf77086" providerId="LiveId" clId="{7BF898FD-EC71-43B2-95BF-1596FB7168DD}" dt="2026-03-11T15:42:59.312" v="1723" actId="1076"/>
          <ac:picMkLst>
            <pc:docMk/>
            <pc:sldMk cId="4019858935" sldId="326"/>
            <ac:picMk id="12" creationId="{A94ACF68-3002-B039-3656-394F4E8F04D0}"/>
          </ac:picMkLst>
        </pc:picChg>
        <pc:picChg chg="add mod modCrop">
          <ac:chgData name="xiaochen li" userId="50b582a8adf77086" providerId="LiveId" clId="{7BF898FD-EC71-43B2-95BF-1596FB7168DD}" dt="2026-03-11T15:43:23.563" v="1729" actId="1076"/>
          <ac:picMkLst>
            <pc:docMk/>
            <pc:sldMk cId="4019858935" sldId="326"/>
            <ac:picMk id="14" creationId="{7D102C79-64B8-74D3-29B2-A091685AA6CB}"/>
          </ac:picMkLst>
        </pc:picChg>
      </pc:sldChg>
      <pc:sldChg chg="modSp add mod">
        <pc:chgData name="xiaochen li" userId="50b582a8adf77086" providerId="LiveId" clId="{7BF898FD-EC71-43B2-95BF-1596FB7168DD}" dt="2026-03-11T15:41:09.814" v="1701" actId="14100"/>
        <pc:sldMkLst>
          <pc:docMk/>
          <pc:sldMk cId="771709145" sldId="327"/>
        </pc:sldMkLst>
        <pc:spChg chg="mod">
          <ac:chgData name="xiaochen li" userId="50b582a8adf77086" providerId="LiveId" clId="{7BF898FD-EC71-43B2-95BF-1596FB7168DD}" dt="2026-03-11T15:41:09.814" v="1701" actId="14100"/>
          <ac:spMkLst>
            <pc:docMk/>
            <pc:sldMk cId="771709145" sldId="327"/>
            <ac:spMk id="9" creationId="{984B82A5-CE05-78FB-4255-CD15213432B0}"/>
          </ac:spMkLst>
        </pc:spChg>
      </pc:sldChg>
      <pc:sldChg chg="addSp delSp modSp add mod">
        <pc:chgData name="xiaochen li" userId="50b582a8adf77086" providerId="LiveId" clId="{7BF898FD-EC71-43B2-95BF-1596FB7168DD}" dt="2026-03-11T15:50:40.648" v="1752" actId="1076"/>
        <pc:sldMkLst>
          <pc:docMk/>
          <pc:sldMk cId="2982328583" sldId="328"/>
        </pc:sldMkLst>
      </pc:sldChg>
      <pc:sldChg chg="addSp delSp modSp add mod">
        <pc:chgData name="xiaochen li" userId="50b582a8adf77086" providerId="LiveId" clId="{7BF898FD-EC71-43B2-95BF-1596FB7168DD}" dt="2026-03-11T18:27:17.810" v="1764" actId="1076"/>
        <pc:sldMkLst>
          <pc:docMk/>
          <pc:sldMk cId="2523816491" sldId="329"/>
        </pc:sldMkLst>
      </pc:sldChg>
      <pc:sldChg chg="addSp delSp modSp add mod">
        <pc:chgData name="xiaochen li" userId="50b582a8adf77086" providerId="LiveId" clId="{7BF898FD-EC71-43B2-95BF-1596FB7168DD}" dt="2026-03-11T18:28:51.928" v="1771" actId="478"/>
        <pc:sldMkLst>
          <pc:docMk/>
          <pc:sldMk cId="933659072" sldId="330"/>
        </pc:sldMkLst>
      </pc:sldChg>
      <pc:sldChg chg="addSp delSp modSp add mod">
        <pc:chgData name="xiaochen li" userId="50b582a8adf77086" providerId="LiveId" clId="{7BF898FD-EC71-43B2-95BF-1596FB7168DD}" dt="2026-03-11T18:30:36.030" v="1806" actId="732"/>
        <pc:sldMkLst>
          <pc:docMk/>
          <pc:sldMk cId="1792567" sldId="331"/>
        </pc:sldMkLst>
      </pc:sldChg>
      <pc:sldChg chg="delSp modSp add mod modNotesTx">
        <pc:chgData name="xiaochen li" userId="50b582a8adf77086" providerId="LiveId" clId="{7BF898FD-EC71-43B2-95BF-1596FB7168DD}" dt="2026-03-11T18:55:43.703" v="1937" actId="20577"/>
        <pc:sldMkLst>
          <pc:docMk/>
          <pc:sldMk cId="3010527202" sldId="332"/>
        </pc:sldMkLst>
      </pc:sldChg>
      <pc:sldChg chg="modSp add del mod">
        <pc:chgData name="xiaochen li" userId="50b582a8adf77086" providerId="LiveId" clId="{7BF898FD-EC71-43B2-95BF-1596FB7168DD}" dt="2026-03-11T18:52:08.248" v="1916" actId="47"/>
        <pc:sldMkLst>
          <pc:docMk/>
          <pc:sldMk cId="372233286" sldId="333"/>
        </pc:sldMkLst>
      </pc:sldChg>
      <pc:sldChg chg="modSp add mod ord modNotesTx">
        <pc:chgData name="xiaochen li" userId="50b582a8adf77086" providerId="LiveId" clId="{7BF898FD-EC71-43B2-95BF-1596FB7168DD}" dt="2026-03-11T18:55:34.807" v="1933" actId="20577"/>
        <pc:sldMkLst>
          <pc:docMk/>
          <pc:sldMk cId="936569819" sldId="334"/>
        </pc:sldMkLst>
      </pc:sldChg>
      <pc:sldChg chg="addSp modSp add mod modNotesTx">
        <pc:chgData name="xiaochen li" userId="50b582a8adf77086" providerId="LiveId" clId="{7BF898FD-EC71-43B2-95BF-1596FB7168DD}" dt="2026-03-11T18:55:25.404" v="1930" actId="20577"/>
        <pc:sldMkLst>
          <pc:docMk/>
          <pc:sldMk cId="3217132073" sldId="335"/>
        </pc:sldMkLst>
      </pc:sldChg>
    </pc:docChg>
  </pc:docChgLst>
  <pc:docChgLst>
    <pc:chgData name="xiaochen li" userId="50b582a8adf77086" providerId="LiveId" clId="{5992DAF3-C3EF-4DDA-A665-B0A8529E4DDD}"/>
    <pc:docChg chg="undo custSel addSld modSld">
      <pc:chgData name="xiaochen li" userId="50b582a8adf77086" providerId="LiveId" clId="{5992DAF3-C3EF-4DDA-A665-B0A8529E4DDD}" dt="2025-12-15T21:40:02.765" v="514" actId="1076"/>
      <pc:docMkLst>
        <pc:docMk/>
      </pc:docMkLst>
    </pc:docChg>
  </pc:docChgLst>
  <pc:docChgLst>
    <pc:chgData name="xiaochen li" userId="50b582a8adf77086" providerId="LiveId" clId="{5BFB5CC3-80AA-4908-A375-9A0C9FC5E566}"/>
    <pc:docChg chg="undo custSel addSld delSld modSld">
      <pc:chgData name="xiaochen li" userId="50b582a8adf77086" providerId="LiveId" clId="{5BFB5CC3-80AA-4908-A375-9A0C9FC5E566}" dt="2026-02-23T02:36:38.654" v="638" actId="20577"/>
      <pc:docMkLst>
        <pc:docMk/>
      </pc:docMkLst>
      <pc:sldChg chg="modSp mod">
        <pc:chgData name="xiaochen li" userId="50b582a8adf77086" providerId="LiveId" clId="{5BFB5CC3-80AA-4908-A375-9A0C9FC5E566}" dt="2026-02-13T18:32:23.582" v="6" actId="20577"/>
        <pc:sldMkLst>
          <pc:docMk/>
          <pc:sldMk cId="1233805520" sldId="256"/>
        </pc:sldMkLst>
        <pc:spChg chg="mod">
          <ac:chgData name="xiaochen li" userId="50b582a8adf77086" providerId="LiveId" clId="{5BFB5CC3-80AA-4908-A375-9A0C9FC5E566}" dt="2026-02-13T18:32:23.582" v="6" actId="20577"/>
          <ac:spMkLst>
            <pc:docMk/>
            <pc:sldMk cId="1233805520" sldId="256"/>
            <ac:spMk id="6" creationId="{6C4BF817-E8B7-12F6-7AE1-7F8E8BA71450}"/>
          </ac:spMkLst>
        </pc:spChg>
      </pc:sldChg>
      <pc:sldChg chg="modSp mod">
        <pc:chgData name="xiaochen li" userId="50b582a8adf77086" providerId="LiveId" clId="{5BFB5CC3-80AA-4908-A375-9A0C9FC5E566}" dt="2026-02-18T02:19:41.960" v="634" actId="1076"/>
        <pc:sldMkLst>
          <pc:docMk/>
          <pc:sldMk cId="2985074771" sldId="275"/>
        </pc:sldMkLst>
      </pc:sldChg>
      <pc:sldChg chg="addSp delSp modSp add mod modNotesTx">
        <pc:chgData name="xiaochen li" userId="50b582a8adf77086" providerId="LiveId" clId="{5BFB5CC3-80AA-4908-A375-9A0C9FC5E566}" dt="2026-02-23T02:36:38.654" v="638" actId="20577"/>
        <pc:sldMkLst>
          <pc:docMk/>
          <pc:sldMk cId="1002327029" sldId="276"/>
        </pc:sldMkLst>
      </pc:sldChg>
      <pc:sldChg chg="del">
        <pc:chgData name="xiaochen li" userId="50b582a8adf77086" providerId="LiveId" clId="{5BFB5CC3-80AA-4908-A375-9A0C9FC5E566}" dt="2026-02-13T18:32:30.742" v="7" actId="47"/>
        <pc:sldMkLst>
          <pc:docMk/>
          <pc:sldMk cId="3121214641" sldId="276"/>
        </pc:sldMkLst>
      </pc:sldChg>
      <pc:sldChg chg="delSp modSp add mod modNotesTx">
        <pc:chgData name="xiaochen li" userId="50b582a8adf77086" providerId="LiveId" clId="{5BFB5CC3-80AA-4908-A375-9A0C9FC5E566}" dt="2026-02-13T19:30:20.529" v="198" actId="20577"/>
        <pc:sldMkLst>
          <pc:docMk/>
          <pc:sldMk cId="569672285" sldId="277"/>
        </pc:sldMkLst>
      </pc:sldChg>
      <pc:sldChg chg="del">
        <pc:chgData name="xiaochen li" userId="50b582a8adf77086" providerId="LiveId" clId="{5BFB5CC3-80AA-4908-A375-9A0C9FC5E566}" dt="2026-02-13T18:32:30.742" v="7" actId="47"/>
        <pc:sldMkLst>
          <pc:docMk/>
          <pc:sldMk cId="4095553188" sldId="277"/>
        </pc:sldMkLst>
      </pc:sldChg>
      <pc:sldChg chg="addSp modSp add mod modNotesTx">
        <pc:chgData name="xiaochen li" userId="50b582a8adf77086" providerId="LiveId" clId="{5BFB5CC3-80AA-4908-A375-9A0C9FC5E566}" dt="2026-02-13T19:30:18.105" v="197" actId="20577"/>
        <pc:sldMkLst>
          <pc:docMk/>
          <pc:sldMk cId="2168900903" sldId="278"/>
        </pc:sldMkLst>
      </pc:sldChg>
      <pc:sldChg chg="del">
        <pc:chgData name="xiaochen li" userId="50b582a8adf77086" providerId="LiveId" clId="{5BFB5CC3-80AA-4908-A375-9A0C9FC5E566}" dt="2026-02-13T18:32:30.742" v="7" actId="47"/>
        <pc:sldMkLst>
          <pc:docMk/>
          <pc:sldMk cId="2328937482" sldId="278"/>
        </pc:sldMkLst>
      </pc:sldChg>
      <pc:sldChg chg="delSp modSp add mod modNotesTx">
        <pc:chgData name="xiaochen li" userId="50b582a8adf77086" providerId="LiveId" clId="{5BFB5CC3-80AA-4908-A375-9A0C9FC5E566}" dt="2026-02-13T19:30:15.926" v="196" actId="20577"/>
        <pc:sldMkLst>
          <pc:docMk/>
          <pc:sldMk cId="985482580" sldId="279"/>
        </pc:sldMkLst>
      </pc:sldChg>
      <pc:sldChg chg="del">
        <pc:chgData name="xiaochen li" userId="50b582a8adf77086" providerId="LiveId" clId="{5BFB5CC3-80AA-4908-A375-9A0C9FC5E566}" dt="2026-02-13T18:32:30.742" v="7" actId="47"/>
        <pc:sldMkLst>
          <pc:docMk/>
          <pc:sldMk cId="2758518278" sldId="279"/>
        </pc:sldMkLst>
      </pc:sldChg>
      <pc:sldChg chg="addSp delSp modSp add mod modNotesTx">
        <pc:chgData name="xiaochen li" userId="50b582a8adf77086" providerId="LiveId" clId="{5BFB5CC3-80AA-4908-A375-9A0C9FC5E566}" dt="2026-02-13T19:30:13.150" v="195" actId="20577"/>
        <pc:sldMkLst>
          <pc:docMk/>
          <pc:sldMk cId="2583427128" sldId="280"/>
        </pc:sldMkLst>
      </pc:sldChg>
      <pc:sldChg chg="del">
        <pc:chgData name="xiaochen li" userId="50b582a8adf77086" providerId="LiveId" clId="{5BFB5CC3-80AA-4908-A375-9A0C9FC5E566}" dt="2026-02-13T18:32:30.742" v="7" actId="47"/>
        <pc:sldMkLst>
          <pc:docMk/>
          <pc:sldMk cId="2816101709" sldId="280"/>
        </pc:sldMkLst>
      </pc:sldChg>
      <pc:sldChg chg="del">
        <pc:chgData name="xiaochen li" userId="50b582a8adf77086" providerId="LiveId" clId="{5BFB5CC3-80AA-4908-A375-9A0C9FC5E566}" dt="2026-02-13T18:32:30.742" v="7" actId="47"/>
        <pc:sldMkLst>
          <pc:docMk/>
          <pc:sldMk cId="1005731062" sldId="281"/>
        </pc:sldMkLst>
      </pc:sldChg>
      <pc:sldChg chg="addSp delSp modSp add mod modNotesTx">
        <pc:chgData name="xiaochen li" userId="50b582a8adf77086" providerId="LiveId" clId="{5BFB5CC3-80AA-4908-A375-9A0C9FC5E566}" dt="2026-02-13T19:30:11.293" v="194" actId="20577"/>
        <pc:sldMkLst>
          <pc:docMk/>
          <pc:sldMk cId="1310070664" sldId="281"/>
        </pc:sldMkLst>
      </pc:sldChg>
      <pc:sldChg chg="del">
        <pc:chgData name="xiaochen li" userId="50b582a8adf77086" providerId="LiveId" clId="{5BFB5CC3-80AA-4908-A375-9A0C9FC5E566}" dt="2026-02-13T18:32:30.742" v="7" actId="47"/>
        <pc:sldMkLst>
          <pc:docMk/>
          <pc:sldMk cId="424004364" sldId="282"/>
        </pc:sldMkLst>
      </pc:sldChg>
      <pc:sldChg chg="addSp delSp modSp add mod">
        <pc:chgData name="xiaochen li" userId="50b582a8adf77086" providerId="LiveId" clId="{5BFB5CC3-80AA-4908-A375-9A0C9FC5E566}" dt="2026-02-13T19:35:48.443" v="222" actId="1076"/>
        <pc:sldMkLst>
          <pc:docMk/>
          <pc:sldMk cId="4270775670" sldId="282"/>
        </pc:sldMkLst>
      </pc:sldChg>
      <pc:sldChg chg="addSp delSp modSp add mod">
        <pc:chgData name="xiaochen li" userId="50b582a8adf77086" providerId="LiveId" clId="{5BFB5CC3-80AA-4908-A375-9A0C9FC5E566}" dt="2026-02-13T19:37:05.577" v="234" actId="1076"/>
        <pc:sldMkLst>
          <pc:docMk/>
          <pc:sldMk cId="3365616639" sldId="283"/>
        </pc:sldMkLst>
      </pc:sldChg>
      <pc:sldChg chg="addSp delSp modSp add mod">
        <pc:chgData name="xiaochen li" userId="50b582a8adf77086" providerId="LiveId" clId="{5BFB5CC3-80AA-4908-A375-9A0C9FC5E566}" dt="2026-02-13T19:38:30.881" v="293" actId="1076"/>
        <pc:sldMkLst>
          <pc:docMk/>
          <pc:sldMk cId="3754560030" sldId="284"/>
        </pc:sldMkLst>
      </pc:sldChg>
      <pc:sldChg chg="addSp delSp modSp add mod">
        <pc:chgData name="xiaochen li" userId="50b582a8adf77086" providerId="LiveId" clId="{5BFB5CC3-80AA-4908-A375-9A0C9FC5E566}" dt="2026-02-13T19:47:29.143" v="359" actId="20577"/>
        <pc:sldMkLst>
          <pc:docMk/>
          <pc:sldMk cId="3862877311" sldId="285"/>
        </pc:sldMkLst>
      </pc:sldChg>
      <pc:sldChg chg="addSp delSp modSp add mod">
        <pc:chgData name="xiaochen li" userId="50b582a8adf77086" providerId="LiveId" clId="{5BFB5CC3-80AA-4908-A375-9A0C9FC5E566}" dt="2026-02-13T19:50:58.794" v="363" actId="1076"/>
        <pc:sldMkLst>
          <pc:docMk/>
          <pc:sldMk cId="3807700019" sldId="286"/>
        </pc:sldMkLst>
      </pc:sldChg>
      <pc:sldChg chg="addSp delSp modSp add mod">
        <pc:chgData name="xiaochen li" userId="50b582a8adf77086" providerId="LiveId" clId="{5BFB5CC3-80AA-4908-A375-9A0C9FC5E566}" dt="2026-02-13T19:54:53.683" v="409" actId="20577"/>
        <pc:sldMkLst>
          <pc:docMk/>
          <pc:sldMk cId="3560906524" sldId="287"/>
        </pc:sldMkLst>
      </pc:sldChg>
      <pc:sldChg chg="addSp delSp modSp add mod">
        <pc:chgData name="xiaochen li" userId="50b582a8adf77086" providerId="LiveId" clId="{5BFB5CC3-80AA-4908-A375-9A0C9FC5E566}" dt="2026-02-13T19:58:26.811" v="464" actId="1076"/>
        <pc:sldMkLst>
          <pc:docMk/>
          <pc:sldMk cId="1207345695" sldId="288"/>
        </pc:sldMkLst>
      </pc:sldChg>
      <pc:sldChg chg="addSp delSp modSp add mod">
        <pc:chgData name="xiaochen li" userId="50b582a8adf77086" providerId="LiveId" clId="{5BFB5CC3-80AA-4908-A375-9A0C9FC5E566}" dt="2026-02-13T20:30:49.213" v="491" actId="1076"/>
        <pc:sldMkLst>
          <pc:docMk/>
          <pc:sldMk cId="2605441275" sldId="289"/>
        </pc:sldMkLst>
      </pc:sldChg>
      <pc:sldChg chg="addSp delSp modSp add mod">
        <pc:chgData name="xiaochen li" userId="50b582a8adf77086" providerId="LiveId" clId="{5BFB5CC3-80AA-4908-A375-9A0C9FC5E566}" dt="2026-02-13T21:02:05.327" v="633" actId="313"/>
        <pc:sldMkLst>
          <pc:docMk/>
          <pc:sldMk cId="2547338066" sldId="290"/>
        </pc:sldMkLst>
      </pc:sldChg>
    </pc:docChg>
  </pc:docChgLst>
  <pc:docChgLst>
    <pc:chgData name="xiaochen li" userId="50b582a8adf77086" providerId="LiveId" clId="{0509B2AC-C70C-4FA0-BA28-07D9466A98D1}"/>
    <pc:docChg chg="undo custSel addSld delSld modSld">
      <pc:chgData name="xiaochen li" userId="50b582a8adf77086" providerId="LiveId" clId="{0509B2AC-C70C-4FA0-BA28-07D9466A98D1}" dt="2026-02-07T16:51:30.944" v="317" actId="20577"/>
      <pc:docMkLst>
        <pc:docMk/>
      </pc:docMkLst>
      <pc:sldChg chg="del">
        <pc:chgData name="xiaochen li" userId="50b582a8adf77086" providerId="LiveId" clId="{0509B2AC-C70C-4FA0-BA28-07D9466A98D1}" dt="2026-02-06T21:07:21.311" v="2" actId="47"/>
        <pc:sldMkLst>
          <pc:docMk/>
          <pc:sldMk cId="2806490136" sldId="270"/>
        </pc:sldMkLst>
      </pc:sldChg>
      <pc:sldChg chg="del">
        <pc:chgData name="xiaochen li" userId="50b582a8adf77086" providerId="LiveId" clId="{0509B2AC-C70C-4FA0-BA28-07D9466A98D1}" dt="2026-02-06T21:07:21.311" v="2" actId="47"/>
        <pc:sldMkLst>
          <pc:docMk/>
          <pc:sldMk cId="3499628276" sldId="271"/>
        </pc:sldMkLst>
      </pc:sldChg>
      <pc:sldChg chg="del">
        <pc:chgData name="xiaochen li" userId="50b582a8adf77086" providerId="LiveId" clId="{0509B2AC-C70C-4FA0-BA28-07D9466A98D1}" dt="2026-02-06T21:07:21.311" v="2" actId="47"/>
        <pc:sldMkLst>
          <pc:docMk/>
          <pc:sldMk cId="3104757725" sldId="272"/>
        </pc:sldMkLst>
      </pc:sldChg>
      <pc:sldChg chg="del">
        <pc:chgData name="xiaochen li" userId="50b582a8adf77086" providerId="LiveId" clId="{0509B2AC-C70C-4FA0-BA28-07D9466A98D1}" dt="2026-02-06T21:07:21.311" v="2" actId="47"/>
        <pc:sldMkLst>
          <pc:docMk/>
          <pc:sldMk cId="2269795673" sldId="273"/>
        </pc:sldMkLst>
      </pc:sldChg>
      <pc:sldChg chg="del">
        <pc:chgData name="xiaochen li" userId="50b582a8adf77086" providerId="LiveId" clId="{0509B2AC-C70C-4FA0-BA28-07D9466A98D1}" dt="2026-02-06T21:07:21.311" v="2" actId="47"/>
        <pc:sldMkLst>
          <pc:docMk/>
          <pc:sldMk cId="3368001867" sldId="274"/>
        </pc:sldMkLst>
      </pc:sldChg>
      <pc:sldChg chg="addSp delSp modSp mod">
        <pc:chgData name="xiaochen li" userId="50b582a8adf77086" providerId="LiveId" clId="{0509B2AC-C70C-4FA0-BA28-07D9466A98D1}" dt="2026-02-07T14:59:29.704" v="58" actId="113"/>
        <pc:sldMkLst>
          <pc:docMk/>
          <pc:sldMk cId="2985074771" sldId="275"/>
        </pc:sldMkLst>
      </pc:sldChg>
      <pc:sldChg chg="del">
        <pc:chgData name="xiaochen li" userId="50b582a8adf77086" providerId="LiveId" clId="{0509B2AC-C70C-4FA0-BA28-07D9466A98D1}" dt="2026-02-06T21:07:25.332" v="3" actId="47"/>
        <pc:sldMkLst>
          <pc:docMk/>
          <pc:sldMk cId="1989889558" sldId="276"/>
        </pc:sldMkLst>
      </pc:sldChg>
      <pc:sldChg chg="del">
        <pc:chgData name="xiaochen li" userId="50b582a8adf77086" providerId="LiveId" clId="{0509B2AC-C70C-4FA0-BA28-07D9466A98D1}" dt="2026-02-06T21:07:25.332" v="3" actId="47"/>
        <pc:sldMkLst>
          <pc:docMk/>
          <pc:sldMk cId="1735864977" sldId="277"/>
        </pc:sldMkLst>
      </pc:sldChg>
      <pc:sldChg chg="del">
        <pc:chgData name="xiaochen li" userId="50b582a8adf77086" providerId="LiveId" clId="{0509B2AC-C70C-4FA0-BA28-07D9466A98D1}" dt="2026-02-06T21:07:25.332" v="3" actId="47"/>
        <pc:sldMkLst>
          <pc:docMk/>
          <pc:sldMk cId="2078028810" sldId="278"/>
        </pc:sldMkLst>
      </pc:sldChg>
      <pc:sldChg chg="del">
        <pc:chgData name="xiaochen li" userId="50b582a8adf77086" providerId="LiveId" clId="{0509B2AC-C70C-4FA0-BA28-07D9466A98D1}" dt="2026-02-06T21:07:25.332" v="3" actId="47"/>
        <pc:sldMkLst>
          <pc:docMk/>
          <pc:sldMk cId="1963654755" sldId="279"/>
        </pc:sldMkLst>
      </pc:sldChg>
      <pc:sldChg chg="del">
        <pc:chgData name="xiaochen li" userId="50b582a8adf77086" providerId="LiveId" clId="{0509B2AC-C70C-4FA0-BA28-07D9466A98D1}" dt="2026-02-06T21:07:25.332" v="3" actId="47"/>
        <pc:sldMkLst>
          <pc:docMk/>
          <pc:sldMk cId="3369774913" sldId="280"/>
        </pc:sldMkLst>
      </pc:sldChg>
      <pc:sldChg chg="del">
        <pc:chgData name="xiaochen li" userId="50b582a8adf77086" providerId="LiveId" clId="{0509B2AC-C70C-4FA0-BA28-07D9466A98D1}" dt="2026-02-06T21:07:25.332" v="3" actId="47"/>
        <pc:sldMkLst>
          <pc:docMk/>
          <pc:sldMk cId="3086878136" sldId="281"/>
        </pc:sldMkLst>
      </pc:sldChg>
      <pc:sldChg chg="del">
        <pc:chgData name="xiaochen li" userId="50b582a8adf77086" providerId="LiveId" clId="{0509B2AC-C70C-4FA0-BA28-07D9466A98D1}" dt="2026-02-06T21:07:25.332" v="3" actId="47"/>
        <pc:sldMkLst>
          <pc:docMk/>
          <pc:sldMk cId="2188819459" sldId="282"/>
        </pc:sldMkLst>
      </pc:sldChg>
      <pc:sldChg chg="addSp delSp modSp mod">
        <pc:chgData name="xiaochen li" userId="50b582a8adf77086" providerId="LiveId" clId="{0509B2AC-C70C-4FA0-BA28-07D9466A98D1}" dt="2026-02-07T16:51:30.944" v="317" actId="20577"/>
        <pc:sldMkLst>
          <pc:docMk/>
          <pc:sldMk cId="3046509028" sldId="283"/>
        </pc:sldMkLst>
      </pc:sldChg>
      <pc:sldChg chg="del">
        <pc:chgData name="xiaochen li" userId="50b582a8adf77086" providerId="LiveId" clId="{0509B2AC-C70C-4FA0-BA28-07D9466A98D1}" dt="2026-02-06T21:07:25.332" v="3" actId="47"/>
        <pc:sldMkLst>
          <pc:docMk/>
          <pc:sldMk cId="113471710" sldId="284"/>
        </pc:sldMkLst>
      </pc:sldChg>
      <pc:sldChg chg="addSp delSp modSp add mod">
        <pc:chgData name="xiaochen li" userId="50b582a8adf77086" providerId="LiveId" clId="{0509B2AC-C70C-4FA0-BA28-07D9466A98D1}" dt="2026-02-07T15:27:43.625" v="77" actId="20577"/>
        <pc:sldMkLst>
          <pc:docMk/>
          <pc:sldMk cId="1272408076" sldId="284"/>
        </pc:sldMkLst>
      </pc:sldChg>
      <pc:sldChg chg="addSp modSp add mod">
        <pc:chgData name="xiaochen li" userId="50b582a8adf77086" providerId="LiveId" clId="{0509B2AC-C70C-4FA0-BA28-07D9466A98D1}" dt="2026-02-07T15:28:43.403" v="88" actId="1076"/>
        <pc:sldMkLst>
          <pc:docMk/>
          <pc:sldMk cId="1709194412" sldId="285"/>
        </pc:sldMkLst>
      </pc:sldChg>
      <pc:sldChg chg="addSp delSp modSp add mod">
        <pc:chgData name="xiaochen li" userId="50b582a8adf77086" providerId="LiveId" clId="{0509B2AC-C70C-4FA0-BA28-07D9466A98D1}" dt="2026-02-07T15:33:49.669" v="117" actId="1076"/>
        <pc:sldMkLst>
          <pc:docMk/>
          <pc:sldMk cId="141249660" sldId="286"/>
        </pc:sldMkLst>
      </pc:sldChg>
      <pc:sldChg chg="modSp add mod">
        <pc:chgData name="xiaochen li" userId="50b582a8adf77086" providerId="LiveId" clId="{0509B2AC-C70C-4FA0-BA28-07D9466A98D1}" dt="2026-02-07T15:35:12.881" v="126"/>
        <pc:sldMkLst>
          <pc:docMk/>
          <pc:sldMk cId="1006267655" sldId="287"/>
        </pc:sldMkLst>
      </pc:sldChg>
      <pc:sldChg chg="modSp add mod">
        <pc:chgData name="xiaochen li" userId="50b582a8adf77086" providerId="LiveId" clId="{0509B2AC-C70C-4FA0-BA28-07D9466A98D1}" dt="2026-02-07T15:37:55.228" v="140" actId="20577"/>
        <pc:sldMkLst>
          <pc:docMk/>
          <pc:sldMk cId="1767510501" sldId="288"/>
        </pc:sldMkLst>
      </pc:sldChg>
      <pc:sldChg chg="modSp add mod">
        <pc:chgData name="xiaochen li" userId="50b582a8adf77086" providerId="LiveId" clId="{0509B2AC-C70C-4FA0-BA28-07D9466A98D1}" dt="2026-02-07T15:38:28.446" v="142" actId="20577"/>
        <pc:sldMkLst>
          <pc:docMk/>
          <pc:sldMk cId="4265536660" sldId="289"/>
        </pc:sldMkLst>
      </pc:sldChg>
      <pc:sldChg chg="modSp add mod">
        <pc:chgData name="xiaochen li" userId="50b582a8adf77086" providerId="LiveId" clId="{0509B2AC-C70C-4FA0-BA28-07D9466A98D1}" dt="2026-02-07T15:36:13.295" v="137" actId="20577"/>
        <pc:sldMkLst>
          <pc:docMk/>
          <pc:sldMk cId="3536106284" sldId="290"/>
        </pc:sldMkLst>
      </pc:sldChg>
      <pc:sldChg chg="addSp delSp modSp add mod">
        <pc:chgData name="xiaochen li" userId="50b582a8adf77086" providerId="LiveId" clId="{0509B2AC-C70C-4FA0-BA28-07D9466A98D1}" dt="2026-02-07T15:49:10.442" v="172" actId="313"/>
        <pc:sldMkLst>
          <pc:docMk/>
          <pc:sldMk cId="1207971905" sldId="291"/>
        </pc:sldMkLst>
      </pc:sldChg>
    </pc:docChg>
  </pc:docChgLst>
  <pc:docChgLst>
    <pc:chgData name="xiaochen li" userId="50b582a8adf77086" providerId="LiveId" clId="{14ECF013-32AF-4C91-BDB3-80D6BC94AA3E}"/>
    <pc:docChg chg="custSel addSld delSld modSld">
      <pc:chgData name="xiaochen li" userId="50b582a8adf77086" providerId="LiveId" clId="{14ECF013-32AF-4C91-BDB3-80D6BC94AA3E}" dt="2026-02-13T15:54:45.774" v="1019" actId="20577"/>
      <pc:docMkLst>
        <pc:docMk/>
      </pc:docMkLst>
      <pc:sldChg chg="delSp modSp mod">
        <pc:chgData name="xiaochen li" userId="50b582a8adf77086" providerId="LiveId" clId="{14ECF013-32AF-4C91-BDB3-80D6BC94AA3E}" dt="2026-02-13T01:23:49.068" v="169" actId="20577"/>
        <pc:sldMkLst>
          <pc:docMk/>
          <pc:sldMk cId="2985074771" sldId="275"/>
        </pc:sldMkLst>
      </pc:sldChg>
      <pc:sldChg chg="addSp modSp add mod">
        <pc:chgData name="xiaochen li" userId="50b582a8adf77086" providerId="LiveId" clId="{14ECF013-32AF-4C91-BDB3-80D6BC94AA3E}" dt="2026-02-13T01:26:55.879" v="210" actId="1038"/>
        <pc:sldMkLst>
          <pc:docMk/>
          <pc:sldMk cId="3121214641" sldId="276"/>
        </pc:sldMkLst>
      </pc:sldChg>
      <pc:sldChg chg="addSp delSp modSp add mod">
        <pc:chgData name="xiaochen li" userId="50b582a8adf77086" providerId="LiveId" clId="{14ECF013-32AF-4C91-BDB3-80D6BC94AA3E}" dt="2026-02-13T01:59:23.600" v="435" actId="1076"/>
        <pc:sldMkLst>
          <pc:docMk/>
          <pc:sldMk cId="4095553188" sldId="277"/>
        </pc:sldMkLst>
      </pc:sldChg>
      <pc:sldChg chg="addSp delSp modSp add mod">
        <pc:chgData name="xiaochen li" userId="50b582a8adf77086" providerId="LiveId" clId="{14ECF013-32AF-4C91-BDB3-80D6BC94AA3E}" dt="2026-02-13T02:21:11.097" v="684" actId="208"/>
        <pc:sldMkLst>
          <pc:docMk/>
          <pc:sldMk cId="2328937482" sldId="278"/>
        </pc:sldMkLst>
      </pc:sldChg>
      <pc:sldChg chg="addSp delSp modSp add mod">
        <pc:chgData name="xiaochen li" userId="50b582a8adf77086" providerId="LiveId" clId="{14ECF013-32AF-4C91-BDB3-80D6BC94AA3E}" dt="2026-02-13T03:04:43.439" v="740" actId="1076"/>
        <pc:sldMkLst>
          <pc:docMk/>
          <pc:sldMk cId="2758518278" sldId="279"/>
        </pc:sldMkLst>
      </pc:sldChg>
      <pc:sldChg chg="delSp modSp add mod">
        <pc:chgData name="xiaochen li" userId="50b582a8adf77086" providerId="LiveId" clId="{14ECF013-32AF-4C91-BDB3-80D6BC94AA3E}" dt="2026-02-13T03:31:30.642" v="802" actId="20577"/>
        <pc:sldMkLst>
          <pc:docMk/>
          <pc:sldMk cId="2816101709" sldId="280"/>
        </pc:sldMkLst>
      </pc:sldChg>
      <pc:sldChg chg="modSp add mod">
        <pc:chgData name="xiaochen li" userId="50b582a8adf77086" providerId="LiveId" clId="{14ECF013-32AF-4C91-BDB3-80D6BC94AA3E}" dt="2026-02-13T03:31:26.758" v="801" actId="14"/>
        <pc:sldMkLst>
          <pc:docMk/>
          <pc:sldMk cId="1005731062" sldId="281"/>
        </pc:sldMkLst>
      </pc:sldChg>
      <pc:sldChg chg="addSp modSp add mod">
        <pc:chgData name="xiaochen li" userId="50b582a8adf77086" providerId="LiveId" clId="{14ECF013-32AF-4C91-BDB3-80D6BC94AA3E}" dt="2026-02-13T15:54:45.774" v="1019" actId="20577"/>
        <pc:sldMkLst>
          <pc:docMk/>
          <pc:sldMk cId="424004364" sldId="282"/>
        </pc:sldMkLst>
      </pc:sldChg>
      <pc:sldChg chg="del">
        <pc:chgData name="xiaochen li" userId="50b582a8adf77086" providerId="LiveId" clId="{14ECF013-32AF-4C91-BDB3-80D6BC94AA3E}" dt="2026-02-13T01:20:39.234" v="2" actId="47"/>
        <pc:sldMkLst>
          <pc:docMk/>
          <pc:sldMk cId="3046509028" sldId="283"/>
        </pc:sldMkLst>
      </pc:sldChg>
      <pc:sldChg chg="del">
        <pc:chgData name="xiaochen li" userId="50b582a8adf77086" providerId="LiveId" clId="{14ECF013-32AF-4C91-BDB3-80D6BC94AA3E}" dt="2026-02-13T01:20:39.234" v="2" actId="47"/>
        <pc:sldMkLst>
          <pc:docMk/>
          <pc:sldMk cId="1272408076" sldId="284"/>
        </pc:sldMkLst>
      </pc:sldChg>
      <pc:sldChg chg="del">
        <pc:chgData name="xiaochen li" userId="50b582a8adf77086" providerId="LiveId" clId="{14ECF013-32AF-4C91-BDB3-80D6BC94AA3E}" dt="2026-02-13T01:20:39.234" v="2" actId="47"/>
        <pc:sldMkLst>
          <pc:docMk/>
          <pc:sldMk cId="1709194412" sldId="285"/>
        </pc:sldMkLst>
      </pc:sldChg>
      <pc:sldChg chg="del">
        <pc:chgData name="xiaochen li" userId="50b582a8adf77086" providerId="LiveId" clId="{14ECF013-32AF-4C91-BDB3-80D6BC94AA3E}" dt="2026-02-13T01:20:39.234" v="2" actId="47"/>
        <pc:sldMkLst>
          <pc:docMk/>
          <pc:sldMk cId="141249660" sldId="286"/>
        </pc:sldMkLst>
      </pc:sldChg>
      <pc:sldChg chg="del">
        <pc:chgData name="xiaochen li" userId="50b582a8adf77086" providerId="LiveId" clId="{14ECF013-32AF-4C91-BDB3-80D6BC94AA3E}" dt="2026-02-13T01:20:39.234" v="2" actId="47"/>
        <pc:sldMkLst>
          <pc:docMk/>
          <pc:sldMk cId="1006267655" sldId="287"/>
        </pc:sldMkLst>
      </pc:sldChg>
      <pc:sldChg chg="del">
        <pc:chgData name="xiaochen li" userId="50b582a8adf77086" providerId="LiveId" clId="{14ECF013-32AF-4C91-BDB3-80D6BC94AA3E}" dt="2026-02-13T01:20:39.234" v="2" actId="47"/>
        <pc:sldMkLst>
          <pc:docMk/>
          <pc:sldMk cId="1767510501" sldId="288"/>
        </pc:sldMkLst>
      </pc:sldChg>
      <pc:sldChg chg="del">
        <pc:chgData name="xiaochen li" userId="50b582a8adf77086" providerId="LiveId" clId="{14ECF013-32AF-4C91-BDB3-80D6BC94AA3E}" dt="2026-02-13T01:20:39.234" v="2" actId="47"/>
        <pc:sldMkLst>
          <pc:docMk/>
          <pc:sldMk cId="4265536660" sldId="289"/>
        </pc:sldMkLst>
      </pc:sldChg>
      <pc:sldChg chg="del">
        <pc:chgData name="xiaochen li" userId="50b582a8adf77086" providerId="LiveId" clId="{14ECF013-32AF-4C91-BDB3-80D6BC94AA3E}" dt="2026-02-13T01:20:39.234" v="2" actId="47"/>
        <pc:sldMkLst>
          <pc:docMk/>
          <pc:sldMk cId="3536106284" sldId="290"/>
        </pc:sldMkLst>
      </pc:sldChg>
      <pc:sldChg chg="del">
        <pc:chgData name="xiaochen li" userId="50b582a8adf77086" providerId="LiveId" clId="{14ECF013-32AF-4C91-BDB3-80D6BC94AA3E}" dt="2026-02-13T01:20:39.234" v="2" actId="47"/>
        <pc:sldMkLst>
          <pc:docMk/>
          <pc:sldMk cId="1207971905" sldId="291"/>
        </pc:sldMkLst>
      </pc:sldChg>
    </pc:docChg>
  </pc:docChgLst>
  <pc:docChgLst>
    <pc:chgData name="xiaochen li" userId="50b582a8adf77086" providerId="LiveId" clId="{7B11BA3B-EB9F-4325-B42B-B679FC1685AA}"/>
    <pc:docChg chg="undo redo custSel addSld delSld modSld">
      <pc:chgData name="xiaochen li" userId="50b582a8adf77086" providerId="LiveId" clId="{7B11BA3B-EB9F-4325-B42B-B679FC1685AA}" dt="2026-03-20T01:19:46.899" v="995" actId="1076"/>
      <pc:docMkLst>
        <pc:docMk/>
      </pc:docMkLst>
      <pc:sldChg chg="del">
        <pc:chgData name="xiaochen li" userId="50b582a8adf77086" providerId="LiveId" clId="{7B11BA3B-EB9F-4325-B42B-B679FC1685AA}" dt="2026-03-11T19:35:58.410" v="0" actId="47"/>
        <pc:sldMkLst>
          <pc:docMk/>
          <pc:sldMk cId="278649767" sldId="295"/>
        </pc:sldMkLst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1784910366" sldId="296"/>
        </pc:sldMkLst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1028810270" sldId="297"/>
        </pc:sldMkLst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640633468" sldId="298"/>
        </pc:sldMkLst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3318376418" sldId="301"/>
        </pc:sldMkLst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714519064" sldId="302"/>
        </pc:sldMkLst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3861758395" sldId="303"/>
        </pc:sldMkLst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1873389744" sldId="304"/>
        </pc:sldMkLst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1027802366" sldId="305"/>
        </pc:sldMkLst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2285715880" sldId="306"/>
        </pc:sldMkLst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3079309417" sldId="307"/>
        </pc:sldMkLst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1760987351" sldId="308"/>
        </pc:sldMkLst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487241883" sldId="309"/>
        </pc:sldMkLst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825716424" sldId="310"/>
        </pc:sldMkLst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3713462363" sldId="311"/>
        </pc:sldMkLst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817567394" sldId="312"/>
        </pc:sldMkLst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892270712" sldId="313"/>
        </pc:sldMkLst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3657001686" sldId="314"/>
        </pc:sldMkLst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2877442302" sldId="315"/>
        </pc:sldMkLst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323559288" sldId="316"/>
        </pc:sldMkLst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2908171311" sldId="317"/>
        </pc:sldMkLst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1832594413" sldId="318"/>
        </pc:sldMkLst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2216178071" sldId="319"/>
        </pc:sldMkLst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4159657932" sldId="320"/>
        </pc:sldMkLst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1491315457" sldId="321"/>
        </pc:sldMkLst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2073421004" sldId="322"/>
        </pc:sldMkLst>
      </pc:sldChg>
      <pc:sldChg chg="delSp modSp add mod">
        <pc:chgData name="xiaochen li" userId="50b582a8adf77086" providerId="LiveId" clId="{7B11BA3B-EB9F-4325-B42B-B679FC1685AA}" dt="2026-03-19T19:30:03.242" v="63" actId="20577"/>
        <pc:sldMkLst>
          <pc:docMk/>
          <pc:sldMk cId="1166899477" sldId="328"/>
        </pc:sldMkLst>
        <pc:spChg chg="mod">
          <ac:chgData name="xiaochen li" userId="50b582a8adf77086" providerId="LiveId" clId="{7B11BA3B-EB9F-4325-B42B-B679FC1685AA}" dt="2026-03-19T19:15:22.602" v="24" actId="20577"/>
          <ac:spMkLst>
            <pc:docMk/>
            <pc:sldMk cId="1166899477" sldId="328"/>
            <ac:spMk id="2" creationId="{E39BCE14-7B34-D0B5-D288-DE85E2FE2DC5}"/>
          </ac:spMkLst>
        </pc:spChg>
        <pc:spChg chg="mod">
          <ac:chgData name="xiaochen li" userId="50b582a8adf77086" providerId="LiveId" clId="{7B11BA3B-EB9F-4325-B42B-B679FC1685AA}" dt="2026-03-19T19:30:03.242" v="63" actId="20577"/>
          <ac:spMkLst>
            <pc:docMk/>
            <pc:sldMk cId="1166899477" sldId="328"/>
            <ac:spMk id="8" creationId="{14183E7E-72B1-AE16-ABAD-BC8A83C761E0}"/>
          </ac:spMkLst>
        </pc:spChg>
        <pc:spChg chg="del">
          <ac:chgData name="xiaochen li" userId="50b582a8adf77086" providerId="LiveId" clId="{7B11BA3B-EB9F-4325-B42B-B679FC1685AA}" dt="2026-03-19T19:13:34.114" v="6" actId="478"/>
          <ac:spMkLst>
            <pc:docMk/>
            <pc:sldMk cId="1166899477" sldId="328"/>
            <ac:spMk id="16" creationId="{2661ECBF-EB4F-961D-E4EA-53350D3975EF}"/>
          </ac:spMkLst>
        </pc:spChg>
        <pc:picChg chg="del">
          <ac:chgData name="xiaochen li" userId="50b582a8adf77086" providerId="LiveId" clId="{7B11BA3B-EB9F-4325-B42B-B679FC1685AA}" dt="2026-03-19T19:13:31.565" v="2" actId="478"/>
          <ac:picMkLst>
            <pc:docMk/>
            <pc:sldMk cId="1166899477" sldId="328"/>
            <ac:picMk id="6" creationId="{7D2EE30D-6C94-A918-6FB6-93C6F4ECDE56}"/>
          </ac:picMkLst>
        </pc:picChg>
        <pc:picChg chg="del">
          <ac:chgData name="xiaochen li" userId="50b582a8adf77086" providerId="LiveId" clId="{7B11BA3B-EB9F-4325-B42B-B679FC1685AA}" dt="2026-03-19T19:13:31.979" v="3" actId="478"/>
          <ac:picMkLst>
            <pc:docMk/>
            <pc:sldMk cId="1166899477" sldId="328"/>
            <ac:picMk id="10" creationId="{7A06CBAF-BAAC-61F3-48DE-B26CFAEC9BAC}"/>
          </ac:picMkLst>
        </pc:picChg>
        <pc:picChg chg="del">
          <ac:chgData name="xiaochen li" userId="50b582a8adf77086" providerId="LiveId" clId="{7B11BA3B-EB9F-4325-B42B-B679FC1685AA}" dt="2026-03-19T19:13:32.428" v="4" actId="478"/>
          <ac:picMkLst>
            <pc:docMk/>
            <pc:sldMk cId="1166899477" sldId="328"/>
            <ac:picMk id="12" creationId="{1A14D54C-2E17-BD59-1358-BB80E81BCEFD}"/>
          </ac:picMkLst>
        </pc:picChg>
        <pc:picChg chg="del">
          <ac:chgData name="xiaochen li" userId="50b582a8adf77086" providerId="LiveId" clId="{7B11BA3B-EB9F-4325-B42B-B679FC1685AA}" dt="2026-03-19T19:13:32.834" v="5" actId="478"/>
          <ac:picMkLst>
            <pc:docMk/>
            <pc:sldMk cId="1166899477" sldId="328"/>
            <ac:picMk id="14" creationId="{19622F83-B827-691C-2836-32F6C683B751}"/>
          </ac:picMkLst>
        </pc:picChg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2982328583" sldId="328"/>
        </pc:sldMkLst>
      </pc:sldChg>
      <pc:sldChg chg="modSp add mod">
        <pc:chgData name="xiaochen li" userId="50b582a8adf77086" providerId="LiveId" clId="{7B11BA3B-EB9F-4325-B42B-B679FC1685AA}" dt="2026-03-19T19:42:50.657" v="171" actId="1076"/>
        <pc:sldMkLst>
          <pc:docMk/>
          <pc:sldMk cId="794340741" sldId="329"/>
        </pc:sldMkLst>
        <pc:spChg chg="mod">
          <ac:chgData name="xiaochen li" userId="50b582a8adf77086" providerId="LiveId" clId="{7B11BA3B-EB9F-4325-B42B-B679FC1685AA}" dt="2026-03-19T19:42:50.657" v="171" actId="1076"/>
          <ac:spMkLst>
            <pc:docMk/>
            <pc:sldMk cId="794340741" sldId="329"/>
            <ac:spMk id="8" creationId="{E57475E7-F14E-2ABA-6ADE-23C37EF08E8A}"/>
          </ac:spMkLst>
        </pc:spChg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2523816491" sldId="329"/>
        </pc:sldMkLst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933659072" sldId="330"/>
        </pc:sldMkLst>
      </pc:sldChg>
      <pc:sldChg chg="addSp delSp modSp add mod">
        <pc:chgData name="xiaochen li" userId="50b582a8adf77086" providerId="LiveId" clId="{7B11BA3B-EB9F-4325-B42B-B679FC1685AA}" dt="2026-03-19T19:42:22.945" v="170" actId="20577"/>
        <pc:sldMkLst>
          <pc:docMk/>
          <pc:sldMk cId="3229450098" sldId="330"/>
        </pc:sldMkLst>
        <pc:spChg chg="add del">
          <ac:chgData name="xiaochen li" userId="50b582a8adf77086" providerId="LiveId" clId="{7B11BA3B-EB9F-4325-B42B-B679FC1685AA}" dt="2026-03-19T19:40:12.469" v="111" actId="22"/>
          <ac:spMkLst>
            <pc:docMk/>
            <pc:sldMk cId="3229450098" sldId="330"/>
            <ac:spMk id="5" creationId="{0F807A64-B953-A12C-F82F-559DE90CCBE6}"/>
          </ac:spMkLst>
        </pc:spChg>
        <pc:spChg chg="add mod">
          <ac:chgData name="xiaochen li" userId="50b582a8adf77086" providerId="LiveId" clId="{7B11BA3B-EB9F-4325-B42B-B679FC1685AA}" dt="2026-03-19T19:41:22.684" v="129" actId="113"/>
          <ac:spMkLst>
            <pc:docMk/>
            <pc:sldMk cId="3229450098" sldId="330"/>
            <ac:spMk id="7" creationId="{DA0602BE-2A4C-93AB-1EA5-8F011C09F371}"/>
          </ac:spMkLst>
        </pc:spChg>
        <pc:spChg chg="mod">
          <ac:chgData name="xiaochen li" userId="50b582a8adf77086" providerId="LiveId" clId="{7B11BA3B-EB9F-4325-B42B-B679FC1685AA}" dt="2026-03-19T19:42:22.945" v="170" actId="20577"/>
          <ac:spMkLst>
            <pc:docMk/>
            <pc:sldMk cId="3229450098" sldId="330"/>
            <ac:spMk id="8" creationId="{C37F252B-0F9D-EFC3-6F98-2FEBB8E11332}"/>
          </ac:spMkLst>
        </pc:spChg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1792567" sldId="331"/>
        </pc:sldMkLst>
      </pc:sldChg>
      <pc:sldChg chg="addSp modSp add mod">
        <pc:chgData name="xiaochen li" userId="50b582a8adf77086" providerId="LiveId" clId="{7B11BA3B-EB9F-4325-B42B-B679FC1685AA}" dt="2026-03-19T19:45:58.628" v="180" actId="1076"/>
        <pc:sldMkLst>
          <pc:docMk/>
          <pc:sldMk cId="2130297600" sldId="331"/>
        </pc:sldMkLst>
        <pc:spChg chg="mod">
          <ac:chgData name="xiaochen li" userId="50b582a8adf77086" providerId="LiveId" clId="{7B11BA3B-EB9F-4325-B42B-B679FC1685AA}" dt="2026-03-19T19:45:12.677" v="176"/>
          <ac:spMkLst>
            <pc:docMk/>
            <pc:sldMk cId="2130297600" sldId="331"/>
            <ac:spMk id="8" creationId="{4228FD46-A254-A43E-FA0C-721978201F56}"/>
          </ac:spMkLst>
        </pc:spChg>
        <pc:picChg chg="add mod">
          <ac:chgData name="xiaochen li" userId="50b582a8adf77086" providerId="LiveId" clId="{7B11BA3B-EB9F-4325-B42B-B679FC1685AA}" dt="2026-03-19T19:45:58.628" v="180" actId="1076"/>
          <ac:picMkLst>
            <pc:docMk/>
            <pc:sldMk cId="2130297600" sldId="331"/>
            <ac:picMk id="5" creationId="{1A7D098E-701F-8EF8-BABA-9DEEDAC5A72B}"/>
          </ac:picMkLst>
        </pc:picChg>
      </pc:sldChg>
      <pc:sldChg chg="addSp delSp modSp add mod">
        <pc:chgData name="xiaochen li" userId="50b582a8adf77086" providerId="LiveId" clId="{7B11BA3B-EB9F-4325-B42B-B679FC1685AA}" dt="2026-03-20T01:13:42.389" v="900" actId="113"/>
        <pc:sldMkLst>
          <pc:docMk/>
          <pc:sldMk cId="726869278" sldId="332"/>
        </pc:sldMkLst>
        <pc:spChg chg="mod">
          <ac:chgData name="xiaochen li" userId="50b582a8adf77086" providerId="LiveId" clId="{7B11BA3B-EB9F-4325-B42B-B679FC1685AA}" dt="2026-03-19T19:46:52.657" v="191" actId="14"/>
          <ac:spMkLst>
            <pc:docMk/>
            <pc:sldMk cId="726869278" sldId="332"/>
            <ac:spMk id="8" creationId="{5B7804B5-4442-A83B-6C38-CBB50B9313C9}"/>
          </ac:spMkLst>
        </pc:spChg>
        <pc:spChg chg="add del">
          <ac:chgData name="xiaochen li" userId="50b582a8adf77086" providerId="LiveId" clId="{7B11BA3B-EB9F-4325-B42B-B679FC1685AA}" dt="2026-03-19T19:49:11.208" v="197" actId="22"/>
          <ac:spMkLst>
            <pc:docMk/>
            <pc:sldMk cId="726869278" sldId="332"/>
            <ac:spMk id="9" creationId="{9CE1B08D-2E5A-6EBD-FE35-C8CAD88713DD}"/>
          </ac:spMkLst>
        </pc:spChg>
        <pc:spChg chg="add mod">
          <ac:chgData name="xiaochen li" userId="50b582a8adf77086" providerId="LiveId" clId="{7B11BA3B-EB9F-4325-B42B-B679FC1685AA}" dt="2026-03-20T01:13:42.389" v="900" actId="113"/>
          <ac:spMkLst>
            <pc:docMk/>
            <pc:sldMk cId="726869278" sldId="332"/>
            <ac:spMk id="11" creationId="{AF46D842-A1E4-AB69-1F9F-6CF2A46AF2AC}"/>
          </ac:spMkLst>
        </pc:spChg>
        <pc:spChg chg="add del">
          <ac:chgData name="xiaochen li" userId="50b582a8adf77086" providerId="LiveId" clId="{7B11BA3B-EB9F-4325-B42B-B679FC1685AA}" dt="2026-03-19T19:50:27.911" v="212" actId="22"/>
          <ac:spMkLst>
            <pc:docMk/>
            <pc:sldMk cId="726869278" sldId="332"/>
            <ac:spMk id="13" creationId="{347888DA-80ED-EA6C-AC88-AD2EF0FF5DC0}"/>
          </ac:spMkLst>
        </pc:spChg>
        <pc:spChg chg="add mod">
          <ac:chgData name="xiaochen li" userId="50b582a8adf77086" providerId="LiveId" clId="{7B11BA3B-EB9F-4325-B42B-B679FC1685AA}" dt="2026-03-19T19:51:11.896" v="227" actId="1076"/>
          <ac:spMkLst>
            <pc:docMk/>
            <pc:sldMk cId="726869278" sldId="332"/>
            <ac:spMk id="15" creationId="{6BD94026-14FE-380F-9DF3-061D51BDF92F}"/>
          </ac:spMkLst>
        </pc:spChg>
        <pc:picChg chg="del">
          <ac:chgData name="xiaochen li" userId="50b582a8adf77086" providerId="LiveId" clId="{7B11BA3B-EB9F-4325-B42B-B679FC1685AA}" dt="2026-03-19T19:46:08.980" v="182" actId="478"/>
          <ac:picMkLst>
            <pc:docMk/>
            <pc:sldMk cId="726869278" sldId="332"/>
            <ac:picMk id="5" creationId="{8D675725-7B5B-DEA9-61C3-8C9A59D2A7D8}"/>
          </ac:picMkLst>
        </pc:picChg>
        <pc:picChg chg="add mod">
          <ac:chgData name="xiaochen li" userId="50b582a8adf77086" providerId="LiveId" clId="{7B11BA3B-EB9F-4325-B42B-B679FC1685AA}" dt="2026-03-19T19:48:47.055" v="195" actId="1076"/>
          <ac:picMkLst>
            <pc:docMk/>
            <pc:sldMk cId="726869278" sldId="332"/>
            <ac:picMk id="6" creationId="{C4E3E2F8-5AA6-082B-1858-E3B4E70DB082}"/>
          </ac:picMkLst>
        </pc:picChg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1965504406" sldId="332"/>
        </pc:sldMkLst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1930169516" sldId="333"/>
        </pc:sldMkLst>
      </pc:sldChg>
      <pc:sldChg chg="addSp delSp modSp add mod">
        <pc:chgData name="xiaochen li" userId="50b582a8adf77086" providerId="LiveId" clId="{7B11BA3B-EB9F-4325-B42B-B679FC1685AA}" dt="2026-03-19T19:54:55.732" v="252" actId="1076"/>
        <pc:sldMkLst>
          <pc:docMk/>
          <pc:sldMk cId="3389488849" sldId="333"/>
        </pc:sldMkLst>
        <pc:spChg chg="add del">
          <ac:chgData name="xiaochen li" userId="50b582a8adf77086" providerId="LiveId" clId="{7B11BA3B-EB9F-4325-B42B-B679FC1685AA}" dt="2026-03-19T19:54:09.649" v="240" actId="22"/>
          <ac:spMkLst>
            <pc:docMk/>
            <pc:sldMk cId="3389488849" sldId="333"/>
            <ac:spMk id="5" creationId="{F94C0B44-8FE9-E7FA-D2B1-7EC97A03DFA6}"/>
          </ac:spMkLst>
        </pc:spChg>
        <pc:spChg chg="mod">
          <ac:chgData name="xiaochen li" userId="50b582a8adf77086" providerId="LiveId" clId="{7B11BA3B-EB9F-4325-B42B-B679FC1685AA}" dt="2026-03-19T19:53:35.557" v="235"/>
          <ac:spMkLst>
            <pc:docMk/>
            <pc:sldMk cId="3389488849" sldId="333"/>
            <ac:spMk id="8" creationId="{495F751D-C5C9-73EC-881D-B0FC4514DD26}"/>
          </ac:spMkLst>
        </pc:spChg>
        <pc:spChg chg="add mod">
          <ac:chgData name="xiaochen li" userId="50b582a8adf77086" providerId="LiveId" clId="{7B11BA3B-EB9F-4325-B42B-B679FC1685AA}" dt="2026-03-19T19:54:34.892" v="247" actId="1076"/>
          <ac:spMkLst>
            <pc:docMk/>
            <pc:sldMk cId="3389488849" sldId="333"/>
            <ac:spMk id="9" creationId="{F1B240ED-AACD-7729-AB0A-507DD5B242CC}"/>
          </ac:spMkLst>
        </pc:spChg>
        <pc:spChg chg="del">
          <ac:chgData name="xiaochen li" userId="50b582a8adf77086" providerId="LiveId" clId="{7B11BA3B-EB9F-4325-B42B-B679FC1685AA}" dt="2026-03-19T19:53:38.528" v="236" actId="478"/>
          <ac:spMkLst>
            <pc:docMk/>
            <pc:sldMk cId="3389488849" sldId="333"/>
            <ac:spMk id="11" creationId="{33C1B53C-A176-5B54-1465-B03E494F7319}"/>
          </ac:spMkLst>
        </pc:spChg>
        <pc:spChg chg="del">
          <ac:chgData name="xiaochen li" userId="50b582a8adf77086" providerId="LiveId" clId="{7B11BA3B-EB9F-4325-B42B-B679FC1685AA}" dt="2026-03-19T19:53:39.561" v="237" actId="478"/>
          <ac:spMkLst>
            <pc:docMk/>
            <pc:sldMk cId="3389488849" sldId="333"/>
            <ac:spMk id="15" creationId="{2F3C4010-42B2-6319-BC30-CB50580F4A14}"/>
          </ac:spMkLst>
        </pc:spChg>
        <pc:picChg chg="del">
          <ac:chgData name="xiaochen li" userId="50b582a8adf77086" providerId="LiveId" clId="{7B11BA3B-EB9F-4325-B42B-B679FC1685AA}" dt="2026-03-19T19:53:40.329" v="238" actId="478"/>
          <ac:picMkLst>
            <pc:docMk/>
            <pc:sldMk cId="3389488849" sldId="333"/>
            <ac:picMk id="6" creationId="{C1C69CD1-D4CA-A63B-3886-586FD451043E}"/>
          </ac:picMkLst>
        </pc:picChg>
        <pc:picChg chg="add mod">
          <ac:chgData name="xiaochen li" userId="50b582a8adf77086" providerId="LiveId" clId="{7B11BA3B-EB9F-4325-B42B-B679FC1685AA}" dt="2026-03-19T19:54:55.732" v="252" actId="1076"/>
          <ac:picMkLst>
            <pc:docMk/>
            <pc:sldMk cId="3389488849" sldId="333"/>
            <ac:picMk id="12" creationId="{0FDD2BD2-B38A-E461-1371-B00F612E538B}"/>
          </ac:picMkLst>
        </pc:picChg>
      </pc:sldChg>
      <pc:sldChg chg="delSp modSp add mod">
        <pc:chgData name="xiaochen li" userId="50b582a8adf77086" providerId="LiveId" clId="{7B11BA3B-EB9F-4325-B42B-B679FC1685AA}" dt="2026-03-19T20:17:17.067" v="281" actId="20577"/>
        <pc:sldMkLst>
          <pc:docMk/>
          <pc:sldMk cId="226638500" sldId="334"/>
        </pc:sldMkLst>
        <pc:spChg chg="mod">
          <ac:chgData name="xiaochen li" userId="50b582a8adf77086" providerId="LiveId" clId="{7B11BA3B-EB9F-4325-B42B-B679FC1685AA}" dt="2026-03-19T20:17:17.067" v="281" actId="20577"/>
          <ac:spMkLst>
            <pc:docMk/>
            <pc:sldMk cId="226638500" sldId="334"/>
            <ac:spMk id="8" creationId="{6F05AE57-B2F8-8CE0-F739-4B16A27F3E04}"/>
          </ac:spMkLst>
        </pc:spChg>
        <pc:spChg chg="del">
          <ac:chgData name="xiaochen li" userId="50b582a8adf77086" providerId="LiveId" clId="{7B11BA3B-EB9F-4325-B42B-B679FC1685AA}" dt="2026-03-19T19:57:44.039" v="254" actId="478"/>
          <ac:spMkLst>
            <pc:docMk/>
            <pc:sldMk cId="226638500" sldId="334"/>
            <ac:spMk id="9" creationId="{77491B5E-4795-509F-DB41-FC40001CBBDE}"/>
          </ac:spMkLst>
        </pc:spChg>
        <pc:picChg chg="del">
          <ac:chgData name="xiaochen li" userId="50b582a8adf77086" providerId="LiveId" clId="{7B11BA3B-EB9F-4325-B42B-B679FC1685AA}" dt="2026-03-19T19:57:45.411" v="255" actId="478"/>
          <ac:picMkLst>
            <pc:docMk/>
            <pc:sldMk cId="226638500" sldId="334"/>
            <ac:picMk id="12" creationId="{17CA7263-85AE-DF03-F1AB-A6F3DC82C4F1}"/>
          </ac:picMkLst>
        </pc:picChg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2242326941" sldId="334"/>
        </pc:sldMkLst>
      </pc:sldChg>
      <pc:sldChg chg="addSp delSp modSp add mod">
        <pc:chgData name="xiaochen li" userId="50b582a8adf77086" providerId="LiveId" clId="{7B11BA3B-EB9F-4325-B42B-B679FC1685AA}" dt="2026-03-19T20:30:21.106" v="422" actId="20577"/>
        <pc:sldMkLst>
          <pc:docMk/>
          <pc:sldMk cId="1850977052" sldId="335"/>
        </pc:sldMkLst>
        <pc:spChg chg="add del">
          <ac:chgData name="xiaochen li" userId="50b582a8adf77086" providerId="LiveId" clId="{7B11BA3B-EB9F-4325-B42B-B679FC1685AA}" dt="2026-03-19T20:19:03.747" v="292" actId="22"/>
          <ac:spMkLst>
            <pc:docMk/>
            <pc:sldMk cId="1850977052" sldId="335"/>
            <ac:spMk id="5" creationId="{D91A890B-D8B1-7B4A-7D1D-5BF816931311}"/>
          </ac:spMkLst>
        </pc:spChg>
        <pc:spChg chg="add mod">
          <ac:chgData name="xiaochen li" userId="50b582a8adf77086" providerId="LiveId" clId="{7B11BA3B-EB9F-4325-B42B-B679FC1685AA}" dt="2026-03-19T20:24:06.308" v="338" actId="1076"/>
          <ac:spMkLst>
            <pc:docMk/>
            <pc:sldMk cId="1850977052" sldId="335"/>
            <ac:spMk id="7" creationId="{6DCF49A5-ADFA-9983-8D50-F54BFAB017BD}"/>
          </ac:spMkLst>
        </pc:spChg>
        <pc:spChg chg="mod">
          <ac:chgData name="xiaochen li" userId="50b582a8adf77086" providerId="LiveId" clId="{7B11BA3B-EB9F-4325-B42B-B679FC1685AA}" dt="2026-03-19T20:30:21.106" v="422" actId="20577"/>
          <ac:spMkLst>
            <pc:docMk/>
            <pc:sldMk cId="1850977052" sldId="335"/>
            <ac:spMk id="8" creationId="{6EDB0BD0-A76E-DC49-41E8-D4718B059AFD}"/>
          </ac:spMkLst>
        </pc:spChg>
        <pc:spChg chg="add del">
          <ac:chgData name="xiaochen li" userId="50b582a8adf77086" providerId="LiveId" clId="{7B11BA3B-EB9F-4325-B42B-B679FC1685AA}" dt="2026-03-19T20:19:13.493" v="297" actId="22"/>
          <ac:spMkLst>
            <pc:docMk/>
            <pc:sldMk cId="1850977052" sldId="335"/>
            <ac:spMk id="10" creationId="{A62C69A8-0253-418D-BC9F-3DA53F00ACB6}"/>
          </ac:spMkLst>
        </pc:spChg>
        <pc:spChg chg="add mod">
          <ac:chgData name="xiaochen li" userId="50b582a8adf77086" providerId="LiveId" clId="{7B11BA3B-EB9F-4325-B42B-B679FC1685AA}" dt="2026-03-19T20:24:10.133" v="339" actId="1076"/>
          <ac:spMkLst>
            <pc:docMk/>
            <pc:sldMk cId="1850977052" sldId="335"/>
            <ac:spMk id="12" creationId="{544DD822-5F93-B3FB-8557-B221AE1765C1}"/>
          </ac:spMkLst>
        </pc:spChg>
        <pc:spChg chg="add del">
          <ac:chgData name="xiaochen li" userId="50b582a8adf77086" providerId="LiveId" clId="{7B11BA3B-EB9F-4325-B42B-B679FC1685AA}" dt="2026-03-19T20:19:23.491" v="302" actId="22"/>
          <ac:spMkLst>
            <pc:docMk/>
            <pc:sldMk cId="1850977052" sldId="335"/>
            <ac:spMk id="14" creationId="{52D1D888-5971-B5AD-040B-3D6CEED2612A}"/>
          </ac:spMkLst>
        </pc:spChg>
        <pc:spChg chg="add mod">
          <ac:chgData name="xiaochen li" userId="50b582a8adf77086" providerId="LiveId" clId="{7B11BA3B-EB9F-4325-B42B-B679FC1685AA}" dt="2026-03-19T20:24:44.817" v="350" actId="1076"/>
          <ac:spMkLst>
            <pc:docMk/>
            <pc:sldMk cId="1850977052" sldId="335"/>
            <ac:spMk id="16" creationId="{70B2D01F-E62A-DC64-33A2-5CF96D88B5C6}"/>
          </ac:spMkLst>
        </pc:spChg>
        <pc:spChg chg="add mod">
          <ac:chgData name="xiaochen li" userId="50b582a8adf77086" providerId="LiveId" clId="{7B11BA3B-EB9F-4325-B42B-B679FC1685AA}" dt="2026-03-19T20:21:14.211" v="316" actId="1076"/>
          <ac:spMkLst>
            <pc:docMk/>
            <pc:sldMk cId="1850977052" sldId="335"/>
            <ac:spMk id="20" creationId="{AF3F562B-34DB-F217-9F3F-E8BB0B73ADD8}"/>
          </ac:spMkLst>
        </pc:spChg>
        <pc:spChg chg="add del">
          <ac:chgData name="xiaochen li" userId="50b582a8adf77086" providerId="LiveId" clId="{7B11BA3B-EB9F-4325-B42B-B679FC1685AA}" dt="2026-03-19T20:25:22.491" v="352" actId="22"/>
          <ac:spMkLst>
            <pc:docMk/>
            <pc:sldMk cId="1850977052" sldId="335"/>
            <ac:spMk id="26" creationId="{F196F092-FC76-8DFD-29B4-E33E9AAD3336}"/>
          </ac:spMkLst>
        </pc:spChg>
        <pc:spChg chg="add mod">
          <ac:chgData name="xiaochen li" userId="50b582a8adf77086" providerId="LiveId" clId="{7B11BA3B-EB9F-4325-B42B-B679FC1685AA}" dt="2026-03-19T20:25:53.903" v="367" actId="1076"/>
          <ac:spMkLst>
            <pc:docMk/>
            <pc:sldMk cId="1850977052" sldId="335"/>
            <ac:spMk id="28" creationId="{4DC459C6-2EDB-0469-039D-8606FD61A6ED}"/>
          </ac:spMkLst>
        </pc:spChg>
        <pc:spChg chg="add mod">
          <ac:chgData name="xiaochen li" userId="50b582a8adf77086" providerId="LiveId" clId="{7B11BA3B-EB9F-4325-B42B-B679FC1685AA}" dt="2026-03-19T20:27:49.374" v="390" actId="1076"/>
          <ac:spMkLst>
            <pc:docMk/>
            <pc:sldMk cId="1850977052" sldId="335"/>
            <ac:spMk id="30" creationId="{FDB5A584-9A56-3D64-1EC4-AEFF195AD42A}"/>
          </ac:spMkLst>
        </pc:spChg>
        <pc:spChg chg="add del">
          <ac:chgData name="xiaochen li" userId="50b582a8adf77086" providerId="LiveId" clId="{7B11BA3B-EB9F-4325-B42B-B679FC1685AA}" dt="2026-03-19T20:27:44.976" v="389" actId="478"/>
          <ac:spMkLst>
            <pc:docMk/>
            <pc:sldMk cId="1850977052" sldId="335"/>
            <ac:spMk id="32" creationId="{1D1B82E4-7EEF-4EC9-462C-FED3FFEF5D0F}"/>
          </ac:spMkLst>
        </pc:spChg>
        <pc:spChg chg="add mod">
          <ac:chgData name="xiaochen li" userId="50b582a8adf77086" providerId="LiveId" clId="{7B11BA3B-EB9F-4325-B42B-B679FC1685AA}" dt="2026-03-19T20:28:03.172" v="403" actId="1037"/>
          <ac:spMkLst>
            <pc:docMk/>
            <pc:sldMk cId="1850977052" sldId="335"/>
            <ac:spMk id="33" creationId="{09937B99-01A4-682F-99B4-A96ECE7B695B}"/>
          </ac:spMkLst>
        </pc:spChg>
        <pc:spChg chg="add del">
          <ac:chgData name="xiaochen li" userId="50b582a8adf77086" providerId="LiveId" clId="{7B11BA3B-EB9F-4325-B42B-B679FC1685AA}" dt="2026-03-19T20:29:22.491" v="405" actId="22"/>
          <ac:spMkLst>
            <pc:docMk/>
            <pc:sldMk cId="1850977052" sldId="335"/>
            <ac:spMk id="35" creationId="{89CF867A-DB15-A23A-A740-6254A1B0EA8D}"/>
          </ac:spMkLst>
        </pc:spChg>
        <pc:spChg chg="add mod">
          <ac:chgData name="xiaochen li" userId="50b582a8adf77086" providerId="LiveId" clId="{7B11BA3B-EB9F-4325-B42B-B679FC1685AA}" dt="2026-03-19T20:29:33.501" v="411" actId="1076"/>
          <ac:spMkLst>
            <pc:docMk/>
            <pc:sldMk cId="1850977052" sldId="335"/>
            <ac:spMk id="37" creationId="{F8D3E57C-B6EE-9230-8A83-AE3A4175BE41}"/>
          </ac:spMkLst>
        </pc:spChg>
        <pc:picChg chg="add mod">
          <ac:chgData name="xiaochen li" userId="50b582a8adf77086" providerId="LiveId" clId="{7B11BA3B-EB9F-4325-B42B-B679FC1685AA}" dt="2026-03-19T20:23:52.688" v="331" actId="1076"/>
          <ac:picMkLst>
            <pc:docMk/>
            <pc:sldMk cId="1850977052" sldId="335"/>
            <ac:picMk id="18" creationId="{884FBD5E-C6E3-2831-F5BF-326D73F13692}"/>
          </ac:picMkLst>
        </pc:picChg>
        <pc:picChg chg="add mod">
          <ac:chgData name="xiaochen li" userId="50b582a8adf77086" providerId="LiveId" clId="{7B11BA3B-EB9F-4325-B42B-B679FC1685AA}" dt="2026-03-19T20:23:56.672" v="333" actId="1076"/>
          <ac:picMkLst>
            <pc:docMk/>
            <pc:sldMk cId="1850977052" sldId="335"/>
            <ac:picMk id="22" creationId="{35838DDE-DFAC-CFC6-A613-E12881229C48}"/>
          </ac:picMkLst>
        </pc:picChg>
        <pc:picChg chg="add mod">
          <ac:chgData name="xiaochen li" userId="50b582a8adf77086" providerId="LiveId" clId="{7B11BA3B-EB9F-4325-B42B-B679FC1685AA}" dt="2026-03-19T20:24:03.471" v="337" actId="14100"/>
          <ac:picMkLst>
            <pc:docMk/>
            <pc:sldMk cId="1850977052" sldId="335"/>
            <ac:picMk id="24" creationId="{34822283-1A98-0F71-E9B6-76C66DAA7C0A}"/>
          </ac:picMkLst>
        </pc:picChg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2461965517" sldId="335"/>
        </pc:sldMkLst>
      </pc:sldChg>
      <pc:sldChg chg="addSp delSp modSp add mod">
        <pc:chgData name="xiaochen li" userId="50b582a8adf77086" providerId="LiveId" clId="{7B11BA3B-EB9F-4325-B42B-B679FC1685AA}" dt="2026-03-19T20:50:00.135" v="447" actId="478"/>
        <pc:sldMkLst>
          <pc:docMk/>
          <pc:sldMk cId="806965762" sldId="336"/>
        </pc:sldMkLst>
        <pc:spChg chg="add del mod">
          <ac:chgData name="xiaochen li" userId="50b582a8adf77086" providerId="LiveId" clId="{7B11BA3B-EB9F-4325-B42B-B679FC1685AA}" dt="2026-03-19T20:50:00.135" v="447" actId="478"/>
          <ac:spMkLst>
            <pc:docMk/>
            <pc:sldMk cId="806965762" sldId="336"/>
            <ac:spMk id="6" creationId="{5A30D39D-3F79-19C4-3346-C262695C6A17}"/>
          </ac:spMkLst>
        </pc:spChg>
        <pc:spChg chg="del">
          <ac:chgData name="xiaochen li" userId="50b582a8adf77086" providerId="LiveId" clId="{7B11BA3B-EB9F-4325-B42B-B679FC1685AA}" dt="2026-03-19T20:29:45.919" v="413" actId="478"/>
          <ac:spMkLst>
            <pc:docMk/>
            <pc:sldMk cId="806965762" sldId="336"/>
            <ac:spMk id="7" creationId="{FE071191-56AA-A91B-7E60-85FB89B0C456}"/>
          </ac:spMkLst>
        </pc:spChg>
        <pc:spChg chg="mod">
          <ac:chgData name="xiaochen li" userId="50b582a8adf77086" providerId="LiveId" clId="{7B11BA3B-EB9F-4325-B42B-B679FC1685AA}" dt="2026-03-19T20:31:09.644" v="442" actId="20577"/>
          <ac:spMkLst>
            <pc:docMk/>
            <pc:sldMk cId="806965762" sldId="336"/>
            <ac:spMk id="8" creationId="{EDA09432-4B95-C780-948C-BF32F817097C}"/>
          </ac:spMkLst>
        </pc:spChg>
        <pc:spChg chg="del">
          <ac:chgData name="xiaochen li" userId="50b582a8adf77086" providerId="LiveId" clId="{7B11BA3B-EB9F-4325-B42B-B679FC1685AA}" dt="2026-03-19T20:29:45.919" v="413" actId="478"/>
          <ac:spMkLst>
            <pc:docMk/>
            <pc:sldMk cId="806965762" sldId="336"/>
            <ac:spMk id="12" creationId="{4C641E92-4BB5-FFFE-292F-F332751DC0E7}"/>
          </ac:spMkLst>
        </pc:spChg>
        <pc:spChg chg="del">
          <ac:chgData name="xiaochen li" userId="50b582a8adf77086" providerId="LiveId" clId="{7B11BA3B-EB9F-4325-B42B-B679FC1685AA}" dt="2026-03-19T20:29:45.919" v="413" actId="478"/>
          <ac:spMkLst>
            <pc:docMk/>
            <pc:sldMk cId="806965762" sldId="336"/>
            <ac:spMk id="16" creationId="{6633F786-FF09-5C6D-6395-525A63ADE5AD}"/>
          </ac:spMkLst>
        </pc:spChg>
        <pc:spChg chg="del">
          <ac:chgData name="xiaochen li" userId="50b582a8adf77086" providerId="LiveId" clId="{7B11BA3B-EB9F-4325-B42B-B679FC1685AA}" dt="2026-03-19T20:29:45.919" v="413" actId="478"/>
          <ac:spMkLst>
            <pc:docMk/>
            <pc:sldMk cId="806965762" sldId="336"/>
            <ac:spMk id="20" creationId="{1254788D-D59C-A4D8-1D20-12BAC67B82D5}"/>
          </ac:spMkLst>
        </pc:spChg>
        <pc:spChg chg="del">
          <ac:chgData name="xiaochen li" userId="50b582a8adf77086" providerId="LiveId" clId="{7B11BA3B-EB9F-4325-B42B-B679FC1685AA}" dt="2026-03-19T20:29:45.919" v="413" actId="478"/>
          <ac:spMkLst>
            <pc:docMk/>
            <pc:sldMk cId="806965762" sldId="336"/>
            <ac:spMk id="28" creationId="{3E450116-4D46-C612-BC9A-349C316FAABD}"/>
          </ac:spMkLst>
        </pc:spChg>
        <pc:spChg chg="del">
          <ac:chgData name="xiaochen li" userId="50b582a8adf77086" providerId="LiveId" clId="{7B11BA3B-EB9F-4325-B42B-B679FC1685AA}" dt="2026-03-19T20:29:45.919" v="413" actId="478"/>
          <ac:spMkLst>
            <pc:docMk/>
            <pc:sldMk cId="806965762" sldId="336"/>
            <ac:spMk id="30" creationId="{AEAEE24D-B899-9FB6-15A0-A50F739CCB8B}"/>
          </ac:spMkLst>
        </pc:spChg>
        <pc:spChg chg="del">
          <ac:chgData name="xiaochen li" userId="50b582a8adf77086" providerId="LiveId" clId="{7B11BA3B-EB9F-4325-B42B-B679FC1685AA}" dt="2026-03-19T20:29:45.919" v="413" actId="478"/>
          <ac:spMkLst>
            <pc:docMk/>
            <pc:sldMk cId="806965762" sldId="336"/>
            <ac:spMk id="33" creationId="{8118BD9C-3444-A48D-1F07-20160E6F1FB6}"/>
          </ac:spMkLst>
        </pc:spChg>
        <pc:spChg chg="del">
          <ac:chgData name="xiaochen li" userId="50b582a8adf77086" providerId="LiveId" clId="{7B11BA3B-EB9F-4325-B42B-B679FC1685AA}" dt="2026-03-19T20:29:45.919" v="413" actId="478"/>
          <ac:spMkLst>
            <pc:docMk/>
            <pc:sldMk cId="806965762" sldId="336"/>
            <ac:spMk id="37" creationId="{A47EDF35-9B25-ED50-E4B2-6E402AF0E5D3}"/>
          </ac:spMkLst>
        </pc:spChg>
        <pc:picChg chg="add mod">
          <ac:chgData name="xiaochen li" userId="50b582a8adf77086" providerId="LiveId" clId="{7B11BA3B-EB9F-4325-B42B-B679FC1685AA}" dt="2026-03-19T20:33:19.336" v="444" actId="1076"/>
          <ac:picMkLst>
            <pc:docMk/>
            <pc:sldMk cId="806965762" sldId="336"/>
            <ac:picMk id="5" creationId="{FE57D58C-956A-473B-EB26-2F57F0C00EA3}"/>
          </ac:picMkLst>
        </pc:picChg>
        <pc:picChg chg="del">
          <ac:chgData name="xiaochen li" userId="50b582a8adf77086" providerId="LiveId" clId="{7B11BA3B-EB9F-4325-B42B-B679FC1685AA}" dt="2026-03-19T20:29:45.919" v="413" actId="478"/>
          <ac:picMkLst>
            <pc:docMk/>
            <pc:sldMk cId="806965762" sldId="336"/>
            <ac:picMk id="18" creationId="{F60DEDA6-6A5B-6005-8DC0-CD5AA112542D}"/>
          </ac:picMkLst>
        </pc:picChg>
        <pc:picChg chg="del">
          <ac:chgData name="xiaochen li" userId="50b582a8adf77086" providerId="LiveId" clId="{7B11BA3B-EB9F-4325-B42B-B679FC1685AA}" dt="2026-03-19T20:29:45.919" v="413" actId="478"/>
          <ac:picMkLst>
            <pc:docMk/>
            <pc:sldMk cId="806965762" sldId="336"/>
            <ac:picMk id="24" creationId="{C4C493D1-CB0A-EF3C-B8D8-70FC7503D38F}"/>
          </ac:picMkLst>
        </pc:picChg>
      </pc:sldChg>
      <pc:sldChg chg="del">
        <pc:chgData name="xiaochen li" userId="50b582a8adf77086" providerId="LiveId" clId="{7B11BA3B-EB9F-4325-B42B-B679FC1685AA}" dt="2026-03-11T19:35:58.410" v="0" actId="47"/>
        <pc:sldMkLst>
          <pc:docMk/>
          <pc:sldMk cId="986949347" sldId="336"/>
        </pc:sldMkLst>
      </pc:sldChg>
      <pc:sldChg chg="addSp delSp modSp add mod modNotesTx">
        <pc:chgData name="xiaochen li" userId="50b582a8adf77086" providerId="LiveId" clId="{7B11BA3B-EB9F-4325-B42B-B679FC1685AA}" dt="2026-03-19T21:12:24.997" v="526" actId="20577"/>
        <pc:sldMkLst>
          <pc:docMk/>
          <pc:sldMk cId="1749979551" sldId="337"/>
        </pc:sldMkLst>
        <pc:spChg chg="mod">
          <ac:chgData name="xiaochen li" userId="50b582a8adf77086" providerId="LiveId" clId="{7B11BA3B-EB9F-4325-B42B-B679FC1685AA}" dt="2026-03-19T20:51:55.842" v="460" actId="20577"/>
          <ac:spMkLst>
            <pc:docMk/>
            <pc:sldMk cId="1749979551" sldId="337"/>
            <ac:spMk id="8" creationId="{F4145F94-85EC-A513-4ECA-5F7D9C84817B}"/>
          </ac:spMkLst>
        </pc:spChg>
        <pc:picChg chg="del">
          <ac:chgData name="xiaochen li" userId="50b582a8adf77086" providerId="LiveId" clId="{7B11BA3B-EB9F-4325-B42B-B679FC1685AA}" dt="2026-03-19T20:51:15.035" v="449" actId="478"/>
          <ac:picMkLst>
            <pc:docMk/>
            <pc:sldMk cId="1749979551" sldId="337"/>
            <ac:picMk id="5" creationId="{043324DE-D9B6-0198-AADD-E9B6F2B9A2AF}"/>
          </ac:picMkLst>
        </pc:picChg>
        <pc:picChg chg="add mod">
          <ac:chgData name="xiaochen li" userId="50b582a8adf77086" providerId="LiveId" clId="{7B11BA3B-EB9F-4325-B42B-B679FC1685AA}" dt="2026-03-19T20:52:10.815" v="462" actId="1076"/>
          <ac:picMkLst>
            <pc:docMk/>
            <pc:sldMk cId="1749979551" sldId="337"/>
            <ac:picMk id="6" creationId="{BC44EDDF-3EAD-E804-ABB8-97420D5901EB}"/>
          </ac:picMkLst>
        </pc:picChg>
      </pc:sldChg>
      <pc:sldChg chg="addSp delSp modSp add mod modNotesTx">
        <pc:chgData name="xiaochen li" userId="50b582a8adf77086" providerId="LiveId" clId="{7B11BA3B-EB9F-4325-B42B-B679FC1685AA}" dt="2026-03-19T21:12:21.770" v="525" actId="20577"/>
        <pc:sldMkLst>
          <pc:docMk/>
          <pc:sldMk cId="2162101269" sldId="338"/>
        </pc:sldMkLst>
        <pc:spChg chg="mod">
          <ac:chgData name="xiaochen li" userId="50b582a8adf77086" providerId="LiveId" clId="{7B11BA3B-EB9F-4325-B42B-B679FC1685AA}" dt="2026-03-19T20:55:10.416" v="465" actId="20577"/>
          <ac:spMkLst>
            <pc:docMk/>
            <pc:sldMk cId="2162101269" sldId="338"/>
            <ac:spMk id="8" creationId="{36BCF01F-C3DC-2A2A-A4DC-8AE8FE9EFC52}"/>
          </ac:spMkLst>
        </pc:spChg>
        <pc:spChg chg="add del mod">
          <ac:chgData name="xiaochen li" userId="50b582a8adf77086" providerId="LiveId" clId="{7B11BA3B-EB9F-4325-B42B-B679FC1685AA}" dt="2026-03-19T21:07:53.894" v="484" actId="21"/>
          <ac:spMkLst>
            <pc:docMk/>
            <pc:sldMk cId="2162101269" sldId="338"/>
            <ac:spMk id="9" creationId="{3D948839-B393-9868-1AFB-1F270402F8BB}"/>
          </ac:spMkLst>
        </pc:spChg>
        <pc:picChg chg="add mod">
          <ac:chgData name="xiaochen li" userId="50b582a8adf77086" providerId="LiveId" clId="{7B11BA3B-EB9F-4325-B42B-B679FC1685AA}" dt="2026-03-19T20:56:10.522" v="472" actId="1076"/>
          <ac:picMkLst>
            <pc:docMk/>
            <pc:sldMk cId="2162101269" sldId="338"/>
            <ac:picMk id="3" creationId="{8154B6BB-9EE9-BF19-1647-EBA12C7EA752}"/>
          </ac:picMkLst>
        </pc:picChg>
        <pc:picChg chg="add mod">
          <ac:chgData name="xiaochen li" userId="50b582a8adf77086" providerId="LiveId" clId="{7B11BA3B-EB9F-4325-B42B-B679FC1685AA}" dt="2026-03-19T20:56:07.317" v="471" actId="1076"/>
          <ac:picMkLst>
            <pc:docMk/>
            <pc:sldMk cId="2162101269" sldId="338"/>
            <ac:picMk id="5" creationId="{1AD9D42E-F077-BAB1-840A-11DE9769D051}"/>
          </ac:picMkLst>
        </pc:picChg>
        <pc:picChg chg="del">
          <ac:chgData name="xiaochen li" userId="50b582a8adf77086" providerId="LiveId" clId="{7B11BA3B-EB9F-4325-B42B-B679FC1685AA}" dt="2026-03-19T20:55:01.666" v="464" actId="478"/>
          <ac:picMkLst>
            <pc:docMk/>
            <pc:sldMk cId="2162101269" sldId="338"/>
            <ac:picMk id="6" creationId="{0A32EDB7-2947-38BC-2258-AFFDFEE74FA3}"/>
          </ac:picMkLst>
        </pc:picChg>
      </pc:sldChg>
      <pc:sldChg chg="addSp delSp modSp add mod modNotesTx">
        <pc:chgData name="xiaochen li" userId="50b582a8adf77086" providerId="LiveId" clId="{7B11BA3B-EB9F-4325-B42B-B679FC1685AA}" dt="2026-03-19T21:12:43.351" v="529"/>
        <pc:sldMkLst>
          <pc:docMk/>
          <pc:sldMk cId="2046626479" sldId="339"/>
        </pc:sldMkLst>
        <pc:spChg chg="add mod">
          <ac:chgData name="xiaochen li" userId="50b582a8adf77086" providerId="LiveId" clId="{7B11BA3B-EB9F-4325-B42B-B679FC1685AA}" dt="2026-03-19T21:12:43.351" v="529"/>
          <ac:spMkLst>
            <pc:docMk/>
            <pc:sldMk cId="2046626479" sldId="339"/>
            <ac:spMk id="7" creationId="{5AA52AF4-0B57-329E-89EA-E4BBC156CC8C}"/>
          </ac:spMkLst>
        </pc:spChg>
        <pc:spChg chg="add del mod">
          <ac:chgData name="xiaochen li" userId="50b582a8adf77086" providerId="LiveId" clId="{7B11BA3B-EB9F-4325-B42B-B679FC1685AA}" dt="2026-03-19T21:12:39.172" v="527" actId="21"/>
          <ac:spMkLst>
            <pc:docMk/>
            <pc:sldMk cId="2046626479" sldId="339"/>
            <ac:spMk id="9" creationId="{3D948839-B393-9868-1AFB-1F270402F8BB}"/>
          </ac:spMkLst>
        </pc:spChg>
        <pc:picChg chg="del">
          <ac:chgData name="xiaochen li" userId="50b582a8adf77086" providerId="LiveId" clId="{7B11BA3B-EB9F-4325-B42B-B679FC1685AA}" dt="2026-03-19T21:07:11.507" v="475" actId="478"/>
          <ac:picMkLst>
            <pc:docMk/>
            <pc:sldMk cId="2046626479" sldId="339"/>
            <ac:picMk id="3" creationId="{352E46CF-7D37-6426-65F0-1282DDB0F033}"/>
          </ac:picMkLst>
        </pc:picChg>
        <pc:picChg chg="del">
          <ac:chgData name="xiaochen li" userId="50b582a8adf77086" providerId="LiveId" clId="{7B11BA3B-EB9F-4325-B42B-B679FC1685AA}" dt="2026-03-19T21:07:08.978" v="474" actId="478"/>
          <ac:picMkLst>
            <pc:docMk/>
            <pc:sldMk cId="2046626479" sldId="339"/>
            <ac:picMk id="5" creationId="{CABC0FF6-1652-5075-4641-42CA91F865C8}"/>
          </ac:picMkLst>
        </pc:picChg>
        <pc:picChg chg="add mod">
          <ac:chgData name="xiaochen li" userId="50b582a8adf77086" providerId="LiveId" clId="{7B11BA3B-EB9F-4325-B42B-B679FC1685AA}" dt="2026-03-19T21:08:04.286" v="488" actId="1076"/>
          <ac:picMkLst>
            <pc:docMk/>
            <pc:sldMk cId="2046626479" sldId="339"/>
            <ac:picMk id="6" creationId="{142CFA4D-96CC-2A72-8F40-240B4FBB7C44}"/>
          </ac:picMkLst>
        </pc:picChg>
      </pc:sldChg>
      <pc:sldChg chg="addSp delSp modSp add mod modNotesTx">
        <pc:chgData name="xiaochen li" userId="50b582a8adf77086" providerId="LiveId" clId="{7B11BA3B-EB9F-4325-B42B-B679FC1685AA}" dt="2026-03-19T21:12:45.451" v="531"/>
        <pc:sldMkLst>
          <pc:docMk/>
          <pc:sldMk cId="3610868281" sldId="340"/>
        </pc:sldMkLst>
        <pc:spChg chg="add mod">
          <ac:chgData name="xiaochen li" userId="50b582a8adf77086" providerId="LiveId" clId="{7B11BA3B-EB9F-4325-B42B-B679FC1685AA}" dt="2026-03-19T21:12:45.451" v="531"/>
          <ac:spMkLst>
            <pc:docMk/>
            <pc:sldMk cId="3610868281" sldId="340"/>
            <ac:spMk id="13" creationId="{EBAAB483-6D8A-B3CC-F2B7-130BA80C9C99}"/>
          </ac:spMkLst>
        </pc:spChg>
        <pc:picChg chg="del">
          <ac:chgData name="xiaochen li" userId="50b582a8adf77086" providerId="LiveId" clId="{7B11BA3B-EB9F-4325-B42B-B679FC1685AA}" dt="2026-03-19T21:08:55.370" v="491" actId="478"/>
          <ac:picMkLst>
            <pc:docMk/>
            <pc:sldMk cId="3610868281" sldId="340"/>
            <ac:picMk id="3" creationId="{16EF305E-4119-64E6-2CD3-4E2350344676}"/>
          </ac:picMkLst>
        </pc:picChg>
        <pc:picChg chg="del">
          <ac:chgData name="xiaochen li" userId="50b582a8adf77086" providerId="LiveId" clId="{7B11BA3B-EB9F-4325-B42B-B679FC1685AA}" dt="2026-03-19T21:08:53.657" v="490" actId="478"/>
          <ac:picMkLst>
            <pc:docMk/>
            <pc:sldMk cId="3610868281" sldId="340"/>
            <ac:picMk id="5" creationId="{7113D51F-1202-4FE4-6550-6F2DC5838E41}"/>
          </ac:picMkLst>
        </pc:picChg>
        <pc:picChg chg="add del mod">
          <ac:chgData name="xiaochen li" userId="50b582a8adf77086" providerId="LiveId" clId="{7B11BA3B-EB9F-4325-B42B-B679FC1685AA}" dt="2026-03-19T21:10:18.897" v="500" actId="478"/>
          <ac:picMkLst>
            <pc:docMk/>
            <pc:sldMk cId="3610868281" sldId="340"/>
            <ac:picMk id="7" creationId="{948633EB-72E1-0371-4CAE-576F03B70A05}"/>
          </ac:picMkLst>
        </pc:picChg>
        <pc:picChg chg="add mod">
          <ac:chgData name="xiaochen li" userId="50b582a8adf77086" providerId="LiveId" clId="{7B11BA3B-EB9F-4325-B42B-B679FC1685AA}" dt="2026-03-19T21:10:27.392" v="504" actId="1076"/>
          <ac:picMkLst>
            <pc:docMk/>
            <pc:sldMk cId="3610868281" sldId="340"/>
            <ac:picMk id="10" creationId="{9E9CC009-7B64-19F2-78FF-3A40E13FC64C}"/>
          </ac:picMkLst>
        </pc:picChg>
        <pc:picChg chg="add mod">
          <ac:chgData name="xiaochen li" userId="50b582a8adf77086" providerId="LiveId" clId="{7B11BA3B-EB9F-4325-B42B-B679FC1685AA}" dt="2026-03-19T21:10:25.873" v="503" actId="1076"/>
          <ac:picMkLst>
            <pc:docMk/>
            <pc:sldMk cId="3610868281" sldId="340"/>
            <ac:picMk id="12" creationId="{1315247F-D912-D413-6E83-9DD0305EB241}"/>
          </ac:picMkLst>
        </pc:picChg>
      </pc:sldChg>
      <pc:sldChg chg="addSp delSp modSp add mod modNotesTx">
        <pc:chgData name="xiaochen li" userId="50b582a8adf77086" providerId="LiveId" clId="{7B11BA3B-EB9F-4325-B42B-B679FC1685AA}" dt="2026-03-19T21:12:44.553" v="530"/>
        <pc:sldMkLst>
          <pc:docMk/>
          <pc:sldMk cId="1917714615" sldId="341"/>
        </pc:sldMkLst>
        <pc:spChg chg="add mod">
          <ac:chgData name="xiaochen li" userId="50b582a8adf77086" providerId="LiveId" clId="{7B11BA3B-EB9F-4325-B42B-B679FC1685AA}" dt="2026-03-19T21:12:44.553" v="530"/>
          <ac:spMkLst>
            <pc:docMk/>
            <pc:sldMk cId="1917714615" sldId="341"/>
            <ac:spMk id="9" creationId="{2DB332C4-7A04-0D34-C9EE-5C5CD0147C12}"/>
          </ac:spMkLst>
        </pc:spChg>
        <pc:picChg chg="add mod">
          <ac:chgData name="xiaochen li" userId="50b582a8adf77086" providerId="LiveId" clId="{7B11BA3B-EB9F-4325-B42B-B679FC1685AA}" dt="2026-03-19T21:10:57.339" v="509" actId="1076"/>
          <ac:picMkLst>
            <pc:docMk/>
            <pc:sldMk cId="1917714615" sldId="341"/>
            <ac:picMk id="5" creationId="{C09EEDEE-6085-99D1-F8AE-DBB317EC016F}"/>
          </ac:picMkLst>
        </pc:picChg>
        <pc:picChg chg="add mod">
          <ac:chgData name="xiaochen li" userId="50b582a8adf77086" providerId="LiveId" clId="{7B11BA3B-EB9F-4325-B42B-B679FC1685AA}" dt="2026-03-19T21:11:14.058" v="512" actId="1076"/>
          <ac:picMkLst>
            <pc:docMk/>
            <pc:sldMk cId="1917714615" sldId="341"/>
            <ac:picMk id="7" creationId="{8BC0E9E7-4CCD-05E3-F3EF-C7621D621A3B}"/>
          </ac:picMkLst>
        </pc:picChg>
        <pc:picChg chg="del">
          <ac:chgData name="xiaochen li" userId="50b582a8adf77086" providerId="LiveId" clId="{7B11BA3B-EB9F-4325-B42B-B679FC1685AA}" dt="2026-03-19T21:11:01.006" v="510" actId="478"/>
          <ac:picMkLst>
            <pc:docMk/>
            <pc:sldMk cId="1917714615" sldId="341"/>
            <ac:picMk id="10" creationId="{A7AEBAC3-57D1-E538-410C-C1E4C05B7CD4}"/>
          </ac:picMkLst>
        </pc:picChg>
        <pc:picChg chg="del">
          <ac:chgData name="xiaochen li" userId="50b582a8adf77086" providerId="LiveId" clId="{7B11BA3B-EB9F-4325-B42B-B679FC1685AA}" dt="2026-03-19T21:10:33.007" v="506" actId="478"/>
          <ac:picMkLst>
            <pc:docMk/>
            <pc:sldMk cId="1917714615" sldId="341"/>
            <ac:picMk id="12" creationId="{466A7AA3-3E11-B9A1-29C8-154776F058E1}"/>
          </ac:picMkLst>
        </pc:picChg>
      </pc:sldChg>
      <pc:sldChg chg="addSp delSp modSp add mod modNotesTx">
        <pc:chgData name="xiaochen li" userId="50b582a8adf77086" providerId="LiveId" clId="{7B11BA3B-EB9F-4325-B42B-B679FC1685AA}" dt="2026-03-19T21:12:41.567" v="528"/>
        <pc:sldMkLst>
          <pc:docMk/>
          <pc:sldMk cId="3248363201" sldId="342"/>
        </pc:sldMkLst>
        <pc:spChg chg="add mod">
          <ac:chgData name="xiaochen li" userId="50b582a8adf77086" providerId="LiveId" clId="{7B11BA3B-EB9F-4325-B42B-B679FC1685AA}" dt="2026-03-19T21:12:41.567" v="528"/>
          <ac:spMkLst>
            <pc:docMk/>
            <pc:sldMk cId="3248363201" sldId="342"/>
            <ac:spMk id="11" creationId="{3D948839-B393-9868-1AFB-1F270402F8BB}"/>
          </ac:spMkLst>
        </pc:spChg>
        <pc:picChg chg="del">
          <ac:chgData name="xiaochen li" userId="50b582a8adf77086" providerId="LiveId" clId="{7B11BA3B-EB9F-4325-B42B-B679FC1685AA}" dt="2026-03-19T21:11:18.437" v="514" actId="478"/>
          <ac:picMkLst>
            <pc:docMk/>
            <pc:sldMk cId="3248363201" sldId="342"/>
            <ac:picMk id="5" creationId="{FF29DAA0-E00B-3F99-3A87-3A14BB0EF3BC}"/>
          </ac:picMkLst>
        </pc:picChg>
        <pc:picChg chg="add mod">
          <ac:chgData name="xiaochen li" userId="50b582a8adf77086" providerId="LiveId" clId="{7B11BA3B-EB9F-4325-B42B-B679FC1685AA}" dt="2026-03-19T21:11:40.431" v="517" actId="1076"/>
          <ac:picMkLst>
            <pc:docMk/>
            <pc:sldMk cId="3248363201" sldId="342"/>
            <ac:picMk id="6" creationId="{4A22966E-54FB-54B2-9F8B-A0BF626ED75E}"/>
          </ac:picMkLst>
        </pc:picChg>
        <pc:picChg chg="del">
          <ac:chgData name="xiaochen li" userId="50b582a8adf77086" providerId="LiveId" clId="{7B11BA3B-EB9F-4325-B42B-B679FC1685AA}" dt="2026-03-19T21:11:42.011" v="518" actId="478"/>
          <ac:picMkLst>
            <pc:docMk/>
            <pc:sldMk cId="3248363201" sldId="342"/>
            <ac:picMk id="7" creationId="{B5D93DDC-7F8A-55AE-CB50-252823E81B4B}"/>
          </ac:picMkLst>
        </pc:picChg>
        <pc:picChg chg="add mod">
          <ac:chgData name="xiaochen li" userId="50b582a8adf77086" providerId="LiveId" clId="{7B11BA3B-EB9F-4325-B42B-B679FC1685AA}" dt="2026-03-19T21:11:53.167" v="520" actId="1076"/>
          <ac:picMkLst>
            <pc:docMk/>
            <pc:sldMk cId="3248363201" sldId="342"/>
            <ac:picMk id="10" creationId="{3956365A-02B4-1CD3-1475-96930B0BCFAF}"/>
          </ac:picMkLst>
        </pc:picChg>
      </pc:sldChg>
      <pc:sldChg chg="delSp modSp add del mod">
        <pc:chgData name="xiaochen li" userId="50b582a8adf77086" providerId="LiveId" clId="{7B11BA3B-EB9F-4325-B42B-B679FC1685AA}" dt="2026-03-19T21:14:29.670" v="535" actId="47"/>
        <pc:sldMkLst>
          <pc:docMk/>
          <pc:sldMk cId="1646145291" sldId="343"/>
        </pc:sldMkLst>
        <pc:picChg chg="del mod">
          <ac:chgData name="xiaochen li" userId="50b582a8adf77086" providerId="LiveId" clId="{7B11BA3B-EB9F-4325-B42B-B679FC1685AA}" dt="2026-03-19T21:13:57.330" v="534" actId="478"/>
          <ac:picMkLst>
            <pc:docMk/>
            <pc:sldMk cId="1646145291" sldId="343"/>
            <ac:picMk id="6" creationId="{99812558-6564-3A6C-3E7D-CAF448E24ABD}"/>
          </ac:picMkLst>
        </pc:picChg>
      </pc:sldChg>
      <pc:sldChg chg="addSp delSp modSp add mod">
        <pc:chgData name="xiaochen li" userId="50b582a8adf77086" providerId="LiveId" clId="{7B11BA3B-EB9F-4325-B42B-B679FC1685AA}" dt="2026-03-20T00:03:50.039" v="687" actId="1076"/>
        <pc:sldMkLst>
          <pc:docMk/>
          <pc:sldMk cId="2096840560" sldId="343"/>
        </pc:sldMkLst>
        <pc:spChg chg="add del">
          <ac:chgData name="xiaochen li" userId="50b582a8adf77086" providerId="LiveId" clId="{7B11BA3B-EB9F-4325-B42B-B679FC1685AA}" dt="2026-03-20T00:00:13.325" v="671" actId="22"/>
          <ac:spMkLst>
            <pc:docMk/>
            <pc:sldMk cId="2096840560" sldId="343"/>
            <ac:spMk id="5" creationId="{27F35472-AECD-EEAA-04A8-A191E1D5F35C}"/>
          </ac:spMkLst>
        </pc:spChg>
        <pc:spChg chg="mod">
          <ac:chgData name="xiaochen li" userId="50b582a8adf77086" providerId="LiveId" clId="{7B11BA3B-EB9F-4325-B42B-B679FC1685AA}" dt="2026-03-19T23:58:48.108" v="669" actId="20577"/>
          <ac:spMkLst>
            <pc:docMk/>
            <pc:sldMk cId="2096840560" sldId="343"/>
            <ac:spMk id="8" creationId="{FE2DA5D7-3094-C020-C395-09EF4ADC8407}"/>
          </ac:spMkLst>
        </pc:spChg>
        <pc:spChg chg="add mod">
          <ac:chgData name="xiaochen li" userId="50b582a8adf77086" providerId="LiveId" clId="{7B11BA3B-EB9F-4325-B42B-B679FC1685AA}" dt="2026-03-20T00:03:50.039" v="687" actId="1076"/>
          <ac:spMkLst>
            <pc:docMk/>
            <pc:sldMk cId="2096840560" sldId="343"/>
            <ac:spMk id="9" creationId="{5322816E-6E36-2D62-3AF4-8FB438390BED}"/>
          </ac:spMkLst>
        </pc:spChg>
        <pc:spChg chg="del">
          <ac:chgData name="xiaochen li" userId="50b582a8adf77086" providerId="LiveId" clId="{7B11BA3B-EB9F-4325-B42B-B679FC1685AA}" dt="2026-03-19T23:57:24.361" v="538" actId="478"/>
          <ac:spMkLst>
            <pc:docMk/>
            <pc:sldMk cId="2096840560" sldId="343"/>
            <ac:spMk id="11" creationId="{FBB63075-A96A-BBE3-8BDE-382B54E00638}"/>
          </ac:spMkLst>
        </pc:spChg>
        <pc:spChg chg="del">
          <ac:chgData name="xiaochen li" userId="50b582a8adf77086" providerId="LiveId" clId="{7B11BA3B-EB9F-4325-B42B-B679FC1685AA}" dt="2026-03-19T23:57:25.335" v="539" actId="478"/>
          <ac:spMkLst>
            <pc:docMk/>
            <pc:sldMk cId="2096840560" sldId="343"/>
            <ac:spMk id="15" creationId="{1CEDB9EF-F549-DCE5-3EB3-3C0298CB6600}"/>
          </ac:spMkLst>
        </pc:spChg>
        <pc:picChg chg="del">
          <ac:chgData name="xiaochen li" userId="50b582a8adf77086" providerId="LiveId" clId="{7B11BA3B-EB9F-4325-B42B-B679FC1685AA}" dt="2026-03-19T23:57:22.606" v="537" actId="478"/>
          <ac:picMkLst>
            <pc:docMk/>
            <pc:sldMk cId="2096840560" sldId="343"/>
            <ac:picMk id="6" creationId="{7904CA32-C2B7-1D94-FD13-46CEA4E4CFE1}"/>
          </ac:picMkLst>
        </pc:picChg>
        <pc:picChg chg="add mod">
          <ac:chgData name="xiaochen li" userId="50b582a8adf77086" providerId="LiveId" clId="{7B11BA3B-EB9F-4325-B42B-B679FC1685AA}" dt="2026-03-20T00:03:47.928" v="686" actId="1076"/>
          <ac:picMkLst>
            <pc:docMk/>
            <pc:sldMk cId="2096840560" sldId="343"/>
            <ac:picMk id="2050" creationId="{8A053AEF-72C8-1178-BB53-1895B242606E}"/>
          </ac:picMkLst>
        </pc:picChg>
      </pc:sldChg>
      <pc:sldChg chg="addSp delSp modSp add mod">
        <pc:chgData name="xiaochen li" userId="50b582a8adf77086" providerId="LiveId" clId="{7B11BA3B-EB9F-4325-B42B-B679FC1685AA}" dt="2026-03-20T00:23:58.783" v="748" actId="1076"/>
        <pc:sldMkLst>
          <pc:docMk/>
          <pc:sldMk cId="3901171065" sldId="344"/>
        </pc:sldMkLst>
        <pc:spChg chg="add del">
          <ac:chgData name="xiaochen li" userId="50b582a8adf77086" providerId="LiveId" clId="{7B11BA3B-EB9F-4325-B42B-B679FC1685AA}" dt="2026-03-20T00:21:00.993" v="724" actId="22"/>
          <ac:spMkLst>
            <pc:docMk/>
            <pc:sldMk cId="3901171065" sldId="344"/>
            <ac:spMk id="5" creationId="{7000330D-C91F-9A68-4564-B82F9B2CCFD9}"/>
          </ac:spMkLst>
        </pc:spChg>
        <pc:spChg chg="add mod">
          <ac:chgData name="xiaochen li" userId="50b582a8adf77086" providerId="LiveId" clId="{7B11BA3B-EB9F-4325-B42B-B679FC1685AA}" dt="2026-03-20T00:23:02.021" v="742" actId="1076"/>
          <ac:spMkLst>
            <pc:docMk/>
            <pc:sldMk cId="3901171065" sldId="344"/>
            <ac:spMk id="7" creationId="{464FE3CF-6361-D311-A8AF-5206CE010AB3}"/>
          </ac:spMkLst>
        </pc:spChg>
        <pc:spChg chg="mod">
          <ac:chgData name="xiaochen li" userId="50b582a8adf77086" providerId="LiveId" clId="{7B11BA3B-EB9F-4325-B42B-B679FC1685AA}" dt="2026-03-20T00:16:27.285" v="722" actId="20577"/>
          <ac:spMkLst>
            <pc:docMk/>
            <pc:sldMk cId="3901171065" sldId="344"/>
            <ac:spMk id="8" creationId="{6D4F2DC1-6371-31B5-172F-63A9DD2C7C9F}"/>
          </ac:spMkLst>
        </pc:spChg>
        <pc:spChg chg="del">
          <ac:chgData name="xiaochen li" userId="50b582a8adf77086" providerId="LiveId" clId="{7B11BA3B-EB9F-4325-B42B-B679FC1685AA}" dt="2026-03-20T00:04:53.353" v="690" actId="478"/>
          <ac:spMkLst>
            <pc:docMk/>
            <pc:sldMk cId="3901171065" sldId="344"/>
            <ac:spMk id="9" creationId="{44C15A98-E43E-26B9-24EA-A9BD6C8B2863}"/>
          </ac:spMkLst>
        </pc:spChg>
        <pc:picChg chg="add mod">
          <ac:chgData name="xiaochen li" userId="50b582a8adf77086" providerId="LiveId" clId="{7B11BA3B-EB9F-4325-B42B-B679FC1685AA}" dt="2026-03-20T00:23:58.783" v="748" actId="1076"/>
          <ac:picMkLst>
            <pc:docMk/>
            <pc:sldMk cId="3901171065" sldId="344"/>
            <ac:picMk id="11" creationId="{39D5A324-C340-F2EC-5C4A-B384DDB16F92}"/>
          </ac:picMkLst>
        </pc:picChg>
        <pc:picChg chg="del">
          <ac:chgData name="xiaochen li" userId="50b582a8adf77086" providerId="LiveId" clId="{7B11BA3B-EB9F-4325-B42B-B679FC1685AA}" dt="2026-03-20T00:04:51.228" v="689" actId="478"/>
          <ac:picMkLst>
            <pc:docMk/>
            <pc:sldMk cId="3901171065" sldId="344"/>
            <ac:picMk id="2050" creationId="{15E4343F-6F6B-51D7-372D-6AA362AED8DE}"/>
          </ac:picMkLst>
        </pc:picChg>
      </pc:sldChg>
      <pc:sldChg chg="addSp delSp modSp add mod modNotesTx">
        <pc:chgData name="xiaochen li" userId="50b582a8adf77086" providerId="LiveId" clId="{7B11BA3B-EB9F-4325-B42B-B679FC1685AA}" dt="2026-03-20T00:28:36.079" v="766" actId="20577"/>
        <pc:sldMkLst>
          <pc:docMk/>
          <pc:sldMk cId="978077793" sldId="345"/>
        </pc:sldMkLst>
        <pc:spChg chg="del">
          <ac:chgData name="xiaochen li" userId="50b582a8adf77086" providerId="LiveId" clId="{7B11BA3B-EB9F-4325-B42B-B679FC1685AA}" dt="2026-03-20T00:24:52.133" v="752" actId="478"/>
          <ac:spMkLst>
            <pc:docMk/>
            <pc:sldMk cId="978077793" sldId="345"/>
            <ac:spMk id="7" creationId="{CBCEB051-1A5F-4AC2-7AD7-0DD9D40FBF99}"/>
          </ac:spMkLst>
        </pc:spChg>
        <pc:picChg chg="add mod">
          <ac:chgData name="xiaochen li" userId="50b582a8adf77086" providerId="LiveId" clId="{7B11BA3B-EB9F-4325-B42B-B679FC1685AA}" dt="2026-03-20T00:27:52.280" v="762" actId="1076"/>
          <ac:picMkLst>
            <pc:docMk/>
            <pc:sldMk cId="978077793" sldId="345"/>
            <ac:picMk id="5" creationId="{BDCCE947-5ABE-5AE1-80EC-BDD197D56BC8}"/>
          </ac:picMkLst>
        </pc:picChg>
        <pc:picChg chg="add mod">
          <ac:chgData name="xiaochen li" userId="50b582a8adf77086" providerId="LiveId" clId="{7B11BA3B-EB9F-4325-B42B-B679FC1685AA}" dt="2026-03-20T00:27:54.362" v="763" actId="1076"/>
          <ac:picMkLst>
            <pc:docMk/>
            <pc:sldMk cId="978077793" sldId="345"/>
            <ac:picMk id="9" creationId="{B5A4DF24-213D-39FE-74A5-32F003C07B69}"/>
          </ac:picMkLst>
        </pc:picChg>
        <pc:picChg chg="del">
          <ac:chgData name="xiaochen li" userId="50b582a8adf77086" providerId="LiveId" clId="{7B11BA3B-EB9F-4325-B42B-B679FC1685AA}" dt="2026-03-20T00:24:44.754" v="751" actId="478"/>
          <ac:picMkLst>
            <pc:docMk/>
            <pc:sldMk cId="978077793" sldId="345"/>
            <ac:picMk id="11" creationId="{3C25D2D1-1958-6934-C61D-120BF8A2DE3C}"/>
          </ac:picMkLst>
        </pc:picChg>
      </pc:sldChg>
      <pc:sldChg chg="addSp delSp modSp add mod">
        <pc:chgData name="xiaochen li" userId="50b582a8adf77086" providerId="LiveId" clId="{7B11BA3B-EB9F-4325-B42B-B679FC1685AA}" dt="2026-03-20T00:31:34.772" v="781" actId="1076"/>
        <pc:sldMkLst>
          <pc:docMk/>
          <pc:sldMk cId="1115445102" sldId="346"/>
        </pc:sldMkLst>
        <pc:spChg chg="add del">
          <ac:chgData name="xiaochen li" userId="50b582a8adf77086" providerId="LiveId" clId="{7B11BA3B-EB9F-4325-B42B-B679FC1685AA}" dt="2026-03-20T00:31:24.188" v="775" actId="22"/>
          <ac:spMkLst>
            <pc:docMk/>
            <pc:sldMk cId="1115445102" sldId="346"/>
            <ac:spMk id="10" creationId="{7FA3FC71-9DAF-F18C-9660-69A496F537CA}"/>
          </ac:spMkLst>
        </pc:spChg>
        <pc:spChg chg="add mod">
          <ac:chgData name="xiaochen li" userId="50b582a8adf77086" providerId="LiveId" clId="{7B11BA3B-EB9F-4325-B42B-B679FC1685AA}" dt="2026-03-20T00:31:34.772" v="781" actId="1076"/>
          <ac:spMkLst>
            <pc:docMk/>
            <pc:sldMk cId="1115445102" sldId="346"/>
            <ac:spMk id="12" creationId="{356B7577-0366-4C62-9144-9207C29C16C9}"/>
          </ac:spMkLst>
        </pc:spChg>
        <pc:picChg chg="del">
          <ac:chgData name="xiaochen li" userId="50b582a8adf77086" providerId="LiveId" clId="{7B11BA3B-EB9F-4325-B42B-B679FC1685AA}" dt="2026-03-20T00:30:51.185" v="768" actId="478"/>
          <ac:picMkLst>
            <pc:docMk/>
            <pc:sldMk cId="1115445102" sldId="346"/>
            <ac:picMk id="5" creationId="{B5697478-116F-5CB4-F2F1-40E63B2CC70B}"/>
          </ac:picMkLst>
        </pc:picChg>
        <pc:picChg chg="add mod">
          <ac:chgData name="xiaochen li" userId="50b582a8adf77086" providerId="LiveId" clId="{7B11BA3B-EB9F-4325-B42B-B679FC1685AA}" dt="2026-03-20T00:31:11.027" v="773" actId="1076"/>
          <ac:picMkLst>
            <pc:docMk/>
            <pc:sldMk cId="1115445102" sldId="346"/>
            <ac:picMk id="6" creationId="{B164062C-9D4B-AC7B-1923-47AA029EA795}"/>
          </ac:picMkLst>
        </pc:picChg>
        <pc:picChg chg="del">
          <ac:chgData name="xiaochen li" userId="50b582a8adf77086" providerId="LiveId" clId="{7B11BA3B-EB9F-4325-B42B-B679FC1685AA}" dt="2026-03-20T00:30:53.417" v="769" actId="478"/>
          <ac:picMkLst>
            <pc:docMk/>
            <pc:sldMk cId="1115445102" sldId="346"/>
            <ac:picMk id="9" creationId="{A64A4573-5D4B-48C1-AB62-42A67BE638B7}"/>
          </ac:picMkLst>
        </pc:picChg>
      </pc:sldChg>
      <pc:sldChg chg="addSp delSp modSp add mod">
        <pc:chgData name="xiaochen li" userId="50b582a8adf77086" providerId="LiveId" clId="{7B11BA3B-EB9F-4325-B42B-B679FC1685AA}" dt="2026-03-20T00:32:45.243" v="789" actId="1076"/>
        <pc:sldMkLst>
          <pc:docMk/>
          <pc:sldMk cId="14591638" sldId="347"/>
        </pc:sldMkLst>
        <pc:spChg chg="del">
          <ac:chgData name="xiaochen li" userId="50b582a8adf77086" providerId="LiveId" clId="{7B11BA3B-EB9F-4325-B42B-B679FC1685AA}" dt="2026-03-20T00:32:05.458" v="783" actId="478"/>
          <ac:spMkLst>
            <pc:docMk/>
            <pc:sldMk cId="14591638" sldId="347"/>
            <ac:spMk id="12" creationId="{46D88A99-18CF-E132-0999-A13B3457FAC5}"/>
          </ac:spMkLst>
        </pc:spChg>
        <pc:picChg chg="add mod">
          <ac:chgData name="xiaochen li" userId="50b582a8adf77086" providerId="LiveId" clId="{7B11BA3B-EB9F-4325-B42B-B679FC1685AA}" dt="2026-03-20T00:32:45.243" v="789" actId="1076"/>
          <ac:picMkLst>
            <pc:docMk/>
            <pc:sldMk cId="14591638" sldId="347"/>
            <ac:picMk id="5" creationId="{AA96C493-361F-CF5B-73AF-37879CEFE551}"/>
          </ac:picMkLst>
        </pc:picChg>
        <pc:picChg chg="del">
          <ac:chgData name="xiaochen li" userId="50b582a8adf77086" providerId="LiveId" clId="{7B11BA3B-EB9F-4325-B42B-B679FC1685AA}" dt="2026-03-20T00:32:07.117" v="784" actId="478"/>
          <ac:picMkLst>
            <pc:docMk/>
            <pc:sldMk cId="14591638" sldId="347"/>
            <ac:picMk id="6" creationId="{15FC61A5-C155-F79D-914F-A6CE3E5CAFB1}"/>
          </ac:picMkLst>
        </pc:picChg>
      </pc:sldChg>
      <pc:sldChg chg="addSp delSp modSp add mod modNotesTx">
        <pc:chgData name="xiaochen li" userId="50b582a8adf77086" providerId="LiveId" clId="{7B11BA3B-EB9F-4325-B42B-B679FC1685AA}" dt="2026-03-20T00:36:58.764" v="814" actId="20577"/>
        <pc:sldMkLst>
          <pc:docMk/>
          <pc:sldMk cId="521316676" sldId="348"/>
        </pc:sldMkLst>
        <pc:spChg chg="add del">
          <ac:chgData name="xiaochen li" userId="50b582a8adf77086" providerId="LiveId" clId="{7B11BA3B-EB9F-4325-B42B-B679FC1685AA}" dt="2026-03-20T00:36:01.025" v="806" actId="22"/>
          <ac:spMkLst>
            <pc:docMk/>
            <pc:sldMk cId="521316676" sldId="348"/>
            <ac:spMk id="11" creationId="{86E46D39-EAF2-153A-8EE6-601425662E22}"/>
          </ac:spMkLst>
        </pc:spChg>
        <pc:spChg chg="add mod">
          <ac:chgData name="xiaochen li" userId="50b582a8adf77086" providerId="LiveId" clId="{7B11BA3B-EB9F-4325-B42B-B679FC1685AA}" dt="2026-03-20T00:36:17.009" v="813" actId="1076"/>
          <ac:spMkLst>
            <pc:docMk/>
            <pc:sldMk cId="521316676" sldId="348"/>
            <ac:spMk id="13" creationId="{9CB507EB-D0BF-EA2E-CA3A-60C330591F0F}"/>
          </ac:spMkLst>
        </pc:spChg>
        <pc:picChg chg="del">
          <ac:chgData name="xiaochen li" userId="50b582a8adf77086" providerId="LiveId" clId="{7B11BA3B-EB9F-4325-B42B-B679FC1685AA}" dt="2026-03-20T00:33:09.268" v="791" actId="478"/>
          <ac:picMkLst>
            <pc:docMk/>
            <pc:sldMk cId="521316676" sldId="348"/>
            <ac:picMk id="5" creationId="{9B8E5FCA-E28C-8246-4989-F0367F4AF67F}"/>
          </ac:picMkLst>
        </pc:picChg>
        <pc:picChg chg="add mod">
          <ac:chgData name="xiaochen li" userId="50b582a8adf77086" providerId="LiveId" clId="{7B11BA3B-EB9F-4325-B42B-B679FC1685AA}" dt="2026-03-20T00:35:33.553" v="796" actId="1076"/>
          <ac:picMkLst>
            <pc:docMk/>
            <pc:sldMk cId="521316676" sldId="348"/>
            <ac:picMk id="6" creationId="{156F3012-BA86-F791-5860-86681371BB88}"/>
          </ac:picMkLst>
        </pc:picChg>
        <pc:picChg chg="add mod">
          <ac:chgData name="xiaochen li" userId="50b582a8adf77086" providerId="LiveId" clId="{7B11BA3B-EB9F-4325-B42B-B679FC1685AA}" dt="2026-03-20T00:36:09.107" v="811" actId="1076"/>
          <ac:picMkLst>
            <pc:docMk/>
            <pc:sldMk cId="521316676" sldId="348"/>
            <ac:picMk id="9" creationId="{9C9924DF-E2CD-5A6D-206D-C049369DF3C6}"/>
          </ac:picMkLst>
        </pc:picChg>
      </pc:sldChg>
      <pc:sldChg chg="addSp delSp modSp add mod">
        <pc:chgData name="xiaochen li" userId="50b582a8adf77086" providerId="LiveId" clId="{7B11BA3B-EB9F-4325-B42B-B679FC1685AA}" dt="2026-03-20T00:57:03.395" v="896" actId="1035"/>
        <pc:sldMkLst>
          <pc:docMk/>
          <pc:sldMk cId="1637759216" sldId="349"/>
        </pc:sldMkLst>
        <pc:spChg chg="mod">
          <ac:chgData name="xiaochen li" userId="50b582a8adf77086" providerId="LiveId" clId="{7B11BA3B-EB9F-4325-B42B-B679FC1685AA}" dt="2026-03-20T00:56:05.045" v="885" actId="20577"/>
          <ac:spMkLst>
            <pc:docMk/>
            <pc:sldMk cId="1637759216" sldId="349"/>
            <ac:spMk id="8" creationId="{6189AB7E-77D3-95AA-273A-C2F890F5278A}"/>
          </ac:spMkLst>
        </pc:spChg>
        <pc:spChg chg="del">
          <ac:chgData name="xiaochen li" userId="50b582a8adf77086" providerId="LiveId" clId="{7B11BA3B-EB9F-4325-B42B-B679FC1685AA}" dt="2026-03-20T00:55:04.031" v="818" actId="478"/>
          <ac:spMkLst>
            <pc:docMk/>
            <pc:sldMk cId="1637759216" sldId="349"/>
            <ac:spMk id="13" creationId="{CBAD5E9B-2E4E-A318-39D6-AE788CBA6B92}"/>
          </ac:spMkLst>
        </pc:spChg>
        <pc:picChg chg="add mod">
          <ac:chgData name="xiaochen li" userId="50b582a8adf77086" providerId="LiveId" clId="{7B11BA3B-EB9F-4325-B42B-B679FC1685AA}" dt="2026-03-20T00:57:03.395" v="896" actId="1035"/>
          <ac:picMkLst>
            <pc:docMk/>
            <pc:sldMk cId="1637759216" sldId="349"/>
            <ac:picMk id="5" creationId="{FA792879-7AFD-8E2A-C5A5-B47D402E276E}"/>
          </ac:picMkLst>
        </pc:picChg>
        <pc:picChg chg="del">
          <ac:chgData name="xiaochen li" userId="50b582a8adf77086" providerId="LiveId" clId="{7B11BA3B-EB9F-4325-B42B-B679FC1685AA}" dt="2026-03-20T00:55:02.290" v="816" actId="478"/>
          <ac:picMkLst>
            <pc:docMk/>
            <pc:sldMk cId="1637759216" sldId="349"/>
            <ac:picMk id="6" creationId="{630ACE98-3449-1C83-CC34-0C872858D156}"/>
          </ac:picMkLst>
        </pc:picChg>
        <pc:picChg chg="del">
          <ac:chgData name="xiaochen li" userId="50b582a8adf77086" providerId="LiveId" clId="{7B11BA3B-EB9F-4325-B42B-B679FC1685AA}" dt="2026-03-20T00:55:02.994" v="817" actId="478"/>
          <ac:picMkLst>
            <pc:docMk/>
            <pc:sldMk cId="1637759216" sldId="349"/>
            <ac:picMk id="9" creationId="{229994C1-F1A7-08F2-05AA-0C6BC2BA78D4}"/>
          </ac:picMkLst>
        </pc:picChg>
      </pc:sldChg>
      <pc:sldChg chg="addSp delSp modSp add mod">
        <pc:chgData name="xiaochen li" userId="50b582a8adf77086" providerId="LiveId" clId="{7B11BA3B-EB9F-4325-B42B-B679FC1685AA}" dt="2026-03-20T01:19:46.899" v="995" actId="1076"/>
        <pc:sldMkLst>
          <pc:docMk/>
          <pc:sldMk cId="3413503902" sldId="350"/>
        </pc:sldMkLst>
        <pc:spChg chg="add del">
          <ac:chgData name="xiaochen li" userId="50b582a8adf77086" providerId="LiveId" clId="{7B11BA3B-EB9F-4325-B42B-B679FC1685AA}" dt="2026-03-20T01:14:44.770" v="913" actId="22"/>
          <ac:spMkLst>
            <pc:docMk/>
            <pc:sldMk cId="3413503902" sldId="350"/>
            <ac:spMk id="5" creationId="{1ADA8C18-81AA-E6AD-489B-6B40F4844AC4}"/>
          </ac:spMkLst>
        </pc:spChg>
        <pc:spChg chg="mod">
          <ac:chgData name="xiaochen li" userId="50b582a8adf77086" providerId="LiveId" clId="{7B11BA3B-EB9F-4325-B42B-B679FC1685AA}" dt="2026-03-20T01:14:26.960" v="911"/>
          <ac:spMkLst>
            <pc:docMk/>
            <pc:sldMk cId="3413503902" sldId="350"/>
            <ac:spMk id="8" creationId="{34205D5B-6B05-58B9-E52C-618CF98D65C9}"/>
          </ac:spMkLst>
        </pc:spChg>
        <pc:spChg chg="add mod">
          <ac:chgData name="xiaochen li" userId="50b582a8adf77086" providerId="LiveId" clId="{7B11BA3B-EB9F-4325-B42B-B679FC1685AA}" dt="2026-03-20T01:14:46.698" v="915" actId="1076"/>
          <ac:spMkLst>
            <pc:docMk/>
            <pc:sldMk cId="3413503902" sldId="350"/>
            <ac:spMk id="9" creationId="{3BACD7D1-D106-76ED-6938-613C589EC7F1}"/>
          </ac:spMkLst>
        </pc:spChg>
        <pc:spChg chg="del">
          <ac:chgData name="xiaochen li" userId="50b582a8adf77086" providerId="LiveId" clId="{7B11BA3B-EB9F-4325-B42B-B679FC1685AA}" dt="2026-03-20T01:13:51.424" v="903" actId="478"/>
          <ac:spMkLst>
            <pc:docMk/>
            <pc:sldMk cId="3413503902" sldId="350"/>
            <ac:spMk id="11" creationId="{A4E2A79D-CB1F-DA5E-CEC0-B39F809913B4}"/>
          </ac:spMkLst>
        </pc:spChg>
        <pc:spChg chg="del">
          <ac:chgData name="xiaochen li" userId="50b582a8adf77086" providerId="LiveId" clId="{7B11BA3B-EB9F-4325-B42B-B679FC1685AA}" dt="2026-03-20T01:13:52.310" v="904" actId="478"/>
          <ac:spMkLst>
            <pc:docMk/>
            <pc:sldMk cId="3413503902" sldId="350"/>
            <ac:spMk id="15" creationId="{96310C00-05A9-665F-48CA-9FA6CC608B3E}"/>
          </ac:spMkLst>
        </pc:spChg>
        <pc:spChg chg="add del">
          <ac:chgData name="xiaochen li" userId="50b582a8adf77086" providerId="LiveId" clId="{7B11BA3B-EB9F-4325-B42B-B679FC1685AA}" dt="2026-03-20T01:15:22.439" v="922" actId="22"/>
          <ac:spMkLst>
            <pc:docMk/>
            <pc:sldMk cId="3413503902" sldId="350"/>
            <ac:spMk id="17" creationId="{8442E270-7A8C-6370-B1B3-79655B85D077}"/>
          </ac:spMkLst>
        </pc:spChg>
        <pc:spChg chg="add mod">
          <ac:chgData name="xiaochen li" userId="50b582a8adf77086" providerId="LiveId" clId="{7B11BA3B-EB9F-4325-B42B-B679FC1685AA}" dt="2026-03-20T01:15:25.146" v="924" actId="1076"/>
          <ac:spMkLst>
            <pc:docMk/>
            <pc:sldMk cId="3413503902" sldId="350"/>
            <ac:spMk id="19" creationId="{CC76C0CB-99E6-CFA9-8008-CF0CEA0F7B74}"/>
          </ac:spMkLst>
        </pc:spChg>
        <pc:spChg chg="add del">
          <ac:chgData name="xiaochen li" userId="50b582a8adf77086" providerId="LiveId" clId="{7B11BA3B-EB9F-4325-B42B-B679FC1685AA}" dt="2026-03-20T01:15:31.809" v="926" actId="22"/>
          <ac:spMkLst>
            <pc:docMk/>
            <pc:sldMk cId="3413503902" sldId="350"/>
            <ac:spMk id="21" creationId="{D54F4EDA-8C5C-A201-2735-886F856FD156}"/>
          </ac:spMkLst>
        </pc:spChg>
        <pc:spChg chg="add mod">
          <ac:chgData name="xiaochen li" userId="50b582a8adf77086" providerId="LiveId" clId="{7B11BA3B-EB9F-4325-B42B-B679FC1685AA}" dt="2026-03-20T01:15:43.977" v="933" actId="1036"/>
          <ac:spMkLst>
            <pc:docMk/>
            <pc:sldMk cId="3413503902" sldId="350"/>
            <ac:spMk id="23" creationId="{73BDADD6-DEEA-87B8-95A4-B59B9AF1F696}"/>
          </ac:spMkLst>
        </pc:spChg>
        <pc:spChg chg="add mod">
          <ac:chgData name="xiaochen li" userId="50b582a8adf77086" providerId="LiveId" clId="{7B11BA3B-EB9F-4325-B42B-B679FC1685AA}" dt="2026-03-20T01:15:58.395" v="946" actId="1036"/>
          <ac:spMkLst>
            <pc:docMk/>
            <pc:sldMk cId="3413503902" sldId="350"/>
            <ac:spMk id="24" creationId="{9D67C44B-02C2-56E2-F973-6F3051E79871}"/>
          </ac:spMkLst>
        </pc:spChg>
        <pc:spChg chg="add mod">
          <ac:chgData name="xiaochen li" userId="50b582a8adf77086" providerId="LiveId" clId="{7B11BA3B-EB9F-4325-B42B-B679FC1685AA}" dt="2026-03-20T01:16:44.825" v="952" actId="1076"/>
          <ac:spMkLst>
            <pc:docMk/>
            <pc:sldMk cId="3413503902" sldId="350"/>
            <ac:spMk id="27" creationId="{97B067EC-F280-B42C-CD35-3C507F92441F}"/>
          </ac:spMkLst>
        </pc:spChg>
        <pc:spChg chg="add del">
          <ac:chgData name="xiaochen li" userId="50b582a8adf77086" providerId="LiveId" clId="{7B11BA3B-EB9F-4325-B42B-B679FC1685AA}" dt="2026-03-20T01:17:19.811" v="955" actId="22"/>
          <ac:spMkLst>
            <pc:docMk/>
            <pc:sldMk cId="3413503902" sldId="350"/>
            <ac:spMk id="29" creationId="{B1A751FD-FDC4-1203-6645-82C7CE585EC0}"/>
          </ac:spMkLst>
        </pc:spChg>
        <pc:spChg chg="add mod">
          <ac:chgData name="xiaochen li" userId="50b582a8adf77086" providerId="LiveId" clId="{7B11BA3B-EB9F-4325-B42B-B679FC1685AA}" dt="2026-03-20T01:17:32.713" v="971" actId="1076"/>
          <ac:spMkLst>
            <pc:docMk/>
            <pc:sldMk cId="3413503902" sldId="350"/>
            <ac:spMk id="31" creationId="{6E10D942-4C51-39AE-B3DE-E6CA98D1922E}"/>
          </ac:spMkLst>
        </pc:spChg>
        <pc:spChg chg="add mod">
          <ac:chgData name="xiaochen li" userId="50b582a8adf77086" providerId="LiveId" clId="{7B11BA3B-EB9F-4325-B42B-B679FC1685AA}" dt="2026-03-20T01:18:01.455" v="975" actId="14100"/>
          <ac:spMkLst>
            <pc:docMk/>
            <pc:sldMk cId="3413503902" sldId="350"/>
            <ac:spMk id="32" creationId="{BD9D960E-39F6-5353-1576-3AC58B0F99D8}"/>
          </ac:spMkLst>
        </pc:spChg>
        <pc:spChg chg="add mod">
          <ac:chgData name="xiaochen li" userId="50b582a8adf77086" providerId="LiveId" clId="{7B11BA3B-EB9F-4325-B42B-B679FC1685AA}" dt="2026-03-20T01:18:18.555" v="983" actId="1076"/>
          <ac:spMkLst>
            <pc:docMk/>
            <pc:sldMk cId="3413503902" sldId="350"/>
            <ac:spMk id="37" creationId="{A3F85E32-B53A-228D-2C4D-C30BBA0FC379}"/>
          </ac:spMkLst>
        </pc:spChg>
        <pc:spChg chg="add mod">
          <ac:chgData name="xiaochen li" userId="50b582a8adf77086" providerId="LiveId" clId="{7B11BA3B-EB9F-4325-B42B-B679FC1685AA}" dt="2026-03-20T01:18:58.380" v="989" actId="1076"/>
          <ac:spMkLst>
            <pc:docMk/>
            <pc:sldMk cId="3413503902" sldId="350"/>
            <ac:spMk id="39" creationId="{FC8F4D92-D9C4-1413-F454-10752B00BEE7}"/>
          </ac:spMkLst>
        </pc:spChg>
        <pc:picChg chg="del">
          <ac:chgData name="xiaochen li" userId="50b582a8adf77086" providerId="LiveId" clId="{7B11BA3B-EB9F-4325-B42B-B679FC1685AA}" dt="2026-03-20T01:13:50.180" v="902" actId="478"/>
          <ac:picMkLst>
            <pc:docMk/>
            <pc:sldMk cId="3413503902" sldId="350"/>
            <ac:picMk id="6" creationId="{32789375-E6C8-8FCB-C74B-C3E7E4BD1BBC}"/>
          </ac:picMkLst>
        </pc:picChg>
        <pc:picChg chg="add mod">
          <ac:chgData name="xiaochen li" userId="50b582a8adf77086" providerId="LiveId" clId="{7B11BA3B-EB9F-4325-B42B-B679FC1685AA}" dt="2026-03-20T01:15:04.908" v="917" actId="1076"/>
          <ac:picMkLst>
            <pc:docMk/>
            <pc:sldMk cId="3413503902" sldId="350"/>
            <ac:picMk id="12" creationId="{625ED386-9BB6-CEFC-14B6-E434F2CCDD4B}"/>
          </ac:picMkLst>
        </pc:picChg>
        <pc:picChg chg="add mod">
          <ac:chgData name="xiaochen li" userId="50b582a8adf77086" providerId="LiveId" clId="{7B11BA3B-EB9F-4325-B42B-B679FC1685AA}" dt="2026-03-20T01:15:15.479" v="920" actId="1076"/>
          <ac:picMkLst>
            <pc:docMk/>
            <pc:sldMk cId="3413503902" sldId="350"/>
            <ac:picMk id="14" creationId="{E55D0F30-98A9-28F2-D06C-8175F23E2FE5}"/>
          </ac:picMkLst>
        </pc:picChg>
        <pc:picChg chg="add mod">
          <ac:chgData name="xiaochen li" userId="50b582a8adf77086" providerId="LiveId" clId="{7B11BA3B-EB9F-4325-B42B-B679FC1685AA}" dt="2026-03-20T01:16:49.286" v="953" actId="1076"/>
          <ac:picMkLst>
            <pc:docMk/>
            <pc:sldMk cId="3413503902" sldId="350"/>
            <ac:picMk id="26" creationId="{66B97ABF-93CA-EFC8-A17B-4CA7194603E8}"/>
          </ac:picMkLst>
        </pc:picChg>
        <pc:picChg chg="add mod">
          <ac:chgData name="xiaochen li" userId="50b582a8adf77086" providerId="LiveId" clId="{7B11BA3B-EB9F-4325-B42B-B679FC1685AA}" dt="2026-03-20T01:18:06.949" v="978" actId="1076"/>
          <ac:picMkLst>
            <pc:docMk/>
            <pc:sldMk cId="3413503902" sldId="350"/>
            <ac:picMk id="34" creationId="{13DF4F82-99E4-0224-35D0-8A43E598828F}"/>
          </ac:picMkLst>
        </pc:picChg>
        <pc:picChg chg="add del">
          <ac:chgData name="xiaochen li" userId="50b582a8adf77086" providerId="LiveId" clId="{7B11BA3B-EB9F-4325-B42B-B679FC1685AA}" dt="2026-03-20T01:18:11.468" v="980" actId="22"/>
          <ac:picMkLst>
            <pc:docMk/>
            <pc:sldMk cId="3413503902" sldId="350"/>
            <ac:picMk id="36" creationId="{B9525E92-7B8A-2273-6426-E35CC42BE4AC}"/>
          </ac:picMkLst>
        </pc:picChg>
        <pc:picChg chg="add mod modCrop">
          <ac:chgData name="xiaochen li" userId="50b582a8adf77086" providerId="LiveId" clId="{7B11BA3B-EB9F-4325-B42B-B679FC1685AA}" dt="2026-03-20T01:18:50.341" v="987" actId="1076"/>
          <ac:picMkLst>
            <pc:docMk/>
            <pc:sldMk cId="3413503902" sldId="350"/>
            <ac:picMk id="38" creationId="{30CAD389-B0DA-E072-1C6C-C141111643DA}"/>
          </ac:picMkLst>
        </pc:picChg>
        <pc:picChg chg="add mod">
          <ac:chgData name="xiaochen li" userId="50b582a8adf77086" providerId="LiveId" clId="{7B11BA3B-EB9F-4325-B42B-B679FC1685AA}" dt="2026-03-20T01:19:12.041" v="991" actId="1076"/>
          <ac:picMkLst>
            <pc:docMk/>
            <pc:sldMk cId="3413503902" sldId="350"/>
            <ac:picMk id="41" creationId="{18402A7E-FDF7-635C-9ECA-38B71ACF2E29}"/>
          </ac:picMkLst>
        </pc:picChg>
        <pc:picChg chg="add mod">
          <ac:chgData name="xiaochen li" userId="50b582a8adf77086" providerId="LiveId" clId="{7B11BA3B-EB9F-4325-B42B-B679FC1685AA}" dt="2026-03-20T01:19:46.899" v="995" actId="1076"/>
          <ac:picMkLst>
            <pc:docMk/>
            <pc:sldMk cId="3413503902" sldId="350"/>
            <ac:picMk id="43" creationId="{870B3231-2BC9-D597-8C67-E023FEB17AAC}"/>
          </ac:picMkLst>
        </pc:picChg>
      </pc:sldChg>
    </pc:docChg>
  </pc:docChgLst>
  <pc:docChgLst>
    <pc:chgData name="xiaochen li" userId="50b582a8adf77086" providerId="LiveId" clId="{2BE563BA-E425-43B7-9A8E-5FFC49AC0556}"/>
    <pc:docChg chg="undo custSel addSld delSld modSld sldOrd">
      <pc:chgData name="xiaochen li" userId="50b582a8adf77086" providerId="LiveId" clId="{2BE563BA-E425-43B7-9A8E-5FFC49AC0556}" dt="2026-01-03T21:45:35.077" v="1514" actId="122"/>
      <pc:docMkLst>
        <pc:docMk/>
      </pc:docMkLst>
      <pc:sldChg chg="modSp mod">
        <pc:chgData name="xiaochen li" userId="50b582a8adf77086" providerId="LiveId" clId="{2BE563BA-E425-43B7-9A8E-5FFC49AC0556}" dt="2026-01-02T20:02:04.811" v="1074" actId="20577"/>
        <pc:sldMkLst>
          <pc:docMk/>
          <pc:sldMk cId="1233805520" sldId="256"/>
        </pc:sldMkLst>
        <pc:spChg chg="mod">
          <ac:chgData name="xiaochen li" userId="50b582a8adf77086" providerId="LiveId" clId="{2BE563BA-E425-43B7-9A8E-5FFC49AC0556}" dt="2026-01-02T20:02:04.811" v="1074" actId="20577"/>
          <ac:spMkLst>
            <pc:docMk/>
            <pc:sldMk cId="1233805520" sldId="256"/>
            <ac:spMk id="6" creationId="{6C4BF817-E8B7-12F6-7AE1-7F8E8BA71450}"/>
          </ac:spMkLst>
        </pc:spChg>
      </pc:sldChg>
      <pc:sldChg chg="addSp delSp modSp add del mod setBg modAnim">
        <pc:chgData name="xiaochen li" userId="50b582a8adf77086" providerId="LiveId" clId="{2BE563BA-E425-43B7-9A8E-5FFC49AC0556}" dt="2026-01-02T20:09:59.158" v="1148" actId="20577"/>
        <pc:sldMkLst>
          <pc:docMk/>
          <pc:sldMk cId="2806490136" sldId="270"/>
        </pc:sldMkLst>
      </pc:sldChg>
      <pc:sldChg chg="addSp modSp add del mod">
        <pc:chgData name="xiaochen li" userId="50b582a8adf77086" providerId="LiveId" clId="{2BE563BA-E425-43B7-9A8E-5FFC49AC0556}" dt="2026-01-02T20:03:17.795" v="1075" actId="47"/>
        <pc:sldMkLst>
          <pc:docMk/>
          <pc:sldMk cId="1111404764" sldId="271"/>
        </pc:sldMkLst>
      </pc:sldChg>
      <pc:sldChg chg="addSp delSp modSp add mod delAnim">
        <pc:chgData name="xiaochen li" userId="50b582a8adf77086" providerId="LiveId" clId="{2BE563BA-E425-43B7-9A8E-5FFC49AC0556}" dt="2026-01-02T20:21:17.853" v="1220" actId="1076"/>
        <pc:sldMkLst>
          <pc:docMk/>
          <pc:sldMk cId="3499628276" sldId="271"/>
        </pc:sldMkLst>
      </pc:sldChg>
      <pc:sldChg chg="addSp delSp modSp add del mod">
        <pc:chgData name="xiaochen li" userId="50b582a8adf77086" providerId="LiveId" clId="{2BE563BA-E425-43B7-9A8E-5FFC49AC0556}" dt="2026-01-02T20:03:17.795" v="1075" actId="47"/>
        <pc:sldMkLst>
          <pc:docMk/>
          <pc:sldMk cId="2630215219" sldId="272"/>
        </pc:sldMkLst>
      </pc:sldChg>
      <pc:sldChg chg="addSp delSp modSp add mod modAnim">
        <pc:chgData name="xiaochen li" userId="50b582a8adf77086" providerId="LiveId" clId="{2BE563BA-E425-43B7-9A8E-5FFC49AC0556}" dt="2026-01-02T20:18:21.322" v="1212" actId="113"/>
        <pc:sldMkLst>
          <pc:docMk/>
          <pc:sldMk cId="3104757725" sldId="272"/>
        </pc:sldMkLst>
      </pc:sldChg>
      <pc:sldChg chg="addSp delSp modSp add del mod">
        <pc:chgData name="xiaochen li" userId="50b582a8adf77086" providerId="LiveId" clId="{2BE563BA-E425-43B7-9A8E-5FFC49AC0556}" dt="2026-01-02T20:03:17.795" v="1075" actId="47"/>
        <pc:sldMkLst>
          <pc:docMk/>
          <pc:sldMk cId="1701287148" sldId="273"/>
        </pc:sldMkLst>
      </pc:sldChg>
      <pc:sldChg chg="addSp delSp modSp add mod delAnim">
        <pc:chgData name="xiaochen li" userId="50b582a8adf77086" providerId="LiveId" clId="{2BE563BA-E425-43B7-9A8E-5FFC49AC0556}" dt="2026-01-02T20:22:01.500" v="1226" actId="1076"/>
        <pc:sldMkLst>
          <pc:docMk/>
          <pc:sldMk cId="2269795673" sldId="273"/>
        </pc:sldMkLst>
      </pc:sldChg>
      <pc:sldChg chg="addSp delSp modSp add del mod">
        <pc:chgData name="xiaochen li" userId="50b582a8adf77086" providerId="LiveId" clId="{2BE563BA-E425-43B7-9A8E-5FFC49AC0556}" dt="2026-01-02T20:03:17.795" v="1075" actId="47"/>
        <pc:sldMkLst>
          <pc:docMk/>
          <pc:sldMk cId="2142864678" sldId="274"/>
        </pc:sldMkLst>
      </pc:sldChg>
      <pc:sldChg chg="addSp delSp modSp add mod modAnim">
        <pc:chgData name="xiaochen li" userId="50b582a8adf77086" providerId="LiveId" clId="{2BE563BA-E425-43B7-9A8E-5FFC49AC0556}" dt="2026-01-02T20:23:40.507" v="1240" actId="2711"/>
        <pc:sldMkLst>
          <pc:docMk/>
          <pc:sldMk cId="3368001867" sldId="274"/>
        </pc:sldMkLst>
      </pc:sldChg>
      <pc:sldChg chg="delSp modSp add del mod">
        <pc:chgData name="xiaochen li" userId="50b582a8adf77086" providerId="LiveId" clId="{2BE563BA-E425-43B7-9A8E-5FFC49AC0556}" dt="2026-01-02T20:03:17.795" v="1075" actId="47"/>
        <pc:sldMkLst>
          <pc:docMk/>
          <pc:sldMk cId="1827000567" sldId="275"/>
        </pc:sldMkLst>
      </pc:sldChg>
      <pc:sldChg chg="addSp modSp add mod">
        <pc:chgData name="xiaochen li" userId="50b582a8adf77086" providerId="LiveId" clId="{2BE563BA-E425-43B7-9A8E-5FFC49AC0556}" dt="2026-01-02T20:30:04.991" v="1274" actId="1076"/>
        <pc:sldMkLst>
          <pc:docMk/>
          <pc:sldMk cId="2985074771" sldId="275"/>
        </pc:sldMkLst>
      </pc:sldChg>
      <pc:sldChg chg="addSp delSp modSp add mod">
        <pc:chgData name="xiaochen li" userId="50b582a8adf77086" providerId="LiveId" clId="{2BE563BA-E425-43B7-9A8E-5FFC49AC0556}" dt="2026-01-02T20:33:17.190" v="1283" actId="1076"/>
        <pc:sldMkLst>
          <pc:docMk/>
          <pc:sldMk cId="1989889558" sldId="276"/>
        </pc:sldMkLst>
      </pc:sldChg>
      <pc:sldChg chg="addSp modSp add del mod">
        <pc:chgData name="xiaochen li" userId="50b582a8adf77086" providerId="LiveId" clId="{2BE563BA-E425-43B7-9A8E-5FFC49AC0556}" dt="2026-01-02T20:03:17.795" v="1075" actId="47"/>
        <pc:sldMkLst>
          <pc:docMk/>
          <pc:sldMk cId="2476212904" sldId="276"/>
        </pc:sldMkLst>
      </pc:sldChg>
      <pc:sldChg chg="addSp delSp modSp add mod">
        <pc:chgData name="xiaochen li" userId="50b582a8adf77086" providerId="LiveId" clId="{2BE563BA-E425-43B7-9A8E-5FFC49AC0556}" dt="2026-01-02T20:54:50.412" v="1391" actId="1076"/>
        <pc:sldMkLst>
          <pc:docMk/>
          <pc:sldMk cId="1735864977" sldId="277"/>
        </pc:sldMkLst>
      </pc:sldChg>
      <pc:sldChg chg="addSp delSp modSp add del mod">
        <pc:chgData name="xiaochen li" userId="50b582a8adf77086" providerId="LiveId" clId="{2BE563BA-E425-43B7-9A8E-5FFC49AC0556}" dt="2026-01-02T20:03:17.795" v="1075" actId="47"/>
        <pc:sldMkLst>
          <pc:docMk/>
          <pc:sldMk cId="3884912394" sldId="277"/>
        </pc:sldMkLst>
      </pc:sldChg>
      <pc:sldChg chg="modSp add del mod">
        <pc:chgData name="xiaochen li" userId="50b582a8adf77086" providerId="LiveId" clId="{2BE563BA-E425-43B7-9A8E-5FFC49AC0556}" dt="2026-01-02T20:03:17.795" v="1075" actId="47"/>
        <pc:sldMkLst>
          <pc:docMk/>
          <pc:sldMk cId="1619658160" sldId="278"/>
        </pc:sldMkLst>
      </pc:sldChg>
      <pc:sldChg chg="addSp delSp modSp add mod ord">
        <pc:chgData name="xiaochen li" userId="50b582a8adf77086" providerId="LiveId" clId="{2BE563BA-E425-43B7-9A8E-5FFC49AC0556}" dt="2026-01-02T20:48:35.791" v="1349" actId="1076"/>
        <pc:sldMkLst>
          <pc:docMk/>
          <pc:sldMk cId="2078028810" sldId="278"/>
        </pc:sldMkLst>
      </pc:sldChg>
      <pc:sldChg chg="delSp modSp add del mod">
        <pc:chgData name="xiaochen li" userId="50b582a8adf77086" providerId="LiveId" clId="{2BE563BA-E425-43B7-9A8E-5FFC49AC0556}" dt="2026-01-02T20:03:17.795" v="1075" actId="47"/>
        <pc:sldMkLst>
          <pc:docMk/>
          <pc:sldMk cId="887794500" sldId="279"/>
        </pc:sldMkLst>
      </pc:sldChg>
      <pc:sldChg chg="addSp delSp modSp add mod">
        <pc:chgData name="xiaochen li" userId="50b582a8adf77086" providerId="LiveId" clId="{2BE563BA-E425-43B7-9A8E-5FFC49AC0556}" dt="2026-01-02T20:51:38.273" v="1364" actId="1076"/>
        <pc:sldMkLst>
          <pc:docMk/>
          <pc:sldMk cId="1963654755" sldId="279"/>
        </pc:sldMkLst>
      </pc:sldChg>
      <pc:sldChg chg="del">
        <pc:chgData name="xiaochen li" userId="50b582a8adf77086" providerId="LiveId" clId="{2BE563BA-E425-43B7-9A8E-5FFC49AC0556}" dt="2026-01-02T20:03:17.795" v="1075" actId="47"/>
        <pc:sldMkLst>
          <pc:docMk/>
          <pc:sldMk cId="3091325230" sldId="280"/>
        </pc:sldMkLst>
      </pc:sldChg>
      <pc:sldChg chg="addSp delSp modSp add mod modAnim">
        <pc:chgData name="xiaochen li" userId="50b582a8adf77086" providerId="LiveId" clId="{2BE563BA-E425-43B7-9A8E-5FFC49AC0556}" dt="2026-01-02T20:54:26.784" v="1389" actId="1076"/>
        <pc:sldMkLst>
          <pc:docMk/>
          <pc:sldMk cId="3369774913" sldId="280"/>
        </pc:sldMkLst>
      </pc:sldChg>
      <pc:sldChg chg="del">
        <pc:chgData name="xiaochen li" userId="50b582a8adf77086" providerId="LiveId" clId="{2BE563BA-E425-43B7-9A8E-5FFC49AC0556}" dt="2026-01-02T20:03:17.795" v="1075" actId="47"/>
        <pc:sldMkLst>
          <pc:docMk/>
          <pc:sldMk cId="220258522" sldId="281"/>
        </pc:sldMkLst>
      </pc:sldChg>
      <pc:sldChg chg="addSp delSp modSp add mod">
        <pc:chgData name="xiaochen li" userId="50b582a8adf77086" providerId="LiveId" clId="{2BE563BA-E425-43B7-9A8E-5FFC49AC0556}" dt="2026-01-03T21:34:44.814" v="1405" actId="1076"/>
        <pc:sldMkLst>
          <pc:docMk/>
          <pc:sldMk cId="3086878136" sldId="281"/>
        </pc:sldMkLst>
      </pc:sldChg>
      <pc:sldChg chg="addSp delSp modSp add mod">
        <pc:chgData name="xiaochen li" userId="50b582a8adf77086" providerId="LiveId" clId="{2BE563BA-E425-43B7-9A8E-5FFC49AC0556}" dt="2026-01-03T21:34:49.047" v="1410" actId="962"/>
        <pc:sldMkLst>
          <pc:docMk/>
          <pc:sldMk cId="2188819459" sldId="282"/>
        </pc:sldMkLst>
      </pc:sldChg>
      <pc:sldChg chg="del">
        <pc:chgData name="xiaochen li" userId="50b582a8adf77086" providerId="LiveId" clId="{2BE563BA-E425-43B7-9A8E-5FFC49AC0556}" dt="2026-01-02T20:03:17.795" v="1075" actId="47"/>
        <pc:sldMkLst>
          <pc:docMk/>
          <pc:sldMk cId="4032534229" sldId="282"/>
        </pc:sldMkLst>
      </pc:sldChg>
      <pc:sldChg chg="addSp delSp modSp add mod">
        <pc:chgData name="xiaochen li" userId="50b582a8adf77086" providerId="LiveId" clId="{2BE563BA-E425-43B7-9A8E-5FFC49AC0556}" dt="2026-01-03T21:45:35.077" v="1514" actId="122"/>
        <pc:sldMkLst>
          <pc:docMk/>
          <pc:sldMk cId="3046509028" sldId="283"/>
        </pc:sldMkLst>
      </pc:sldChg>
      <pc:sldMasterChg chg="addSldLayout delSldLayout">
        <pc:chgData name="xiaochen li" userId="50b582a8adf77086" providerId="LiveId" clId="{2BE563BA-E425-43B7-9A8E-5FFC49AC0556}" dt="2025-12-14T01:18:20.554" v="199" actId="47"/>
        <pc:sldMasterMkLst>
          <pc:docMk/>
          <pc:sldMasterMk cId="3693843513" sldId="2147483660"/>
        </pc:sldMasterMkLst>
        <pc:sldLayoutChg chg="add del">
          <pc:chgData name="xiaochen li" userId="50b582a8adf77086" providerId="LiveId" clId="{2BE563BA-E425-43B7-9A8E-5FFC49AC0556}" dt="2025-12-14T01:18:20.554" v="199" actId="47"/>
          <pc:sldLayoutMkLst>
            <pc:docMk/>
            <pc:sldMasterMk cId="3693843513" sldId="2147483660"/>
            <pc:sldLayoutMk cId="1467945055" sldId="2147483685"/>
          </pc:sldLayoutMkLst>
        </pc:sldLayoutChg>
      </pc:sldMasterChg>
    </pc:docChg>
  </pc:docChgLst>
  <pc:docChgLst>
    <pc:chgData name="xiaochen li" userId="50b582a8adf77086" providerId="LiveId" clId="{68AB4D39-1FC5-435B-A8FE-B1050499FB57}"/>
    <pc:docChg chg="undo custSel addSld modSld">
      <pc:chgData name="xiaochen li" userId="50b582a8adf77086" providerId="LiveId" clId="{68AB4D39-1FC5-435B-A8FE-B1050499FB57}" dt="2026-01-01T19:25:52.780" v="652" actId="313"/>
      <pc:docMkLst>
        <pc:docMk/>
      </pc:docMkLst>
    </pc:docChg>
  </pc:docChgLst>
  <pc:docChgLst>
    <pc:chgData name="xiaochen li" userId="50b582a8adf77086" providerId="LiveId" clId="{F9206F35-D189-4C68-A3F6-A43141889E40}"/>
    <pc:docChg chg="undo redo custSel addSld delSld modSld modMainMaster modNotesMaster">
      <pc:chgData name="xiaochen li" userId="50b582a8adf77086" providerId="LiveId" clId="{F9206F35-D189-4C68-A3F6-A43141889E40}" dt="2025-12-11T15:28:21.227" v="1381" actId="1076"/>
      <pc:docMkLst>
        <pc:docMk/>
      </pc:docMkLst>
      <pc:sldChg chg="addSp delSp modSp mod modNotes">
        <pc:chgData name="xiaochen li" userId="50b582a8adf77086" providerId="LiveId" clId="{F9206F35-D189-4C68-A3F6-A43141889E40}" dt="2025-12-09T19:51:21.769" v="14" actId="255"/>
        <pc:sldMkLst>
          <pc:docMk/>
          <pc:sldMk cId="1233805520" sldId="256"/>
        </pc:sldMkLst>
      </pc:sldChg>
      <pc:sldMasterChg chg="modSp modSldLayout">
        <pc:chgData name="xiaochen li" userId="50b582a8adf77086" providerId="LiveId" clId="{F9206F35-D189-4C68-A3F6-A43141889E40}" dt="2025-12-09T19:49:56.930" v="0"/>
        <pc:sldMasterMkLst>
          <pc:docMk/>
          <pc:sldMasterMk cId="3693843513" sldId="2147483660"/>
        </pc:sldMasterMkLst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728351486" sldId="2147483661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3220382210" sldId="2147483662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122394843" sldId="2147483663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260594612" sldId="2147483664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2486824430" sldId="2147483665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084712998" sldId="2147483666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249224671" sldId="2147483667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218220315" sldId="2147483668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3615983108" sldId="2147483669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3723317298" sldId="2147483670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2417996481" sldId="2147483671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3693843513" sldId="2147483660"/>
            <pc:sldLayoutMk cId="1120735895" sldId="2147483672"/>
          </pc:sldLayoutMkLst>
        </pc:sldLayoutChg>
      </pc:sldMasterChg>
      <pc:sldMasterChg chg="modSp modSldLayout">
        <pc:chgData name="xiaochen li" userId="50b582a8adf77086" providerId="LiveId" clId="{F9206F35-D189-4C68-A3F6-A43141889E40}" dt="2025-12-09T19:49:56.930" v="0"/>
        <pc:sldMasterMkLst>
          <pc:docMk/>
          <pc:sldMasterMk cId="629119428" sldId="2147483673"/>
        </pc:sldMasterMkLst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548232215" sldId="2147483674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79486806" sldId="2147483675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99920008" sldId="2147483676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391150548" sldId="2147483677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412795347" sldId="2147483678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24712150" sldId="2147483679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93065578" sldId="2147483680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785074430" sldId="2147483681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606417842" sldId="2147483682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07281832" sldId="2147483683"/>
          </pc:sldLayoutMkLst>
        </pc:sldLayoutChg>
        <pc:sldLayoutChg chg="modSp">
          <pc:chgData name="xiaochen li" userId="50b582a8adf77086" providerId="LiveId" clId="{F9206F35-D189-4C68-A3F6-A43141889E40}" dt="2025-12-09T19:49:56.930" v="0"/>
          <pc:sldLayoutMkLst>
            <pc:docMk/>
            <pc:sldMasterMk cId="629119428" sldId="2147483673"/>
            <pc:sldLayoutMk cId="1346970591" sldId="2147483684"/>
          </pc:sldLayoutMkLst>
        </pc:sldLayoutChg>
      </pc:sldMasterChg>
    </pc:docChg>
  </pc:docChgLst>
  <pc:docChgLst>
    <pc:chgData name="xiaochen li" userId="50b582a8adf77086" providerId="LiveId" clId="{7DDB5348-128F-4D23-A2C4-7AE7705489B1}"/>
    <pc:docChg chg="custSel addSld delSld modSld sldOrd">
      <pc:chgData name="xiaochen li" userId="50b582a8adf77086" providerId="LiveId" clId="{7DDB5348-128F-4D23-A2C4-7AE7705489B1}" dt="2026-03-11T19:33:55.456" v="348" actId="20577"/>
      <pc:docMkLst>
        <pc:docMk/>
      </pc:docMkLst>
      <pc:sldChg chg="del">
        <pc:chgData name="xiaochen li" userId="50b582a8adf77086" providerId="LiveId" clId="{7DDB5348-128F-4D23-A2C4-7AE7705489B1}" dt="2026-03-11T18:56:30.925" v="0" actId="47"/>
        <pc:sldMkLst>
          <pc:docMk/>
          <pc:sldMk cId="2985074771" sldId="275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3805859953" sldId="276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722146026" sldId="277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689148630" sldId="278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3815393613" sldId="279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380042448" sldId="280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4210421177" sldId="281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3943784920" sldId="283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3004168355" sldId="284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678267862" sldId="285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3134207589" sldId="286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975261200" sldId="287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3277798992" sldId="288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2039430743" sldId="289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1997337309" sldId="290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4064590668" sldId="291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1205687514" sldId="292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4209790152" sldId="293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1702240822" sldId="294"/>
        </pc:sldMkLst>
      </pc:sldChg>
      <pc:sldChg chg="ord">
        <pc:chgData name="xiaochen li" userId="50b582a8adf77086" providerId="LiveId" clId="{7DDB5348-128F-4D23-A2C4-7AE7705489B1}" dt="2026-03-11T18:59:36.907" v="2"/>
        <pc:sldMkLst>
          <pc:docMk/>
          <pc:sldMk cId="1784910366" sldId="296"/>
        </pc:sldMkLst>
      </pc:sldChg>
      <pc:sldChg chg="ord">
        <pc:chgData name="xiaochen li" userId="50b582a8adf77086" providerId="LiveId" clId="{7DDB5348-128F-4D23-A2C4-7AE7705489B1}" dt="2026-03-11T19:03:01.635" v="4"/>
        <pc:sldMkLst>
          <pc:docMk/>
          <pc:sldMk cId="2982328583" sldId="328"/>
        </pc:sldMkLst>
      </pc:sldChg>
      <pc:sldChg chg="ord">
        <pc:chgData name="xiaochen li" userId="50b582a8adf77086" providerId="LiveId" clId="{7DDB5348-128F-4D23-A2C4-7AE7705489B1}" dt="2026-03-11T19:03:09.757" v="6"/>
        <pc:sldMkLst>
          <pc:docMk/>
          <pc:sldMk cId="2523816491" sldId="329"/>
        </pc:sldMkLst>
      </pc:sldChg>
      <pc:sldChg chg="ord">
        <pc:chgData name="xiaochen li" userId="50b582a8adf77086" providerId="LiveId" clId="{7DDB5348-128F-4D23-A2C4-7AE7705489B1}" dt="2026-03-11T19:03:39.903" v="10"/>
        <pc:sldMkLst>
          <pc:docMk/>
          <pc:sldMk cId="933659072" sldId="330"/>
        </pc:sldMkLst>
      </pc:sldChg>
      <pc:sldChg chg="ord">
        <pc:chgData name="xiaochen li" userId="50b582a8adf77086" providerId="LiveId" clId="{7DDB5348-128F-4D23-A2C4-7AE7705489B1}" dt="2026-03-11T19:03:16.596" v="8"/>
        <pc:sldMkLst>
          <pc:docMk/>
          <pc:sldMk cId="1792567" sldId="331"/>
        </pc:sldMkLst>
      </pc:sldChg>
      <pc:sldChg chg="addSp delSp modSp add mod modNotesTx">
        <pc:chgData name="xiaochen li" userId="50b582a8adf77086" providerId="LiveId" clId="{7DDB5348-128F-4D23-A2C4-7AE7705489B1}" dt="2026-03-11T19:14:25.695" v="68" actId="20577"/>
        <pc:sldMkLst>
          <pc:docMk/>
          <pc:sldMk cId="1965504406" sldId="332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3010527202" sldId="332"/>
        </pc:sldMkLst>
      </pc:sldChg>
      <pc:sldChg chg="delSp modSp add mod modNotesTx">
        <pc:chgData name="xiaochen li" userId="50b582a8adf77086" providerId="LiveId" clId="{7DDB5348-128F-4D23-A2C4-7AE7705489B1}" dt="2026-03-11T19:19:34.384" v="232" actId="20577"/>
        <pc:sldMkLst>
          <pc:docMk/>
          <pc:sldMk cId="1930169516" sldId="333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936569819" sldId="334"/>
        </pc:sldMkLst>
      </pc:sldChg>
      <pc:sldChg chg="modSp add mod">
        <pc:chgData name="xiaochen li" userId="50b582a8adf77086" providerId="LiveId" clId="{7DDB5348-128F-4D23-A2C4-7AE7705489B1}" dt="2026-03-11T19:18:20.493" v="182" actId="20577"/>
        <pc:sldMkLst>
          <pc:docMk/>
          <pc:sldMk cId="2242326941" sldId="334"/>
        </pc:sldMkLst>
      </pc:sldChg>
      <pc:sldChg chg="addSp modSp add mod modNotesTx">
        <pc:chgData name="xiaochen li" userId="50b582a8adf77086" providerId="LiveId" clId="{7DDB5348-128F-4D23-A2C4-7AE7705489B1}" dt="2026-03-11T19:17:24.072" v="180" actId="1076"/>
        <pc:sldMkLst>
          <pc:docMk/>
          <pc:sldMk cId="2461965517" sldId="335"/>
        </pc:sldMkLst>
      </pc:sldChg>
      <pc:sldChg chg="del">
        <pc:chgData name="xiaochen li" userId="50b582a8adf77086" providerId="LiveId" clId="{7DDB5348-128F-4D23-A2C4-7AE7705489B1}" dt="2026-03-11T18:56:30.925" v="0" actId="47"/>
        <pc:sldMkLst>
          <pc:docMk/>
          <pc:sldMk cId="3217132073" sldId="335"/>
        </pc:sldMkLst>
      </pc:sldChg>
      <pc:sldChg chg="modSp add mod modNotesTx">
        <pc:chgData name="xiaochen li" userId="50b582a8adf77086" providerId="LiveId" clId="{7DDB5348-128F-4D23-A2C4-7AE7705489B1}" dt="2026-03-11T19:33:55.456" v="348" actId="20577"/>
        <pc:sldMkLst>
          <pc:docMk/>
          <pc:sldMk cId="986949347" sldId="336"/>
        </pc:sldMkLst>
      </pc:sldChg>
    </pc:docChg>
  </pc:docChgLst>
  <pc:docChgLst>
    <pc:chgData name="xiaochen li" userId="50b582a8adf77086" providerId="LiveId" clId="{90643A79-357A-4F9E-87D3-5E7F11CBA3D7}"/>
    <pc:docChg chg="undo custSel addSld delSld modSld sldOrd">
      <pc:chgData name="xiaochen li" userId="50b582a8adf77086" providerId="LiveId" clId="{90643A79-357A-4F9E-87D3-5E7F11CBA3D7}" dt="2026-03-02T01:33:10.089" v="1597" actId="1076"/>
      <pc:docMkLst>
        <pc:docMk/>
      </pc:docMkLst>
      <pc:sldChg chg="modSp mod modNotesTx">
        <pc:chgData name="xiaochen li" userId="50b582a8adf77086" providerId="LiveId" clId="{90643A79-357A-4F9E-87D3-5E7F11CBA3D7}" dt="2026-02-28T16:50:25.995" v="636" actId="20577"/>
        <pc:sldMkLst>
          <pc:docMk/>
          <pc:sldMk cId="1233805520" sldId="256"/>
        </pc:sldMkLst>
        <pc:spChg chg="mod">
          <ac:chgData name="xiaochen li" userId="50b582a8adf77086" providerId="LiveId" clId="{90643A79-357A-4F9E-87D3-5E7F11CBA3D7}" dt="2026-02-28T16:50:25.995" v="636" actId="20577"/>
          <ac:spMkLst>
            <pc:docMk/>
            <pc:sldMk cId="1233805520" sldId="256"/>
            <ac:spMk id="6" creationId="{6C4BF817-E8B7-12F6-7AE1-7F8E8BA71450}"/>
          </ac:spMkLst>
        </pc:spChg>
      </pc:sldChg>
      <pc:sldChg chg="addSp delSp modSp mod modNotesTx">
        <pc:chgData name="xiaochen li" userId="50b582a8adf77086" providerId="LiveId" clId="{90643A79-357A-4F9E-87D3-5E7F11CBA3D7}" dt="2026-02-28T15:41:30.527" v="119" actId="20577"/>
        <pc:sldMkLst>
          <pc:docMk/>
          <pc:sldMk cId="2985074771" sldId="275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1002327029" sldId="276"/>
        </pc:sldMkLst>
      </pc:sldChg>
      <pc:sldChg chg="addSp delSp modSp add mod modNotesTx">
        <pc:chgData name="xiaochen li" userId="50b582a8adf77086" providerId="LiveId" clId="{90643A79-357A-4F9E-87D3-5E7F11CBA3D7}" dt="2026-02-28T15:50:23.600" v="193" actId="20577"/>
        <pc:sldMkLst>
          <pc:docMk/>
          <pc:sldMk cId="1774562086" sldId="276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569672285" sldId="277"/>
        </pc:sldMkLst>
      </pc:sldChg>
      <pc:sldChg chg="addSp delSp modSp add mod modNotesTx">
        <pc:chgData name="xiaochen li" userId="50b582a8adf77086" providerId="LiveId" clId="{90643A79-357A-4F9E-87D3-5E7F11CBA3D7}" dt="2026-02-28T15:55:30.326" v="257" actId="20577"/>
        <pc:sldMkLst>
          <pc:docMk/>
          <pc:sldMk cId="3220329123" sldId="277"/>
        </pc:sldMkLst>
      </pc:sldChg>
      <pc:sldChg chg="addSp delSp modSp add mod modNotesTx">
        <pc:chgData name="xiaochen li" userId="50b582a8adf77086" providerId="LiveId" clId="{90643A79-357A-4F9E-87D3-5E7F11CBA3D7}" dt="2026-02-28T15:55:27.570" v="256" actId="20577"/>
        <pc:sldMkLst>
          <pc:docMk/>
          <pc:sldMk cId="2155030978" sldId="278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2168900903" sldId="278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985482580" sldId="279"/>
        </pc:sldMkLst>
      </pc:sldChg>
      <pc:sldChg chg="addSp delSp modSp add mod">
        <pc:chgData name="xiaochen li" userId="50b582a8adf77086" providerId="LiveId" clId="{90643A79-357A-4F9E-87D3-5E7F11CBA3D7}" dt="2026-02-28T15:57:44.208" v="277" actId="20577"/>
        <pc:sldMkLst>
          <pc:docMk/>
          <pc:sldMk cId="1857997047" sldId="279"/>
        </pc:sldMkLst>
      </pc:sldChg>
      <pc:sldChg chg="addSp delSp modSp add mod modNotesTx">
        <pc:chgData name="xiaochen li" userId="50b582a8adf77086" providerId="LiveId" clId="{90643A79-357A-4F9E-87D3-5E7F11CBA3D7}" dt="2026-03-02T00:37:28.714" v="1553" actId="20577"/>
        <pc:sldMkLst>
          <pc:docMk/>
          <pc:sldMk cId="1332276772" sldId="280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2583427128" sldId="280"/>
        </pc:sldMkLst>
      </pc:sldChg>
      <pc:sldChg chg="addSp delSp modSp add mod modNotesTx">
        <pc:chgData name="xiaochen li" userId="50b582a8adf77086" providerId="LiveId" clId="{90643A79-357A-4F9E-87D3-5E7F11CBA3D7}" dt="2026-02-28T16:16:33.043" v="426" actId="207"/>
        <pc:sldMkLst>
          <pc:docMk/>
          <pc:sldMk cId="426285149" sldId="281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1310070664" sldId="281"/>
        </pc:sldMkLst>
      </pc:sldChg>
      <pc:sldChg chg="addSp delSp modSp add mod modNotesTx">
        <pc:chgData name="xiaochen li" userId="50b582a8adf77086" providerId="LiveId" clId="{90643A79-357A-4F9E-87D3-5E7F11CBA3D7}" dt="2026-03-02T00:25:48.936" v="1543" actId="20577"/>
        <pc:sldMkLst>
          <pc:docMk/>
          <pc:sldMk cId="4228551924" sldId="282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4270775670" sldId="282"/>
        </pc:sldMkLst>
      </pc:sldChg>
      <pc:sldChg chg="addSp delSp modSp add mod">
        <pc:chgData name="xiaochen li" userId="50b582a8adf77086" providerId="LiveId" clId="{90643A79-357A-4F9E-87D3-5E7F11CBA3D7}" dt="2026-03-02T00:28:35.417" v="1547" actId="14100"/>
        <pc:sldMkLst>
          <pc:docMk/>
          <pc:sldMk cId="1361813764" sldId="283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3365616639" sldId="283"/>
        </pc:sldMkLst>
      </pc:sldChg>
      <pc:sldChg chg="addSp delSp modSp add mod">
        <pc:chgData name="xiaochen li" userId="50b582a8adf77086" providerId="LiveId" clId="{90643A79-357A-4F9E-87D3-5E7F11CBA3D7}" dt="2026-02-28T16:28:09.687" v="538" actId="207"/>
        <pc:sldMkLst>
          <pc:docMk/>
          <pc:sldMk cId="2629327773" sldId="284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3754560030" sldId="284"/>
        </pc:sldMkLst>
      </pc:sldChg>
      <pc:sldChg chg="addSp delSp modSp add mod">
        <pc:chgData name="xiaochen li" userId="50b582a8adf77086" providerId="LiveId" clId="{90643A79-357A-4F9E-87D3-5E7F11CBA3D7}" dt="2026-02-28T16:32:22.819" v="578" actId="13822"/>
        <pc:sldMkLst>
          <pc:docMk/>
          <pc:sldMk cId="3445318265" sldId="285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3862877311" sldId="285"/>
        </pc:sldMkLst>
      </pc:sldChg>
      <pc:sldChg chg="addSp delSp modSp add mod ord">
        <pc:chgData name="xiaochen li" userId="50b582a8adf77086" providerId="LiveId" clId="{90643A79-357A-4F9E-87D3-5E7F11CBA3D7}" dt="2026-02-28T16:36:32.175" v="597" actId="1076"/>
        <pc:sldMkLst>
          <pc:docMk/>
          <pc:sldMk cId="239043416" sldId="286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3807700019" sldId="286"/>
        </pc:sldMkLst>
      </pc:sldChg>
      <pc:sldChg chg="addSp delSp modSp add mod">
        <pc:chgData name="xiaochen li" userId="50b582a8adf77086" providerId="LiveId" clId="{90643A79-357A-4F9E-87D3-5E7F11CBA3D7}" dt="2026-02-28T16:38:04.548" v="604" actId="1076"/>
        <pc:sldMkLst>
          <pc:docMk/>
          <pc:sldMk cId="309347786" sldId="287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3560906524" sldId="287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1207345695" sldId="288"/>
        </pc:sldMkLst>
      </pc:sldChg>
      <pc:sldChg chg="addSp delSp modSp add mod">
        <pc:chgData name="xiaochen li" userId="50b582a8adf77086" providerId="LiveId" clId="{90643A79-357A-4F9E-87D3-5E7F11CBA3D7}" dt="2026-02-28T16:41:32.792" v="626" actId="1076"/>
        <pc:sldMkLst>
          <pc:docMk/>
          <pc:sldMk cId="1411425021" sldId="288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2605441275" sldId="289"/>
        </pc:sldMkLst>
      </pc:sldChg>
      <pc:sldChg chg="addSp delSp modSp add mod">
        <pc:chgData name="xiaochen li" userId="50b582a8adf77086" providerId="LiveId" clId="{90643A79-357A-4F9E-87D3-5E7F11CBA3D7}" dt="2026-02-28T16:43:05.359" v="631" actId="1076"/>
        <pc:sldMkLst>
          <pc:docMk/>
          <pc:sldMk cId="3543513778" sldId="289"/>
        </pc:sldMkLst>
      </pc:sldChg>
      <pc:sldChg chg="del">
        <pc:chgData name="xiaochen li" userId="50b582a8adf77086" providerId="LiveId" clId="{90643A79-357A-4F9E-87D3-5E7F11CBA3D7}" dt="2026-02-28T15:27:21.665" v="41" actId="47"/>
        <pc:sldMkLst>
          <pc:docMk/>
          <pc:sldMk cId="2547338066" sldId="290"/>
        </pc:sldMkLst>
      </pc:sldChg>
      <pc:sldChg chg="delSp modSp add mod modNotesTx">
        <pc:chgData name="xiaochen li" userId="50b582a8adf77086" providerId="LiveId" clId="{90643A79-357A-4F9E-87D3-5E7F11CBA3D7}" dt="2026-02-28T16:53:09.678" v="675" actId="27636"/>
        <pc:sldMkLst>
          <pc:docMk/>
          <pc:sldMk cId="3620625235" sldId="290"/>
        </pc:sldMkLst>
      </pc:sldChg>
      <pc:sldChg chg="addSp delSp modSp add mod">
        <pc:chgData name="xiaochen li" userId="50b582a8adf77086" providerId="LiveId" clId="{90643A79-357A-4F9E-87D3-5E7F11CBA3D7}" dt="2026-02-28T16:54:05.838" v="684"/>
        <pc:sldMkLst>
          <pc:docMk/>
          <pc:sldMk cId="2391935298" sldId="291"/>
        </pc:sldMkLst>
      </pc:sldChg>
      <pc:sldChg chg="addSp delSp modSp add mod">
        <pc:chgData name="xiaochen li" userId="50b582a8adf77086" providerId="LiveId" clId="{90643A79-357A-4F9E-87D3-5E7F11CBA3D7}" dt="2026-02-28T19:37:35.730" v="846" actId="20577"/>
        <pc:sldMkLst>
          <pc:docMk/>
          <pc:sldMk cId="3204941560" sldId="292"/>
        </pc:sldMkLst>
      </pc:sldChg>
      <pc:sldChg chg="addSp modSp add mod">
        <pc:chgData name="xiaochen li" userId="50b582a8adf77086" providerId="LiveId" clId="{90643A79-357A-4F9E-87D3-5E7F11CBA3D7}" dt="2026-02-28T19:52:24.453" v="1031" actId="1076"/>
        <pc:sldMkLst>
          <pc:docMk/>
          <pc:sldMk cId="2529966272" sldId="293"/>
        </pc:sldMkLst>
      </pc:sldChg>
      <pc:sldChg chg="addSp delSp modSp add mod">
        <pc:chgData name="xiaochen li" userId="50b582a8adf77086" providerId="LiveId" clId="{90643A79-357A-4F9E-87D3-5E7F11CBA3D7}" dt="2026-02-28T19:52:02.608" v="1028" actId="1076"/>
        <pc:sldMkLst>
          <pc:docMk/>
          <pc:sldMk cId="702303357" sldId="294"/>
        </pc:sldMkLst>
      </pc:sldChg>
      <pc:sldChg chg="modSp add mod">
        <pc:chgData name="xiaochen li" userId="50b582a8adf77086" providerId="LiveId" clId="{90643A79-357A-4F9E-87D3-5E7F11CBA3D7}" dt="2026-02-28T19:50:12.166" v="986" actId="1076"/>
        <pc:sldMkLst>
          <pc:docMk/>
          <pc:sldMk cId="2572821709" sldId="295"/>
        </pc:sldMkLst>
      </pc:sldChg>
      <pc:sldChg chg="addSp delSp modSp add mod modNotesTx">
        <pc:chgData name="xiaochen li" userId="50b582a8adf77086" providerId="LiveId" clId="{90643A79-357A-4F9E-87D3-5E7F11CBA3D7}" dt="2026-03-02T01:06:39.297" v="1582" actId="20577"/>
        <pc:sldMkLst>
          <pc:docMk/>
          <pc:sldMk cId="439529151" sldId="296"/>
        </pc:sldMkLst>
      </pc:sldChg>
      <pc:sldChg chg="addSp delSp modSp add mod">
        <pc:chgData name="xiaochen li" userId="50b582a8adf77086" providerId="LiveId" clId="{90643A79-357A-4F9E-87D3-5E7F11CBA3D7}" dt="2026-02-28T20:02:17.110" v="1178" actId="113"/>
        <pc:sldMkLst>
          <pc:docMk/>
          <pc:sldMk cId="3426055124" sldId="297"/>
        </pc:sldMkLst>
      </pc:sldChg>
      <pc:sldChg chg="addSp delSp modSp add mod">
        <pc:chgData name="xiaochen li" userId="50b582a8adf77086" providerId="LiveId" clId="{90643A79-357A-4F9E-87D3-5E7F11CBA3D7}" dt="2026-03-02T01:28:27.531" v="1593" actId="732"/>
        <pc:sldMkLst>
          <pc:docMk/>
          <pc:sldMk cId="1529838782" sldId="298"/>
        </pc:sldMkLst>
      </pc:sldChg>
      <pc:sldChg chg="addSp delSp modSp add mod modNotesTx">
        <pc:chgData name="xiaochen li" userId="50b582a8adf77086" providerId="LiveId" clId="{90643A79-357A-4F9E-87D3-5E7F11CBA3D7}" dt="2026-03-02T01:31:57.220" v="1594" actId="20577"/>
        <pc:sldMkLst>
          <pc:docMk/>
          <pc:sldMk cId="2025390920" sldId="299"/>
        </pc:sldMkLst>
      </pc:sldChg>
      <pc:sldChg chg="addSp delSp modSp add mod">
        <pc:chgData name="xiaochen li" userId="50b582a8adf77086" providerId="LiveId" clId="{90643A79-357A-4F9E-87D3-5E7F11CBA3D7}" dt="2026-03-02T01:33:10.089" v="1597" actId="1076"/>
        <pc:sldMkLst>
          <pc:docMk/>
          <pc:sldMk cId="3481631397" sldId="300"/>
        </pc:sldMkLst>
      </pc:sldChg>
      <pc:sldChg chg="addSp delSp modSp add mod">
        <pc:chgData name="xiaochen li" userId="50b582a8adf77086" providerId="LiveId" clId="{90643A79-357A-4F9E-87D3-5E7F11CBA3D7}" dt="2026-02-28T20:05:02.138" v="1215" actId="1076"/>
        <pc:sldMkLst>
          <pc:docMk/>
          <pc:sldMk cId="2641116449" sldId="301"/>
        </pc:sldMkLst>
      </pc:sldChg>
      <pc:sldChg chg="addSp delSp modSp add mod">
        <pc:chgData name="xiaochen li" userId="50b582a8adf77086" providerId="LiveId" clId="{90643A79-357A-4F9E-87D3-5E7F11CBA3D7}" dt="2026-02-28T20:05:37.928" v="1222" actId="1076"/>
        <pc:sldMkLst>
          <pc:docMk/>
          <pc:sldMk cId="3124176489" sldId="302"/>
        </pc:sldMkLst>
      </pc:sldChg>
      <pc:sldChg chg="addSp delSp modSp add mod">
        <pc:chgData name="xiaochen li" userId="50b582a8adf77086" providerId="LiveId" clId="{90643A79-357A-4F9E-87D3-5E7F11CBA3D7}" dt="2026-02-28T20:06:02.494" v="1228" actId="1076"/>
        <pc:sldMkLst>
          <pc:docMk/>
          <pc:sldMk cId="388812590" sldId="303"/>
        </pc:sldMkLst>
      </pc:sldChg>
      <pc:sldChg chg="addSp delSp modSp add mod">
        <pc:chgData name="xiaochen li" userId="50b582a8adf77086" providerId="LiveId" clId="{90643A79-357A-4F9E-87D3-5E7F11CBA3D7}" dt="2026-02-28T20:06:26.389" v="1234" actId="1076"/>
        <pc:sldMkLst>
          <pc:docMk/>
          <pc:sldMk cId="3316048544" sldId="304"/>
        </pc:sldMkLst>
      </pc:sldChg>
      <pc:sldChg chg="addSp delSp modSp add mod modAnim">
        <pc:chgData name="xiaochen li" userId="50b582a8adf77086" providerId="LiveId" clId="{90643A79-357A-4F9E-87D3-5E7F11CBA3D7}" dt="2026-02-28T20:10:09.838" v="1282" actId="1076"/>
        <pc:sldMkLst>
          <pc:docMk/>
          <pc:sldMk cId="398532182" sldId="305"/>
        </pc:sldMkLst>
      </pc:sldChg>
      <pc:sldChg chg="delSp modSp add mod">
        <pc:chgData name="xiaochen li" userId="50b582a8adf77086" providerId="LiveId" clId="{90643A79-357A-4F9E-87D3-5E7F11CBA3D7}" dt="2026-02-28T20:13:07.423" v="1305" actId="207"/>
        <pc:sldMkLst>
          <pc:docMk/>
          <pc:sldMk cId="2019750376" sldId="306"/>
        </pc:sldMkLst>
      </pc:sldChg>
      <pc:sldChg chg="add">
        <pc:chgData name="xiaochen li" userId="50b582a8adf77086" providerId="LiveId" clId="{90643A79-357A-4F9E-87D3-5E7F11CBA3D7}" dt="2026-02-28T20:13:27.004" v="1306" actId="2890"/>
        <pc:sldMkLst>
          <pc:docMk/>
          <pc:sldMk cId="1170728818" sldId="307"/>
        </pc:sldMkLst>
      </pc:sldChg>
      <pc:sldChg chg="addSp delSp modSp add mod">
        <pc:chgData name="xiaochen li" userId="50b582a8adf77086" providerId="LiveId" clId="{90643A79-357A-4F9E-87D3-5E7F11CBA3D7}" dt="2026-02-28T20:24:50.497" v="1372" actId="27636"/>
        <pc:sldMkLst>
          <pc:docMk/>
          <pc:sldMk cId="2232354332" sldId="308"/>
        </pc:sldMkLst>
      </pc:sldChg>
      <pc:sldChg chg="modSp add mod modNotesTx">
        <pc:chgData name="xiaochen li" userId="50b582a8adf77086" providerId="LiveId" clId="{90643A79-357A-4F9E-87D3-5E7F11CBA3D7}" dt="2026-02-28T20:29:28.930" v="1521" actId="207"/>
        <pc:sldMkLst>
          <pc:docMk/>
          <pc:sldMk cId="656872317" sldId="30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D0DF1B-4397-7E4A-8FAC-D5CC3C4F7D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5898A-EB24-374E-98F8-F495FA2578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9E889-E390-824A-A80B-BB5C8B22BFE6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26798-0F80-D948-8FD3-7E164882A8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12E3E-C805-804D-8E3A-3C4742C604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07F27-5F19-FD4F-AB32-22C9AC35E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5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2166C-BB42-3F4F-9ADA-A0649F6CC1B1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D05B5-1B73-1E45-A4C3-9BE456547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3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6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D313D-25F2-C80B-063B-F2A9D16AE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7630CE-A045-1829-3CC7-9C2E50DB9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F3BFB0-126D-B23D-DD3B-8D00018F8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5B3E4-A219-8A07-EDDB-F3B1D66289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53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2E03A-56B5-4F8C-A453-F5306E26A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A78F4E-A629-8445-D500-BFE7987FD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BF5E03-F631-DA5D-E231-76E6E915A4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84EC8-7185-40B5-7FE4-57FC532A5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94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33C7A-9F16-E2FC-5B3A-BA0B4B56A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EE4E5D-DB6A-4E5F-7A48-42CE6FE845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FF77AE-A146-7808-3AC6-1F37C812A0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0D3F0-7BE0-EBFD-8EC0-781AC1999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22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53690-5B41-6240-BD3B-E8654108D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B07D5F-1AE4-1919-0258-8ADC6301CA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EAE5CE-CD5F-145B-2F9A-3258F4A3C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1D4D9-6A62-7F6E-1C07-3154B41A3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21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17101-D8E8-FAD6-5474-7EADEBEE8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A199E0-7A7C-CB1D-CF84-D3D1143DD0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BCD817-149E-FEE7-6E4F-A89617982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EAF8D-DA72-F762-B8BC-9DA25BF101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69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CFF02-DCBA-E263-2517-6B5B7F5B6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71A95E-FC45-C20A-692C-5BAA108ADA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B018A2-47E4-5F07-5F73-B0619134E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8D11D-B44D-2236-9B8E-F4193DBB96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65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5A1F3-E4C7-A4F5-2279-57D2DFAF1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DC1731-6FE6-94FD-D6C7-A42F1E3668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FEADAE-C3D8-FFD5-2774-1BD94BF38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FCECC-71C9-F04A-9AA8-BF2164439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4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3F894-FB41-6225-A2AB-E5E8604EB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50C479-589F-1B2F-3889-CF088C5AE1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E94241-7289-3B05-EAD9-A41EDF44E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4E889-A0B1-F43D-823C-4F03D4AF8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48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2997D-C828-A3A2-664D-C172FF50E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51C1D8-73B6-95DC-68F4-AC65B49935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3A2A37-F39C-F336-0CB3-3C83B1E5BE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89D54-6335-FA08-E1BD-A00C5BB1B7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9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EAEB4-063A-AB4A-FBDE-7C5504415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94A172-4E07-DD59-BF15-38AF7F2C33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F8257B-96DF-7E21-2884-981C9446FA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62F87-9A09-8D49-2C5E-DCDF50710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03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ECB45-EE0B-1431-2696-728E49C49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97FD2C-66CE-66FC-6974-8BCAE7BC2A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A0B0A2-79A5-0D07-99FD-3C9AF1F63B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AE22D-CEB6-43EE-1618-317972CDC5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32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008E4-C100-A257-2769-75CA30FBE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6DCC63-08E8-915C-C8E9-8E0EB2FDB5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1E0879-2FF4-FD33-C23B-C3CB2BBF0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0E8F-DE77-D4C3-C8A3-C397E5B47F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80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BBEFF-FAB1-07E3-90A2-ECE1981CC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4AEB3C-D261-B954-2099-BC8E2BAEB1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9A003A-8C6D-698D-D3EE-8670B14F1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ABF6F-F9E8-251B-5654-CA9BBDDB9D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81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A61AA-8CC5-3D81-B402-58878D061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66EF26-16CC-833F-1B6A-A192DBBB16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37B6A0-92F4-72AD-8418-E1CEE592AB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6BA65-047C-24C7-FC96-B2C10FBE87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52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F8E66-F0D9-CA90-A873-D6CC69161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4DAF3B-AF18-7A4C-F483-0327286A8A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09E553-6ED2-1B11-C106-E28F77F59C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387E7-6731-B123-E654-DB53597F9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88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AD28A-C6A5-8112-17B3-BA2564253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E3A556-C905-ADD3-7AB3-12BAACEE0F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B9FC35-3370-262B-477A-F2C6C95397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C14D9-3B89-0DB3-88AB-E66C8445D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98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B9263-3E7B-4E78-B6F8-23A37A033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F60DC9-BD1C-15F9-6D1E-C47337255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9DCFD8-B883-B61E-3653-8EB85BCCC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BD217-07AF-D498-6209-9A3A3C9E2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539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85119-5B81-8177-15C5-2BB7CD7A6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FEA189-9DB9-B008-6DAB-C700D24B25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018184-160D-F984-F491-886F7B5CD8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4AE2A-BD59-7DBF-8B09-2BEC57A8E0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67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EF2C7-D934-C450-532F-CA1DDF6AE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1A08F3-A04A-0ECF-BCE1-2C4E8AA82A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2E7286-651C-C159-A406-B861FC43A8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1DCC6-1901-693E-9B3F-D2469F2BD8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419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48F0D-583F-6D65-0234-20F49C90A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E2837A-6DA0-A319-2528-DB7199FA69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2B04A2-2BC5-847C-DB54-1B8D6DBAF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7789C-4F85-A3A5-00DE-993635D5CC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337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02C6E-852C-FBCC-4D36-042A3D3D7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36101A-00D3-7C2F-C549-B620E533C9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259765-4B85-61CE-0425-3A4DABD0AA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CD2B0-9A48-A6C8-855C-7BFE7070B3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67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5E8A1-E3DC-4FF9-1083-4D16B5C8A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E35B74-4A23-89F7-3ACF-F72499BFAE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C348DB-E98C-9C7E-1E51-1E808C87D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DDD57-5029-2DE0-5E19-EF0F34CC33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23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F839D-FEA8-CA59-86E9-4DFBB0002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2969CD-072C-381B-BF18-9BBAEF922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C6DC5A-8087-4B51-A434-9132CF2AB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50E62-C846-D00B-631E-B9A4F85DE1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01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E289C-6077-DEAB-62CD-AEEE9284D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3A736-68AE-F766-92CC-5E3ACF1F0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6C6590-3086-D9A9-F7AA-372DCBF8C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6E031-AD62-FD72-5ECC-F68CEBE9E4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2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DA868-4942-55D4-D81C-B2409AA60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BE934F-FBB4-769A-D12D-EFF58516E4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C7C5CC-7B0F-57F4-4F1B-B6A1D1CC9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F1107-00FD-7168-0095-ABAEF7B5AE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70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25C1F-4F67-B9F8-E54A-D0D335B1A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09E6A5-F9C8-D618-1B92-45CA6B0A36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9AE71F-45E6-B827-93B7-5C92C83B5B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A1A6A-4983-F69A-CE23-83FC322419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31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D7B79-40DD-3F63-3498-83E5364ED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0C2FC2-CEEA-34B2-06EA-EE4861F8C7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066344-0756-846B-D303-AA07966D35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2475A-B22C-EAA7-FB66-8037C433F6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26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81B55-77A9-D328-2205-43796B60B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EBAA54-4357-F04B-1D02-DD19A169B7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D2635B-3D96-BB85-2417-7B178DD55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4F9BC-A414-E519-4E48-4C399B0570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D05B5-1B73-1E45-A4C3-9BE4565479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5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11B04332-F0DA-EB48-AF2D-08BC956414F0}" type="datetime1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16564" y="98921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E0C5459A-0388-284B-9FD1-6CAF277FC6F8}" type="datetime1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984AD5E2-D0C6-964D-BB04-8D26FCC8F0D6}" type="datetime1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2F2A8CFD-5C3B-1841-A6EA-9224B5AA6ECB}" type="datetime1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13" y="6414966"/>
            <a:ext cx="28448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wrap="square" rIns="91440" anchor="b">
            <a:normAutofit/>
          </a:bodyPr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71378E-900D-AC01-4A40-A77D299826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133" y="1803401"/>
            <a:ext cx="9729216" cy="436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D8B1C-A7BE-8C2B-8FFA-247A529BDC8A}"/>
              </a:ext>
            </a:extLst>
          </p:cNvPr>
          <p:cNvSpPr txBox="1"/>
          <p:nvPr userDrawn="1"/>
        </p:nvSpPr>
        <p:spPr>
          <a:xfrm>
            <a:off x="354420" y="-661574"/>
            <a:ext cx="1897269" cy="645319"/>
          </a:xfrm>
          <a:prstGeom prst="round2SameRect">
            <a:avLst/>
          </a:prstGeom>
          <a:gradFill>
            <a:gsLst>
              <a:gs pos="43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 w="6350">
            <a:noFill/>
            <a:prstDash val="solid"/>
          </a:ln>
        </p:spPr>
        <p:txBody>
          <a:bodyPr wrap="none" lIns="243840" tIns="121920" rIns="243840" bIns="243840" rtlCol="0">
            <a:spAutoFit/>
          </a:bodyPr>
          <a:lstStyle>
            <a:defPPr>
              <a:defRPr lang="en-US"/>
            </a:defPPr>
            <a:lvl1pPr lvl="0">
              <a:defRPr sz="1200" b="1">
                <a:solidFill>
                  <a:schemeClr val="accent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t>Title &amp; Content</a:t>
            </a:r>
          </a:p>
        </p:txBody>
      </p:sp>
    </p:spTree>
    <p:extLst>
      <p:ext uri="{BB962C8B-B14F-4D97-AF65-F5344CB8AC3E}">
        <p14:creationId xmlns:p14="http://schemas.microsoft.com/office/powerpoint/2010/main" val="1467945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3B91A-2FF4-B14B-944E-A0D9A0D95E1E}" type="datetime1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32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31E9-755C-BE40-B56F-94FF68869427}" type="datetime1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6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901B-648B-BC42-B046-8D8A6402C64F}" type="datetime1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0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94C0-89FB-E944-BE75-3D17D0F0B4C2}" type="datetime1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50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D3A9-D558-EB48-896D-D628CEC8BE7E}" type="datetime1">
              <a:rPr lang="en-US" smtClean="0"/>
              <a:t>3/21/2026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95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5AA9F-598E-994E-85AA-780B296D3A9A}" type="datetime1">
              <a:rPr lang="en-US" smtClean="0"/>
              <a:t>3/21/2026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D6FA043D-7162-4746-95E8-515775FE40FE}" type="datetime1">
              <a:rPr lang="en-US" smtClean="0"/>
              <a:t>3/21/2026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39028" y="31545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35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9FC9-371B-484E-BDE1-D6F478C0445F}" type="datetime1">
              <a:rPr lang="en-US" smtClean="0"/>
              <a:t>3/21/2026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3A62-A998-714F-A7F0-D71492A86601}" type="datetime1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7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8B97-F76C-3048-88C7-8A8F99B33E3F}" type="datetime1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17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3B8C-D244-A249-97E7-FD910BDDD14A}" type="datetime1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1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EC26-759A-E141-8E35-B4C79F4FAF56}" type="datetime1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7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66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26859"/>
          </a:xfrm>
        </p:spPr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defRPr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defRPr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38685683-4F76-E947-9B44-EEF7488088BC}" type="datetime1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E9508E52-3AFC-9344-9D5E-7D0909A49C5A}" type="datetime1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8ED1B9BB-4EEA-2F41-B5C6-D78083D9196F}" type="datetime1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29C21CDA-86B3-8A44-BF98-8C272C1799DD}" type="datetime1">
              <a:rPr lang="en-US" smtClean="0"/>
              <a:t>3/21/2026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8492DFA9-1CFA-754E-AE73-FEC650F98702}" type="datetime1">
              <a:rPr lang="en-US" smtClean="0"/>
              <a:t>3/21/2026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D84FDD3C-FBB1-1646-93D7-9B37C1C981A9}" type="datetime1">
              <a:rPr lang="en-US" smtClean="0"/>
              <a:t>3/21/2026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3087" y="6345718"/>
            <a:ext cx="1293013" cy="365125"/>
          </a:xfrm>
          <a:prstGeom prst="rect">
            <a:avLst/>
          </a:prstGeom>
        </p:spPr>
        <p:txBody>
          <a:bodyPr/>
          <a:lstStyle/>
          <a:p>
            <a:fld id="{BEB0253B-D5E9-E244-809F-A5F2C6248069}" type="datetime1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21471" y="6345718"/>
            <a:ext cx="279308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C71C6-E758-FD41-AF3F-CBFC7C528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6063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337" y="6169419"/>
            <a:ext cx="106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2150"/>
                </a:solidFill>
              </a:defRPr>
            </a:lvl1pPr>
          </a:lstStyle>
          <a:p>
            <a:fld id="{935B7ADC-9A1D-2046-9A6A-73F1E756AA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83568" y="48821"/>
            <a:ext cx="4919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DRAFT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2DCE0E-E7AC-AF40-A2DA-C80B3C4CDDE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09600" y="5828931"/>
            <a:ext cx="2850957" cy="70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85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721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72150"/>
          </a:solidFill>
          <a:latin typeface="Times" charset="0"/>
          <a:ea typeface="Times" charset="0"/>
          <a:cs typeface="Times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01AA1-D361-E049-8B8F-56DF919F2B7B}" type="datetime1">
              <a:rPr lang="en-US" smtClean="0"/>
              <a:t>3/21/2026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14E03-086E-7B43-B64C-B670B874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1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E8ECB946-658D-BDAE-2DB3-A719F6180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375837"/>
            <a:ext cx="8534400" cy="17526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CSC 405/605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4BF817-E8B7-12F6-7AE1-7F8E8BA71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350" y="792163"/>
            <a:ext cx="9893300" cy="2387600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in Data Science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E78CC8-1A1E-D5E7-A7CD-E3E884EAD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80655-4979-5CC9-CA59-2F741298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 Density Estimation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2E3BDB-74EB-2494-280B-85CCCE27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28FD46-A254-A43E-FA0C-721978201F56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920" y="1338907"/>
            <a:ext cx="116205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step in density estimation is to create a histogram of the observations in the random sample.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D098E-701F-8EF8-BABA-9DEEDAC5A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569" y="2612032"/>
            <a:ext cx="4782067" cy="3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97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859C85-AB8C-180C-8500-DF5DEDB43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71CC-8A28-EB3A-7F38-D2D2A647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 Density Estimation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EC024-FF7D-50D7-16A2-E99542DE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B7804B5-4442-A83B-6C38-CBB50B9313C9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920" y="1338907"/>
            <a:ext cx="11620500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Parametric Density Estimation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shape of a histogram of most random samples will match a well-known probability distribution.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E3E2F8-5AA6-082B-1858-E3B4E70DB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107" y="2871634"/>
            <a:ext cx="4129023" cy="30156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46D842-A1E4-AB69-1F9F-6CF2A46AF2AC}"/>
              </a:ext>
            </a:extLst>
          </p:cNvPr>
          <p:cNvSpPr txBox="1"/>
          <p:nvPr/>
        </p:nvSpPr>
        <p:spPr>
          <a:xfrm>
            <a:off x="5700968" y="2893520"/>
            <a:ext cx="609771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Normal Distribution: parameters can be estimated from data by calculating the </a:t>
            </a:r>
            <a:r>
              <a:rPr lang="en-US" b="1" dirty="0"/>
              <a:t>sample mean </a:t>
            </a:r>
            <a:r>
              <a:rPr lang="en-US" dirty="0"/>
              <a:t>and </a:t>
            </a:r>
            <a:r>
              <a:rPr lang="en-US" b="1" dirty="0"/>
              <a:t>sample</a:t>
            </a:r>
            <a:r>
              <a:rPr lang="en-US" dirty="0"/>
              <a:t> </a:t>
            </a:r>
            <a:r>
              <a:rPr lang="en-US" b="1" dirty="0"/>
              <a:t>standard deviation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D94026-14FE-380F-9DF3-061D51BDF92F}"/>
              </a:ext>
            </a:extLst>
          </p:cNvPr>
          <p:cNvSpPr txBox="1"/>
          <p:nvPr/>
        </p:nvSpPr>
        <p:spPr>
          <a:xfrm>
            <a:off x="5700968" y="4096988"/>
            <a:ext cx="609771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Check if it is a good fit: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Plotting the density function and comparing the shape to the histogram.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Sampling the density function and comparing the generated sample to the real sample.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a statistical test to confirm the data fits the distribution.</a:t>
            </a:r>
          </a:p>
        </p:txBody>
      </p:sp>
    </p:spTree>
    <p:extLst>
      <p:ext uri="{BB962C8B-B14F-4D97-AF65-F5344CB8AC3E}">
        <p14:creationId xmlns:p14="http://schemas.microsoft.com/office/powerpoint/2010/main" val="726869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662A61-D370-86DC-96E9-A6B74526C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16D4B-D820-D012-7C19-0059F6D1F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 Density Estimation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49F60-B7FB-F5DE-58DB-E0097EA9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205D5B-6B05-58B9-E52C-618CF98D65C9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920" y="1338907"/>
            <a:ext cx="11620500" cy="110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Parametric Density Estimation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of Moments (MoM): match theory with data.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ACD7D1-D106-76ED-6938-613C589EC7F1}"/>
              </a:ext>
            </a:extLst>
          </p:cNvPr>
          <p:cNvSpPr txBox="1"/>
          <p:nvPr/>
        </p:nvSpPr>
        <p:spPr>
          <a:xfrm>
            <a:off x="917089" y="2636654"/>
            <a:ext cx="609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Gaussian Distribution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5ED386-9BB6-CEFC-14B6-E434F2CCD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955" y="3242491"/>
            <a:ext cx="2047619" cy="6095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5D0F30-98A9-28F2-D06C-8175F23E2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17" y="4517841"/>
            <a:ext cx="1611894" cy="137948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C76C0CB-99E6-CFA9-8008-CF0CEA0F7B74}"/>
              </a:ext>
            </a:extLst>
          </p:cNvPr>
          <p:cNvSpPr txBox="1"/>
          <p:nvPr/>
        </p:nvSpPr>
        <p:spPr>
          <a:xfrm>
            <a:off x="917089" y="4088520"/>
            <a:ext cx="609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Theoretical Moments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BDADD6-DEEA-87B8-95A4-B59B9AF1F696}"/>
              </a:ext>
            </a:extLst>
          </p:cNvPr>
          <p:cNvSpPr txBox="1"/>
          <p:nvPr/>
        </p:nvSpPr>
        <p:spPr>
          <a:xfrm>
            <a:off x="1218304" y="4597491"/>
            <a:ext cx="922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Mean: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67C44B-02C2-56E2-F973-6F3051E79871}"/>
              </a:ext>
            </a:extLst>
          </p:cNvPr>
          <p:cNvSpPr txBox="1"/>
          <p:nvPr/>
        </p:nvSpPr>
        <p:spPr>
          <a:xfrm>
            <a:off x="911253" y="5377236"/>
            <a:ext cx="1189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Variance: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6B97ABF-93CA-EFC8-A17B-4CA719460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7441" y="4517841"/>
            <a:ext cx="1774685" cy="1480021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97B067EC-F280-B42C-CD35-3C507F92441F}"/>
              </a:ext>
            </a:extLst>
          </p:cNvPr>
          <p:cNvSpPr/>
          <p:nvPr/>
        </p:nvSpPr>
        <p:spPr>
          <a:xfrm rot="10800000">
            <a:off x="3330487" y="5052389"/>
            <a:ext cx="359465" cy="3103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10D942-4C51-39AE-B3DE-E6CA98D1922E}"/>
              </a:ext>
            </a:extLst>
          </p:cNvPr>
          <p:cNvSpPr txBox="1"/>
          <p:nvPr/>
        </p:nvSpPr>
        <p:spPr>
          <a:xfrm>
            <a:off x="6758492" y="2636654"/>
            <a:ext cx="2869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Exponential Distribution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9D960E-39F6-5353-1576-3AC58B0F99D8}"/>
              </a:ext>
            </a:extLst>
          </p:cNvPr>
          <p:cNvSpPr txBox="1"/>
          <p:nvPr/>
        </p:nvSpPr>
        <p:spPr>
          <a:xfrm>
            <a:off x="6758492" y="3903854"/>
            <a:ext cx="4020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Theoretical Moments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3DF4F82-99E4-0224-35D0-8A43E59882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2932" y="4457852"/>
            <a:ext cx="1349210" cy="6408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3F85E32-B53A-228D-2C4D-C30BBA0FC379}"/>
              </a:ext>
            </a:extLst>
          </p:cNvPr>
          <p:cNvSpPr txBox="1"/>
          <p:nvPr/>
        </p:nvSpPr>
        <p:spPr>
          <a:xfrm>
            <a:off x="7040880" y="4509691"/>
            <a:ext cx="922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Mean: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0CAD389-B0DA-E072-1C6C-C141111643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6698"/>
          <a:stretch>
            <a:fillRect/>
          </a:stretch>
        </p:blipFill>
        <p:spPr>
          <a:xfrm>
            <a:off x="9891819" y="4414044"/>
            <a:ext cx="1774685" cy="640876"/>
          </a:xfrm>
          <a:prstGeom prst="rect">
            <a:avLst/>
          </a:prstGeom>
        </p:spPr>
      </p:pic>
      <p:sp>
        <p:nvSpPr>
          <p:cNvPr id="39" name="Arrow: Right 38">
            <a:extLst>
              <a:ext uri="{FF2B5EF4-FFF2-40B4-BE49-F238E27FC236}">
                <a16:creationId xmlns:a16="http://schemas.microsoft.com/office/drawing/2014/main" id="{FC8F4D92-D9C4-1413-F454-10752B00BEE7}"/>
              </a:ext>
            </a:extLst>
          </p:cNvPr>
          <p:cNvSpPr/>
          <p:nvPr/>
        </p:nvSpPr>
        <p:spPr>
          <a:xfrm rot="10800000">
            <a:off x="9541423" y="4579290"/>
            <a:ext cx="359465" cy="3103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8402A7E-FDF7-635C-9ECA-38B71ACF2E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8294" y="5207581"/>
            <a:ext cx="1047619" cy="71428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70B3231-2BC9-D597-8C67-E023FEB17A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2035" y="3130868"/>
            <a:ext cx="2490134" cy="62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03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16988D-073D-4F51-1069-0F7DA2624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700BE-B2E3-8E33-7004-667EF469C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 Density Estimation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03921-5939-9EB9-9455-C9B8432C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2DA5D7-3094-C020-C395-09EF4ADC840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920" y="1338907"/>
            <a:ext cx="11620500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Parametric Density Estimation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we assume the data is Gaussian distribution, but key question is: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are these the “right” parameters?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22816E-6E36-2D62-3AF4-8FB438390BED}"/>
              </a:ext>
            </a:extLst>
          </p:cNvPr>
          <p:cNvSpPr txBox="1"/>
          <p:nvPr/>
        </p:nvSpPr>
        <p:spPr>
          <a:xfrm>
            <a:off x="2834266" y="2986536"/>
            <a:ext cx="652346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We need a general method to estimate parameters from data.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A053AEF-72C8-1178-BB53-1895B2426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499" y="3502132"/>
            <a:ext cx="4231342" cy="317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840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AC0E57-2392-32B8-54EE-2992980ED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D3C84-615B-D617-E91E-4F310CF3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 Density Estimation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9BD87-FCF4-AAB4-3D3C-482EDA99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4F2DC1-6371-31B5-172F-63A9DD2C7C9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920" y="1338907"/>
            <a:ext cx="11620500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Parametric Density Estimation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Likelihood Estimation (MLE): Adjust parameters to maximize the probability of observed data.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4FE3CF-6361-D311-A8AF-5206CE010AB3}"/>
              </a:ext>
            </a:extLst>
          </p:cNvPr>
          <p:cNvSpPr txBox="1"/>
          <p:nvPr/>
        </p:nvSpPr>
        <p:spPr>
          <a:xfrm>
            <a:off x="977616" y="2890373"/>
            <a:ext cx="1061510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Suppose we have a mystery coin with some probability 𝑝 of coming up heads. We</a:t>
            </a:r>
          </a:p>
          <a:p>
            <a:r>
              <a:rPr lang="en-US" sz="2000" dirty="0"/>
              <a:t>flip the coin 5 times, independent of other flips.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D5A324-C340-F2EC-5C4A-B384DDB16F9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3373031" y="3743661"/>
            <a:ext cx="7271304" cy="293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71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4D6AE7-2EEB-A368-EB58-862CCF9EF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E1DAD-D5C2-B2D7-328F-B01422E0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 Density Estimation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8D866-FF63-F7A8-924F-563844C1C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8742DF2-2EBA-FAC5-979D-37DE80C6918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920" y="1338907"/>
            <a:ext cx="11620500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Parametric Density Estimation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Likelihood Estimation (MLE): Adjust parameters to maximize the probability of observed data.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CCE947-5ABE-5AE1-80EC-BDD197D56BC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2539716" y="2850556"/>
            <a:ext cx="7490908" cy="30016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A4DF24-213D-39FE-74A5-32F003C07B6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6761428" y="5798049"/>
            <a:ext cx="3961905" cy="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77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D30DB4-19E4-21AE-6CD2-5CAA7C6DF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7B77A-49A1-2A9C-4B3B-F002A968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 Density Estimation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6A864-D993-C4F8-DEC7-E807CB2EA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7EA94E-81C2-5542-88DC-A6CDA8F9A5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920" y="1338907"/>
            <a:ext cx="11620500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Parametric Density Estimation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Likelihood Estimation (MLE): Adjust parameters to maximize the probability of observed data.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4062C-9D4B-AC7B-1923-47AA029EA79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2211607" y="2871634"/>
            <a:ext cx="8147125" cy="24141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6B7577-0366-4C62-9144-9207C29C16C9}"/>
              </a:ext>
            </a:extLst>
          </p:cNvPr>
          <p:cNvSpPr txBox="1"/>
          <p:nvPr/>
        </p:nvSpPr>
        <p:spPr>
          <a:xfrm>
            <a:off x="3660290" y="5668001"/>
            <a:ext cx="609420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While it is possible to compute this derivative, it’s not always nice since we are working with products.</a:t>
            </a:r>
          </a:p>
        </p:txBody>
      </p:sp>
    </p:spTree>
    <p:extLst>
      <p:ext uri="{BB962C8B-B14F-4D97-AF65-F5344CB8AC3E}">
        <p14:creationId xmlns:p14="http://schemas.microsoft.com/office/powerpoint/2010/main" val="1115445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2E8C6F-8EA6-2B16-3913-3B9C89861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540AD-4E3A-A419-2E55-E7FF067F4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 Density Estimation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B9464-C3C4-C4AF-93D2-7FEA0C05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676876-FD6E-A74A-2072-E77DC4DE17F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920" y="1338907"/>
            <a:ext cx="11620500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Parametric Density Estimation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Likelihood Estimation (MLE): Adjust parameters to maximize the probability of observed data.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6C493-361F-CF5B-73AF-37879CEFE55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2033194" y="3067541"/>
            <a:ext cx="8637509" cy="233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4C2468-EFA0-7C68-A63E-CB8E7AB09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539A2-B8E2-BAC7-AD75-7E1D444BC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 Density Estimation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D750A-ACEE-CFF2-06FB-790E9CA6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8EEF01-0AD3-4977-FF3F-126B1F0BE00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920" y="1338907"/>
            <a:ext cx="11620500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Parametric Density Estimation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Likelihood Estimation (MLE): Adjust parameters to maximize the probability of observed data.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6F3012-BA86-F791-5860-86681371BB8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055160" y="2871634"/>
            <a:ext cx="6909995" cy="3129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9924DF-E2CD-5A6D-206D-C049369DF3C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8545395" y="3625049"/>
            <a:ext cx="3367634" cy="10547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B507EB-D0BF-EA2E-CA3A-60C330591F0F}"/>
              </a:ext>
            </a:extLst>
          </p:cNvPr>
          <p:cNvSpPr txBox="1"/>
          <p:nvPr/>
        </p:nvSpPr>
        <p:spPr>
          <a:xfrm>
            <a:off x="8264562" y="3181953"/>
            <a:ext cx="2579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Useful log properties:</a:t>
            </a:r>
          </a:p>
        </p:txBody>
      </p:sp>
    </p:spTree>
    <p:extLst>
      <p:ext uri="{BB962C8B-B14F-4D97-AF65-F5344CB8AC3E}">
        <p14:creationId xmlns:p14="http://schemas.microsoft.com/office/powerpoint/2010/main" val="521316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B00CF5-3CA5-9112-53C1-B30AFF724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91938-375B-DC7F-2B81-C394AB07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 Density Estimation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AC9C7-A0E1-74D6-4EF9-61C52209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89AB7E-77D3-95AA-273A-C2F890F5278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920" y="1338907"/>
            <a:ext cx="11620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your understanding…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92879-7AFD-8E2A-C5A5-B47D402E276E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2037272" y="1891408"/>
            <a:ext cx="8495795" cy="448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5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8B2EF1-7222-3E45-8127-C42BB9526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125A-942F-49A3-6D44-C77ED6A41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D6E9E-1FBC-58B3-5F50-5FFD18D16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618664-5051-C6D1-D801-21538EE532F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663" y="1222375"/>
            <a:ext cx="11620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Limit Theorem (CLT)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ADD56-2102-EC53-C4AC-45359D7BF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952" y="2007055"/>
            <a:ext cx="8038095" cy="3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54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6E7AF1-10DF-2B77-9B34-3D63D335E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357D4-41CD-1254-F16E-06F01E34D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 Density Estimation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246C2-3E5C-A608-B5BF-1BAB41117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95F751D-C5C9-73EC-881D-B0FC4514DD26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920" y="1338907"/>
            <a:ext cx="11620500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Non-Parametric Density Estimation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some cases, a data sample may not resemble a common probability distribution or cannot be easily made to fit the distribution.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240ED-AACD-7729-AB0A-507DD5B242CC}"/>
              </a:ext>
            </a:extLst>
          </p:cNvPr>
          <p:cNvSpPr txBox="1"/>
          <p:nvPr/>
        </p:nvSpPr>
        <p:spPr>
          <a:xfrm>
            <a:off x="4908479" y="5195927"/>
            <a:ext cx="63828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This is often the case when the data has two peaks (bimodal distribution) or many peaks (multimodal distribution)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DD2BD2-B38A-E461-1371-B00F612E5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01" y="2871634"/>
            <a:ext cx="3935001" cy="294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88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CF1177-4C4F-2ACD-BFB0-2DCC48D63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F1F-21CE-DD24-27B7-66A94B46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 Density Estimation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03E23-97CE-E1DC-2147-0CB32EF5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05AE57-B2F8-8CE0-F739-4B16A27F3E04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920" y="1338907"/>
            <a:ext cx="11620500" cy="368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Non-Parametric Density Estimation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Kernel Density Estimation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weights the contribution of observations from a data sample based on their relationship.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Smoothing Parameter (bandwidth): Parameter that controls the number of samples or window of samples used to estimate the probability distribution.</a:t>
            </a:r>
          </a:p>
          <a:p>
            <a:pPr lvl="2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8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28A1F4-181E-089A-D361-67802B190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438A9-6DC9-1486-899E-BB4D1E893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 Density Estimation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91958-25C3-FBAA-A8A3-D8A61E3B3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DB0BD0-A76E-DC49-41E8-D4718B059AF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920" y="1338907"/>
            <a:ext cx="11620500" cy="1618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Non-Parametric Density Estimation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Binning Trap: Histograms seem simple, but they can be misleading.</a:t>
            </a:r>
          </a:p>
          <a:p>
            <a:pPr lvl="1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F49A5-ADFA-9983-8D50-F54BFAB017BD}"/>
              </a:ext>
            </a:extLst>
          </p:cNvPr>
          <p:cNvSpPr txBox="1"/>
          <p:nvPr/>
        </p:nvSpPr>
        <p:spPr>
          <a:xfrm>
            <a:off x="1456361" y="4665542"/>
            <a:ext cx="1923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looks unimodal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4DD822-5F93-B3FB-8557-B221AE1765C1}"/>
              </a:ext>
            </a:extLst>
          </p:cNvPr>
          <p:cNvSpPr txBox="1"/>
          <p:nvPr/>
        </p:nvSpPr>
        <p:spPr>
          <a:xfrm>
            <a:off x="5134081" y="4665542"/>
            <a:ext cx="1923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looks bimodal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2D01F-E62A-DC64-33A2-5CF96D88B5C6}"/>
              </a:ext>
            </a:extLst>
          </p:cNvPr>
          <p:cNvSpPr txBox="1"/>
          <p:nvPr/>
        </p:nvSpPr>
        <p:spPr>
          <a:xfrm>
            <a:off x="9319814" y="4666617"/>
            <a:ext cx="2088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looks noisy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84FBD5E-C6E3-2831-F5BF-326D73F13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43" y="2546273"/>
            <a:ext cx="3422940" cy="21019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F3F562B-34DB-F217-9F3F-E8BB0B73ADD8}"/>
              </a:ext>
            </a:extLst>
          </p:cNvPr>
          <p:cNvSpPr txBox="1"/>
          <p:nvPr/>
        </p:nvSpPr>
        <p:spPr>
          <a:xfrm>
            <a:off x="5846163" y="5892864"/>
            <a:ext cx="6249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https://www.nveil.com/histogram-history-binning-bias-kde/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5838DDE-DFAC-CFC6-A613-E12881229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530" y="2515007"/>
            <a:ext cx="3422940" cy="2069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4822283-1A98-0F71-E9B6-76C66DAA7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6545" y="2496157"/>
            <a:ext cx="3589283" cy="215211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DC459C6-2EDB-0469-039D-8606FD61A6ED}"/>
              </a:ext>
            </a:extLst>
          </p:cNvPr>
          <p:cNvSpPr txBox="1"/>
          <p:nvPr/>
        </p:nvSpPr>
        <p:spPr>
          <a:xfrm>
            <a:off x="783963" y="5098327"/>
            <a:ext cx="447973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Bin Width: </a:t>
            </a:r>
          </a:p>
          <a:p>
            <a:r>
              <a:rPr lang="en-US" dirty="0"/>
              <a:t>Too small → noisy, overfitting</a:t>
            </a:r>
          </a:p>
          <a:p>
            <a:r>
              <a:rPr lang="en-US" dirty="0"/>
              <a:t>Too large → oversmoothed, lose structure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B5A584-9A56-3D64-1EC4-AEFF195AD42A}"/>
              </a:ext>
            </a:extLst>
          </p:cNvPr>
          <p:cNvSpPr txBox="1"/>
          <p:nvPr/>
        </p:nvSpPr>
        <p:spPr>
          <a:xfrm>
            <a:off x="3548125" y="3079852"/>
            <a:ext cx="1471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Visual Bias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937B99-01A4-682F-99B4-A96ECE7B695B}"/>
              </a:ext>
            </a:extLst>
          </p:cNvPr>
          <p:cNvSpPr txBox="1"/>
          <p:nvPr/>
        </p:nvSpPr>
        <p:spPr>
          <a:xfrm>
            <a:off x="7397644" y="3079852"/>
            <a:ext cx="1471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Visual Bias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8D3E57C-B6EE-9230-8A83-AE3A4175BE41}"/>
              </a:ext>
            </a:extLst>
          </p:cNvPr>
          <p:cNvSpPr txBox="1"/>
          <p:nvPr/>
        </p:nvSpPr>
        <p:spPr>
          <a:xfrm>
            <a:off x="6095999" y="5316110"/>
            <a:ext cx="475796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So how can we avoid these arbitrary bins?</a:t>
            </a:r>
          </a:p>
        </p:txBody>
      </p:sp>
    </p:spTree>
    <p:extLst>
      <p:ext uri="{BB962C8B-B14F-4D97-AF65-F5344CB8AC3E}">
        <p14:creationId xmlns:p14="http://schemas.microsoft.com/office/powerpoint/2010/main" val="1850977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5DA50B-EE01-4D7C-79F0-BA94B3CB1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8798-CD4F-5305-3CBE-12B1DF0D5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 Density Estimation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7E7A1-7131-D470-8AB1-44F7E0E5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A09432-4B95-C780-948C-BF32F817097C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920" y="1338907"/>
            <a:ext cx="116205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Non-Parametric Density Estimation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Kernel Density Estimation (KDE)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 of grouping data into bins: We estimate a smooth density, each data point contributes continuously.</a:t>
            </a:r>
          </a:p>
          <a:p>
            <a:pPr lvl="1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57D58C-956A-473B-EB26-2F57F0C00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389" y="3205766"/>
            <a:ext cx="6009524" cy="2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65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CF28F9-D81A-BB9D-ADE1-855FD3221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BDB8E-9CC3-C22B-CCDC-AB858D8F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 Density Estimation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9A39B-4224-2EE7-DCC7-7A81152C8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145F94-85EC-A513-4ECA-5F7D9C84817B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920" y="1338907"/>
            <a:ext cx="11620500" cy="1988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Non-Parametric Density Estimation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Kernel Density Estimation (KDE)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Kernel Function 𝐾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Common choice: Gaussian kernel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44EDDF-3EAD-E804-ABB8-97420D590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857" y="3364787"/>
            <a:ext cx="2514286" cy="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79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0337E3-CE02-5600-0AC8-797744922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08F08-D71B-7F7E-C139-7C8C901A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 Density Estimation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27AD7-494E-FF69-E04D-AB0FAB7D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BCF01F-C3DC-2A2A-A4DC-8AE8FE9EFC52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920" y="1338907"/>
            <a:ext cx="11620500" cy="110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Non-Parametric Density Estimation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Kernel Density Estimation (KDE)</a:t>
            </a:r>
          </a:p>
        </p:txBody>
      </p:sp>
      <p:pic>
        <p:nvPicPr>
          <p:cNvPr id="3" name="table">
            <a:extLst>
              <a:ext uri="{FF2B5EF4-FFF2-40B4-BE49-F238E27FC236}">
                <a16:creationId xmlns:a16="http://schemas.microsoft.com/office/drawing/2014/main" id="{8154B6BB-9EE9-BF19-1647-EBA12C7EA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854" y="2636654"/>
            <a:ext cx="5334000" cy="741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D9D42E-F077-BAB1-840A-11DE9769D0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3574241"/>
            <a:ext cx="6074064" cy="303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01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152060-0BBD-D4F7-4C3D-7FBA22BEB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6F20-DFD0-2207-D534-8F214EF5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 Density Estimation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B36A1-0E55-E3B7-37B4-B2204EBC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ED43A-EFBB-BE08-2EC0-ED81755D08F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920" y="1338907"/>
            <a:ext cx="11620500" cy="110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Non-Parametric Density Estimation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Kernel Density Estimation (KDE)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9CC009-7B64-19F2-78FF-3A40E13F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196" y="2790905"/>
            <a:ext cx="2476190" cy="12761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15247F-D912-D413-6E83-9DD0305EB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951" y="2835908"/>
            <a:ext cx="7185469" cy="28686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AAB483-6D8A-B3CC-F2B7-130BA80C9C99}"/>
              </a:ext>
            </a:extLst>
          </p:cNvPr>
          <p:cNvSpPr txBox="1"/>
          <p:nvPr/>
        </p:nvSpPr>
        <p:spPr>
          <a:xfrm>
            <a:off x="7629237" y="6357379"/>
            <a:ext cx="361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https://mathisonian.github.io/kde/</a:t>
            </a:r>
          </a:p>
        </p:txBody>
      </p:sp>
    </p:spTree>
    <p:extLst>
      <p:ext uri="{BB962C8B-B14F-4D97-AF65-F5344CB8AC3E}">
        <p14:creationId xmlns:p14="http://schemas.microsoft.com/office/powerpoint/2010/main" val="3610868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415627-07AE-D7C2-C255-70292034B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2CBE4-15C1-FA00-5197-F0428044E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 Density Estimation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62C00-FA89-03AC-203B-0FB74FF1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B7FE04-49DC-9430-BC28-7F680B922D02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920" y="1338907"/>
            <a:ext cx="11620500" cy="110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Non-Parametric Density Estimation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Kernel Density Estimation (KDE)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EEDEE-6085-99D1-F8AE-DBB317EC0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503" y="2813423"/>
            <a:ext cx="6776205" cy="2507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0E9E7-4CCD-05E3-F3EF-C7621D621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294" y="2813423"/>
            <a:ext cx="2619048" cy="15142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332C4-7A04-0D34-C9EE-5C5CD0147C12}"/>
              </a:ext>
            </a:extLst>
          </p:cNvPr>
          <p:cNvSpPr txBox="1"/>
          <p:nvPr/>
        </p:nvSpPr>
        <p:spPr>
          <a:xfrm>
            <a:off x="7629237" y="6357379"/>
            <a:ext cx="361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https://mathisonian.github.io/kde/</a:t>
            </a:r>
          </a:p>
        </p:txBody>
      </p:sp>
    </p:spTree>
    <p:extLst>
      <p:ext uri="{BB962C8B-B14F-4D97-AF65-F5344CB8AC3E}">
        <p14:creationId xmlns:p14="http://schemas.microsoft.com/office/powerpoint/2010/main" val="1917714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B9B466-DD0E-AA35-16B4-03CF1CFDE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50C85-CD26-03C1-6CA4-20D3E1962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 Density Estimation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BA6DC-3F72-723B-8BA4-FF52A58B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B2BB3E-3DEE-1B2E-FB9F-502F6904B8D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920" y="1338907"/>
            <a:ext cx="11620500" cy="110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Non-Parametric Density Estimation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Kernel Density Estimation (KDE)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22966E-54FB-54B2-9F8B-A0BF626ED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656" y="2829352"/>
            <a:ext cx="7102764" cy="25530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56365A-02B4-1CD3-1475-96930B0BC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958" y="2829352"/>
            <a:ext cx="2571429" cy="13904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948839-B393-9868-1AFB-1F270402F8BB}"/>
              </a:ext>
            </a:extLst>
          </p:cNvPr>
          <p:cNvSpPr txBox="1"/>
          <p:nvPr/>
        </p:nvSpPr>
        <p:spPr>
          <a:xfrm>
            <a:off x="7629237" y="6357379"/>
            <a:ext cx="361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https://mathisonian.github.io/kde/</a:t>
            </a:r>
          </a:p>
        </p:txBody>
      </p:sp>
    </p:spTree>
    <p:extLst>
      <p:ext uri="{BB962C8B-B14F-4D97-AF65-F5344CB8AC3E}">
        <p14:creationId xmlns:p14="http://schemas.microsoft.com/office/powerpoint/2010/main" val="3248363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5AACA9-6E11-40DA-E6E3-30796D542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A1196-6E89-B4E4-73C6-7ABADCFCE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 Density Estimation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89F78-9567-F175-98BB-3BA425EF5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AFF2E3-E8DD-58C6-668F-D097C39C36A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920" y="1338907"/>
            <a:ext cx="11620500" cy="110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Non-Parametric Density Estimation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Kernel Density Estimation (KDE)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2CFA4D-96CC-2A72-8F40-240B4FBB7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03" y="2520428"/>
            <a:ext cx="4645161" cy="3715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A52AF4-0B57-329E-89EA-E4BBC156CC8C}"/>
              </a:ext>
            </a:extLst>
          </p:cNvPr>
          <p:cNvSpPr txBox="1"/>
          <p:nvPr/>
        </p:nvSpPr>
        <p:spPr>
          <a:xfrm>
            <a:off x="7629237" y="6357379"/>
            <a:ext cx="3611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https://mathisonian.github.io/kde/</a:t>
            </a:r>
          </a:p>
        </p:txBody>
      </p:sp>
    </p:spTree>
    <p:extLst>
      <p:ext uri="{BB962C8B-B14F-4D97-AF65-F5344CB8AC3E}">
        <p14:creationId xmlns:p14="http://schemas.microsoft.com/office/powerpoint/2010/main" val="204662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190B1-6DC2-861B-D0F5-32736D21D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FD7E1-4194-27AE-846E-A4ED1295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EDB8E-A28C-6F22-9384-C154FB7CD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479158-5EA9-82A6-96DA-6E48AA6E002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663" y="1070918"/>
            <a:ext cx="11620500" cy="5152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Limit Theorem (CLT)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Suppose we repeatedly draw random and independent samples from a population.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sample has size 𝑛=100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each sample, we calculate the sample mean age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samples: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1 → mean age = 17.8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2 → mean age = 18.4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3 → mean age = 18.1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repeat this thousands of times, we obtain thousands of sample means.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36CF0B-3960-CFF9-7569-D785E77AD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523" y="3446247"/>
            <a:ext cx="6138190" cy="23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5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A25133-490D-7A4E-05AB-0FDAC6C23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ADA08-3EB6-46E3-9A39-40FA31D4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9A0FA-7A85-A6E7-FF7D-007514F7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3BC56-B598-C567-F591-919F701A72C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663" y="1070918"/>
            <a:ext cx="11620500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Limit Theorem (CLT)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plot these values in a histogram. This histogram is called the sampling distribution.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F4BE6D-FA69-C0F6-0E24-F1CB3F94C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103" y="2603645"/>
            <a:ext cx="8047619" cy="3180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6EACF3-2423-D8AB-33BB-8CE7360D748F}"/>
              </a:ext>
            </a:extLst>
          </p:cNvPr>
          <p:cNvSpPr txBox="1"/>
          <p:nvPr/>
        </p:nvSpPr>
        <p:spPr>
          <a:xfrm>
            <a:off x="3592726" y="5941975"/>
            <a:ext cx="682401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sampling distribution 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close to a normal distribution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16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60F5CD-38EA-D708-62E1-1FA770D1F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EC6-A0D1-CE96-F7D7-465F48AEE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BEFF5-FC81-5AA2-389A-DA15E3592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2B042B-C083-7731-D7B2-090E2BF26D5B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663" y="1070918"/>
            <a:ext cx="11620500" cy="153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Limit Theorem (CLT)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plot these values in a histogram. This histogram is called the sampling distribution.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5A8C6-A59D-BBB4-0501-D57264370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103" y="2603645"/>
            <a:ext cx="8047619" cy="3180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4B82A5-CE05-78FB-4255-CD15213432B0}"/>
              </a:ext>
            </a:extLst>
          </p:cNvPr>
          <p:cNvSpPr txBox="1"/>
          <p:nvPr/>
        </p:nvSpPr>
        <p:spPr>
          <a:xfrm>
            <a:off x="6896712" y="3694958"/>
            <a:ext cx="505400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sample mean is an unbiased estimator of the population mean.</a:t>
            </a:r>
          </a:p>
        </p:txBody>
      </p:sp>
    </p:spTree>
    <p:extLst>
      <p:ext uri="{BB962C8B-B14F-4D97-AF65-F5344CB8AC3E}">
        <p14:creationId xmlns:p14="http://schemas.microsoft.com/office/powerpoint/2010/main" val="77170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9BF89B-9CB8-B054-E68F-EB6BAB8E3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9F514-1DB8-F1DD-5E69-C08BAD54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F6DEE-5389-C274-B7BC-DC623C28F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4F3947-CB4D-BD52-9E55-33369C8D8F3B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663" y="1070918"/>
            <a:ext cx="11620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Limit Theorem (CLT)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5459ED-88C5-570C-B93F-72BE0B57D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2" y="1655693"/>
            <a:ext cx="5715008" cy="2172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08B7B0-08A3-3FA4-6C30-C953EAF2B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63" y="3804529"/>
            <a:ext cx="5621337" cy="19997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4ACF68-3002-B039-3656-394F4E8F0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912" y="1679389"/>
            <a:ext cx="5621338" cy="2125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102C79-64B8-74D3-29B2-A091685AA6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223"/>
          <a:stretch>
            <a:fillRect/>
          </a:stretch>
        </p:blipFill>
        <p:spPr>
          <a:xfrm>
            <a:off x="6340552" y="3787314"/>
            <a:ext cx="5530721" cy="19997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7501CA-57B0-BA56-0AB1-970C77241AA3}"/>
              </a:ext>
            </a:extLst>
          </p:cNvPr>
          <p:cNvSpPr txBox="1"/>
          <p:nvPr/>
        </p:nvSpPr>
        <p:spPr>
          <a:xfrm>
            <a:off x="3637511" y="5912454"/>
            <a:ext cx="700165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sample size n increases,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error decreases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meaning the sample mean becomes more stable.</a:t>
            </a:r>
          </a:p>
        </p:txBody>
      </p:sp>
    </p:spTree>
    <p:extLst>
      <p:ext uri="{BB962C8B-B14F-4D97-AF65-F5344CB8AC3E}">
        <p14:creationId xmlns:p14="http://schemas.microsoft.com/office/powerpoint/2010/main" val="401985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3D9B6B-F536-1ACC-AD95-A463A47B0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BCE14-7B34-D0B5-D288-DE85E2FE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 Density Estimation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9A2DE-B290-FD65-2990-3CF10108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183E7E-72B1-AE16-ABAD-BC8A83C761E0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920" y="1513568"/>
            <a:ext cx="11620500" cy="320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 an estimate of the underlying probability distribution function from sample (observed data).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a model that can estimate the underlying probability density function;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 the model to the sample data.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99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FF2974-96B8-35B5-7ECF-17470A6A3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B110B-B340-F784-8203-929FA802C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 Density Estimation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5790E-0001-0AA7-DACF-B6525E10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7F252B-0F9D-EFC3-6F98-2FEBB8E11332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920" y="1369730"/>
            <a:ext cx="11620500" cy="442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Knowing the Distribution Important?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key statistics 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Variance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data behavior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of the distribution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Skewness and variability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 unusual observations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outliers or anomalies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whether an observation is unlikely or very unlikely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downstream tasks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 making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and inference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0602BE-2A4C-93AB-1EA5-8F011C09F371}"/>
              </a:ext>
            </a:extLst>
          </p:cNvPr>
          <p:cNvSpPr txBox="1"/>
          <p:nvPr/>
        </p:nvSpPr>
        <p:spPr>
          <a:xfrm>
            <a:off x="4540002" y="3259477"/>
            <a:ext cx="712760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Treat your project dataset as a sample, and your goal is to learn something about the underlying population and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22945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4AFF4D-2BCA-0E16-3738-4C255D3F8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47316-50D0-2203-38A3-777D1314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20" y="387515"/>
            <a:ext cx="9729216" cy="75548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 Density Estimation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812BF-2604-5B66-2ECF-67A266A6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13" y="6408451"/>
            <a:ext cx="2844800" cy="26718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Regular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Regular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7475E7-F14E-2ABA-6ADE-23C37EF08E8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474920" y="1338907"/>
            <a:ext cx="116205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Parametric Vs Non-parametric Estimation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Parametric probability density estimation involves selecting a common distribution and estimating the parameters for the density function from a data sample. 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Non-parametric probability density estimation involves using a technique to fit a model to the arbitrary distribution of the data, like kernel density estimation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40741"/>
      </p:ext>
    </p:extLst>
  </p:cSld>
  <p:clrMapOvr>
    <a:masterClrMapping/>
  </p:clrMapOvr>
</p:sld>
</file>

<file path=ppt/theme/theme1.xml><?xml version="1.0" encoding="utf-8"?>
<a:theme xmlns:a="http://schemas.openxmlformats.org/drawingml/2006/main" name="uncg-ppt-whitebgrd-fullnamelogo">
  <a:themeElements>
    <a:clrScheme name="UNCG color palette">
      <a:dk1>
        <a:sysClr val="windowText" lastClr="000000"/>
      </a:dk1>
      <a:lt1>
        <a:sysClr val="window" lastClr="FFFFFF"/>
      </a:lt1>
      <a:dk2>
        <a:srgbClr val="1F497D"/>
      </a:dk2>
      <a:lt2>
        <a:srgbClr val="CCCCAA"/>
      </a:lt2>
      <a:accent1>
        <a:srgbClr val="336699"/>
      </a:accent1>
      <a:accent2>
        <a:srgbClr val="991122"/>
      </a:accent2>
      <a:accent3>
        <a:srgbClr val="AAEEBB"/>
      </a:accent3>
      <a:accent4>
        <a:srgbClr val="FFCC00"/>
      </a:accent4>
      <a:accent5>
        <a:srgbClr val="77CCBB"/>
      </a:accent5>
      <a:accent6>
        <a:srgbClr val="CC6633"/>
      </a:accent6>
      <a:hlink>
        <a:srgbClr val="72839A"/>
      </a:hlink>
      <a:folHlink>
        <a:srgbClr val="72839A"/>
      </a:folHlink>
    </a:clrScheme>
    <a:fontScheme name="UNCG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uncg-ppt-whitebgrd-fullnamelogo</Template>
  <TotalTime>8885</TotalTime>
  <Words>1076</Words>
  <Application>Microsoft Office PowerPoint</Application>
  <PresentationFormat>Widescreen</PresentationFormat>
  <Paragraphs>202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Times</vt:lpstr>
      <vt:lpstr>Arial</vt:lpstr>
      <vt:lpstr>Calibri</vt:lpstr>
      <vt:lpstr>Calibri Light</vt:lpstr>
      <vt:lpstr>Georgia</vt:lpstr>
      <vt:lpstr>Lato Regular</vt:lpstr>
      <vt:lpstr>Times New Roman</vt:lpstr>
      <vt:lpstr>uncg-ppt-whitebgrd-fullnamelogo</vt:lpstr>
      <vt:lpstr>Custom Design</vt:lpstr>
      <vt:lpstr>Statistics in Data Science</vt:lpstr>
      <vt:lpstr>Continuous Distribution</vt:lpstr>
      <vt:lpstr>Continuous Distribution</vt:lpstr>
      <vt:lpstr>Continuous Distribution</vt:lpstr>
      <vt:lpstr>Continuous Distribution</vt:lpstr>
      <vt:lpstr>Continuous Distribution</vt:lpstr>
      <vt:lpstr>Probability Density Estimation </vt:lpstr>
      <vt:lpstr>Probability Density Estimation </vt:lpstr>
      <vt:lpstr>Probability Density Estimation </vt:lpstr>
      <vt:lpstr>Probability Density Estimation </vt:lpstr>
      <vt:lpstr>Probability Density Estimation </vt:lpstr>
      <vt:lpstr>Probability Density Estimation </vt:lpstr>
      <vt:lpstr>Probability Density Estimation </vt:lpstr>
      <vt:lpstr>Probability Density Estimation </vt:lpstr>
      <vt:lpstr>Probability Density Estimation </vt:lpstr>
      <vt:lpstr>Probability Density Estimation </vt:lpstr>
      <vt:lpstr>Probability Density Estimation </vt:lpstr>
      <vt:lpstr>Probability Density Estimation </vt:lpstr>
      <vt:lpstr>Probability Density Estimation </vt:lpstr>
      <vt:lpstr>Probability Density Estimation </vt:lpstr>
      <vt:lpstr>Probability Density Estimation </vt:lpstr>
      <vt:lpstr>Probability Density Estimation </vt:lpstr>
      <vt:lpstr>Probability Density Estimation </vt:lpstr>
      <vt:lpstr>Probability Density Estimation </vt:lpstr>
      <vt:lpstr>Probability Density Estimation </vt:lpstr>
      <vt:lpstr>Probability Density Estimation </vt:lpstr>
      <vt:lpstr>Probability Density Estimation </vt:lpstr>
      <vt:lpstr>Probability Density Estimation </vt:lpstr>
      <vt:lpstr>Probability Density Estimation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 Jung</dc:creator>
  <cp:lastModifiedBy>xiaochen li</cp:lastModifiedBy>
  <cp:revision>2</cp:revision>
  <cp:lastPrinted>2019-04-08T20:38:29Z</cp:lastPrinted>
  <dcterms:created xsi:type="dcterms:W3CDTF">2017-07-31T14:54:53Z</dcterms:created>
  <dcterms:modified xsi:type="dcterms:W3CDTF">2026-03-22T00:36:57Z</dcterms:modified>
</cp:coreProperties>
</file>