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3" r:id="rId2"/>
  </p:sldMasterIdLst>
  <p:notesMasterIdLst>
    <p:notesMasterId r:id="rId39"/>
  </p:notesMasterIdLst>
  <p:handoutMasterIdLst>
    <p:handoutMasterId r:id="rId40"/>
  </p:handoutMasterIdLst>
  <p:sldIdLst>
    <p:sldId id="256" r:id="rId3"/>
    <p:sldId id="296" r:id="rId4"/>
    <p:sldId id="295" r:id="rId5"/>
    <p:sldId id="297" r:id="rId6"/>
    <p:sldId id="298" r:id="rId7"/>
    <p:sldId id="305" r:id="rId8"/>
    <p:sldId id="301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02" r:id="rId20"/>
    <p:sldId id="303" r:id="rId21"/>
    <p:sldId id="304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8" r:id="rId30"/>
    <p:sldId id="329" r:id="rId31"/>
    <p:sldId id="330" r:id="rId32"/>
    <p:sldId id="331" r:id="rId33"/>
    <p:sldId id="332" r:id="rId34"/>
    <p:sldId id="335" r:id="rId35"/>
    <p:sldId id="334" r:id="rId36"/>
    <p:sldId id="333" r:id="rId37"/>
    <p:sldId id="336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72150"/>
    <a:srgbClr val="C0B81F"/>
    <a:srgbClr val="C0C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DB5348-128F-4D23-A2C4-7AE7705489B1}" v="44" dt="2026-03-18T01:36:06.469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77" autoAdjust="0"/>
  </p:normalViewPr>
  <p:slideViewPr>
    <p:cSldViewPr snapToGrid="0">
      <p:cViewPr varScale="1">
        <p:scale>
          <a:sx n="93" d="100"/>
          <a:sy n="93" d="100"/>
        </p:scale>
        <p:origin x="12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5/10/relationships/revisionInfo" Target="revisionInfo.xml"/><Relationship Id="rId20" Type="http://schemas.openxmlformats.org/officeDocument/2006/relationships/slide" Target="slides/slide18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aochen li" userId="50b582a8adf77086" providerId="LiveId" clId="{14ECF013-32AF-4C91-BDB3-80D6BC94AA3E}"/>
    <pc:docChg chg="custSel addSld delSld modSld">
      <pc:chgData name="xiaochen li" userId="50b582a8adf77086" providerId="LiveId" clId="{14ECF013-32AF-4C91-BDB3-80D6BC94AA3E}" dt="2026-02-13T15:54:45.774" v="1019" actId="20577"/>
      <pc:docMkLst>
        <pc:docMk/>
      </pc:docMkLst>
      <pc:sldChg chg="delSp modSp mod">
        <pc:chgData name="xiaochen li" userId="50b582a8adf77086" providerId="LiveId" clId="{14ECF013-32AF-4C91-BDB3-80D6BC94AA3E}" dt="2026-02-13T01:23:49.068" v="169" actId="20577"/>
        <pc:sldMkLst>
          <pc:docMk/>
          <pc:sldMk cId="2985074771" sldId="275"/>
        </pc:sldMkLst>
      </pc:sldChg>
      <pc:sldChg chg="addSp modSp add mod">
        <pc:chgData name="xiaochen li" userId="50b582a8adf77086" providerId="LiveId" clId="{14ECF013-32AF-4C91-BDB3-80D6BC94AA3E}" dt="2026-02-13T01:26:55.879" v="210" actId="1038"/>
        <pc:sldMkLst>
          <pc:docMk/>
          <pc:sldMk cId="3121214641" sldId="276"/>
        </pc:sldMkLst>
      </pc:sldChg>
      <pc:sldChg chg="addSp delSp modSp add mod">
        <pc:chgData name="xiaochen li" userId="50b582a8adf77086" providerId="LiveId" clId="{14ECF013-32AF-4C91-BDB3-80D6BC94AA3E}" dt="2026-02-13T01:59:23.600" v="435" actId="1076"/>
        <pc:sldMkLst>
          <pc:docMk/>
          <pc:sldMk cId="4095553188" sldId="277"/>
        </pc:sldMkLst>
      </pc:sldChg>
      <pc:sldChg chg="addSp delSp modSp add mod">
        <pc:chgData name="xiaochen li" userId="50b582a8adf77086" providerId="LiveId" clId="{14ECF013-32AF-4C91-BDB3-80D6BC94AA3E}" dt="2026-02-13T02:21:11.097" v="684" actId="208"/>
        <pc:sldMkLst>
          <pc:docMk/>
          <pc:sldMk cId="2328937482" sldId="278"/>
        </pc:sldMkLst>
      </pc:sldChg>
      <pc:sldChg chg="addSp delSp modSp add mod">
        <pc:chgData name="xiaochen li" userId="50b582a8adf77086" providerId="LiveId" clId="{14ECF013-32AF-4C91-BDB3-80D6BC94AA3E}" dt="2026-02-13T03:04:43.439" v="740" actId="1076"/>
        <pc:sldMkLst>
          <pc:docMk/>
          <pc:sldMk cId="2758518278" sldId="279"/>
        </pc:sldMkLst>
      </pc:sldChg>
      <pc:sldChg chg="delSp modSp add mod">
        <pc:chgData name="xiaochen li" userId="50b582a8adf77086" providerId="LiveId" clId="{14ECF013-32AF-4C91-BDB3-80D6BC94AA3E}" dt="2026-02-13T03:31:30.642" v="802" actId="20577"/>
        <pc:sldMkLst>
          <pc:docMk/>
          <pc:sldMk cId="2816101709" sldId="280"/>
        </pc:sldMkLst>
      </pc:sldChg>
      <pc:sldChg chg="modSp add mod">
        <pc:chgData name="xiaochen li" userId="50b582a8adf77086" providerId="LiveId" clId="{14ECF013-32AF-4C91-BDB3-80D6BC94AA3E}" dt="2026-02-13T03:31:26.758" v="801" actId="14"/>
        <pc:sldMkLst>
          <pc:docMk/>
          <pc:sldMk cId="1005731062" sldId="281"/>
        </pc:sldMkLst>
      </pc:sldChg>
      <pc:sldChg chg="addSp modSp add mod">
        <pc:chgData name="xiaochen li" userId="50b582a8adf77086" providerId="LiveId" clId="{14ECF013-32AF-4C91-BDB3-80D6BC94AA3E}" dt="2026-02-13T15:54:45.774" v="1019" actId="20577"/>
        <pc:sldMkLst>
          <pc:docMk/>
          <pc:sldMk cId="424004364" sldId="282"/>
        </pc:sldMkLst>
      </pc:sldChg>
      <pc:sldChg chg="del">
        <pc:chgData name="xiaochen li" userId="50b582a8adf77086" providerId="LiveId" clId="{14ECF013-32AF-4C91-BDB3-80D6BC94AA3E}" dt="2026-02-13T01:20:39.234" v="2" actId="47"/>
        <pc:sldMkLst>
          <pc:docMk/>
          <pc:sldMk cId="3046509028" sldId="283"/>
        </pc:sldMkLst>
      </pc:sldChg>
      <pc:sldChg chg="del">
        <pc:chgData name="xiaochen li" userId="50b582a8adf77086" providerId="LiveId" clId="{14ECF013-32AF-4C91-BDB3-80D6BC94AA3E}" dt="2026-02-13T01:20:39.234" v="2" actId="47"/>
        <pc:sldMkLst>
          <pc:docMk/>
          <pc:sldMk cId="1272408076" sldId="284"/>
        </pc:sldMkLst>
      </pc:sldChg>
      <pc:sldChg chg="del">
        <pc:chgData name="xiaochen li" userId="50b582a8adf77086" providerId="LiveId" clId="{14ECF013-32AF-4C91-BDB3-80D6BC94AA3E}" dt="2026-02-13T01:20:39.234" v="2" actId="47"/>
        <pc:sldMkLst>
          <pc:docMk/>
          <pc:sldMk cId="1709194412" sldId="285"/>
        </pc:sldMkLst>
      </pc:sldChg>
      <pc:sldChg chg="del">
        <pc:chgData name="xiaochen li" userId="50b582a8adf77086" providerId="LiveId" clId="{14ECF013-32AF-4C91-BDB3-80D6BC94AA3E}" dt="2026-02-13T01:20:39.234" v="2" actId="47"/>
        <pc:sldMkLst>
          <pc:docMk/>
          <pc:sldMk cId="141249660" sldId="286"/>
        </pc:sldMkLst>
      </pc:sldChg>
      <pc:sldChg chg="del">
        <pc:chgData name="xiaochen li" userId="50b582a8adf77086" providerId="LiveId" clId="{14ECF013-32AF-4C91-BDB3-80D6BC94AA3E}" dt="2026-02-13T01:20:39.234" v="2" actId="47"/>
        <pc:sldMkLst>
          <pc:docMk/>
          <pc:sldMk cId="1006267655" sldId="287"/>
        </pc:sldMkLst>
      </pc:sldChg>
      <pc:sldChg chg="del">
        <pc:chgData name="xiaochen li" userId="50b582a8adf77086" providerId="LiveId" clId="{14ECF013-32AF-4C91-BDB3-80D6BC94AA3E}" dt="2026-02-13T01:20:39.234" v="2" actId="47"/>
        <pc:sldMkLst>
          <pc:docMk/>
          <pc:sldMk cId="1767510501" sldId="288"/>
        </pc:sldMkLst>
      </pc:sldChg>
      <pc:sldChg chg="del">
        <pc:chgData name="xiaochen li" userId="50b582a8adf77086" providerId="LiveId" clId="{14ECF013-32AF-4C91-BDB3-80D6BC94AA3E}" dt="2026-02-13T01:20:39.234" v="2" actId="47"/>
        <pc:sldMkLst>
          <pc:docMk/>
          <pc:sldMk cId="4265536660" sldId="289"/>
        </pc:sldMkLst>
      </pc:sldChg>
      <pc:sldChg chg="del">
        <pc:chgData name="xiaochen li" userId="50b582a8adf77086" providerId="LiveId" clId="{14ECF013-32AF-4C91-BDB3-80D6BC94AA3E}" dt="2026-02-13T01:20:39.234" v="2" actId="47"/>
        <pc:sldMkLst>
          <pc:docMk/>
          <pc:sldMk cId="3536106284" sldId="290"/>
        </pc:sldMkLst>
      </pc:sldChg>
      <pc:sldChg chg="del">
        <pc:chgData name="xiaochen li" userId="50b582a8adf77086" providerId="LiveId" clId="{14ECF013-32AF-4C91-BDB3-80D6BC94AA3E}" dt="2026-02-13T01:20:39.234" v="2" actId="47"/>
        <pc:sldMkLst>
          <pc:docMk/>
          <pc:sldMk cId="1207971905" sldId="291"/>
        </pc:sldMkLst>
      </pc:sldChg>
    </pc:docChg>
  </pc:docChgLst>
  <pc:docChgLst>
    <pc:chgData name="xiaochen li" userId="50b582a8adf77086" providerId="LiveId" clId="{F9206F35-D189-4C68-A3F6-A43141889E40}"/>
    <pc:docChg chg="undo redo custSel addSld delSld modSld modMainMaster modNotesMaster">
      <pc:chgData name="xiaochen li" userId="50b582a8adf77086" providerId="LiveId" clId="{F9206F35-D189-4C68-A3F6-A43141889E40}" dt="2025-12-11T15:28:21.227" v="1381" actId="1076"/>
      <pc:docMkLst>
        <pc:docMk/>
      </pc:docMkLst>
      <pc:sldChg chg="addSp delSp modSp mod modNotes">
        <pc:chgData name="xiaochen li" userId="50b582a8adf77086" providerId="LiveId" clId="{F9206F35-D189-4C68-A3F6-A43141889E40}" dt="2025-12-09T19:51:21.769" v="14" actId="255"/>
        <pc:sldMkLst>
          <pc:docMk/>
          <pc:sldMk cId="1233805520" sldId="256"/>
        </pc:sldMkLst>
      </pc:sldChg>
      <pc:sldMasterChg chg="modSp modSldLayout">
        <pc:chgData name="xiaochen li" userId="50b582a8adf77086" providerId="LiveId" clId="{F9206F35-D189-4C68-A3F6-A43141889E40}" dt="2025-12-09T19:49:56.930" v="0"/>
        <pc:sldMasterMkLst>
          <pc:docMk/>
          <pc:sldMasterMk cId="3693843513" sldId="2147483660"/>
        </pc:sldMasterMkLst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3693843513" sldId="2147483660"/>
            <pc:sldLayoutMk cId="1728351486" sldId="2147483661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3693843513" sldId="2147483660"/>
            <pc:sldLayoutMk cId="3220382210" sldId="2147483662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3693843513" sldId="2147483660"/>
            <pc:sldLayoutMk cId="1122394843" sldId="2147483663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3693843513" sldId="2147483660"/>
            <pc:sldLayoutMk cId="1260594612" sldId="2147483664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3693843513" sldId="2147483660"/>
            <pc:sldLayoutMk cId="2486824430" sldId="2147483665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3693843513" sldId="2147483660"/>
            <pc:sldLayoutMk cId="1084712998" sldId="2147483666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3693843513" sldId="2147483660"/>
            <pc:sldLayoutMk cId="1249224671" sldId="2147483667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3693843513" sldId="2147483660"/>
            <pc:sldLayoutMk cId="1218220315" sldId="2147483668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3693843513" sldId="2147483660"/>
            <pc:sldLayoutMk cId="3615983108" sldId="2147483669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3693843513" sldId="2147483660"/>
            <pc:sldLayoutMk cId="3723317298" sldId="2147483670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3693843513" sldId="2147483660"/>
            <pc:sldLayoutMk cId="2417996481" sldId="2147483671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3693843513" sldId="2147483660"/>
            <pc:sldLayoutMk cId="1120735895" sldId="2147483672"/>
          </pc:sldLayoutMkLst>
        </pc:sldLayoutChg>
      </pc:sldMasterChg>
      <pc:sldMasterChg chg="modSp modSldLayout">
        <pc:chgData name="xiaochen li" userId="50b582a8adf77086" providerId="LiveId" clId="{F9206F35-D189-4C68-A3F6-A43141889E40}" dt="2025-12-09T19:49:56.930" v="0"/>
        <pc:sldMasterMkLst>
          <pc:docMk/>
          <pc:sldMasterMk cId="629119428" sldId="2147483673"/>
        </pc:sldMasterMkLst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629119428" sldId="2147483673"/>
            <pc:sldLayoutMk cId="1548232215" sldId="2147483674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629119428" sldId="2147483673"/>
            <pc:sldLayoutMk cId="79486806" sldId="2147483675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629119428" sldId="2147483673"/>
            <pc:sldLayoutMk cId="199920008" sldId="2147483676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629119428" sldId="2147483673"/>
            <pc:sldLayoutMk cId="1391150548" sldId="2147483677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629119428" sldId="2147483673"/>
            <pc:sldLayoutMk cId="1412795347" sldId="2147483678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629119428" sldId="2147483673"/>
            <pc:sldLayoutMk cId="124712150" sldId="2147483679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629119428" sldId="2147483673"/>
            <pc:sldLayoutMk cId="93065578" sldId="2147483680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629119428" sldId="2147483673"/>
            <pc:sldLayoutMk cId="785074430" sldId="2147483681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629119428" sldId="2147483673"/>
            <pc:sldLayoutMk cId="606417842" sldId="2147483682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629119428" sldId="2147483673"/>
            <pc:sldLayoutMk cId="107281832" sldId="2147483683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629119428" sldId="2147483673"/>
            <pc:sldLayoutMk cId="1346970591" sldId="2147483684"/>
          </pc:sldLayoutMkLst>
        </pc:sldLayoutChg>
      </pc:sldMasterChg>
    </pc:docChg>
  </pc:docChgLst>
  <pc:docChgLst>
    <pc:chgData name="xiaochen li" userId="50b582a8adf77086" providerId="LiveId" clId="{7DDB5348-128F-4D23-A2C4-7AE7705489B1}"/>
    <pc:docChg chg="undo custSel addSld delSld modSld sldOrd">
      <pc:chgData name="xiaochen li" userId="50b582a8adf77086" providerId="LiveId" clId="{7DDB5348-128F-4D23-A2C4-7AE7705489B1}" dt="2026-03-18T01:36:06.173" v="359" actId="20577"/>
      <pc:docMkLst>
        <pc:docMk/>
      </pc:docMkLst>
      <pc:sldChg chg="del">
        <pc:chgData name="xiaochen li" userId="50b582a8adf77086" providerId="LiveId" clId="{7DDB5348-128F-4D23-A2C4-7AE7705489B1}" dt="2026-03-11T18:56:30.925" v="0" actId="47"/>
        <pc:sldMkLst>
          <pc:docMk/>
          <pc:sldMk cId="2985074771" sldId="275"/>
        </pc:sldMkLst>
      </pc:sldChg>
      <pc:sldChg chg="del">
        <pc:chgData name="xiaochen li" userId="50b582a8adf77086" providerId="LiveId" clId="{7DDB5348-128F-4D23-A2C4-7AE7705489B1}" dt="2026-03-11T18:56:30.925" v="0" actId="47"/>
        <pc:sldMkLst>
          <pc:docMk/>
          <pc:sldMk cId="3805859953" sldId="276"/>
        </pc:sldMkLst>
      </pc:sldChg>
      <pc:sldChg chg="del">
        <pc:chgData name="xiaochen li" userId="50b582a8adf77086" providerId="LiveId" clId="{7DDB5348-128F-4D23-A2C4-7AE7705489B1}" dt="2026-03-11T18:56:30.925" v="0" actId="47"/>
        <pc:sldMkLst>
          <pc:docMk/>
          <pc:sldMk cId="722146026" sldId="277"/>
        </pc:sldMkLst>
      </pc:sldChg>
      <pc:sldChg chg="del">
        <pc:chgData name="xiaochen li" userId="50b582a8adf77086" providerId="LiveId" clId="{7DDB5348-128F-4D23-A2C4-7AE7705489B1}" dt="2026-03-11T18:56:30.925" v="0" actId="47"/>
        <pc:sldMkLst>
          <pc:docMk/>
          <pc:sldMk cId="689148630" sldId="278"/>
        </pc:sldMkLst>
      </pc:sldChg>
      <pc:sldChg chg="del">
        <pc:chgData name="xiaochen li" userId="50b582a8adf77086" providerId="LiveId" clId="{7DDB5348-128F-4D23-A2C4-7AE7705489B1}" dt="2026-03-11T18:56:30.925" v="0" actId="47"/>
        <pc:sldMkLst>
          <pc:docMk/>
          <pc:sldMk cId="3815393613" sldId="279"/>
        </pc:sldMkLst>
      </pc:sldChg>
      <pc:sldChg chg="del">
        <pc:chgData name="xiaochen li" userId="50b582a8adf77086" providerId="LiveId" clId="{7DDB5348-128F-4D23-A2C4-7AE7705489B1}" dt="2026-03-11T18:56:30.925" v="0" actId="47"/>
        <pc:sldMkLst>
          <pc:docMk/>
          <pc:sldMk cId="380042448" sldId="280"/>
        </pc:sldMkLst>
      </pc:sldChg>
      <pc:sldChg chg="del">
        <pc:chgData name="xiaochen li" userId="50b582a8adf77086" providerId="LiveId" clId="{7DDB5348-128F-4D23-A2C4-7AE7705489B1}" dt="2026-03-11T18:56:30.925" v="0" actId="47"/>
        <pc:sldMkLst>
          <pc:docMk/>
          <pc:sldMk cId="4210421177" sldId="281"/>
        </pc:sldMkLst>
      </pc:sldChg>
      <pc:sldChg chg="del">
        <pc:chgData name="xiaochen li" userId="50b582a8adf77086" providerId="LiveId" clId="{7DDB5348-128F-4D23-A2C4-7AE7705489B1}" dt="2026-03-11T18:56:30.925" v="0" actId="47"/>
        <pc:sldMkLst>
          <pc:docMk/>
          <pc:sldMk cId="3943784920" sldId="283"/>
        </pc:sldMkLst>
      </pc:sldChg>
      <pc:sldChg chg="del">
        <pc:chgData name="xiaochen li" userId="50b582a8adf77086" providerId="LiveId" clId="{7DDB5348-128F-4D23-A2C4-7AE7705489B1}" dt="2026-03-11T18:56:30.925" v="0" actId="47"/>
        <pc:sldMkLst>
          <pc:docMk/>
          <pc:sldMk cId="3004168355" sldId="284"/>
        </pc:sldMkLst>
      </pc:sldChg>
      <pc:sldChg chg="del">
        <pc:chgData name="xiaochen li" userId="50b582a8adf77086" providerId="LiveId" clId="{7DDB5348-128F-4D23-A2C4-7AE7705489B1}" dt="2026-03-11T18:56:30.925" v="0" actId="47"/>
        <pc:sldMkLst>
          <pc:docMk/>
          <pc:sldMk cId="678267862" sldId="285"/>
        </pc:sldMkLst>
      </pc:sldChg>
      <pc:sldChg chg="del">
        <pc:chgData name="xiaochen li" userId="50b582a8adf77086" providerId="LiveId" clId="{7DDB5348-128F-4D23-A2C4-7AE7705489B1}" dt="2026-03-11T18:56:30.925" v="0" actId="47"/>
        <pc:sldMkLst>
          <pc:docMk/>
          <pc:sldMk cId="3134207589" sldId="286"/>
        </pc:sldMkLst>
      </pc:sldChg>
      <pc:sldChg chg="del">
        <pc:chgData name="xiaochen li" userId="50b582a8adf77086" providerId="LiveId" clId="{7DDB5348-128F-4D23-A2C4-7AE7705489B1}" dt="2026-03-11T18:56:30.925" v="0" actId="47"/>
        <pc:sldMkLst>
          <pc:docMk/>
          <pc:sldMk cId="975261200" sldId="287"/>
        </pc:sldMkLst>
      </pc:sldChg>
      <pc:sldChg chg="del">
        <pc:chgData name="xiaochen li" userId="50b582a8adf77086" providerId="LiveId" clId="{7DDB5348-128F-4D23-A2C4-7AE7705489B1}" dt="2026-03-11T18:56:30.925" v="0" actId="47"/>
        <pc:sldMkLst>
          <pc:docMk/>
          <pc:sldMk cId="3277798992" sldId="288"/>
        </pc:sldMkLst>
      </pc:sldChg>
      <pc:sldChg chg="del">
        <pc:chgData name="xiaochen li" userId="50b582a8adf77086" providerId="LiveId" clId="{7DDB5348-128F-4D23-A2C4-7AE7705489B1}" dt="2026-03-11T18:56:30.925" v="0" actId="47"/>
        <pc:sldMkLst>
          <pc:docMk/>
          <pc:sldMk cId="2039430743" sldId="289"/>
        </pc:sldMkLst>
      </pc:sldChg>
      <pc:sldChg chg="del">
        <pc:chgData name="xiaochen li" userId="50b582a8adf77086" providerId="LiveId" clId="{7DDB5348-128F-4D23-A2C4-7AE7705489B1}" dt="2026-03-11T18:56:30.925" v="0" actId="47"/>
        <pc:sldMkLst>
          <pc:docMk/>
          <pc:sldMk cId="1997337309" sldId="290"/>
        </pc:sldMkLst>
      </pc:sldChg>
      <pc:sldChg chg="del">
        <pc:chgData name="xiaochen li" userId="50b582a8adf77086" providerId="LiveId" clId="{7DDB5348-128F-4D23-A2C4-7AE7705489B1}" dt="2026-03-11T18:56:30.925" v="0" actId="47"/>
        <pc:sldMkLst>
          <pc:docMk/>
          <pc:sldMk cId="4064590668" sldId="291"/>
        </pc:sldMkLst>
      </pc:sldChg>
      <pc:sldChg chg="del">
        <pc:chgData name="xiaochen li" userId="50b582a8adf77086" providerId="LiveId" clId="{7DDB5348-128F-4D23-A2C4-7AE7705489B1}" dt="2026-03-11T18:56:30.925" v="0" actId="47"/>
        <pc:sldMkLst>
          <pc:docMk/>
          <pc:sldMk cId="1205687514" sldId="292"/>
        </pc:sldMkLst>
      </pc:sldChg>
      <pc:sldChg chg="del">
        <pc:chgData name="xiaochen li" userId="50b582a8adf77086" providerId="LiveId" clId="{7DDB5348-128F-4D23-A2C4-7AE7705489B1}" dt="2026-03-11T18:56:30.925" v="0" actId="47"/>
        <pc:sldMkLst>
          <pc:docMk/>
          <pc:sldMk cId="4209790152" sldId="293"/>
        </pc:sldMkLst>
      </pc:sldChg>
      <pc:sldChg chg="del">
        <pc:chgData name="xiaochen li" userId="50b582a8adf77086" providerId="LiveId" clId="{7DDB5348-128F-4D23-A2C4-7AE7705489B1}" dt="2026-03-11T18:56:30.925" v="0" actId="47"/>
        <pc:sldMkLst>
          <pc:docMk/>
          <pc:sldMk cId="1702240822" sldId="294"/>
        </pc:sldMkLst>
      </pc:sldChg>
      <pc:sldChg chg="ord">
        <pc:chgData name="xiaochen li" userId="50b582a8adf77086" providerId="LiveId" clId="{7DDB5348-128F-4D23-A2C4-7AE7705489B1}" dt="2026-03-11T18:59:36.907" v="2"/>
        <pc:sldMkLst>
          <pc:docMk/>
          <pc:sldMk cId="1784910366" sldId="296"/>
        </pc:sldMkLst>
      </pc:sldChg>
      <pc:sldChg chg="modNotesTx">
        <pc:chgData name="xiaochen li" userId="50b582a8adf77086" providerId="LiveId" clId="{7DDB5348-128F-4D23-A2C4-7AE7705489B1}" dt="2026-03-18T00:50:34.159" v="351" actId="20577"/>
        <pc:sldMkLst>
          <pc:docMk/>
          <pc:sldMk cId="640633468" sldId="298"/>
        </pc:sldMkLst>
      </pc:sldChg>
      <pc:sldChg chg="modNotesTx">
        <pc:chgData name="xiaochen li" userId="50b582a8adf77086" providerId="LiveId" clId="{7DDB5348-128F-4D23-A2C4-7AE7705489B1}" dt="2026-03-18T01:25:17.783" v="353" actId="5793"/>
        <pc:sldMkLst>
          <pc:docMk/>
          <pc:sldMk cId="3861758395" sldId="303"/>
        </pc:sldMkLst>
      </pc:sldChg>
      <pc:sldChg chg="modNotesTx">
        <pc:chgData name="xiaochen li" userId="50b582a8adf77086" providerId="LiveId" clId="{7DDB5348-128F-4D23-A2C4-7AE7705489B1}" dt="2026-03-18T01:27:35.852" v="354" actId="20577"/>
        <pc:sldMkLst>
          <pc:docMk/>
          <pc:sldMk cId="323559288" sldId="316"/>
        </pc:sldMkLst>
      </pc:sldChg>
      <pc:sldChg chg="addSp delSp mod modNotesTx">
        <pc:chgData name="xiaochen li" userId="50b582a8adf77086" providerId="LiveId" clId="{7DDB5348-128F-4D23-A2C4-7AE7705489B1}" dt="2026-03-18T01:31:32.362" v="357" actId="20577"/>
        <pc:sldMkLst>
          <pc:docMk/>
          <pc:sldMk cId="1832594413" sldId="318"/>
        </pc:sldMkLst>
        <pc:spChg chg="add del">
          <ac:chgData name="xiaochen li" userId="50b582a8adf77086" providerId="LiveId" clId="{7DDB5348-128F-4D23-A2C4-7AE7705489B1}" dt="2026-03-18T01:30:36.732" v="356" actId="22"/>
          <ac:spMkLst>
            <pc:docMk/>
            <pc:sldMk cId="1832594413" sldId="318"/>
            <ac:spMk id="6" creationId="{D932A94D-7F3B-E09B-AF61-FF709B6BFC93}"/>
          </ac:spMkLst>
        </pc:spChg>
      </pc:sldChg>
      <pc:sldChg chg="modNotesTx">
        <pc:chgData name="xiaochen li" userId="50b582a8adf77086" providerId="LiveId" clId="{7DDB5348-128F-4D23-A2C4-7AE7705489B1}" dt="2026-03-18T01:36:06.173" v="359" actId="20577"/>
        <pc:sldMkLst>
          <pc:docMk/>
          <pc:sldMk cId="4159657932" sldId="320"/>
        </pc:sldMkLst>
      </pc:sldChg>
      <pc:sldChg chg="del">
        <pc:chgData name="xiaochen li" userId="50b582a8adf77086" providerId="LiveId" clId="{7DDB5348-128F-4D23-A2C4-7AE7705489B1}" dt="2026-03-11T19:36:27.540" v="349" actId="47"/>
        <pc:sldMkLst>
          <pc:docMk/>
          <pc:sldMk cId="600854923" sldId="323"/>
        </pc:sldMkLst>
      </pc:sldChg>
      <pc:sldChg chg="del">
        <pc:chgData name="xiaochen li" userId="50b582a8adf77086" providerId="LiveId" clId="{7DDB5348-128F-4D23-A2C4-7AE7705489B1}" dt="2026-03-11T19:36:27.540" v="349" actId="47"/>
        <pc:sldMkLst>
          <pc:docMk/>
          <pc:sldMk cId="4146653492" sldId="324"/>
        </pc:sldMkLst>
      </pc:sldChg>
      <pc:sldChg chg="del">
        <pc:chgData name="xiaochen li" userId="50b582a8adf77086" providerId="LiveId" clId="{7DDB5348-128F-4D23-A2C4-7AE7705489B1}" dt="2026-03-11T19:36:27.540" v="349" actId="47"/>
        <pc:sldMkLst>
          <pc:docMk/>
          <pc:sldMk cId="750161425" sldId="325"/>
        </pc:sldMkLst>
      </pc:sldChg>
      <pc:sldChg chg="del">
        <pc:chgData name="xiaochen li" userId="50b582a8adf77086" providerId="LiveId" clId="{7DDB5348-128F-4D23-A2C4-7AE7705489B1}" dt="2026-03-11T19:36:27.540" v="349" actId="47"/>
        <pc:sldMkLst>
          <pc:docMk/>
          <pc:sldMk cId="4019858935" sldId="326"/>
        </pc:sldMkLst>
      </pc:sldChg>
      <pc:sldChg chg="del">
        <pc:chgData name="xiaochen li" userId="50b582a8adf77086" providerId="LiveId" clId="{7DDB5348-128F-4D23-A2C4-7AE7705489B1}" dt="2026-03-11T19:36:27.540" v="349" actId="47"/>
        <pc:sldMkLst>
          <pc:docMk/>
          <pc:sldMk cId="771709145" sldId="327"/>
        </pc:sldMkLst>
      </pc:sldChg>
      <pc:sldChg chg="ord">
        <pc:chgData name="xiaochen li" userId="50b582a8adf77086" providerId="LiveId" clId="{7DDB5348-128F-4D23-A2C4-7AE7705489B1}" dt="2026-03-11T19:03:01.635" v="4"/>
        <pc:sldMkLst>
          <pc:docMk/>
          <pc:sldMk cId="2982328583" sldId="328"/>
        </pc:sldMkLst>
      </pc:sldChg>
      <pc:sldChg chg="ord">
        <pc:chgData name="xiaochen li" userId="50b582a8adf77086" providerId="LiveId" clId="{7DDB5348-128F-4D23-A2C4-7AE7705489B1}" dt="2026-03-11T19:03:09.757" v="6"/>
        <pc:sldMkLst>
          <pc:docMk/>
          <pc:sldMk cId="2523816491" sldId="329"/>
        </pc:sldMkLst>
      </pc:sldChg>
      <pc:sldChg chg="ord">
        <pc:chgData name="xiaochen li" userId="50b582a8adf77086" providerId="LiveId" clId="{7DDB5348-128F-4D23-A2C4-7AE7705489B1}" dt="2026-03-11T19:03:39.903" v="10"/>
        <pc:sldMkLst>
          <pc:docMk/>
          <pc:sldMk cId="933659072" sldId="330"/>
        </pc:sldMkLst>
      </pc:sldChg>
      <pc:sldChg chg="ord">
        <pc:chgData name="xiaochen li" userId="50b582a8adf77086" providerId="LiveId" clId="{7DDB5348-128F-4D23-A2C4-7AE7705489B1}" dt="2026-03-11T19:03:16.596" v="8"/>
        <pc:sldMkLst>
          <pc:docMk/>
          <pc:sldMk cId="1792567" sldId="331"/>
        </pc:sldMkLst>
      </pc:sldChg>
      <pc:sldChg chg="addSp delSp modSp add mod modNotesTx">
        <pc:chgData name="xiaochen li" userId="50b582a8adf77086" providerId="LiveId" clId="{7DDB5348-128F-4D23-A2C4-7AE7705489B1}" dt="2026-03-11T19:14:25.695" v="68" actId="20577"/>
        <pc:sldMkLst>
          <pc:docMk/>
          <pc:sldMk cId="1965504406" sldId="332"/>
        </pc:sldMkLst>
        <pc:spChg chg="mod">
          <ac:chgData name="xiaochen li" userId="50b582a8adf77086" providerId="LiveId" clId="{7DDB5348-128F-4D23-A2C4-7AE7705489B1}" dt="2026-03-11T19:04:11.246" v="22" actId="20577"/>
          <ac:spMkLst>
            <pc:docMk/>
            <pc:sldMk cId="1965504406" sldId="332"/>
            <ac:spMk id="2" creationId="{D4082943-2DCF-2499-C2F9-6D6A7B2151C3}"/>
          </ac:spMkLst>
        </pc:spChg>
        <pc:spChg chg="add mod">
          <ac:chgData name="xiaochen li" userId="50b582a8adf77086" providerId="LiveId" clId="{7DDB5348-128F-4D23-A2C4-7AE7705489B1}" dt="2026-03-11T19:13:48.932" v="67" actId="20577"/>
          <ac:spMkLst>
            <pc:docMk/>
            <pc:sldMk cId="1965504406" sldId="332"/>
            <ac:spMk id="7" creationId="{4B793C73-0AB2-D935-4991-1F9497CCB34B}"/>
          </ac:spMkLst>
        </pc:spChg>
      </pc:sldChg>
      <pc:sldChg chg="del">
        <pc:chgData name="xiaochen li" userId="50b582a8adf77086" providerId="LiveId" clId="{7DDB5348-128F-4D23-A2C4-7AE7705489B1}" dt="2026-03-11T18:56:30.925" v="0" actId="47"/>
        <pc:sldMkLst>
          <pc:docMk/>
          <pc:sldMk cId="3010527202" sldId="332"/>
        </pc:sldMkLst>
      </pc:sldChg>
      <pc:sldChg chg="delSp modSp add mod modNotesTx">
        <pc:chgData name="xiaochen li" userId="50b582a8adf77086" providerId="LiveId" clId="{7DDB5348-128F-4D23-A2C4-7AE7705489B1}" dt="2026-03-11T19:19:34.384" v="232" actId="20577"/>
        <pc:sldMkLst>
          <pc:docMk/>
          <pc:sldMk cId="1930169516" sldId="333"/>
        </pc:sldMkLst>
        <pc:spChg chg="mod">
          <ac:chgData name="xiaochen li" userId="50b582a8adf77086" providerId="LiveId" clId="{7DDB5348-128F-4D23-A2C4-7AE7705489B1}" dt="2026-03-11T19:18:26.186" v="184" actId="20577"/>
          <ac:spMkLst>
            <pc:docMk/>
            <pc:sldMk cId="1930169516" sldId="333"/>
            <ac:spMk id="2" creationId="{D8504317-3029-28CF-D74C-06AD400341A7}"/>
          </ac:spMkLst>
        </pc:spChg>
        <pc:spChg chg="mod">
          <ac:chgData name="xiaochen li" userId="50b582a8adf77086" providerId="LiveId" clId="{7DDB5348-128F-4D23-A2C4-7AE7705489B1}" dt="2026-03-11T19:19:07.436" v="209" actId="207"/>
          <ac:spMkLst>
            <pc:docMk/>
            <pc:sldMk cId="1930169516" sldId="333"/>
            <ac:spMk id="8" creationId="{B80274DC-B51B-7A3C-6D84-50A4D2C6F4A0}"/>
          </ac:spMkLst>
        </pc:spChg>
      </pc:sldChg>
      <pc:sldChg chg="del">
        <pc:chgData name="xiaochen li" userId="50b582a8adf77086" providerId="LiveId" clId="{7DDB5348-128F-4D23-A2C4-7AE7705489B1}" dt="2026-03-11T18:56:30.925" v="0" actId="47"/>
        <pc:sldMkLst>
          <pc:docMk/>
          <pc:sldMk cId="936569819" sldId="334"/>
        </pc:sldMkLst>
      </pc:sldChg>
      <pc:sldChg chg="modSp add mod">
        <pc:chgData name="xiaochen li" userId="50b582a8adf77086" providerId="LiveId" clId="{7DDB5348-128F-4D23-A2C4-7AE7705489B1}" dt="2026-03-11T19:18:20.493" v="182" actId="20577"/>
        <pc:sldMkLst>
          <pc:docMk/>
          <pc:sldMk cId="2242326941" sldId="334"/>
        </pc:sldMkLst>
        <pc:spChg chg="mod">
          <ac:chgData name="xiaochen li" userId="50b582a8adf77086" providerId="LiveId" clId="{7DDB5348-128F-4D23-A2C4-7AE7705489B1}" dt="2026-03-11T19:18:20.493" v="182" actId="20577"/>
          <ac:spMkLst>
            <pc:docMk/>
            <pc:sldMk cId="2242326941" sldId="334"/>
            <ac:spMk id="2" creationId="{3FBBEDA9-F40E-4A2D-5002-C2D4449DBCAA}"/>
          </ac:spMkLst>
        </pc:spChg>
      </pc:sldChg>
      <pc:sldChg chg="addSp modSp add mod modNotesTx">
        <pc:chgData name="xiaochen li" userId="50b582a8adf77086" providerId="LiveId" clId="{7DDB5348-128F-4D23-A2C4-7AE7705489B1}" dt="2026-03-11T19:17:24.072" v="180" actId="1076"/>
        <pc:sldMkLst>
          <pc:docMk/>
          <pc:sldMk cId="2461965517" sldId="335"/>
        </pc:sldMkLst>
        <pc:spChg chg="mod">
          <ac:chgData name="xiaochen li" userId="50b582a8adf77086" providerId="LiveId" clId="{7DDB5348-128F-4D23-A2C4-7AE7705489B1}" dt="2026-03-11T19:15:10.001" v="71" actId="20577"/>
          <ac:spMkLst>
            <pc:docMk/>
            <pc:sldMk cId="2461965517" sldId="335"/>
            <ac:spMk id="2" creationId="{A94FC44C-42F4-D3D6-5C6C-EAE7B3F0234B}"/>
          </ac:spMkLst>
        </pc:spChg>
        <pc:spChg chg="mod">
          <ac:chgData name="xiaochen li" userId="50b582a8adf77086" providerId="LiveId" clId="{7DDB5348-128F-4D23-A2C4-7AE7705489B1}" dt="2026-03-11T19:16:34.074" v="110" actId="20577"/>
          <ac:spMkLst>
            <pc:docMk/>
            <pc:sldMk cId="2461965517" sldId="335"/>
            <ac:spMk id="7" creationId="{949A5EA8-35C2-00C3-E7F6-BE21E1C8E294}"/>
          </ac:spMkLst>
        </pc:spChg>
        <pc:graphicFrameChg chg="add mod modGraphic">
          <ac:chgData name="xiaochen li" userId="50b582a8adf77086" providerId="LiveId" clId="{7DDB5348-128F-4D23-A2C4-7AE7705489B1}" dt="2026-03-11T19:17:24.072" v="180" actId="1076"/>
          <ac:graphicFrameMkLst>
            <pc:docMk/>
            <pc:sldMk cId="2461965517" sldId="335"/>
            <ac:graphicFrameMk id="5" creationId="{A0C88AB4-42FC-429D-2FF4-8BB2ACD0D305}"/>
          </ac:graphicFrameMkLst>
        </pc:graphicFrameChg>
      </pc:sldChg>
      <pc:sldChg chg="del">
        <pc:chgData name="xiaochen li" userId="50b582a8adf77086" providerId="LiveId" clId="{7DDB5348-128F-4D23-A2C4-7AE7705489B1}" dt="2026-03-11T18:56:30.925" v="0" actId="47"/>
        <pc:sldMkLst>
          <pc:docMk/>
          <pc:sldMk cId="3217132073" sldId="335"/>
        </pc:sldMkLst>
      </pc:sldChg>
      <pc:sldChg chg="modSp add mod modNotesTx">
        <pc:chgData name="xiaochen li" userId="50b582a8adf77086" providerId="LiveId" clId="{7DDB5348-128F-4D23-A2C4-7AE7705489B1}" dt="2026-03-11T19:33:55.456" v="348" actId="20577"/>
        <pc:sldMkLst>
          <pc:docMk/>
          <pc:sldMk cId="986949347" sldId="336"/>
        </pc:sldMkLst>
        <pc:spChg chg="mod">
          <ac:chgData name="xiaochen li" userId="50b582a8adf77086" providerId="LiveId" clId="{7DDB5348-128F-4D23-A2C4-7AE7705489B1}" dt="2026-03-11T19:31:27.587" v="235" actId="20577"/>
          <ac:spMkLst>
            <pc:docMk/>
            <pc:sldMk cId="986949347" sldId="336"/>
            <ac:spMk id="2" creationId="{D6F08080-1601-7971-5099-9355A902E78C}"/>
          </ac:spMkLst>
        </pc:spChg>
        <pc:spChg chg="mod">
          <ac:chgData name="xiaochen li" userId="50b582a8adf77086" providerId="LiveId" clId="{7DDB5348-128F-4D23-A2C4-7AE7705489B1}" dt="2026-03-11T19:31:35.810" v="239" actId="20577"/>
          <ac:spMkLst>
            <pc:docMk/>
            <pc:sldMk cId="986949347" sldId="336"/>
            <ac:spMk id="8" creationId="{528DDAA2-159F-E0F7-3A8A-626B1477D676}"/>
          </ac:spMkLst>
        </pc:spChg>
      </pc:sldChg>
    </pc:docChg>
  </pc:docChgLst>
  <pc:docChgLst>
    <pc:chgData name="xiaochen li" userId="50b582a8adf77086" providerId="LiveId" clId="{0509B2AC-C70C-4FA0-BA28-07D9466A98D1}"/>
    <pc:docChg chg="undo custSel addSld delSld modSld">
      <pc:chgData name="xiaochen li" userId="50b582a8adf77086" providerId="LiveId" clId="{0509B2AC-C70C-4FA0-BA28-07D9466A98D1}" dt="2026-02-07T16:51:30.944" v="317" actId="20577"/>
      <pc:docMkLst>
        <pc:docMk/>
      </pc:docMkLst>
      <pc:sldChg chg="del">
        <pc:chgData name="xiaochen li" userId="50b582a8adf77086" providerId="LiveId" clId="{0509B2AC-C70C-4FA0-BA28-07D9466A98D1}" dt="2026-02-06T21:07:21.311" v="2" actId="47"/>
        <pc:sldMkLst>
          <pc:docMk/>
          <pc:sldMk cId="2806490136" sldId="270"/>
        </pc:sldMkLst>
      </pc:sldChg>
      <pc:sldChg chg="del">
        <pc:chgData name="xiaochen li" userId="50b582a8adf77086" providerId="LiveId" clId="{0509B2AC-C70C-4FA0-BA28-07D9466A98D1}" dt="2026-02-06T21:07:21.311" v="2" actId="47"/>
        <pc:sldMkLst>
          <pc:docMk/>
          <pc:sldMk cId="3499628276" sldId="271"/>
        </pc:sldMkLst>
      </pc:sldChg>
      <pc:sldChg chg="del">
        <pc:chgData name="xiaochen li" userId="50b582a8adf77086" providerId="LiveId" clId="{0509B2AC-C70C-4FA0-BA28-07D9466A98D1}" dt="2026-02-06T21:07:21.311" v="2" actId="47"/>
        <pc:sldMkLst>
          <pc:docMk/>
          <pc:sldMk cId="3104757725" sldId="272"/>
        </pc:sldMkLst>
      </pc:sldChg>
      <pc:sldChg chg="del">
        <pc:chgData name="xiaochen li" userId="50b582a8adf77086" providerId="LiveId" clId="{0509B2AC-C70C-4FA0-BA28-07D9466A98D1}" dt="2026-02-06T21:07:21.311" v="2" actId="47"/>
        <pc:sldMkLst>
          <pc:docMk/>
          <pc:sldMk cId="2269795673" sldId="273"/>
        </pc:sldMkLst>
      </pc:sldChg>
      <pc:sldChg chg="del">
        <pc:chgData name="xiaochen li" userId="50b582a8adf77086" providerId="LiveId" clId="{0509B2AC-C70C-4FA0-BA28-07D9466A98D1}" dt="2026-02-06T21:07:21.311" v="2" actId="47"/>
        <pc:sldMkLst>
          <pc:docMk/>
          <pc:sldMk cId="3368001867" sldId="274"/>
        </pc:sldMkLst>
      </pc:sldChg>
      <pc:sldChg chg="addSp delSp modSp mod">
        <pc:chgData name="xiaochen li" userId="50b582a8adf77086" providerId="LiveId" clId="{0509B2AC-C70C-4FA0-BA28-07D9466A98D1}" dt="2026-02-07T14:59:29.704" v="58" actId="113"/>
        <pc:sldMkLst>
          <pc:docMk/>
          <pc:sldMk cId="2985074771" sldId="275"/>
        </pc:sldMkLst>
      </pc:sldChg>
      <pc:sldChg chg="del">
        <pc:chgData name="xiaochen li" userId="50b582a8adf77086" providerId="LiveId" clId="{0509B2AC-C70C-4FA0-BA28-07D9466A98D1}" dt="2026-02-06T21:07:25.332" v="3" actId="47"/>
        <pc:sldMkLst>
          <pc:docMk/>
          <pc:sldMk cId="1989889558" sldId="276"/>
        </pc:sldMkLst>
      </pc:sldChg>
      <pc:sldChg chg="del">
        <pc:chgData name="xiaochen li" userId="50b582a8adf77086" providerId="LiveId" clId="{0509B2AC-C70C-4FA0-BA28-07D9466A98D1}" dt="2026-02-06T21:07:25.332" v="3" actId="47"/>
        <pc:sldMkLst>
          <pc:docMk/>
          <pc:sldMk cId="1735864977" sldId="277"/>
        </pc:sldMkLst>
      </pc:sldChg>
      <pc:sldChg chg="del">
        <pc:chgData name="xiaochen li" userId="50b582a8adf77086" providerId="LiveId" clId="{0509B2AC-C70C-4FA0-BA28-07D9466A98D1}" dt="2026-02-06T21:07:25.332" v="3" actId="47"/>
        <pc:sldMkLst>
          <pc:docMk/>
          <pc:sldMk cId="2078028810" sldId="278"/>
        </pc:sldMkLst>
      </pc:sldChg>
      <pc:sldChg chg="del">
        <pc:chgData name="xiaochen li" userId="50b582a8adf77086" providerId="LiveId" clId="{0509B2AC-C70C-4FA0-BA28-07D9466A98D1}" dt="2026-02-06T21:07:25.332" v="3" actId="47"/>
        <pc:sldMkLst>
          <pc:docMk/>
          <pc:sldMk cId="1963654755" sldId="279"/>
        </pc:sldMkLst>
      </pc:sldChg>
      <pc:sldChg chg="del">
        <pc:chgData name="xiaochen li" userId="50b582a8adf77086" providerId="LiveId" clId="{0509B2AC-C70C-4FA0-BA28-07D9466A98D1}" dt="2026-02-06T21:07:25.332" v="3" actId="47"/>
        <pc:sldMkLst>
          <pc:docMk/>
          <pc:sldMk cId="3369774913" sldId="280"/>
        </pc:sldMkLst>
      </pc:sldChg>
      <pc:sldChg chg="del">
        <pc:chgData name="xiaochen li" userId="50b582a8adf77086" providerId="LiveId" clId="{0509B2AC-C70C-4FA0-BA28-07D9466A98D1}" dt="2026-02-06T21:07:25.332" v="3" actId="47"/>
        <pc:sldMkLst>
          <pc:docMk/>
          <pc:sldMk cId="3086878136" sldId="281"/>
        </pc:sldMkLst>
      </pc:sldChg>
      <pc:sldChg chg="del">
        <pc:chgData name="xiaochen li" userId="50b582a8adf77086" providerId="LiveId" clId="{0509B2AC-C70C-4FA0-BA28-07D9466A98D1}" dt="2026-02-06T21:07:25.332" v="3" actId="47"/>
        <pc:sldMkLst>
          <pc:docMk/>
          <pc:sldMk cId="2188819459" sldId="282"/>
        </pc:sldMkLst>
      </pc:sldChg>
      <pc:sldChg chg="addSp delSp modSp mod">
        <pc:chgData name="xiaochen li" userId="50b582a8adf77086" providerId="LiveId" clId="{0509B2AC-C70C-4FA0-BA28-07D9466A98D1}" dt="2026-02-07T16:51:30.944" v="317" actId="20577"/>
        <pc:sldMkLst>
          <pc:docMk/>
          <pc:sldMk cId="3046509028" sldId="283"/>
        </pc:sldMkLst>
      </pc:sldChg>
      <pc:sldChg chg="del">
        <pc:chgData name="xiaochen li" userId="50b582a8adf77086" providerId="LiveId" clId="{0509B2AC-C70C-4FA0-BA28-07D9466A98D1}" dt="2026-02-06T21:07:25.332" v="3" actId="47"/>
        <pc:sldMkLst>
          <pc:docMk/>
          <pc:sldMk cId="113471710" sldId="284"/>
        </pc:sldMkLst>
      </pc:sldChg>
      <pc:sldChg chg="addSp delSp modSp add mod">
        <pc:chgData name="xiaochen li" userId="50b582a8adf77086" providerId="LiveId" clId="{0509B2AC-C70C-4FA0-BA28-07D9466A98D1}" dt="2026-02-07T15:27:43.625" v="77" actId="20577"/>
        <pc:sldMkLst>
          <pc:docMk/>
          <pc:sldMk cId="1272408076" sldId="284"/>
        </pc:sldMkLst>
      </pc:sldChg>
      <pc:sldChg chg="addSp modSp add mod">
        <pc:chgData name="xiaochen li" userId="50b582a8adf77086" providerId="LiveId" clId="{0509B2AC-C70C-4FA0-BA28-07D9466A98D1}" dt="2026-02-07T15:28:43.403" v="88" actId="1076"/>
        <pc:sldMkLst>
          <pc:docMk/>
          <pc:sldMk cId="1709194412" sldId="285"/>
        </pc:sldMkLst>
      </pc:sldChg>
      <pc:sldChg chg="addSp delSp modSp add mod">
        <pc:chgData name="xiaochen li" userId="50b582a8adf77086" providerId="LiveId" clId="{0509B2AC-C70C-4FA0-BA28-07D9466A98D1}" dt="2026-02-07T15:33:49.669" v="117" actId="1076"/>
        <pc:sldMkLst>
          <pc:docMk/>
          <pc:sldMk cId="141249660" sldId="286"/>
        </pc:sldMkLst>
      </pc:sldChg>
      <pc:sldChg chg="modSp add mod">
        <pc:chgData name="xiaochen li" userId="50b582a8adf77086" providerId="LiveId" clId="{0509B2AC-C70C-4FA0-BA28-07D9466A98D1}" dt="2026-02-07T15:35:12.881" v="126"/>
        <pc:sldMkLst>
          <pc:docMk/>
          <pc:sldMk cId="1006267655" sldId="287"/>
        </pc:sldMkLst>
      </pc:sldChg>
      <pc:sldChg chg="modSp add mod">
        <pc:chgData name="xiaochen li" userId="50b582a8adf77086" providerId="LiveId" clId="{0509B2AC-C70C-4FA0-BA28-07D9466A98D1}" dt="2026-02-07T15:37:55.228" v="140" actId="20577"/>
        <pc:sldMkLst>
          <pc:docMk/>
          <pc:sldMk cId="1767510501" sldId="288"/>
        </pc:sldMkLst>
      </pc:sldChg>
      <pc:sldChg chg="modSp add mod">
        <pc:chgData name="xiaochen li" userId="50b582a8adf77086" providerId="LiveId" clId="{0509B2AC-C70C-4FA0-BA28-07D9466A98D1}" dt="2026-02-07T15:38:28.446" v="142" actId="20577"/>
        <pc:sldMkLst>
          <pc:docMk/>
          <pc:sldMk cId="4265536660" sldId="289"/>
        </pc:sldMkLst>
      </pc:sldChg>
      <pc:sldChg chg="modSp add mod">
        <pc:chgData name="xiaochen li" userId="50b582a8adf77086" providerId="LiveId" clId="{0509B2AC-C70C-4FA0-BA28-07D9466A98D1}" dt="2026-02-07T15:36:13.295" v="137" actId="20577"/>
        <pc:sldMkLst>
          <pc:docMk/>
          <pc:sldMk cId="3536106284" sldId="290"/>
        </pc:sldMkLst>
      </pc:sldChg>
      <pc:sldChg chg="addSp delSp modSp add mod">
        <pc:chgData name="xiaochen li" userId="50b582a8adf77086" providerId="LiveId" clId="{0509B2AC-C70C-4FA0-BA28-07D9466A98D1}" dt="2026-02-07T15:49:10.442" v="172" actId="313"/>
        <pc:sldMkLst>
          <pc:docMk/>
          <pc:sldMk cId="1207971905" sldId="291"/>
        </pc:sldMkLst>
      </pc:sldChg>
    </pc:docChg>
  </pc:docChgLst>
  <pc:docChgLst>
    <pc:chgData name="xiaochen li" userId="50b582a8adf77086" providerId="LiveId" clId="{5992DAF3-C3EF-4DDA-A665-B0A8529E4DDD}"/>
    <pc:docChg chg="undo custSel addSld modSld">
      <pc:chgData name="xiaochen li" userId="50b582a8adf77086" providerId="LiveId" clId="{5992DAF3-C3EF-4DDA-A665-B0A8529E4DDD}" dt="2025-12-15T21:40:02.765" v="514" actId="1076"/>
      <pc:docMkLst>
        <pc:docMk/>
      </pc:docMkLst>
    </pc:docChg>
  </pc:docChgLst>
  <pc:docChgLst>
    <pc:chgData name="xiaochen li" userId="50b582a8adf77086" providerId="LiveId" clId="{90643A79-357A-4F9E-87D3-5E7F11CBA3D7}"/>
    <pc:docChg chg="undo custSel addSld delSld modSld sldOrd">
      <pc:chgData name="xiaochen li" userId="50b582a8adf77086" providerId="LiveId" clId="{90643A79-357A-4F9E-87D3-5E7F11CBA3D7}" dt="2026-03-02T01:33:10.089" v="1597" actId="1076"/>
      <pc:docMkLst>
        <pc:docMk/>
      </pc:docMkLst>
      <pc:sldChg chg="modSp mod modNotesTx">
        <pc:chgData name="xiaochen li" userId="50b582a8adf77086" providerId="LiveId" clId="{90643A79-357A-4F9E-87D3-5E7F11CBA3D7}" dt="2026-02-28T16:50:25.995" v="636" actId="20577"/>
        <pc:sldMkLst>
          <pc:docMk/>
          <pc:sldMk cId="1233805520" sldId="256"/>
        </pc:sldMkLst>
        <pc:spChg chg="mod">
          <ac:chgData name="xiaochen li" userId="50b582a8adf77086" providerId="LiveId" clId="{90643A79-357A-4F9E-87D3-5E7F11CBA3D7}" dt="2026-02-28T16:50:25.995" v="636" actId="20577"/>
          <ac:spMkLst>
            <pc:docMk/>
            <pc:sldMk cId="1233805520" sldId="256"/>
            <ac:spMk id="6" creationId="{6C4BF817-E8B7-12F6-7AE1-7F8E8BA71450}"/>
          </ac:spMkLst>
        </pc:spChg>
      </pc:sldChg>
      <pc:sldChg chg="addSp delSp modSp mod modNotesTx">
        <pc:chgData name="xiaochen li" userId="50b582a8adf77086" providerId="LiveId" clId="{90643A79-357A-4F9E-87D3-5E7F11CBA3D7}" dt="2026-02-28T15:41:30.527" v="119" actId="20577"/>
        <pc:sldMkLst>
          <pc:docMk/>
          <pc:sldMk cId="2985074771" sldId="275"/>
        </pc:sldMkLst>
      </pc:sldChg>
      <pc:sldChg chg="del">
        <pc:chgData name="xiaochen li" userId="50b582a8adf77086" providerId="LiveId" clId="{90643A79-357A-4F9E-87D3-5E7F11CBA3D7}" dt="2026-02-28T15:27:21.665" v="41" actId="47"/>
        <pc:sldMkLst>
          <pc:docMk/>
          <pc:sldMk cId="1002327029" sldId="276"/>
        </pc:sldMkLst>
      </pc:sldChg>
      <pc:sldChg chg="addSp delSp modSp add mod modNotesTx">
        <pc:chgData name="xiaochen li" userId="50b582a8adf77086" providerId="LiveId" clId="{90643A79-357A-4F9E-87D3-5E7F11CBA3D7}" dt="2026-02-28T15:50:23.600" v="193" actId="20577"/>
        <pc:sldMkLst>
          <pc:docMk/>
          <pc:sldMk cId="1774562086" sldId="276"/>
        </pc:sldMkLst>
      </pc:sldChg>
      <pc:sldChg chg="del">
        <pc:chgData name="xiaochen li" userId="50b582a8adf77086" providerId="LiveId" clId="{90643A79-357A-4F9E-87D3-5E7F11CBA3D7}" dt="2026-02-28T15:27:21.665" v="41" actId="47"/>
        <pc:sldMkLst>
          <pc:docMk/>
          <pc:sldMk cId="569672285" sldId="277"/>
        </pc:sldMkLst>
      </pc:sldChg>
      <pc:sldChg chg="addSp delSp modSp add mod modNotesTx">
        <pc:chgData name="xiaochen li" userId="50b582a8adf77086" providerId="LiveId" clId="{90643A79-357A-4F9E-87D3-5E7F11CBA3D7}" dt="2026-02-28T15:55:30.326" v="257" actId="20577"/>
        <pc:sldMkLst>
          <pc:docMk/>
          <pc:sldMk cId="3220329123" sldId="277"/>
        </pc:sldMkLst>
      </pc:sldChg>
      <pc:sldChg chg="addSp delSp modSp add mod modNotesTx">
        <pc:chgData name="xiaochen li" userId="50b582a8adf77086" providerId="LiveId" clId="{90643A79-357A-4F9E-87D3-5E7F11CBA3D7}" dt="2026-02-28T15:55:27.570" v="256" actId="20577"/>
        <pc:sldMkLst>
          <pc:docMk/>
          <pc:sldMk cId="2155030978" sldId="278"/>
        </pc:sldMkLst>
      </pc:sldChg>
      <pc:sldChg chg="del">
        <pc:chgData name="xiaochen li" userId="50b582a8adf77086" providerId="LiveId" clId="{90643A79-357A-4F9E-87D3-5E7F11CBA3D7}" dt="2026-02-28T15:27:21.665" v="41" actId="47"/>
        <pc:sldMkLst>
          <pc:docMk/>
          <pc:sldMk cId="2168900903" sldId="278"/>
        </pc:sldMkLst>
      </pc:sldChg>
      <pc:sldChg chg="del">
        <pc:chgData name="xiaochen li" userId="50b582a8adf77086" providerId="LiveId" clId="{90643A79-357A-4F9E-87D3-5E7F11CBA3D7}" dt="2026-02-28T15:27:21.665" v="41" actId="47"/>
        <pc:sldMkLst>
          <pc:docMk/>
          <pc:sldMk cId="985482580" sldId="279"/>
        </pc:sldMkLst>
      </pc:sldChg>
      <pc:sldChg chg="addSp delSp modSp add mod">
        <pc:chgData name="xiaochen li" userId="50b582a8adf77086" providerId="LiveId" clId="{90643A79-357A-4F9E-87D3-5E7F11CBA3D7}" dt="2026-02-28T15:57:44.208" v="277" actId="20577"/>
        <pc:sldMkLst>
          <pc:docMk/>
          <pc:sldMk cId="1857997047" sldId="279"/>
        </pc:sldMkLst>
      </pc:sldChg>
      <pc:sldChg chg="addSp delSp modSp add mod modNotesTx">
        <pc:chgData name="xiaochen li" userId="50b582a8adf77086" providerId="LiveId" clId="{90643A79-357A-4F9E-87D3-5E7F11CBA3D7}" dt="2026-03-02T00:37:28.714" v="1553" actId="20577"/>
        <pc:sldMkLst>
          <pc:docMk/>
          <pc:sldMk cId="1332276772" sldId="280"/>
        </pc:sldMkLst>
      </pc:sldChg>
      <pc:sldChg chg="del">
        <pc:chgData name="xiaochen li" userId="50b582a8adf77086" providerId="LiveId" clId="{90643A79-357A-4F9E-87D3-5E7F11CBA3D7}" dt="2026-02-28T15:27:21.665" v="41" actId="47"/>
        <pc:sldMkLst>
          <pc:docMk/>
          <pc:sldMk cId="2583427128" sldId="280"/>
        </pc:sldMkLst>
      </pc:sldChg>
      <pc:sldChg chg="addSp delSp modSp add mod modNotesTx">
        <pc:chgData name="xiaochen li" userId="50b582a8adf77086" providerId="LiveId" clId="{90643A79-357A-4F9E-87D3-5E7F11CBA3D7}" dt="2026-02-28T16:16:33.043" v="426" actId="207"/>
        <pc:sldMkLst>
          <pc:docMk/>
          <pc:sldMk cId="426285149" sldId="281"/>
        </pc:sldMkLst>
      </pc:sldChg>
      <pc:sldChg chg="del">
        <pc:chgData name="xiaochen li" userId="50b582a8adf77086" providerId="LiveId" clId="{90643A79-357A-4F9E-87D3-5E7F11CBA3D7}" dt="2026-02-28T15:27:21.665" v="41" actId="47"/>
        <pc:sldMkLst>
          <pc:docMk/>
          <pc:sldMk cId="1310070664" sldId="281"/>
        </pc:sldMkLst>
      </pc:sldChg>
      <pc:sldChg chg="addSp delSp modSp add mod modNotesTx">
        <pc:chgData name="xiaochen li" userId="50b582a8adf77086" providerId="LiveId" clId="{90643A79-357A-4F9E-87D3-5E7F11CBA3D7}" dt="2026-03-02T00:25:48.936" v="1543" actId="20577"/>
        <pc:sldMkLst>
          <pc:docMk/>
          <pc:sldMk cId="4228551924" sldId="282"/>
        </pc:sldMkLst>
      </pc:sldChg>
      <pc:sldChg chg="del">
        <pc:chgData name="xiaochen li" userId="50b582a8adf77086" providerId="LiveId" clId="{90643A79-357A-4F9E-87D3-5E7F11CBA3D7}" dt="2026-02-28T15:27:21.665" v="41" actId="47"/>
        <pc:sldMkLst>
          <pc:docMk/>
          <pc:sldMk cId="4270775670" sldId="282"/>
        </pc:sldMkLst>
      </pc:sldChg>
      <pc:sldChg chg="addSp delSp modSp add mod">
        <pc:chgData name="xiaochen li" userId="50b582a8adf77086" providerId="LiveId" clId="{90643A79-357A-4F9E-87D3-5E7F11CBA3D7}" dt="2026-03-02T00:28:35.417" v="1547" actId="14100"/>
        <pc:sldMkLst>
          <pc:docMk/>
          <pc:sldMk cId="1361813764" sldId="283"/>
        </pc:sldMkLst>
      </pc:sldChg>
      <pc:sldChg chg="del">
        <pc:chgData name="xiaochen li" userId="50b582a8adf77086" providerId="LiveId" clId="{90643A79-357A-4F9E-87D3-5E7F11CBA3D7}" dt="2026-02-28T15:27:21.665" v="41" actId="47"/>
        <pc:sldMkLst>
          <pc:docMk/>
          <pc:sldMk cId="3365616639" sldId="283"/>
        </pc:sldMkLst>
      </pc:sldChg>
      <pc:sldChg chg="addSp delSp modSp add mod">
        <pc:chgData name="xiaochen li" userId="50b582a8adf77086" providerId="LiveId" clId="{90643A79-357A-4F9E-87D3-5E7F11CBA3D7}" dt="2026-02-28T16:28:09.687" v="538" actId="207"/>
        <pc:sldMkLst>
          <pc:docMk/>
          <pc:sldMk cId="2629327773" sldId="284"/>
        </pc:sldMkLst>
      </pc:sldChg>
      <pc:sldChg chg="del">
        <pc:chgData name="xiaochen li" userId="50b582a8adf77086" providerId="LiveId" clId="{90643A79-357A-4F9E-87D3-5E7F11CBA3D7}" dt="2026-02-28T15:27:21.665" v="41" actId="47"/>
        <pc:sldMkLst>
          <pc:docMk/>
          <pc:sldMk cId="3754560030" sldId="284"/>
        </pc:sldMkLst>
      </pc:sldChg>
      <pc:sldChg chg="addSp delSp modSp add mod">
        <pc:chgData name="xiaochen li" userId="50b582a8adf77086" providerId="LiveId" clId="{90643A79-357A-4F9E-87D3-5E7F11CBA3D7}" dt="2026-02-28T16:32:22.819" v="578" actId="13822"/>
        <pc:sldMkLst>
          <pc:docMk/>
          <pc:sldMk cId="3445318265" sldId="285"/>
        </pc:sldMkLst>
      </pc:sldChg>
      <pc:sldChg chg="del">
        <pc:chgData name="xiaochen li" userId="50b582a8adf77086" providerId="LiveId" clId="{90643A79-357A-4F9E-87D3-5E7F11CBA3D7}" dt="2026-02-28T15:27:21.665" v="41" actId="47"/>
        <pc:sldMkLst>
          <pc:docMk/>
          <pc:sldMk cId="3862877311" sldId="285"/>
        </pc:sldMkLst>
      </pc:sldChg>
      <pc:sldChg chg="addSp delSp modSp add mod ord">
        <pc:chgData name="xiaochen li" userId="50b582a8adf77086" providerId="LiveId" clId="{90643A79-357A-4F9E-87D3-5E7F11CBA3D7}" dt="2026-02-28T16:36:32.175" v="597" actId="1076"/>
        <pc:sldMkLst>
          <pc:docMk/>
          <pc:sldMk cId="239043416" sldId="286"/>
        </pc:sldMkLst>
      </pc:sldChg>
      <pc:sldChg chg="del">
        <pc:chgData name="xiaochen li" userId="50b582a8adf77086" providerId="LiveId" clId="{90643A79-357A-4F9E-87D3-5E7F11CBA3D7}" dt="2026-02-28T15:27:21.665" v="41" actId="47"/>
        <pc:sldMkLst>
          <pc:docMk/>
          <pc:sldMk cId="3807700019" sldId="286"/>
        </pc:sldMkLst>
      </pc:sldChg>
      <pc:sldChg chg="addSp delSp modSp add mod">
        <pc:chgData name="xiaochen li" userId="50b582a8adf77086" providerId="LiveId" clId="{90643A79-357A-4F9E-87D3-5E7F11CBA3D7}" dt="2026-02-28T16:38:04.548" v="604" actId="1076"/>
        <pc:sldMkLst>
          <pc:docMk/>
          <pc:sldMk cId="309347786" sldId="287"/>
        </pc:sldMkLst>
      </pc:sldChg>
      <pc:sldChg chg="del">
        <pc:chgData name="xiaochen li" userId="50b582a8adf77086" providerId="LiveId" clId="{90643A79-357A-4F9E-87D3-5E7F11CBA3D7}" dt="2026-02-28T15:27:21.665" v="41" actId="47"/>
        <pc:sldMkLst>
          <pc:docMk/>
          <pc:sldMk cId="3560906524" sldId="287"/>
        </pc:sldMkLst>
      </pc:sldChg>
      <pc:sldChg chg="del">
        <pc:chgData name="xiaochen li" userId="50b582a8adf77086" providerId="LiveId" clId="{90643A79-357A-4F9E-87D3-5E7F11CBA3D7}" dt="2026-02-28T15:27:21.665" v="41" actId="47"/>
        <pc:sldMkLst>
          <pc:docMk/>
          <pc:sldMk cId="1207345695" sldId="288"/>
        </pc:sldMkLst>
      </pc:sldChg>
      <pc:sldChg chg="addSp delSp modSp add mod">
        <pc:chgData name="xiaochen li" userId="50b582a8adf77086" providerId="LiveId" clId="{90643A79-357A-4F9E-87D3-5E7F11CBA3D7}" dt="2026-02-28T16:41:32.792" v="626" actId="1076"/>
        <pc:sldMkLst>
          <pc:docMk/>
          <pc:sldMk cId="1411425021" sldId="288"/>
        </pc:sldMkLst>
      </pc:sldChg>
      <pc:sldChg chg="del">
        <pc:chgData name="xiaochen li" userId="50b582a8adf77086" providerId="LiveId" clId="{90643A79-357A-4F9E-87D3-5E7F11CBA3D7}" dt="2026-02-28T15:27:21.665" v="41" actId="47"/>
        <pc:sldMkLst>
          <pc:docMk/>
          <pc:sldMk cId="2605441275" sldId="289"/>
        </pc:sldMkLst>
      </pc:sldChg>
      <pc:sldChg chg="addSp delSp modSp add mod">
        <pc:chgData name="xiaochen li" userId="50b582a8adf77086" providerId="LiveId" clId="{90643A79-357A-4F9E-87D3-5E7F11CBA3D7}" dt="2026-02-28T16:43:05.359" v="631" actId="1076"/>
        <pc:sldMkLst>
          <pc:docMk/>
          <pc:sldMk cId="3543513778" sldId="289"/>
        </pc:sldMkLst>
      </pc:sldChg>
      <pc:sldChg chg="del">
        <pc:chgData name="xiaochen li" userId="50b582a8adf77086" providerId="LiveId" clId="{90643A79-357A-4F9E-87D3-5E7F11CBA3D7}" dt="2026-02-28T15:27:21.665" v="41" actId="47"/>
        <pc:sldMkLst>
          <pc:docMk/>
          <pc:sldMk cId="2547338066" sldId="290"/>
        </pc:sldMkLst>
      </pc:sldChg>
      <pc:sldChg chg="delSp modSp add mod modNotesTx">
        <pc:chgData name="xiaochen li" userId="50b582a8adf77086" providerId="LiveId" clId="{90643A79-357A-4F9E-87D3-5E7F11CBA3D7}" dt="2026-02-28T16:53:09.678" v="675" actId="27636"/>
        <pc:sldMkLst>
          <pc:docMk/>
          <pc:sldMk cId="3620625235" sldId="290"/>
        </pc:sldMkLst>
      </pc:sldChg>
      <pc:sldChg chg="addSp delSp modSp add mod">
        <pc:chgData name="xiaochen li" userId="50b582a8adf77086" providerId="LiveId" clId="{90643A79-357A-4F9E-87D3-5E7F11CBA3D7}" dt="2026-02-28T16:54:05.838" v="684"/>
        <pc:sldMkLst>
          <pc:docMk/>
          <pc:sldMk cId="2391935298" sldId="291"/>
        </pc:sldMkLst>
      </pc:sldChg>
      <pc:sldChg chg="addSp delSp modSp add mod">
        <pc:chgData name="xiaochen li" userId="50b582a8adf77086" providerId="LiveId" clId="{90643A79-357A-4F9E-87D3-5E7F11CBA3D7}" dt="2026-02-28T19:37:35.730" v="846" actId="20577"/>
        <pc:sldMkLst>
          <pc:docMk/>
          <pc:sldMk cId="3204941560" sldId="292"/>
        </pc:sldMkLst>
      </pc:sldChg>
      <pc:sldChg chg="addSp modSp add mod">
        <pc:chgData name="xiaochen li" userId="50b582a8adf77086" providerId="LiveId" clId="{90643A79-357A-4F9E-87D3-5E7F11CBA3D7}" dt="2026-02-28T19:52:24.453" v="1031" actId="1076"/>
        <pc:sldMkLst>
          <pc:docMk/>
          <pc:sldMk cId="2529966272" sldId="293"/>
        </pc:sldMkLst>
      </pc:sldChg>
      <pc:sldChg chg="addSp delSp modSp add mod">
        <pc:chgData name="xiaochen li" userId="50b582a8adf77086" providerId="LiveId" clId="{90643A79-357A-4F9E-87D3-5E7F11CBA3D7}" dt="2026-02-28T19:52:02.608" v="1028" actId="1076"/>
        <pc:sldMkLst>
          <pc:docMk/>
          <pc:sldMk cId="702303357" sldId="294"/>
        </pc:sldMkLst>
      </pc:sldChg>
      <pc:sldChg chg="modSp add mod">
        <pc:chgData name="xiaochen li" userId="50b582a8adf77086" providerId="LiveId" clId="{90643A79-357A-4F9E-87D3-5E7F11CBA3D7}" dt="2026-02-28T19:50:12.166" v="986" actId="1076"/>
        <pc:sldMkLst>
          <pc:docMk/>
          <pc:sldMk cId="2572821709" sldId="295"/>
        </pc:sldMkLst>
      </pc:sldChg>
      <pc:sldChg chg="addSp delSp modSp add mod modNotesTx">
        <pc:chgData name="xiaochen li" userId="50b582a8adf77086" providerId="LiveId" clId="{90643A79-357A-4F9E-87D3-5E7F11CBA3D7}" dt="2026-03-02T01:06:39.297" v="1582" actId="20577"/>
        <pc:sldMkLst>
          <pc:docMk/>
          <pc:sldMk cId="439529151" sldId="296"/>
        </pc:sldMkLst>
      </pc:sldChg>
      <pc:sldChg chg="addSp delSp modSp add mod">
        <pc:chgData name="xiaochen li" userId="50b582a8adf77086" providerId="LiveId" clId="{90643A79-357A-4F9E-87D3-5E7F11CBA3D7}" dt="2026-02-28T20:02:17.110" v="1178" actId="113"/>
        <pc:sldMkLst>
          <pc:docMk/>
          <pc:sldMk cId="3426055124" sldId="297"/>
        </pc:sldMkLst>
      </pc:sldChg>
      <pc:sldChg chg="addSp delSp modSp add mod">
        <pc:chgData name="xiaochen li" userId="50b582a8adf77086" providerId="LiveId" clId="{90643A79-357A-4F9E-87D3-5E7F11CBA3D7}" dt="2026-03-02T01:28:27.531" v="1593" actId="732"/>
        <pc:sldMkLst>
          <pc:docMk/>
          <pc:sldMk cId="1529838782" sldId="298"/>
        </pc:sldMkLst>
      </pc:sldChg>
      <pc:sldChg chg="addSp delSp modSp add mod modNotesTx">
        <pc:chgData name="xiaochen li" userId="50b582a8adf77086" providerId="LiveId" clId="{90643A79-357A-4F9E-87D3-5E7F11CBA3D7}" dt="2026-03-02T01:31:57.220" v="1594" actId="20577"/>
        <pc:sldMkLst>
          <pc:docMk/>
          <pc:sldMk cId="2025390920" sldId="299"/>
        </pc:sldMkLst>
      </pc:sldChg>
      <pc:sldChg chg="addSp delSp modSp add mod">
        <pc:chgData name="xiaochen li" userId="50b582a8adf77086" providerId="LiveId" clId="{90643A79-357A-4F9E-87D3-5E7F11CBA3D7}" dt="2026-03-02T01:33:10.089" v="1597" actId="1076"/>
        <pc:sldMkLst>
          <pc:docMk/>
          <pc:sldMk cId="3481631397" sldId="300"/>
        </pc:sldMkLst>
      </pc:sldChg>
      <pc:sldChg chg="addSp delSp modSp add mod">
        <pc:chgData name="xiaochen li" userId="50b582a8adf77086" providerId="LiveId" clId="{90643A79-357A-4F9E-87D3-5E7F11CBA3D7}" dt="2026-02-28T20:05:02.138" v="1215" actId="1076"/>
        <pc:sldMkLst>
          <pc:docMk/>
          <pc:sldMk cId="2641116449" sldId="301"/>
        </pc:sldMkLst>
      </pc:sldChg>
      <pc:sldChg chg="addSp delSp modSp add mod">
        <pc:chgData name="xiaochen li" userId="50b582a8adf77086" providerId="LiveId" clId="{90643A79-357A-4F9E-87D3-5E7F11CBA3D7}" dt="2026-02-28T20:05:37.928" v="1222" actId="1076"/>
        <pc:sldMkLst>
          <pc:docMk/>
          <pc:sldMk cId="3124176489" sldId="302"/>
        </pc:sldMkLst>
      </pc:sldChg>
      <pc:sldChg chg="addSp delSp modSp add mod">
        <pc:chgData name="xiaochen li" userId="50b582a8adf77086" providerId="LiveId" clId="{90643A79-357A-4F9E-87D3-5E7F11CBA3D7}" dt="2026-02-28T20:06:02.494" v="1228" actId="1076"/>
        <pc:sldMkLst>
          <pc:docMk/>
          <pc:sldMk cId="388812590" sldId="303"/>
        </pc:sldMkLst>
      </pc:sldChg>
      <pc:sldChg chg="addSp delSp modSp add mod">
        <pc:chgData name="xiaochen li" userId="50b582a8adf77086" providerId="LiveId" clId="{90643A79-357A-4F9E-87D3-5E7F11CBA3D7}" dt="2026-02-28T20:06:26.389" v="1234" actId="1076"/>
        <pc:sldMkLst>
          <pc:docMk/>
          <pc:sldMk cId="3316048544" sldId="304"/>
        </pc:sldMkLst>
      </pc:sldChg>
      <pc:sldChg chg="addSp delSp modSp add mod modAnim">
        <pc:chgData name="xiaochen li" userId="50b582a8adf77086" providerId="LiveId" clId="{90643A79-357A-4F9E-87D3-5E7F11CBA3D7}" dt="2026-02-28T20:10:09.838" v="1282" actId="1076"/>
        <pc:sldMkLst>
          <pc:docMk/>
          <pc:sldMk cId="398532182" sldId="305"/>
        </pc:sldMkLst>
      </pc:sldChg>
      <pc:sldChg chg="delSp modSp add mod">
        <pc:chgData name="xiaochen li" userId="50b582a8adf77086" providerId="LiveId" clId="{90643A79-357A-4F9E-87D3-5E7F11CBA3D7}" dt="2026-02-28T20:13:07.423" v="1305" actId="207"/>
        <pc:sldMkLst>
          <pc:docMk/>
          <pc:sldMk cId="2019750376" sldId="306"/>
        </pc:sldMkLst>
      </pc:sldChg>
      <pc:sldChg chg="add">
        <pc:chgData name="xiaochen li" userId="50b582a8adf77086" providerId="LiveId" clId="{90643A79-357A-4F9E-87D3-5E7F11CBA3D7}" dt="2026-02-28T20:13:27.004" v="1306" actId="2890"/>
        <pc:sldMkLst>
          <pc:docMk/>
          <pc:sldMk cId="1170728818" sldId="307"/>
        </pc:sldMkLst>
      </pc:sldChg>
      <pc:sldChg chg="addSp delSp modSp add mod">
        <pc:chgData name="xiaochen li" userId="50b582a8adf77086" providerId="LiveId" clId="{90643A79-357A-4F9E-87D3-5E7F11CBA3D7}" dt="2026-02-28T20:24:50.497" v="1372" actId="27636"/>
        <pc:sldMkLst>
          <pc:docMk/>
          <pc:sldMk cId="2232354332" sldId="308"/>
        </pc:sldMkLst>
      </pc:sldChg>
      <pc:sldChg chg="modSp add mod modNotesTx">
        <pc:chgData name="xiaochen li" userId="50b582a8adf77086" providerId="LiveId" clId="{90643A79-357A-4F9E-87D3-5E7F11CBA3D7}" dt="2026-02-28T20:29:28.930" v="1521" actId="207"/>
        <pc:sldMkLst>
          <pc:docMk/>
          <pc:sldMk cId="656872317" sldId="309"/>
        </pc:sldMkLst>
      </pc:sldChg>
    </pc:docChg>
  </pc:docChgLst>
  <pc:docChgLst>
    <pc:chgData name="xiaochen li" userId="50b582a8adf77086" providerId="LiveId" clId="{68AB4D39-1FC5-435B-A8FE-B1050499FB57}"/>
    <pc:docChg chg="undo custSel addSld modSld">
      <pc:chgData name="xiaochen li" userId="50b582a8adf77086" providerId="LiveId" clId="{68AB4D39-1FC5-435B-A8FE-B1050499FB57}" dt="2026-01-01T19:25:52.780" v="652" actId="313"/>
      <pc:docMkLst>
        <pc:docMk/>
      </pc:docMkLst>
    </pc:docChg>
  </pc:docChgLst>
  <pc:docChgLst>
    <pc:chgData name="xiaochen li" userId="50b582a8adf77086" providerId="LiveId" clId="{5BFB5CC3-80AA-4908-A375-9A0C9FC5E566}"/>
    <pc:docChg chg="undo custSel addSld delSld modSld">
      <pc:chgData name="xiaochen li" userId="50b582a8adf77086" providerId="LiveId" clId="{5BFB5CC3-80AA-4908-A375-9A0C9FC5E566}" dt="2026-02-23T02:36:38.654" v="638" actId="20577"/>
      <pc:docMkLst>
        <pc:docMk/>
      </pc:docMkLst>
      <pc:sldChg chg="modSp mod">
        <pc:chgData name="xiaochen li" userId="50b582a8adf77086" providerId="LiveId" clId="{5BFB5CC3-80AA-4908-A375-9A0C9FC5E566}" dt="2026-02-13T18:32:23.582" v="6" actId="20577"/>
        <pc:sldMkLst>
          <pc:docMk/>
          <pc:sldMk cId="1233805520" sldId="256"/>
        </pc:sldMkLst>
        <pc:spChg chg="mod">
          <ac:chgData name="xiaochen li" userId="50b582a8adf77086" providerId="LiveId" clId="{5BFB5CC3-80AA-4908-A375-9A0C9FC5E566}" dt="2026-02-13T18:32:23.582" v="6" actId="20577"/>
          <ac:spMkLst>
            <pc:docMk/>
            <pc:sldMk cId="1233805520" sldId="256"/>
            <ac:spMk id="6" creationId="{6C4BF817-E8B7-12F6-7AE1-7F8E8BA71450}"/>
          </ac:spMkLst>
        </pc:spChg>
      </pc:sldChg>
      <pc:sldChg chg="modSp mod">
        <pc:chgData name="xiaochen li" userId="50b582a8adf77086" providerId="LiveId" clId="{5BFB5CC3-80AA-4908-A375-9A0C9FC5E566}" dt="2026-02-18T02:19:41.960" v="634" actId="1076"/>
        <pc:sldMkLst>
          <pc:docMk/>
          <pc:sldMk cId="2985074771" sldId="275"/>
        </pc:sldMkLst>
      </pc:sldChg>
      <pc:sldChg chg="addSp delSp modSp add mod modNotesTx">
        <pc:chgData name="xiaochen li" userId="50b582a8adf77086" providerId="LiveId" clId="{5BFB5CC3-80AA-4908-A375-9A0C9FC5E566}" dt="2026-02-23T02:36:38.654" v="638" actId="20577"/>
        <pc:sldMkLst>
          <pc:docMk/>
          <pc:sldMk cId="1002327029" sldId="276"/>
        </pc:sldMkLst>
      </pc:sldChg>
      <pc:sldChg chg="del">
        <pc:chgData name="xiaochen li" userId="50b582a8adf77086" providerId="LiveId" clId="{5BFB5CC3-80AA-4908-A375-9A0C9FC5E566}" dt="2026-02-13T18:32:30.742" v="7" actId="47"/>
        <pc:sldMkLst>
          <pc:docMk/>
          <pc:sldMk cId="3121214641" sldId="276"/>
        </pc:sldMkLst>
      </pc:sldChg>
      <pc:sldChg chg="delSp modSp add mod modNotesTx">
        <pc:chgData name="xiaochen li" userId="50b582a8adf77086" providerId="LiveId" clId="{5BFB5CC3-80AA-4908-A375-9A0C9FC5E566}" dt="2026-02-13T19:30:20.529" v="198" actId="20577"/>
        <pc:sldMkLst>
          <pc:docMk/>
          <pc:sldMk cId="569672285" sldId="277"/>
        </pc:sldMkLst>
      </pc:sldChg>
      <pc:sldChg chg="del">
        <pc:chgData name="xiaochen li" userId="50b582a8adf77086" providerId="LiveId" clId="{5BFB5CC3-80AA-4908-A375-9A0C9FC5E566}" dt="2026-02-13T18:32:30.742" v="7" actId="47"/>
        <pc:sldMkLst>
          <pc:docMk/>
          <pc:sldMk cId="4095553188" sldId="277"/>
        </pc:sldMkLst>
      </pc:sldChg>
      <pc:sldChg chg="addSp modSp add mod modNotesTx">
        <pc:chgData name="xiaochen li" userId="50b582a8adf77086" providerId="LiveId" clId="{5BFB5CC3-80AA-4908-A375-9A0C9FC5E566}" dt="2026-02-13T19:30:18.105" v="197" actId="20577"/>
        <pc:sldMkLst>
          <pc:docMk/>
          <pc:sldMk cId="2168900903" sldId="278"/>
        </pc:sldMkLst>
      </pc:sldChg>
      <pc:sldChg chg="del">
        <pc:chgData name="xiaochen li" userId="50b582a8adf77086" providerId="LiveId" clId="{5BFB5CC3-80AA-4908-A375-9A0C9FC5E566}" dt="2026-02-13T18:32:30.742" v="7" actId="47"/>
        <pc:sldMkLst>
          <pc:docMk/>
          <pc:sldMk cId="2328937482" sldId="278"/>
        </pc:sldMkLst>
      </pc:sldChg>
      <pc:sldChg chg="delSp modSp add mod modNotesTx">
        <pc:chgData name="xiaochen li" userId="50b582a8adf77086" providerId="LiveId" clId="{5BFB5CC3-80AA-4908-A375-9A0C9FC5E566}" dt="2026-02-13T19:30:15.926" v="196" actId="20577"/>
        <pc:sldMkLst>
          <pc:docMk/>
          <pc:sldMk cId="985482580" sldId="279"/>
        </pc:sldMkLst>
      </pc:sldChg>
      <pc:sldChg chg="del">
        <pc:chgData name="xiaochen li" userId="50b582a8adf77086" providerId="LiveId" clId="{5BFB5CC3-80AA-4908-A375-9A0C9FC5E566}" dt="2026-02-13T18:32:30.742" v="7" actId="47"/>
        <pc:sldMkLst>
          <pc:docMk/>
          <pc:sldMk cId="2758518278" sldId="279"/>
        </pc:sldMkLst>
      </pc:sldChg>
      <pc:sldChg chg="addSp delSp modSp add mod modNotesTx">
        <pc:chgData name="xiaochen li" userId="50b582a8adf77086" providerId="LiveId" clId="{5BFB5CC3-80AA-4908-A375-9A0C9FC5E566}" dt="2026-02-13T19:30:13.150" v="195" actId="20577"/>
        <pc:sldMkLst>
          <pc:docMk/>
          <pc:sldMk cId="2583427128" sldId="280"/>
        </pc:sldMkLst>
      </pc:sldChg>
      <pc:sldChg chg="del">
        <pc:chgData name="xiaochen li" userId="50b582a8adf77086" providerId="LiveId" clId="{5BFB5CC3-80AA-4908-A375-9A0C9FC5E566}" dt="2026-02-13T18:32:30.742" v="7" actId="47"/>
        <pc:sldMkLst>
          <pc:docMk/>
          <pc:sldMk cId="2816101709" sldId="280"/>
        </pc:sldMkLst>
      </pc:sldChg>
      <pc:sldChg chg="del">
        <pc:chgData name="xiaochen li" userId="50b582a8adf77086" providerId="LiveId" clId="{5BFB5CC3-80AA-4908-A375-9A0C9FC5E566}" dt="2026-02-13T18:32:30.742" v="7" actId="47"/>
        <pc:sldMkLst>
          <pc:docMk/>
          <pc:sldMk cId="1005731062" sldId="281"/>
        </pc:sldMkLst>
      </pc:sldChg>
      <pc:sldChg chg="addSp delSp modSp add mod modNotesTx">
        <pc:chgData name="xiaochen li" userId="50b582a8adf77086" providerId="LiveId" clId="{5BFB5CC3-80AA-4908-A375-9A0C9FC5E566}" dt="2026-02-13T19:30:11.293" v="194" actId="20577"/>
        <pc:sldMkLst>
          <pc:docMk/>
          <pc:sldMk cId="1310070664" sldId="281"/>
        </pc:sldMkLst>
      </pc:sldChg>
      <pc:sldChg chg="del">
        <pc:chgData name="xiaochen li" userId="50b582a8adf77086" providerId="LiveId" clId="{5BFB5CC3-80AA-4908-A375-9A0C9FC5E566}" dt="2026-02-13T18:32:30.742" v="7" actId="47"/>
        <pc:sldMkLst>
          <pc:docMk/>
          <pc:sldMk cId="424004364" sldId="282"/>
        </pc:sldMkLst>
      </pc:sldChg>
      <pc:sldChg chg="addSp delSp modSp add mod">
        <pc:chgData name="xiaochen li" userId="50b582a8adf77086" providerId="LiveId" clId="{5BFB5CC3-80AA-4908-A375-9A0C9FC5E566}" dt="2026-02-13T19:35:48.443" v="222" actId="1076"/>
        <pc:sldMkLst>
          <pc:docMk/>
          <pc:sldMk cId="4270775670" sldId="282"/>
        </pc:sldMkLst>
      </pc:sldChg>
      <pc:sldChg chg="addSp delSp modSp add mod">
        <pc:chgData name="xiaochen li" userId="50b582a8adf77086" providerId="LiveId" clId="{5BFB5CC3-80AA-4908-A375-9A0C9FC5E566}" dt="2026-02-13T19:37:05.577" v="234" actId="1076"/>
        <pc:sldMkLst>
          <pc:docMk/>
          <pc:sldMk cId="3365616639" sldId="283"/>
        </pc:sldMkLst>
      </pc:sldChg>
      <pc:sldChg chg="addSp delSp modSp add mod">
        <pc:chgData name="xiaochen li" userId="50b582a8adf77086" providerId="LiveId" clId="{5BFB5CC3-80AA-4908-A375-9A0C9FC5E566}" dt="2026-02-13T19:38:30.881" v="293" actId="1076"/>
        <pc:sldMkLst>
          <pc:docMk/>
          <pc:sldMk cId="3754560030" sldId="284"/>
        </pc:sldMkLst>
      </pc:sldChg>
      <pc:sldChg chg="addSp delSp modSp add mod">
        <pc:chgData name="xiaochen li" userId="50b582a8adf77086" providerId="LiveId" clId="{5BFB5CC3-80AA-4908-A375-9A0C9FC5E566}" dt="2026-02-13T19:47:29.143" v="359" actId="20577"/>
        <pc:sldMkLst>
          <pc:docMk/>
          <pc:sldMk cId="3862877311" sldId="285"/>
        </pc:sldMkLst>
      </pc:sldChg>
      <pc:sldChg chg="addSp delSp modSp add mod">
        <pc:chgData name="xiaochen li" userId="50b582a8adf77086" providerId="LiveId" clId="{5BFB5CC3-80AA-4908-A375-9A0C9FC5E566}" dt="2026-02-13T19:50:58.794" v="363" actId="1076"/>
        <pc:sldMkLst>
          <pc:docMk/>
          <pc:sldMk cId="3807700019" sldId="286"/>
        </pc:sldMkLst>
      </pc:sldChg>
      <pc:sldChg chg="addSp delSp modSp add mod">
        <pc:chgData name="xiaochen li" userId="50b582a8adf77086" providerId="LiveId" clId="{5BFB5CC3-80AA-4908-A375-9A0C9FC5E566}" dt="2026-02-13T19:54:53.683" v="409" actId="20577"/>
        <pc:sldMkLst>
          <pc:docMk/>
          <pc:sldMk cId="3560906524" sldId="287"/>
        </pc:sldMkLst>
      </pc:sldChg>
      <pc:sldChg chg="addSp delSp modSp add mod">
        <pc:chgData name="xiaochen li" userId="50b582a8adf77086" providerId="LiveId" clId="{5BFB5CC3-80AA-4908-A375-9A0C9FC5E566}" dt="2026-02-13T19:58:26.811" v="464" actId="1076"/>
        <pc:sldMkLst>
          <pc:docMk/>
          <pc:sldMk cId="1207345695" sldId="288"/>
        </pc:sldMkLst>
      </pc:sldChg>
      <pc:sldChg chg="addSp delSp modSp add mod">
        <pc:chgData name="xiaochen li" userId="50b582a8adf77086" providerId="LiveId" clId="{5BFB5CC3-80AA-4908-A375-9A0C9FC5E566}" dt="2026-02-13T20:30:49.213" v="491" actId="1076"/>
        <pc:sldMkLst>
          <pc:docMk/>
          <pc:sldMk cId="2605441275" sldId="289"/>
        </pc:sldMkLst>
      </pc:sldChg>
      <pc:sldChg chg="addSp delSp modSp add mod">
        <pc:chgData name="xiaochen li" userId="50b582a8adf77086" providerId="LiveId" clId="{5BFB5CC3-80AA-4908-A375-9A0C9FC5E566}" dt="2026-02-13T21:02:05.327" v="633" actId="313"/>
        <pc:sldMkLst>
          <pc:docMk/>
          <pc:sldMk cId="2547338066" sldId="290"/>
        </pc:sldMkLst>
      </pc:sldChg>
    </pc:docChg>
  </pc:docChgLst>
  <pc:docChgLst>
    <pc:chgData name="xiaochen li" userId="50b582a8adf77086" providerId="LiveId" clId="{2DCB8833-03DD-462D-BAEC-CDCBEB4BF051}"/>
    <pc:docChg chg="custSel addSld modSld">
      <pc:chgData name="xiaochen li" userId="50b582a8adf77086" providerId="LiveId" clId="{2DCB8833-03DD-462D-BAEC-CDCBEB4BF051}" dt="2026-02-06T20:29:00.653" v="392" actId="20577"/>
      <pc:docMkLst>
        <pc:docMk/>
      </pc:docMkLst>
      <pc:sldChg chg="addSp delSp">
        <pc:chgData name="xiaochen li" userId="50b582a8adf77086" providerId="LiveId" clId="{2DCB8833-03DD-462D-BAEC-CDCBEB4BF051}" dt="2026-02-06T20:01:57.679" v="2" actId="478"/>
        <pc:sldMkLst>
          <pc:docMk/>
          <pc:sldMk cId="2985074771" sldId="275"/>
        </pc:sldMkLst>
      </pc:sldChg>
      <pc:sldChg chg="modNotesTx">
        <pc:chgData name="xiaochen li" userId="50b582a8adf77086" providerId="LiveId" clId="{2DCB8833-03DD-462D-BAEC-CDCBEB4BF051}" dt="2026-02-06T20:29:00.653" v="392" actId="20577"/>
        <pc:sldMkLst>
          <pc:docMk/>
          <pc:sldMk cId="2078028810" sldId="278"/>
        </pc:sldMkLst>
      </pc:sldChg>
      <pc:sldChg chg="addSp delSp modSp add mod">
        <pc:chgData name="xiaochen li" userId="50b582a8adf77086" providerId="LiveId" clId="{2DCB8833-03DD-462D-BAEC-CDCBEB4BF051}" dt="2026-02-06T20:03:15.055" v="37" actId="1076"/>
        <pc:sldMkLst>
          <pc:docMk/>
          <pc:sldMk cId="113471710" sldId="284"/>
        </pc:sldMkLst>
      </pc:sldChg>
    </pc:docChg>
  </pc:docChgLst>
  <pc:docChgLst>
    <pc:chgData name="xiaochen li" userId="50b582a8adf77086" providerId="LiveId" clId="{7BF898FD-EC71-43B2-95BF-1596FB7168DD}"/>
    <pc:docChg chg="undo custSel addSld delSld modSld sldOrd">
      <pc:chgData name="xiaochen li" userId="50b582a8adf77086" providerId="LiveId" clId="{7BF898FD-EC71-43B2-95BF-1596FB7168DD}" dt="2026-03-11T18:55:43.703" v="1937" actId="20577"/>
      <pc:docMkLst>
        <pc:docMk/>
      </pc:docMkLst>
      <pc:sldChg chg="addSp delSp modSp mod modNotesTx">
        <pc:chgData name="xiaochen li" userId="50b582a8adf77086" providerId="LiveId" clId="{7BF898FD-EC71-43B2-95BF-1596FB7168DD}" dt="2026-03-10T02:11:59.299" v="130" actId="1076"/>
        <pc:sldMkLst>
          <pc:docMk/>
          <pc:sldMk cId="2985074771" sldId="275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1774562086" sldId="276"/>
        </pc:sldMkLst>
      </pc:sldChg>
      <pc:sldChg chg="addSp delSp modSp add mod modNotesTx">
        <pc:chgData name="xiaochen li" userId="50b582a8adf77086" providerId="LiveId" clId="{7BF898FD-EC71-43B2-95BF-1596FB7168DD}" dt="2026-03-10T02:14:26.982" v="144" actId="14100"/>
        <pc:sldMkLst>
          <pc:docMk/>
          <pc:sldMk cId="3805859953" sldId="276"/>
        </pc:sldMkLst>
      </pc:sldChg>
      <pc:sldChg chg="addSp delSp modSp add mod">
        <pc:chgData name="xiaochen li" userId="50b582a8adf77086" providerId="LiveId" clId="{7BF898FD-EC71-43B2-95BF-1596FB7168DD}" dt="2026-03-10T02:17:18.841" v="169"/>
        <pc:sldMkLst>
          <pc:docMk/>
          <pc:sldMk cId="722146026" sldId="277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3220329123" sldId="277"/>
        </pc:sldMkLst>
      </pc:sldChg>
      <pc:sldChg chg="addSp delSp modSp add mod">
        <pc:chgData name="xiaochen li" userId="50b582a8adf77086" providerId="LiveId" clId="{7BF898FD-EC71-43B2-95BF-1596FB7168DD}" dt="2026-03-10T02:20:26.140" v="185" actId="14100"/>
        <pc:sldMkLst>
          <pc:docMk/>
          <pc:sldMk cId="689148630" sldId="278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2155030978" sldId="278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1857997047" sldId="279"/>
        </pc:sldMkLst>
      </pc:sldChg>
      <pc:sldChg chg="addSp modSp add mod">
        <pc:chgData name="xiaochen li" userId="50b582a8adf77086" providerId="LiveId" clId="{7BF898FD-EC71-43B2-95BF-1596FB7168DD}" dt="2026-03-10T02:31:30.979" v="225" actId="15"/>
        <pc:sldMkLst>
          <pc:docMk/>
          <pc:sldMk cId="3815393613" sldId="279"/>
        </pc:sldMkLst>
      </pc:sldChg>
      <pc:sldChg chg="modSp add mod">
        <pc:chgData name="xiaochen li" userId="50b582a8adf77086" providerId="LiveId" clId="{7BF898FD-EC71-43B2-95BF-1596FB7168DD}" dt="2026-03-10T16:19:00.234" v="238" actId="27636"/>
        <pc:sldMkLst>
          <pc:docMk/>
          <pc:sldMk cId="380042448" sldId="280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1332276772" sldId="280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426285149" sldId="281"/>
        </pc:sldMkLst>
      </pc:sldChg>
      <pc:sldChg chg="addSp delSp modSp add mod">
        <pc:chgData name="xiaochen li" userId="50b582a8adf77086" providerId="LiveId" clId="{7BF898FD-EC71-43B2-95BF-1596FB7168DD}" dt="2026-03-10T16:28:14.883" v="283" actId="1076"/>
        <pc:sldMkLst>
          <pc:docMk/>
          <pc:sldMk cId="4210421177" sldId="281"/>
        </pc:sldMkLst>
      </pc:sldChg>
      <pc:sldChg chg="modSp add del mod">
        <pc:chgData name="xiaochen li" userId="50b582a8adf77086" providerId="LiveId" clId="{7BF898FD-EC71-43B2-95BF-1596FB7168DD}" dt="2026-03-11T18:33:58.033" v="1807" actId="47"/>
        <pc:sldMkLst>
          <pc:docMk/>
          <pc:sldMk cId="3831764598" sldId="282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4228551924" sldId="282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1361813764" sldId="283"/>
        </pc:sldMkLst>
      </pc:sldChg>
      <pc:sldChg chg="addSp delSp modSp add mod">
        <pc:chgData name="xiaochen li" userId="50b582a8adf77086" providerId="LiveId" clId="{7BF898FD-EC71-43B2-95BF-1596FB7168DD}" dt="2026-03-10T16:59:08.115" v="417" actId="1076"/>
        <pc:sldMkLst>
          <pc:docMk/>
          <pc:sldMk cId="3943784920" sldId="283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2629327773" sldId="284"/>
        </pc:sldMkLst>
      </pc:sldChg>
      <pc:sldChg chg="addSp delSp modSp add mod">
        <pc:chgData name="xiaochen li" userId="50b582a8adf77086" providerId="LiveId" clId="{7BF898FD-EC71-43B2-95BF-1596FB7168DD}" dt="2026-03-10T17:00:12.551" v="439" actId="1076"/>
        <pc:sldMkLst>
          <pc:docMk/>
          <pc:sldMk cId="3004168355" sldId="284"/>
        </pc:sldMkLst>
      </pc:sldChg>
      <pc:sldChg chg="modSp add mod">
        <pc:chgData name="xiaochen li" userId="50b582a8adf77086" providerId="LiveId" clId="{7BF898FD-EC71-43B2-95BF-1596FB7168DD}" dt="2026-03-11T02:43:50.475" v="1281" actId="207"/>
        <pc:sldMkLst>
          <pc:docMk/>
          <pc:sldMk cId="678267862" sldId="285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3445318265" sldId="285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239043416" sldId="286"/>
        </pc:sldMkLst>
      </pc:sldChg>
      <pc:sldChg chg="modSp add mod">
        <pc:chgData name="xiaochen li" userId="50b582a8adf77086" providerId="LiveId" clId="{7BF898FD-EC71-43B2-95BF-1596FB7168DD}" dt="2026-03-10T17:01:15.371" v="446" actId="113"/>
        <pc:sldMkLst>
          <pc:docMk/>
          <pc:sldMk cId="3134207589" sldId="286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309347786" sldId="287"/>
        </pc:sldMkLst>
      </pc:sldChg>
      <pc:sldChg chg="modSp add mod">
        <pc:chgData name="xiaochen li" userId="50b582a8adf77086" providerId="LiveId" clId="{7BF898FD-EC71-43B2-95BF-1596FB7168DD}" dt="2026-03-11T02:44:00.628" v="1282" actId="207"/>
        <pc:sldMkLst>
          <pc:docMk/>
          <pc:sldMk cId="975261200" sldId="287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1411425021" sldId="288"/>
        </pc:sldMkLst>
      </pc:sldChg>
      <pc:sldChg chg="addSp modSp add mod">
        <pc:chgData name="xiaochen li" userId="50b582a8adf77086" providerId="LiveId" clId="{7BF898FD-EC71-43B2-95BF-1596FB7168DD}" dt="2026-03-10T17:24:52.664" v="604" actId="1076"/>
        <pc:sldMkLst>
          <pc:docMk/>
          <pc:sldMk cId="3277798992" sldId="288"/>
        </pc:sldMkLst>
      </pc:sldChg>
      <pc:sldChg chg="addSp delSp modSp add mod modNotesTx">
        <pc:chgData name="xiaochen li" userId="50b582a8adf77086" providerId="LiveId" clId="{7BF898FD-EC71-43B2-95BF-1596FB7168DD}" dt="2026-03-10T17:29:38.181" v="690" actId="20577"/>
        <pc:sldMkLst>
          <pc:docMk/>
          <pc:sldMk cId="2039430743" sldId="289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3543513778" sldId="289"/>
        </pc:sldMkLst>
      </pc:sldChg>
      <pc:sldChg chg="modSp add mod">
        <pc:chgData name="xiaochen li" userId="50b582a8adf77086" providerId="LiveId" clId="{7BF898FD-EC71-43B2-95BF-1596FB7168DD}" dt="2026-03-11T02:44:13.566" v="1283" actId="207"/>
        <pc:sldMkLst>
          <pc:docMk/>
          <pc:sldMk cId="1997337309" sldId="290"/>
        </pc:sldMkLst>
      </pc:sldChg>
      <pc:sldChg chg="add del">
        <pc:chgData name="xiaochen li" userId="50b582a8adf77086" providerId="LiveId" clId="{7BF898FD-EC71-43B2-95BF-1596FB7168DD}" dt="2026-03-10T17:28:27.311" v="629" actId="47"/>
        <pc:sldMkLst>
          <pc:docMk/>
          <pc:sldMk cId="2058710579" sldId="290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3620625235" sldId="290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2391935298" sldId="291"/>
        </pc:sldMkLst>
      </pc:sldChg>
      <pc:sldChg chg="modSp add mod">
        <pc:chgData name="xiaochen li" userId="50b582a8adf77086" providerId="LiveId" clId="{7BF898FD-EC71-43B2-95BF-1596FB7168DD}" dt="2026-03-11T02:44:18.391" v="1284" actId="207"/>
        <pc:sldMkLst>
          <pc:docMk/>
          <pc:sldMk cId="4064590668" sldId="291"/>
        </pc:sldMkLst>
      </pc:sldChg>
      <pc:sldChg chg="addSp modSp add mod">
        <pc:chgData name="xiaochen li" userId="50b582a8adf77086" providerId="LiveId" clId="{7BF898FD-EC71-43B2-95BF-1596FB7168DD}" dt="2026-03-11T02:44:30.985" v="1286" actId="207"/>
        <pc:sldMkLst>
          <pc:docMk/>
          <pc:sldMk cId="1205687514" sldId="292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3204941560" sldId="292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2529966272" sldId="293"/>
        </pc:sldMkLst>
      </pc:sldChg>
      <pc:sldChg chg="modSp add mod">
        <pc:chgData name="xiaochen li" userId="50b582a8adf77086" providerId="LiveId" clId="{7BF898FD-EC71-43B2-95BF-1596FB7168DD}" dt="2026-03-11T02:44:25.078" v="1285" actId="207"/>
        <pc:sldMkLst>
          <pc:docMk/>
          <pc:sldMk cId="4209790152" sldId="293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702303357" sldId="294"/>
        </pc:sldMkLst>
      </pc:sldChg>
      <pc:sldChg chg="delSp modSp add mod modNotesTx">
        <pc:chgData name="xiaochen li" userId="50b582a8adf77086" providerId="LiveId" clId="{7BF898FD-EC71-43B2-95BF-1596FB7168DD}" dt="2026-03-11T02:44:37.258" v="1287" actId="207"/>
        <pc:sldMkLst>
          <pc:docMk/>
          <pc:sldMk cId="1702240822" sldId="294"/>
        </pc:sldMkLst>
      </pc:sldChg>
      <pc:sldChg chg="addSp delSp modSp add mod modNotesTx">
        <pc:chgData name="xiaochen li" userId="50b582a8adf77086" providerId="LiveId" clId="{7BF898FD-EC71-43B2-95BF-1596FB7168DD}" dt="2026-03-10T17:51:45.135" v="821" actId="1076"/>
        <pc:sldMkLst>
          <pc:docMk/>
          <pc:sldMk cId="278649767" sldId="295"/>
        </pc:sldMkLst>
        <pc:spChg chg="mod">
          <ac:chgData name="xiaochen li" userId="50b582a8adf77086" providerId="LiveId" clId="{7BF898FD-EC71-43B2-95BF-1596FB7168DD}" dt="2026-03-10T17:51:45.135" v="821" actId="1076"/>
          <ac:spMkLst>
            <pc:docMk/>
            <pc:sldMk cId="278649767" sldId="295"/>
            <ac:spMk id="3" creationId="{F29AA846-96C8-34C1-CB5D-8667901E1FB2}"/>
          </ac:spMkLst>
        </pc:spChg>
        <pc:picChg chg="add mod">
          <ac:chgData name="xiaochen li" userId="50b582a8adf77086" providerId="LiveId" clId="{7BF898FD-EC71-43B2-95BF-1596FB7168DD}" dt="2026-03-10T17:51:44.709" v="820" actId="1076"/>
          <ac:picMkLst>
            <pc:docMk/>
            <pc:sldMk cId="278649767" sldId="295"/>
            <ac:picMk id="8" creationId="{90BC9825-4833-B654-6880-5B3AB337010C}"/>
          </ac:picMkLst>
        </pc:picChg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2572821709" sldId="295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439529151" sldId="296"/>
        </pc:sldMkLst>
      </pc:sldChg>
      <pc:sldChg chg="addSp delSp modSp add mod">
        <pc:chgData name="xiaochen li" userId="50b582a8adf77086" providerId="LiveId" clId="{7BF898FD-EC71-43B2-95BF-1596FB7168DD}" dt="2026-03-10T17:52:21.113" v="832" actId="1076"/>
        <pc:sldMkLst>
          <pc:docMk/>
          <pc:sldMk cId="1784910366" sldId="296"/>
        </pc:sldMkLst>
        <pc:picChg chg="add mod">
          <ac:chgData name="xiaochen li" userId="50b582a8adf77086" providerId="LiveId" clId="{7BF898FD-EC71-43B2-95BF-1596FB7168DD}" dt="2026-03-10T17:52:21.113" v="832" actId="1076"/>
          <ac:picMkLst>
            <pc:docMk/>
            <pc:sldMk cId="1784910366" sldId="296"/>
            <ac:picMk id="7" creationId="{4ACFBB55-8C15-794D-40BA-B1836234B9FA}"/>
          </ac:picMkLst>
        </pc:picChg>
      </pc:sldChg>
      <pc:sldChg chg="addSp delSp modSp add mod">
        <pc:chgData name="xiaochen li" userId="50b582a8adf77086" providerId="LiveId" clId="{7BF898FD-EC71-43B2-95BF-1596FB7168DD}" dt="2026-03-10T17:58:45.595" v="840" actId="21"/>
        <pc:sldMkLst>
          <pc:docMk/>
          <pc:sldMk cId="1028810270" sldId="297"/>
        </pc:sldMkLst>
        <pc:picChg chg="add mod">
          <ac:chgData name="xiaochen li" userId="50b582a8adf77086" providerId="LiveId" clId="{7BF898FD-EC71-43B2-95BF-1596FB7168DD}" dt="2026-03-10T17:55:56.886" v="838" actId="1076"/>
          <ac:picMkLst>
            <pc:docMk/>
            <pc:sldMk cId="1028810270" sldId="297"/>
            <ac:picMk id="6" creationId="{AA468AB6-BA56-66D3-1F76-77D56AB27A89}"/>
          </ac:picMkLst>
        </pc:picChg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3426055124" sldId="297"/>
        </pc:sldMkLst>
      </pc:sldChg>
      <pc:sldChg chg="addSp delSp modSp add mod">
        <pc:chgData name="xiaochen li" userId="50b582a8adf77086" providerId="LiveId" clId="{7BF898FD-EC71-43B2-95BF-1596FB7168DD}" dt="2026-03-10T18:00:18.477" v="856" actId="1076"/>
        <pc:sldMkLst>
          <pc:docMk/>
          <pc:sldMk cId="640633468" sldId="298"/>
        </pc:sldMkLst>
        <pc:spChg chg="add mod">
          <ac:chgData name="xiaochen li" userId="50b582a8adf77086" providerId="LiveId" clId="{7BF898FD-EC71-43B2-95BF-1596FB7168DD}" dt="2026-03-10T17:59:19.587" v="849" actId="2711"/>
          <ac:spMkLst>
            <pc:docMk/>
            <pc:sldMk cId="640633468" sldId="298"/>
            <ac:spMk id="8" creationId="{B550D72D-6595-8DC8-6C0C-50D18F3560CA}"/>
          </ac:spMkLst>
        </pc:spChg>
        <pc:picChg chg="add mod">
          <ac:chgData name="xiaochen li" userId="50b582a8adf77086" providerId="LiveId" clId="{7BF898FD-EC71-43B2-95BF-1596FB7168DD}" dt="2026-03-10T18:00:18.477" v="856" actId="1076"/>
          <ac:picMkLst>
            <pc:docMk/>
            <pc:sldMk cId="640633468" sldId="298"/>
            <ac:picMk id="9" creationId="{26FF52B6-6A94-9750-64A7-929483405449}"/>
          </ac:picMkLst>
        </pc:picChg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1529838782" sldId="298"/>
        </pc:sldMkLst>
      </pc:sldChg>
      <pc:sldChg chg="addSp delSp modSp add del mod">
        <pc:chgData name="xiaochen li" userId="50b582a8adf77086" providerId="LiveId" clId="{7BF898FD-EC71-43B2-95BF-1596FB7168DD}" dt="2026-03-11T02:32:34.530" v="1263" actId="47"/>
        <pc:sldMkLst>
          <pc:docMk/>
          <pc:sldMk cId="323026851" sldId="299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2025390920" sldId="299"/>
        </pc:sldMkLst>
      </pc:sldChg>
      <pc:sldChg chg="delSp modSp add del mod">
        <pc:chgData name="xiaochen li" userId="50b582a8adf77086" providerId="LiveId" clId="{7BF898FD-EC71-43B2-95BF-1596FB7168DD}" dt="2026-03-10T17:59:25.403" v="850" actId="47"/>
        <pc:sldMkLst>
          <pc:docMk/>
          <pc:sldMk cId="3390214249" sldId="299"/>
        </pc:sldMkLst>
      </pc:sldChg>
      <pc:sldChg chg="delSp add del mod">
        <pc:chgData name="xiaochen li" userId="50b582a8adf77086" providerId="LiveId" clId="{7BF898FD-EC71-43B2-95BF-1596FB7168DD}" dt="2026-03-11T01:51:44.757" v="898" actId="47"/>
        <pc:sldMkLst>
          <pc:docMk/>
          <pc:sldMk cId="2347892129" sldId="300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3481631397" sldId="300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2641116449" sldId="301"/>
        </pc:sldMkLst>
      </pc:sldChg>
      <pc:sldChg chg="addSp delSp modSp add mod">
        <pc:chgData name="xiaochen li" userId="50b582a8adf77086" providerId="LiveId" clId="{7BF898FD-EC71-43B2-95BF-1596FB7168DD}" dt="2026-03-11T02:32:19.775" v="1261"/>
        <pc:sldMkLst>
          <pc:docMk/>
          <pc:sldMk cId="3318376418" sldId="301"/>
        </pc:sldMkLst>
        <pc:spChg chg="mod">
          <ac:chgData name="xiaochen li" userId="50b582a8adf77086" providerId="LiveId" clId="{7BF898FD-EC71-43B2-95BF-1596FB7168DD}" dt="2026-03-11T02:32:19.775" v="1261"/>
          <ac:spMkLst>
            <pc:docMk/>
            <pc:sldMk cId="3318376418" sldId="301"/>
            <ac:spMk id="2" creationId="{2DBADE1F-DA3B-E8A5-855E-29EBC83D38F6}"/>
          </ac:spMkLst>
        </pc:spChg>
        <pc:spChg chg="mod">
          <ac:chgData name="xiaochen li" userId="50b582a8adf77086" providerId="LiveId" clId="{7BF898FD-EC71-43B2-95BF-1596FB7168DD}" dt="2026-03-11T02:13:14.138" v="994" actId="20577"/>
          <ac:spMkLst>
            <pc:docMk/>
            <pc:sldMk cId="3318376418" sldId="301"/>
            <ac:spMk id="8" creationId="{97E9448A-CE28-A9C9-96FC-5BA5760111AC}"/>
          </ac:spMkLst>
        </pc:spChg>
        <pc:spChg chg="add mod">
          <ac:chgData name="xiaochen li" userId="50b582a8adf77086" providerId="LiveId" clId="{7BF898FD-EC71-43B2-95BF-1596FB7168DD}" dt="2026-03-11T02:14:11.090" v="1002" actId="1076"/>
          <ac:spMkLst>
            <pc:docMk/>
            <pc:sldMk cId="3318376418" sldId="301"/>
            <ac:spMk id="17" creationId="{0D0C2AD6-B016-0F2B-EE6B-CDBCF6E732A1}"/>
          </ac:spMkLst>
        </pc:spChg>
        <pc:picChg chg="add mod">
          <ac:chgData name="xiaochen li" userId="50b582a8adf77086" providerId="LiveId" clId="{7BF898FD-EC71-43B2-95BF-1596FB7168DD}" dt="2026-03-11T02:14:07.101" v="1000" actId="1076"/>
          <ac:picMkLst>
            <pc:docMk/>
            <pc:sldMk cId="3318376418" sldId="301"/>
            <ac:picMk id="7" creationId="{33878FB0-0953-E049-D2A9-AD830EEFB6A3}"/>
          </ac:picMkLst>
        </pc:picChg>
        <pc:picChg chg="add mod">
          <ac:chgData name="xiaochen li" userId="50b582a8adf77086" providerId="LiveId" clId="{7BF898FD-EC71-43B2-95BF-1596FB7168DD}" dt="2026-03-11T02:14:08.478" v="1001" actId="1076"/>
          <ac:picMkLst>
            <pc:docMk/>
            <pc:sldMk cId="3318376418" sldId="301"/>
            <ac:picMk id="11" creationId="{E2F6E2DF-EB5C-4A67-4DE0-F57D3E67ABAE}"/>
          </ac:picMkLst>
        </pc:picChg>
      </pc:sldChg>
      <pc:sldChg chg="delSp modSp add mod">
        <pc:chgData name="xiaochen li" userId="50b582a8adf77086" providerId="LiveId" clId="{7BF898FD-EC71-43B2-95BF-1596FB7168DD}" dt="2026-03-11T02:33:38.858" v="1265"/>
        <pc:sldMkLst>
          <pc:docMk/>
          <pc:sldMk cId="714519064" sldId="302"/>
        </pc:sldMkLst>
        <pc:spChg chg="mod">
          <ac:chgData name="xiaochen li" userId="50b582a8adf77086" providerId="LiveId" clId="{7BF898FD-EC71-43B2-95BF-1596FB7168DD}" dt="2026-03-11T02:33:38.858" v="1265"/>
          <ac:spMkLst>
            <pc:docMk/>
            <pc:sldMk cId="714519064" sldId="302"/>
            <ac:spMk id="2" creationId="{E72F74DD-A4B4-F7A4-6A89-5AF1A11452B9}"/>
          </ac:spMkLst>
        </pc:spChg>
        <pc:spChg chg="mod">
          <ac:chgData name="xiaochen li" userId="50b582a8adf77086" providerId="LiveId" clId="{7BF898FD-EC71-43B2-95BF-1596FB7168DD}" dt="2026-03-11T01:53:28.622" v="919"/>
          <ac:spMkLst>
            <pc:docMk/>
            <pc:sldMk cId="714519064" sldId="302"/>
            <ac:spMk id="8" creationId="{C2BB790F-D51B-D465-0FE1-B68888E8A641}"/>
          </ac:spMkLst>
        </pc:spChg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3124176489" sldId="302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388812590" sldId="303"/>
        </pc:sldMkLst>
      </pc:sldChg>
      <pc:sldChg chg="addSp modSp add mod">
        <pc:chgData name="xiaochen li" userId="50b582a8adf77086" providerId="LiveId" clId="{7BF898FD-EC71-43B2-95BF-1596FB7168DD}" dt="2026-03-11T14:33:02.834" v="1445"/>
        <pc:sldMkLst>
          <pc:docMk/>
          <pc:sldMk cId="3861758395" sldId="303"/>
        </pc:sldMkLst>
        <pc:spChg chg="mod">
          <ac:chgData name="xiaochen li" userId="50b582a8adf77086" providerId="LiveId" clId="{7BF898FD-EC71-43B2-95BF-1596FB7168DD}" dt="2026-03-11T14:33:02.834" v="1445"/>
          <ac:spMkLst>
            <pc:docMk/>
            <pc:sldMk cId="3861758395" sldId="303"/>
            <ac:spMk id="2" creationId="{F6DD992E-7233-ABB0-DF3F-F4B137C8ED07}"/>
          </ac:spMkLst>
        </pc:spChg>
        <pc:spChg chg="mod">
          <ac:chgData name="xiaochen li" userId="50b582a8adf77086" providerId="LiveId" clId="{7BF898FD-EC71-43B2-95BF-1596FB7168DD}" dt="2026-03-11T01:59:43.890" v="942"/>
          <ac:spMkLst>
            <pc:docMk/>
            <pc:sldMk cId="3861758395" sldId="303"/>
            <ac:spMk id="8" creationId="{1336605D-5B6F-8D23-91AD-317C43A332FA}"/>
          </ac:spMkLst>
        </pc:spChg>
        <pc:picChg chg="add mod">
          <ac:chgData name="xiaochen li" userId="50b582a8adf77086" providerId="LiveId" clId="{7BF898FD-EC71-43B2-95BF-1596FB7168DD}" dt="2026-03-11T01:59:45.696" v="943" actId="1076"/>
          <ac:picMkLst>
            <pc:docMk/>
            <pc:sldMk cId="3861758395" sldId="303"/>
            <ac:picMk id="5" creationId="{2C82C724-C778-6A49-F802-197179BB1F15}"/>
          </ac:picMkLst>
        </pc:picChg>
        <pc:picChg chg="add mod">
          <ac:chgData name="xiaochen li" userId="50b582a8adf77086" providerId="LiveId" clId="{7BF898FD-EC71-43B2-95BF-1596FB7168DD}" dt="2026-03-11T01:59:57.615" v="945" actId="1076"/>
          <ac:picMkLst>
            <pc:docMk/>
            <pc:sldMk cId="3861758395" sldId="303"/>
            <ac:picMk id="7" creationId="{81ECBA5A-E710-3DD3-DCBA-95DA318FA594}"/>
          </ac:picMkLst>
        </pc:picChg>
      </pc:sldChg>
      <pc:sldChg chg="addSp delSp modSp add mod">
        <pc:chgData name="xiaochen li" userId="50b582a8adf77086" providerId="LiveId" clId="{7BF898FD-EC71-43B2-95BF-1596FB7168DD}" dt="2026-03-11T14:33:04.880" v="1446"/>
        <pc:sldMkLst>
          <pc:docMk/>
          <pc:sldMk cId="1873389744" sldId="304"/>
        </pc:sldMkLst>
        <pc:spChg chg="mod">
          <ac:chgData name="xiaochen li" userId="50b582a8adf77086" providerId="LiveId" clId="{7BF898FD-EC71-43B2-95BF-1596FB7168DD}" dt="2026-03-11T14:33:04.880" v="1446"/>
          <ac:spMkLst>
            <pc:docMk/>
            <pc:sldMk cId="1873389744" sldId="304"/>
            <ac:spMk id="2" creationId="{ACD2A77F-8C83-5617-3EAB-DD07FE67A3E8}"/>
          </ac:spMkLst>
        </pc:spChg>
        <pc:spChg chg="mod">
          <ac:chgData name="xiaochen li" userId="50b582a8adf77086" providerId="LiveId" clId="{7BF898FD-EC71-43B2-95BF-1596FB7168DD}" dt="2026-03-11T02:00:39.781" v="951"/>
          <ac:spMkLst>
            <pc:docMk/>
            <pc:sldMk cId="1873389744" sldId="304"/>
            <ac:spMk id="8" creationId="{D21D8C82-5438-161A-7D36-8A7B8FE0F1D4}"/>
          </ac:spMkLst>
        </pc:spChg>
        <pc:spChg chg="add mod">
          <ac:chgData name="xiaochen li" userId="50b582a8adf77086" providerId="LiveId" clId="{7BF898FD-EC71-43B2-95BF-1596FB7168DD}" dt="2026-03-11T02:01:18.472" v="965" actId="1076"/>
          <ac:spMkLst>
            <pc:docMk/>
            <pc:sldMk cId="1873389744" sldId="304"/>
            <ac:spMk id="12" creationId="{25DC8868-22D3-E0AF-F925-B1456C14C9C1}"/>
          </ac:spMkLst>
        </pc:spChg>
        <pc:picChg chg="add mod">
          <ac:chgData name="xiaochen li" userId="50b582a8adf77086" providerId="LiveId" clId="{7BF898FD-EC71-43B2-95BF-1596FB7168DD}" dt="2026-03-11T02:00:52.464" v="956" actId="1076"/>
          <ac:picMkLst>
            <pc:docMk/>
            <pc:sldMk cId="1873389744" sldId="304"/>
            <ac:picMk id="6" creationId="{790A3847-C467-03F5-83C8-4E8E3F831BC0}"/>
          </ac:picMkLst>
        </pc:picChg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3316048544" sldId="304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398532182" sldId="305"/>
        </pc:sldMkLst>
      </pc:sldChg>
      <pc:sldChg chg="modSp add">
        <pc:chgData name="xiaochen li" userId="50b582a8adf77086" providerId="LiveId" clId="{7BF898FD-EC71-43B2-95BF-1596FB7168DD}" dt="2026-03-11T02:32:24.834" v="1262"/>
        <pc:sldMkLst>
          <pc:docMk/>
          <pc:sldMk cId="1027802366" sldId="305"/>
        </pc:sldMkLst>
        <pc:spChg chg="mod">
          <ac:chgData name="xiaochen li" userId="50b582a8adf77086" providerId="LiveId" clId="{7BF898FD-EC71-43B2-95BF-1596FB7168DD}" dt="2026-03-11T02:32:24.834" v="1262"/>
          <ac:spMkLst>
            <pc:docMk/>
            <pc:sldMk cId="1027802366" sldId="305"/>
            <ac:spMk id="2" creationId="{E03BDF9A-06C1-9465-9E76-03BB14B6B49B}"/>
          </ac:spMkLst>
        </pc:spChg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2019750376" sldId="306"/>
        </pc:sldMkLst>
      </pc:sldChg>
      <pc:sldChg chg="addSp delSp modSp add mod">
        <pc:chgData name="xiaochen li" userId="50b582a8adf77086" providerId="LiveId" clId="{7BF898FD-EC71-43B2-95BF-1596FB7168DD}" dt="2026-03-11T02:32:15.125" v="1260"/>
        <pc:sldMkLst>
          <pc:docMk/>
          <pc:sldMk cId="2285715880" sldId="306"/>
        </pc:sldMkLst>
        <pc:spChg chg="mod">
          <ac:chgData name="xiaochen li" userId="50b582a8adf77086" providerId="LiveId" clId="{7BF898FD-EC71-43B2-95BF-1596FB7168DD}" dt="2026-03-11T02:32:15.125" v="1260"/>
          <ac:spMkLst>
            <pc:docMk/>
            <pc:sldMk cId="2285715880" sldId="306"/>
            <ac:spMk id="2" creationId="{F777EB39-1993-48E7-C692-A76DD6814D87}"/>
          </ac:spMkLst>
        </pc:spChg>
        <pc:spChg chg="mod">
          <ac:chgData name="xiaochen li" userId="50b582a8adf77086" providerId="LiveId" clId="{7BF898FD-EC71-43B2-95BF-1596FB7168DD}" dt="2026-03-11T02:14:55.560" v="1017"/>
          <ac:spMkLst>
            <pc:docMk/>
            <pc:sldMk cId="2285715880" sldId="306"/>
            <ac:spMk id="8" creationId="{DDE91516-1787-E97D-5733-8DC765A764E4}"/>
          </ac:spMkLst>
        </pc:spChg>
        <pc:picChg chg="add mod">
          <ac:chgData name="xiaochen li" userId="50b582a8adf77086" providerId="LiveId" clId="{7BF898FD-EC71-43B2-95BF-1596FB7168DD}" dt="2026-03-11T02:15:05.715" v="1019" actId="1076"/>
          <ac:picMkLst>
            <pc:docMk/>
            <pc:sldMk cId="2285715880" sldId="306"/>
            <ac:picMk id="5" creationId="{BC54B9F4-1D38-5BE4-5183-70C12A219392}"/>
          </ac:picMkLst>
        </pc:picChg>
        <pc:picChg chg="add mod">
          <ac:chgData name="xiaochen li" userId="50b582a8adf77086" providerId="LiveId" clId="{7BF898FD-EC71-43B2-95BF-1596FB7168DD}" dt="2026-03-11T02:15:17.865" v="1023" actId="1076"/>
          <ac:picMkLst>
            <pc:docMk/>
            <pc:sldMk cId="2285715880" sldId="306"/>
            <ac:picMk id="9" creationId="{171808EC-1945-CA06-B48D-16E18EE2D03A}"/>
          </ac:picMkLst>
        </pc:picChg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1170728818" sldId="307"/>
        </pc:sldMkLst>
      </pc:sldChg>
      <pc:sldChg chg="addSp delSp modSp add mod ord">
        <pc:chgData name="xiaochen li" userId="50b582a8adf77086" providerId="LiveId" clId="{7BF898FD-EC71-43B2-95BF-1596FB7168DD}" dt="2026-03-11T02:32:05.736" v="1259"/>
        <pc:sldMkLst>
          <pc:docMk/>
          <pc:sldMk cId="3079309417" sldId="307"/>
        </pc:sldMkLst>
        <pc:spChg chg="mod">
          <ac:chgData name="xiaochen li" userId="50b582a8adf77086" providerId="LiveId" clId="{7BF898FD-EC71-43B2-95BF-1596FB7168DD}" dt="2026-03-11T02:32:05.736" v="1259"/>
          <ac:spMkLst>
            <pc:docMk/>
            <pc:sldMk cId="3079309417" sldId="307"/>
            <ac:spMk id="2" creationId="{B0983122-B72A-2BA5-5D41-B505821876B1}"/>
          </ac:spMkLst>
        </pc:spChg>
        <pc:spChg chg="mod">
          <ac:chgData name="xiaochen li" userId="50b582a8adf77086" providerId="LiveId" clId="{7BF898FD-EC71-43B2-95BF-1596FB7168DD}" dt="2026-03-11T02:16:21.908" v="1038"/>
          <ac:spMkLst>
            <pc:docMk/>
            <pc:sldMk cId="3079309417" sldId="307"/>
            <ac:spMk id="8" creationId="{3EACBB6B-B2FE-6D07-F335-FA8571D4F2E1}"/>
          </ac:spMkLst>
        </pc:spChg>
        <pc:spChg chg="add mod">
          <ac:chgData name="xiaochen li" userId="50b582a8adf77086" providerId="LiveId" clId="{7BF898FD-EC71-43B2-95BF-1596FB7168DD}" dt="2026-03-11T02:17:56.747" v="1059" actId="1076"/>
          <ac:spMkLst>
            <pc:docMk/>
            <pc:sldMk cId="3079309417" sldId="307"/>
            <ac:spMk id="12" creationId="{3E62C5C2-3D24-92CD-7C44-5BA58581B606}"/>
          </ac:spMkLst>
        </pc:spChg>
        <pc:picChg chg="mod">
          <ac:chgData name="xiaochen li" userId="50b582a8adf77086" providerId="LiveId" clId="{7BF898FD-EC71-43B2-95BF-1596FB7168DD}" dt="2026-03-11T02:16:12.924" v="1033" actId="1076"/>
          <ac:picMkLst>
            <pc:docMk/>
            <pc:sldMk cId="3079309417" sldId="307"/>
            <ac:picMk id="11" creationId="{2818FC8C-8F34-C5E7-AE25-2FADD58B0FAB}"/>
          </ac:picMkLst>
        </pc:picChg>
      </pc:sldChg>
      <pc:sldChg chg="addSp delSp modSp add mod">
        <pc:chgData name="xiaochen li" userId="50b582a8adf77086" providerId="LiveId" clId="{7BF898FD-EC71-43B2-95BF-1596FB7168DD}" dt="2026-03-11T02:32:02.736" v="1258"/>
        <pc:sldMkLst>
          <pc:docMk/>
          <pc:sldMk cId="1760987351" sldId="308"/>
        </pc:sldMkLst>
        <pc:spChg chg="mod">
          <ac:chgData name="xiaochen li" userId="50b582a8adf77086" providerId="LiveId" clId="{7BF898FD-EC71-43B2-95BF-1596FB7168DD}" dt="2026-03-11T02:32:02.736" v="1258"/>
          <ac:spMkLst>
            <pc:docMk/>
            <pc:sldMk cId="1760987351" sldId="308"/>
            <ac:spMk id="2" creationId="{B9024404-5F23-1F64-3206-B3FB6651980F}"/>
          </ac:spMkLst>
        </pc:spChg>
        <pc:spChg chg="mod">
          <ac:chgData name="xiaochen li" userId="50b582a8adf77086" providerId="LiveId" clId="{7BF898FD-EC71-43B2-95BF-1596FB7168DD}" dt="2026-03-11T02:21:04.475" v="1104" actId="20577"/>
          <ac:spMkLst>
            <pc:docMk/>
            <pc:sldMk cId="1760987351" sldId="308"/>
            <ac:spMk id="8" creationId="{E26D04D2-ED76-E19C-92FF-3B2F1B38D295}"/>
          </ac:spMkLst>
        </pc:spChg>
        <pc:picChg chg="add mod">
          <ac:chgData name="xiaochen li" userId="50b582a8adf77086" providerId="LiveId" clId="{7BF898FD-EC71-43B2-95BF-1596FB7168DD}" dt="2026-03-11T02:19:50.821" v="1064" actId="1076"/>
          <ac:picMkLst>
            <pc:docMk/>
            <pc:sldMk cId="1760987351" sldId="308"/>
            <ac:picMk id="5" creationId="{5995FC9C-0D27-A0FC-F2EF-1B366C83B3F1}"/>
          </ac:picMkLst>
        </pc:picChg>
        <pc:picChg chg="add mod">
          <ac:chgData name="xiaochen li" userId="50b582a8adf77086" providerId="LiveId" clId="{7BF898FD-EC71-43B2-95BF-1596FB7168DD}" dt="2026-03-11T02:20:05.423" v="1066" actId="1076"/>
          <ac:picMkLst>
            <pc:docMk/>
            <pc:sldMk cId="1760987351" sldId="308"/>
            <ac:picMk id="7" creationId="{4EE32454-1263-847B-B14A-E3AD8889CE86}"/>
          </ac:picMkLst>
        </pc:picChg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2232354332" sldId="308"/>
        </pc:sldMkLst>
      </pc:sldChg>
      <pc:sldChg chg="addSp delSp modSp add mod">
        <pc:chgData name="xiaochen li" userId="50b582a8adf77086" providerId="LiveId" clId="{7BF898FD-EC71-43B2-95BF-1596FB7168DD}" dt="2026-03-11T02:31:59.060" v="1257"/>
        <pc:sldMkLst>
          <pc:docMk/>
          <pc:sldMk cId="487241883" sldId="309"/>
        </pc:sldMkLst>
        <pc:spChg chg="mod">
          <ac:chgData name="xiaochen li" userId="50b582a8adf77086" providerId="LiveId" clId="{7BF898FD-EC71-43B2-95BF-1596FB7168DD}" dt="2026-03-11T02:31:59.060" v="1257"/>
          <ac:spMkLst>
            <pc:docMk/>
            <pc:sldMk cId="487241883" sldId="309"/>
            <ac:spMk id="2" creationId="{C4ABCA07-2D19-B0D9-5916-B047B8F1530B}"/>
          </ac:spMkLst>
        </pc:spChg>
        <pc:picChg chg="add del">
          <ac:chgData name="xiaochen li" userId="50b582a8adf77086" providerId="LiveId" clId="{7BF898FD-EC71-43B2-95BF-1596FB7168DD}" dt="2026-03-11T02:21:25.552" v="1108" actId="478"/>
          <ac:picMkLst>
            <pc:docMk/>
            <pc:sldMk cId="487241883" sldId="309"/>
            <ac:picMk id="5" creationId="{9DDC4B47-3EB7-BF50-9288-F7823A280A28}"/>
          </ac:picMkLst>
        </pc:picChg>
        <pc:picChg chg="add mod">
          <ac:chgData name="xiaochen li" userId="50b582a8adf77086" providerId="LiveId" clId="{7BF898FD-EC71-43B2-95BF-1596FB7168DD}" dt="2026-03-11T02:22:55.504" v="1110" actId="1076"/>
          <ac:picMkLst>
            <pc:docMk/>
            <pc:sldMk cId="487241883" sldId="309"/>
            <ac:picMk id="6" creationId="{984CDC03-C681-B3F9-26CE-3D233C919D24}"/>
          </ac:picMkLst>
        </pc:picChg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656872317" sldId="309"/>
        </pc:sldMkLst>
      </pc:sldChg>
      <pc:sldChg chg="addSp delSp modSp add mod ord">
        <pc:chgData name="xiaochen li" userId="50b582a8adf77086" providerId="LiveId" clId="{7BF898FD-EC71-43B2-95BF-1596FB7168DD}" dt="2026-03-11T02:31:53.345" v="1256"/>
        <pc:sldMkLst>
          <pc:docMk/>
          <pc:sldMk cId="825716424" sldId="310"/>
        </pc:sldMkLst>
        <pc:spChg chg="mod">
          <ac:chgData name="xiaochen li" userId="50b582a8adf77086" providerId="LiveId" clId="{7BF898FD-EC71-43B2-95BF-1596FB7168DD}" dt="2026-03-11T02:31:53.345" v="1256"/>
          <ac:spMkLst>
            <pc:docMk/>
            <pc:sldMk cId="825716424" sldId="310"/>
            <ac:spMk id="2" creationId="{032C30DF-A7C9-9D5D-2A63-EFCE3137C938}"/>
          </ac:spMkLst>
        </pc:spChg>
        <pc:spChg chg="mod">
          <ac:chgData name="xiaochen li" userId="50b582a8adf77086" providerId="LiveId" clId="{7BF898FD-EC71-43B2-95BF-1596FB7168DD}" dt="2026-03-11T02:24:41.828" v="1118"/>
          <ac:spMkLst>
            <pc:docMk/>
            <pc:sldMk cId="825716424" sldId="310"/>
            <ac:spMk id="8" creationId="{414E9190-5E3A-C27F-725D-CA3FF001FC80}"/>
          </ac:spMkLst>
        </pc:spChg>
        <pc:picChg chg="add mod">
          <ac:chgData name="xiaochen li" userId="50b582a8adf77086" providerId="LiveId" clId="{7BF898FD-EC71-43B2-95BF-1596FB7168DD}" dt="2026-03-11T02:25:04.763" v="1120" actId="1076"/>
          <ac:picMkLst>
            <pc:docMk/>
            <pc:sldMk cId="825716424" sldId="310"/>
            <ac:picMk id="5" creationId="{EF530C43-6944-1C8E-5EE7-FBA1941C8287}"/>
          </ac:picMkLst>
        </pc:picChg>
      </pc:sldChg>
      <pc:sldChg chg="addSp delSp modSp add mod">
        <pc:chgData name="xiaochen li" userId="50b582a8adf77086" providerId="LiveId" clId="{7BF898FD-EC71-43B2-95BF-1596FB7168DD}" dt="2026-03-11T02:31:50.143" v="1255"/>
        <pc:sldMkLst>
          <pc:docMk/>
          <pc:sldMk cId="3713462363" sldId="311"/>
        </pc:sldMkLst>
        <pc:spChg chg="mod">
          <ac:chgData name="xiaochen li" userId="50b582a8adf77086" providerId="LiveId" clId="{7BF898FD-EC71-43B2-95BF-1596FB7168DD}" dt="2026-03-11T02:31:50.143" v="1255"/>
          <ac:spMkLst>
            <pc:docMk/>
            <pc:sldMk cId="3713462363" sldId="311"/>
            <ac:spMk id="2" creationId="{734F7677-5267-A665-BFAB-5C4599C0F768}"/>
          </ac:spMkLst>
        </pc:spChg>
        <pc:spChg chg="mod">
          <ac:chgData name="xiaochen li" userId="50b582a8adf77086" providerId="LiveId" clId="{7BF898FD-EC71-43B2-95BF-1596FB7168DD}" dt="2026-03-11T02:26:10.777" v="1124"/>
          <ac:spMkLst>
            <pc:docMk/>
            <pc:sldMk cId="3713462363" sldId="311"/>
            <ac:spMk id="8" creationId="{0DEEB385-294F-7D1E-49BD-884132928F45}"/>
          </ac:spMkLst>
        </pc:spChg>
        <pc:picChg chg="add mod">
          <ac:chgData name="xiaochen li" userId="50b582a8adf77086" providerId="LiveId" clId="{7BF898FD-EC71-43B2-95BF-1596FB7168DD}" dt="2026-03-11T02:26:26.531" v="1128" actId="1076"/>
          <ac:picMkLst>
            <pc:docMk/>
            <pc:sldMk cId="3713462363" sldId="311"/>
            <ac:picMk id="6" creationId="{6E5055F7-940B-2860-73F4-41C6F56A9D73}"/>
          </ac:picMkLst>
        </pc:picChg>
        <pc:picChg chg="add mod">
          <ac:chgData name="xiaochen li" userId="50b582a8adf77086" providerId="LiveId" clId="{7BF898FD-EC71-43B2-95BF-1596FB7168DD}" dt="2026-03-11T02:26:35.607" v="1130" actId="1076"/>
          <ac:picMkLst>
            <pc:docMk/>
            <pc:sldMk cId="3713462363" sldId="311"/>
            <ac:picMk id="9" creationId="{F9D846E6-F2B0-0043-3B8B-B2D852F083F5}"/>
          </ac:picMkLst>
        </pc:picChg>
      </pc:sldChg>
      <pc:sldChg chg="delSp modSp add mod">
        <pc:chgData name="xiaochen li" userId="50b582a8adf77086" providerId="LiveId" clId="{7BF898FD-EC71-43B2-95BF-1596FB7168DD}" dt="2026-03-11T02:31:43.233" v="1253"/>
        <pc:sldMkLst>
          <pc:docMk/>
          <pc:sldMk cId="817567394" sldId="312"/>
        </pc:sldMkLst>
        <pc:spChg chg="mod">
          <ac:chgData name="xiaochen li" userId="50b582a8adf77086" providerId="LiveId" clId="{7BF898FD-EC71-43B2-95BF-1596FB7168DD}" dt="2026-03-11T02:31:43.233" v="1253"/>
          <ac:spMkLst>
            <pc:docMk/>
            <pc:sldMk cId="817567394" sldId="312"/>
            <ac:spMk id="2" creationId="{36B80823-CC49-0242-A097-AEFD670C8FC1}"/>
          </ac:spMkLst>
        </pc:spChg>
        <pc:spChg chg="mod">
          <ac:chgData name="xiaochen li" userId="50b582a8adf77086" providerId="LiveId" clId="{7BF898FD-EC71-43B2-95BF-1596FB7168DD}" dt="2026-03-11T02:31:12.008" v="1251" actId="20577"/>
          <ac:spMkLst>
            <pc:docMk/>
            <pc:sldMk cId="817567394" sldId="312"/>
            <ac:spMk id="8" creationId="{EBE3943F-CA72-54FB-BE06-4076E92C3E68}"/>
          </ac:spMkLst>
        </pc:spChg>
      </pc:sldChg>
      <pc:sldChg chg="addSp modSp add mod ord">
        <pc:chgData name="xiaochen li" userId="50b582a8adf77086" providerId="LiveId" clId="{7BF898FD-EC71-43B2-95BF-1596FB7168DD}" dt="2026-03-11T14:21:17.853" v="1337" actId="1076"/>
        <pc:sldMkLst>
          <pc:docMk/>
          <pc:sldMk cId="892270712" sldId="313"/>
        </pc:sldMkLst>
        <pc:spChg chg="mod">
          <ac:chgData name="xiaochen li" userId="50b582a8adf77086" providerId="LiveId" clId="{7BF898FD-EC71-43B2-95BF-1596FB7168DD}" dt="2026-03-11T02:34:32.880" v="1271"/>
          <ac:spMkLst>
            <pc:docMk/>
            <pc:sldMk cId="892270712" sldId="313"/>
            <ac:spMk id="2" creationId="{A6A6F5A8-1DF4-6EF4-0FDF-A3994B24E679}"/>
          </ac:spMkLst>
        </pc:spChg>
        <pc:spChg chg="mod">
          <ac:chgData name="xiaochen li" userId="50b582a8adf77086" providerId="LiveId" clId="{7BF898FD-EC71-43B2-95BF-1596FB7168DD}" dt="2026-03-11T14:21:17.853" v="1337" actId="1076"/>
          <ac:spMkLst>
            <pc:docMk/>
            <pc:sldMk cId="892270712" sldId="313"/>
            <ac:spMk id="4" creationId="{6CBBDBFB-717C-40B3-180B-1E2F00766D0D}"/>
          </ac:spMkLst>
        </pc:spChg>
        <pc:spChg chg="add mod">
          <ac:chgData name="xiaochen li" userId="50b582a8adf77086" providerId="LiveId" clId="{7BF898FD-EC71-43B2-95BF-1596FB7168DD}" dt="2026-03-11T14:21:06.629" v="1332" actId="1076"/>
          <ac:spMkLst>
            <pc:docMk/>
            <pc:sldMk cId="892270712" sldId="313"/>
            <ac:spMk id="6" creationId="{75C2FA4A-3355-089D-AECA-DFAF6B669AE2}"/>
          </ac:spMkLst>
        </pc:spChg>
        <pc:spChg chg="mod">
          <ac:chgData name="xiaochen li" userId="50b582a8adf77086" providerId="LiveId" clId="{7BF898FD-EC71-43B2-95BF-1596FB7168DD}" dt="2026-03-11T14:21:14.128" v="1335" actId="12"/>
          <ac:spMkLst>
            <pc:docMk/>
            <pc:sldMk cId="892270712" sldId="313"/>
            <ac:spMk id="8" creationId="{91325F9A-BF3D-F1B1-5EE7-A6AD31795D2A}"/>
          </ac:spMkLst>
        </pc:spChg>
        <pc:spChg chg="mod">
          <ac:chgData name="xiaochen li" userId="50b582a8adf77086" providerId="LiveId" clId="{7BF898FD-EC71-43B2-95BF-1596FB7168DD}" dt="2026-03-11T14:20:59.559" v="1329" actId="1076"/>
          <ac:spMkLst>
            <pc:docMk/>
            <pc:sldMk cId="892270712" sldId="313"/>
            <ac:spMk id="14" creationId="{B37B9D2D-D039-4399-2780-11C4725DB7C8}"/>
          </ac:spMkLst>
        </pc:spChg>
        <pc:picChg chg="add mod">
          <ac:chgData name="xiaochen li" userId="50b582a8adf77086" providerId="LiveId" clId="{7BF898FD-EC71-43B2-95BF-1596FB7168DD}" dt="2026-03-11T14:21:17.086" v="1336" actId="1076"/>
          <ac:picMkLst>
            <pc:docMk/>
            <pc:sldMk cId="892270712" sldId="313"/>
            <ac:picMk id="5" creationId="{DA8C75B3-38D3-ACD9-EC94-8DFEBD2C20B0}"/>
          </ac:picMkLst>
        </pc:picChg>
        <pc:picChg chg="mod">
          <ac:chgData name="xiaochen li" userId="50b582a8adf77086" providerId="LiveId" clId="{7BF898FD-EC71-43B2-95BF-1596FB7168DD}" dt="2026-03-11T14:20:54.341" v="1327" actId="1076"/>
          <ac:picMkLst>
            <pc:docMk/>
            <pc:sldMk cId="892270712" sldId="313"/>
            <ac:picMk id="10" creationId="{E532CB51-51AB-9B8F-3D68-79CBD12D25D3}"/>
          </ac:picMkLst>
        </pc:picChg>
        <pc:picChg chg="mod">
          <ac:chgData name="xiaochen li" userId="50b582a8adf77086" providerId="LiveId" clId="{7BF898FD-EC71-43B2-95BF-1596FB7168DD}" dt="2026-03-11T14:20:56.182" v="1328" actId="1076"/>
          <ac:picMkLst>
            <pc:docMk/>
            <pc:sldMk cId="892270712" sldId="313"/>
            <ac:picMk id="12" creationId="{5630B7E3-A5F5-282B-B8C8-D1AAE1F714C3}"/>
          </ac:picMkLst>
        </pc:picChg>
      </pc:sldChg>
      <pc:sldChg chg="addSp delSp modSp add mod">
        <pc:chgData name="xiaochen li" userId="50b582a8adf77086" providerId="LiveId" clId="{7BF898FD-EC71-43B2-95BF-1596FB7168DD}" dt="2026-03-11T14:22:39.744" v="1356" actId="1076"/>
        <pc:sldMkLst>
          <pc:docMk/>
          <pc:sldMk cId="3657001686" sldId="314"/>
        </pc:sldMkLst>
        <pc:picChg chg="add mod modCrop">
          <ac:chgData name="xiaochen li" userId="50b582a8adf77086" providerId="LiveId" clId="{7BF898FD-EC71-43B2-95BF-1596FB7168DD}" dt="2026-03-11T14:22:38.056" v="1355" actId="14100"/>
          <ac:picMkLst>
            <pc:docMk/>
            <pc:sldMk cId="3657001686" sldId="314"/>
            <ac:picMk id="7" creationId="{58DA30C1-3C36-EED4-922E-6FD62219769B}"/>
          </ac:picMkLst>
        </pc:picChg>
        <pc:picChg chg="add mod ord">
          <ac:chgData name="xiaochen li" userId="50b582a8adf77086" providerId="LiveId" clId="{7BF898FD-EC71-43B2-95BF-1596FB7168DD}" dt="2026-03-11T14:22:39.744" v="1356" actId="1076"/>
          <ac:picMkLst>
            <pc:docMk/>
            <pc:sldMk cId="3657001686" sldId="314"/>
            <ac:picMk id="15" creationId="{2FC2470A-9E47-4D04-7030-158D8558C7F6}"/>
          </ac:picMkLst>
        </pc:picChg>
      </pc:sldChg>
      <pc:sldChg chg="add del setBg">
        <pc:chgData name="xiaochen li" userId="50b582a8adf77086" providerId="LiveId" clId="{7BF898FD-EC71-43B2-95BF-1596FB7168DD}" dt="2026-03-11T14:19:48.987" v="1314"/>
        <pc:sldMkLst>
          <pc:docMk/>
          <pc:sldMk cId="1178610778" sldId="315"/>
        </pc:sldMkLst>
      </pc:sldChg>
      <pc:sldChg chg="addSp delSp add mod">
        <pc:chgData name="xiaochen li" userId="50b582a8adf77086" providerId="LiveId" clId="{7BF898FD-EC71-43B2-95BF-1596FB7168DD}" dt="2026-03-11T14:23:02.237" v="1360" actId="22"/>
        <pc:sldMkLst>
          <pc:docMk/>
          <pc:sldMk cId="2877442302" sldId="315"/>
        </pc:sldMkLst>
        <pc:picChg chg="add">
          <ac:chgData name="xiaochen li" userId="50b582a8adf77086" providerId="LiveId" clId="{7BF898FD-EC71-43B2-95BF-1596FB7168DD}" dt="2026-03-11T14:23:02.237" v="1360" actId="22"/>
          <ac:picMkLst>
            <pc:docMk/>
            <pc:sldMk cId="2877442302" sldId="315"/>
            <ac:picMk id="5" creationId="{17835C6F-C4FE-11D8-25A1-CCCF283184C7}"/>
          </ac:picMkLst>
        </pc:picChg>
      </pc:sldChg>
      <pc:sldChg chg="addSp delSp add mod ord">
        <pc:chgData name="xiaochen li" userId="50b582a8adf77086" providerId="LiveId" clId="{7BF898FD-EC71-43B2-95BF-1596FB7168DD}" dt="2026-03-11T14:24:11.158" v="1367" actId="22"/>
        <pc:sldMkLst>
          <pc:docMk/>
          <pc:sldMk cId="323559288" sldId="316"/>
        </pc:sldMkLst>
        <pc:picChg chg="add">
          <ac:chgData name="xiaochen li" userId="50b582a8adf77086" providerId="LiveId" clId="{7BF898FD-EC71-43B2-95BF-1596FB7168DD}" dt="2026-03-11T14:24:11.158" v="1367" actId="22"/>
          <ac:picMkLst>
            <pc:docMk/>
            <pc:sldMk cId="323559288" sldId="316"/>
            <ac:picMk id="6" creationId="{3CE99A5F-1AF8-6645-3BF1-D7EE9C04E0F8}"/>
          </ac:picMkLst>
        </pc:picChg>
      </pc:sldChg>
      <pc:sldChg chg="add del">
        <pc:chgData name="xiaochen li" userId="50b582a8adf77086" providerId="LiveId" clId="{7BF898FD-EC71-43B2-95BF-1596FB7168DD}" dt="2026-03-11T14:24:43.907" v="1369" actId="47"/>
        <pc:sldMkLst>
          <pc:docMk/>
          <pc:sldMk cId="558108321" sldId="317"/>
        </pc:sldMkLst>
      </pc:sldChg>
      <pc:sldChg chg="delSp modSp add mod ord">
        <pc:chgData name="xiaochen li" userId="50b582a8adf77086" providerId="LiveId" clId="{7BF898FD-EC71-43B2-95BF-1596FB7168DD}" dt="2026-03-11T14:33:09.732" v="1447"/>
        <pc:sldMkLst>
          <pc:docMk/>
          <pc:sldMk cId="2908171311" sldId="317"/>
        </pc:sldMkLst>
        <pc:spChg chg="mod">
          <ac:chgData name="xiaochen li" userId="50b582a8adf77086" providerId="LiveId" clId="{7BF898FD-EC71-43B2-95BF-1596FB7168DD}" dt="2026-03-11T14:33:09.732" v="1447"/>
          <ac:spMkLst>
            <pc:docMk/>
            <pc:sldMk cId="2908171311" sldId="317"/>
            <ac:spMk id="2" creationId="{F1B36218-00D1-3B69-333A-E5DB77F0D3ED}"/>
          </ac:spMkLst>
        </pc:spChg>
        <pc:spChg chg="mod">
          <ac:chgData name="xiaochen li" userId="50b582a8adf77086" providerId="LiveId" clId="{7BF898FD-EC71-43B2-95BF-1596FB7168DD}" dt="2026-03-11T14:30:58.768" v="1441" actId="207"/>
          <ac:spMkLst>
            <pc:docMk/>
            <pc:sldMk cId="2908171311" sldId="317"/>
            <ac:spMk id="8" creationId="{99976147-0D61-B10F-9A72-8FC006F042C3}"/>
          </ac:spMkLst>
        </pc:spChg>
        <pc:picChg chg="mod modCrop">
          <ac:chgData name="xiaochen li" userId="50b582a8adf77086" providerId="LiveId" clId="{7BF898FD-EC71-43B2-95BF-1596FB7168DD}" dt="2026-03-11T14:26:48.495" v="1436" actId="14100"/>
          <ac:picMkLst>
            <pc:docMk/>
            <pc:sldMk cId="2908171311" sldId="317"/>
            <ac:picMk id="6" creationId="{3E250AB6-3F53-E875-045B-A0EDB4C7D0BA}"/>
          </ac:picMkLst>
        </pc:picChg>
      </pc:sldChg>
      <pc:sldChg chg="addSp delSp modSp add mod">
        <pc:chgData name="xiaochen li" userId="50b582a8adf77086" providerId="LiveId" clId="{7BF898FD-EC71-43B2-95BF-1596FB7168DD}" dt="2026-03-11T14:33:21.978" v="1450" actId="1076"/>
        <pc:sldMkLst>
          <pc:docMk/>
          <pc:sldMk cId="1832594413" sldId="318"/>
        </pc:sldMkLst>
        <pc:spChg chg="mod">
          <ac:chgData name="xiaochen li" userId="50b582a8adf77086" providerId="LiveId" clId="{7BF898FD-EC71-43B2-95BF-1596FB7168DD}" dt="2026-03-11T14:33:12.156" v="1448"/>
          <ac:spMkLst>
            <pc:docMk/>
            <pc:sldMk cId="1832594413" sldId="318"/>
            <ac:spMk id="2" creationId="{9124838E-629A-FA39-676F-9926B8D0388C}"/>
          </ac:spMkLst>
        </pc:spChg>
        <pc:spChg chg="mod">
          <ac:chgData name="xiaochen li" userId="50b582a8adf77086" providerId="LiveId" clId="{7BF898FD-EC71-43B2-95BF-1596FB7168DD}" dt="2026-03-11T14:32:51.076" v="1443" actId="20577"/>
          <ac:spMkLst>
            <pc:docMk/>
            <pc:sldMk cId="1832594413" sldId="318"/>
            <ac:spMk id="8" creationId="{69D0C8B7-F102-E53C-7BF7-338DE43BB3C7}"/>
          </ac:spMkLst>
        </pc:spChg>
        <pc:picChg chg="add mod">
          <ac:chgData name="xiaochen li" userId="50b582a8adf77086" providerId="LiveId" clId="{7BF898FD-EC71-43B2-95BF-1596FB7168DD}" dt="2026-03-11T14:33:21.978" v="1450" actId="1076"/>
          <ac:picMkLst>
            <pc:docMk/>
            <pc:sldMk cId="1832594413" sldId="318"/>
            <ac:picMk id="5" creationId="{1416B37C-366B-0889-EC0E-0AED72DA942D}"/>
          </ac:picMkLst>
        </pc:picChg>
      </pc:sldChg>
      <pc:sldChg chg="addSp delSp modSp add mod">
        <pc:chgData name="xiaochen li" userId="50b582a8adf77086" providerId="LiveId" clId="{7BF898FD-EC71-43B2-95BF-1596FB7168DD}" dt="2026-03-11T14:34:21.214" v="1454" actId="1076"/>
        <pc:sldMkLst>
          <pc:docMk/>
          <pc:sldMk cId="2216178071" sldId="319"/>
        </pc:sldMkLst>
        <pc:picChg chg="add mod">
          <ac:chgData name="xiaochen li" userId="50b582a8adf77086" providerId="LiveId" clId="{7BF898FD-EC71-43B2-95BF-1596FB7168DD}" dt="2026-03-11T14:34:21.214" v="1454" actId="1076"/>
          <ac:picMkLst>
            <pc:docMk/>
            <pc:sldMk cId="2216178071" sldId="319"/>
            <ac:picMk id="6" creationId="{AE92074D-6347-519A-ACA9-66BCD3791A8C}"/>
          </ac:picMkLst>
        </pc:picChg>
      </pc:sldChg>
      <pc:sldChg chg="addSp delSp modSp add mod">
        <pc:chgData name="xiaochen li" userId="50b582a8adf77086" providerId="LiveId" clId="{7BF898FD-EC71-43B2-95BF-1596FB7168DD}" dt="2026-03-11T14:35:40.691" v="1458" actId="1076"/>
        <pc:sldMkLst>
          <pc:docMk/>
          <pc:sldMk cId="4159657932" sldId="320"/>
        </pc:sldMkLst>
        <pc:picChg chg="add mod">
          <ac:chgData name="xiaochen li" userId="50b582a8adf77086" providerId="LiveId" clId="{7BF898FD-EC71-43B2-95BF-1596FB7168DD}" dt="2026-03-11T14:35:40.691" v="1458" actId="1076"/>
          <ac:picMkLst>
            <pc:docMk/>
            <pc:sldMk cId="4159657932" sldId="320"/>
            <ac:picMk id="5" creationId="{D45774D8-D9DB-D582-8F5B-5014E81E0F50}"/>
          </ac:picMkLst>
        </pc:picChg>
      </pc:sldChg>
      <pc:sldChg chg="addSp delSp modSp add mod">
        <pc:chgData name="xiaochen li" userId="50b582a8adf77086" providerId="LiveId" clId="{7BF898FD-EC71-43B2-95BF-1596FB7168DD}" dt="2026-03-11T14:49:25.028" v="1496" actId="1076"/>
        <pc:sldMkLst>
          <pc:docMk/>
          <pc:sldMk cId="1491315457" sldId="321"/>
        </pc:sldMkLst>
        <pc:spChg chg="mod">
          <ac:chgData name="xiaochen li" userId="50b582a8adf77086" providerId="LiveId" clId="{7BF898FD-EC71-43B2-95BF-1596FB7168DD}" dt="2026-03-11T14:48:58.217" v="1494" actId="113"/>
          <ac:spMkLst>
            <pc:docMk/>
            <pc:sldMk cId="1491315457" sldId="321"/>
            <ac:spMk id="8" creationId="{28523EC1-C592-A6C4-84C5-896F93E77E16}"/>
          </ac:spMkLst>
        </pc:spChg>
        <pc:picChg chg="add mod">
          <ac:chgData name="xiaochen li" userId="50b582a8adf77086" providerId="LiveId" clId="{7BF898FD-EC71-43B2-95BF-1596FB7168DD}" dt="2026-03-11T14:49:25.028" v="1496" actId="1076"/>
          <ac:picMkLst>
            <pc:docMk/>
            <pc:sldMk cId="1491315457" sldId="321"/>
            <ac:picMk id="6" creationId="{74E38E58-EF00-864B-149E-BBC345F19847}"/>
          </ac:picMkLst>
        </pc:picChg>
      </pc:sldChg>
      <pc:sldChg chg="delSp modSp add mod modNotesTx">
        <pc:chgData name="xiaochen li" userId="50b582a8adf77086" providerId="LiveId" clId="{7BF898FD-EC71-43B2-95BF-1596FB7168DD}" dt="2026-03-11T14:53:24.572" v="1577" actId="20577"/>
        <pc:sldMkLst>
          <pc:docMk/>
          <pc:sldMk cId="2073421004" sldId="322"/>
        </pc:sldMkLst>
        <pc:spChg chg="mod">
          <ac:chgData name="xiaochen li" userId="50b582a8adf77086" providerId="LiveId" clId="{7BF898FD-EC71-43B2-95BF-1596FB7168DD}" dt="2026-03-11T14:52:03.189" v="1543" actId="21"/>
          <ac:spMkLst>
            <pc:docMk/>
            <pc:sldMk cId="2073421004" sldId="322"/>
            <ac:spMk id="8" creationId="{4FF24E75-7879-0BBF-80CE-C47349D6DAFF}"/>
          </ac:spMkLst>
        </pc:spChg>
      </pc:sldChg>
      <pc:sldChg chg="addSp modSp add mod modNotesTx">
        <pc:chgData name="xiaochen li" userId="50b582a8adf77086" providerId="LiveId" clId="{7BF898FD-EC71-43B2-95BF-1596FB7168DD}" dt="2026-03-11T15:34:36.144" v="1619" actId="20577"/>
        <pc:sldMkLst>
          <pc:docMk/>
          <pc:sldMk cId="600854923" sldId="323"/>
        </pc:sldMkLst>
      </pc:sldChg>
      <pc:sldChg chg="addSp delSp modSp add mod">
        <pc:chgData name="xiaochen li" userId="50b582a8adf77086" providerId="LiveId" clId="{7BF898FD-EC71-43B2-95BF-1596FB7168DD}" dt="2026-03-11T15:37:39.475" v="1662" actId="1076"/>
        <pc:sldMkLst>
          <pc:docMk/>
          <pc:sldMk cId="4146653492" sldId="324"/>
        </pc:sldMkLst>
      </pc:sldChg>
      <pc:sldChg chg="addSp delSp modSp add del mod">
        <pc:chgData name="xiaochen li" userId="50b582a8adf77086" providerId="LiveId" clId="{7BF898FD-EC71-43B2-95BF-1596FB7168DD}" dt="2026-03-11T15:40:25.536" v="1692" actId="1076"/>
        <pc:sldMkLst>
          <pc:docMk/>
          <pc:sldMk cId="750161425" sldId="325"/>
        </pc:sldMkLst>
      </pc:sldChg>
      <pc:sldChg chg="addSp delSp modSp add mod">
        <pc:chgData name="xiaochen li" userId="50b582a8adf77086" providerId="LiveId" clId="{7BF898FD-EC71-43B2-95BF-1596FB7168DD}" dt="2026-03-11T15:43:50.645" v="1737" actId="1076"/>
        <pc:sldMkLst>
          <pc:docMk/>
          <pc:sldMk cId="4019858935" sldId="326"/>
        </pc:sldMkLst>
      </pc:sldChg>
      <pc:sldChg chg="modSp add mod">
        <pc:chgData name="xiaochen li" userId="50b582a8adf77086" providerId="LiveId" clId="{7BF898FD-EC71-43B2-95BF-1596FB7168DD}" dt="2026-03-11T15:41:09.814" v="1701" actId="14100"/>
        <pc:sldMkLst>
          <pc:docMk/>
          <pc:sldMk cId="771709145" sldId="327"/>
        </pc:sldMkLst>
      </pc:sldChg>
      <pc:sldChg chg="addSp delSp modSp add mod">
        <pc:chgData name="xiaochen li" userId="50b582a8adf77086" providerId="LiveId" clId="{7BF898FD-EC71-43B2-95BF-1596FB7168DD}" dt="2026-03-11T15:50:40.648" v="1752" actId="1076"/>
        <pc:sldMkLst>
          <pc:docMk/>
          <pc:sldMk cId="2982328583" sldId="328"/>
        </pc:sldMkLst>
        <pc:spChg chg="mod">
          <ac:chgData name="xiaochen li" userId="50b582a8adf77086" providerId="LiveId" clId="{7BF898FD-EC71-43B2-95BF-1596FB7168DD}" dt="2026-03-11T15:50:21.824" v="1748" actId="20577"/>
          <ac:spMkLst>
            <pc:docMk/>
            <pc:sldMk cId="2982328583" sldId="328"/>
            <ac:spMk id="8" creationId="{BA68BC92-3286-0885-2D71-23892A9EA71B}"/>
          </ac:spMkLst>
        </pc:spChg>
        <pc:picChg chg="add mod">
          <ac:chgData name="xiaochen li" userId="50b582a8adf77086" providerId="LiveId" clId="{7BF898FD-EC71-43B2-95BF-1596FB7168DD}" dt="2026-03-11T15:50:40.648" v="1752" actId="1076"/>
          <ac:picMkLst>
            <pc:docMk/>
            <pc:sldMk cId="2982328583" sldId="328"/>
            <ac:picMk id="5" creationId="{CCBF24D6-62B8-DBBA-BFC6-2F26D89F4BCF}"/>
          </ac:picMkLst>
        </pc:picChg>
      </pc:sldChg>
      <pc:sldChg chg="addSp delSp modSp add mod">
        <pc:chgData name="xiaochen li" userId="50b582a8adf77086" providerId="LiveId" clId="{7BF898FD-EC71-43B2-95BF-1596FB7168DD}" dt="2026-03-11T18:27:17.810" v="1764" actId="1076"/>
        <pc:sldMkLst>
          <pc:docMk/>
          <pc:sldMk cId="2523816491" sldId="329"/>
        </pc:sldMkLst>
        <pc:spChg chg="add mod">
          <ac:chgData name="xiaochen li" userId="50b582a8adf77086" providerId="LiveId" clId="{7BF898FD-EC71-43B2-95BF-1596FB7168DD}" dt="2026-03-11T18:27:17.810" v="1764" actId="1076"/>
          <ac:spMkLst>
            <pc:docMk/>
            <pc:sldMk cId="2523816491" sldId="329"/>
            <ac:spMk id="11" creationId="{B16D39AD-86E1-E937-92AA-1DA3C4FE3AF2}"/>
          </ac:spMkLst>
        </pc:spChg>
        <pc:picChg chg="add mod">
          <ac:chgData name="xiaochen li" userId="50b582a8adf77086" providerId="LiveId" clId="{7BF898FD-EC71-43B2-95BF-1596FB7168DD}" dt="2026-03-11T18:25:59.020" v="1757" actId="1076"/>
          <ac:picMkLst>
            <pc:docMk/>
            <pc:sldMk cId="2523816491" sldId="329"/>
            <ac:picMk id="6" creationId="{C713B049-C6FA-6A21-D4E8-128117C23812}"/>
          </ac:picMkLst>
        </pc:picChg>
      </pc:sldChg>
      <pc:sldChg chg="addSp delSp modSp add mod">
        <pc:chgData name="xiaochen li" userId="50b582a8adf77086" providerId="LiveId" clId="{7BF898FD-EC71-43B2-95BF-1596FB7168DD}" dt="2026-03-11T18:28:51.928" v="1771" actId="478"/>
        <pc:sldMkLst>
          <pc:docMk/>
          <pc:sldMk cId="933659072" sldId="330"/>
        </pc:sldMkLst>
        <pc:picChg chg="add">
          <ac:chgData name="xiaochen li" userId="50b582a8adf77086" providerId="LiveId" clId="{7BF898FD-EC71-43B2-95BF-1596FB7168DD}" dt="2026-03-11T18:28:36.489" v="1768" actId="22"/>
          <ac:picMkLst>
            <pc:docMk/>
            <pc:sldMk cId="933659072" sldId="330"/>
            <ac:picMk id="5" creationId="{520C5A48-4D99-6796-D218-65FAE4E1409B}"/>
          </ac:picMkLst>
        </pc:picChg>
      </pc:sldChg>
      <pc:sldChg chg="addSp delSp modSp add mod">
        <pc:chgData name="xiaochen li" userId="50b582a8adf77086" providerId="LiveId" clId="{7BF898FD-EC71-43B2-95BF-1596FB7168DD}" dt="2026-03-11T18:30:36.030" v="1806" actId="732"/>
        <pc:sldMkLst>
          <pc:docMk/>
          <pc:sldMk cId="1792567" sldId="331"/>
        </pc:sldMkLst>
        <pc:spChg chg="mod">
          <ac:chgData name="xiaochen li" userId="50b582a8adf77086" providerId="LiveId" clId="{7BF898FD-EC71-43B2-95BF-1596FB7168DD}" dt="2026-03-11T18:29:19.019" v="1780" actId="20577"/>
          <ac:spMkLst>
            <pc:docMk/>
            <pc:sldMk cId="1792567" sldId="331"/>
            <ac:spMk id="8" creationId="{05D12E9E-6DDB-4D3F-8A66-B8428CEF1DE7}"/>
          </ac:spMkLst>
        </pc:spChg>
        <pc:picChg chg="add mod modCrop">
          <ac:chgData name="xiaochen li" userId="50b582a8adf77086" providerId="LiveId" clId="{7BF898FD-EC71-43B2-95BF-1596FB7168DD}" dt="2026-03-11T18:30:27.032" v="1805" actId="1038"/>
          <ac:picMkLst>
            <pc:docMk/>
            <pc:sldMk cId="1792567" sldId="331"/>
            <ac:picMk id="6" creationId="{CCC33677-501D-6D2F-0EE1-7A6293399572}"/>
          </ac:picMkLst>
        </pc:picChg>
        <pc:picChg chg="add mod modCrop">
          <ac:chgData name="xiaochen li" userId="50b582a8adf77086" providerId="LiveId" clId="{7BF898FD-EC71-43B2-95BF-1596FB7168DD}" dt="2026-03-11T18:30:36.030" v="1806" actId="732"/>
          <ac:picMkLst>
            <pc:docMk/>
            <pc:sldMk cId="1792567" sldId="331"/>
            <ac:picMk id="9" creationId="{22D3293B-04E1-EF6B-F1F7-79F439D7DF86}"/>
          </ac:picMkLst>
        </pc:picChg>
      </pc:sldChg>
      <pc:sldChg chg="delSp modSp add mod modNotesTx">
        <pc:chgData name="xiaochen li" userId="50b582a8adf77086" providerId="LiveId" clId="{7BF898FD-EC71-43B2-95BF-1596FB7168DD}" dt="2026-03-11T18:55:43.703" v="1937" actId="20577"/>
        <pc:sldMkLst>
          <pc:docMk/>
          <pc:sldMk cId="3010527202" sldId="332"/>
        </pc:sldMkLst>
      </pc:sldChg>
      <pc:sldChg chg="modSp add del mod">
        <pc:chgData name="xiaochen li" userId="50b582a8adf77086" providerId="LiveId" clId="{7BF898FD-EC71-43B2-95BF-1596FB7168DD}" dt="2026-03-11T18:52:08.248" v="1916" actId="47"/>
        <pc:sldMkLst>
          <pc:docMk/>
          <pc:sldMk cId="372233286" sldId="333"/>
        </pc:sldMkLst>
      </pc:sldChg>
      <pc:sldChg chg="modSp add mod ord modNotesTx">
        <pc:chgData name="xiaochen li" userId="50b582a8adf77086" providerId="LiveId" clId="{7BF898FD-EC71-43B2-95BF-1596FB7168DD}" dt="2026-03-11T18:55:34.807" v="1933" actId="20577"/>
        <pc:sldMkLst>
          <pc:docMk/>
          <pc:sldMk cId="936569819" sldId="334"/>
        </pc:sldMkLst>
      </pc:sldChg>
      <pc:sldChg chg="addSp modSp add mod modNotesTx">
        <pc:chgData name="xiaochen li" userId="50b582a8adf77086" providerId="LiveId" clId="{7BF898FD-EC71-43B2-95BF-1596FB7168DD}" dt="2026-03-11T18:55:25.404" v="1930" actId="20577"/>
        <pc:sldMkLst>
          <pc:docMk/>
          <pc:sldMk cId="3217132073" sldId="335"/>
        </pc:sldMkLst>
      </pc:sldChg>
    </pc:docChg>
  </pc:docChgLst>
  <pc:docChgLst>
    <pc:chgData name="xiaochen li" userId="50b582a8adf77086" providerId="LiveId" clId="{2BE563BA-E425-43B7-9A8E-5FFC49AC0556}"/>
    <pc:docChg chg="undo custSel addSld delSld modSld sldOrd">
      <pc:chgData name="xiaochen li" userId="50b582a8adf77086" providerId="LiveId" clId="{2BE563BA-E425-43B7-9A8E-5FFC49AC0556}" dt="2026-01-03T21:45:35.077" v="1514" actId="122"/>
      <pc:docMkLst>
        <pc:docMk/>
      </pc:docMkLst>
      <pc:sldChg chg="modSp mod">
        <pc:chgData name="xiaochen li" userId="50b582a8adf77086" providerId="LiveId" clId="{2BE563BA-E425-43B7-9A8E-5FFC49AC0556}" dt="2026-01-02T20:02:04.811" v="1074" actId="20577"/>
        <pc:sldMkLst>
          <pc:docMk/>
          <pc:sldMk cId="1233805520" sldId="256"/>
        </pc:sldMkLst>
        <pc:spChg chg="mod">
          <ac:chgData name="xiaochen li" userId="50b582a8adf77086" providerId="LiveId" clId="{2BE563BA-E425-43B7-9A8E-5FFC49AC0556}" dt="2026-01-02T20:02:04.811" v="1074" actId="20577"/>
          <ac:spMkLst>
            <pc:docMk/>
            <pc:sldMk cId="1233805520" sldId="256"/>
            <ac:spMk id="6" creationId="{6C4BF817-E8B7-12F6-7AE1-7F8E8BA71450}"/>
          </ac:spMkLst>
        </pc:spChg>
      </pc:sldChg>
      <pc:sldChg chg="addSp delSp modSp add del mod setBg modAnim">
        <pc:chgData name="xiaochen li" userId="50b582a8adf77086" providerId="LiveId" clId="{2BE563BA-E425-43B7-9A8E-5FFC49AC0556}" dt="2026-01-02T20:09:59.158" v="1148" actId="20577"/>
        <pc:sldMkLst>
          <pc:docMk/>
          <pc:sldMk cId="2806490136" sldId="270"/>
        </pc:sldMkLst>
      </pc:sldChg>
      <pc:sldChg chg="addSp modSp add del mod">
        <pc:chgData name="xiaochen li" userId="50b582a8adf77086" providerId="LiveId" clId="{2BE563BA-E425-43B7-9A8E-5FFC49AC0556}" dt="2026-01-02T20:03:17.795" v="1075" actId="47"/>
        <pc:sldMkLst>
          <pc:docMk/>
          <pc:sldMk cId="1111404764" sldId="271"/>
        </pc:sldMkLst>
      </pc:sldChg>
      <pc:sldChg chg="addSp delSp modSp add mod delAnim">
        <pc:chgData name="xiaochen li" userId="50b582a8adf77086" providerId="LiveId" clId="{2BE563BA-E425-43B7-9A8E-5FFC49AC0556}" dt="2026-01-02T20:21:17.853" v="1220" actId="1076"/>
        <pc:sldMkLst>
          <pc:docMk/>
          <pc:sldMk cId="3499628276" sldId="271"/>
        </pc:sldMkLst>
      </pc:sldChg>
      <pc:sldChg chg="addSp delSp modSp add del mod">
        <pc:chgData name="xiaochen li" userId="50b582a8adf77086" providerId="LiveId" clId="{2BE563BA-E425-43B7-9A8E-5FFC49AC0556}" dt="2026-01-02T20:03:17.795" v="1075" actId="47"/>
        <pc:sldMkLst>
          <pc:docMk/>
          <pc:sldMk cId="2630215219" sldId="272"/>
        </pc:sldMkLst>
      </pc:sldChg>
      <pc:sldChg chg="addSp delSp modSp add mod modAnim">
        <pc:chgData name="xiaochen li" userId="50b582a8adf77086" providerId="LiveId" clId="{2BE563BA-E425-43B7-9A8E-5FFC49AC0556}" dt="2026-01-02T20:18:21.322" v="1212" actId="113"/>
        <pc:sldMkLst>
          <pc:docMk/>
          <pc:sldMk cId="3104757725" sldId="272"/>
        </pc:sldMkLst>
      </pc:sldChg>
      <pc:sldChg chg="addSp delSp modSp add del mod">
        <pc:chgData name="xiaochen li" userId="50b582a8adf77086" providerId="LiveId" clId="{2BE563BA-E425-43B7-9A8E-5FFC49AC0556}" dt="2026-01-02T20:03:17.795" v="1075" actId="47"/>
        <pc:sldMkLst>
          <pc:docMk/>
          <pc:sldMk cId="1701287148" sldId="273"/>
        </pc:sldMkLst>
      </pc:sldChg>
      <pc:sldChg chg="addSp delSp modSp add mod delAnim">
        <pc:chgData name="xiaochen li" userId="50b582a8adf77086" providerId="LiveId" clId="{2BE563BA-E425-43B7-9A8E-5FFC49AC0556}" dt="2026-01-02T20:22:01.500" v="1226" actId="1076"/>
        <pc:sldMkLst>
          <pc:docMk/>
          <pc:sldMk cId="2269795673" sldId="273"/>
        </pc:sldMkLst>
      </pc:sldChg>
      <pc:sldChg chg="addSp delSp modSp add del mod">
        <pc:chgData name="xiaochen li" userId="50b582a8adf77086" providerId="LiveId" clId="{2BE563BA-E425-43B7-9A8E-5FFC49AC0556}" dt="2026-01-02T20:03:17.795" v="1075" actId="47"/>
        <pc:sldMkLst>
          <pc:docMk/>
          <pc:sldMk cId="2142864678" sldId="274"/>
        </pc:sldMkLst>
      </pc:sldChg>
      <pc:sldChg chg="addSp delSp modSp add mod modAnim">
        <pc:chgData name="xiaochen li" userId="50b582a8adf77086" providerId="LiveId" clId="{2BE563BA-E425-43B7-9A8E-5FFC49AC0556}" dt="2026-01-02T20:23:40.507" v="1240" actId="2711"/>
        <pc:sldMkLst>
          <pc:docMk/>
          <pc:sldMk cId="3368001867" sldId="274"/>
        </pc:sldMkLst>
      </pc:sldChg>
      <pc:sldChg chg="delSp modSp add del mod">
        <pc:chgData name="xiaochen li" userId="50b582a8adf77086" providerId="LiveId" clId="{2BE563BA-E425-43B7-9A8E-5FFC49AC0556}" dt="2026-01-02T20:03:17.795" v="1075" actId="47"/>
        <pc:sldMkLst>
          <pc:docMk/>
          <pc:sldMk cId="1827000567" sldId="275"/>
        </pc:sldMkLst>
      </pc:sldChg>
      <pc:sldChg chg="addSp modSp add mod">
        <pc:chgData name="xiaochen li" userId="50b582a8adf77086" providerId="LiveId" clId="{2BE563BA-E425-43B7-9A8E-5FFC49AC0556}" dt="2026-01-02T20:30:04.991" v="1274" actId="1076"/>
        <pc:sldMkLst>
          <pc:docMk/>
          <pc:sldMk cId="2985074771" sldId="275"/>
        </pc:sldMkLst>
      </pc:sldChg>
      <pc:sldChg chg="addSp delSp modSp add mod">
        <pc:chgData name="xiaochen li" userId="50b582a8adf77086" providerId="LiveId" clId="{2BE563BA-E425-43B7-9A8E-5FFC49AC0556}" dt="2026-01-02T20:33:17.190" v="1283" actId="1076"/>
        <pc:sldMkLst>
          <pc:docMk/>
          <pc:sldMk cId="1989889558" sldId="276"/>
        </pc:sldMkLst>
      </pc:sldChg>
      <pc:sldChg chg="addSp modSp add del mod">
        <pc:chgData name="xiaochen li" userId="50b582a8adf77086" providerId="LiveId" clId="{2BE563BA-E425-43B7-9A8E-5FFC49AC0556}" dt="2026-01-02T20:03:17.795" v="1075" actId="47"/>
        <pc:sldMkLst>
          <pc:docMk/>
          <pc:sldMk cId="2476212904" sldId="276"/>
        </pc:sldMkLst>
      </pc:sldChg>
      <pc:sldChg chg="addSp delSp modSp add mod">
        <pc:chgData name="xiaochen li" userId="50b582a8adf77086" providerId="LiveId" clId="{2BE563BA-E425-43B7-9A8E-5FFC49AC0556}" dt="2026-01-02T20:54:50.412" v="1391" actId="1076"/>
        <pc:sldMkLst>
          <pc:docMk/>
          <pc:sldMk cId="1735864977" sldId="277"/>
        </pc:sldMkLst>
      </pc:sldChg>
      <pc:sldChg chg="addSp delSp modSp add del mod">
        <pc:chgData name="xiaochen li" userId="50b582a8adf77086" providerId="LiveId" clId="{2BE563BA-E425-43B7-9A8E-5FFC49AC0556}" dt="2026-01-02T20:03:17.795" v="1075" actId="47"/>
        <pc:sldMkLst>
          <pc:docMk/>
          <pc:sldMk cId="3884912394" sldId="277"/>
        </pc:sldMkLst>
      </pc:sldChg>
      <pc:sldChg chg="modSp add del mod">
        <pc:chgData name="xiaochen li" userId="50b582a8adf77086" providerId="LiveId" clId="{2BE563BA-E425-43B7-9A8E-5FFC49AC0556}" dt="2026-01-02T20:03:17.795" v="1075" actId="47"/>
        <pc:sldMkLst>
          <pc:docMk/>
          <pc:sldMk cId="1619658160" sldId="278"/>
        </pc:sldMkLst>
      </pc:sldChg>
      <pc:sldChg chg="addSp delSp modSp add mod ord">
        <pc:chgData name="xiaochen li" userId="50b582a8adf77086" providerId="LiveId" clId="{2BE563BA-E425-43B7-9A8E-5FFC49AC0556}" dt="2026-01-02T20:48:35.791" v="1349" actId="1076"/>
        <pc:sldMkLst>
          <pc:docMk/>
          <pc:sldMk cId="2078028810" sldId="278"/>
        </pc:sldMkLst>
      </pc:sldChg>
      <pc:sldChg chg="delSp modSp add del mod">
        <pc:chgData name="xiaochen li" userId="50b582a8adf77086" providerId="LiveId" clId="{2BE563BA-E425-43B7-9A8E-5FFC49AC0556}" dt="2026-01-02T20:03:17.795" v="1075" actId="47"/>
        <pc:sldMkLst>
          <pc:docMk/>
          <pc:sldMk cId="887794500" sldId="279"/>
        </pc:sldMkLst>
      </pc:sldChg>
      <pc:sldChg chg="addSp delSp modSp add mod">
        <pc:chgData name="xiaochen li" userId="50b582a8adf77086" providerId="LiveId" clId="{2BE563BA-E425-43B7-9A8E-5FFC49AC0556}" dt="2026-01-02T20:51:38.273" v="1364" actId="1076"/>
        <pc:sldMkLst>
          <pc:docMk/>
          <pc:sldMk cId="1963654755" sldId="279"/>
        </pc:sldMkLst>
      </pc:sldChg>
      <pc:sldChg chg="del">
        <pc:chgData name="xiaochen li" userId="50b582a8adf77086" providerId="LiveId" clId="{2BE563BA-E425-43B7-9A8E-5FFC49AC0556}" dt="2026-01-02T20:03:17.795" v="1075" actId="47"/>
        <pc:sldMkLst>
          <pc:docMk/>
          <pc:sldMk cId="3091325230" sldId="280"/>
        </pc:sldMkLst>
      </pc:sldChg>
      <pc:sldChg chg="addSp delSp modSp add mod modAnim">
        <pc:chgData name="xiaochen li" userId="50b582a8adf77086" providerId="LiveId" clId="{2BE563BA-E425-43B7-9A8E-5FFC49AC0556}" dt="2026-01-02T20:54:26.784" v="1389" actId="1076"/>
        <pc:sldMkLst>
          <pc:docMk/>
          <pc:sldMk cId="3369774913" sldId="280"/>
        </pc:sldMkLst>
      </pc:sldChg>
      <pc:sldChg chg="del">
        <pc:chgData name="xiaochen li" userId="50b582a8adf77086" providerId="LiveId" clId="{2BE563BA-E425-43B7-9A8E-5FFC49AC0556}" dt="2026-01-02T20:03:17.795" v="1075" actId="47"/>
        <pc:sldMkLst>
          <pc:docMk/>
          <pc:sldMk cId="220258522" sldId="281"/>
        </pc:sldMkLst>
      </pc:sldChg>
      <pc:sldChg chg="addSp delSp modSp add mod">
        <pc:chgData name="xiaochen li" userId="50b582a8adf77086" providerId="LiveId" clId="{2BE563BA-E425-43B7-9A8E-5FFC49AC0556}" dt="2026-01-03T21:34:44.814" v="1405" actId="1076"/>
        <pc:sldMkLst>
          <pc:docMk/>
          <pc:sldMk cId="3086878136" sldId="281"/>
        </pc:sldMkLst>
      </pc:sldChg>
      <pc:sldChg chg="addSp delSp modSp add mod">
        <pc:chgData name="xiaochen li" userId="50b582a8adf77086" providerId="LiveId" clId="{2BE563BA-E425-43B7-9A8E-5FFC49AC0556}" dt="2026-01-03T21:34:49.047" v="1410" actId="962"/>
        <pc:sldMkLst>
          <pc:docMk/>
          <pc:sldMk cId="2188819459" sldId="282"/>
        </pc:sldMkLst>
      </pc:sldChg>
      <pc:sldChg chg="del">
        <pc:chgData name="xiaochen li" userId="50b582a8adf77086" providerId="LiveId" clId="{2BE563BA-E425-43B7-9A8E-5FFC49AC0556}" dt="2026-01-02T20:03:17.795" v="1075" actId="47"/>
        <pc:sldMkLst>
          <pc:docMk/>
          <pc:sldMk cId="4032534229" sldId="282"/>
        </pc:sldMkLst>
      </pc:sldChg>
      <pc:sldChg chg="addSp delSp modSp add mod">
        <pc:chgData name="xiaochen li" userId="50b582a8adf77086" providerId="LiveId" clId="{2BE563BA-E425-43B7-9A8E-5FFC49AC0556}" dt="2026-01-03T21:45:35.077" v="1514" actId="122"/>
        <pc:sldMkLst>
          <pc:docMk/>
          <pc:sldMk cId="3046509028" sldId="283"/>
        </pc:sldMkLst>
      </pc:sldChg>
      <pc:sldMasterChg chg="addSldLayout delSldLayout">
        <pc:chgData name="xiaochen li" userId="50b582a8adf77086" providerId="LiveId" clId="{2BE563BA-E425-43B7-9A8E-5FFC49AC0556}" dt="2025-12-14T01:18:20.554" v="199" actId="47"/>
        <pc:sldMasterMkLst>
          <pc:docMk/>
          <pc:sldMasterMk cId="3693843513" sldId="2147483660"/>
        </pc:sldMasterMkLst>
        <pc:sldLayoutChg chg="add del">
          <pc:chgData name="xiaochen li" userId="50b582a8adf77086" providerId="LiveId" clId="{2BE563BA-E425-43B7-9A8E-5FFC49AC0556}" dt="2025-12-14T01:18:20.554" v="199" actId="47"/>
          <pc:sldLayoutMkLst>
            <pc:docMk/>
            <pc:sldMasterMk cId="3693843513" sldId="2147483660"/>
            <pc:sldLayoutMk cId="1467945055" sldId="214748368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1D0DF1B-4397-7E4A-8FAC-D5CC3C4F7D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35898A-EB24-374E-98F8-F495FA2578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9E889-E390-824A-A80B-BB5C8B22BFE6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26798-0F80-D948-8FD3-7E164882A8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512E3E-C805-804D-8E3A-3C4742C604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07F27-5F19-FD4F-AB32-22C9AC35E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56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2166C-BB42-3F4F-9ADA-A0649F6CC1B1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D05B5-1B73-1E45-A4C3-9BE456547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3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6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C42A4-A4C8-D2F0-39E1-A92074C19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1AB744-C343-32AD-1626-2AB287BC09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FF9130-AD0D-8864-5489-4E77379022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21DE8-96C9-87FF-CA56-8CD5EF94A9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55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D0395-0707-4171-34B2-C25AE60F6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BF3985-E40A-B5B4-2057-73DEEA2A67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22113A-0C45-7F62-3229-65963DC373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545AE-69B2-37B7-B3DE-6326D91A3A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73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90590-A3CC-613C-365E-96BF7B0EB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0DC21C-74ED-3F20-9352-8A812F82D8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A9488E-99BB-3D41-F6E1-EBC4BE1D98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AC162D-6FAA-4E23-AF32-CCDFEB0DD0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5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F61E2-6396-FFD5-A8D1-E751C02E7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D62573-4E72-5B1E-959B-D11C82CD4E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9E4568-820F-F615-D214-98DD077895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BC0CA-92C8-7885-BF2D-CCDB13BCBC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47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35FCE-A5EA-D8B1-EB5F-665160A9D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392F20-DEDB-D2D6-D2A4-3E1BE4BF4C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F73A9B-9635-22C9-1EAB-FEB3F7A526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97118-46AA-96BF-11B4-4703764B8B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28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56165-7CFF-9FF7-845E-563ED6ED5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BC2F0D-418D-E152-0E01-2838AA214B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C3D42C-7B7A-3CCA-DAD3-E203295139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DBCBE-7D1F-F3FA-07F5-2190086793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47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9B6F6-AACF-2D63-A6C9-9AB3776E2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6D8770-6220-1D3E-6801-A103773DA7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9015BE-E12F-7F3B-EC32-9D2A7A8B1A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8EE08-8CE2-A2B6-0AA1-3C54BF91B0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05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71E22-5F30-DA7E-825D-8FB8707AD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524A63-01F8-A662-2B84-26FE6A59D6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38803E-92EB-C018-B24F-AF0FBB502C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04848-3B10-A807-7B33-3ABA953D66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0C86F-3520-884D-6EC5-13A3A3188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FC5D7C-49DA-FB89-8696-8A21D4B79A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98D64A-9946-6243-FD53-C99BAE7EAF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545313-63C4-7406-B948-4D822196E6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1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77A51-5C44-C3AD-D7E0-F9CCA240D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E6EA7F-0429-A221-2167-ECCB33464D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89883F-D95D-E0A4-C09D-2DDDDE4025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25D51-87F7-2A15-BFB5-17F65695FD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31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A9E0B-AC61-3BD3-6243-63F79644A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482E5C-06FA-F392-341B-958EBD83BA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C371F5-82BB-D98C-94CB-AA40BAF46A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FAB5A7-7C95-D7C8-AB2C-F1C8DE8868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5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A9E38-8541-DB1D-C003-E81EA796B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3F0DA0-80D5-AC17-4992-226D3C07E1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6D23DF-896A-0C5D-A2C7-53AD1E2C2C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32F56-AF63-D33C-9B79-97D3AFBA83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016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BF1CA-F6D5-7CD2-D1C3-27A6E3168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11A653-7DFE-9425-5C3F-A6F5FD9095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892027-0659-A197-6247-DD7011FDF6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1A55C-65CD-729A-B3D3-48D400228C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822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E4ADB-329D-D131-8FEC-0E14A7747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7E38AF-B6A6-84E9-73C7-8B378A933E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FBA99C-45C0-D858-9275-612E4BD548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BC0D2-D536-5BB6-7B09-4CD59B8826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445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9DDF4-E011-706E-AFB2-D222558BA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872958-92D3-4FD2-A43A-0D47A2F18E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4843CB-AFA9-1715-FE2C-827FB01E1A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C159D-B7F8-D590-C1C3-3F97BEAA83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022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1F970-08C8-CD1E-5806-5A311C1B5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50F5B4-FA02-9099-57F0-76C12EE252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38B9EA-1A6D-FF7D-A7B8-B71A00369D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D4869-6F95-7B0A-093E-97CAACBE67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439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4C06A-8461-87FC-A0D2-133753120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DD9D5C-E5D3-594C-828B-A24CB65E72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72CC1F-E2F9-1DB7-940A-220B1A3F28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9EE65-9396-94E3-54A4-7BFE200F0D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747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27942-AEDE-8D24-3660-E5D0416B6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2FE47B-3CA3-597E-8B79-6098A74AD6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F96895-D360-EE1D-36D4-EE8D33036B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CEB1D5-822D-6C53-386D-7961FDF11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466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85406-CCCE-3D44-48E0-C074118A7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A03B5F-A467-9B8F-D9D7-210513B479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7C21DE-F3A0-7C95-CA5F-34346AEA38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F5930-D5F3-601C-232C-FC4DB02B24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012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9CF28-D99E-40F8-6FF7-341479109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069C0E-08FA-EEA1-0465-B99C52651E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A63D17-2053-BA92-F913-66AA33519C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38653-AA11-8774-D1DD-C500C0F92C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534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A2B66-8761-C8F5-B4DB-68B654310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110FDF-B5F6-E5AA-57AB-2D204C3E80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F5EEEC-D982-0C64-4377-6A50F9DA1F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18E8A-ECA7-F270-E07A-0055B5CADA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21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A5E5A-554F-779D-DB54-557B74E36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D653B2-218A-FC57-C3CC-85F597E698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BC8847-71BD-C523-3547-38CCB31DD5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58C6C-9C10-EABD-082F-FC556F2C20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530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7C30D-05F6-8C3E-B738-DDE58B914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E0DDE7-4874-ACFE-3E4B-6FFF78A400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8E1528-C715-910D-633D-AE76BC0D48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C13C1-D33E-7E64-6B64-2A5EF474A2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023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DD274-82B2-E8AE-8864-B490E4FDD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3D849A-B05B-E911-E317-C20389A5CA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89932D-F9C1-6BDB-477E-E21BB16BE6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25F5B-ED70-398B-A01A-3014935064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393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6CB58-1C6A-AD38-DF81-880783518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9A1965-ADE0-1B26-893A-D8735F10AF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B54866-31CE-B179-565A-9445AF57C9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DE50C-EED1-B510-7D51-0AD2E026E9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749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EAFE9-FA5A-3D81-9D17-ECEB63463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5D4BC4-EA8E-7316-D3EC-A5C8DB94AF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FE9AD9-FF9F-A191-6E9D-70F22541EF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B0E39-73BB-5909-47BD-DF8B32D56D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954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706F9-076B-27CB-2E82-09B110CBA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6C1DB7-3C12-7465-0763-F54B4586E1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70F06F-2E62-F3F9-7396-75421EDE13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89B0C6-B9CA-FBE2-0BF1-C124C84FC0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953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2D51D-E824-AB57-1B63-D7B3354CC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7795E1-7544-C8CB-2F3B-4768D64A7E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899134-46A2-EE0E-16D2-4630A82F63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BB19B-1182-D443-2DE4-E45DF7DB42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857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1D209-1D3B-CCE3-F1C3-D61FB5A6F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D5210A-6EAF-E1DC-3A93-E9053396DA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78FB23-350D-3726-614E-C5D065F0B0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5D78F-DE26-B229-AB19-C78A01B9B6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88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2451E-1CDD-516E-4171-4E9AF763D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44C31D-AECB-748A-434B-90E58191DA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CBE56E-F7A5-2DBC-FE71-CC8291A544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DB2A04-0ADF-25E5-BCB2-14F7861D10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8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43627-343D-BCAC-1D60-15EFA408A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6A737E-80B9-707B-C66F-45106DED9E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0AF022-D760-08AC-287F-075EEC76E0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7B6BE-1939-E657-1437-DB7B827DC9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88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4B604-6384-BC23-B51B-F4DAA35FB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641EBF-8475-C043-E21F-57DBB26D6F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32D981-D190-8F00-6752-3D4F4FD687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BE8AD-70BD-4FE6-A516-2331EBC497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0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6624F-3246-60D5-A77A-DF238AE2C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04B3C7-78D4-128A-BCC7-F48460BF3F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BAA356-31E6-C44D-5033-59DD53627A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9CA96-7105-C4A1-288F-A738985DD7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79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1E4E1-7A11-DA4B-ED3A-3843EAAD6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515EEA-965A-E8C3-8B8B-AC38B1B01A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F041F7-C709-0120-D527-E88D1B5D7B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55C99-005E-287C-9B47-B3B74038EE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81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85B80-1716-285D-BFBC-54D8694F7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2DC70A-FC3A-A2CE-5C47-5F827D7AEC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AB5164-E6E5-9D4B-C69E-DA29A9F8C8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E42DE-066D-A387-0221-F295876811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24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11B04332-F0DA-EB48-AF2D-08BC956414F0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16564" y="98921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E0C5459A-0388-284B-9FD1-6CAF277FC6F8}" type="datetime1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984AD5E2-D0C6-964D-BB04-8D26FCC8F0D6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2F2A8CFD-5C3B-1841-A6EA-9224B5AA6ECB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5913" y="6414966"/>
            <a:ext cx="28448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 rIns="91440" anchor="b">
            <a:normAutofit/>
          </a:bodyPr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1378E-900D-AC01-4A40-A77D299826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133" y="1803401"/>
            <a:ext cx="9729216" cy="4368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4D8B1C-A7BE-8C2B-8FFA-247A529BDC8A}"/>
              </a:ext>
            </a:extLst>
          </p:cNvPr>
          <p:cNvSpPr txBox="1"/>
          <p:nvPr userDrawn="1"/>
        </p:nvSpPr>
        <p:spPr>
          <a:xfrm>
            <a:off x="354420" y="-661574"/>
            <a:ext cx="1897269" cy="645319"/>
          </a:xfrm>
          <a:prstGeom prst="round2SameRect">
            <a:avLst/>
          </a:prstGeom>
          <a:gradFill>
            <a:gsLst>
              <a:gs pos="4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65000"/>
                  <a:lumOff val="35000"/>
                  <a:alpha val="0"/>
                </a:schemeClr>
              </a:gs>
            </a:gsLst>
            <a:lin ang="5400000" scaled="1"/>
          </a:gradFill>
          <a:ln w="6350">
            <a:noFill/>
            <a:prstDash val="solid"/>
          </a:ln>
        </p:spPr>
        <p:txBody>
          <a:bodyPr wrap="none" lIns="243840" tIns="121920" rIns="243840" bIns="243840" rtlCol="0">
            <a:spAutoFit/>
          </a:bodyPr>
          <a:lstStyle>
            <a:defPPr>
              <a:defRPr lang="en-US"/>
            </a:defPPr>
            <a:lvl1pPr lvl="0">
              <a:defRPr sz="1200" b="1">
                <a:solidFill>
                  <a:schemeClr val="accent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t>Title &amp; Content</a:t>
            </a:r>
          </a:p>
        </p:txBody>
      </p:sp>
    </p:spTree>
    <p:extLst>
      <p:ext uri="{BB962C8B-B14F-4D97-AF65-F5344CB8AC3E}">
        <p14:creationId xmlns:p14="http://schemas.microsoft.com/office/powerpoint/2010/main" val="1467945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B91A-2FF4-B14B-944E-A0D9A0D95E1E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32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31E9-755C-BE40-B56F-94FF68869427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6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A901B-648B-BC42-B046-8D8A6402C64F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0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94C0-89FB-E944-BE75-3D17D0F0B4C2}" type="datetime1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50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D3A9-D558-EB48-896D-D628CEC8BE7E}" type="datetime1">
              <a:rPr lang="en-US" smtClean="0"/>
              <a:t>3/17/2026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95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AA9F-598E-994E-85AA-780B296D3A9A}" type="datetime1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D6FA043D-7162-4746-95E8-515775FE40FE}" type="datetime1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39028" y="31545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35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9FC9-371B-484E-BDE1-D6F478C0445F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5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3A62-A998-714F-A7F0-D71492A86601}" type="datetime1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74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8B97-F76C-3048-88C7-8A8F99B33E3F}" type="datetime1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17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3B8C-D244-A249-97E7-FD910BDDD14A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1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EC26-759A-E141-8E35-B4C79F4FAF56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70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66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226859"/>
          </a:xfrm>
        </p:spPr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>
                <a:latin typeface="Times New Roman" charset="0"/>
                <a:ea typeface="Times New Roman" charset="0"/>
                <a:cs typeface="Times New Roman" charset="0"/>
              </a:defRPr>
            </a:lvl3pPr>
            <a:lvl4pPr>
              <a:defRPr>
                <a:latin typeface="Times New Roman" charset="0"/>
                <a:ea typeface="Times New Roman" charset="0"/>
                <a:cs typeface="Times New Roman" charset="0"/>
              </a:defRPr>
            </a:lvl4pPr>
            <a:lvl5pPr>
              <a:defRPr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38685683-4F76-E947-9B44-EEF7488088BC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E9508E52-3AFC-9344-9D5E-7D0909A49C5A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8ED1B9BB-4EEA-2F41-B5C6-D78083D9196F}" type="datetime1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29C21CDA-86B3-8A44-BF98-8C272C1799DD}" type="datetime1">
              <a:rPr lang="en-US" smtClean="0"/>
              <a:t>3/17/2026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8492DFA9-1CFA-754E-AE73-FEC650F98702}" type="datetime1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D84FDD3C-FBB1-1646-93D7-9B37C1C981A9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BEB0253B-D5E9-E244-809F-A5F2C6248069}" type="datetime1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6063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337" y="6169419"/>
            <a:ext cx="106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72150"/>
                </a:solidFill>
              </a:defRPr>
            </a:lvl1pPr>
          </a:lstStyle>
          <a:p>
            <a:fld id="{935B7ADC-9A1D-2046-9A6A-73F1E756AA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883568" y="48821"/>
            <a:ext cx="4919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DRAFT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2DCE0E-E7AC-AF40-A2DA-C80B3C4CDDE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09600" y="5828931"/>
            <a:ext cx="2850957" cy="70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85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7215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72150"/>
          </a:solidFill>
          <a:latin typeface="Times" charset="0"/>
          <a:ea typeface="Times" charset="0"/>
          <a:cs typeface="Times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172150"/>
          </a:solidFill>
          <a:latin typeface="Times" charset="0"/>
          <a:ea typeface="Times" charset="0"/>
          <a:cs typeface="Times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72150"/>
          </a:solidFill>
          <a:latin typeface="Times" charset="0"/>
          <a:ea typeface="Times" charset="0"/>
          <a:cs typeface="Times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72150"/>
          </a:solidFill>
          <a:latin typeface="Times" charset="0"/>
          <a:ea typeface="Times" charset="0"/>
          <a:cs typeface="Times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72150"/>
          </a:solidFill>
          <a:latin typeface="Times" charset="0"/>
          <a:ea typeface="Times" charset="0"/>
          <a:cs typeface="Times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01AA1-D361-E049-8B8F-56DF919F2B7B}" type="datetime1">
              <a:rPr lang="en-US" smtClean="0"/>
              <a:t>3/17/2026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1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E8ECB946-658D-BDAE-2DB3-A719F6180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375837"/>
            <a:ext cx="8534400" cy="17526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CSC 405/605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C4BF817-E8B7-12F6-7AE1-7F8E8BA71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9350" y="792163"/>
            <a:ext cx="9893300" cy="2387600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Statistics in Data Science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B73649-1183-155E-0BB3-CA2B02D76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24404-5F23-1F64-3206-B3FB66519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Discrete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AB8D5-D749-ECA9-1933-CDD37CB36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6D04D2-ED76-E19C-92FF-3B2F1B38D29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663" y="1222375"/>
            <a:ext cx="11620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Cumulative distribution function (CDF)- Binomial Distribution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95FC9C-0D27-A0FC-F2EF-1B366C83B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72" y="2327547"/>
            <a:ext cx="3476190" cy="22476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E32454-1263-847B-B14A-E3AD8889C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619476"/>
            <a:ext cx="3866667" cy="1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87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8B88C9-8B2E-5E2E-1ED4-EEC73B4AD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BCA07-2D19-B0D9-5916-B047B8F15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Discrete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C65DE-E835-72BC-63DB-BB50D1A7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7CE694-11A0-E111-0F78-791486957FF0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663" y="1222375"/>
            <a:ext cx="11620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Cumulative distribution function (CDF)- Binomial Distribution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DC4B47-3EB7-BF50-9288-F7823A280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72" y="2327547"/>
            <a:ext cx="3476190" cy="2247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4CDC03-C681-B3F9-26CE-3D233C919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421" y="3136372"/>
            <a:ext cx="3047619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41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CA01EB-8444-952F-F4AF-498007EB3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C30DF-A7C9-9D5D-2A63-EFCE3137C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Discrete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8A6B91-1E6E-1F57-03DE-1809093F4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4E9190-5E3A-C27F-725D-CA3FF001FC80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663" y="1222375"/>
            <a:ext cx="11620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Probability Mass Function (PMF) - Discrete Uniform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530C43-6944-1C8E-5EE7-FBA1941C8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634" y="2652837"/>
            <a:ext cx="2752381" cy="1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16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47004F-4F2B-35E8-E8F4-4F3810912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F7677-5267-A665-BFAB-5C4599C0F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Discrete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9D51B-A6AD-821C-2306-9B2ECFCD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EEB385-294F-7D1E-49BD-884132928F4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663" y="1222375"/>
            <a:ext cx="11620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Probability Mass Function (PMF) - Geometric(p)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5055F7-940B-2860-73F4-41C6F56A9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960" y="2269245"/>
            <a:ext cx="3128815" cy="3643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D846E6-F2B0-0043-3B8B-B2D852F08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476" y="2955613"/>
            <a:ext cx="2619048" cy="2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62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176D95-094E-30F7-1BFE-7A70E9B83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80823-CC49-0242-A097-AEFD670C8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Discrete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EB072-A723-FD0A-F348-C37418BF6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BE3943F-CA72-54FB-BE06-4076E92C3E68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663" y="1222375"/>
            <a:ext cx="11620500" cy="4499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Probability Mass Function (PMF)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Binomial(n, p)</a:t>
            </a:r>
          </a:p>
          <a:p>
            <a:pPr lvl="2"/>
            <a:r>
              <a:rPr lang="en-US" i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number of heads after n coin flips (p, probability of heads)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Bernoulli(p) = Binomial(1, p)</a:t>
            </a:r>
          </a:p>
          <a:p>
            <a:pPr lvl="2"/>
            <a:r>
              <a:rPr lang="en-US" i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one trial of success or failure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Discrete Uniform(a, b)</a:t>
            </a:r>
          </a:p>
          <a:p>
            <a:pPr lvl="2"/>
            <a:r>
              <a:rPr lang="en-US" i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one trial of coin flips/dice roll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Geometric(p)</a:t>
            </a:r>
          </a:p>
          <a:p>
            <a:pPr lvl="2"/>
            <a:r>
              <a:rPr lang="en-US" i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coin flips until first head</a:t>
            </a:r>
          </a:p>
        </p:txBody>
      </p:sp>
    </p:spTree>
    <p:extLst>
      <p:ext uri="{BB962C8B-B14F-4D97-AF65-F5344CB8AC3E}">
        <p14:creationId xmlns:p14="http://schemas.microsoft.com/office/powerpoint/2010/main" val="817567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DB3D1D-B202-DE54-B19C-E8EC53B55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6F5A8-1DF4-6EF4-0FDF-A3994B24E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BDBFB-717C-40B3-180B-1E2F00766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70485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325F9A-BF3D-F1B1-5EE7-A6AD31795D2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663" y="1222375"/>
            <a:ext cx="116205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Number of heads in 3 coin tosses</a:t>
            </a: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for continuous random variables, we learned:</a:t>
            </a: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32CB51-51AB-9B8F-3D68-79CBD12D2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632" y="1833217"/>
            <a:ext cx="4714286" cy="4285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30B7E3-A5F5-282B-B8C8-D1AAE1F71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208" y="2400063"/>
            <a:ext cx="2157584" cy="59312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7B9D2D-D039-4399-2780-11C4725DB7C8}"/>
              </a:ext>
            </a:extLst>
          </p:cNvPr>
          <p:cNvSpPr txBox="1"/>
          <p:nvPr/>
        </p:nvSpPr>
        <p:spPr>
          <a:xfrm>
            <a:off x="7920674" y="2497348"/>
            <a:ext cx="403003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specific value has a probability.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8C75B3-38D3-ACD9-EC94-8DFEBD2C20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476" y="4259300"/>
            <a:ext cx="1619048" cy="4285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C2FA4A-3355-089D-AECA-DFAF6B669AE2}"/>
              </a:ext>
            </a:extLst>
          </p:cNvPr>
          <p:cNvSpPr txBox="1"/>
          <p:nvPr/>
        </p:nvSpPr>
        <p:spPr>
          <a:xfrm>
            <a:off x="4954269" y="5042507"/>
            <a:ext cx="228346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model?</a:t>
            </a:r>
          </a:p>
        </p:txBody>
      </p:sp>
    </p:spTree>
    <p:extLst>
      <p:ext uri="{BB962C8B-B14F-4D97-AF65-F5344CB8AC3E}">
        <p14:creationId xmlns:p14="http://schemas.microsoft.com/office/powerpoint/2010/main" val="892270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4A46B4-16E6-094F-D070-10023EAEF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FC2470A-9E47-4D04-7030-158D8558C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774" y="2653979"/>
            <a:ext cx="4800763" cy="32668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53DB40-0177-BB76-3CB2-0F8377D7C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704E5-2B6E-8739-726C-3A0712A3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DA30C1-3C36-EED4-922E-6FD6221976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696"/>
          <a:stretch>
            <a:fillRect/>
          </a:stretch>
        </p:blipFill>
        <p:spPr>
          <a:xfrm>
            <a:off x="474920" y="1516228"/>
            <a:ext cx="4800763" cy="156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01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BAB3FC-9CE0-EBFF-B3D3-3F2D4146B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0AFAD-FCBD-9E11-3B2A-6EFE2A21C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14DA8-113D-1605-B9A3-C68176108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835C6F-C4FE-11D8-25A1-CCCF28318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190" y="1714714"/>
            <a:ext cx="5047619" cy="3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42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44EB3B-64D9-899B-4CBF-4F4BF0E8C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F74DD-A4B4-F7A4-6A89-5AF1A1145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FD294-7FDE-5543-B0D8-9CCAE75C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BB790F-D51B-D465-0FE1-B68888E8A641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663" y="1222375"/>
            <a:ext cx="11620500" cy="2751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discrete random variables, we use a Probability Mass Function (PMF).</a:t>
            </a: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continuous variables, we use a Probability Density Function (PDF).</a:t>
            </a:r>
          </a:p>
        </p:txBody>
      </p:sp>
    </p:spTree>
    <p:extLst>
      <p:ext uri="{BB962C8B-B14F-4D97-AF65-F5344CB8AC3E}">
        <p14:creationId xmlns:p14="http://schemas.microsoft.com/office/powerpoint/2010/main" val="714519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3FC992-5F04-DD58-A265-B780F3985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D992E-7233-ABB0-DF3F-F4B137C8E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FC033B-0E21-A16F-CABF-8C7765EC3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36605D-5B6F-8D23-91AD-317C43A332F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663" y="1222375"/>
            <a:ext cx="11620500" cy="3083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Probability Density Function (PDF).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PDF describes how probability is distributed over possible values of a continuous variable.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denote it as</a:t>
            </a:r>
          </a:p>
          <a:p>
            <a:pPr lvl="1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area under the curve equals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82C724-C778-6A49-F802-197179BB1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571" y="2934492"/>
            <a:ext cx="1342857" cy="8095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ECBA5A-E710-3DD3-DCBA-95DA318FA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808" y="4551336"/>
            <a:ext cx="1752381" cy="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58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5B9953-AF53-F38D-5741-197044EAA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3DF6-2262-C128-20A7-FB648EBF5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 Variable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E64BC-8F00-8F52-31B3-ABEB92354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CFBB55-8C15-794D-40BA-B1836234B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781" y="2698487"/>
            <a:ext cx="8031620" cy="11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10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46458C-CCA4-561D-C8BA-8F11834C5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2A77F-8C83-5617-3EAB-DD07FE67A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60464-A658-FAEF-8BB3-93A236B75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1D8C82-5438-161A-7D36-8A7B8FE0F1D4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663" y="1222375"/>
            <a:ext cx="11620500" cy="1101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Probability Density Function (PDF).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continuous variables, probability is computed over intervals: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0A3847-C467-03F5-83C8-4E8E3F831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571" y="2480356"/>
            <a:ext cx="3142857" cy="7047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5DC8868-22D3-E0AF-F925-B1456C14C9C1}"/>
              </a:ext>
            </a:extLst>
          </p:cNvPr>
          <p:cNvSpPr txBox="1"/>
          <p:nvPr/>
        </p:nvSpPr>
        <p:spPr>
          <a:xfrm>
            <a:off x="2591202" y="4349120"/>
            <a:ext cx="738742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Probability equals the area under the density curve between 𝑎 and 𝑏.</a:t>
            </a:r>
          </a:p>
        </p:txBody>
      </p:sp>
    </p:spTree>
    <p:extLst>
      <p:ext uri="{BB962C8B-B14F-4D97-AF65-F5344CB8AC3E}">
        <p14:creationId xmlns:p14="http://schemas.microsoft.com/office/powerpoint/2010/main" val="1873389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068A01-DEB3-4C5D-7EF6-8E6A6FCF0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5D89B-9883-F939-B72D-F6E9CBA58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25957-FABA-3667-4C2D-07448D114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E99A5F-1AF8-6645-3BF1-D7EE9C04E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809" y="1495666"/>
            <a:ext cx="5152381" cy="3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9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C65479-75B4-6A43-C43E-071C24C46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36218-00D1-3B69-333A-E5DB77F0D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E13E0-5F1D-DA3E-5E34-052E85392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99976147-0D61-B10F-9A72-8FC006F042C3}"/>
                  </a:ext>
                </a:extLst>
              </p:cNvPr>
              <p:cNvSpPr txBox="1">
                <a:spLocks noGrp="1"/>
              </p:cNvSpPr>
              <p:nvPr>
                <p:ph type="body" sz="quarter" idx="13"/>
              </p:nvPr>
            </p:nvSpPr>
            <p:spPr>
              <a:xfrm>
                <a:off x="474663" y="1222375"/>
                <a:ext cx="11620500" cy="26530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Probability Density Function (PDF).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does not yield a probability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does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may be anything (ℝ)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may be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99976147-0D61-B10F-9A72-8FC006F042C3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74663" y="1222375"/>
                <a:ext cx="11620500" cy="2653034"/>
              </a:xfrm>
              <a:prstGeom prst="rect">
                <a:avLst/>
              </a:prstGeom>
              <a:blipFill>
                <a:blip r:embed="rId3"/>
                <a:stretch>
                  <a:fillRect l="-1207" t="-3218" b="-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E250AB6-3F53-E875-045B-A0EDB4C7D0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8789"/>
          <a:stretch>
            <a:fillRect/>
          </a:stretch>
        </p:blipFill>
        <p:spPr>
          <a:xfrm>
            <a:off x="1419226" y="2305138"/>
            <a:ext cx="1066800" cy="58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71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F539A1-7175-FA6F-5638-D60C237B0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4838E-629A-FA39-676F-9926B8D03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438AB-2E73-268A-C39A-E7010746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D0C8B7-F102-E53C-7BF7-338DE43BB3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663" y="1222375"/>
            <a:ext cx="11620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Probability Density Function (PDF).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6B37C-366B-0889-EC0E-0AED72DA9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286" y="1934777"/>
            <a:ext cx="7571428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94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20F2D0-BC9B-50AD-7607-564948D81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1160A-F201-08D8-4516-A536004E7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60773-8F7E-E195-A615-662C01536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4E3B12-F25A-AF73-94BB-280AA9425BD4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663" y="1222375"/>
            <a:ext cx="11620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Probability Density Function (PDF).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92074D-6347-519A-ACA9-66BCD3791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190" y="2048122"/>
            <a:ext cx="8047619" cy="3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78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551D67-6717-1871-DED3-5C5E56F94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97FEF-2249-D62E-329E-4859DF5FC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7DF85-4B3F-3FF8-35BC-D1F624A0A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1318E9-0A3A-86A0-B768-CE28FF09383C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663" y="1222375"/>
            <a:ext cx="11620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Probability Density Function (PDF).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5774D8-D9DB-D582-8F5B-5014E81E0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857" y="2081428"/>
            <a:ext cx="7714286" cy="3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57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31E4EE-F78F-6FBB-6EB1-2B4B974CA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C9CCF-C4A4-4B7B-F0CC-A6EE2CADD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B558C-6415-E902-443C-DEDCC014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8523EC1-C592-A6C4-84C5-896F93E77E16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663" y="1222375"/>
            <a:ext cx="11620500" cy="3305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Probability Density Function (PDF).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convert any normal variable x into the standard normal variable z using two steps:</a:t>
            </a:r>
          </a:p>
          <a:p>
            <a:pPr lvl="2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1: subtract the mean (mean centering)</a:t>
            </a:r>
          </a:p>
          <a:p>
            <a:pPr marL="914400" lvl="2" indent="0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This moves the center of the distribution to 0.</a:t>
            </a:r>
          </a:p>
          <a:p>
            <a:pPr lvl="2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2: divide by the standard deviation</a:t>
            </a:r>
          </a:p>
          <a:p>
            <a:pPr marL="914400" lvl="2" indent="0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This rescales the data so the spread becomes 1.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E38E58-EF00-864B-149E-BBC345F19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714" y="4607270"/>
            <a:ext cx="4028571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15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5F9C3F-F5EB-1BC1-4F31-CB5F6C24A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4D7B6-503F-E2C0-6154-371A3A606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E7D9D-6A4A-0DB0-CBB6-CFA56BABA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F24E75-7879-0BBF-80CE-C47349D6DAF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663" y="1222375"/>
            <a:ext cx="11620500" cy="2505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Probability Density Function (PDF).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Suppose a student, Bob, receives the following scores: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English: 90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Math: 60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Question: In which subject did Bob perform better?</a:t>
            </a:r>
          </a:p>
        </p:txBody>
      </p:sp>
    </p:spTree>
    <p:extLst>
      <p:ext uri="{BB962C8B-B14F-4D97-AF65-F5344CB8AC3E}">
        <p14:creationId xmlns:p14="http://schemas.microsoft.com/office/powerpoint/2010/main" val="2073421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DE2152-D275-D39B-991D-73E1EB229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FADEF-6748-E403-4A6A-8E9AC42E7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D80DC-B5AD-8B77-9387-80953B6D6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A68BC92-3286-0885-2D71-23892A9EA71B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663" y="1070918"/>
            <a:ext cx="11620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Probability Density Function (PDF)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BF24D6-62B8-DBBA-BFC6-2F26D89F4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333" y="1826403"/>
            <a:ext cx="7533333" cy="3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28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957049-1175-3458-019D-10C0DB91D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D6243-316F-4507-139C-118D1E863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818CE-4C32-3B2B-12C5-E1CAC749B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2AA075-05AA-294A-FCF9-49311F02E92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663" y="1070918"/>
            <a:ext cx="11620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Probability Density Function (PDF)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13B049-C6FA-6A21-D4E8-128117C23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03" y="1844225"/>
            <a:ext cx="7885714" cy="39428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6D39AD-86E1-E937-92AA-1DA3C4FE3AF2}"/>
              </a:ext>
            </a:extLst>
          </p:cNvPr>
          <p:cNvSpPr txBox="1"/>
          <p:nvPr/>
        </p:nvSpPr>
        <p:spPr>
          <a:xfrm>
            <a:off x="5162036" y="5829473"/>
            <a:ext cx="609805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if buses arrive at a bus stop every 15 minutes on average, the time you wait for the next bus can be modelled using an exponential distribution.</a:t>
            </a:r>
          </a:p>
        </p:txBody>
      </p:sp>
    </p:spTree>
    <p:extLst>
      <p:ext uri="{BB962C8B-B14F-4D97-AF65-F5344CB8AC3E}">
        <p14:creationId xmlns:p14="http://schemas.microsoft.com/office/powerpoint/2010/main" val="2523816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F3880E-0FA4-BCB8-26C9-B86219D9A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70085-02CC-988D-4BDF-C2D8ADB96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 Variable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AA846-96C8-34C1-CB5D-8667901E1F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920" y="1223083"/>
            <a:ext cx="11620098" cy="4851415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random variable is a numerical value that summarizes the outcome of a random experiment.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69213-F4A8-C325-D08C-BFC44DCFB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47B26C-F91D-7256-91FB-9A2D8885D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72" y="2537305"/>
            <a:ext cx="7660999" cy="28524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BC9825-4833-B654-6880-5B3AB3370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7469" y="3429000"/>
            <a:ext cx="2866667" cy="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9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B248CB-6F18-81AD-20E3-276E8A323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B59FB-E295-0C31-C39A-120ACFDD0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9F48E-279E-77AF-CCEC-ED81DDD5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0C5A48-4D99-6796-D218-65FAE4E14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809" y="2024238"/>
            <a:ext cx="7952381" cy="2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590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B8629F-C968-24E8-7BE4-91AF1FB80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EC0CE-5AC9-4718-05E8-28941435B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28509-769B-44E8-AF9A-37297513D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D12E9E-6DDB-4D3F-8A66-B8428CEF1DE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920" y="1291231"/>
            <a:ext cx="11620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Cumulative Distribution Function (CDF)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C33677-501D-6D2F-0EE1-7A62933995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378"/>
          <a:stretch>
            <a:fillRect/>
          </a:stretch>
        </p:blipFill>
        <p:spPr>
          <a:xfrm>
            <a:off x="24714" y="2622487"/>
            <a:ext cx="4257325" cy="24481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D3293B-04E1-EF6B-F1F7-79F439D7DF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394"/>
          <a:stretch>
            <a:fillRect/>
          </a:stretch>
        </p:blipFill>
        <p:spPr>
          <a:xfrm>
            <a:off x="4294396" y="2743200"/>
            <a:ext cx="7838095" cy="211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45ADCE-00B5-056A-36F2-F3D038B9F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82943-2DCF-2499-C2F9-6D6A7B215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xercise 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84F5C7-8118-6157-BF12-AC08601AD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B793C73-0AB2-D935-4991-1F9497CCB34B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920" y="1291231"/>
            <a:ext cx="116205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each variable below, determine whether it is Discrete or Continuous.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emails you receive today;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 of a student in centimeters;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bugs in a software program;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required to train a machine learning model;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customers visiting a website in one hour</a:t>
            </a:r>
          </a:p>
        </p:txBody>
      </p:sp>
    </p:spTree>
    <p:extLst>
      <p:ext uri="{BB962C8B-B14F-4D97-AF65-F5344CB8AC3E}">
        <p14:creationId xmlns:p14="http://schemas.microsoft.com/office/powerpoint/2010/main" val="19655044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8FD600-6000-706A-B7E7-040D8B267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FC44C-42F4-D3D6-5C6C-EAE7B3F02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xercise 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9D2DD-C1ED-CD2C-820A-953E1EE4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7">
                <a:extLst>
                  <a:ext uri="{FF2B5EF4-FFF2-40B4-BE49-F238E27FC236}">
                    <a16:creationId xmlns:a16="http://schemas.microsoft.com/office/drawing/2014/main" id="{949A5EA8-35C2-00C3-E7F6-BE21E1C8E294}"/>
                  </a:ext>
                </a:extLst>
              </p:cNvPr>
              <p:cNvSpPr txBox="1">
                <a:spLocks noGrp="1"/>
              </p:cNvSpPr>
              <p:nvPr>
                <p:ph type="body" sz="quarter" idx="13"/>
              </p:nvPr>
            </p:nvSpPr>
            <p:spPr>
              <a:xfrm>
                <a:off x="474920" y="1291231"/>
                <a:ext cx="11620500" cy="2357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data scientist records the number of system failures per day: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type of distribution is this?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is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" name="Text Placeholder 7">
                <a:extLst>
                  <a:ext uri="{FF2B5EF4-FFF2-40B4-BE49-F238E27FC236}">
                    <a16:creationId xmlns:a16="http://schemas.microsoft.com/office/drawing/2014/main" id="{949A5EA8-35C2-00C3-E7F6-BE21E1C8E294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74920" y="1291231"/>
                <a:ext cx="11620500" cy="2357568"/>
              </a:xfrm>
              <a:prstGeom prst="rect">
                <a:avLst/>
              </a:prstGeom>
              <a:blipFill>
                <a:blip r:embed="rId3"/>
                <a:stretch>
                  <a:fillRect l="-1364" t="-3618" b="-7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0C88AB4-42FC-429D-2FF4-8BB2ACD0D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664846"/>
              </p:ext>
            </p:extLst>
          </p:nvPr>
        </p:nvGraphicFramePr>
        <p:xfrm>
          <a:off x="7680767" y="2073852"/>
          <a:ext cx="2850292" cy="18288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91049">
                  <a:extLst>
                    <a:ext uri="{9D8B030D-6E8A-4147-A177-3AD203B41FA5}">
                      <a16:colId xmlns:a16="http://schemas.microsoft.com/office/drawing/2014/main" val="1782476735"/>
                    </a:ext>
                  </a:extLst>
                </a:gridCol>
                <a:gridCol w="1359243">
                  <a:extLst>
                    <a:ext uri="{9D8B030D-6E8A-4147-A177-3AD203B41FA5}">
                      <a16:colId xmlns:a16="http://schemas.microsoft.com/office/drawing/2014/main" val="20826780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Failures (X)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Probability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086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0.50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7822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0.30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21787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0.15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2238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837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9655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9300B8-F1FB-710F-1F00-A2796841E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BEDA9-F40E-4A2D-5002-C2D4449DB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xercise 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182A86-6498-352C-3850-0604F271C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E2CD24-23C6-94D5-3A03-B36590FF5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146" y="2067486"/>
            <a:ext cx="8228571" cy="1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269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8F2F41-C550-F443-B038-C43B4E7E8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04317-3029-28CF-D74C-06AD40034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xercise 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9879CF-9ED5-D87D-A89A-6EC2AF783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0274DC-B51B-7A3C-6D84-50A4D2C6F4A0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920" y="1291231"/>
            <a:ext cx="11620500" cy="2259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The exam scores in a statistics class follow a normal distribution with: Mean μ=70, Standard deviation σ=10. A student scored 85.</a:t>
            </a:r>
          </a:p>
          <a:p>
            <a:r>
              <a:rPr lang="en-US" dirty="0">
                <a:solidFill>
                  <a:schemeClr val="tx1"/>
                </a:solidFill>
              </a:rPr>
              <a:t>Compute the z-score.</a:t>
            </a:r>
          </a:p>
          <a:p>
            <a:r>
              <a:rPr lang="en-US" dirty="0">
                <a:solidFill>
                  <a:schemeClr val="tx1"/>
                </a:solidFill>
              </a:rPr>
              <a:t>Is the score above or below average?</a:t>
            </a:r>
          </a:p>
        </p:txBody>
      </p:sp>
    </p:spTree>
    <p:extLst>
      <p:ext uri="{BB962C8B-B14F-4D97-AF65-F5344CB8AC3E}">
        <p14:creationId xmlns:p14="http://schemas.microsoft.com/office/powerpoint/2010/main" val="19301695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071D48-D4AD-72C0-65C9-5BB811C7D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08080-1601-7971-5099-9355A902E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xercise 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5B63C-1457-8893-58C9-9476F6CC5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8DDAA2-159F-E0F7-3A8A-626B1477D676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920" y="1291231"/>
            <a:ext cx="116205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In a sample of size 7 with values 6, 8, 10, 12, 14, 16, 18 calculate the Z-score for x = 16.</a:t>
            </a:r>
          </a:p>
        </p:txBody>
      </p:sp>
    </p:spTree>
    <p:extLst>
      <p:ext uri="{BB962C8B-B14F-4D97-AF65-F5344CB8AC3E}">
        <p14:creationId xmlns:p14="http://schemas.microsoft.com/office/powerpoint/2010/main" val="986949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E8C202-B24C-64F1-86B2-66A0A4F56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61974-96CA-5C1E-216C-588BAF615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 Variable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34612-1DE1-04C3-2CF4-EFE42A4B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468AB6-BA56-66D3-1F76-77D56AB27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290" y="1770000"/>
            <a:ext cx="7830476" cy="331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10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1AE0AD-7585-A97B-2AEB-D6D5B71D7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65851-E99C-2AB0-4DF4-DF4C9662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 Variable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CFBAF-EAD4-E38E-9CE7-EBDBE0D7A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50D72D-6595-8DC8-6C0C-50D18F3560C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663" y="1222375"/>
            <a:ext cx="11620500" cy="166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continuous variables, the probability of any exact value is zero because there are infinitely many possible values. 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Instead, probability is defined over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not individual points.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FF52B6-6A94-9750-64A7-929483405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999" y="3112136"/>
            <a:ext cx="7312457" cy="262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33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A70FC5-5D08-42C7-32CA-3EA91D420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BDF9A-06C1-9465-9E76-03BB14B6B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Discrete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6BB34-9D01-9B2A-99BD-9180AA95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C59C774-8070-52AF-F210-3BF5399C16CC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663" y="1222375"/>
            <a:ext cx="11620500" cy="2850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discrete random variables, we use a Probability Mass Function (PMF).</a:t>
            </a: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Number of heads in 3 coin tosses</a:t>
            </a: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1BE1A5-937B-5369-077E-4623D3641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857" y="3643815"/>
            <a:ext cx="4714286" cy="4285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42D11C-2252-767C-B1CF-414F35ED2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208" y="4263655"/>
            <a:ext cx="2157584" cy="59312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30909B6-A34B-023A-DEB0-80122338371F}"/>
              </a:ext>
            </a:extLst>
          </p:cNvPr>
          <p:cNvSpPr txBox="1"/>
          <p:nvPr/>
        </p:nvSpPr>
        <p:spPr>
          <a:xfrm>
            <a:off x="7795516" y="4375550"/>
            <a:ext cx="403003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specific value has a probability.</a:t>
            </a:r>
          </a:p>
        </p:txBody>
      </p:sp>
    </p:spTree>
    <p:extLst>
      <p:ext uri="{BB962C8B-B14F-4D97-AF65-F5344CB8AC3E}">
        <p14:creationId xmlns:p14="http://schemas.microsoft.com/office/powerpoint/2010/main" val="1027802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2066B6-E3F9-7D9A-83FB-6BEB29FF3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ADE1F-DA3B-E8A5-855E-29EBC83D3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Discrete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2097B-2D63-4A2C-F4B9-207813075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7E9448A-CE28-A9C9-96FC-5BA5760111AC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663" y="1222375"/>
            <a:ext cx="11620500" cy="228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Probability Mass Function (PMF)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PMF describes the probability distribution of a discrete random variable.</a:t>
            </a: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878FB0-0953-E049-D2A9-AD830EEFB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732" y="2918395"/>
            <a:ext cx="3933333" cy="16285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F6E2DF-EB5C-4A67-4DE0-F57D3E67A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982" y="2561251"/>
            <a:ext cx="3609524" cy="23428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D0C2AD6-B016-0F2B-EE6B-CDBCF6E732A1}"/>
              </a:ext>
            </a:extLst>
          </p:cNvPr>
          <p:cNvSpPr txBox="1"/>
          <p:nvPr/>
        </p:nvSpPr>
        <p:spPr>
          <a:xfrm>
            <a:off x="4687068" y="5312459"/>
            <a:ext cx="609771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The PMF gives the probability that the random variable takes a specific value.</a:t>
            </a:r>
          </a:p>
        </p:txBody>
      </p:sp>
    </p:spTree>
    <p:extLst>
      <p:ext uri="{BB962C8B-B14F-4D97-AF65-F5344CB8AC3E}">
        <p14:creationId xmlns:p14="http://schemas.microsoft.com/office/powerpoint/2010/main" val="3318376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88F1C0-EA95-D658-1F33-FB2773B33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7EB39-1993-48E7-C692-A76DD6814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Discrete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FBE49-6729-B4F4-8719-504443724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DE91516-1787-E97D-5733-8DC765A764E4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663" y="1222375"/>
            <a:ext cx="11620500" cy="442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Probability Mass Function (PMF)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PMF describes the probability distribution of a discrete random variable.</a:t>
            </a: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Properties of a PMF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Probabilities are non-negative</a:t>
            </a:r>
          </a:p>
          <a:p>
            <a:pPr lvl="1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total probability equals 1</a:t>
            </a: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54B9F4-1D38-5BE4-5183-70C12A219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449" y="4026372"/>
            <a:ext cx="1647619" cy="428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1808EC-1945-CA06-B48D-16E18EE2D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6476" y="5205342"/>
            <a:ext cx="1919047" cy="62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15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5FE8D9-8490-D8C4-37B7-0B036AB64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83122-B72A-2BA5-5D41-B50582187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Discrete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C4B46-77F9-BAD0-3E4F-D33F3D655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ACBB6B-B2FE-6D07-F335-FA8571D4F2E1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663" y="1222375"/>
            <a:ext cx="11620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Probability Mass Function (PMF) - Binomial Distribution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18FC8C-8F34-C5E7-AE25-2FADD58B0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42" y="2552761"/>
            <a:ext cx="3609524" cy="23428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62C5C2-3D24-92CD-7C44-5BA58581B606}"/>
              </a:ext>
            </a:extLst>
          </p:cNvPr>
          <p:cNvSpPr txBox="1"/>
          <p:nvPr/>
        </p:nvSpPr>
        <p:spPr>
          <a:xfrm>
            <a:off x="4713270" y="2547606"/>
            <a:ext cx="6518954" cy="2120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random variable 𝑋 follows a binomial distribution if: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n independent trials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trial has two outcomes (success or failure)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probability of success is 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probability is the same for every trial</a:t>
            </a:r>
          </a:p>
        </p:txBody>
      </p:sp>
    </p:spTree>
    <p:extLst>
      <p:ext uri="{BB962C8B-B14F-4D97-AF65-F5344CB8AC3E}">
        <p14:creationId xmlns:p14="http://schemas.microsoft.com/office/powerpoint/2010/main" val="3079309417"/>
      </p:ext>
    </p:extLst>
  </p:cSld>
  <p:clrMapOvr>
    <a:masterClrMapping/>
  </p:clrMapOvr>
</p:sld>
</file>

<file path=ppt/theme/theme1.xml><?xml version="1.0" encoding="utf-8"?>
<a:theme xmlns:a="http://schemas.openxmlformats.org/drawingml/2006/main" name="uncg-ppt-whitebgrd-fullnamelogo">
  <a:themeElements>
    <a:clrScheme name="UNCG color palette">
      <a:dk1>
        <a:sysClr val="windowText" lastClr="000000"/>
      </a:dk1>
      <a:lt1>
        <a:sysClr val="window" lastClr="FFFFFF"/>
      </a:lt1>
      <a:dk2>
        <a:srgbClr val="1F497D"/>
      </a:dk2>
      <a:lt2>
        <a:srgbClr val="CCCCAA"/>
      </a:lt2>
      <a:accent1>
        <a:srgbClr val="336699"/>
      </a:accent1>
      <a:accent2>
        <a:srgbClr val="991122"/>
      </a:accent2>
      <a:accent3>
        <a:srgbClr val="AAEEBB"/>
      </a:accent3>
      <a:accent4>
        <a:srgbClr val="FFCC00"/>
      </a:accent4>
      <a:accent5>
        <a:srgbClr val="77CCBB"/>
      </a:accent5>
      <a:accent6>
        <a:srgbClr val="CC6633"/>
      </a:accent6>
      <a:hlink>
        <a:srgbClr val="72839A"/>
      </a:hlink>
      <a:folHlink>
        <a:srgbClr val="72839A"/>
      </a:folHlink>
    </a:clrScheme>
    <a:fontScheme name="UNCG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uncg-ppt-whitebgrd-fullnamelogo</Template>
  <TotalTime>8571</TotalTime>
  <Words>930</Words>
  <Application>Microsoft Office PowerPoint</Application>
  <PresentationFormat>Widescreen</PresentationFormat>
  <Paragraphs>209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Times</vt:lpstr>
      <vt:lpstr>Arial</vt:lpstr>
      <vt:lpstr>Calibri</vt:lpstr>
      <vt:lpstr>Calibri Light</vt:lpstr>
      <vt:lpstr>Cambria Math</vt:lpstr>
      <vt:lpstr>Georgia</vt:lpstr>
      <vt:lpstr>Lato Regular</vt:lpstr>
      <vt:lpstr>Times New Roman</vt:lpstr>
      <vt:lpstr>uncg-ppt-whitebgrd-fullnamelogo</vt:lpstr>
      <vt:lpstr>Custom Design</vt:lpstr>
      <vt:lpstr>Statistics in Data Science</vt:lpstr>
      <vt:lpstr>Random Variable</vt:lpstr>
      <vt:lpstr>Random Variable</vt:lpstr>
      <vt:lpstr>Random Variable</vt:lpstr>
      <vt:lpstr>Random Variable</vt:lpstr>
      <vt:lpstr>Discrete Distribution</vt:lpstr>
      <vt:lpstr>Discrete Distribution</vt:lpstr>
      <vt:lpstr>Discrete Distribution</vt:lpstr>
      <vt:lpstr>Discrete Distribution</vt:lpstr>
      <vt:lpstr>Discrete Distribution</vt:lpstr>
      <vt:lpstr>Discrete Distribution</vt:lpstr>
      <vt:lpstr>Discrete Distribution</vt:lpstr>
      <vt:lpstr>Discrete Distribution</vt:lpstr>
      <vt:lpstr>Discrete Distribution</vt:lpstr>
      <vt:lpstr>Continuous Distribution</vt:lpstr>
      <vt:lpstr>Continuous Distribution</vt:lpstr>
      <vt:lpstr>Continuous Distribution</vt:lpstr>
      <vt:lpstr>Continuous Distribution</vt:lpstr>
      <vt:lpstr>Continuous Distribution</vt:lpstr>
      <vt:lpstr>Continuous Distribution</vt:lpstr>
      <vt:lpstr>Continuous Distribution</vt:lpstr>
      <vt:lpstr>Continuous Distribution</vt:lpstr>
      <vt:lpstr>Continuous Distribution</vt:lpstr>
      <vt:lpstr>Continuous Distribution</vt:lpstr>
      <vt:lpstr>Continuous Distribution</vt:lpstr>
      <vt:lpstr>Continuous Distribution</vt:lpstr>
      <vt:lpstr>Continuous Distribution</vt:lpstr>
      <vt:lpstr>Continuous Distribution</vt:lpstr>
      <vt:lpstr>Continuous Distribution</vt:lpstr>
      <vt:lpstr>Continuous Distribution</vt:lpstr>
      <vt:lpstr>Continuous Distribution</vt:lpstr>
      <vt:lpstr>Exercise 1</vt:lpstr>
      <vt:lpstr>Exercise 2</vt:lpstr>
      <vt:lpstr>Exercise 3</vt:lpstr>
      <vt:lpstr>Exercise 4</vt:lpstr>
      <vt:lpstr>Exercise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 Jung</dc:creator>
  <cp:lastModifiedBy>xiaochen li</cp:lastModifiedBy>
  <cp:revision>2</cp:revision>
  <cp:lastPrinted>2019-04-08T20:38:29Z</cp:lastPrinted>
  <dcterms:created xsi:type="dcterms:W3CDTF">2017-07-31T14:54:53Z</dcterms:created>
  <dcterms:modified xsi:type="dcterms:W3CDTF">2026-03-18T01:50:25Z</dcterms:modified>
</cp:coreProperties>
</file>