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6" r:id="rId11"/>
    <p:sldId id="283" r:id="rId12"/>
    <p:sldId id="284" r:id="rId13"/>
    <p:sldId id="285" r:id="rId14"/>
    <p:sldId id="287" r:id="rId15"/>
    <p:sldId id="290" r:id="rId16"/>
    <p:sldId id="291" r:id="rId17"/>
    <p:sldId id="293" r:id="rId18"/>
    <p:sldId id="292" r:id="rId19"/>
    <p:sldId id="294" r:id="rId20"/>
    <p:sldId id="288" r:id="rId21"/>
    <p:sldId id="289" r:id="rId22"/>
    <p:sldId id="332" r:id="rId23"/>
    <p:sldId id="334" r:id="rId24"/>
    <p:sldId id="33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72150"/>
    <a:srgbClr val="C0B81F"/>
    <a:srgbClr val="C0C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898FD-EC71-43B2-95BF-1596FB7168DD}" v="292" dt="2026-03-16T01:31:27.91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23" autoAdjust="0"/>
  </p:normalViewPr>
  <p:slideViewPr>
    <p:cSldViewPr snapToGrid="0">
      <p:cViewPr varScale="1">
        <p:scale>
          <a:sx n="78" d="100"/>
          <a:sy n="78" d="100"/>
        </p:scale>
        <p:origin x="18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14ECF013-32AF-4C91-BDB3-80D6BC94AA3E}"/>
    <pc:docChg chg="custSel addSld delSld modSld">
      <pc:chgData name="xiaochen li" userId="50b582a8adf77086" providerId="LiveId" clId="{14ECF013-32AF-4C91-BDB3-80D6BC94AA3E}" dt="2026-02-13T15:54:45.774" v="1019" actId="20577"/>
      <pc:docMkLst>
        <pc:docMk/>
      </pc:docMkLst>
      <pc:sldChg chg="delSp modSp mod">
        <pc:chgData name="xiaochen li" userId="50b582a8adf77086" providerId="LiveId" clId="{14ECF013-32AF-4C91-BDB3-80D6BC94AA3E}" dt="2026-02-13T01:23:49.068" v="169" actId="20577"/>
        <pc:sldMkLst>
          <pc:docMk/>
          <pc:sldMk cId="2985074771" sldId="275"/>
        </pc:sldMkLst>
        <pc:spChg chg="mod">
          <ac:chgData name="xiaochen li" userId="50b582a8adf77086" providerId="LiveId" clId="{14ECF013-32AF-4C91-BDB3-80D6BC94AA3E}" dt="2026-02-13T01:21:45.558" v="17" actId="20577"/>
          <ac:spMkLst>
            <pc:docMk/>
            <pc:sldMk cId="2985074771" sldId="275"/>
            <ac:spMk id="2" creationId="{B16F9440-C413-3D78-FFA7-8AB24DE8CC92}"/>
          </ac:spMkLst>
        </pc:spChg>
      </pc:sldChg>
      <pc:sldChg chg="addSp modSp add mod">
        <pc:chgData name="xiaochen li" userId="50b582a8adf77086" providerId="LiveId" clId="{14ECF013-32AF-4C91-BDB3-80D6BC94AA3E}" dt="2026-02-13T01:26:55.879" v="210" actId="1038"/>
        <pc:sldMkLst>
          <pc:docMk/>
          <pc:sldMk cId="3121214641" sldId="276"/>
        </pc:sldMkLst>
      </pc:sldChg>
      <pc:sldChg chg="addSp delSp modSp add mod">
        <pc:chgData name="xiaochen li" userId="50b582a8adf77086" providerId="LiveId" clId="{14ECF013-32AF-4C91-BDB3-80D6BC94AA3E}" dt="2026-02-13T01:59:23.600" v="435" actId="1076"/>
        <pc:sldMkLst>
          <pc:docMk/>
          <pc:sldMk cId="4095553188" sldId="277"/>
        </pc:sldMkLst>
      </pc:sldChg>
      <pc:sldChg chg="addSp delSp modSp add mod">
        <pc:chgData name="xiaochen li" userId="50b582a8adf77086" providerId="LiveId" clId="{14ECF013-32AF-4C91-BDB3-80D6BC94AA3E}" dt="2026-02-13T02:21:11.097" v="684" actId="208"/>
        <pc:sldMkLst>
          <pc:docMk/>
          <pc:sldMk cId="2328937482" sldId="278"/>
        </pc:sldMkLst>
      </pc:sldChg>
      <pc:sldChg chg="addSp delSp modSp add mod">
        <pc:chgData name="xiaochen li" userId="50b582a8adf77086" providerId="LiveId" clId="{14ECF013-32AF-4C91-BDB3-80D6BC94AA3E}" dt="2026-02-13T03:04:43.439" v="740" actId="1076"/>
        <pc:sldMkLst>
          <pc:docMk/>
          <pc:sldMk cId="2758518278" sldId="279"/>
        </pc:sldMkLst>
      </pc:sldChg>
      <pc:sldChg chg="delSp modSp add mod">
        <pc:chgData name="xiaochen li" userId="50b582a8adf77086" providerId="LiveId" clId="{14ECF013-32AF-4C91-BDB3-80D6BC94AA3E}" dt="2026-02-13T03:31:30.642" v="802" actId="20577"/>
        <pc:sldMkLst>
          <pc:docMk/>
          <pc:sldMk cId="2816101709" sldId="280"/>
        </pc:sldMkLst>
      </pc:sldChg>
      <pc:sldChg chg="modSp add mod">
        <pc:chgData name="xiaochen li" userId="50b582a8adf77086" providerId="LiveId" clId="{14ECF013-32AF-4C91-BDB3-80D6BC94AA3E}" dt="2026-02-13T03:31:26.758" v="801" actId="14"/>
        <pc:sldMkLst>
          <pc:docMk/>
          <pc:sldMk cId="1005731062" sldId="281"/>
        </pc:sldMkLst>
      </pc:sldChg>
      <pc:sldChg chg="addSp modSp add mod">
        <pc:chgData name="xiaochen li" userId="50b582a8adf77086" providerId="LiveId" clId="{14ECF013-32AF-4C91-BDB3-80D6BC94AA3E}" dt="2026-02-13T15:54:45.774" v="1019" actId="20577"/>
        <pc:sldMkLst>
          <pc:docMk/>
          <pc:sldMk cId="424004364" sldId="282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3046509028" sldId="283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272408076" sldId="284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709194412" sldId="285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41249660" sldId="286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006267655" sldId="287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767510501" sldId="288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4265536660" sldId="289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3536106284" sldId="290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207971905" sldId="291"/>
        </pc:sldMkLst>
      </pc:sldChg>
    </pc:docChg>
  </pc:docChgLst>
  <pc:docChgLst>
    <pc:chgData name="xiaochen li" userId="50b582a8adf77086" providerId="LiveId" clId="{F9206F35-D189-4C68-A3F6-A43141889E40}"/>
    <pc:docChg chg="undo redo custSel addSld delSld modSld modMainMaster modNotesMaster">
      <pc:chgData name="xiaochen li" userId="50b582a8adf77086" providerId="LiveId" clId="{F9206F35-D189-4C68-A3F6-A43141889E40}" dt="2025-12-11T15:28:21.227" v="1381" actId="1076"/>
      <pc:docMkLst>
        <pc:docMk/>
      </pc:docMkLst>
      <pc:sldChg chg="addSp delSp modSp mod modNotes">
        <pc:chgData name="xiaochen li" userId="50b582a8adf77086" providerId="LiveId" clId="{F9206F35-D189-4C68-A3F6-A43141889E40}" dt="2025-12-09T19:51:21.769" v="14" actId="255"/>
        <pc:sldMkLst>
          <pc:docMk/>
          <pc:sldMk cId="1233805520" sldId="256"/>
        </pc:sldMkLst>
      </pc:sldChg>
      <pc:sldMasterChg chg="modSp modSldLayout">
        <pc:chgData name="xiaochen li" userId="50b582a8adf77086" providerId="LiveId" clId="{F9206F35-D189-4C68-A3F6-A43141889E40}" dt="2025-12-09T19:49:56.930" v="0"/>
        <pc:sldMasterMkLst>
          <pc:docMk/>
          <pc:sldMasterMk cId="3693843513" sldId="2147483660"/>
        </pc:sldMasterMkLst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728351486" sldId="2147483661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220382210" sldId="2147483662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122394843" sldId="2147483663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60594612" sldId="2147483664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2486824430" sldId="2147483665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084712998" sldId="2147483666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49224671" sldId="2147483667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18220315" sldId="2147483668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615983108" sldId="2147483669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723317298" sldId="2147483670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2417996481" sldId="2147483671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120735895" sldId="2147483672"/>
          </pc:sldLayoutMkLst>
        </pc:sldLayoutChg>
      </pc:sldMasterChg>
      <pc:sldMasterChg chg="modSp modSldLayout">
        <pc:chgData name="xiaochen li" userId="50b582a8adf77086" providerId="LiveId" clId="{F9206F35-D189-4C68-A3F6-A43141889E40}" dt="2025-12-09T19:49:56.930" v="0"/>
        <pc:sldMasterMkLst>
          <pc:docMk/>
          <pc:sldMasterMk cId="629119428" sldId="2147483673"/>
        </pc:sldMasterMkLst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548232215" sldId="2147483674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79486806" sldId="2147483675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99920008" sldId="2147483676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391150548" sldId="2147483677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412795347" sldId="2147483678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24712150" sldId="2147483679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93065578" sldId="2147483680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785074430" sldId="2147483681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606417842" sldId="2147483682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07281832" sldId="2147483683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346970591" sldId="2147483684"/>
          </pc:sldLayoutMkLst>
        </pc:sldLayoutChg>
      </pc:sldMasterChg>
    </pc:docChg>
  </pc:docChgLst>
  <pc:docChgLst>
    <pc:chgData name="xiaochen li" userId="50b582a8adf77086" providerId="LiveId" clId="{0509B2AC-C70C-4FA0-BA28-07D9466A98D1}"/>
    <pc:docChg chg="undo custSel addSld delSld modSld">
      <pc:chgData name="xiaochen li" userId="50b582a8adf77086" providerId="LiveId" clId="{0509B2AC-C70C-4FA0-BA28-07D9466A98D1}" dt="2026-02-07T16:51:30.944" v="317" actId="20577"/>
      <pc:docMkLst>
        <pc:docMk/>
      </pc:docMkLst>
      <pc:sldChg chg="del">
        <pc:chgData name="xiaochen li" userId="50b582a8adf77086" providerId="LiveId" clId="{0509B2AC-C70C-4FA0-BA28-07D9466A98D1}" dt="2026-02-06T21:07:21.311" v="2" actId="47"/>
        <pc:sldMkLst>
          <pc:docMk/>
          <pc:sldMk cId="2806490136" sldId="270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3499628276" sldId="271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3104757725" sldId="272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2269795673" sldId="273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3368001867" sldId="274"/>
        </pc:sldMkLst>
      </pc:sldChg>
      <pc:sldChg chg="addSp delSp modSp mod">
        <pc:chgData name="xiaochen li" userId="50b582a8adf77086" providerId="LiveId" clId="{0509B2AC-C70C-4FA0-BA28-07D9466A98D1}" dt="2026-02-07T14:59:29.704" v="58" actId="113"/>
        <pc:sldMkLst>
          <pc:docMk/>
          <pc:sldMk cId="2985074771" sldId="275"/>
        </pc:sldMkLst>
        <pc:spChg chg="mod">
          <ac:chgData name="xiaochen li" userId="50b582a8adf77086" providerId="LiveId" clId="{0509B2AC-C70C-4FA0-BA28-07D9466A98D1}" dt="2026-02-07T14:54:10.944" v="36" actId="20577"/>
          <ac:spMkLst>
            <pc:docMk/>
            <pc:sldMk cId="2985074771" sldId="275"/>
            <ac:spMk id="2" creationId="{B16F9440-C413-3D78-FFA7-8AB24DE8CC92}"/>
          </ac:spMkLst>
        </pc:spChg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989889558" sldId="276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735864977" sldId="277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2078028810" sldId="278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963654755" sldId="279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3369774913" sldId="280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3086878136" sldId="281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2188819459" sldId="282"/>
        </pc:sldMkLst>
      </pc:sldChg>
      <pc:sldChg chg="addSp delSp modSp mod">
        <pc:chgData name="xiaochen li" userId="50b582a8adf77086" providerId="LiveId" clId="{0509B2AC-C70C-4FA0-BA28-07D9466A98D1}" dt="2026-02-07T16:51:30.944" v="317" actId="20577"/>
        <pc:sldMkLst>
          <pc:docMk/>
          <pc:sldMk cId="3046509028" sldId="283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13471710" sldId="284"/>
        </pc:sldMkLst>
      </pc:sldChg>
      <pc:sldChg chg="addSp delSp modSp add mod">
        <pc:chgData name="xiaochen li" userId="50b582a8adf77086" providerId="LiveId" clId="{0509B2AC-C70C-4FA0-BA28-07D9466A98D1}" dt="2026-02-07T15:27:43.625" v="77" actId="20577"/>
        <pc:sldMkLst>
          <pc:docMk/>
          <pc:sldMk cId="1272408076" sldId="284"/>
        </pc:sldMkLst>
      </pc:sldChg>
      <pc:sldChg chg="addSp modSp add mod">
        <pc:chgData name="xiaochen li" userId="50b582a8adf77086" providerId="LiveId" clId="{0509B2AC-C70C-4FA0-BA28-07D9466A98D1}" dt="2026-02-07T15:28:43.403" v="88" actId="1076"/>
        <pc:sldMkLst>
          <pc:docMk/>
          <pc:sldMk cId="1709194412" sldId="285"/>
        </pc:sldMkLst>
      </pc:sldChg>
      <pc:sldChg chg="addSp delSp modSp add mod">
        <pc:chgData name="xiaochen li" userId="50b582a8adf77086" providerId="LiveId" clId="{0509B2AC-C70C-4FA0-BA28-07D9466A98D1}" dt="2026-02-07T15:33:49.669" v="117" actId="1076"/>
        <pc:sldMkLst>
          <pc:docMk/>
          <pc:sldMk cId="141249660" sldId="286"/>
        </pc:sldMkLst>
      </pc:sldChg>
      <pc:sldChg chg="modSp add mod">
        <pc:chgData name="xiaochen li" userId="50b582a8adf77086" providerId="LiveId" clId="{0509B2AC-C70C-4FA0-BA28-07D9466A98D1}" dt="2026-02-07T15:35:12.881" v="126"/>
        <pc:sldMkLst>
          <pc:docMk/>
          <pc:sldMk cId="1006267655" sldId="287"/>
        </pc:sldMkLst>
      </pc:sldChg>
      <pc:sldChg chg="modSp add mod">
        <pc:chgData name="xiaochen li" userId="50b582a8adf77086" providerId="LiveId" clId="{0509B2AC-C70C-4FA0-BA28-07D9466A98D1}" dt="2026-02-07T15:37:55.228" v="140" actId="20577"/>
        <pc:sldMkLst>
          <pc:docMk/>
          <pc:sldMk cId="1767510501" sldId="288"/>
        </pc:sldMkLst>
      </pc:sldChg>
      <pc:sldChg chg="modSp add mod">
        <pc:chgData name="xiaochen li" userId="50b582a8adf77086" providerId="LiveId" clId="{0509B2AC-C70C-4FA0-BA28-07D9466A98D1}" dt="2026-02-07T15:38:28.446" v="142" actId="20577"/>
        <pc:sldMkLst>
          <pc:docMk/>
          <pc:sldMk cId="4265536660" sldId="289"/>
        </pc:sldMkLst>
      </pc:sldChg>
      <pc:sldChg chg="modSp add mod">
        <pc:chgData name="xiaochen li" userId="50b582a8adf77086" providerId="LiveId" clId="{0509B2AC-C70C-4FA0-BA28-07D9466A98D1}" dt="2026-02-07T15:36:13.295" v="137" actId="20577"/>
        <pc:sldMkLst>
          <pc:docMk/>
          <pc:sldMk cId="3536106284" sldId="290"/>
        </pc:sldMkLst>
      </pc:sldChg>
      <pc:sldChg chg="addSp delSp modSp add mod">
        <pc:chgData name="xiaochen li" userId="50b582a8adf77086" providerId="LiveId" clId="{0509B2AC-C70C-4FA0-BA28-07D9466A98D1}" dt="2026-02-07T15:49:10.442" v="172" actId="313"/>
        <pc:sldMkLst>
          <pc:docMk/>
          <pc:sldMk cId="1207971905" sldId="291"/>
        </pc:sldMkLst>
      </pc:sldChg>
    </pc:docChg>
  </pc:docChgLst>
  <pc:docChgLst>
    <pc:chgData name="xiaochen li" userId="50b582a8adf77086" providerId="LiveId" clId="{5992DAF3-C3EF-4DDA-A665-B0A8529E4DDD}"/>
    <pc:docChg chg="undo custSel addSld modSld">
      <pc:chgData name="xiaochen li" userId="50b582a8adf77086" providerId="LiveId" clId="{5992DAF3-C3EF-4DDA-A665-B0A8529E4DDD}" dt="2025-12-15T21:40:02.765" v="514" actId="1076"/>
      <pc:docMkLst>
        <pc:docMk/>
      </pc:docMkLst>
    </pc:docChg>
  </pc:docChgLst>
  <pc:docChgLst>
    <pc:chgData name="xiaochen li" userId="50b582a8adf77086" providerId="LiveId" clId="{68AB4D39-1FC5-435B-A8FE-B1050499FB57}"/>
    <pc:docChg chg="undo custSel addSld modSld">
      <pc:chgData name="xiaochen li" userId="50b582a8adf77086" providerId="LiveId" clId="{68AB4D39-1FC5-435B-A8FE-B1050499FB57}" dt="2026-01-01T19:25:52.780" v="652" actId="313"/>
      <pc:docMkLst>
        <pc:docMk/>
      </pc:docMkLst>
    </pc:docChg>
  </pc:docChgLst>
  <pc:docChgLst>
    <pc:chgData name="xiaochen li" userId="50b582a8adf77086" providerId="LiveId" clId="{5BFB5CC3-80AA-4908-A375-9A0C9FC5E566}"/>
    <pc:docChg chg="undo custSel addSld delSld modSld">
      <pc:chgData name="xiaochen li" userId="50b582a8adf77086" providerId="LiveId" clId="{5BFB5CC3-80AA-4908-A375-9A0C9FC5E566}" dt="2026-02-23T02:36:38.654" v="638" actId="20577"/>
      <pc:docMkLst>
        <pc:docMk/>
      </pc:docMkLst>
      <pc:sldChg chg="modSp mod">
        <pc:chgData name="xiaochen li" userId="50b582a8adf77086" providerId="LiveId" clId="{5BFB5CC3-80AA-4908-A375-9A0C9FC5E566}" dt="2026-02-13T18:32:23.582" v="6" actId="20577"/>
        <pc:sldMkLst>
          <pc:docMk/>
          <pc:sldMk cId="1233805520" sldId="256"/>
        </pc:sldMkLst>
        <pc:spChg chg="mod">
          <ac:chgData name="xiaochen li" userId="50b582a8adf77086" providerId="LiveId" clId="{5BFB5CC3-80AA-4908-A375-9A0C9FC5E566}" dt="2026-02-13T18:32:23.582" v="6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modSp mod">
        <pc:chgData name="xiaochen li" userId="50b582a8adf77086" providerId="LiveId" clId="{5BFB5CC3-80AA-4908-A375-9A0C9FC5E566}" dt="2026-02-18T02:19:41.960" v="634" actId="1076"/>
        <pc:sldMkLst>
          <pc:docMk/>
          <pc:sldMk cId="2985074771" sldId="275"/>
        </pc:sldMkLst>
        <pc:spChg chg="mod">
          <ac:chgData name="xiaochen li" userId="50b582a8adf77086" providerId="LiveId" clId="{5BFB5CC3-80AA-4908-A375-9A0C9FC5E566}" dt="2026-02-13T18:33:56.866" v="23" actId="20577"/>
          <ac:spMkLst>
            <pc:docMk/>
            <pc:sldMk cId="2985074771" sldId="275"/>
            <ac:spMk id="2" creationId="{B16F9440-C413-3D78-FFA7-8AB24DE8CC92}"/>
          </ac:spMkLst>
        </pc:spChg>
        <pc:spChg chg="mod">
          <ac:chgData name="xiaochen li" userId="50b582a8adf77086" providerId="LiveId" clId="{5BFB5CC3-80AA-4908-A375-9A0C9FC5E566}" dt="2026-02-18T02:19:41.960" v="634" actId="1076"/>
          <ac:spMkLst>
            <pc:docMk/>
            <pc:sldMk cId="2985074771" sldId="275"/>
            <ac:spMk id="4" creationId="{B2D05E51-FECA-786F-2206-E4DEDF73CD9B}"/>
          </ac:spMkLst>
        </pc:spChg>
      </pc:sldChg>
      <pc:sldChg chg="addSp delSp modSp add mod modNotesTx">
        <pc:chgData name="xiaochen li" userId="50b582a8adf77086" providerId="LiveId" clId="{5BFB5CC3-80AA-4908-A375-9A0C9FC5E566}" dt="2026-02-23T02:36:38.654" v="638" actId="20577"/>
        <pc:sldMkLst>
          <pc:docMk/>
          <pc:sldMk cId="1002327029" sldId="276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3121214641" sldId="276"/>
        </pc:sldMkLst>
      </pc:sldChg>
      <pc:sldChg chg="delSp modSp add mod modNotesTx">
        <pc:chgData name="xiaochen li" userId="50b582a8adf77086" providerId="LiveId" clId="{5BFB5CC3-80AA-4908-A375-9A0C9FC5E566}" dt="2026-02-13T19:30:20.529" v="198" actId="20577"/>
        <pc:sldMkLst>
          <pc:docMk/>
          <pc:sldMk cId="569672285" sldId="277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4095553188" sldId="277"/>
        </pc:sldMkLst>
      </pc:sldChg>
      <pc:sldChg chg="addSp modSp add mod modNotesTx">
        <pc:chgData name="xiaochen li" userId="50b582a8adf77086" providerId="LiveId" clId="{5BFB5CC3-80AA-4908-A375-9A0C9FC5E566}" dt="2026-02-13T19:30:18.105" v="197" actId="20577"/>
        <pc:sldMkLst>
          <pc:docMk/>
          <pc:sldMk cId="2168900903" sldId="278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2328937482" sldId="278"/>
        </pc:sldMkLst>
      </pc:sldChg>
      <pc:sldChg chg="delSp modSp add mod modNotesTx">
        <pc:chgData name="xiaochen li" userId="50b582a8adf77086" providerId="LiveId" clId="{5BFB5CC3-80AA-4908-A375-9A0C9FC5E566}" dt="2026-02-13T19:30:15.926" v="196" actId="20577"/>
        <pc:sldMkLst>
          <pc:docMk/>
          <pc:sldMk cId="985482580" sldId="279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2758518278" sldId="279"/>
        </pc:sldMkLst>
      </pc:sldChg>
      <pc:sldChg chg="addSp delSp modSp add mod modNotesTx">
        <pc:chgData name="xiaochen li" userId="50b582a8adf77086" providerId="LiveId" clId="{5BFB5CC3-80AA-4908-A375-9A0C9FC5E566}" dt="2026-02-13T19:30:13.150" v="195" actId="20577"/>
        <pc:sldMkLst>
          <pc:docMk/>
          <pc:sldMk cId="2583427128" sldId="280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2816101709" sldId="280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1005731062" sldId="281"/>
        </pc:sldMkLst>
      </pc:sldChg>
      <pc:sldChg chg="addSp delSp modSp add mod modNotesTx">
        <pc:chgData name="xiaochen li" userId="50b582a8adf77086" providerId="LiveId" clId="{5BFB5CC3-80AA-4908-A375-9A0C9FC5E566}" dt="2026-02-13T19:30:11.293" v="194" actId="20577"/>
        <pc:sldMkLst>
          <pc:docMk/>
          <pc:sldMk cId="1310070664" sldId="281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424004364" sldId="282"/>
        </pc:sldMkLst>
      </pc:sldChg>
      <pc:sldChg chg="addSp delSp modSp add mod">
        <pc:chgData name="xiaochen li" userId="50b582a8adf77086" providerId="LiveId" clId="{5BFB5CC3-80AA-4908-A375-9A0C9FC5E566}" dt="2026-02-13T19:35:48.443" v="222" actId="1076"/>
        <pc:sldMkLst>
          <pc:docMk/>
          <pc:sldMk cId="4270775670" sldId="282"/>
        </pc:sldMkLst>
      </pc:sldChg>
      <pc:sldChg chg="addSp delSp modSp add mod">
        <pc:chgData name="xiaochen li" userId="50b582a8adf77086" providerId="LiveId" clId="{5BFB5CC3-80AA-4908-A375-9A0C9FC5E566}" dt="2026-02-13T19:37:05.577" v="234" actId="1076"/>
        <pc:sldMkLst>
          <pc:docMk/>
          <pc:sldMk cId="3365616639" sldId="283"/>
        </pc:sldMkLst>
      </pc:sldChg>
      <pc:sldChg chg="addSp delSp modSp add mod">
        <pc:chgData name="xiaochen li" userId="50b582a8adf77086" providerId="LiveId" clId="{5BFB5CC3-80AA-4908-A375-9A0C9FC5E566}" dt="2026-02-13T19:38:30.881" v="293" actId="1076"/>
        <pc:sldMkLst>
          <pc:docMk/>
          <pc:sldMk cId="3754560030" sldId="284"/>
        </pc:sldMkLst>
      </pc:sldChg>
      <pc:sldChg chg="addSp delSp modSp add mod">
        <pc:chgData name="xiaochen li" userId="50b582a8adf77086" providerId="LiveId" clId="{5BFB5CC3-80AA-4908-A375-9A0C9FC5E566}" dt="2026-02-13T19:47:29.143" v="359" actId="20577"/>
        <pc:sldMkLst>
          <pc:docMk/>
          <pc:sldMk cId="3862877311" sldId="285"/>
        </pc:sldMkLst>
      </pc:sldChg>
      <pc:sldChg chg="addSp delSp modSp add mod">
        <pc:chgData name="xiaochen li" userId="50b582a8adf77086" providerId="LiveId" clId="{5BFB5CC3-80AA-4908-A375-9A0C9FC5E566}" dt="2026-02-13T19:50:58.794" v="363" actId="1076"/>
        <pc:sldMkLst>
          <pc:docMk/>
          <pc:sldMk cId="3807700019" sldId="286"/>
        </pc:sldMkLst>
      </pc:sldChg>
      <pc:sldChg chg="addSp delSp modSp add mod">
        <pc:chgData name="xiaochen li" userId="50b582a8adf77086" providerId="LiveId" clId="{5BFB5CC3-80AA-4908-A375-9A0C9FC5E566}" dt="2026-02-13T19:54:53.683" v="409" actId="20577"/>
        <pc:sldMkLst>
          <pc:docMk/>
          <pc:sldMk cId="3560906524" sldId="287"/>
        </pc:sldMkLst>
      </pc:sldChg>
      <pc:sldChg chg="addSp delSp modSp add mod">
        <pc:chgData name="xiaochen li" userId="50b582a8adf77086" providerId="LiveId" clId="{5BFB5CC3-80AA-4908-A375-9A0C9FC5E566}" dt="2026-02-13T19:58:26.811" v="464" actId="1076"/>
        <pc:sldMkLst>
          <pc:docMk/>
          <pc:sldMk cId="1207345695" sldId="288"/>
        </pc:sldMkLst>
      </pc:sldChg>
      <pc:sldChg chg="addSp delSp modSp add mod">
        <pc:chgData name="xiaochen li" userId="50b582a8adf77086" providerId="LiveId" clId="{5BFB5CC3-80AA-4908-A375-9A0C9FC5E566}" dt="2026-02-13T20:30:49.213" v="491" actId="1076"/>
        <pc:sldMkLst>
          <pc:docMk/>
          <pc:sldMk cId="2605441275" sldId="289"/>
        </pc:sldMkLst>
      </pc:sldChg>
      <pc:sldChg chg="addSp delSp modSp add mod">
        <pc:chgData name="xiaochen li" userId="50b582a8adf77086" providerId="LiveId" clId="{5BFB5CC3-80AA-4908-A375-9A0C9FC5E566}" dt="2026-02-13T21:02:05.327" v="633" actId="313"/>
        <pc:sldMkLst>
          <pc:docMk/>
          <pc:sldMk cId="2547338066" sldId="290"/>
        </pc:sldMkLst>
      </pc:sldChg>
    </pc:docChg>
  </pc:docChgLst>
  <pc:docChgLst>
    <pc:chgData name="xiaochen li" userId="50b582a8adf77086" providerId="LiveId" clId="{90643A79-357A-4F9E-87D3-5E7F11CBA3D7}"/>
    <pc:docChg chg="undo custSel addSld delSld modSld sldOrd">
      <pc:chgData name="xiaochen li" userId="50b582a8adf77086" providerId="LiveId" clId="{90643A79-357A-4F9E-87D3-5E7F11CBA3D7}" dt="2026-03-02T01:33:10.089" v="1597" actId="1076"/>
      <pc:docMkLst>
        <pc:docMk/>
      </pc:docMkLst>
      <pc:sldChg chg="modSp mod modNotesTx">
        <pc:chgData name="xiaochen li" userId="50b582a8adf77086" providerId="LiveId" clId="{90643A79-357A-4F9E-87D3-5E7F11CBA3D7}" dt="2026-02-28T16:50:25.995" v="636" actId="20577"/>
        <pc:sldMkLst>
          <pc:docMk/>
          <pc:sldMk cId="1233805520" sldId="256"/>
        </pc:sldMkLst>
        <pc:spChg chg="mod">
          <ac:chgData name="xiaochen li" userId="50b582a8adf77086" providerId="LiveId" clId="{90643A79-357A-4F9E-87D3-5E7F11CBA3D7}" dt="2026-02-28T16:50:25.995" v="636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addSp delSp modSp mod modNotesTx">
        <pc:chgData name="xiaochen li" userId="50b582a8adf77086" providerId="LiveId" clId="{90643A79-357A-4F9E-87D3-5E7F11CBA3D7}" dt="2026-02-28T15:41:30.527" v="119" actId="20577"/>
        <pc:sldMkLst>
          <pc:docMk/>
          <pc:sldMk cId="2985074771" sldId="275"/>
        </pc:sldMkLst>
        <pc:spChg chg="mod">
          <ac:chgData name="xiaochen li" userId="50b582a8adf77086" providerId="LiveId" clId="{90643A79-357A-4F9E-87D3-5E7F11CBA3D7}" dt="2026-02-28T15:30:55.776" v="56" actId="20577"/>
          <ac:spMkLst>
            <pc:docMk/>
            <pc:sldMk cId="2985074771" sldId="275"/>
            <ac:spMk id="2" creationId="{B16F9440-C413-3D78-FFA7-8AB24DE8CC92}"/>
          </ac:spMkLst>
        </pc:spChg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1002327029" sldId="276"/>
        </pc:sldMkLst>
      </pc:sldChg>
      <pc:sldChg chg="addSp delSp modSp add mod modNotesTx">
        <pc:chgData name="xiaochen li" userId="50b582a8adf77086" providerId="LiveId" clId="{90643A79-357A-4F9E-87D3-5E7F11CBA3D7}" dt="2026-02-28T15:50:23.600" v="193" actId="20577"/>
        <pc:sldMkLst>
          <pc:docMk/>
          <pc:sldMk cId="1774562086" sldId="276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569672285" sldId="277"/>
        </pc:sldMkLst>
      </pc:sldChg>
      <pc:sldChg chg="addSp delSp modSp add mod modNotesTx">
        <pc:chgData name="xiaochen li" userId="50b582a8adf77086" providerId="LiveId" clId="{90643A79-357A-4F9E-87D3-5E7F11CBA3D7}" dt="2026-02-28T15:55:30.326" v="257" actId="20577"/>
        <pc:sldMkLst>
          <pc:docMk/>
          <pc:sldMk cId="3220329123" sldId="277"/>
        </pc:sldMkLst>
      </pc:sldChg>
      <pc:sldChg chg="addSp delSp modSp add mod modNotesTx">
        <pc:chgData name="xiaochen li" userId="50b582a8adf77086" providerId="LiveId" clId="{90643A79-357A-4F9E-87D3-5E7F11CBA3D7}" dt="2026-02-28T15:55:27.570" v="256" actId="20577"/>
        <pc:sldMkLst>
          <pc:docMk/>
          <pc:sldMk cId="2155030978" sldId="278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168900903" sldId="278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985482580" sldId="279"/>
        </pc:sldMkLst>
      </pc:sldChg>
      <pc:sldChg chg="addSp delSp modSp add mod">
        <pc:chgData name="xiaochen li" userId="50b582a8adf77086" providerId="LiveId" clId="{90643A79-357A-4F9E-87D3-5E7F11CBA3D7}" dt="2026-02-28T15:57:44.208" v="277" actId="20577"/>
        <pc:sldMkLst>
          <pc:docMk/>
          <pc:sldMk cId="1857997047" sldId="279"/>
        </pc:sldMkLst>
      </pc:sldChg>
      <pc:sldChg chg="addSp delSp modSp add mod modNotesTx">
        <pc:chgData name="xiaochen li" userId="50b582a8adf77086" providerId="LiveId" clId="{90643A79-357A-4F9E-87D3-5E7F11CBA3D7}" dt="2026-03-02T00:37:28.714" v="1553" actId="20577"/>
        <pc:sldMkLst>
          <pc:docMk/>
          <pc:sldMk cId="1332276772" sldId="280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583427128" sldId="280"/>
        </pc:sldMkLst>
      </pc:sldChg>
      <pc:sldChg chg="addSp delSp modSp add mod modNotesTx">
        <pc:chgData name="xiaochen li" userId="50b582a8adf77086" providerId="LiveId" clId="{90643A79-357A-4F9E-87D3-5E7F11CBA3D7}" dt="2026-02-28T16:16:33.043" v="426" actId="207"/>
        <pc:sldMkLst>
          <pc:docMk/>
          <pc:sldMk cId="426285149" sldId="281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1310070664" sldId="281"/>
        </pc:sldMkLst>
      </pc:sldChg>
      <pc:sldChg chg="addSp delSp modSp add mod modNotesTx">
        <pc:chgData name="xiaochen li" userId="50b582a8adf77086" providerId="LiveId" clId="{90643A79-357A-4F9E-87D3-5E7F11CBA3D7}" dt="2026-03-02T00:25:48.936" v="1543" actId="20577"/>
        <pc:sldMkLst>
          <pc:docMk/>
          <pc:sldMk cId="4228551924" sldId="282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4270775670" sldId="282"/>
        </pc:sldMkLst>
      </pc:sldChg>
      <pc:sldChg chg="addSp delSp modSp add mod">
        <pc:chgData name="xiaochen li" userId="50b582a8adf77086" providerId="LiveId" clId="{90643A79-357A-4F9E-87D3-5E7F11CBA3D7}" dt="2026-03-02T00:28:35.417" v="1547" actId="14100"/>
        <pc:sldMkLst>
          <pc:docMk/>
          <pc:sldMk cId="1361813764" sldId="283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365616639" sldId="283"/>
        </pc:sldMkLst>
      </pc:sldChg>
      <pc:sldChg chg="addSp delSp modSp add mod">
        <pc:chgData name="xiaochen li" userId="50b582a8adf77086" providerId="LiveId" clId="{90643A79-357A-4F9E-87D3-5E7F11CBA3D7}" dt="2026-02-28T16:28:09.687" v="538" actId="207"/>
        <pc:sldMkLst>
          <pc:docMk/>
          <pc:sldMk cId="2629327773" sldId="284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754560030" sldId="284"/>
        </pc:sldMkLst>
      </pc:sldChg>
      <pc:sldChg chg="addSp delSp modSp add mod">
        <pc:chgData name="xiaochen li" userId="50b582a8adf77086" providerId="LiveId" clId="{90643A79-357A-4F9E-87D3-5E7F11CBA3D7}" dt="2026-02-28T16:32:22.819" v="578" actId="13822"/>
        <pc:sldMkLst>
          <pc:docMk/>
          <pc:sldMk cId="3445318265" sldId="285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862877311" sldId="285"/>
        </pc:sldMkLst>
      </pc:sldChg>
      <pc:sldChg chg="addSp delSp modSp add mod ord">
        <pc:chgData name="xiaochen li" userId="50b582a8adf77086" providerId="LiveId" clId="{90643A79-357A-4F9E-87D3-5E7F11CBA3D7}" dt="2026-02-28T16:36:32.175" v="597" actId="1076"/>
        <pc:sldMkLst>
          <pc:docMk/>
          <pc:sldMk cId="239043416" sldId="286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807700019" sldId="286"/>
        </pc:sldMkLst>
      </pc:sldChg>
      <pc:sldChg chg="addSp delSp modSp add mod">
        <pc:chgData name="xiaochen li" userId="50b582a8adf77086" providerId="LiveId" clId="{90643A79-357A-4F9E-87D3-5E7F11CBA3D7}" dt="2026-02-28T16:38:04.548" v="604" actId="1076"/>
        <pc:sldMkLst>
          <pc:docMk/>
          <pc:sldMk cId="309347786" sldId="287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560906524" sldId="287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1207345695" sldId="288"/>
        </pc:sldMkLst>
      </pc:sldChg>
      <pc:sldChg chg="addSp delSp modSp add mod">
        <pc:chgData name="xiaochen li" userId="50b582a8adf77086" providerId="LiveId" clId="{90643A79-357A-4F9E-87D3-5E7F11CBA3D7}" dt="2026-02-28T16:41:32.792" v="626" actId="1076"/>
        <pc:sldMkLst>
          <pc:docMk/>
          <pc:sldMk cId="1411425021" sldId="288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605441275" sldId="289"/>
        </pc:sldMkLst>
      </pc:sldChg>
      <pc:sldChg chg="addSp delSp modSp add mod">
        <pc:chgData name="xiaochen li" userId="50b582a8adf77086" providerId="LiveId" clId="{90643A79-357A-4F9E-87D3-5E7F11CBA3D7}" dt="2026-02-28T16:43:05.359" v="631" actId="1076"/>
        <pc:sldMkLst>
          <pc:docMk/>
          <pc:sldMk cId="3543513778" sldId="289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547338066" sldId="290"/>
        </pc:sldMkLst>
      </pc:sldChg>
      <pc:sldChg chg="delSp modSp add mod modNotesTx">
        <pc:chgData name="xiaochen li" userId="50b582a8adf77086" providerId="LiveId" clId="{90643A79-357A-4F9E-87D3-5E7F11CBA3D7}" dt="2026-02-28T16:53:09.678" v="675" actId="27636"/>
        <pc:sldMkLst>
          <pc:docMk/>
          <pc:sldMk cId="3620625235" sldId="290"/>
        </pc:sldMkLst>
      </pc:sldChg>
      <pc:sldChg chg="addSp delSp modSp add mod">
        <pc:chgData name="xiaochen li" userId="50b582a8adf77086" providerId="LiveId" clId="{90643A79-357A-4F9E-87D3-5E7F11CBA3D7}" dt="2026-02-28T16:54:05.838" v="684"/>
        <pc:sldMkLst>
          <pc:docMk/>
          <pc:sldMk cId="2391935298" sldId="291"/>
        </pc:sldMkLst>
      </pc:sldChg>
      <pc:sldChg chg="addSp delSp modSp add mod">
        <pc:chgData name="xiaochen li" userId="50b582a8adf77086" providerId="LiveId" clId="{90643A79-357A-4F9E-87D3-5E7F11CBA3D7}" dt="2026-02-28T19:37:35.730" v="846" actId="20577"/>
        <pc:sldMkLst>
          <pc:docMk/>
          <pc:sldMk cId="3204941560" sldId="292"/>
        </pc:sldMkLst>
      </pc:sldChg>
      <pc:sldChg chg="addSp modSp add mod">
        <pc:chgData name="xiaochen li" userId="50b582a8adf77086" providerId="LiveId" clId="{90643A79-357A-4F9E-87D3-5E7F11CBA3D7}" dt="2026-02-28T19:52:24.453" v="1031" actId="1076"/>
        <pc:sldMkLst>
          <pc:docMk/>
          <pc:sldMk cId="2529966272" sldId="293"/>
        </pc:sldMkLst>
      </pc:sldChg>
      <pc:sldChg chg="addSp delSp modSp add mod">
        <pc:chgData name="xiaochen li" userId="50b582a8adf77086" providerId="LiveId" clId="{90643A79-357A-4F9E-87D3-5E7F11CBA3D7}" dt="2026-02-28T19:52:02.608" v="1028" actId="1076"/>
        <pc:sldMkLst>
          <pc:docMk/>
          <pc:sldMk cId="702303357" sldId="294"/>
        </pc:sldMkLst>
      </pc:sldChg>
      <pc:sldChg chg="modSp add mod">
        <pc:chgData name="xiaochen li" userId="50b582a8adf77086" providerId="LiveId" clId="{90643A79-357A-4F9E-87D3-5E7F11CBA3D7}" dt="2026-02-28T19:50:12.166" v="986" actId="1076"/>
        <pc:sldMkLst>
          <pc:docMk/>
          <pc:sldMk cId="2572821709" sldId="295"/>
        </pc:sldMkLst>
      </pc:sldChg>
      <pc:sldChg chg="addSp delSp modSp add mod modNotesTx">
        <pc:chgData name="xiaochen li" userId="50b582a8adf77086" providerId="LiveId" clId="{90643A79-357A-4F9E-87D3-5E7F11CBA3D7}" dt="2026-03-02T01:06:39.297" v="1582" actId="20577"/>
        <pc:sldMkLst>
          <pc:docMk/>
          <pc:sldMk cId="439529151" sldId="296"/>
        </pc:sldMkLst>
      </pc:sldChg>
      <pc:sldChg chg="addSp delSp modSp add mod">
        <pc:chgData name="xiaochen li" userId="50b582a8adf77086" providerId="LiveId" clId="{90643A79-357A-4F9E-87D3-5E7F11CBA3D7}" dt="2026-02-28T20:02:17.110" v="1178" actId="113"/>
        <pc:sldMkLst>
          <pc:docMk/>
          <pc:sldMk cId="3426055124" sldId="297"/>
        </pc:sldMkLst>
      </pc:sldChg>
      <pc:sldChg chg="addSp delSp modSp add mod">
        <pc:chgData name="xiaochen li" userId="50b582a8adf77086" providerId="LiveId" clId="{90643A79-357A-4F9E-87D3-5E7F11CBA3D7}" dt="2026-03-02T01:28:27.531" v="1593" actId="732"/>
        <pc:sldMkLst>
          <pc:docMk/>
          <pc:sldMk cId="1529838782" sldId="298"/>
        </pc:sldMkLst>
      </pc:sldChg>
      <pc:sldChg chg="addSp delSp modSp add mod modNotesTx">
        <pc:chgData name="xiaochen li" userId="50b582a8adf77086" providerId="LiveId" clId="{90643A79-357A-4F9E-87D3-5E7F11CBA3D7}" dt="2026-03-02T01:31:57.220" v="1594" actId="20577"/>
        <pc:sldMkLst>
          <pc:docMk/>
          <pc:sldMk cId="2025390920" sldId="299"/>
        </pc:sldMkLst>
      </pc:sldChg>
      <pc:sldChg chg="addSp delSp modSp add mod">
        <pc:chgData name="xiaochen li" userId="50b582a8adf77086" providerId="LiveId" clId="{90643A79-357A-4F9E-87D3-5E7F11CBA3D7}" dt="2026-03-02T01:33:10.089" v="1597" actId="1076"/>
        <pc:sldMkLst>
          <pc:docMk/>
          <pc:sldMk cId="3481631397" sldId="300"/>
        </pc:sldMkLst>
      </pc:sldChg>
      <pc:sldChg chg="addSp delSp modSp add mod">
        <pc:chgData name="xiaochen li" userId="50b582a8adf77086" providerId="LiveId" clId="{90643A79-357A-4F9E-87D3-5E7F11CBA3D7}" dt="2026-02-28T20:05:02.138" v="1215" actId="1076"/>
        <pc:sldMkLst>
          <pc:docMk/>
          <pc:sldMk cId="2641116449" sldId="301"/>
        </pc:sldMkLst>
      </pc:sldChg>
      <pc:sldChg chg="addSp delSp modSp add mod">
        <pc:chgData name="xiaochen li" userId="50b582a8adf77086" providerId="LiveId" clId="{90643A79-357A-4F9E-87D3-5E7F11CBA3D7}" dt="2026-02-28T20:05:37.928" v="1222" actId="1076"/>
        <pc:sldMkLst>
          <pc:docMk/>
          <pc:sldMk cId="3124176489" sldId="302"/>
        </pc:sldMkLst>
      </pc:sldChg>
      <pc:sldChg chg="addSp delSp modSp add mod">
        <pc:chgData name="xiaochen li" userId="50b582a8adf77086" providerId="LiveId" clId="{90643A79-357A-4F9E-87D3-5E7F11CBA3D7}" dt="2026-02-28T20:06:02.494" v="1228" actId="1076"/>
        <pc:sldMkLst>
          <pc:docMk/>
          <pc:sldMk cId="388812590" sldId="303"/>
        </pc:sldMkLst>
      </pc:sldChg>
      <pc:sldChg chg="addSp delSp modSp add mod">
        <pc:chgData name="xiaochen li" userId="50b582a8adf77086" providerId="LiveId" clId="{90643A79-357A-4F9E-87D3-5E7F11CBA3D7}" dt="2026-02-28T20:06:26.389" v="1234" actId="1076"/>
        <pc:sldMkLst>
          <pc:docMk/>
          <pc:sldMk cId="3316048544" sldId="304"/>
        </pc:sldMkLst>
      </pc:sldChg>
      <pc:sldChg chg="addSp delSp modSp add mod modAnim">
        <pc:chgData name="xiaochen li" userId="50b582a8adf77086" providerId="LiveId" clId="{90643A79-357A-4F9E-87D3-5E7F11CBA3D7}" dt="2026-02-28T20:10:09.838" v="1282" actId="1076"/>
        <pc:sldMkLst>
          <pc:docMk/>
          <pc:sldMk cId="398532182" sldId="305"/>
        </pc:sldMkLst>
      </pc:sldChg>
      <pc:sldChg chg="delSp modSp add mod">
        <pc:chgData name="xiaochen li" userId="50b582a8adf77086" providerId="LiveId" clId="{90643A79-357A-4F9E-87D3-5E7F11CBA3D7}" dt="2026-02-28T20:13:07.423" v="1305" actId="207"/>
        <pc:sldMkLst>
          <pc:docMk/>
          <pc:sldMk cId="2019750376" sldId="306"/>
        </pc:sldMkLst>
      </pc:sldChg>
      <pc:sldChg chg="add">
        <pc:chgData name="xiaochen li" userId="50b582a8adf77086" providerId="LiveId" clId="{90643A79-357A-4F9E-87D3-5E7F11CBA3D7}" dt="2026-02-28T20:13:27.004" v="1306" actId="2890"/>
        <pc:sldMkLst>
          <pc:docMk/>
          <pc:sldMk cId="1170728818" sldId="307"/>
        </pc:sldMkLst>
      </pc:sldChg>
      <pc:sldChg chg="addSp delSp modSp add mod">
        <pc:chgData name="xiaochen li" userId="50b582a8adf77086" providerId="LiveId" clId="{90643A79-357A-4F9E-87D3-5E7F11CBA3D7}" dt="2026-02-28T20:24:50.497" v="1372" actId="27636"/>
        <pc:sldMkLst>
          <pc:docMk/>
          <pc:sldMk cId="2232354332" sldId="308"/>
        </pc:sldMkLst>
      </pc:sldChg>
      <pc:sldChg chg="modSp add mod modNotesTx">
        <pc:chgData name="xiaochen li" userId="50b582a8adf77086" providerId="LiveId" clId="{90643A79-357A-4F9E-87D3-5E7F11CBA3D7}" dt="2026-02-28T20:29:28.930" v="1521" actId="207"/>
        <pc:sldMkLst>
          <pc:docMk/>
          <pc:sldMk cId="656872317" sldId="309"/>
        </pc:sldMkLst>
      </pc:sldChg>
    </pc:docChg>
  </pc:docChgLst>
  <pc:docChgLst>
    <pc:chgData name="xiaochen li" userId="50b582a8adf77086" providerId="LiveId" clId="{2BE563BA-E425-43B7-9A8E-5FFC49AC0556}"/>
    <pc:docChg chg="undo custSel addSld delSld modSld sldOrd">
      <pc:chgData name="xiaochen li" userId="50b582a8adf77086" providerId="LiveId" clId="{2BE563BA-E425-43B7-9A8E-5FFC49AC0556}" dt="2026-01-03T21:45:35.077" v="1514" actId="122"/>
      <pc:docMkLst>
        <pc:docMk/>
      </pc:docMkLst>
      <pc:sldChg chg="modSp mod">
        <pc:chgData name="xiaochen li" userId="50b582a8adf77086" providerId="LiveId" clId="{2BE563BA-E425-43B7-9A8E-5FFC49AC0556}" dt="2026-01-02T20:02:04.811" v="1074" actId="20577"/>
        <pc:sldMkLst>
          <pc:docMk/>
          <pc:sldMk cId="1233805520" sldId="256"/>
        </pc:sldMkLst>
        <pc:spChg chg="mod">
          <ac:chgData name="xiaochen li" userId="50b582a8adf77086" providerId="LiveId" clId="{2BE563BA-E425-43B7-9A8E-5FFC49AC0556}" dt="2026-01-02T20:02:04.811" v="1074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addSp delSp modSp add del mod setBg modAnim">
        <pc:chgData name="xiaochen li" userId="50b582a8adf77086" providerId="LiveId" clId="{2BE563BA-E425-43B7-9A8E-5FFC49AC0556}" dt="2026-01-02T20:09:59.158" v="1148" actId="20577"/>
        <pc:sldMkLst>
          <pc:docMk/>
          <pc:sldMk cId="2806490136" sldId="270"/>
        </pc:sldMkLst>
      </pc:sldChg>
      <pc:sldChg chg="addSp modSp add del mod">
        <pc:chgData name="xiaochen li" userId="50b582a8adf77086" providerId="LiveId" clId="{2BE563BA-E425-43B7-9A8E-5FFC49AC0556}" dt="2026-01-02T20:03:17.795" v="1075" actId="47"/>
        <pc:sldMkLst>
          <pc:docMk/>
          <pc:sldMk cId="1111404764" sldId="271"/>
        </pc:sldMkLst>
      </pc:sldChg>
      <pc:sldChg chg="addSp delSp modSp add mod delAnim">
        <pc:chgData name="xiaochen li" userId="50b582a8adf77086" providerId="LiveId" clId="{2BE563BA-E425-43B7-9A8E-5FFC49AC0556}" dt="2026-01-02T20:21:17.853" v="1220" actId="1076"/>
        <pc:sldMkLst>
          <pc:docMk/>
          <pc:sldMk cId="3499628276" sldId="271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2630215219" sldId="272"/>
        </pc:sldMkLst>
      </pc:sldChg>
      <pc:sldChg chg="addSp delSp modSp add mod modAnim">
        <pc:chgData name="xiaochen li" userId="50b582a8adf77086" providerId="LiveId" clId="{2BE563BA-E425-43B7-9A8E-5FFC49AC0556}" dt="2026-01-02T20:18:21.322" v="1212" actId="113"/>
        <pc:sldMkLst>
          <pc:docMk/>
          <pc:sldMk cId="3104757725" sldId="272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1701287148" sldId="273"/>
        </pc:sldMkLst>
      </pc:sldChg>
      <pc:sldChg chg="addSp delSp modSp add mod delAnim">
        <pc:chgData name="xiaochen li" userId="50b582a8adf77086" providerId="LiveId" clId="{2BE563BA-E425-43B7-9A8E-5FFC49AC0556}" dt="2026-01-02T20:22:01.500" v="1226" actId="1076"/>
        <pc:sldMkLst>
          <pc:docMk/>
          <pc:sldMk cId="2269795673" sldId="273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2142864678" sldId="274"/>
        </pc:sldMkLst>
      </pc:sldChg>
      <pc:sldChg chg="addSp delSp modSp add mod modAnim">
        <pc:chgData name="xiaochen li" userId="50b582a8adf77086" providerId="LiveId" clId="{2BE563BA-E425-43B7-9A8E-5FFC49AC0556}" dt="2026-01-02T20:23:40.507" v="1240" actId="2711"/>
        <pc:sldMkLst>
          <pc:docMk/>
          <pc:sldMk cId="3368001867" sldId="274"/>
        </pc:sldMkLst>
      </pc:sldChg>
      <pc:sldChg chg="delSp modSp add del mod">
        <pc:chgData name="xiaochen li" userId="50b582a8adf77086" providerId="LiveId" clId="{2BE563BA-E425-43B7-9A8E-5FFC49AC0556}" dt="2026-01-02T20:03:17.795" v="1075" actId="47"/>
        <pc:sldMkLst>
          <pc:docMk/>
          <pc:sldMk cId="1827000567" sldId="275"/>
        </pc:sldMkLst>
      </pc:sldChg>
      <pc:sldChg chg="addSp modSp add mod">
        <pc:chgData name="xiaochen li" userId="50b582a8adf77086" providerId="LiveId" clId="{2BE563BA-E425-43B7-9A8E-5FFC49AC0556}" dt="2026-01-02T20:30:04.991" v="1274" actId="1076"/>
        <pc:sldMkLst>
          <pc:docMk/>
          <pc:sldMk cId="2985074771" sldId="275"/>
        </pc:sldMkLst>
        <pc:spChg chg="mod">
          <ac:chgData name="xiaochen li" userId="50b582a8adf77086" providerId="LiveId" clId="{2BE563BA-E425-43B7-9A8E-5FFC49AC0556}" dt="2026-01-02T20:24:44.517" v="1257" actId="20577"/>
          <ac:spMkLst>
            <pc:docMk/>
            <pc:sldMk cId="2985074771" sldId="275"/>
            <ac:spMk id="2" creationId="{B16F9440-C413-3D78-FFA7-8AB24DE8CC92}"/>
          </ac:spMkLst>
        </pc:spChg>
      </pc:sldChg>
      <pc:sldChg chg="addSp delSp modSp add mod">
        <pc:chgData name="xiaochen li" userId="50b582a8adf77086" providerId="LiveId" clId="{2BE563BA-E425-43B7-9A8E-5FFC49AC0556}" dt="2026-01-02T20:33:17.190" v="1283" actId="1076"/>
        <pc:sldMkLst>
          <pc:docMk/>
          <pc:sldMk cId="1989889558" sldId="276"/>
        </pc:sldMkLst>
      </pc:sldChg>
      <pc:sldChg chg="addSp modSp add del mod">
        <pc:chgData name="xiaochen li" userId="50b582a8adf77086" providerId="LiveId" clId="{2BE563BA-E425-43B7-9A8E-5FFC49AC0556}" dt="2026-01-02T20:03:17.795" v="1075" actId="47"/>
        <pc:sldMkLst>
          <pc:docMk/>
          <pc:sldMk cId="2476212904" sldId="276"/>
        </pc:sldMkLst>
      </pc:sldChg>
      <pc:sldChg chg="addSp delSp modSp add mod">
        <pc:chgData name="xiaochen li" userId="50b582a8adf77086" providerId="LiveId" clId="{2BE563BA-E425-43B7-9A8E-5FFC49AC0556}" dt="2026-01-02T20:54:50.412" v="1391" actId="1076"/>
        <pc:sldMkLst>
          <pc:docMk/>
          <pc:sldMk cId="1735864977" sldId="277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3884912394" sldId="277"/>
        </pc:sldMkLst>
      </pc:sldChg>
      <pc:sldChg chg="modSp add del mod">
        <pc:chgData name="xiaochen li" userId="50b582a8adf77086" providerId="LiveId" clId="{2BE563BA-E425-43B7-9A8E-5FFC49AC0556}" dt="2026-01-02T20:03:17.795" v="1075" actId="47"/>
        <pc:sldMkLst>
          <pc:docMk/>
          <pc:sldMk cId="1619658160" sldId="278"/>
        </pc:sldMkLst>
      </pc:sldChg>
      <pc:sldChg chg="addSp delSp modSp add mod ord">
        <pc:chgData name="xiaochen li" userId="50b582a8adf77086" providerId="LiveId" clId="{2BE563BA-E425-43B7-9A8E-5FFC49AC0556}" dt="2026-01-02T20:48:35.791" v="1349" actId="1076"/>
        <pc:sldMkLst>
          <pc:docMk/>
          <pc:sldMk cId="2078028810" sldId="278"/>
        </pc:sldMkLst>
      </pc:sldChg>
      <pc:sldChg chg="delSp modSp add del mod">
        <pc:chgData name="xiaochen li" userId="50b582a8adf77086" providerId="LiveId" clId="{2BE563BA-E425-43B7-9A8E-5FFC49AC0556}" dt="2026-01-02T20:03:17.795" v="1075" actId="47"/>
        <pc:sldMkLst>
          <pc:docMk/>
          <pc:sldMk cId="887794500" sldId="279"/>
        </pc:sldMkLst>
      </pc:sldChg>
      <pc:sldChg chg="addSp delSp modSp add mod">
        <pc:chgData name="xiaochen li" userId="50b582a8adf77086" providerId="LiveId" clId="{2BE563BA-E425-43B7-9A8E-5FFC49AC0556}" dt="2026-01-02T20:51:38.273" v="1364" actId="1076"/>
        <pc:sldMkLst>
          <pc:docMk/>
          <pc:sldMk cId="1963654755" sldId="279"/>
        </pc:sldMkLst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3091325230" sldId="280"/>
        </pc:sldMkLst>
      </pc:sldChg>
      <pc:sldChg chg="addSp delSp modSp add mod modAnim">
        <pc:chgData name="xiaochen li" userId="50b582a8adf77086" providerId="LiveId" clId="{2BE563BA-E425-43B7-9A8E-5FFC49AC0556}" dt="2026-01-02T20:54:26.784" v="1389" actId="1076"/>
        <pc:sldMkLst>
          <pc:docMk/>
          <pc:sldMk cId="3369774913" sldId="280"/>
        </pc:sldMkLst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220258522" sldId="281"/>
        </pc:sldMkLst>
      </pc:sldChg>
      <pc:sldChg chg="addSp delSp modSp add mod">
        <pc:chgData name="xiaochen li" userId="50b582a8adf77086" providerId="LiveId" clId="{2BE563BA-E425-43B7-9A8E-5FFC49AC0556}" dt="2026-01-03T21:34:44.814" v="1405" actId="1076"/>
        <pc:sldMkLst>
          <pc:docMk/>
          <pc:sldMk cId="3086878136" sldId="281"/>
        </pc:sldMkLst>
      </pc:sldChg>
      <pc:sldChg chg="addSp delSp modSp add mod">
        <pc:chgData name="xiaochen li" userId="50b582a8adf77086" providerId="LiveId" clId="{2BE563BA-E425-43B7-9A8E-5FFC49AC0556}" dt="2026-01-03T21:34:49.047" v="1410" actId="962"/>
        <pc:sldMkLst>
          <pc:docMk/>
          <pc:sldMk cId="2188819459" sldId="282"/>
        </pc:sldMkLst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4032534229" sldId="282"/>
        </pc:sldMkLst>
      </pc:sldChg>
      <pc:sldChg chg="addSp delSp modSp add mod">
        <pc:chgData name="xiaochen li" userId="50b582a8adf77086" providerId="LiveId" clId="{2BE563BA-E425-43B7-9A8E-5FFC49AC0556}" dt="2026-01-03T21:45:35.077" v="1514" actId="122"/>
        <pc:sldMkLst>
          <pc:docMk/>
          <pc:sldMk cId="3046509028" sldId="283"/>
        </pc:sldMkLst>
      </pc:sldChg>
      <pc:sldMasterChg chg="addSldLayout delSldLayout">
        <pc:chgData name="xiaochen li" userId="50b582a8adf77086" providerId="LiveId" clId="{2BE563BA-E425-43B7-9A8E-5FFC49AC0556}" dt="2025-12-14T01:18:20.554" v="199" actId="47"/>
        <pc:sldMasterMkLst>
          <pc:docMk/>
          <pc:sldMasterMk cId="3693843513" sldId="2147483660"/>
        </pc:sldMasterMkLst>
        <pc:sldLayoutChg chg="add del">
          <pc:chgData name="xiaochen li" userId="50b582a8adf77086" providerId="LiveId" clId="{2BE563BA-E425-43B7-9A8E-5FFC49AC0556}" dt="2025-12-14T01:18:20.554" v="199" actId="47"/>
          <pc:sldLayoutMkLst>
            <pc:docMk/>
            <pc:sldMasterMk cId="3693843513" sldId="2147483660"/>
            <pc:sldLayoutMk cId="1467945055" sldId="2147483685"/>
          </pc:sldLayoutMkLst>
        </pc:sldLayoutChg>
      </pc:sldMasterChg>
    </pc:docChg>
  </pc:docChgLst>
  <pc:docChgLst>
    <pc:chgData name="xiaochen li" userId="50b582a8adf77086" providerId="LiveId" clId="{7BF898FD-EC71-43B2-95BF-1596FB7168DD}"/>
    <pc:docChg chg="undo custSel addSld delSld modSld sldOrd">
      <pc:chgData name="xiaochen li" userId="50b582a8adf77086" providerId="LiveId" clId="{7BF898FD-EC71-43B2-95BF-1596FB7168DD}" dt="2026-03-16T01:31:27.663" v="1957" actId="20577"/>
      <pc:docMkLst>
        <pc:docMk/>
      </pc:docMkLst>
      <pc:sldChg chg="addSp delSp modSp mod modNotesTx">
        <pc:chgData name="xiaochen li" userId="50b582a8adf77086" providerId="LiveId" clId="{7BF898FD-EC71-43B2-95BF-1596FB7168DD}" dt="2026-03-10T02:11:59.299" v="130" actId="1076"/>
        <pc:sldMkLst>
          <pc:docMk/>
          <pc:sldMk cId="2985074771" sldId="275"/>
        </pc:sldMkLst>
        <pc:spChg chg="mod">
          <ac:chgData name="xiaochen li" userId="50b582a8adf77086" providerId="LiveId" clId="{7BF898FD-EC71-43B2-95BF-1596FB7168DD}" dt="2026-03-10T02:02:11.056" v="26" actId="20577"/>
          <ac:spMkLst>
            <pc:docMk/>
            <pc:sldMk cId="2985074771" sldId="275"/>
            <ac:spMk id="2" creationId="{B16F9440-C413-3D78-FFA7-8AB24DE8CC92}"/>
          </ac:spMkLst>
        </pc:spChg>
        <pc:spChg chg="add mod">
          <ac:chgData name="xiaochen li" userId="50b582a8adf77086" providerId="LiveId" clId="{7BF898FD-EC71-43B2-95BF-1596FB7168DD}" dt="2026-03-10T02:10:34.102" v="116" actId="1076"/>
          <ac:spMkLst>
            <pc:docMk/>
            <pc:sldMk cId="2985074771" sldId="275"/>
            <ac:spMk id="11" creationId="{A158439C-0FD1-64C9-3038-82E07286E9EC}"/>
          </ac:spMkLst>
        </pc:spChg>
        <pc:picChg chg="add mod">
          <ac:chgData name="xiaochen li" userId="50b582a8adf77086" providerId="LiveId" clId="{7BF898FD-EC71-43B2-95BF-1596FB7168DD}" dt="2026-03-10T02:11:27.691" v="124" actId="1076"/>
          <ac:picMkLst>
            <pc:docMk/>
            <pc:sldMk cId="2985074771" sldId="275"/>
            <ac:picMk id="5" creationId="{A0429716-AD11-7E70-9AF3-88205CED3333}"/>
          </ac:picMkLst>
        </pc:picChg>
        <pc:picChg chg="add mod">
          <ac:chgData name="xiaochen li" userId="50b582a8adf77086" providerId="LiveId" clId="{7BF898FD-EC71-43B2-95BF-1596FB7168DD}" dt="2026-03-10T02:09:19.524" v="47" actId="1076"/>
          <ac:picMkLst>
            <pc:docMk/>
            <pc:sldMk cId="2985074771" sldId="275"/>
            <ac:picMk id="6" creationId="{A7DA51E6-AF1A-427E-411F-7B3CA34194E4}"/>
          </ac:picMkLst>
        </pc:picChg>
        <pc:picChg chg="add mod">
          <ac:chgData name="xiaochen li" userId="50b582a8adf77086" providerId="LiveId" clId="{7BF898FD-EC71-43B2-95BF-1596FB7168DD}" dt="2026-03-10T02:11:59.299" v="130" actId="1076"/>
          <ac:picMkLst>
            <pc:docMk/>
            <pc:sldMk cId="2985074771" sldId="275"/>
            <ac:picMk id="1030" creationId="{70EECF59-3A16-8A4B-F8D0-C160E72E85B9}"/>
          </ac:picMkLst>
        </pc:picChg>
        <pc:cxnChg chg="add">
          <ac:chgData name="xiaochen li" userId="50b582a8adf77086" providerId="LiveId" clId="{7BF898FD-EC71-43B2-95BF-1596FB7168DD}" dt="2026-03-10T02:10:49.704" v="117" actId="11529"/>
          <ac:cxnSpMkLst>
            <pc:docMk/>
            <pc:sldMk cId="2985074771" sldId="275"/>
            <ac:cxnSpMk id="13" creationId="{BDC253AF-37C3-84D5-77A7-A497DCCD42E7}"/>
          </ac:cxnSpMkLst>
        </pc:cxn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774562086" sldId="276"/>
        </pc:sldMkLst>
      </pc:sldChg>
      <pc:sldChg chg="addSp delSp modSp add mod modNotesTx">
        <pc:chgData name="xiaochen li" userId="50b582a8adf77086" providerId="LiveId" clId="{7BF898FD-EC71-43B2-95BF-1596FB7168DD}" dt="2026-03-10T02:14:26.982" v="144" actId="14100"/>
        <pc:sldMkLst>
          <pc:docMk/>
          <pc:sldMk cId="3805859953" sldId="276"/>
        </pc:sldMkLst>
        <pc:spChg chg="add mod">
          <ac:chgData name="xiaochen li" userId="50b582a8adf77086" providerId="LiveId" clId="{7BF898FD-EC71-43B2-95BF-1596FB7168DD}" dt="2026-03-10T02:12:23.393" v="134"/>
          <ac:spMkLst>
            <pc:docMk/>
            <pc:sldMk cId="3805859953" sldId="276"/>
            <ac:spMk id="5" creationId="{588B19E1-9354-993C-79DE-49020DA2C743}"/>
          </ac:spMkLst>
        </pc:spChg>
        <pc:picChg chg="add mod">
          <ac:chgData name="xiaochen li" userId="50b582a8adf77086" providerId="LiveId" clId="{7BF898FD-EC71-43B2-95BF-1596FB7168DD}" dt="2026-03-10T02:13:51.749" v="138" actId="1076"/>
          <ac:picMkLst>
            <pc:docMk/>
            <pc:sldMk cId="3805859953" sldId="276"/>
            <ac:picMk id="2050" creationId="{96A83415-D2D5-A54C-CD6E-5516FD8AA342}"/>
          </ac:picMkLst>
        </pc:picChg>
        <pc:picChg chg="add mod">
          <ac:chgData name="xiaochen li" userId="50b582a8adf77086" providerId="LiveId" clId="{7BF898FD-EC71-43B2-95BF-1596FB7168DD}" dt="2026-03-10T02:14:16.443" v="142" actId="1076"/>
          <ac:picMkLst>
            <pc:docMk/>
            <pc:sldMk cId="3805859953" sldId="276"/>
            <ac:picMk id="2052" creationId="{EC3B58DD-6368-1666-C27F-DEC20F150B99}"/>
          </ac:picMkLst>
        </pc:picChg>
        <pc:cxnChg chg="add mod">
          <ac:chgData name="xiaochen li" userId="50b582a8adf77086" providerId="LiveId" clId="{7BF898FD-EC71-43B2-95BF-1596FB7168DD}" dt="2026-03-10T02:14:26.982" v="144" actId="14100"/>
          <ac:cxnSpMkLst>
            <pc:docMk/>
            <pc:sldMk cId="3805859953" sldId="276"/>
            <ac:cxnSpMk id="6" creationId="{253FB8B5-F2D2-6EF9-6F4E-2E8C7AF458EC}"/>
          </ac:cxnSpMkLst>
        </pc:cxnChg>
      </pc:sldChg>
      <pc:sldChg chg="addSp delSp modSp add mod">
        <pc:chgData name="xiaochen li" userId="50b582a8adf77086" providerId="LiveId" clId="{7BF898FD-EC71-43B2-95BF-1596FB7168DD}" dt="2026-03-10T02:17:18.841" v="169"/>
        <pc:sldMkLst>
          <pc:docMk/>
          <pc:sldMk cId="722146026" sldId="277"/>
        </pc:sldMkLst>
        <pc:spChg chg="add mod">
          <ac:chgData name="xiaochen li" userId="50b582a8adf77086" providerId="LiveId" clId="{7BF898FD-EC71-43B2-95BF-1596FB7168DD}" dt="2026-03-10T02:17:18.841" v="169"/>
          <ac:spMkLst>
            <pc:docMk/>
            <pc:sldMk cId="722146026" sldId="277"/>
            <ac:spMk id="7" creationId="{2B4C7F32-DE4F-103F-5005-F667A276F060}"/>
          </ac:spMkLst>
        </pc:spChg>
        <pc:picChg chg="add mod">
          <ac:chgData name="xiaochen li" userId="50b582a8adf77086" providerId="LiveId" clId="{7BF898FD-EC71-43B2-95BF-1596FB7168DD}" dt="2026-03-10T02:16:32.998" v="160" actId="1076"/>
          <ac:picMkLst>
            <pc:docMk/>
            <pc:sldMk cId="722146026" sldId="277"/>
            <ac:picMk id="3076" creationId="{1CED1295-3B85-7DE3-781B-AA6E92CB7F1E}"/>
          </ac:picMkLst>
        </pc:picChg>
        <pc:picChg chg="add mod">
          <ac:chgData name="xiaochen li" userId="50b582a8adf77086" providerId="LiveId" clId="{7BF898FD-EC71-43B2-95BF-1596FB7168DD}" dt="2026-03-10T02:17:01.835" v="165" actId="1076"/>
          <ac:picMkLst>
            <pc:docMk/>
            <pc:sldMk cId="722146026" sldId="277"/>
            <ac:picMk id="3078" creationId="{498E1D55-9123-DF04-B181-B8B416CE11F9}"/>
          </ac:picMkLst>
        </pc:picChg>
        <pc:cxnChg chg="add mod">
          <ac:chgData name="xiaochen li" userId="50b582a8adf77086" providerId="LiveId" clId="{7BF898FD-EC71-43B2-95BF-1596FB7168DD}" dt="2026-03-10T02:17:10.520" v="168" actId="14100"/>
          <ac:cxnSpMkLst>
            <pc:docMk/>
            <pc:sldMk cId="722146026" sldId="277"/>
            <ac:cxnSpMk id="5" creationId="{EDDD2144-63B0-9C6C-E546-606C4973073C}"/>
          </ac:cxnSpMkLst>
        </pc:cxn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220329123" sldId="277"/>
        </pc:sldMkLst>
      </pc:sldChg>
      <pc:sldChg chg="addSp delSp modSp add mod">
        <pc:chgData name="xiaochen li" userId="50b582a8adf77086" providerId="LiveId" clId="{7BF898FD-EC71-43B2-95BF-1596FB7168DD}" dt="2026-03-10T02:20:26.140" v="185" actId="14100"/>
        <pc:sldMkLst>
          <pc:docMk/>
          <pc:sldMk cId="689148630" sldId="278"/>
        </pc:sldMkLst>
        <pc:picChg chg="add mod">
          <ac:chgData name="xiaochen li" userId="50b582a8adf77086" providerId="LiveId" clId="{7BF898FD-EC71-43B2-95BF-1596FB7168DD}" dt="2026-03-10T02:19:26.916" v="176" actId="1076"/>
          <ac:picMkLst>
            <pc:docMk/>
            <pc:sldMk cId="689148630" sldId="278"/>
            <ac:picMk id="4098" creationId="{F2228367-FF98-94B7-110C-12EBEF687505}"/>
          </ac:picMkLst>
        </pc:picChg>
        <pc:picChg chg="add mod">
          <ac:chgData name="xiaochen li" userId="50b582a8adf77086" providerId="LiveId" clId="{7BF898FD-EC71-43B2-95BF-1596FB7168DD}" dt="2026-03-10T02:20:17.510" v="183" actId="1076"/>
          <ac:picMkLst>
            <pc:docMk/>
            <pc:sldMk cId="689148630" sldId="278"/>
            <ac:picMk id="4100" creationId="{69871075-4875-3272-C8BD-ED51CF754600}"/>
          </ac:picMkLst>
        </pc:picChg>
        <pc:cxnChg chg="add mod">
          <ac:chgData name="xiaochen li" userId="50b582a8adf77086" providerId="LiveId" clId="{7BF898FD-EC71-43B2-95BF-1596FB7168DD}" dt="2026-03-10T02:20:26.140" v="185" actId="14100"/>
          <ac:cxnSpMkLst>
            <pc:docMk/>
            <pc:sldMk cId="689148630" sldId="278"/>
            <ac:cxnSpMk id="5" creationId="{34730F48-B42F-5C02-B509-40C47E70774E}"/>
          </ac:cxnSpMkLst>
        </pc:cxn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155030978" sldId="278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857997047" sldId="279"/>
        </pc:sldMkLst>
      </pc:sldChg>
      <pc:sldChg chg="addSp modSp add mod">
        <pc:chgData name="xiaochen li" userId="50b582a8adf77086" providerId="LiveId" clId="{7BF898FD-EC71-43B2-95BF-1596FB7168DD}" dt="2026-03-10T02:31:30.979" v="225" actId="15"/>
        <pc:sldMkLst>
          <pc:docMk/>
          <pc:sldMk cId="3815393613" sldId="279"/>
        </pc:sldMkLst>
        <pc:spChg chg="mod">
          <ac:chgData name="xiaochen li" userId="50b582a8adf77086" providerId="LiveId" clId="{7BF898FD-EC71-43B2-95BF-1596FB7168DD}" dt="2026-03-10T02:31:30.979" v="225" actId="15"/>
          <ac:spMkLst>
            <pc:docMk/>
            <pc:sldMk cId="3815393613" sldId="279"/>
            <ac:spMk id="3" creationId="{36480C32-6486-7FF2-15AD-EBF9AE12303D}"/>
          </ac:spMkLst>
        </pc:spChg>
      </pc:sldChg>
      <pc:sldChg chg="modSp add mod">
        <pc:chgData name="xiaochen li" userId="50b582a8adf77086" providerId="LiveId" clId="{7BF898FD-EC71-43B2-95BF-1596FB7168DD}" dt="2026-03-10T16:19:00.234" v="238" actId="27636"/>
        <pc:sldMkLst>
          <pc:docMk/>
          <pc:sldMk cId="380042448" sldId="280"/>
        </pc:sldMkLst>
        <pc:spChg chg="mod">
          <ac:chgData name="xiaochen li" userId="50b582a8adf77086" providerId="LiveId" clId="{7BF898FD-EC71-43B2-95BF-1596FB7168DD}" dt="2026-03-10T16:18:48.447" v="232" actId="20577"/>
          <ac:spMkLst>
            <pc:docMk/>
            <pc:sldMk cId="380042448" sldId="280"/>
            <ac:spMk id="2" creationId="{D6159DDC-6E30-7DDD-D4B7-162268D3A079}"/>
          </ac:spMkLst>
        </pc:spChg>
        <pc:spChg chg="mod">
          <ac:chgData name="xiaochen li" userId="50b582a8adf77086" providerId="LiveId" clId="{7BF898FD-EC71-43B2-95BF-1596FB7168DD}" dt="2026-03-10T16:19:00.234" v="238" actId="27636"/>
          <ac:spMkLst>
            <pc:docMk/>
            <pc:sldMk cId="380042448" sldId="280"/>
            <ac:spMk id="3" creationId="{910C645A-E11E-8BA0-17E9-95B97E8A0218}"/>
          </ac:spMkLst>
        </pc:sp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332276772" sldId="28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426285149" sldId="281"/>
        </pc:sldMkLst>
      </pc:sldChg>
      <pc:sldChg chg="addSp delSp modSp add mod">
        <pc:chgData name="xiaochen li" userId="50b582a8adf77086" providerId="LiveId" clId="{7BF898FD-EC71-43B2-95BF-1596FB7168DD}" dt="2026-03-10T16:28:14.883" v="283" actId="1076"/>
        <pc:sldMkLst>
          <pc:docMk/>
          <pc:sldMk cId="4210421177" sldId="281"/>
        </pc:sldMkLst>
        <pc:spChg chg="add mod">
          <ac:chgData name="xiaochen li" userId="50b582a8adf77086" providerId="LiveId" clId="{7BF898FD-EC71-43B2-95BF-1596FB7168DD}" dt="2026-03-10T16:22:01.761" v="251" actId="1076"/>
          <ac:spMkLst>
            <pc:docMk/>
            <pc:sldMk cId="4210421177" sldId="281"/>
            <ac:spMk id="7" creationId="{C02C2CFD-35A5-5F7C-AF6E-F6727693A607}"/>
          </ac:spMkLst>
        </pc:spChg>
        <pc:spChg chg="add mod">
          <ac:chgData name="xiaochen li" userId="50b582a8adf77086" providerId="LiveId" clId="{7BF898FD-EC71-43B2-95BF-1596FB7168DD}" dt="2026-03-10T16:22:40.268" v="262" actId="1076"/>
          <ac:spMkLst>
            <pc:docMk/>
            <pc:sldMk cId="4210421177" sldId="281"/>
            <ac:spMk id="10" creationId="{B23C661D-66D3-C5F5-4418-D032B4D772E6}"/>
          </ac:spMkLst>
        </pc:spChg>
        <pc:spChg chg="add mod">
          <ac:chgData name="xiaochen li" userId="50b582a8adf77086" providerId="LiveId" clId="{7BF898FD-EC71-43B2-95BF-1596FB7168DD}" dt="2026-03-10T16:25:09.499" v="273" actId="1076"/>
          <ac:spMkLst>
            <pc:docMk/>
            <pc:sldMk cId="4210421177" sldId="281"/>
            <ac:spMk id="13" creationId="{E3B5C86F-A368-8EEA-4008-878E28EAAC00}"/>
          </ac:spMkLst>
        </pc:spChg>
        <pc:spChg chg="add mod">
          <ac:chgData name="xiaochen li" userId="50b582a8adf77086" providerId="LiveId" clId="{7BF898FD-EC71-43B2-95BF-1596FB7168DD}" dt="2026-03-10T16:28:14.883" v="283" actId="1076"/>
          <ac:spMkLst>
            <pc:docMk/>
            <pc:sldMk cId="4210421177" sldId="281"/>
            <ac:spMk id="14" creationId="{F9909750-517E-A87B-A47B-A50169BD7D28}"/>
          </ac:spMkLst>
        </pc:spChg>
        <pc:picChg chg="add mod">
          <ac:chgData name="xiaochen li" userId="50b582a8adf77086" providerId="LiveId" clId="{7BF898FD-EC71-43B2-95BF-1596FB7168DD}" dt="2026-03-10T16:22:37.334" v="261" actId="1076"/>
          <ac:picMkLst>
            <pc:docMk/>
            <pc:sldMk cId="4210421177" sldId="281"/>
            <ac:picMk id="5" creationId="{E831BF4E-72C2-73DC-8B03-FE01E614E3C6}"/>
          </ac:picMkLst>
        </pc:picChg>
        <pc:picChg chg="add mod">
          <ac:chgData name="xiaochen li" userId="50b582a8adf77086" providerId="LiveId" clId="{7BF898FD-EC71-43B2-95BF-1596FB7168DD}" dt="2026-03-10T16:22:15.578" v="256" actId="1076"/>
          <ac:picMkLst>
            <pc:docMk/>
            <pc:sldMk cId="4210421177" sldId="281"/>
            <ac:picMk id="8" creationId="{215B8ABD-DE46-EEF7-F4E0-25AD36CF17AA}"/>
          </ac:picMkLst>
        </pc:picChg>
        <pc:picChg chg="add mod">
          <ac:chgData name="xiaochen li" userId="50b582a8adf77086" providerId="LiveId" clId="{7BF898FD-EC71-43B2-95BF-1596FB7168DD}" dt="2026-03-10T16:25:06.816" v="272" actId="1076"/>
          <ac:picMkLst>
            <pc:docMk/>
            <pc:sldMk cId="4210421177" sldId="281"/>
            <ac:picMk id="11" creationId="{C4F41C18-1F15-18C9-45B0-178AF783B979}"/>
          </ac:picMkLst>
        </pc:picChg>
        <pc:picChg chg="add mod">
          <ac:chgData name="xiaochen li" userId="50b582a8adf77086" providerId="LiveId" clId="{7BF898FD-EC71-43B2-95BF-1596FB7168DD}" dt="2026-03-10T16:27:36.948" v="276" actId="1076"/>
          <ac:picMkLst>
            <pc:docMk/>
            <pc:sldMk cId="4210421177" sldId="281"/>
            <ac:picMk id="1026" creationId="{61122175-1081-D158-317D-851737C3F5E3}"/>
          </ac:picMkLst>
        </pc:picChg>
      </pc:sldChg>
      <pc:sldChg chg="modSp add del mod">
        <pc:chgData name="xiaochen li" userId="50b582a8adf77086" providerId="LiveId" clId="{7BF898FD-EC71-43B2-95BF-1596FB7168DD}" dt="2026-03-11T18:33:58.033" v="1807" actId="47"/>
        <pc:sldMkLst>
          <pc:docMk/>
          <pc:sldMk cId="3831764598" sldId="28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4228551924" sldId="28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361813764" sldId="283"/>
        </pc:sldMkLst>
      </pc:sldChg>
      <pc:sldChg chg="addSp delSp modSp add mod modNotesTx">
        <pc:chgData name="xiaochen li" userId="50b582a8adf77086" providerId="LiveId" clId="{7BF898FD-EC71-43B2-95BF-1596FB7168DD}" dt="2026-03-16T00:58:46.006" v="1942" actId="20577"/>
        <pc:sldMkLst>
          <pc:docMk/>
          <pc:sldMk cId="3943784920" sldId="283"/>
        </pc:sldMkLst>
        <pc:spChg chg="add mod">
          <ac:chgData name="xiaochen li" userId="50b582a8adf77086" providerId="LiveId" clId="{7BF898FD-EC71-43B2-95BF-1596FB7168DD}" dt="2026-03-10T16:59:08.115" v="417" actId="1076"/>
          <ac:spMkLst>
            <pc:docMk/>
            <pc:sldMk cId="3943784920" sldId="283"/>
            <ac:spMk id="8" creationId="{68790B9F-EC5B-C693-D9BB-48C448CCFB7E}"/>
          </ac:spMkLst>
        </pc:spChg>
        <pc:picChg chg="add">
          <ac:chgData name="xiaochen li" userId="50b582a8adf77086" providerId="LiveId" clId="{7BF898FD-EC71-43B2-95BF-1596FB7168DD}" dt="2026-03-10T16:37:50.622" v="409"/>
          <ac:picMkLst>
            <pc:docMk/>
            <pc:sldMk cId="3943784920" sldId="283"/>
            <ac:picMk id="2050" creationId="{07BDA6D4-2424-9E4E-1D75-0FED66EFF36A}"/>
          </ac:picMkLst>
        </pc:pic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629327773" sldId="284"/>
        </pc:sldMkLst>
      </pc:sldChg>
      <pc:sldChg chg="addSp delSp modSp add mod">
        <pc:chgData name="xiaochen li" userId="50b582a8adf77086" providerId="LiveId" clId="{7BF898FD-EC71-43B2-95BF-1596FB7168DD}" dt="2026-03-10T17:00:12.551" v="439" actId="1076"/>
        <pc:sldMkLst>
          <pc:docMk/>
          <pc:sldMk cId="3004168355" sldId="284"/>
        </pc:sldMkLst>
        <pc:spChg chg="mod">
          <ac:chgData name="xiaochen li" userId="50b582a8adf77086" providerId="LiveId" clId="{7BF898FD-EC71-43B2-95BF-1596FB7168DD}" dt="2026-03-10T16:59:41.560" v="430" actId="1076"/>
          <ac:spMkLst>
            <pc:docMk/>
            <pc:sldMk cId="3004168355" sldId="284"/>
            <ac:spMk id="4" creationId="{03E01C8F-4244-9DB6-2645-19D93A38CCFC}"/>
          </ac:spMkLst>
        </pc:spChg>
        <pc:spChg chg="add mod">
          <ac:chgData name="xiaochen li" userId="50b582a8adf77086" providerId="LiveId" clId="{7BF898FD-EC71-43B2-95BF-1596FB7168DD}" dt="2026-03-10T17:00:12.551" v="439" actId="1076"/>
          <ac:spMkLst>
            <pc:docMk/>
            <pc:sldMk cId="3004168355" sldId="284"/>
            <ac:spMk id="5" creationId="{9C5AAC9A-FB08-F344-FFF0-0439C846B9B4}"/>
          </ac:spMkLst>
        </pc:spChg>
        <pc:picChg chg="add mod">
          <ac:chgData name="xiaochen li" userId="50b582a8adf77086" providerId="LiveId" clId="{7BF898FD-EC71-43B2-95BF-1596FB7168DD}" dt="2026-03-10T17:00:04.599" v="438" actId="1076"/>
          <ac:picMkLst>
            <pc:docMk/>
            <pc:sldMk cId="3004168355" sldId="284"/>
            <ac:picMk id="3074" creationId="{D4727BB9-C323-CDBB-6060-A90337B1C428}"/>
          </ac:picMkLst>
        </pc:picChg>
        <pc:picChg chg="add mod">
          <ac:chgData name="xiaochen li" userId="50b582a8adf77086" providerId="LiveId" clId="{7BF898FD-EC71-43B2-95BF-1596FB7168DD}" dt="2026-03-10T17:00:03.392" v="437" actId="1076"/>
          <ac:picMkLst>
            <pc:docMk/>
            <pc:sldMk cId="3004168355" sldId="284"/>
            <ac:picMk id="3076" creationId="{ACE2EAA6-96C5-6DCB-916D-DB5C8EA83D64}"/>
          </ac:picMkLst>
        </pc:picChg>
      </pc:sldChg>
      <pc:sldChg chg="modSp add mod">
        <pc:chgData name="xiaochen li" userId="50b582a8adf77086" providerId="LiveId" clId="{7BF898FD-EC71-43B2-95BF-1596FB7168DD}" dt="2026-03-11T02:43:50.475" v="1281" actId="207"/>
        <pc:sldMkLst>
          <pc:docMk/>
          <pc:sldMk cId="678267862" sldId="285"/>
        </pc:sldMkLst>
        <pc:spChg chg="mod">
          <ac:chgData name="xiaochen li" userId="50b582a8adf77086" providerId="LiveId" clId="{7BF898FD-EC71-43B2-95BF-1596FB7168DD}" dt="2026-03-10T17:03:18.315" v="453" actId="20577"/>
          <ac:spMkLst>
            <pc:docMk/>
            <pc:sldMk cId="678267862" sldId="285"/>
            <ac:spMk id="2" creationId="{AE10D07B-AB13-4928-BF4E-89EA6C6A9780}"/>
          </ac:spMkLst>
        </pc:spChg>
        <pc:spChg chg="mod">
          <ac:chgData name="xiaochen li" userId="50b582a8adf77086" providerId="LiveId" clId="{7BF898FD-EC71-43B2-95BF-1596FB7168DD}" dt="2026-03-11T02:43:50.475" v="1281" actId="207"/>
          <ac:spMkLst>
            <pc:docMk/>
            <pc:sldMk cId="678267862" sldId="285"/>
            <ac:spMk id="3" creationId="{C860CBB2-2992-A0AC-B726-09CBDABE5A4A}"/>
          </ac:spMkLst>
        </pc:sp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445318265" sldId="28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39043416" sldId="286"/>
        </pc:sldMkLst>
      </pc:sldChg>
      <pc:sldChg chg="modSp add mod">
        <pc:chgData name="xiaochen li" userId="50b582a8adf77086" providerId="LiveId" clId="{7BF898FD-EC71-43B2-95BF-1596FB7168DD}" dt="2026-03-10T17:01:15.371" v="446" actId="113"/>
        <pc:sldMkLst>
          <pc:docMk/>
          <pc:sldMk cId="3134207589" sldId="286"/>
        </pc:sldMkLst>
        <pc:spChg chg="mod">
          <ac:chgData name="xiaochen li" userId="50b582a8adf77086" providerId="LiveId" clId="{7BF898FD-EC71-43B2-95BF-1596FB7168DD}" dt="2026-03-10T17:01:15.371" v="446" actId="113"/>
          <ac:spMkLst>
            <pc:docMk/>
            <pc:sldMk cId="3134207589" sldId="286"/>
            <ac:spMk id="3" creationId="{C95A2EAF-D8E5-DBD5-B88F-FD1F2B8C21A5}"/>
          </ac:spMkLst>
        </pc:sp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09347786" sldId="287"/>
        </pc:sldMkLst>
      </pc:sldChg>
      <pc:sldChg chg="modSp add mod">
        <pc:chgData name="xiaochen li" userId="50b582a8adf77086" providerId="LiveId" clId="{7BF898FD-EC71-43B2-95BF-1596FB7168DD}" dt="2026-03-11T02:44:00.628" v="1282" actId="207"/>
        <pc:sldMkLst>
          <pc:docMk/>
          <pc:sldMk cId="975261200" sldId="287"/>
        </pc:sldMkLst>
        <pc:spChg chg="mod">
          <ac:chgData name="xiaochen li" userId="50b582a8adf77086" providerId="LiveId" clId="{7BF898FD-EC71-43B2-95BF-1596FB7168DD}" dt="2026-03-11T02:44:00.628" v="1282" actId="207"/>
          <ac:spMkLst>
            <pc:docMk/>
            <pc:sldMk cId="975261200" sldId="287"/>
            <ac:spMk id="3" creationId="{607E5E98-607B-AA37-D44A-233435A9B768}"/>
          </ac:spMkLst>
        </pc:sp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411425021" sldId="288"/>
        </pc:sldMkLst>
      </pc:sldChg>
      <pc:sldChg chg="addSp modSp add mod">
        <pc:chgData name="xiaochen li" userId="50b582a8adf77086" providerId="LiveId" clId="{7BF898FD-EC71-43B2-95BF-1596FB7168DD}" dt="2026-03-10T17:24:52.664" v="604" actId="1076"/>
        <pc:sldMkLst>
          <pc:docMk/>
          <pc:sldMk cId="3277798992" sldId="288"/>
        </pc:sldMkLst>
        <pc:spChg chg="mod">
          <ac:chgData name="xiaochen li" userId="50b582a8adf77086" providerId="LiveId" clId="{7BF898FD-EC71-43B2-95BF-1596FB7168DD}" dt="2026-03-10T17:15:27.950" v="578" actId="20577"/>
          <ac:spMkLst>
            <pc:docMk/>
            <pc:sldMk cId="3277798992" sldId="288"/>
            <ac:spMk id="2" creationId="{A0AF20A5-BA99-79E5-56B7-6DABB443C401}"/>
          </ac:spMkLst>
        </pc:spChg>
        <pc:spChg chg="mod">
          <ac:chgData name="xiaochen li" userId="50b582a8adf77086" providerId="LiveId" clId="{7BF898FD-EC71-43B2-95BF-1596FB7168DD}" dt="2026-03-10T17:22:00.513" v="584" actId="20577"/>
          <ac:spMkLst>
            <pc:docMk/>
            <pc:sldMk cId="3277798992" sldId="288"/>
            <ac:spMk id="3" creationId="{5B95785E-1ED4-6130-072D-49B692BF0D85}"/>
          </ac:spMkLst>
        </pc:spChg>
        <pc:spChg chg="add mod">
          <ac:chgData name="xiaochen li" userId="50b582a8adf77086" providerId="LiveId" clId="{7BF898FD-EC71-43B2-95BF-1596FB7168DD}" dt="2026-03-10T17:24:49.975" v="603" actId="1076"/>
          <ac:spMkLst>
            <pc:docMk/>
            <pc:sldMk cId="3277798992" sldId="288"/>
            <ac:spMk id="8" creationId="{A8FC7DD1-B6EE-390C-687F-A3727E40621B}"/>
          </ac:spMkLst>
        </pc:spChg>
        <pc:picChg chg="add mod">
          <ac:chgData name="xiaochen li" userId="50b582a8adf77086" providerId="LiveId" clId="{7BF898FD-EC71-43B2-95BF-1596FB7168DD}" dt="2026-03-10T17:24:52.664" v="604" actId="1076"/>
          <ac:picMkLst>
            <pc:docMk/>
            <pc:sldMk cId="3277798992" sldId="288"/>
            <ac:picMk id="6" creationId="{B17A03D9-1FCC-3107-F858-0B7E99F99EDC}"/>
          </ac:picMkLst>
        </pc:picChg>
      </pc:sldChg>
      <pc:sldChg chg="addSp delSp modSp add mod modNotesTx">
        <pc:chgData name="xiaochen li" userId="50b582a8adf77086" providerId="LiveId" clId="{7BF898FD-EC71-43B2-95BF-1596FB7168DD}" dt="2026-03-10T17:29:38.181" v="690" actId="20577"/>
        <pc:sldMkLst>
          <pc:docMk/>
          <pc:sldMk cId="2039430743" sldId="289"/>
        </pc:sldMkLst>
        <pc:spChg chg="add mod">
          <ac:chgData name="xiaochen li" userId="50b582a8adf77086" providerId="LiveId" clId="{7BF898FD-EC71-43B2-95BF-1596FB7168DD}" dt="2026-03-10T17:26:48.656" v="620" actId="948"/>
          <ac:spMkLst>
            <pc:docMk/>
            <pc:sldMk cId="2039430743" sldId="289"/>
            <ac:spMk id="7" creationId="{AB17F977-43F7-4ECE-7C51-ECAED5CEC15E}"/>
          </ac:spMkLst>
        </pc:spChg>
        <pc:spChg chg="add mod">
          <ac:chgData name="xiaochen li" userId="50b582a8adf77086" providerId="LiveId" clId="{7BF898FD-EC71-43B2-95BF-1596FB7168DD}" dt="2026-03-10T17:27:09.657" v="627" actId="1076"/>
          <ac:spMkLst>
            <pc:docMk/>
            <pc:sldMk cId="2039430743" sldId="289"/>
            <ac:spMk id="10" creationId="{1D410B94-C1FB-5E23-74BD-26EC5E8BBF68}"/>
          </ac:spMkLst>
        </pc:sp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543513778" sldId="289"/>
        </pc:sldMkLst>
      </pc:sldChg>
      <pc:sldChg chg="modSp add mod">
        <pc:chgData name="xiaochen li" userId="50b582a8adf77086" providerId="LiveId" clId="{7BF898FD-EC71-43B2-95BF-1596FB7168DD}" dt="2026-03-11T02:44:13.566" v="1283" actId="207"/>
        <pc:sldMkLst>
          <pc:docMk/>
          <pc:sldMk cId="1997337309" sldId="290"/>
        </pc:sldMkLst>
        <pc:spChg chg="mod">
          <ac:chgData name="xiaochen li" userId="50b582a8adf77086" providerId="LiveId" clId="{7BF898FD-EC71-43B2-95BF-1596FB7168DD}" dt="2026-03-11T02:44:13.566" v="1283" actId="207"/>
          <ac:spMkLst>
            <pc:docMk/>
            <pc:sldMk cId="1997337309" sldId="290"/>
            <ac:spMk id="3" creationId="{15D289C0-D7C6-4432-1D31-DD20CA4406F3}"/>
          </ac:spMkLst>
        </pc:spChg>
      </pc:sldChg>
      <pc:sldChg chg="add del">
        <pc:chgData name="xiaochen li" userId="50b582a8adf77086" providerId="LiveId" clId="{7BF898FD-EC71-43B2-95BF-1596FB7168DD}" dt="2026-03-10T17:28:27.311" v="629" actId="47"/>
        <pc:sldMkLst>
          <pc:docMk/>
          <pc:sldMk cId="2058710579" sldId="29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620625235" sldId="29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391935298" sldId="291"/>
        </pc:sldMkLst>
      </pc:sldChg>
      <pc:sldChg chg="modSp add mod">
        <pc:chgData name="xiaochen li" userId="50b582a8adf77086" providerId="LiveId" clId="{7BF898FD-EC71-43B2-95BF-1596FB7168DD}" dt="2026-03-11T02:44:18.391" v="1284" actId="207"/>
        <pc:sldMkLst>
          <pc:docMk/>
          <pc:sldMk cId="4064590668" sldId="291"/>
        </pc:sldMkLst>
        <pc:spChg chg="mod">
          <ac:chgData name="xiaochen li" userId="50b582a8adf77086" providerId="LiveId" clId="{7BF898FD-EC71-43B2-95BF-1596FB7168DD}" dt="2026-03-11T02:44:18.391" v="1284" actId="207"/>
          <ac:spMkLst>
            <pc:docMk/>
            <pc:sldMk cId="4064590668" sldId="291"/>
            <ac:spMk id="3" creationId="{5CCC7785-AA8F-60BD-A4A9-17EB99349F87}"/>
          </ac:spMkLst>
        </pc:spChg>
      </pc:sldChg>
      <pc:sldChg chg="addSp modSp add mod">
        <pc:chgData name="xiaochen li" userId="50b582a8adf77086" providerId="LiveId" clId="{7BF898FD-EC71-43B2-95BF-1596FB7168DD}" dt="2026-03-11T02:44:30.985" v="1286" actId="207"/>
        <pc:sldMkLst>
          <pc:docMk/>
          <pc:sldMk cId="1205687514" sldId="292"/>
        </pc:sldMkLst>
        <pc:spChg chg="mod">
          <ac:chgData name="xiaochen li" userId="50b582a8adf77086" providerId="LiveId" clId="{7BF898FD-EC71-43B2-95BF-1596FB7168DD}" dt="2026-03-11T02:44:30.985" v="1286" actId="207"/>
          <ac:spMkLst>
            <pc:docMk/>
            <pc:sldMk cId="1205687514" sldId="292"/>
            <ac:spMk id="3" creationId="{F12BA691-38D8-40CD-CD52-5BC72D417C2A}"/>
          </ac:spMkLst>
        </pc:spChg>
        <pc:picChg chg="add mod">
          <ac:chgData name="xiaochen li" userId="50b582a8adf77086" providerId="LiveId" clId="{7BF898FD-EC71-43B2-95BF-1596FB7168DD}" dt="2026-03-10T17:35:52.948" v="734" actId="1076"/>
          <ac:picMkLst>
            <pc:docMk/>
            <pc:sldMk cId="1205687514" sldId="292"/>
            <ac:picMk id="6" creationId="{6A625873-A72B-9750-1C7A-BC7C3D75D82D}"/>
          </ac:picMkLst>
        </pc:pic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204941560" sldId="29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529966272" sldId="293"/>
        </pc:sldMkLst>
      </pc:sldChg>
      <pc:sldChg chg="modSp add mod">
        <pc:chgData name="xiaochen li" userId="50b582a8adf77086" providerId="LiveId" clId="{7BF898FD-EC71-43B2-95BF-1596FB7168DD}" dt="2026-03-11T02:44:25.078" v="1285" actId="207"/>
        <pc:sldMkLst>
          <pc:docMk/>
          <pc:sldMk cId="4209790152" sldId="293"/>
        </pc:sldMkLst>
        <pc:spChg chg="mod">
          <ac:chgData name="xiaochen li" userId="50b582a8adf77086" providerId="LiveId" clId="{7BF898FD-EC71-43B2-95BF-1596FB7168DD}" dt="2026-03-11T02:44:25.078" v="1285" actId="207"/>
          <ac:spMkLst>
            <pc:docMk/>
            <pc:sldMk cId="4209790152" sldId="293"/>
            <ac:spMk id="3" creationId="{30B042C7-884D-C794-D861-7574258C702F}"/>
          </ac:spMkLst>
        </pc:sp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702303357" sldId="294"/>
        </pc:sldMkLst>
      </pc:sldChg>
      <pc:sldChg chg="delSp modSp add mod modNotesTx">
        <pc:chgData name="xiaochen li" userId="50b582a8adf77086" providerId="LiveId" clId="{7BF898FD-EC71-43B2-95BF-1596FB7168DD}" dt="2026-03-11T02:44:37.258" v="1287" actId="207"/>
        <pc:sldMkLst>
          <pc:docMk/>
          <pc:sldMk cId="1702240822" sldId="294"/>
        </pc:sldMkLst>
        <pc:spChg chg="mod">
          <ac:chgData name="xiaochen li" userId="50b582a8adf77086" providerId="LiveId" clId="{7BF898FD-EC71-43B2-95BF-1596FB7168DD}" dt="2026-03-11T02:44:37.258" v="1287" actId="207"/>
          <ac:spMkLst>
            <pc:docMk/>
            <pc:sldMk cId="1702240822" sldId="294"/>
            <ac:spMk id="3" creationId="{C441C0D9-4A29-539D-47E4-B71236CF186A}"/>
          </ac:spMkLst>
        </pc:spChg>
      </pc:sldChg>
      <pc:sldChg chg="addSp delSp modSp add del mod modNotesTx">
        <pc:chgData name="xiaochen li" userId="50b582a8adf77086" providerId="LiveId" clId="{7BF898FD-EC71-43B2-95BF-1596FB7168DD}" dt="2026-03-11T19:35:07.676" v="1938" actId="47"/>
        <pc:sldMkLst>
          <pc:docMk/>
          <pc:sldMk cId="278649767" sldId="29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572821709" sldId="29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439529151" sldId="296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1784910366" sldId="296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1028810270" sldId="297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426055124" sldId="297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640633468" sldId="298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529838782" sldId="298"/>
        </pc:sldMkLst>
      </pc:sldChg>
      <pc:sldChg chg="addSp delSp modSp add del mod">
        <pc:chgData name="xiaochen li" userId="50b582a8adf77086" providerId="LiveId" clId="{7BF898FD-EC71-43B2-95BF-1596FB7168DD}" dt="2026-03-11T02:32:34.530" v="1263" actId="47"/>
        <pc:sldMkLst>
          <pc:docMk/>
          <pc:sldMk cId="323026851" sldId="299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025390920" sldId="299"/>
        </pc:sldMkLst>
      </pc:sldChg>
      <pc:sldChg chg="delSp modSp add del mod">
        <pc:chgData name="xiaochen li" userId="50b582a8adf77086" providerId="LiveId" clId="{7BF898FD-EC71-43B2-95BF-1596FB7168DD}" dt="2026-03-10T17:59:25.403" v="850" actId="47"/>
        <pc:sldMkLst>
          <pc:docMk/>
          <pc:sldMk cId="3390214249" sldId="299"/>
        </pc:sldMkLst>
      </pc:sldChg>
      <pc:sldChg chg="delSp add del mod">
        <pc:chgData name="xiaochen li" userId="50b582a8adf77086" providerId="LiveId" clId="{7BF898FD-EC71-43B2-95BF-1596FB7168DD}" dt="2026-03-11T01:51:44.757" v="898" actId="47"/>
        <pc:sldMkLst>
          <pc:docMk/>
          <pc:sldMk cId="2347892129" sldId="30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481631397" sldId="30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641116449" sldId="301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3318376418" sldId="301"/>
        </pc:sldMkLst>
      </pc:sldChg>
      <pc:sldChg chg="delSp modSp add del mod">
        <pc:chgData name="xiaochen li" userId="50b582a8adf77086" providerId="LiveId" clId="{7BF898FD-EC71-43B2-95BF-1596FB7168DD}" dt="2026-03-11T19:35:07.676" v="1938" actId="47"/>
        <pc:sldMkLst>
          <pc:docMk/>
          <pc:sldMk cId="714519064" sldId="30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124176489" sldId="30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88812590" sldId="303"/>
        </pc:sldMkLst>
      </pc:sldChg>
      <pc:sldChg chg="addSp modSp add del mod">
        <pc:chgData name="xiaochen li" userId="50b582a8adf77086" providerId="LiveId" clId="{7BF898FD-EC71-43B2-95BF-1596FB7168DD}" dt="2026-03-11T19:35:07.676" v="1938" actId="47"/>
        <pc:sldMkLst>
          <pc:docMk/>
          <pc:sldMk cId="3861758395" sldId="303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1873389744" sldId="304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316048544" sldId="304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98532182" sldId="305"/>
        </pc:sldMkLst>
      </pc:sldChg>
      <pc:sldChg chg="modSp add del">
        <pc:chgData name="xiaochen li" userId="50b582a8adf77086" providerId="LiveId" clId="{7BF898FD-EC71-43B2-95BF-1596FB7168DD}" dt="2026-03-11T19:35:07.676" v="1938" actId="47"/>
        <pc:sldMkLst>
          <pc:docMk/>
          <pc:sldMk cId="1027802366" sldId="30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019750376" sldId="306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2285715880" sldId="306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170728818" sldId="307"/>
        </pc:sldMkLst>
      </pc:sldChg>
      <pc:sldChg chg="addSp delSp modSp add del mod ord">
        <pc:chgData name="xiaochen li" userId="50b582a8adf77086" providerId="LiveId" clId="{7BF898FD-EC71-43B2-95BF-1596FB7168DD}" dt="2026-03-11T19:35:07.676" v="1938" actId="47"/>
        <pc:sldMkLst>
          <pc:docMk/>
          <pc:sldMk cId="3079309417" sldId="307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1760987351" sldId="308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232354332" sldId="308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487241883" sldId="309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656872317" sldId="309"/>
        </pc:sldMkLst>
      </pc:sldChg>
      <pc:sldChg chg="addSp delSp modSp add del mod ord">
        <pc:chgData name="xiaochen li" userId="50b582a8adf77086" providerId="LiveId" clId="{7BF898FD-EC71-43B2-95BF-1596FB7168DD}" dt="2026-03-11T19:35:07.676" v="1938" actId="47"/>
        <pc:sldMkLst>
          <pc:docMk/>
          <pc:sldMk cId="825716424" sldId="310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3713462363" sldId="311"/>
        </pc:sldMkLst>
      </pc:sldChg>
      <pc:sldChg chg="delSp modSp add del mod">
        <pc:chgData name="xiaochen li" userId="50b582a8adf77086" providerId="LiveId" clId="{7BF898FD-EC71-43B2-95BF-1596FB7168DD}" dt="2026-03-11T19:35:07.676" v="1938" actId="47"/>
        <pc:sldMkLst>
          <pc:docMk/>
          <pc:sldMk cId="817567394" sldId="312"/>
        </pc:sldMkLst>
      </pc:sldChg>
      <pc:sldChg chg="addSp modSp add del mod ord">
        <pc:chgData name="xiaochen li" userId="50b582a8adf77086" providerId="LiveId" clId="{7BF898FD-EC71-43B2-95BF-1596FB7168DD}" dt="2026-03-11T19:35:07.676" v="1938" actId="47"/>
        <pc:sldMkLst>
          <pc:docMk/>
          <pc:sldMk cId="892270712" sldId="313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3657001686" sldId="314"/>
        </pc:sldMkLst>
      </pc:sldChg>
      <pc:sldChg chg="add del setBg">
        <pc:chgData name="xiaochen li" userId="50b582a8adf77086" providerId="LiveId" clId="{7BF898FD-EC71-43B2-95BF-1596FB7168DD}" dt="2026-03-11T14:19:48.987" v="1314"/>
        <pc:sldMkLst>
          <pc:docMk/>
          <pc:sldMk cId="1178610778" sldId="315"/>
        </pc:sldMkLst>
      </pc:sldChg>
      <pc:sldChg chg="addSp delSp add del mod">
        <pc:chgData name="xiaochen li" userId="50b582a8adf77086" providerId="LiveId" clId="{7BF898FD-EC71-43B2-95BF-1596FB7168DD}" dt="2026-03-11T19:35:07.676" v="1938" actId="47"/>
        <pc:sldMkLst>
          <pc:docMk/>
          <pc:sldMk cId="2877442302" sldId="315"/>
        </pc:sldMkLst>
      </pc:sldChg>
      <pc:sldChg chg="addSp delSp add del mod ord">
        <pc:chgData name="xiaochen li" userId="50b582a8adf77086" providerId="LiveId" clId="{7BF898FD-EC71-43B2-95BF-1596FB7168DD}" dt="2026-03-11T19:35:07.676" v="1938" actId="47"/>
        <pc:sldMkLst>
          <pc:docMk/>
          <pc:sldMk cId="323559288" sldId="316"/>
        </pc:sldMkLst>
      </pc:sldChg>
      <pc:sldChg chg="add del">
        <pc:chgData name="xiaochen li" userId="50b582a8adf77086" providerId="LiveId" clId="{7BF898FD-EC71-43B2-95BF-1596FB7168DD}" dt="2026-03-11T14:24:43.907" v="1369" actId="47"/>
        <pc:sldMkLst>
          <pc:docMk/>
          <pc:sldMk cId="558108321" sldId="317"/>
        </pc:sldMkLst>
      </pc:sldChg>
      <pc:sldChg chg="delSp modSp add del mod ord">
        <pc:chgData name="xiaochen li" userId="50b582a8adf77086" providerId="LiveId" clId="{7BF898FD-EC71-43B2-95BF-1596FB7168DD}" dt="2026-03-11T19:35:07.676" v="1938" actId="47"/>
        <pc:sldMkLst>
          <pc:docMk/>
          <pc:sldMk cId="2908171311" sldId="317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1832594413" sldId="318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2216178071" sldId="319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4159657932" sldId="320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1491315457" sldId="321"/>
        </pc:sldMkLst>
      </pc:sldChg>
      <pc:sldChg chg="delSp modSp add del mod modNotesTx">
        <pc:chgData name="xiaochen li" userId="50b582a8adf77086" providerId="LiveId" clId="{7BF898FD-EC71-43B2-95BF-1596FB7168DD}" dt="2026-03-11T19:35:07.676" v="1938" actId="47"/>
        <pc:sldMkLst>
          <pc:docMk/>
          <pc:sldMk cId="2073421004" sldId="322"/>
        </pc:sldMkLst>
      </pc:sldChg>
      <pc:sldChg chg="addSp modSp add del mod modNotesTx">
        <pc:chgData name="xiaochen li" userId="50b582a8adf77086" providerId="LiveId" clId="{7BF898FD-EC71-43B2-95BF-1596FB7168DD}" dt="2026-03-11T19:35:07.676" v="1938" actId="47"/>
        <pc:sldMkLst>
          <pc:docMk/>
          <pc:sldMk cId="600854923" sldId="323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4146653492" sldId="324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750161425" sldId="325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4019858935" sldId="326"/>
        </pc:sldMkLst>
      </pc:sldChg>
      <pc:sldChg chg="modSp add del mod">
        <pc:chgData name="xiaochen li" userId="50b582a8adf77086" providerId="LiveId" clId="{7BF898FD-EC71-43B2-95BF-1596FB7168DD}" dt="2026-03-11T19:35:07.676" v="1938" actId="47"/>
        <pc:sldMkLst>
          <pc:docMk/>
          <pc:sldMk cId="771709145" sldId="327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2982328583" sldId="328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2523816491" sldId="329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933659072" sldId="330"/>
        </pc:sldMkLst>
      </pc:sldChg>
      <pc:sldChg chg="addSp delSp modSp add del mod">
        <pc:chgData name="xiaochen li" userId="50b582a8adf77086" providerId="LiveId" clId="{7BF898FD-EC71-43B2-95BF-1596FB7168DD}" dt="2026-03-11T19:35:07.676" v="1938" actId="47"/>
        <pc:sldMkLst>
          <pc:docMk/>
          <pc:sldMk cId="1792567" sldId="331"/>
        </pc:sldMkLst>
      </pc:sldChg>
      <pc:sldChg chg="delSp modSp add mod modNotesTx">
        <pc:chgData name="xiaochen li" userId="50b582a8adf77086" providerId="LiveId" clId="{7BF898FD-EC71-43B2-95BF-1596FB7168DD}" dt="2026-03-11T18:55:43.703" v="1937" actId="20577"/>
        <pc:sldMkLst>
          <pc:docMk/>
          <pc:sldMk cId="3010527202" sldId="332"/>
        </pc:sldMkLst>
        <pc:spChg chg="mod">
          <ac:chgData name="xiaochen li" userId="50b582a8adf77086" providerId="LiveId" clId="{7BF898FD-EC71-43B2-95BF-1596FB7168DD}" dt="2026-03-11T18:38:16.196" v="1822" actId="20577"/>
          <ac:spMkLst>
            <pc:docMk/>
            <pc:sldMk cId="3010527202" sldId="332"/>
            <ac:spMk id="2" creationId="{6449F71E-6352-91B6-0B70-E5074B873FF4}"/>
          </ac:spMkLst>
        </pc:spChg>
        <pc:spChg chg="mod">
          <ac:chgData name="xiaochen li" userId="50b582a8adf77086" providerId="LiveId" clId="{7BF898FD-EC71-43B2-95BF-1596FB7168DD}" dt="2026-03-11T18:39:46.506" v="1843" actId="20577"/>
          <ac:spMkLst>
            <pc:docMk/>
            <pc:sldMk cId="3010527202" sldId="332"/>
            <ac:spMk id="3" creationId="{9B83B9C9-E209-F2DA-9B3D-8D96CC4ED429}"/>
          </ac:spMkLst>
        </pc:spChg>
      </pc:sldChg>
      <pc:sldChg chg="modSp add del mod">
        <pc:chgData name="xiaochen li" userId="50b582a8adf77086" providerId="LiveId" clId="{7BF898FD-EC71-43B2-95BF-1596FB7168DD}" dt="2026-03-11T18:52:08.248" v="1916" actId="47"/>
        <pc:sldMkLst>
          <pc:docMk/>
          <pc:sldMk cId="372233286" sldId="333"/>
        </pc:sldMkLst>
      </pc:sldChg>
      <pc:sldChg chg="modSp add mod ord modNotesTx">
        <pc:chgData name="xiaochen li" userId="50b582a8adf77086" providerId="LiveId" clId="{7BF898FD-EC71-43B2-95BF-1596FB7168DD}" dt="2026-03-11T18:55:34.807" v="1933" actId="20577"/>
        <pc:sldMkLst>
          <pc:docMk/>
          <pc:sldMk cId="936569819" sldId="334"/>
        </pc:sldMkLst>
        <pc:spChg chg="mod">
          <ac:chgData name="xiaochen li" userId="50b582a8adf77086" providerId="LiveId" clId="{7BF898FD-EC71-43B2-95BF-1596FB7168DD}" dt="2026-03-11T18:41:42.904" v="1851" actId="20577"/>
          <ac:spMkLst>
            <pc:docMk/>
            <pc:sldMk cId="936569819" sldId="334"/>
            <ac:spMk id="2" creationId="{36ABBCAD-481C-BCE9-675A-79BE8860C6DC}"/>
          </ac:spMkLst>
        </pc:spChg>
        <pc:spChg chg="mod">
          <ac:chgData name="xiaochen li" userId="50b582a8adf77086" providerId="LiveId" clId="{7BF898FD-EC71-43B2-95BF-1596FB7168DD}" dt="2026-03-11T18:41:49.359" v="1853"/>
          <ac:spMkLst>
            <pc:docMk/>
            <pc:sldMk cId="936569819" sldId="334"/>
            <ac:spMk id="3" creationId="{7D600258-81BD-0E59-EEC5-48B3DF0C804F}"/>
          </ac:spMkLst>
        </pc:spChg>
      </pc:sldChg>
      <pc:sldChg chg="addSp modSp add mod modNotesTx">
        <pc:chgData name="xiaochen li" userId="50b582a8adf77086" providerId="LiveId" clId="{7BF898FD-EC71-43B2-95BF-1596FB7168DD}" dt="2026-03-16T01:31:27.663" v="1957" actId="20577"/>
        <pc:sldMkLst>
          <pc:docMk/>
          <pc:sldMk cId="3217132073" sldId="335"/>
        </pc:sldMkLst>
        <pc:spChg chg="mod">
          <ac:chgData name="xiaochen li" userId="50b582a8adf77086" providerId="LiveId" clId="{7BF898FD-EC71-43B2-95BF-1596FB7168DD}" dt="2026-03-11T18:45:46.517" v="1867" actId="20577"/>
          <ac:spMkLst>
            <pc:docMk/>
            <pc:sldMk cId="3217132073" sldId="335"/>
            <ac:spMk id="2" creationId="{F0D21317-439C-C97C-DADF-1580A51A8E3C}"/>
          </ac:spMkLst>
        </pc:spChg>
        <pc:spChg chg="mod">
          <ac:chgData name="xiaochen li" userId="50b582a8adf77086" providerId="LiveId" clId="{7BF898FD-EC71-43B2-95BF-1596FB7168DD}" dt="2026-03-11T18:51:10.413" v="1912" actId="20577"/>
          <ac:spMkLst>
            <pc:docMk/>
            <pc:sldMk cId="3217132073" sldId="335"/>
            <ac:spMk id="3" creationId="{FDBAFD51-35C3-132E-3375-5D7123C45FA4}"/>
          </ac:spMkLst>
        </pc:spChg>
        <pc:picChg chg="add mod">
          <ac:chgData name="xiaochen li" userId="50b582a8adf77086" providerId="LiveId" clId="{7BF898FD-EC71-43B2-95BF-1596FB7168DD}" dt="2026-03-11T18:51:13.806" v="1913" actId="1076"/>
          <ac:picMkLst>
            <pc:docMk/>
            <pc:sldMk cId="3217132073" sldId="335"/>
            <ac:picMk id="5" creationId="{2DBFEB8E-6571-9A41-0D5D-CF7BEB852861}"/>
          </ac:picMkLst>
        </pc:picChg>
        <pc:picChg chg="add mod">
          <ac:chgData name="xiaochen li" userId="50b582a8adf77086" providerId="LiveId" clId="{7BF898FD-EC71-43B2-95BF-1596FB7168DD}" dt="2026-03-11T18:51:21.657" v="1915" actId="1076"/>
          <ac:picMkLst>
            <pc:docMk/>
            <pc:sldMk cId="3217132073" sldId="335"/>
            <ac:picMk id="6" creationId="{D6F38B58-A21A-4D9E-09AC-029CE38FEE2D}"/>
          </ac:picMkLst>
        </pc:picChg>
      </pc:sldChg>
    </pc:docChg>
  </pc:docChgLst>
  <pc:docChgLst>
    <pc:chgData name="xiaochen li" userId="50b582a8adf77086" providerId="LiveId" clId="{2DCB8833-03DD-462D-BAEC-CDCBEB4BF051}"/>
    <pc:docChg chg="custSel addSld modSld">
      <pc:chgData name="xiaochen li" userId="50b582a8adf77086" providerId="LiveId" clId="{2DCB8833-03DD-462D-BAEC-CDCBEB4BF051}" dt="2026-02-06T20:29:00.653" v="392" actId="20577"/>
      <pc:docMkLst>
        <pc:docMk/>
      </pc:docMkLst>
      <pc:sldChg chg="addSp delSp">
        <pc:chgData name="xiaochen li" userId="50b582a8adf77086" providerId="LiveId" clId="{2DCB8833-03DD-462D-BAEC-CDCBEB4BF051}" dt="2026-02-06T20:01:57.679" v="2" actId="478"/>
        <pc:sldMkLst>
          <pc:docMk/>
          <pc:sldMk cId="2985074771" sldId="275"/>
        </pc:sldMkLst>
      </pc:sldChg>
      <pc:sldChg chg="modNotesTx">
        <pc:chgData name="xiaochen li" userId="50b582a8adf77086" providerId="LiveId" clId="{2DCB8833-03DD-462D-BAEC-CDCBEB4BF051}" dt="2026-02-06T20:29:00.653" v="392" actId="20577"/>
        <pc:sldMkLst>
          <pc:docMk/>
          <pc:sldMk cId="2078028810" sldId="278"/>
        </pc:sldMkLst>
      </pc:sldChg>
      <pc:sldChg chg="addSp delSp modSp add mod">
        <pc:chgData name="xiaochen li" userId="50b582a8adf77086" providerId="LiveId" clId="{2DCB8833-03DD-462D-BAEC-CDCBEB4BF051}" dt="2026-02-06T20:03:15.055" v="37" actId="1076"/>
        <pc:sldMkLst>
          <pc:docMk/>
          <pc:sldMk cId="113471710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D0DF1B-4397-7E4A-8FAC-D5CC3C4F7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898A-EB24-374E-98F8-F495FA2578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E889-E390-824A-A80B-BB5C8B22BFE6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26798-0F80-D948-8FD3-7E164882A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12E3E-C805-804D-8E3A-3C4742C60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7F27-5F19-FD4F-AB32-22C9AC35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166C-BB42-3F4F-9ADA-A0649F6CC1B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D05B5-1B73-1E45-A4C3-9BE456547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816B-743D-A015-444A-6550FBC1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195AA-8404-B210-9777-50ACD345B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6330E-C2CE-13F9-CCD7-C9B21240D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CCEFC-9804-21BB-1656-158F85F61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3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6A8D5-C21F-3E0C-6E38-47F2665A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0D58F-46C6-B8E6-FAF3-D1FF37DCB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118B9-102F-E3BE-B38E-213F6B439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D9E92-D6B1-DA57-540C-CA20C5AD2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3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F97CD-AE8B-6C9A-A847-7BC4B4780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2C54F-4BDD-1EF1-12E3-B43E5C6BD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5BA22-5DE8-E2B5-2D1B-6CC14A8A7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7049F-A341-F4FC-F502-82D01E09E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8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C8651-3376-AC25-D3FC-6E029023B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1EB25E-67AA-74B9-A9FB-35622E9E2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AF756-5ED2-F5BA-A96D-AF15CF91D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D133E-63B3-687B-4A8B-EB01E54B3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48EE5-4363-86AB-8070-1AB9AB0C0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0C284-AB2A-4E40-4667-60E8CA508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A794B-4A61-A706-533D-AB97E28A2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8B8FD-88AC-1D22-66F3-55EB8B1AF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E8D5A-D041-2621-C880-2405831E7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DA844-8587-CFE7-207E-A3D2A75CC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67FBD4-0559-68E6-ABD2-7CADE5AD9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4B22C-1F0A-D792-DA30-3002F0A79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9A439-FE4B-B824-DCCE-A70079FF7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FD303-2B86-8D29-7500-75D4E77DA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FB47D-7496-C9CA-E9C5-27E871614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9AB1D-CEA5-F784-1365-6F1880C14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FDC06-6C55-5BDE-F3B2-629A4C0D1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20161-AF2A-DC0E-323A-D4B71B962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C90FC-D433-BD0C-961C-50FF0031B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4E4B-D159-01BB-6E2A-242B0AB99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A3E2-B19A-62C5-DF29-E50B9BFCF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4903F-379B-124E-D194-678B8BCA4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D765C-A6AD-3CFC-1487-CFAB0C9BE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A2350-8B4D-D0BC-1B1C-7A5F06F0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4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AF343-2438-89F7-9919-86591F18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A04D3-CEBA-7870-67F9-FAD4B8148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AC12EA-78DF-E439-A8AD-0D3C58358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44AD1-EDB7-ED56-FEDA-C575BA476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4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4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03BDB-FAE9-52CC-8AD3-54DCC8479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267F9-6A16-33E6-9D42-D71B09C57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DB38D-6ACA-9769-3E03-98CF4A6C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A4F99-2C2D-5A93-3628-0345A9389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7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32D66-9A2C-E30A-D313-9B4A413F1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7005A-29B9-CEAF-66E2-5816D10A7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C5A9C-192B-2FCD-06C3-0D5E4F961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8F2FC-193B-FE24-E626-B5DF78A1D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9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E9BD0-2679-826A-0B09-380FD4ED5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12B208-FB6E-6610-5154-D70BF6D23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81CF5-A0BC-00F8-4630-FD654C2B0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06E8F-2B29-C29C-B73C-946D84FE6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1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3745C-AFE5-E932-3277-EE0F5DB07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37810-441B-849E-B741-0805EB360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C86790-9A94-03E1-1472-2D931211E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E6FBB-0C06-E931-D6C4-4881F46D0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4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A2DFD-DAB9-98E4-FBD7-7F1C03280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35F88-15D8-E60B-267D-EC2597522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22AD23-896E-AAC5-15B3-B7575E6B3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CBAC2-ABD2-ED94-23AD-C4DECDCA1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0E0F8-1ED6-150F-8194-E7D6BA21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B972A-75A8-F6FB-7C79-D180A8B41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4471B2-8456-7C6B-02E4-41B501DBC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DACF0-A77B-82D2-EF17-26F413587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0E351-B089-DFE0-3130-67F3114B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01FFA-ACF4-5249-94D5-0D17A7A41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4D8E3-AB3F-9557-E138-4489C0720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14EA6-A062-F2CB-8AB3-F84018E5E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FAD68-29A8-713E-714A-DEC3F7A3B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08D9E-5167-6762-E998-F2EFBB847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BDA1B-EBF7-04F6-6200-D05D1CDE6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7DDC2-3536-64AF-7DA8-39F38E38E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BF894-5BDA-BC41-B0AA-9489E394D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02CF8-6AD7-B3D0-BC5B-2ED6901E0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9FCE66-DA12-A1FE-8312-AC908AB65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2D29A-464D-F29B-639E-41B346C75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65089-932B-5175-BBDF-40380E0F9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52E6C-5CE9-EC93-57A3-E8F9A1667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2902F-1B6B-7956-A8C6-190F5AD2A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8A604-BDA7-22B9-3DD6-668275FE7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5AE7-17F1-12EF-90C4-3A7367A1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06FE0A-291C-F5C0-F629-713CF364A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2CEB4-95CC-9193-2FBF-FDF1B2A70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F7A44-33A2-4809-1355-961FDA9EF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11B04332-F0DA-EB48-AF2D-08BC956414F0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6564" y="98921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0C5459A-0388-284B-9FD1-6CAF277FC6F8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984AD5E2-D0C6-964D-BB04-8D26FCC8F0D6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F2A8CFD-5C3B-1841-A6EA-9224B5AA6ECB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rIns="91440"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1378E-900D-AC01-4A40-A77D29982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3" y="1803401"/>
            <a:ext cx="9729216" cy="436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354420" y="-661574"/>
            <a:ext cx="1897269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146794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B91A-2FF4-B14B-944E-A0D9A0D95E1E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1E9-755C-BE40-B56F-94FF68869427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901B-648B-BC42-B046-8D8A6402C64F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94C0-89FB-E944-BE75-3D17D0F0B4C2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D3A9-D558-EB48-896D-D628CEC8BE7E}" type="datetime1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AA9F-598E-994E-85AA-780B296D3A9A}" type="datetime1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6FA043D-7162-4746-95E8-515775FE40FE}" type="datetime1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39028" y="31545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3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9FC9-371B-484E-BDE1-D6F478C0445F}" type="datetime1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3A62-A998-714F-A7F0-D71492A86601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8B97-F76C-3048-88C7-8A8F99B33E3F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17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B8C-D244-A249-97E7-FD910BDDD14A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EC26-759A-E141-8E35-B4C79F4FAF56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6859"/>
          </a:xfrm>
        </p:spPr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38685683-4F76-E947-9B44-EEF7488088BC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9508E52-3AFC-9344-9D5E-7D0909A49C5A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ED1B9BB-4EEA-2F41-B5C6-D78083D9196F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9C21CDA-86B3-8A44-BF98-8C272C1799DD}" type="datetime1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492DFA9-1CFA-754E-AE73-FEC650F98702}" type="datetime1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84FDD3C-FBB1-1646-93D7-9B37C1C981A9}" type="datetime1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BEB0253B-D5E9-E244-809F-A5F2C6248069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06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337" y="6169419"/>
            <a:ext cx="106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2150"/>
                </a:solidFill>
              </a:defRPr>
            </a:lvl1pPr>
          </a:lstStyle>
          <a:p>
            <a:fld id="{935B7ADC-9A1D-2046-9A6A-73F1E756AA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3568" y="48821"/>
            <a:ext cx="491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DCE0E-E7AC-AF40-A2DA-C80B3C4CDD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5828931"/>
            <a:ext cx="2850957" cy="7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5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21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1AA1-D361-E049-8B8F-56DF919F2B7B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8ECB946-658D-BDAE-2DB3-A719F6180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375837"/>
            <a:ext cx="8534400" cy="17526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CSC 405/605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F817-E8B7-12F6-7AE1-7F8E8BA7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0" y="792163"/>
            <a:ext cx="9893300" cy="23876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in Data Science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90C45-DF03-4376-729F-C283D4861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5B64-1D45-BC02-76BB-B8D6B145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10932-DFAC-2FE6-F712-E87F8871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BDA6D4-2424-9E4E-1D75-0FED66EF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66850"/>
            <a:ext cx="66675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90B9F-EC5B-C693-D9BB-48C448CCFB7E}"/>
              </a:ext>
            </a:extLst>
          </p:cNvPr>
          <p:cNvSpPr txBox="1"/>
          <p:nvPr/>
        </p:nvSpPr>
        <p:spPr>
          <a:xfrm>
            <a:off x="4262005" y="5530334"/>
            <a:ext cx="3884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sampling is an independent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8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9A26D-B495-FC7F-DF50-EBA1FEA4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5FD9-23BB-CDED-F57D-A9E91A0B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1C8F-4244-9DB6-2645-19D93A38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51" y="6400139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AAC9A-FB08-F344-FFF0-0439C846B9B4}"/>
              </a:ext>
            </a:extLst>
          </p:cNvPr>
          <p:cNvSpPr txBox="1"/>
          <p:nvPr/>
        </p:nvSpPr>
        <p:spPr>
          <a:xfrm>
            <a:off x="4303568" y="5251727"/>
            <a:ext cx="3884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sampling is a dependent event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727BB9-C323-CDBB-6060-A90337B1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4" y="2016020"/>
            <a:ext cx="5138109" cy="28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CE2EAA6-96C5-6DCB-916D-DB5C8EA8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45" y="2023360"/>
            <a:ext cx="5138109" cy="28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6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427E3-ADAB-3424-76BE-A77BEA620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D07B-AB13-4928-BF4E-89EA6C6A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0CBB2-2992-A0AC-B726-09CBDABE5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419875"/>
            <a:ext cx="11620098" cy="4711700"/>
          </a:xfrm>
        </p:spPr>
        <p:txBody>
          <a:bodyPr vert="horz" lIns="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probability. They are Mathematical probability and Statistical probability.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Mathematical/Theoretical Probability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(or a priori probability)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probability of an event can be calculated even before the actual happening of the event, that is, even before conducting the experiment, it is called 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probability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a priori probability)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we keep using the examples of tossing of fair coin, dice etc., we can state the answer in advance 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without tossing of coins or without rolling the dice etc.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E8D1F-417A-C227-45A7-3AC9A32D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6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5D783-BAED-2DBE-B9D5-8B69F07E8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7D28-9BA4-E18C-6B6F-D0FEC89C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E5E98-607B-AA37-D44A-233435A9B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it-IT" b="1" i="1" u="sng" dirty="0">
                <a:solidFill>
                  <a:schemeClr val="tx1"/>
                </a:solidFill>
              </a:rPr>
              <a:t>Statistical/Empirical Probability</a:t>
            </a:r>
            <a:r>
              <a:rPr lang="it-IT" b="1" i="1" dirty="0">
                <a:solidFill>
                  <a:schemeClr val="tx1"/>
                </a:solidFill>
              </a:rPr>
              <a:t> (or a posteriori probability)</a:t>
            </a:r>
            <a:r>
              <a:rPr lang="it-IT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If the probability of an event can be determined only after the actual happening of the event, it is called </a:t>
            </a:r>
            <a:r>
              <a:rPr lang="en-US" b="1" i="1" dirty="0">
                <a:solidFill>
                  <a:schemeClr val="tx1"/>
                </a:solidFill>
              </a:rPr>
              <a:t>Statistical probability(or a posteriori probability</a:t>
            </a:r>
            <a:r>
              <a:rPr lang="en-US" dirty="0">
                <a:solidFill>
                  <a:schemeClr val="tx1"/>
                </a:solidFill>
              </a:rPr>
              <a:t>).</a:t>
            </a:r>
            <a:r>
              <a:rPr lang="en-US" sz="2800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a coin is tossed 10 times we may get 6 heads and 4 tails or 4 heads and 6 tails or any other result. In these cases, the probability of getting a head is </a:t>
            </a:r>
            <a:r>
              <a:rPr lang="en-US" b="1" dirty="0">
                <a:solidFill>
                  <a:schemeClr val="tx1"/>
                </a:solidFill>
              </a:rPr>
              <a:t>not 0.5 </a:t>
            </a:r>
            <a:r>
              <a:rPr lang="en-US" dirty="0">
                <a:solidFill>
                  <a:schemeClr val="tx1"/>
                </a:solidFill>
              </a:rPr>
              <a:t>as we consider in Mathematical probability.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However, if the experiment is carried out a large number of times we should expect approximately equal number of heads and tails and we can see that the probability of getting head </a:t>
            </a:r>
            <a:r>
              <a:rPr lang="en-US" b="1" dirty="0">
                <a:solidFill>
                  <a:schemeClr val="tx1"/>
                </a:solidFill>
              </a:rPr>
              <a:t>approaches 0.5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B7E31-15C8-A22A-0E1D-1E6ADC51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6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20345-4307-5824-BCC1-76458BC5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8569-2324-9C43-72DC-F27986EF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289C0-D7C6-4432-1D31-DD20CA440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probability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A be any event with p(A) &gt;0.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that an event B occurs subject to the condition that A has already occurred is known as the conditional probability of occurrence of the event B on the assumption that the event A has already occurred.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denoted by the symbol P(B|A) and is read as the probability of B given A.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8842B-0D7C-ED69-0875-D4E417DE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3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100AB-660A-C74D-49E3-D1545F0B6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9F8B-1387-0D6F-742A-88BC72AD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C7785-AA8F-60BD-A4A9-17EB99349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Theorem: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in statistics we want to answer questions like: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medical test is positive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what is the probability the patient actually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the disease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email contains certain words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what is the probability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spam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customer clicked an ad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what is the probability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interested in the product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questions have the structure: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P(A∣B)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B5282-B0B0-2F9D-A770-E131549A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9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15EFB-5824-2C0A-9DFF-B2158921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E3D3-F1B3-20E9-6FF1-20EE51AA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042C7-884D-C794-D861-7574258C7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Theorem: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sometimes we only know the reverse probability: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P(B∣A)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a test is positive if someone has a disease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FF0E-A6C2-0843-4B46-3841E1AE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790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BCB55-723A-D25C-1E51-617DC2FF2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97CC-8242-3CB5-B8B0-B8624191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BA691-38D8-40CD-CD52-5BC72D417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b="1" i="1" u="sng" dirty="0">
                <a:solidFill>
                  <a:schemeClr val="tx1"/>
                </a:solidFill>
              </a:rPr>
              <a:t>Bayes Theorem:</a:t>
            </a:r>
            <a:endParaRPr lang="en-US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C2C8A-1663-093B-8BCB-B4E8C861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25873-A72B-9750-1C7A-BC7C3D75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35" y="2082923"/>
            <a:ext cx="6962729" cy="31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7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F54EF6-38D8-F78E-0420-FCA590B56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DF62-39B6-F859-FBF3-2DDFB7AA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1C0D9-4A29-539D-47E4-B71236CF18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 fontScale="92500" lnSpcReduction="20000"/>
          </a:bodyPr>
          <a:lstStyle/>
          <a:p>
            <a:r>
              <a:rPr lang="en-US" b="1" i="1" u="sng" dirty="0">
                <a:solidFill>
                  <a:schemeClr val="tx1"/>
                </a:solidFill>
              </a:rPr>
              <a:t>Bayes Theorem:</a:t>
            </a:r>
            <a:endParaRPr lang="en-US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Example: Medical Test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Suppose: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1% of people have a disease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Test accuracy: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99% positive if the person </a:t>
            </a:r>
            <a:r>
              <a:rPr lang="en-US" b="1" dirty="0">
                <a:solidFill>
                  <a:schemeClr val="tx1"/>
                </a:solidFill>
              </a:rPr>
              <a:t>has the disease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5% false positive if the person </a:t>
            </a:r>
            <a:r>
              <a:rPr lang="en-US" b="1" dirty="0">
                <a:solidFill>
                  <a:schemeClr val="tx1"/>
                </a:solidFill>
              </a:rPr>
              <a:t>does not have the disease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We want: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P(Disease | Positive)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3D037-0FE0-8263-7CF3-40577481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4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A4A16-2218-75BA-4206-0BBF42760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20A5-BA99-79E5-56B7-6DABB443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5785E-1ED4-6130-072D-49B692BF0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variable is a numerical value that summarizes the outcome of a random experiment.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413E3-9849-BF23-71E4-6E618A46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A03D9-1FCC-3107-F858-0B7E99F99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2" y="2537305"/>
            <a:ext cx="7660999" cy="2852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FC7DD1-B6EE-390C-687F-A3727E40621B}"/>
              </a:ext>
            </a:extLst>
          </p:cNvPr>
          <p:cNvSpPr txBox="1"/>
          <p:nvPr/>
        </p:nvSpPr>
        <p:spPr>
          <a:xfrm>
            <a:off x="6739180" y="3429000"/>
            <a:ext cx="5211533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X = the number of tails in 5 coin tosses</a:t>
            </a:r>
          </a:p>
          <a:p>
            <a:pPr>
              <a:lnSpc>
                <a:spcPct val="150000"/>
              </a:lnSpc>
            </a:pPr>
            <a:r>
              <a:rPr lang="en-US" dirty="0"/>
              <a:t>Possible values of X:</a:t>
            </a:r>
          </a:p>
          <a:p>
            <a:pPr>
              <a:lnSpc>
                <a:spcPct val="150000"/>
              </a:lnSpc>
            </a:pPr>
            <a:r>
              <a:rPr lang="en-US" dirty="0"/>
              <a:t>X∈{0,1,2,3,4,5}</a:t>
            </a:r>
          </a:p>
        </p:txBody>
      </p:sp>
    </p:spTree>
    <p:extLst>
      <p:ext uri="{BB962C8B-B14F-4D97-AF65-F5344CB8AC3E}">
        <p14:creationId xmlns:p14="http://schemas.microsoft.com/office/powerpoint/2010/main" val="327779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421BB-71C9-2832-6C7D-50E033396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440-C413-3D78-FFA7-8AB24DE8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05E51-FECA-786F-2206-E4DEDF73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Picture 2" descr="Изображение">
            <a:extLst>
              <a:ext uri="{FF2B5EF4-FFF2-40B4-BE49-F238E27FC236}">
                <a16:creationId xmlns:a16="http://schemas.microsoft.com/office/drawing/2014/main" id="{A0429716-AD11-7E70-9AF3-88205CED3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8"/>
          <a:stretch>
            <a:fillRect/>
          </a:stretch>
        </p:blipFill>
        <p:spPr bwMode="auto">
          <a:xfrm>
            <a:off x="7683513" y="1143000"/>
            <a:ext cx="2844800" cy="205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spital data">
            <a:extLst>
              <a:ext uri="{FF2B5EF4-FFF2-40B4-BE49-F238E27FC236}">
                <a16:creationId xmlns:a16="http://schemas.microsoft.com/office/drawing/2014/main" id="{A7DA51E6-AF1A-427E-411F-7B3CA3419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9" y="2213117"/>
            <a:ext cx="3303900" cy="33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58439C-0FD1-64C9-3038-82E07286E9EC}"/>
              </a:ext>
            </a:extLst>
          </p:cNvPr>
          <p:cNvSpPr txBox="1"/>
          <p:nvPr/>
        </p:nvSpPr>
        <p:spPr>
          <a:xfrm>
            <a:off x="474920" y="1447226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in Data Science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C253AF-37C3-84D5-77A7-A497DCCD42E7}"/>
              </a:ext>
            </a:extLst>
          </p:cNvPr>
          <p:cNvCxnSpPr/>
          <p:nvPr/>
        </p:nvCxnSpPr>
        <p:spPr>
          <a:xfrm>
            <a:off x="5010411" y="3745282"/>
            <a:ext cx="15782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Your Probability of Developing Breast Cancer: Here's the Facts">
            <a:extLst>
              <a:ext uri="{FF2B5EF4-FFF2-40B4-BE49-F238E27FC236}">
                <a16:creationId xmlns:a16="http://schemas.microsoft.com/office/drawing/2014/main" id="{70EECF59-3A16-8A4B-F8D0-C160E72E8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3" y="3563651"/>
            <a:ext cx="2844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74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48B98-35B6-5F99-A2B8-06ACBF3BC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F834-2F9D-F5A7-D3FD-ABF9A1A6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015E7-B09F-3A83-D958-8B69C4D7DB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variable is a numerical value that summarizes the outcome of a random experiment.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D60A6-F36A-7954-E293-6D4D8373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D0994-2D2A-5DF2-7724-F72E44F5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2" y="2537305"/>
            <a:ext cx="7660999" cy="2852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7F977-43F7-4ECE-7C51-ECAED5CEC15E}"/>
              </a:ext>
            </a:extLst>
          </p:cNvPr>
          <p:cNvSpPr txBox="1"/>
          <p:nvPr/>
        </p:nvSpPr>
        <p:spPr>
          <a:xfrm>
            <a:off x="6846930" y="3429000"/>
            <a:ext cx="3519041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getting exactly 4 tails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tails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10B94-C1FB-5E23-74BD-26EC5E8BBF68}"/>
              </a:ext>
            </a:extLst>
          </p:cNvPr>
          <p:cNvSpPr txBox="1"/>
          <p:nvPr/>
        </p:nvSpPr>
        <p:spPr>
          <a:xfrm>
            <a:off x="5557758" y="5311109"/>
            <a:ext cx="60973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variable converts an outcome into a number, while an event describes a situation we are interested in.</a:t>
            </a:r>
          </a:p>
        </p:txBody>
      </p:sp>
    </p:spTree>
    <p:extLst>
      <p:ext uri="{BB962C8B-B14F-4D97-AF65-F5344CB8AC3E}">
        <p14:creationId xmlns:p14="http://schemas.microsoft.com/office/powerpoint/2010/main" val="203943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AD6C7-ABD7-8E1C-E937-4A039889C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F71E-6352-91B6-0B70-E5074B87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B9C9-E209-F2DA-9B3D-8D96CC4ED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Throw a dice, find the probability that an even number is obtained.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04C9-F65C-B5CE-8970-3DDECFE1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27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0DF84-0390-E004-3915-FC432DCBF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BCAD-481C-BCE9-675A-79BE8860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00258-81BD-0E59-EEC5-48B3DF0C8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coins are tossed, find the probability that two heads are obtained. Note: Each coin has two possible outcomes H (heads) and T (Tails).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8D19-BDFF-FCB8-F515-32728483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56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5BF226-4852-2B80-965F-165940A0B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1317-439C-C97C-DADF-1580A51A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AFD51-35C3-132E-3375-5D7123C45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302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cards are drawn without replacement from a standard deck. What is the probability that: The first card is a diamond and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second card is the 3 of diamonds?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52618-2C9F-D9B2-7AEB-C80ABE3B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FEB8E-6571-9A41-0D5D-CF7BEB852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5"/>
          <a:stretch/>
        </p:blipFill>
        <p:spPr>
          <a:xfrm>
            <a:off x="3640126" y="2913321"/>
            <a:ext cx="3590924" cy="2871369"/>
          </a:xfrm>
          <a:prstGeom prst="rect">
            <a:avLst/>
          </a:prstGeom>
        </p:spPr>
      </p:pic>
      <p:pic>
        <p:nvPicPr>
          <p:cNvPr id="6" name="Picture 5" descr="Image result for no joker">
            <a:extLst>
              <a:ext uri="{FF2B5EF4-FFF2-40B4-BE49-F238E27FC236}">
                <a16:creationId xmlns:a16="http://schemas.microsoft.com/office/drawing/2014/main" id="{D6F38B58-A21A-4D9E-09AC-029CE38F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950" y="3293076"/>
            <a:ext cx="1108075" cy="17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3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C6561-3671-C224-E07A-B5B8CDB6E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D7CE-1E68-A937-4027-DAC13B09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A643B-080B-A6BE-DA4D-D7430C0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B19E1-9354-993C-79DE-49020DA2C743}"/>
              </a:ext>
            </a:extLst>
          </p:cNvPr>
          <p:cNvSpPr txBox="1"/>
          <p:nvPr/>
        </p:nvSpPr>
        <p:spPr>
          <a:xfrm>
            <a:off x="474920" y="1447226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in Data Science</a:t>
            </a:r>
          </a:p>
        </p:txBody>
      </p:sp>
      <p:pic>
        <p:nvPicPr>
          <p:cNvPr id="2050" name="Picture 2" descr="Scraping and visualizing the weather forecast with Power BI - Info Support">
            <a:extLst>
              <a:ext uri="{FF2B5EF4-FFF2-40B4-BE49-F238E27FC236}">
                <a16:creationId xmlns:a16="http://schemas.microsoft.com/office/drawing/2014/main" id="{96A83415-D2D5-A54C-CD6E-5516FD8A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2" y="2625076"/>
            <a:ext cx="4894742" cy="23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cramento: Daily weather forecast for next 10 days | abc10.com">
            <a:extLst>
              <a:ext uri="{FF2B5EF4-FFF2-40B4-BE49-F238E27FC236}">
                <a16:creationId xmlns:a16="http://schemas.microsoft.com/office/drawing/2014/main" id="{EC3B58DD-6368-1666-C27F-DEC20F150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55" y="2317546"/>
            <a:ext cx="5186658" cy="29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3FB8B5-F2D2-6EF9-6F4E-2E8C7AF458EC}"/>
              </a:ext>
            </a:extLst>
          </p:cNvPr>
          <p:cNvCxnSpPr>
            <a:cxnSpLocks/>
          </p:cNvCxnSpPr>
          <p:nvPr/>
        </p:nvCxnSpPr>
        <p:spPr>
          <a:xfrm>
            <a:off x="5974915" y="3745282"/>
            <a:ext cx="6137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85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8B51DC-B36D-B60A-ACAC-B67D35187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C460-6CDF-240C-8919-6B23FC54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F8A28-5B4D-EC0C-2BF6-9FE4E07D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3076" name="Picture 4" descr="Ever Gambled in the Past 12 Months by Income | Download Table">
            <a:extLst>
              <a:ext uri="{FF2B5EF4-FFF2-40B4-BE49-F238E27FC236}">
                <a16:creationId xmlns:a16="http://schemas.microsoft.com/office/drawing/2014/main" id="{1CED1295-3B85-7DE3-781B-AA6E92CB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1" y="2170290"/>
            <a:ext cx="3836077" cy="28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sted: Legislation to increase penalties on illegal gambling advances">
            <a:extLst>
              <a:ext uri="{FF2B5EF4-FFF2-40B4-BE49-F238E27FC236}">
                <a16:creationId xmlns:a16="http://schemas.microsoft.com/office/drawing/2014/main" id="{498E1D55-9123-DF04-B181-B8B416CE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283618"/>
            <a:ext cx="47625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DD2144-63B0-9C6C-E546-606C4973073C}"/>
              </a:ext>
            </a:extLst>
          </p:cNvPr>
          <p:cNvCxnSpPr>
            <a:cxnSpLocks/>
          </p:cNvCxnSpPr>
          <p:nvPr/>
        </p:nvCxnSpPr>
        <p:spPr>
          <a:xfrm>
            <a:off x="5210827" y="3620022"/>
            <a:ext cx="10521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4C7F32-DE4F-103F-5005-F667A276F060}"/>
              </a:ext>
            </a:extLst>
          </p:cNvPr>
          <p:cNvSpPr txBox="1"/>
          <p:nvPr/>
        </p:nvSpPr>
        <p:spPr>
          <a:xfrm>
            <a:off x="474920" y="1447226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in Data Science</a:t>
            </a:r>
          </a:p>
        </p:txBody>
      </p:sp>
    </p:spTree>
    <p:extLst>
      <p:ext uri="{BB962C8B-B14F-4D97-AF65-F5344CB8AC3E}">
        <p14:creationId xmlns:p14="http://schemas.microsoft.com/office/powerpoint/2010/main" val="72214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06AA2-8945-CD65-287A-A9193142B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C390-D735-9A5C-2234-EA1D9809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C7C23-5B3B-823F-F360-F6BEFB64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4098" name="Picture 2" descr="Price-Weighted Index - Overview, How to Calculate Weights">
            <a:extLst>
              <a:ext uri="{FF2B5EF4-FFF2-40B4-BE49-F238E27FC236}">
                <a16:creationId xmlns:a16="http://schemas.microsoft.com/office/drawing/2014/main" id="{F2228367-FF98-94B7-110C-12EBEF68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6" y="2231789"/>
            <a:ext cx="4203630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ock Market Today: Double Dose of Jobs Data Drives Stocks Higher |  Kiplinger">
            <a:extLst>
              <a:ext uri="{FF2B5EF4-FFF2-40B4-BE49-F238E27FC236}">
                <a16:creationId xmlns:a16="http://schemas.microsoft.com/office/drawing/2014/main" id="{69871075-4875-3272-C8BD-ED51CF75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23" y="2231789"/>
            <a:ext cx="4979090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730F48-B42F-5C02-B509-40C47E70774E}"/>
              </a:ext>
            </a:extLst>
          </p:cNvPr>
          <p:cNvCxnSpPr>
            <a:cxnSpLocks/>
          </p:cNvCxnSpPr>
          <p:nvPr/>
        </p:nvCxnSpPr>
        <p:spPr>
          <a:xfrm>
            <a:off x="5210827" y="3620022"/>
            <a:ext cx="15407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4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61EE6-C461-55E9-1763-F831D931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D012-8C16-56F6-FF39-D15BDE0F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Foundation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80C32-6486-7FF2-15AD-EBF9AE123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0" y="1460501"/>
            <a:ext cx="11717869" cy="4711700"/>
          </a:xfrm>
        </p:spPr>
        <p:txBody>
          <a:bodyPr vert="horz" lIns="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Why Do We Need Probability in Statistics?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Statistics helps us learn about a population using only a sample of data.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But this introduces uncertainty: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Different samples may give different results.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Our estimate may not perfectly represent the population.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Probability helps us quantify and manage this uncertainty.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Estimate population parameters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Build confidence intervals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Perform hypothesis testing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Understand sampling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BC49-9F97-4DE2-5EB6-847333CF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39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FED3C-51AF-C604-0A91-FE5AC3E5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9DDC-6E30-7DDD-D4B7-162268D3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C645A-E11E-8BA0-17E9-95B97E8A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0" y="1460501"/>
            <a:ext cx="11717869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event is a set of outcomes of an experiment to which a probability is assigned.</a:t>
            </a:r>
          </a:p>
          <a:p>
            <a:r>
              <a:rPr lang="en-US" dirty="0">
                <a:solidFill>
                  <a:schemeClr val="tx1"/>
                </a:solidFill>
              </a:rPr>
              <a:t>E represents event</a:t>
            </a:r>
          </a:p>
          <a:p>
            <a:r>
              <a:rPr lang="en-US" dirty="0">
                <a:solidFill>
                  <a:schemeClr val="tx1"/>
                </a:solidFill>
              </a:rPr>
              <a:t>P(E) is the probability that the event E occur.</a:t>
            </a:r>
          </a:p>
          <a:p>
            <a:r>
              <a:rPr lang="en-US" dirty="0">
                <a:solidFill>
                  <a:schemeClr val="tx1"/>
                </a:solidFill>
              </a:rPr>
              <a:t>A situation where E might happen (success) or might not happen (failure) is called a trial.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42A29-AEE1-CB01-7D21-81204781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34CCF-6C51-8E64-E3D3-6EE160B6B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E202-30A8-14C6-A3AC-3E01A7CB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916A1-7252-BD10-B197-B0BC1146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Picture 4" descr="Image result for tossing coin">
            <a:extLst>
              <a:ext uri="{FF2B5EF4-FFF2-40B4-BE49-F238E27FC236}">
                <a16:creationId xmlns:a16="http://schemas.microsoft.com/office/drawing/2014/main" id="{E831BF4E-72C2-73DC-8B03-FE01E614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465119"/>
            <a:ext cx="2855768" cy="214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C2CFD-35A5-5F7C-AF6E-F6727693A607}"/>
              </a:ext>
            </a:extLst>
          </p:cNvPr>
          <p:cNvSpPr txBox="1"/>
          <p:nvPr/>
        </p:nvSpPr>
        <p:spPr>
          <a:xfrm>
            <a:off x="1743596" y="3744398"/>
            <a:ext cx="193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Tossing a coin</a:t>
            </a:r>
          </a:p>
        </p:txBody>
      </p:sp>
      <p:pic>
        <p:nvPicPr>
          <p:cNvPr id="8" name="Picture 7" descr="Image result for rolling dice">
            <a:extLst>
              <a:ext uri="{FF2B5EF4-FFF2-40B4-BE49-F238E27FC236}">
                <a16:creationId xmlns:a16="http://schemas.microsoft.com/office/drawing/2014/main" id="{215B8ABD-DE46-EEF7-F4E0-25AD36CF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89" y="1022465"/>
            <a:ext cx="2233927" cy="17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3C661D-66D3-C5F5-4418-D032B4D772E6}"/>
              </a:ext>
            </a:extLst>
          </p:cNvPr>
          <p:cNvSpPr txBox="1"/>
          <p:nvPr/>
        </p:nvSpPr>
        <p:spPr>
          <a:xfrm>
            <a:off x="5946605" y="2853635"/>
            <a:ext cx="1386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 dice</a:t>
            </a:r>
          </a:p>
        </p:txBody>
      </p:sp>
      <p:pic>
        <p:nvPicPr>
          <p:cNvPr id="11" name="Picture 10" descr="Image result for pulling colored ball out of bag">
            <a:extLst>
              <a:ext uri="{FF2B5EF4-FFF2-40B4-BE49-F238E27FC236}">
                <a16:creationId xmlns:a16="http://schemas.microsoft.com/office/drawing/2014/main" id="{C4F41C18-1F15-18C9-45B0-178AF783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96" y="2312833"/>
            <a:ext cx="2403288" cy="24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B5C86F-A368-8EEA-4008-878E28EAAC00}"/>
              </a:ext>
            </a:extLst>
          </p:cNvPr>
          <p:cNvSpPr txBox="1"/>
          <p:nvPr/>
        </p:nvSpPr>
        <p:spPr>
          <a:xfrm>
            <a:off x="8133093" y="4716121"/>
            <a:ext cx="3817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Pulling colored ball out of the bag</a:t>
            </a:r>
          </a:p>
        </p:txBody>
      </p:sp>
      <p:pic>
        <p:nvPicPr>
          <p:cNvPr id="1026" name="Picture 2" descr="Opinion: The Lottery is a Scam – The Bulldogs' Journal">
            <a:extLst>
              <a:ext uri="{FF2B5EF4-FFF2-40B4-BE49-F238E27FC236}">
                <a16:creationId xmlns:a16="http://schemas.microsoft.com/office/drawing/2014/main" id="{61122175-1081-D158-317D-851737C3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86" y="3744398"/>
            <a:ext cx="2725407" cy="18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909750-517E-A87B-A47B-A50169BD7D28}"/>
              </a:ext>
            </a:extLst>
          </p:cNvPr>
          <p:cNvSpPr txBox="1"/>
          <p:nvPr/>
        </p:nvSpPr>
        <p:spPr>
          <a:xfrm>
            <a:off x="5015893" y="5639699"/>
            <a:ext cx="1861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the lottery</a:t>
            </a:r>
          </a:p>
        </p:txBody>
      </p:sp>
    </p:spTree>
    <p:extLst>
      <p:ext uri="{BB962C8B-B14F-4D97-AF65-F5344CB8AC3E}">
        <p14:creationId xmlns:p14="http://schemas.microsoft.com/office/powerpoint/2010/main" val="421042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BB8DB-E190-9904-D4E0-AF37AD4AB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253C-FD0E-7042-8E05-B5AB5E50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A2EAF-D8E5-DBD5-B88F-FD1F2B8C2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0" y="1460501"/>
            <a:ext cx="11717869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Events are the types of events that occur in probability.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we have two events say Event A and Event B;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Event A and Event B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events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 occurrence of one event is dependent on the occurrence of other events;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events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 occurrence of one event does not affect the probability of other events.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DA45D-C167-0F50-E203-BB9B210C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207589"/>
      </p:ext>
    </p:extLst>
  </p:cSld>
  <p:clrMapOvr>
    <a:masterClrMapping/>
  </p:clrMapOvr>
</p:sld>
</file>

<file path=ppt/theme/theme1.xml><?xml version="1.0" encoding="utf-8"?>
<a:theme xmlns:a="http://schemas.openxmlformats.org/drawingml/2006/main" name="uncg-ppt-whitebgrd-fullnamelogo">
  <a:themeElements>
    <a:clrScheme name="UNCG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CCCCAA"/>
      </a:lt2>
      <a:accent1>
        <a:srgbClr val="336699"/>
      </a:accent1>
      <a:accent2>
        <a:srgbClr val="991122"/>
      </a:accent2>
      <a:accent3>
        <a:srgbClr val="AAEEBB"/>
      </a:accent3>
      <a:accent4>
        <a:srgbClr val="FFCC00"/>
      </a:accent4>
      <a:accent5>
        <a:srgbClr val="77CCBB"/>
      </a:accent5>
      <a:accent6>
        <a:srgbClr val="CC6633"/>
      </a:accent6>
      <a:hlink>
        <a:srgbClr val="72839A"/>
      </a:hlink>
      <a:folHlink>
        <a:srgbClr val="72839A"/>
      </a:folHlink>
    </a:clrScheme>
    <a:fontScheme name="UNCG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uncg-ppt-whitebgrd-fullnamelogo</Template>
  <TotalTime>8863</TotalTime>
  <Words>951</Words>
  <Application>Microsoft Office PowerPoint</Application>
  <PresentationFormat>Widescreen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Lato Regular</vt:lpstr>
      <vt:lpstr>Times</vt:lpstr>
      <vt:lpstr>Arial</vt:lpstr>
      <vt:lpstr>Calibri</vt:lpstr>
      <vt:lpstr>Calibri Light</vt:lpstr>
      <vt:lpstr>Georgia</vt:lpstr>
      <vt:lpstr>Times New Roman</vt:lpstr>
      <vt:lpstr>uncg-ppt-whitebgrd-fullnamelogo</vt:lpstr>
      <vt:lpstr>Custom Design</vt:lpstr>
      <vt:lpstr>Statistics in Data Science</vt:lpstr>
      <vt:lpstr>Probability Foundation</vt:lpstr>
      <vt:lpstr>Probability Foundation</vt:lpstr>
      <vt:lpstr>Probability Foundation</vt:lpstr>
      <vt:lpstr>Probability Foundation</vt:lpstr>
      <vt:lpstr>Probability Foundation</vt:lpstr>
      <vt:lpstr>Event</vt:lpstr>
      <vt:lpstr>Event</vt:lpstr>
      <vt:lpstr>Event</vt:lpstr>
      <vt:lpstr>Event</vt:lpstr>
      <vt:lpstr>Event</vt:lpstr>
      <vt:lpstr>Definitions of Probability</vt:lpstr>
      <vt:lpstr>Definitions of Probability</vt:lpstr>
      <vt:lpstr>Definitions of Probability</vt:lpstr>
      <vt:lpstr>Definitions of Probability</vt:lpstr>
      <vt:lpstr>Definitions of Probability</vt:lpstr>
      <vt:lpstr>Definitions of Probability</vt:lpstr>
      <vt:lpstr>Definitions of Probability</vt:lpstr>
      <vt:lpstr>Random Variable</vt:lpstr>
      <vt:lpstr>Random Variable</vt:lpstr>
      <vt:lpstr>Exercise 1</vt:lpstr>
      <vt:lpstr>Exercise 2</vt:lpstr>
      <vt:lpstr>Exercise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 Jung</dc:creator>
  <cp:lastModifiedBy>xiaochen li</cp:lastModifiedBy>
  <cp:revision>2</cp:revision>
  <cp:lastPrinted>2019-04-08T20:38:29Z</cp:lastPrinted>
  <dcterms:created xsi:type="dcterms:W3CDTF">2017-07-31T14:54:53Z</dcterms:created>
  <dcterms:modified xsi:type="dcterms:W3CDTF">2026-03-16T01:42:30Z</dcterms:modified>
</cp:coreProperties>
</file>