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3" r:id="rId2"/>
  </p:sldMasterIdLst>
  <p:notesMasterIdLst>
    <p:notesMasterId r:id="rId38"/>
  </p:notesMasterIdLst>
  <p:handoutMasterIdLst>
    <p:handoutMasterId r:id="rId39"/>
  </p:handoutMasterIdLst>
  <p:sldIdLst>
    <p:sldId id="256" r:id="rId3"/>
    <p:sldId id="275" r:id="rId4"/>
    <p:sldId id="290" r:id="rId5"/>
    <p:sldId id="277" r:id="rId6"/>
    <p:sldId id="278" r:id="rId7"/>
    <p:sldId id="279" r:id="rId8"/>
    <p:sldId id="281" r:id="rId9"/>
    <p:sldId id="282" r:id="rId10"/>
    <p:sldId id="283" r:id="rId11"/>
    <p:sldId id="284" r:id="rId12"/>
    <p:sldId id="291" r:id="rId13"/>
    <p:sldId id="285" r:id="rId14"/>
    <p:sldId id="280" r:id="rId15"/>
    <p:sldId id="276" r:id="rId16"/>
    <p:sldId id="286" r:id="rId17"/>
    <p:sldId id="287" r:id="rId18"/>
    <p:sldId id="288" r:id="rId19"/>
    <p:sldId id="289" r:id="rId20"/>
    <p:sldId id="292" r:id="rId21"/>
    <p:sldId id="293" r:id="rId22"/>
    <p:sldId id="294" r:id="rId23"/>
    <p:sldId id="305" r:id="rId24"/>
    <p:sldId id="295" r:id="rId25"/>
    <p:sldId id="306" r:id="rId26"/>
    <p:sldId id="296" r:id="rId27"/>
    <p:sldId id="307" r:id="rId28"/>
    <p:sldId id="297" r:id="rId29"/>
    <p:sldId id="298" r:id="rId30"/>
    <p:sldId id="299" r:id="rId31"/>
    <p:sldId id="300" r:id="rId32"/>
    <p:sldId id="301" r:id="rId33"/>
    <p:sldId id="302" r:id="rId34"/>
    <p:sldId id="303" r:id="rId35"/>
    <p:sldId id="304" r:id="rId36"/>
    <p:sldId id="30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50"/>
    <a:srgbClr val="C0B81F"/>
    <a:srgbClr val="C0C032"/>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43A79-357A-4F9E-87D3-5E7F11CBA3D7}" v="191" dt="2026-03-02T01:31:57.61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18" autoAdjust="0"/>
  </p:normalViewPr>
  <p:slideViewPr>
    <p:cSldViewPr snapToGrid="0">
      <p:cViewPr varScale="1">
        <p:scale>
          <a:sx n="77" d="100"/>
          <a:sy n="77" d="100"/>
        </p:scale>
        <p:origin x="1878"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14ECF013-32AF-4C91-BDB3-80D6BC94AA3E}"/>
    <pc:docChg chg="custSel addSld delSld modSld">
      <pc:chgData name="xiaochen li" userId="50b582a8adf77086" providerId="LiveId" clId="{14ECF013-32AF-4C91-BDB3-80D6BC94AA3E}" dt="2026-02-13T15:54:45.774" v="1019" actId="20577"/>
      <pc:docMkLst>
        <pc:docMk/>
      </pc:docMkLst>
      <pc:sldChg chg="delSp modSp mod">
        <pc:chgData name="xiaochen li" userId="50b582a8adf77086" providerId="LiveId" clId="{14ECF013-32AF-4C91-BDB3-80D6BC94AA3E}" dt="2026-02-13T01:23:49.068" v="169" actId="20577"/>
        <pc:sldMkLst>
          <pc:docMk/>
          <pc:sldMk cId="2985074771" sldId="275"/>
        </pc:sldMkLst>
        <pc:spChg chg="mod">
          <ac:chgData name="xiaochen li" userId="50b582a8adf77086" providerId="LiveId" clId="{14ECF013-32AF-4C91-BDB3-80D6BC94AA3E}" dt="2026-02-13T01:21:45.558" v="17" actId="20577"/>
          <ac:spMkLst>
            <pc:docMk/>
            <pc:sldMk cId="2985074771" sldId="275"/>
            <ac:spMk id="2" creationId="{B16F9440-C413-3D78-FFA7-8AB24DE8CC92}"/>
          </ac:spMkLst>
        </pc:spChg>
        <pc:spChg chg="mod">
          <ac:chgData name="xiaochen li" userId="50b582a8adf77086" providerId="LiveId" clId="{14ECF013-32AF-4C91-BDB3-80D6BC94AA3E}" dt="2026-02-13T01:23:49.068" v="169" actId="20577"/>
          <ac:spMkLst>
            <pc:docMk/>
            <pc:sldMk cId="2985074771" sldId="275"/>
            <ac:spMk id="3" creationId="{CB9E16C2-FC73-3B28-0A3C-A5C7024BBA56}"/>
          </ac:spMkLst>
        </pc:spChg>
      </pc:sldChg>
      <pc:sldChg chg="addSp modSp add mod">
        <pc:chgData name="xiaochen li" userId="50b582a8adf77086" providerId="LiveId" clId="{14ECF013-32AF-4C91-BDB3-80D6BC94AA3E}" dt="2026-02-13T01:26:55.879" v="210" actId="1038"/>
        <pc:sldMkLst>
          <pc:docMk/>
          <pc:sldMk cId="3121214641" sldId="276"/>
        </pc:sldMkLst>
      </pc:sldChg>
      <pc:sldChg chg="addSp delSp modSp add mod">
        <pc:chgData name="xiaochen li" userId="50b582a8adf77086" providerId="LiveId" clId="{14ECF013-32AF-4C91-BDB3-80D6BC94AA3E}" dt="2026-02-13T01:59:23.600" v="435" actId="1076"/>
        <pc:sldMkLst>
          <pc:docMk/>
          <pc:sldMk cId="4095553188" sldId="277"/>
        </pc:sldMkLst>
      </pc:sldChg>
      <pc:sldChg chg="addSp delSp modSp add mod">
        <pc:chgData name="xiaochen li" userId="50b582a8adf77086" providerId="LiveId" clId="{14ECF013-32AF-4C91-BDB3-80D6BC94AA3E}" dt="2026-02-13T02:21:11.097" v="684" actId="208"/>
        <pc:sldMkLst>
          <pc:docMk/>
          <pc:sldMk cId="2328937482" sldId="278"/>
        </pc:sldMkLst>
      </pc:sldChg>
      <pc:sldChg chg="addSp delSp modSp add mod">
        <pc:chgData name="xiaochen li" userId="50b582a8adf77086" providerId="LiveId" clId="{14ECF013-32AF-4C91-BDB3-80D6BC94AA3E}" dt="2026-02-13T03:04:43.439" v="740" actId="1076"/>
        <pc:sldMkLst>
          <pc:docMk/>
          <pc:sldMk cId="2758518278" sldId="279"/>
        </pc:sldMkLst>
      </pc:sldChg>
      <pc:sldChg chg="delSp modSp add mod">
        <pc:chgData name="xiaochen li" userId="50b582a8adf77086" providerId="LiveId" clId="{14ECF013-32AF-4C91-BDB3-80D6BC94AA3E}" dt="2026-02-13T03:31:30.642" v="802" actId="20577"/>
        <pc:sldMkLst>
          <pc:docMk/>
          <pc:sldMk cId="2816101709" sldId="280"/>
        </pc:sldMkLst>
      </pc:sldChg>
      <pc:sldChg chg="modSp add mod">
        <pc:chgData name="xiaochen li" userId="50b582a8adf77086" providerId="LiveId" clId="{14ECF013-32AF-4C91-BDB3-80D6BC94AA3E}" dt="2026-02-13T03:31:26.758" v="801" actId="14"/>
        <pc:sldMkLst>
          <pc:docMk/>
          <pc:sldMk cId="1005731062" sldId="281"/>
        </pc:sldMkLst>
      </pc:sldChg>
      <pc:sldChg chg="addSp modSp add mod">
        <pc:chgData name="xiaochen li" userId="50b582a8adf77086" providerId="LiveId" clId="{14ECF013-32AF-4C91-BDB3-80D6BC94AA3E}" dt="2026-02-13T15:54:45.774" v="1019" actId="20577"/>
        <pc:sldMkLst>
          <pc:docMk/>
          <pc:sldMk cId="424004364" sldId="282"/>
        </pc:sldMkLst>
      </pc:sldChg>
      <pc:sldChg chg="del">
        <pc:chgData name="xiaochen li" userId="50b582a8adf77086" providerId="LiveId" clId="{14ECF013-32AF-4C91-BDB3-80D6BC94AA3E}" dt="2026-02-13T01:20:39.234" v="2" actId="47"/>
        <pc:sldMkLst>
          <pc:docMk/>
          <pc:sldMk cId="3046509028" sldId="283"/>
        </pc:sldMkLst>
      </pc:sldChg>
      <pc:sldChg chg="del">
        <pc:chgData name="xiaochen li" userId="50b582a8adf77086" providerId="LiveId" clId="{14ECF013-32AF-4C91-BDB3-80D6BC94AA3E}" dt="2026-02-13T01:20:39.234" v="2" actId="47"/>
        <pc:sldMkLst>
          <pc:docMk/>
          <pc:sldMk cId="1272408076" sldId="284"/>
        </pc:sldMkLst>
      </pc:sldChg>
      <pc:sldChg chg="del">
        <pc:chgData name="xiaochen li" userId="50b582a8adf77086" providerId="LiveId" clId="{14ECF013-32AF-4C91-BDB3-80D6BC94AA3E}" dt="2026-02-13T01:20:39.234" v="2" actId="47"/>
        <pc:sldMkLst>
          <pc:docMk/>
          <pc:sldMk cId="1709194412" sldId="285"/>
        </pc:sldMkLst>
      </pc:sldChg>
      <pc:sldChg chg="del">
        <pc:chgData name="xiaochen li" userId="50b582a8adf77086" providerId="LiveId" clId="{14ECF013-32AF-4C91-BDB3-80D6BC94AA3E}" dt="2026-02-13T01:20:39.234" v="2" actId="47"/>
        <pc:sldMkLst>
          <pc:docMk/>
          <pc:sldMk cId="141249660" sldId="286"/>
        </pc:sldMkLst>
      </pc:sldChg>
      <pc:sldChg chg="del">
        <pc:chgData name="xiaochen li" userId="50b582a8adf77086" providerId="LiveId" clId="{14ECF013-32AF-4C91-BDB3-80D6BC94AA3E}" dt="2026-02-13T01:20:39.234" v="2" actId="47"/>
        <pc:sldMkLst>
          <pc:docMk/>
          <pc:sldMk cId="1006267655" sldId="287"/>
        </pc:sldMkLst>
      </pc:sldChg>
      <pc:sldChg chg="del">
        <pc:chgData name="xiaochen li" userId="50b582a8adf77086" providerId="LiveId" clId="{14ECF013-32AF-4C91-BDB3-80D6BC94AA3E}" dt="2026-02-13T01:20:39.234" v="2" actId="47"/>
        <pc:sldMkLst>
          <pc:docMk/>
          <pc:sldMk cId="1767510501" sldId="288"/>
        </pc:sldMkLst>
      </pc:sldChg>
      <pc:sldChg chg="del">
        <pc:chgData name="xiaochen li" userId="50b582a8adf77086" providerId="LiveId" clId="{14ECF013-32AF-4C91-BDB3-80D6BC94AA3E}" dt="2026-02-13T01:20:39.234" v="2" actId="47"/>
        <pc:sldMkLst>
          <pc:docMk/>
          <pc:sldMk cId="4265536660" sldId="289"/>
        </pc:sldMkLst>
      </pc:sldChg>
      <pc:sldChg chg="del">
        <pc:chgData name="xiaochen li" userId="50b582a8adf77086" providerId="LiveId" clId="{14ECF013-32AF-4C91-BDB3-80D6BC94AA3E}" dt="2026-02-13T01:20:39.234" v="2" actId="47"/>
        <pc:sldMkLst>
          <pc:docMk/>
          <pc:sldMk cId="3536106284" sldId="290"/>
        </pc:sldMkLst>
      </pc:sldChg>
      <pc:sldChg chg="del">
        <pc:chgData name="xiaochen li" userId="50b582a8adf77086" providerId="LiveId" clId="{14ECF013-32AF-4C91-BDB3-80D6BC94AA3E}" dt="2026-02-13T01:20:39.234" v="2" actId="47"/>
        <pc:sldMkLst>
          <pc:docMk/>
          <pc:sldMk cId="1207971905" sldId="291"/>
        </pc:sldMkLst>
      </pc:sldChg>
    </pc:docChg>
  </pc:docChgLst>
  <pc:docChgLst>
    <pc:chgData name="xiaochen li" userId="50b582a8adf77086" providerId="LiveId" clId="{F9206F35-D189-4C68-A3F6-A43141889E40}"/>
    <pc:docChg chg="undo redo custSel addSld delSld modSld modMainMaster modNotesMaster">
      <pc:chgData name="xiaochen li" userId="50b582a8adf77086" providerId="LiveId" clId="{F9206F35-D189-4C68-A3F6-A43141889E40}" dt="2025-12-11T15:28:21.227" v="1381" actId="1076"/>
      <pc:docMkLst>
        <pc:docMk/>
      </pc:docMkLst>
      <pc:sldChg chg="addSp delSp modSp mod modNotes">
        <pc:chgData name="xiaochen li" userId="50b582a8adf77086" providerId="LiveId" clId="{F9206F35-D189-4C68-A3F6-A43141889E40}" dt="2025-12-09T19:51:21.769" v="14" actId="255"/>
        <pc:sldMkLst>
          <pc:docMk/>
          <pc:sldMk cId="1233805520" sldId="256"/>
        </pc:sldMkLst>
        <pc:spChg chg="add mod">
          <ac:chgData name="xiaochen li" userId="50b582a8adf77086" providerId="LiveId" clId="{F9206F35-D189-4C68-A3F6-A43141889E40}" dt="2025-12-09T19:50:45.242" v="9" actId="1076"/>
          <ac:spMkLst>
            <pc:docMk/>
            <pc:sldMk cId="1233805520" sldId="256"/>
            <ac:spMk id="5" creationId="{E8ECB946-658D-BDAE-2DB3-A719F61806E5}"/>
          </ac:spMkLst>
        </pc:spChg>
        <pc:spChg chg="add mod">
          <ac:chgData name="xiaochen li" userId="50b582a8adf77086" providerId="LiveId" clId="{F9206F35-D189-4C68-A3F6-A43141889E40}" dt="2025-12-09T19:51:21.769" v="14" actId="255"/>
          <ac:spMkLst>
            <pc:docMk/>
            <pc:sldMk cId="1233805520" sldId="256"/>
            <ac:spMk id="6" creationId="{6C4BF817-E8B7-12F6-7AE1-7F8E8BA71450}"/>
          </ac:spMkLst>
        </pc:spChg>
      </pc:sldChg>
      <pc:sldMasterChg chg="modSp modSldLayout">
        <pc:chgData name="xiaochen li" userId="50b582a8adf77086" providerId="LiveId" clId="{F9206F35-D189-4C68-A3F6-A43141889E40}" dt="2025-12-09T19:49:56.930" v="0"/>
        <pc:sldMasterMkLst>
          <pc:docMk/>
          <pc:sldMasterMk cId="3693843513" sldId="2147483660"/>
        </pc:sldMasterMkLst>
        <pc:spChg chg="mod">
          <ac:chgData name="xiaochen li" userId="50b582a8adf77086" providerId="LiveId" clId="{F9206F35-D189-4C68-A3F6-A43141889E40}" dt="2025-12-09T19:49:56.930" v="0"/>
          <ac:spMkLst>
            <pc:docMk/>
            <pc:sldMasterMk cId="3693843513" sldId="2147483660"/>
            <ac:spMk id="2" creationId="{00000000-0000-0000-0000-000000000000}"/>
          </ac:spMkLst>
        </pc:spChg>
        <pc:spChg chg="mod">
          <ac:chgData name="xiaochen li" userId="50b582a8adf77086" providerId="LiveId" clId="{F9206F35-D189-4C68-A3F6-A43141889E40}" dt="2025-12-09T19:49:56.930" v="0"/>
          <ac:spMkLst>
            <pc:docMk/>
            <pc:sldMasterMk cId="3693843513" sldId="2147483660"/>
            <ac:spMk id="3" creationId="{00000000-0000-0000-0000-000000000000}"/>
          </ac:spMkLst>
        </pc:spChg>
        <pc:spChg chg="mod">
          <ac:chgData name="xiaochen li" userId="50b582a8adf77086" providerId="LiveId" clId="{F9206F35-D189-4C68-A3F6-A43141889E40}" dt="2025-12-09T19:49:56.930" v="0"/>
          <ac:spMkLst>
            <pc:docMk/>
            <pc:sldMasterMk cId="3693843513" sldId="2147483660"/>
            <ac:spMk id="4" creationId="{00000000-0000-0000-0000-000000000000}"/>
          </ac:spMkLst>
        </pc:spChg>
        <pc:spChg chg="mod">
          <ac:chgData name="xiaochen li" userId="50b582a8adf77086" providerId="LiveId" clId="{F9206F35-D189-4C68-A3F6-A43141889E40}" dt="2025-12-09T19:49:56.930" v="0"/>
          <ac:spMkLst>
            <pc:docMk/>
            <pc:sldMasterMk cId="3693843513" sldId="2147483660"/>
            <ac:spMk id="6" creationId="{00000000-0000-0000-0000-000000000000}"/>
          </ac:spMkLst>
        </pc:spChg>
        <pc:picChg chg="mod">
          <ac:chgData name="xiaochen li" userId="50b582a8adf77086" providerId="LiveId" clId="{F9206F35-D189-4C68-A3F6-A43141889E40}" dt="2025-12-09T19:49:56.930" v="0"/>
          <ac:picMkLst>
            <pc:docMk/>
            <pc:sldMasterMk cId="3693843513" sldId="2147483660"/>
            <ac:picMk id="8" creationId="{912DCE0E-E7AC-AF40-A2DA-C80B3C4CDDE3}"/>
          </ac:picMkLst>
        </pc:picChg>
        <pc:sldLayoutChg chg="modSp">
          <pc:chgData name="xiaochen li" userId="50b582a8adf77086" providerId="LiveId" clId="{F9206F35-D189-4C68-A3F6-A43141889E40}" dt="2025-12-09T19:49:56.930" v="0"/>
          <pc:sldLayoutMkLst>
            <pc:docMk/>
            <pc:sldMasterMk cId="3693843513" sldId="2147483660"/>
            <pc:sldLayoutMk cId="1728351486" sldId="2147483661"/>
          </pc:sldLayoutMkLst>
          <pc:spChg chg="mod">
            <ac:chgData name="xiaochen li" userId="50b582a8adf77086" providerId="LiveId" clId="{F9206F35-D189-4C68-A3F6-A43141889E40}" dt="2025-12-09T19:49:56.930" v="0"/>
            <ac:spMkLst>
              <pc:docMk/>
              <pc:sldMasterMk cId="3693843513" sldId="2147483660"/>
              <pc:sldLayoutMk cId="1728351486" sldId="2147483661"/>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728351486" sldId="2147483661"/>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728351486" sldId="2147483661"/>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728351486" sldId="2147483661"/>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3220382210" sldId="2147483662"/>
          </pc:sldLayoutMkLst>
          <pc:spChg chg="mod">
            <ac:chgData name="xiaochen li" userId="50b582a8adf77086" providerId="LiveId" clId="{F9206F35-D189-4C68-A3F6-A43141889E40}" dt="2025-12-09T19:49:56.930" v="0"/>
            <ac:spMkLst>
              <pc:docMk/>
              <pc:sldMasterMk cId="3693843513" sldId="2147483660"/>
              <pc:sldLayoutMk cId="3220382210" sldId="2147483662"/>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220382210" sldId="2147483662"/>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220382210" sldId="2147483662"/>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122394843" sldId="2147483663"/>
          </pc:sldLayoutMkLst>
          <pc:spChg chg="mod">
            <ac:chgData name="xiaochen li" userId="50b582a8adf77086" providerId="LiveId" clId="{F9206F35-D189-4C68-A3F6-A43141889E40}" dt="2025-12-09T19:49:56.930" v="0"/>
            <ac:spMkLst>
              <pc:docMk/>
              <pc:sldMasterMk cId="3693843513" sldId="2147483660"/>
              <pc:sldLayoutMk cId="1122394843" sldId="2147483663"/>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2394843" sldId="2147483663"/>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2394843" sldId="2147483663"/>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2394843" sldId="2147483663"/>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260594612" sldId="2147483664"/>
          </pc:sldLayoutMkLst>
          <pc:spChg chg="mod">
            <ac:chgData name="xiaochen li" userId="50b582a8adf77086" providerId="LiveId" clId="{F9206F35-D189-4C68-A3F6-A43141889E40}" dt="2025-12-09T19:49:56.930" v="0"/>
            <ac:spMkLst>
              <pc:docMk/>
              <pc:sldMasterMk cId="3693843513" sldId="2147483660"/>
              <pc:sldLayoutMk cId="1260594612" sldId="2147483664"/>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60594612" sldId="2147483664"/>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60594612" sldId="2147483664"/>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60594612" sldId="2147483664"/>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2486824430" sldId="2147483665"/>
          </pc:sldLayoutMkLst>
          <pc:spChg chg="mod">
            <ac:chgData name="xiaochen li" userId="50b582a8adf77086" providerId="LiveId" clId="{F9206F35-D189-4C68-A3F6-A43141889E40}" dt="2025-12-09T19:49:56.930" v="0"/>
            <ac:spMkLst>
              <pc:docMk/>
              <pc:sldMasterMk cId="3693843513" sldId="2147483660"/>
              <pc:sldLayoutMk cId="2486824430" sldId="2147483665"/>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6"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7"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86824430" sldId="2147483665"/>
              <ac:spMk id="8"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084712998" sldId="2147483666"/>
          </pc:sldLayoutMkLst>
          <pc:spChg chg="mod">
            <ac:chgData name="xiaochen li" userId="50b582a8adf77086" providerId="LiveId" clId="{F9206F35-D189-4C68-A3F6-A43141889E40}" dt="2025-12-09T19:49:56.930" v="0"/>
            <ac:spMkLst>
              <pc:docMk/>
              <pc:sldMasterMk cId="3693843513" sldId="2147483660"/>
              <pc:sldLayoutMk cId="1084712998" sldId="2147483666"/>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084712998" sldId="2147483666"/>
              <ac:spMk id="4"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249224671" sldId="2147483667"/>
          </pc:sldLayoutMkLst>
          <pc:spChg chg="mod">
            <ac:chgData name="xiaochen li" userId="50b582a8adf77086" providerId="LiveId" clId="{F9206F35-D189-4C68-A3F6-A43141889E40}" dt="2025-12-09T19:49:56.930" v="0"/>
            <ac:spMkLst>
              <pc:docMk/>
              <pc:sldMasterMk cId="3693843513" sldId="2147483660"/>
              <pc:sldLayoutMk cId="1249224671" sldId="2147483667"/>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49224671" sldId="2147483667"/>
              <ac:spMk id="3"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218220315" sldId="2147483668"/>
          </pc:sldLayoutMkLst>
          <pc:spChg chg="mod">
            <ac:chgData name="xiaochen li" userId="50b582a8adf77086" providerId="LiveId" clId="{F9206F35-D189-4C68-A3F6-A43141889E40}" dt="2025-12-09T19:49:56.930" v="0"/>
            <ac:spMkLst>
              <pc:docMk/>
              <pc:sldMasterMk cId="3693843513" sldId="2147483660"/>
              <pc:sldLayoutMk cId="1218220315" sldId="2147483668"/>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218220315" sldId="2147483668"/>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3615983108" sldId="2147483669"/>
          </pc:sldLayoutMkLst>
          <pc:spChg chg="mod">
            <ac:chgData name="xiaochen li" userId="50b582a8adf77086" providerId="LiveId" clId="{F9206F35-D189-4C68-A3F6-A43141889E40}" dt="2025-12-09T19:49:56.930" v="0"/>
            <ac:spMkLst>
              <pc:docMk/>
              <pc:sldMasterMk cId="3693843513" sldId="2147483660"/>
              <pc:sldLayoutMk cId="3615983108" sldId="2147483669"/>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5"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615983108" sldId="2147483669"/>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3723317298" sldId="2147483670"/>
          </pc:sldLayoutMkLst>
          <pc:spChg chg="mod">
            <ac:chgData name="xiaochen li" userId="50b582a8adf77086" providerId="LiveId" clId="{F9206F35-D189-4C68-A3F6-A43141889E40}" dt="2025-12-09T19:49:56.930" v="0"/>
            <ac:spMkLst>
              <pc:docMk/>
              <pc:sldMasterMk cId="3693843513" sldId="2147483660"/>
              <pc:sldLayoutMk cId="3723317298" sldId="2147483670"/>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3723317298" sldId="2147483670"/>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2417996481" sldId="2147483671"/>
          </pc:sldLayoutMkLst>
          <pc:spChg chg="mod">
            <ac:chgData name="xiaochen li" userId="50b582a8adf77086" providerId="LiveId" clId="{F9206F35-D189-4C68-A3F6-A43141889E40}" dt="2025-12-09T19:49:56.930" v="0"/>
            <ac:spMkLst>
              <pc:docMk/>
              <pc:sldMasterMk cId="3693843513" sldId="2147483660"/>
              <pc:sldLayoutMk cId="2417996481" sldId="2147483671"/>
              <ac:spMk id="2"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17996481" sldId="2147483671"/>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17996481" sldId="2147483671"/>
              <ac:spMk id="4"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2417996481" sldId="2147483671"/>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3693843513" sldId="2147483660"/>
            <pc:sldLayoutMk cId="1120735895" sldId="2147483672"/>
          </pc:sldLayoutMkLst>
          <pc:spChg chg="mod">
            <ac:chgData name="xiaochen li" userId="50b582a8adf77086" providerId="LiveId" clId="{F9206F35-D189-4C68-A3F6-A43141889E40}" dt="2025-12-09T19:49:56.930" v="0"/>
            <ac:spMkLst>
              <pc:docMk/>
              <pc:sldMasterMk cId="3693843513" sldId="2147483660"/>
              <pc:sldLayoutMk cId="1120735895" sldId="2147483672"/>
              <ac:spMk id="3" creationId="{00000000-0000-0000-0000-000000000000}"/>
            </ac:spMkLst>
          </pc:spChg>
          <pc:spChg chg="mod">
            <ac:chgData name="xiaochen li" userId="50b582a8adf77086" providerId="LiveId" clId="{F9206F35-D189-4C68-A3F6-A43141889E40}" dt="2025-12-09T19:49:56.930" v="0"/>
            <ac:spMkLst>
              <pc:docMk/>
              <pc:sldMasterMk cId="3693843513" sldId="2147483660"/>
              <pc:sldLayoutMk cId="1120735895" sldId="2147483672"/>
              <ac:spMk id="4" creationId="{00000000-0000-0000-0000-000000000000}"/>
            </ac:spMkLst>
          </pc:spChg>
        </pc:sldLayoutChg>
      </pc:sldMasterChg>
      <pc:sldMasterChg chg="modSp modSldLayout">
        <pc:chgData name="xiaochen li" userId="50b582a8adf77086" providerId="LiveId" clId="{F9206F35-D189-4C68-A3F6-A43141889E40}" dt="2025-12-09T19:49:56.930" v="0"/>
        <pc:sldMasterMkLst>
          <pc:docMk/>
          <pc:sldMasterMk cId="629119428" sldId="2147483673"/>
        </pc:sldMasterMkLst>
        <pc:spChg chg="mod">
          <ac:chgData name="xiaochen li" userId="50b582a8adf77086" providerId="LiveId" clId="{F9206F35-D189-4C68-A3F6-A43141889E40}" dt="2025-12-09T19:49:56.930" v="0"/>
          <ac:spMkLst>
            <pc:docMk/>
            <pc:sldMasterMk cId="629119428" sldId="2147483673"/>
            <ac:spMk id="2" creationId="{00000000-0000-0000-0000-000000000000}"/>
          </ac:spMkLst>
        </pc:spChg>
        <pc:spChg chg="mod">
          <ac:chgData name="xiaochen li" userId="50b582a8adf77086" providerId="LiveId" clId="{F9206F35-D189-4C68-A3F6-A43141889E40}" dt="2025-12-09T19:49:56.930" v="0"/>
          <ac:spMkLst>
            <pc:docMk/>
            <pc:sldMasterMk cId="629119428" sldId="2147483673"/>
            <ac:spMk id="3" creationId="{00000000-0000-0000-0000-000000000000}"/>
          </ac:spMkLst>
        </pc:spChg>
        <pc:spChg chg="mod">
          <ac:chgData name="xiaochen li" userId="50b582a8adf77086" providerId="LiveId" clId="{F9206F35-D189-4C68-A3F6-A43141889E40}" dt="2025-12-09T19:49:56.930" v="0"/>
          <ac:spMkLst>
            <pc:docMk/>
            <pc:sldMasterMk cId="629119428" sldId="2147483673"/>
            <ac:spMk id="4" creationId="{00000000-0000-0000-0000-000000000000}"/>
          </ac:spMkLst>
        </pc:spChg>
        <pc:spChg chg="mod">
          <ac:chgData name="xiaochen li" userId="50b582a8adf77086" providerId="LiveId" clId="{F9206F35-D189-4C68-A3F6-A43141889E40}" dt="2025-12-09T19:49:56.930" v="0"/>
          <ac:spMkLst>
            <pc:docMk/>
            <pc:sldMasterMk cId="629119428" sldId="2147483673"/>
            <ac:spMk id="6" creationId="{00000000-0000-0000-0000-000000000000}"/>
          </ac:spMkLst>
        </pc:spChg>
        <pc:sldLayoutChg chg="modSp">
          <pc:chgData name="xiaochen li" userId="50b582a8adf77086" providerId="LiveId" clId="{F9206F35-D189-4C68-A3F6-A43141889E40}" dt="2025-12-09T19:49:56.930" v="0"/>
          <pc:sldLayoutMkLst>
            <pc:docMk/>
            <pc:sldMasterMk cId="629119428" sldId="2147483673"/>
            <pc:sldLayoutMk cId="1548232215" sldId="2147483674"/>
          </pc:sldLayoutMkLst>
          <pc:spChg chg="mod">
            <ac:chgData name="xiaochen li" userId="50b582a8adf77086" providerId="LiveId" clId="{F9206F35-D189-4C68-A3F6-A43141889E40}" dt="2025-12-09T19:49:56.930" v="0"/>
            <ac:spMkLst>
              <pc:docMk/>
              <pc:sldMasterMk cId="629119428" sldId="2147483673"/>
              <pc:sldLayoutMk cId="1548232215" sldId="2147483674"/>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548232215" sldId="2147483674"/>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548232215" sldId="2147483674"/>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79486806" sldId="2147483675"/>
          </pc:sldLayoutMkLst>
          <pc:spChg chg="mod">
            <ac:chgData name="xiaochen li" userId="50b582a8adf77086" providerId="LiveId" clId="{F9206F35-D189-4C68-A3F6-A43141889E40}" dt="2025-12-09T19:49:56.930" v="0"/>
            <ac:spMkLst>
              <pc:docMk/>
              <pc:sldMasterMk cId="629119428" sldId="2147483673"/>
              <pc:sldLayoutMk cId="79486806" sldId="2147483675"/>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99920008" sldId="2147483676"/>
          </pc:sldLayoutMkLst>
          <pc:spChg chg="mod">
            <ac:chgData name="xiaochen li" userId="50b582a8adf77086" providerId="LiveId" clId="{F9206F35-D189-4C68-A3F6-A43141889E40}" dt="2025-12-09T19:49:56.930" v="0"/>
            <ac:spMkLst>
              <pc:docMk/>
              <pc:sldMasterMk cId="629119428" sldId="2147483673"/>
              <pc:sldLayoutMk cId="199920008" sldId="2147483676"/>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99920008" sldId="2147483676"/>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99920008" sldId="2147483676"/>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391150548" sldId="2147483677"/>
          </pc:sldLayoutMkLst>
          <pc:spChg chg="mod">
            <ac:chgData name="xiaochen li" userId="50b582a8adf77086" providerId="LiveId" clId="{F9206F35-D189-4C68-A3F6-A43141889E40}" dt="2025-12-09T19:49:56.930" v="0"/>
            <ac:spMkLst>
              <pc:docMk/>
              <pc:sldMasterMk cId="629119428" sldId="2147483673"/>
              <pc:sldLayoutMk cId="1391150548" sldId="2147483677"/>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91150548" sldId="2147483677"/>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91150548" sldId="2147483677"/>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412795347" sldId="2147483678"/>
          </pc:sldLayoutMkLst>
          <pc:spChg chg="mod">
            <ac:chgData name="xiaochen li" userId="50b582a8adf77086" providerId="LiveId" clId="{F9206F35-D189-4C68-A3F6-A43141889E40}" dt="2025-12-09T19:49:56.930" v="0"/>
            <ac:spMkLst>
              <pc:docMk/>
              <pc:sldMasterMk cId="629119428" sldId="2147483673"/>
              <pc:sldLayoutMk cId="1412795347" sldId="2147483678"/>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5"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6"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412795347" sldId="2147483678"/>
              <ac:spMk id="8"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24712150" sldId="2147483679"/>
          </pc:sldLayoutMkLst>
          <pc:spChg chg="mod">
            <ac:chgData name="xiaochen li" userId="50b582a8adf77086" providerId="LiveId" clId="{F9206F35-D189-4C68-A3F6-A43141889E40}" dt="2025-12-09T19:49:56.930" v="0"/>
            <ac:spMkLst>
              <pc:docMk/>
              <pc:sldMasterMk cId="629119428" sldId="2147483673"/>
              <pc:sldLayoutMk cId="124712150" sldId="2147483679"/>
              <ac:spMk id="4"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93065578" sldId="2147483680"/>
          </pc:sldLayoutMkLst>
          <pc:spChg chg="mod">
            <ac:chgData name="xiaochen li" userId="50b582a8adf77086" providerId="LiveId" clId="{F9206F35-D189-4C68-A3F6-A43141889E40}" dt="2025-12-09T19:49:56.930" v="0"/>
            <ac:spMkLst>
              <pc:docMk/>
              <pc:sldMasterMk cId="629119428" sldId="2147483673"/>
              <pc:sldLayoutMk cId="93065578" sldId="2147483680"/>
              <ac:spMk id="3"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785074430" sldId="2147483681"/>
          </pc:sldLayoutMkLst>
          <pc:spChg chg="mod">
            <ac:chgData name="xiaochen li" userId="50b582a8adf77086" providerId="LiveId" clId="{F9206F35-D189-4C68-A3F6-A43141889E40}" dt="2025-12-09T19:49:56.930" v="0"/>
            <ac:spMkLst>
              <pc:docMk/>
              <pc:sldMasterMk cId="629119428" sldId="2147483673"/>
              <pc:sldLayoutMk cId="785074430" sldId="2147483681"/>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785074430" sldId="2147483681"/>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785074430" sldId="2147483681"/>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785074430" sldId="2147483681"/>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606417842" sldId="2147483682"/>
          </pc:sldLayoutMkLst>
          <pc:spChg chg="mod">
            <ac:chgData name="xiaochen li" userId="50b582a8adf77086" providerId="LiveId" clId="{F9206F35-D189-4C68-A3F6-A43141889E40}" dt="2025-12-09T19:49:56.930" v="0"/>
            <ac:spMkLst>
              <pc:docMk/>
              <pc:sldMasterMk cId="629119428" sldId="2147483673"/>
              <pc:sldLayoutMk cId="606417842" sldId="2147483682"/>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606417842" sldId="2147483682"/>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606417842" sldId="2147483682"/>
              <ac:spMk id="4"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606417842" sldId="2147483682"/>
              <ac:spMk id="6"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07281832" sldId="2147483683"/>
          </pc:sldLayoutMkLst>
          <pc:spChg chg="mod">
            <ac:chgData name="xiaochen li" userId="50b582a8adf77086" providerId="LiveId" clId="{F9206F35-D189-4C68-A3F6-A43141889E40}" dt="2025-12-09T19:49:56.930" v="0"/>
            <ac:spMkLst>
              <pc:docMk/>
              <pc:sldMasterMk cId="629119428" sldId="2147483673"/>
              <pc:sldLayoutMk cId="107281832" sldId="2147483683"/>
              <ac:spMk id="5" creationId="{00000000-0000-0000-0000-000000000000}"/>
            </ac:spMkLst>
          </pc:spChg>
        </pc:sldLayoutChg>
        <pc:sldLayoutChg chg="modSp">
          <pc:chgData name="xiaochen li" userId="50b582a8adf77086" providerId="LiveId" clId="{F9206F35-D189-4C68-A3F6-A43141889E40}" dt="2025-12-09T19:49:56.930" v="0"/>
          <pc:sldLayoutMkLst>
            <pc:docMk/>
            <pc:sldMasterMk cId="629119428" sldId="2147483673"/>
            <pc:sldLayoutMk cId="1346970591" sldId="2147483684"/>
          </pc:sldLayoutMkLst>
          <pc:spChg chg="mod">
            <ac:chgData name="xiaochen li" userId="50b582a8adf77086" providerId="LiveId" clId="{F9206F35-D189-4C68-A3F6-A43141889E40}" dt="2025-12-09T19:49:56.930" v="0"/>
            <ac:spMkLst>
              <pc:docMk/>
              <pc:sldMasterMk cId="629119428" sldId="2147483673"/>
              <pc:sldLayoutMk cId="1346970591" sldId="2147483684"/>
              <ac:spMk id="2"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46970591" sldId="2147483684"/>
              <ac:spMk id="3" creationId="{00000000-0000-0000-0000-000000000000}"/>
            </ac:spMkLst>
          </pc:spChg>
          <pc:spChg chg="mod">
            <ac:chgData name="xiaochen li" userId="50b582a8adf77086" providerId="LiveId" clId="{F9206F35-D189-4C68-A3F6-A43141889E40}" dt="2025-12-09T19:49:56.930" v="0"/>
            <ac:spMkLst>
              <pc:docMk/>
              <pc:sldMasterMk cId="629119428" sldId="2147483673"/>
              <pc:sldLayoutMk cId="1346970591" sldId="2147483684"/>
              <ac:spMk id="5" creationId="{00000000-0000-0000-0000-000000000000}"/>
            </ac:spMkLst>
          </pc:spChg>
        </pc:sldLayoutChg>
      </pc:sldMasterChg>
    </pc:docChg>
  </pc:docChgLst>
  <pc:docChgLst>
    <pc:chgData name="xiaochen li" userId="50b582a8adf77086" providerId="LiveId" clId="{0509B2AC-C70C-4FA0-BA28-07D9466A98D1}"/>
    <pc:docChg chg="undo custSel addSld delSld modSld">
      <pc:chgData name="xiaochen li" userId="50b582a8adf77086" providerId="LiveId" clId="{0509B2AC-C70C-4FA0-BA28-07D9466A98D1}" dt="2026-02-07T16:51:30.944" v="317" actId="20577"/>
      <pc:docMkLst>
        <pc:docMk/>
      </pc:docMkLst>
      <pc:sldChg chg="del">
        <pc:chgData name="xiaochen li" userId="50b582a8adf77086" providerId="LiveId" clId="{0509B2AC-C70C-4FA0-BA28-07D9466A98D1}" dt="2026-02-06T21:07:21.311" v="2" actId="47"/>
        <pc:sldMkLst>
          <pc:docMk/>
          <pc:sldMk cId="2806490136" sldId="270"/>
        </pc:sldMkLst>
      </pc:sldChg>
      <pc:sldChg chg="del">
        <pc:chgData name="xiaochen li" userId="50b582a8adf77086" providerId="LiveId" clId="{0509B2AC-C70C-4FA0-BA28-07D9466A98D1}" dt="2026-02-06T21:07:21.311" v="2" actId="47"/>
        <pc:sldMkLst>
          <pc:docMk/>
          <pc:sldMk cId="3499628276" sldId="271"/>
        </pc:sldMkLst>
      </pc:sldChg>
      <pc:sldChg chg="del">
        <pc:chgData name="xiaochen li" userId="50b582a8adf77086" providerId="LiveId" clId="{0509B2AC-C70C-4FA0-BA28-07D9466A98D1}" dt="2026-02-06T21:07:21.311" v="2" actId="47"/>
        <pc:sldMkLst>
          <pc:docMk/>
          <pc:sldMk cId="3104757725" sldId="272"/>
        </pc:sldMkLst>
      </pc:sldChg>
      <pc:sldChg chg="del">
        <pc:chgData name="xiaochen li" userId="50b582a8adf77086" providerId="LiveId" clId="{0509B2AC-C70C-4FA0-BA28-07D9466A98D1}" dt="2026-02-06T21:07:21.311" v="2" actId="47"/>
        <pc:sldMkLst>
          <pc:docMk/>
          <pc:sldMk cId="2269795673" sldId="273"/>
        </pc:sldMkLst>
      </pc:sldChg>
      <pc:sldChg chg="del">
        <pc:chgData name="xiaochen li" userId="50b582a8adf77086" providerId="LiveId" clId="{0509B2AC-C70C-4FA0-BA28-07D9466A98D1}" dt="2026-02-06T21:07:21.311" v="2" actId="47"/>
        <pc:sldMkLst>
          <pc:docMk/>
          <pc:sldMk cId="3368001867" sldId="274"/>
        </pc:sldMkLst>
      </pc:sldChg>
      <pc:sldChg chg="addSp delSp modSp mod">
        <pc:chgData name="xiaochen li" userId="50b582a8adf77086" providerId="LiveId" clId="{0509B2AC-C70C-4FA0-BA28-07D9466A98D1}" dt="2026-02-07T14:59:29.704" v="58" actId="113"/>
        <pc:sldMkLst>
          <pc:docMk/>
          <pc:sldMk cId="2985074771" sldId="275"/>
        </pc:sldMkLst>
        <pc:spChg chg="mod">
          <ac:chgData name="xiaochen li" userId="50b582a8adf77086" providerId="LiveId" clId="{0509B2AC-C70C-4FA0-BA28-07D9466A98D1}" dt="2026-02-07T14:54:10.944" v="36" actId="20577"/>
          <ac:spMkLst>
            <pc:docMk/>
            <pc:sldMk cId="2985074771" sldId="275"/>
            <ac:spMk id="2" creationId="{B16F9440-C413-3D78-FFA7-8AB24DE8CC92}"/>
          </ac:spMkLst>
        </pc:spChg>
        <pc:spChg chg="mod">
          <ac:chgData name="xiaochen li" userId="50b582a8adf77086" providerId="LiveId" clId="{0509B2AC-C70C-4FA0-BA28-07D9466A98D1}" dt="2026-02-07T14:54:30.520" v="38" actId="20577"/>
          <ac:spMkLst>
            <pc:docMk/>
            <pc:sldMk cId="2985074771" sldId="275"/>
            <ac:spMk id="3" creationId="{CB9E16C2-FC73-3B28-0A3C-A5C7024BBA56}"/>
          </ac:spMkLst>
        </pc:spChg>
      </pc:sldChg>
      <pc:sldChg chg="del">
        <pc:chgData name="xiaochen li" userId="50b582a8adf77086" providerId="LiveId" clId="{0509B2AC-C70C-4FA0-BA28-07D9466A98D1}" dt="2026-02-06T21:07:25.332" v="3" actId="47"/>
        <pc:sldMkLst>
          <pc:docMk/>
          <pc:sldMk cId="1989889558" sldId="276"/>
        </pc:sldMkLst>
      </pc:sldChg>
      <pc:sldChg chg="del">
        <pc:chgData name="xiaochen li" userId="50b582a8adf77086" providerId="LiveId" clId="{0509B2AC-C70C-4FA0-BA28-07D9466A98D1}" dt="2026-02-06T21:07:25.332" v="3" actId="47"/>
        <pc:sldMkLst>
          <pc:docMk/>
          <pc:sldMk cId="1735864977" sldId="277"/>
        </pc:sldMkLst>
      </pc:sldChg>
      <pc:sldChg chg="del">
        <pc:chgData name="xiaochen li" userId="50b582a8adf77086" providerId="LiveId" clId="{0509B2AC-C70C-4FA0-BA28-07D9466A98D1}" dt="2026-02-06T21:07:25.332" v="3" actId="47"/>
        <pc:sldMkLst>
          <pc:docMk/>
          <pc:sldMk cId="2078028810" sldId="278"/>
        </pc:sldMkLst>
      </pc:sldChg>
      <pc:sldChg chg="del">
        <pc:chgData name="xiaochen li" userId="50b582a8adf77086" providerId="LiveId" clId="{0509B2AC-C70C-4FA0-BA28-07D9466A98D1}" dt="2026-02-06T21:07:25.332" v="3" actId="47"/>
        <pc:sldMkLst>
          <pc:docMk/>
          <pc:sldMk cId="1963654755" sldId="279"/>
        </pc:sldMkLst>
      </pc:sldChg>
      <pc:sldChg chg="del">
        <pc:chgData name="xiaochen li" userId="50b582a8adf77086" providerId="LiveId" clId="{0509B2AC-C70C-4FA0-BA28-07D9466A98D1}" dt="2026-02-06T21:07:25.332" v="3" actId="47"/>
        <pc:sldMkLst>
          <pc:docMk/>
          <pc:sldMk cId="3369774913" sldId="280"/>
        </pc:sldMkLst>
      </pc:sldChg>
      <pc:sldChg chg="del">
        <pc:chgData name="xiaochen li" userId="50b582a8adf77086" providerId="LiveId" clId="{0509B2AC-C70C-4FA0-BA28-07D9466A98D1}" dt="2026-02-06T21:07:25.332" v="3" actId="47"/>
        <pc:sldMkLst>
          <pc:docMk/>
          <pc:sldMk cId="3086878136" sldId="281"/>
        </pc:sldMkLst>
      </pc:sldChg>
      <pc:sldChg chg="del">
        <pc:chgData name="xiaochen li" userId="50b582a8adf77086" providerId="LiveId" clId="{0509B2AC-C70C-4FA0-BA28-07D9466A98D1}" dt="2026-02-06T21:07:25.332" v="3" actId="47"/>
        <pc:sldMkLst>
          <pc:docMk/>
          <pc:sldMk cId="2188819459" sldId="282"/>
        </pc:sldMkLst>
      </pc:sldChg>
      <pc:sldChg chg="addSp delSp modSp mod">
        <pc:chgData name="xiaochen li" userId="50b582a8adf77086" providerId="LiveId" clId="{0509B2AC-C70C-4FA0-BA28-07D9466A98D1}" dt="2026-02-07T16:51:30.944" v="317" actId="20577"/>
        <pc:sldMkLst>
          <pc:docMk/>
          <pc:sldMk cId="3046509028" sldId="283"/>
        </pc:sldMkLst>
      </pc:sldChg>
      <pc:sldChg chg="del">
        <pc:chgData name="xiaochen li" userId="50b582a8adf77086" providerId="LiveId" clId="{0509B2AC-C70C-4FA0-BA28-07D9466A98D1}" dt="2026-02-06T21:07:25.332" v="3" actId="47"/>
        <pc:sldMkLst>
          <pc:docMk/>
          <pc:sldMk cId="113471710" sldId="284"/>
        </pc:sldMkLst>
      </pc:sldChg>
      <pc:sldChg chg="addSp delSp modSp add mod">
        <pc:chgData name="xiaochen li" userId="50b582a8adf77086" providerId="LiveId" clId="{0509B2AC-C70C-4FA0-BA28-07D9466A98D1}" dt="2026-02-07T15:27:43.625" v="77" actId="20577"/>
        <pc:sldMkLst>
          <pc:docMk/>
          <pc:sldMk cId="1272408076" sldId="284"/>
        </pc:sldMkLst>
      </pc:sldChg>
      <pc:sldChg chg="addSp modSp add mod">
        <pc:chgData name="xiaochen li" userId="50b582a8adf77086" providerId="LiveId" clId="{0509B2AC-C70C-4FA0-BA28-07D9466A98D1}" dt="2026-02-07T15:28:43.403" v="88" actId="1076"/>
        <pc:sldMkLst>
          <pc:docMk/>
          <pc:sldMk cId="1709194412" sldId="285"/>
        </pc:sldMkLst>
      </pc:sldChg>
      <pc:sldChg chg="addSp delSp modSp add mod">
        <pc:chgData name="xiaochen li" userId="50b582a8adf77086" providerId="LiveId" clId="{0509B2AC-C70C-4FA0-BA28-07D9466A98D1}" dt="2026-02-07T15:33:49.669" v="117" actId="1076"/>
        <pc:sldMkLst>
          <pc:docMk/>
          <pc:sldMk cId="141249660" sldId="286"/>
        </pc:sldMkLst>
      </pc:sldChg>
      <pc:sldChg chg="modSp add mod">
        <pc:chgData name="xiaochen li" userId="50b582a8adf77086" providerId="LiveId" clId="{0509B2AC-C70C-4FA0-BA28-07D9466A98D1}" dt="2026-02-07T15:35:12.881" v="126"/>
        <pc:sldMkLst>
          <pc:docMk/>
          <pc:sldMk cId="1006267655" sldId="287"/>
        </pc:sldMkLst>
      </pc:sldChg>
      <pc:sldChg chg="modSp add mod">
        <pc:chgData name="xiaochen li" userId="50b582a8adf77086" providerId="LiveId" clId="{0509B2AC-C70C-4FA0-BA28-07D9466A98D1}" dt="2026-02-07T15:37:55.228" v="140" actId="20577"/>
        <pc:sldMkLst>
          <pc:docMk/>
          <pc:sldMk cId="1767510501" sldId="288"/>
        </pc:sldMkLst>
      </pc:sldChg>
      <pc:sldChg chg="modSp add mod">
        <pc:chgData name="xiaochen li" userId="50b582a8adf77086" providerId="LiveId" clId="{0509B2AC-C70C-4FA0-BA28-07D9466A98D1}" dt="2026-02-07T15:38:28.446" v="142" actId="20577"/>
        <pc:sldMkLst>
          <pc:docMk/>
          <pc:sldMk cId="4265536660" sldId="289"/>
        </pc:sldMkLst>
      </pc:sldChg>
      <pc:sldChg chg="modSp add mod">
        <pc:chgData name="xiaochen li" userId="50b582a8adf77086" providerId="LiveId" clId="{0509B2AC-C70C-4FA0-BA28-07D9466A98D1}" dt="2026-02-07T15:36:13.295" v="137" actId="20577"/>
        <pc:sldMkLst>
          <pc:docMk/>
          <pc:sldMk cId="3536106284" sldId="290"/>
        </pc:sldMkLst>
      </pc:sldChg>
      <pc:sldChg chg="addSp delSp modSp add mod">
        <pc:chgData name="xiaochen li" userId="50b582a8adf77086" providerId="LiveId" clId="{0509B2AC-C70C-4FA0-BA28-07D9466A98D1}" dt="2026-02-07T15:49:10.442" v="172" actId="313"/>
        <pc:sldMkLst>
          <pc:docMk/>
          <pc:sldMk cId="1207971905" sldId="291"/>
        </pc:sldMkLst>
      </pc:sldChg>
    </pc:docChg>
  </pc:docChgLst>
  <pc:docChgLst>
    <pc:chgData name="xiaochen li" userId="50b582a8adf77086" providerId="LiveId" clId="{5992DAF3-C3EF-4DDA-A665-B0A8529E4DDD}"/>
    <pc:docChg chg="undo custSel addSld modSld">
      <pc:chgData name="xiaochen li" userId="50b582a8adf77086" providerId="LiveId" clId="{5992DAF3-C3EF-4DDA-A665-B0A8529E4DDD}" dt="2025-12-15T21:40:02.765" v="514" actId="1076"/>
      <pc:docMkLst>
        <pc:docMk/>
      </pc:docMkLst>
    </pc:docChg>
  </pc:docChgLst>
  <pc:docChgLst>
    <pc:chgData name="xiaochen li" userId="50b582a8adf77086" providerId="LiveId" clId="{68AB4D39-1FC5-435B-A8FE-B1050499FB57}"/>
    <pc:docChg chg="undo custSel addSld modSld">
      <pc:chgData name="xiaochen li" userId="50b582a8adf77086" providerId="LiveId" clId="{68AB4D39-1FC5-435B-A8FE-B1050499FB57}" dt="2026-01-01T19:25:52.780" v="652" actId="313"/>
      <pc:docMkLst>
        <pc:docMk/>
      </pc:docMkLst>
    </pc:docChg>
  </pc:docChgLst>
  <pc:docChgLst>
    <pc:chgData name="xiaochen li" userId="50b582a8adf77086" providerId="LiveId" clId="{5BFB5CC3-80AA-4908-A375-9A0C9FC5E566}"/>
    <pc:docChg chg="undo custSel addSld delSld modSld">
      <pc:chgData name="xiaochen li" userId="50b582a8adf77086" providerId="LiveId" clId="{5BFB5CC3-80AA-4908-A375-9A0C9FC5E566}" dt="2026-02-23T02:36:38.654" v="638" actId="20577"/>
      <pc:docMkLst>
        <pc:docMk/>
      </pc:docMkLst>
      <pc:sldChg chg="modSp mod">
        <pc:chgData name="xiaochen li" userId="50b582a8adf77086" providerId="LiveId" clId="{5BFB5CC3-80AA-4908-A375-9A0C9FC5E566}" dt="2026-02-13T18:32:23.582" v="6" actId="20577"/>
        <pc:sldMkLst>
          <pc:docMk/>
          <pc:sldMk cId="1233805520" sldId="256"/>
        </pc:sldMkLst>
        <pc:spChg chg="mod">
          <ac:chgData name="xiaochen li" userId="50b582a8adf77086" providerId="LiveId" clId="{5BFB5CC3-80AA-4908-A375-9A0C9FC5E566}" dt="2026-02-13T18:32:23.582" v="6" actId="20577"/>
          <ac:spMkLst>
            <pc:docMk/>
            <pc:sldMk cId="1233805520" sldId="256"/>
            <ac:spMk id="6" creationId="{6C4BF817-E8B7-12F6-7AE1-7F8E8BA71450}"/>
          </ac:spMkLst>
        </pc:spChg>
      </pc:sldChg>
      <pc:sldChg chg="modSp mod">
        <pc:chgData name="xiaochen li" userId="50b582a8adf77086" providerId="LiveId" clId="{5BFB5CC3-80AA-4908-A375-9A0C9FC5E566}" dt="2026-02-18T02:19:41.960" v="634" actId="1076"/>
        <pc:sldMkLst>
          <pc:docMk/>
          <pc:sldMk cId="2985074771" sldId="275"/>
        </pc:sldMkLst>
        <pc:spChg chg="mod">
          <ac:chgData name="xiaochen li" userId="50b582a8adf77086" providerId="LiveId" clId="{5BFB5CC3-80AA-4908-A375-9A0C9FC5E566}" dt="2026-02-13T18:33:56.866" v="23" actId="20577"/>
          <ac:spMkLst>
            <pc:docMk/>
            <pc:sldMk cId="2985074771" sldId="275"/>
            <ac:spMk id="2" creationId="{B16F9440-C413-3D78-FFA7-8AB24DE8CC92}"/>
          </ac:spMkLst>
        </pc:spChg>
        <pc:spChg chg="mod">
          <ac:chgData name="xiaochen li" userId="50b582a8adf77086" providerId="LiveId" clId="{5BFB5CC3-80AA-4908-A375-9A0C9FC5E566}" dt="2026-02-13T18:37:20.605" v="45" actId="20577"/>
          <ac:spMkLst>
            <pc:docMk/>
            <pc:sldMk cId="2985074771" sldId="275"/>
            <ac:spMk id="3" creationId="{CB9E16C2-FC73-3B28-0A3C-A5C7024BBA56}"/>
          </ac:spMkLst>
        </pc:spChg>
        <pc:spChg chg="mod">
          <ac:chgData name="xiaochen li" userId="50b582a8adf77086" providerId="LiveId" clId="{5BFB5CC3-80AA-4908-A375-9A0C9FC5E566}" dt="2026-02-18T02:19:41.960" v="634" actId="1076"/>
          <ac:spMkLst>
            <pc:docMk/>
            <pc:sldMk cId="2985074771" sldId="275"/>
            <ac:spMk id="4" creationId="{B2D05E51-FECA-786F-2206-E4DEDF73CD9B}"/>
          </ac:spMkLst>
        </pc:spChg>
      </pc:sldChg>
      <pc:sldChg chg="addSp delSp modSp add mod modNotesTx">
        <pc:chgData name="xiaochen li" userId="50b582a8adf77086" providerId="LiveId" clId="{5BFB5CC3-80AA-4908-A375-9A0C9FC5E566}" dt="2026-02-23T02:36:38.654" v="638" actId="20577"/>
        <pc:sldMkLst>
          <pc:docMk/>
          <pc:sldMk cId="1002327029" sldId="276"/>
        </pc:sldMkLst>
      </pc:sldChg>
      <pc:sldChg chg="del">
        <pc:chgData name="xiaochen li" userId="50b582a8adf77086" providerId="LiveId" clId="{5BFB5CC3-80AA-4908-A375-9A0C9FC5E566}" dt="2026-02-13T18:32:30.742" v="7" actId="47"/>
        <pc:sldMkLst>
          <pc:docMk/>
          <pc:sldMk cId="3121214641" sldId="276"/>
        </pc:sldMkLst>
      </pc:sldChg>
      <pc:sldChg chg="delSp modSp add mod modNotesTx">
        <pc:chgData name="xiaochen li" userId="50b582a8adf77086" providerId="LiveId" clId="{5BFB5CC3-80AA-4908-A375-9A0C9FC5E566}" dt="2026-02-13T19:30:20.529" v="198" actId="20577"/>
        <pc:sldMkLst>
          <pc:docMk/>
          <pc:sldMk cId="569672285" sldId="277"/>
        </pc:sldMkLst>
      </pc:sldChg>
      <pc:sldChg chg="del">
        <pc:chgData name="xiaochen li" userId="50b582a8adf77086" providerId="LiveId" clId="{5BFB5CC3-80AA-4908-A375-9A0C9FC5E566}" dt="2026-02-13T18:32:30.742" v="7" actId="47"/>
        <pc:sldMkLst>
          <pc:docMk/>
          <pc:sldMk cId="4095553188" sldId="277"/>
        </pc:sldMkLst>
      </pc:sldChg>
      <pc:sldChg chg="addSp modSp add mod modNotesTx">
        <pc:chgData name="xiaochen li" userId="50b582a8adf77086" providerId="LiveId" clId="{5BFB5CC3-80AA-4908-A375-9A0C9FC5E566}" dt="2026-02-13T19:30:18.105" v="197" actId="20577"/>
        <pc:sldMkLst>
          <pc:docMk/>
          <pc:sldMk cId="2168900903" sldId="278"/>
        </pc:sldMkLst>
      </pc:sldChg>
      <pc:sldChg chg="del">
        <pc:chgData name="xiaochen li" userId="50b582a8adf77086" providerId="LiveId" clId="{5BFB5CC3-80AA-4908-A375-9A0C9FC5E566}" dt="2026-02-13T18:32:30.742" v="7" actId="47"/>
        <pc:sldMkLst>
          <pc:docMk/>
          <pc:sldMk cId="2328937482" sldId="278"/>
        </pc:sldMkLst>
      </pc:sldChg>
      <pc:sldChg chg="delSp modSp add mod modNotesTx">
        <pc:chgData name="xiaochen li" userId="50b582a8adf77086" providerId="LiveId" clId="{5BFB5CC3-80AA-4908-A375-9A0C9FC5E566}" dt="2026-02-13T19:30:15.926" v="196" actId="20577"/>
        <pc:sldMkLst>
          <pc:docMk/>
          <pc:sldMk cId="985482580" sldId="279"/>
        </pc:sldMkLst>
      </pc:sldChg>
      <pc:sldChg chg="del">
        <pc:chgData name="xiaochen li" userId="50b582a8adf77086" providerId="LiveId" clId="{5BFB5CC3-80AA-4908-A375-9A0C9FC5E566}" dt="2026-02-13T18:32:30.742" v="7" actId="47"/>
        <pc:sldMkLst>
          <pc:docMk/>
          <pc:sldMk cId="2758518278" sldId="279"/>
        </pc:sldMkLst>
      </pc:sldChg>
      <pc:sldChg chg="addSp delSp modSp add mod modNotesTx">
        <pc:chgData name="xiaochen li" userId="50b582a8adf77086" providerId="LiveId" clId="{5BFB5CC3-80AA-4908-A375-9A0C9FC5E566}" dt="2026-02-13T19:30:13.150" v="195" actId="20577"/>
        <pc:sldMkLst>
          <pc:docMk/>
          <pc:sldMk cId="2583427128" sldId="280"/>
        </pc:sldMkLst>
      </pc:sldChg>
      <pc:sldChg chg="del">
        <pc:chgData name="xiaochen li" userId="50b582a8adf77086" providerId="LiveId" clId="{5BFB5CC3-80AA-4908-A375-9A0C9FC5E566}" dt="2026-02-13T18:32:30.742" v="7" actId="47"/>
        <pc:sldMkLst>
          <pc:docMk/>
          <pc:sldMk cId="2816101709" sldId="280"/>
        </pc:sldMkLst>
      </pc:sldChg>
      <pc:sldChg chg="del">
        <pc:chgData name="xiaochen li" userId="50b582a8adf77086" providerId="LiveId" clId="{5BFB5CC3-80AA-4908-A375-9A0C9FC5E566}" dt="2026-02-13T18:32:30.742" v="7" actId="47"/>
        <pc:sldMkLst>
          <pc:docMk/>
          <pc:sldMk cId="1005731062" sldId="281"/>
        </pc:sldMkLst>
      </pc:sldChg>
      <pc:sldChg chg="addSp delSp modSp add mod modNotesTx">
        <pc:chgData name="xiaochen li" userId="50b582a8adf77086" providerId="LiveId" clId="{5BFB5CC3-80AA-4908-A375-9A0C9FC5E566}" dt="2026-02-13T19:30:11.293" v="194" actId="20577"/>
        <pc:sldMkLst>
          <pc:docMk/>
          <pc:sldMk cId="1310070664" sldId="281"/>
        </pc:sldMkLst>
      </pc:sldChg>
      <pc:sldChg chg="del">
        <pc:chgData name="xiaochen li" userId="50b582a8adf77086" providerId="LiveId" clId="{5BFB5CC3-80AA-4908-A375-9A0C9FC5E566}" dt="2026-02-13T18:32:30.742" v="7" actId="47"/>
        <pc:sldMkLst>
          <pc:docMk/>
          <pc:sldMk cId="424004364" sldId="282"/>
        </pc:sldMkLst>
      </pc:sldChg>
      <pc:sldChg chg="addSp delSp modSp add mod">
        <pc:chgData name="xiaochen li" userId="50b582a8adf77086" providerId="LiveId" clId="{5BFB5CC3-80AA-4908-A375-9A0C9FC5E566}" dt="2026-02-13T19:35:48.443" v="222" actId="1076"/>
        <pc:sldMkLst>
          <pc:docMk/>
          <pc:sldMk cId="4270775670" sldId="282"/>
        </pc:sldMkLst>
      </pc:sldChg>
      <pc:sldChg chg="addSp delSp modSp add mod">
        <pc:chgData name="xiaochen li" userId="50b582a8adf77086" providerId="LiveId" clId="{5BFB5CC3-80AA-4908-A375-9A0C9FC5E566}" dt="2026-02-13T19:37:05.577" v="234" actId="1076"/>
        <pc:sldMkLst>
          <pc:docMk/>
          <pc:sldMk cId="3365616639" sldId="283"/>
        </pc:sldMkLst>
      </pc:sldChg>
      <pc:sldChg chg="addSp delSp modSp add mod">
        <pc:chgData name="xiaochen li" userId="50b582a8adf77086" providerId="LiveId" clId="{5BFB5CC3-80AA-4908-A375-9A0C9FC5E566}" dt="2026-02-13T19:38:30.881" v="293" actId="1076"/>
        <pc:sldMkLst>
          <pc:docMk/>
          <pc:sldMk cId="3754560030" sldId="284"/>
        </pc:sldMkLst>
      </pc:sldChg>
      <pc:sldChg chg="addSp delSp modSp add mod">
        <pc:chgData name="xiaochen li" userId="50b582a8adf77086" providerId="LiveId" clId="{5BFB5CC3-80AA-4908-A375-9A0C9FC5E566}" dt="2026-02-13T19:47:29.143" v="359" actId="20577"/>
        <pc:sldMkLst>
          <pc:docMk/>
          <pc:sldMk cId="3862877311" sldId="285"/>
        </pc:sldMkLst>
      </pc:sldChg>
      <pc:sldChg chg="addSp delSp modSp add mod">
        <pc:chgData name="xiaochen li" userId="50b582a8adf77086" providerId="LiveId" clId="{5BFB5CC3-80AA-4908-A375-9A0C9FC5E566}" dt="2026-02-13T19:50:58.794" v="363" actId="1076"/>
        <pc:sldMkLst>
          <pc:docMk/>
          <pc:sldMk cId="3807700019" sldId="286"/>
        </pc:sldMkLst>
      </pc:sldChg>
      <pc:sldChg chg="addSp delSp modSp add mod">
        <pc:chgData name="xiaochen li" userId="50b582a8adf77086" providerId="LiveId" clId="{5BFB5CC3-80AA-4908-A375-9A0C9FC5E566}" dt="2026-02-13T19:54:53.683" v="409" actId="20577"/>
        <pc:sldMkLst>
          <pc:docMk/>
          <pc:sldMk cId="3560906524" sldId="287"/>
        </pc:sldMkLst>
      </pc:sldChg>
      <pc:sldChg chg="addSp delSp modSp add mod">
        <pc:chgData name="xiaochen li" userId="50b582a8adf77086" providerId="LiveId" clId="{5BFB5CC3-80AA-4908-A375-9A0C9FC5E566}" dt="2026-02-13T19:58:26.811" v="464" actId="1076"/>
        <pc:sldMkLst>
          <pc:docMk/>
          <pc:sldMk cId="1207345695" sldId="288"/>
        </pc:sldMkLst>
      </pc:sldChg>
      <pc:sldChg chg="addSp delSp modSp add mod">
        <pc:chgData name="xiaochen li" userId="50b582a8adf77086" providerId="LiveId" clId="{5BFB5CC3-80AA-4908-A375-9A0C9FC5E566}" dt="2026-02-13T20:30:49.213" v="491" actId="1076"/>
        <pc:sldMkLst>
          <pc:docMk/>
          <pc:sldMk cId="2605441275" sldId="289"/>
        </pc:sldMkLst>
      </pc:sldChg>
      <pc:sldChg chg="addSp delSp modSp add mod">
        <pc:chgData name="xiaochen li" userId="50b582a8adf77086" providerId="LiveId" clId="{5BFB5CC3-80AA-4908-A375-9A0C9FC5E566}" dt="2026-02-13T21:02:05.327" v="633" actId="313"/>
        <pc:sldMkLst>
          <pc:docMk/>
          <pc:sldMk cId="2547338066" sldId="290"/>
        </pc:sldMkLst>
      </pc:sldChg>
    </pc:docChg>
  </pc:docChgLst>
  <pc:docChgLst>
    <pc:chgData name="xiaochen li" userId="50b582a8adf77086" providerId="LiveId" clId="{90643A79-357A-4F9E-87D3-5E7F11CBA3D7}"/>
    <pc:docChg chg="undo custSel addSld delSld modSld sldOrd">
      <pc:chgData name="xiaochen li" userId="50b582a8adf77086" providerId="LiveId" clId="{90643A79-357A-4F9E-87D3-5E7F11CBA3D7}" dt="2026-03-02T01:33:10.089" v="1597" actId="1076"/>
      <pc:docMkLst>
        <pc:docMk/>
      </pc:docMkLst>
      <pc:sldChg chg="modSp mod modNotesTx">
        <pc:chgData name="xiaochen li" userId="50b582a8adf77086" providerId="LiveId" clId="{90643A79-357A-4F9E-87D3-5E7F11CBA3D7}" dt="2026-02-28T16:50:25.995" v="636" actId="20577"/>
        <pc:sldMkLst>
          <pc:docMk/>
          <pc:sldMk cId="1233805520" sldId="256"/>
        </pc:sldMkLst>
        <pc:spChg chg="mod">
          <ac:chgData name="xiaochen li" userId="50b582a8adf77086" providerId="LiveId" clId="{90643A79-357A-4F9E-87D3-5E7F11CBA3D7}" dt="2026-02-28T16:50:25.995" v="636" actId="20577"/>
          <ac:spMkLst>
            <pc:docMk/>
            <pc:sldMk cId="1233805520" sldId="256"/>
            <ac:spMk id="6" creationId="{6C4BF817-E8B7-12F6-7AE1-7F8E8BA71450}"/>
          </ac:spMkLst>
        </pc:spChg>
      </pc:sldChg>
      <pc:sldChg chg="addSp delSp modSp mod modNotesTx">
        <pc:chgData name="xiaochen li" userId="50b582a8adf77086" providerId="LiveId" clId="{90643A79-357A-4F9E-87D3-5E7F11CBA3D7}" dt="2026-02-28T15:41:30.527" v="119" actId="20577"/>
        <pc:sldMkLst>
          <pc:docMk/>
          <pc:sldMk cId="2985074771" sldId="275"/>
        </pc:sldMkLst>
        <pc:spChg chg="mod">
          <ac:chgData name="xiaochen li" userId="50b582a8adf77086" providerId="LiveId" clId="{90643A79-357A-4F9E-87D3-5E7F11CBA3D7}" dt="2026-02-28T15:30:55.776" v="56" actId="20577"/>
          <ac:spMkLst>
            <pc:docMk/>
            <pc:sldMk cId="2985074771" sldId="275"/>
            <ac:spMk id="2" creationId="{B16F9440-C413-3D78-FFA7-8AB24DE8CC92}"/>
          </ac:spMkLst>
        </pc:spChg>
        <pc:spChg chg="mod">
          <ac:chgData name="xiaochen li" userId="50b582a8adf77086" providerId="LiveId" clId="{90643A79-357A-4F9E-87D3-5E7F11CBA3D7}" dt="2026-02-28T15:32:31.224" v="64" actId="207"/>
          <ac:spMkLst>
            <pc:docMk/>
            <pc:sldMk cId="2985074771" sldId="275"/>
            <ac:spMk id="3" creationId="{CB9E16C2-FC73-3B28-0A3C-A5C7024BBA56}"/>
          </ac:spMkLst>
        </pc:spChg>
        <pc:spChg chg="add mod">
          <ac:chgData name="xiaochen li" userId="50b582a8adf77086" providerId="LiveId" clId="{90643A79-357A-4F9E-87D3-5E7F11CBA3D7}" dt="2026-02-28T15:32:59.225" v="67" actId="1076"/>
          <ac:spMkLst>
            <pc:docMk/>
            <pc:sldMk cId="2985074771" sldId="275"/>
            <ac:spMk id="7" creationId="{74A61C5B-FD28-A395-9C56-5B911A5A9B4E}"/>
          </ac:spMkLst>
        </pc:spChg>
        <pc:spChg chg="add mod">
          <ac:chgData name="xiaochen li" userId="50b582a8adf77086" providerId="LiveId" clId="{90643A79-357A-4F9E-87D3-5E7F11CBA3D7}" dt="2026-02-28T15:34:38.085" v="72" actId="14100"/>
          <ac:spMkLst>
            <pc:docMk/>
            <pc:sldMk cId="2985074771" sldId="275"/>
            <ac:spMk id="8" creationId="{691E1BE8-98AD-D1A6-7419-D5E98A0CFD2C}"/>
          </ac:spMkLst>
        </pc:spChg>
        <pc:spChg chg="add mod">
          <ac:chgData name="xiaochen li" userId="50b582a8adf77086" providerId="LiveId" clId="{90643A79-357A-4F9E-87D3-5E7F11CBA3D7}" dt="2026-02-28T15:36:31.832" v="87" actId="1076"/>
          <ac:spMkLst>
            <pc:docMk/>
            <pc:sldMk cId="2985074771" sldId="275"/>
            <ac:spMk id="9" creationId="{1F1085BE-97DC-6640-5E4A-544C4A6B72D0}"/>
          </ac:spMkLst>
        </pc:spChg>
        <pc:spChg chg="add mod">
          <ac:chgData name="xiaochen li" userId="50b582a8adf77086" providerId="LiveId" clId="{90643A79-357A-4F9E-87D3-5E7F11CBA3D7}" dt="2026-02-28T15:36:53.499" v="92" actId="1076"/>
          <ac:spMkLst>
            <pc:docMk/>
            <pc:sldMk cId="2985074771" sldId="275"/>
            <ac:spMk id="10" creationId="{CE2AC545-A79E-4CFF-EC4F-F41DB06FF66F}"/>
          </ac:spMkLst>
        </pc:spChg>
        <pc:picChg chg="add mod">
          <ac:chgData name="xiaochen li" userId="50b582a8adf77086" providerId="LiveId" clId="{90643A79-357A-4F9E-87D3-5E7F11CBA3D7}" dt="2026-02-28T15:36:20.413" v="85" actId="14100"/>
          <ac:picMkLst>
            <pc:docMk/>
            <pc:sldMk cId="2985074771" sldId="275"/>
            <ac:picMk id="1026" creationId="{12632D46-96F0-41E9-5233-18036379B2CC}"/>
          </ac:picMkLst>
        </pc:picChg>
        <pc:picChg chg="add mod">
          <ac:chgData name="xiaochen li" userId="50b582a8adf77086" providerId="LiveId" clId="{90643A79-357A-4F9E-87D3-5E7F11CBA3D7}" dt="2026-02-28T15:36:15.628" v="83" actId="1076"/>
          <ac:picMkLst>
            <pc:docMk/>
            <pc:sldMk cId="2985074771" sldId="275"/>
            <ac:picMk id="1028" creationId="{7706F559-1D45-A2C5-1DB1-EFB649EC0CB2}"/>
          </ac:picMkLst>
        </pc:picChg>
      </pc:sldChg>
      <pc:sldChg chg="del">
        <pc:chgData name="xiaochen li" userId="50b582a8adf77086" providerId="LiveId" clId="{90643A79-357A-4F9E-87D3-5E7F11CBA3D7}" dt="2026-02-28T15:27:21.665" v="41" actId="47"/>
        <pc:sldMkLst>
          <pc:docMk/>
          <pc:sldMk cId="1002327029" sldId="276"/>
        </pc:sldMkLst>
      </pc:sldChg>
      <pc:sldChg chg="addSp delSp modSp add mod modNotesTx">
        <pc:chgData name="xiaochen li" userId="50b582a8adf77086" providerId="LiveId" clId="{90643A79-357A-4F9E-87D3-5E7F11CBA3D7}" dt="2026-02-28T15:50:23.600" v="193" actId="20577"/>
        <pc:sldMkLst>
          <pc:docMk/>
          <pc:sldMk cId="1774562086" sldId="276"/>
        </pc:sldMkLst>
        <pc:spChg chg="mod">
          <ac:chgData name="xiaochen li" userId="50b582a8adf77086" providerId="LiveId" clId="{90643A79-357A-4F9E-87D3-5E7F11CBA3D7}" dt="2026-02-28T15:44:09.121" v="140" actId="20577"/>
          <ac:spMkLst>
            <pc:docMk/>
            <pc:sldMk cId="1774562086" sldId="276"/>
            <ac:spMk id="2" creationId="{24F56FED-BE79-4274-55C5-32CE2CB52447}"/>
          </ac:spMkLst>
        </pc:spChg>
        <pc:spChg chg="add mod">
          <ac:chgData name="xiaochen li" userId="50b582a8adf77086" providerId="LiveId" clId="{90643A79-357A-4F9E-87D3-5E7F11CBA3D7}" dt="2026-02-28T15:45:28.237" v="153"/>
          <ac:spMkLst>
            <pc:docMk/>
            <pc:sldMk cId="1774562086" sldId="276"/>
            <ac:spMk id="16" creationId="{34915132-322F-01CB-9F0E-17B06DDDECCA}"/>
          </ac:spMkLst>
        </pc:spChg>
        <pc:spChg chg="add mod">
          <ac:chgData name="xiaochen li" userId="50b582a8adf77086" providerId="LiveId" clId="{90643A79-357A-4F9E-87D3-5E7F11CBA3D7}" dt="2026-02-28T15:45:28.237" v="153"/>
          <ac:spMkLst>
            <pc:docMk/>
            <pc:sldMk cId="1774562086" sldId="276"/>
            <ac:spMk id="17" creationId="{11CF2676-5058-18BE-3811-159C9213CF94}"/>
          </ac:spMkLst>
        </pc:spChg>
        <pc:spChg chg="add mod">
          <ac:chgData name="xiaochen li" userId="50b582a8adf77086" providerId="LiveId" clId="{90643A79-357A-4F9E-87D3-5E7F11CBA3D7}" dt="2026-02-28T15:45:28.237" v="153"/>
          <ac:spMkLst>
            <pc:docMk/>
            <pc:sldMk cId="1774562086" sldId="276"/>
            <ac:spMk id="18" creationId="{51EE00AF-123E-E3ED-47F4-2799BF17E1E0}"/>
          </ac:spMkLst>
        </pc:spChg>
        <pc:spChg chg="add mod">
          <ac:chgData name="xiaochen li" userId="50b582a8adf77086" providerId="LiveId" clId="{90643A79-357A-4F9E-87D3-5E7F11CBA3D7}" dt="2026-02-28T15:45:28.237" v="153"/>
          <ac:spMkLst>
            <pc:docMk/>
            <pc:sldMk cId="1774562086" sldId="276"/>
            <ac:spMk id="19" creationId="{4DAE1767-1DCA-482D-77F3-7700C8F4FA75}"/>
          </ac:spMkLst>
        </pc:spChg>
        <pc:spChg chg="add mod">
          <ac:chgData name="xiaochen li" userId="50b582a8adf77086" providerId="LiveId" clId="{90643A79-357A-4F9E-87D3-5E7F11CBA3D7}" dt="2026-02-28T15:45:28.237" v="153"/>
          <ac:spMkLst>
            <pc:docMk/>
            <pc:sldMk cId="1774562086" sldId="276"/>
            <ac:spMk id="20" creationId="{EDEC5BCE-5F3A-883D-289D-BEC9200624B7}"/>
          </ac:spMkLst>
        </pc:spChg>
        <pc:spChg chg="add mod">
          <ac:chgData name="xiaochen li" userId="50b582a8adf77086" providerId="LiveId" clId="{90643A79-357A-4F9E-87D3-5E7F11CBA3D7}" dt="2026-02-28T15:45:28.237" v="153"/>
          <ac:spMkLst>
            <pc:docMk/>
            <pc:sldMk cId="1774562086" sldId="276"/>
            <ac:spMk id="22" creationId="{26E4F89B-E4E5-04F5-0FAE-49BA740B761D}"/>
          </ac:spMkLst>
        </pc:spChg>
        <pc:spChg chg="add mod">
          <ac:chgData name="xiaochen li" userId="50b582a8adf77086" providerId="LiveId" clId="{90643A79-357A-4F9E-87D3-5E7F11CBA3D7}" dt="2026-02-28T15:45:28.237" v="153"/>
          <ac:spMkLst>
            <pc:docMk/>
            <pc:sldMk cId="1774562086" sldId="276"/>
            <ac:spMk id="23" creationId="{94989314-8095-F20E-169D-362922F0B8C0}"/>
          </ac:spMkLst>
        </pc:spChg>
        <pc:spChg chg="add mod">
          <ac:chgData name="xiaochen li" userId="50b582a8adf77086" providerId="LiveId" clId="{90643A79-357A-4F9E-87D3-5E7F11CBA3D7}" dt="2026-02-28T15:45:28.237" v="153"/>
          <ac:spMkLst>
            <pc:docMk/>
            <pc:sldMk cId="1774562086" sldId="276"/>
            <ac:spMk id="25" creationId="{452D609E-5133-E080-0A46-54BEFFA4FAB8}"/>
          </ac:spMkLst>
        </pc:spChg>
        <pc:spChg chg="add mod">
          <ac:chgData name="xiaochen li" userId="50b582a8adf77086" providerId="LiveId" clId="{90643A79-357A-4F9E-87D3-5E7F11CBA3D7}" dt="2026-02-28T15:45:28.237" v="153"/>
          <ac:spMkLst>
            <pc:docMk/>
            <pc:sldMk cId="1774562086" sldId="276"/>
            <ac:spMk id="27" creationId="{B305A2E3-EA4D-6038-0A52-E391B557875F}"/>
          </ac:spMkLst>
        </pc:spChg>
        <pc:spChg chg="add mod">
          <ac:chgData name="xiaochen li" userId="50b582a8adf77086" providerId="LiveId" clId="{90643A79-357A-4F9E-87D3-5E7F11CBA3D7}" dt="2026-02-28T15:45:28.237" v="153"/>
          <ac:spMkLst>
            <pc:docMk/>
            <pc:sldMk cId="1774562086" sldId="276"/>
            <ac:spMk id="28" creationId="{FBE01710-D456-F990-AB9E-FEF595489DB1}"/>
          </ac:spMkLst>
        </pc:spChg>
        <pc:spChg chg="add mod">
          <ac:chgData name="xiaochen li" userId="50b582a8adf77086" providerId="LiveId" clId="{90643A79-357A-4F9E-87D3-5E7F11CBA3D7}" dt="2026-02-28T15:50:04.656" v="192" actId="20577"/>
          <ac:spMkLst>
            <pc:docMk/>
            <pc:sldMk cId="1774562086" sldId="276"/>
            <ac:spMk id="30" creationId="{8D54D5E3-90D2-1D38-8F16-461B18B10DA6}"/>
          </ac:spMkLst>
        </pc:spChg>
        <pc:spChg chg="add mod">
          <ac:chgData name="xiaochen li" userId="50b582a8adf77086" providerId="LiveId" clId="{90643A79-357A-4F9E-87D3-5E7F11CBA3D7}" dt="2026-02-28T15:48:53.542" v="174" actId="1076"/>
          <ac:spMkLst>
            <pc:docMk/>
            <pc:sldMk cId="1774562086" sldId="276"/>
            <ac:spMk id="32" creationId="{DC9FC2C6-5AB5-E0D2-D5E4-30AD3D0E2F28}"/>
          </ac:spMkLst>
        </pc:spChg>
      </pc:sldChg>
      <pc:sldChg chg="del">
        <pc:chgData name="xiaochen li" userId="50b582a8adf77086" providerId="LiveId" clId="{90643A79-357A-4F9E-87D3-5E7F11CBA3D7}" dt="2026-02-28T15:27:21.665" v="41" actId="47"/>
        <pc:sldMkLst>
          <pc:docMk/>
          <pc:sldMk cId="569672285" sldId="277"/>
        </pc:sldMkLst>
      </pc:sldChg>
      <pc:sldChg chg="addSp delSp modSp add mod modNotesTx">
        <pc:chgData name="xiaochen li" userId="50b582a8adf77086" providerId="LiveId" clId="{90643A79-357A-4F9E-87D3-5E7F11CBA3D7}" dt="2026-02-28T15:55:30.326" v="257" actId="20577"/>
        <pc:sldMkLst>
          <pc:docMk/>
          <pc:sldMk cId="3220329123" sldId="277"/>
        </pc:sldMkLst>
        <pc:spChg chg="mod">
          <ac:chgData name="xiaochen li" userId="50b582a8adf77086" providerId="LiveId" clId="{90643A79-357A-4F9E-87D3-5E7F11CBA3D7}" dt="2026-02-28T15:51:43.645" v="215" actId="20577"/>
          <ac:spMkLst>
            <pc:docMk/>
            <pc:sldMk cId="3220329123" sldId="277"/>
            <ac:spMk id="2" creationId="{91858A2A-E1A5-B5A3-4943-42B9FE6CD459}"/>
          </ac:spMkLst>
        </pc:spChg>
        <pc:spChg chg="mod">
          <ac:chgData name="xiaochen li" userId="50b582a8adf77086" providerId="LiveId" clId="{90643A79-357A-4F9E-87D3-5E7F11CBA3D7}" dt="2026-02-28T15:53:14.417" v="231" actId="15"/>
          <ac:spMkLst>
            <pc:docMk/>
            <pc:sldMk cId="3220329123" sldId="277"/>
            <ac:spMk id="3" creationId="{A822053A-5946-A210-61A8-B2FF71A636C9}"/>
          </ac:spMkLst>
        </pc:spChg>
        <pc:picChg chg="add mod">
          <ac:chgData name="xiaochen li" userId="50b582a8adf77086" providerId="LiveId" clId="{90643A79-357A-4F9E-87D3-5E7F11CBA3D7}" dt="2026-02-28T15:54:07.894" v="235" actId="1076"/>
          <ac:picMkLst>
            <pc:docMk/>
            <pc:sldMk cId="3220329123" sldId="277"/>
            <ac:picMk id="6" creationId="{300803EC-4C8C-F419-8EA1-7BFBAEABE13E}"/>
          </ac:picMkLst>
        </pc:picChg>
      </pc:sldChg>
      <pc:sldChg chg="addSp delSp modSp add mod modNotesTx">
        <pc:chgData name="xiaochen li" userId="50b582a8adf77086" providerId="LiveId" clId="{90643A79-357A-4F9E-87D3-5E7F11CBA3D7}" dt="2026-02-28T15:55:27.570" v="256" actId="20577"/>
        <pc:sldMkLst>
          <pc:docMk/>
          <pc:sldMk cId="2155030978" sldId="278"/>
        </pc:sldMkLst>
        <pc:spChg chg="mod">
          <ac:chgData name="xiaochen li" userId="50b582a8adf77086" providerId="LiveId" clId="{90643A79-357A-4F9E-87D3-5E7F11CBA3D7}" dt="2026-02-28T15:54:49.810" v="250" actId="20577"/>
          <ac:spMkLst>
            <pc:docMk/>
            <pc:sldMk cId="2155030978" sldId="278"/>
            <ac:spMk id="3" creationId="{E49C518D-0826-6FBA-86C3-FD72D4EF729F}"/>
          </ac:spMkLst>
        </pc:spChg>
        <pc:picChg chg="add mod">
          <ac:chgData name="xiaochen li" userId="50b582a8adf77086" providerId="LiveId" clId="{90643A79-357A-4F9E-87D3-5E7F11CBA3D7}" dt="2026-02-28T15:55:17.273" v="255" actId="1076"/>
          <ac:picMkLst>
            <pc:docMk/>
            <pc:sldMk cId="2155030978" sldId="278"/>
            <ac:picMk id="7" creationId="{B1ED5F3F-E04B-8FBC-8540-671D6663EB78}"/>
          </ac:picMkLst>
        </pc:picChg>
      </pc:sldChg>
      <pc:sldChg chg="del">
        <pc:chgData name="xiaochen li" userId="50b582a8adf77086" providerId="LiveId" clId="{90643A79-357A-4F9E-87D3-5E7F11CBA3D7}" dt="2026-02-28T15:27:21.665" v="41" actId="47"/>
        <pc:sldMkLst>
          <pc:docMk/>
          <pc:sldMk cId="2168900903" sldId="278"/>
        </pc:sldMkLst>
      </pc:sldChg>
      <pc:sldChg chg="del">
        <pc:chgData name="xiaochen li" userId="50b582a8adf77086" providerId="LiveId" clId="{90643A79-357A-4F9E-87D3-5E7F11CBA3D7}" dt="2026-02-28T15:27:21.665" v="41" actId="47"/>
        <pc:sldMkLst>
          <pc:docMk/>
          <pc:sldMk cId="985482580" sldId="279"/>
        </pc:sldMkLst>
      </pc:sldChg>
      <pc:sldChg chg="addSp delSp modSp add mod">
        <pc:chgData name="xiaochen li" userId="50b582a8adf77086" providerId="LiveId" clId="{90643A79-357A-4F9E-87D3-5E7F11CBA3D7}" dt="2026-02-28T15:57:44.208" v="277" actId="20577"/>
        <pc:sldMkLst>
          <pc:docMk/>
          <pc:sldMk cId="1857997047" sldId="279"/>
        </pc:sldMkLst>
        <pc:spChg chg="mod">
          <ac:chgData name="xiaochen li" userId="50b582a8adf77086" providerId="LiveId" clId="{90643A79-357A-4F9E-87D3-5E7F11CBA3D7}" dt="2026-02-28T15:57:44.208" v="277" actId="20577"/>
          <ac:spMkLst>
            <pc:docMk/>
            <pc:sldMk cId="1857997047" sldId="279"/>
            <ac:spMk id="3" creationId="{4DCA2CDF-18D7-E25B-5B91-6096FB4381DB}"/>
          </ac:spMkLst>
        </pc:spChg>
        <pc:picChg chg="add mod">
          <ac:chgData name="xiaochen li" userId="50b582a8adf77086" providerId="LiveId" clId="{90643A79-357A-4F9E-87D3-5E7F11CBA3D7}" dt="2026-02-28T15:57:06.333" v="276" actId="1076"/>
          <ac:picMkLst>
            <pc:docMk/>
            <pc:sldMk cId="1857997047" sldId="279"/>
            <ac:picMk id="6" creationId="{810F5E0E-4544-93E0-B579-C2F43FE9FB35}"/>
          </ac:picMkLst>
        </pc:picChg>
      </pc:sldChg>
      <pc:sldChg chg="addSp delSp modSp add mod modNotesTx">
        <pc:chgData name="xiaochen li" userId="50b582a8adf77086" providerId="LiveId" clId="{90643A79-357A-4F9E-87D3-5E7F11CBA3D7}" dt="2026-03-02T00:37:28.714" v="1553" actId="20577"/>
        <pc:sldMkLst>
          <pc:docMk/>
          <pc:sldMk cId="1332276772" sldId="280"/>
        </pc:sldMkLst>
        <pc:spChg chg="mod">
          <ac:chgData name="xiaochen li" userId="50b582a8adf77086" providerId="LiveId" clId="{90643A79-357A-4F9E-87D3-5E7F11CBA3D7}" dt="2026-03-02T00:35:36.841" v="1549" actId="20577"/>
          <ac:spMkLst>
            <pc:docMk/>
            <pc:sldMk cId="1332276772" sldId="280"/>
            <ac:spMk id="3" creationId="{1E2660F9-3682-D8F3-CD66-D154A46EB4F2}"/>
          </ac:spMkLst>
        </pc:spChg>
        <pc:picChg chg="add mod">
          <ac:chgData name="xiaochen li" userId="50b582a8adf77086" providerId="LiveId" clId="{90643A79-357A-4F9E-87D3-5E7F11CBA3D7}" dt="2026-02-28T15:58:54.473" v="313" actId="1076"/>
          <ac:picMkLst>
            <pc:docMk/>
            <pc:sldMk cId="1332276772" sldId="280"/>
            <ac:picMk id="7" creationId="{9FF27FCC-4441-A4FA-D213-FD4D4C84B356}"/>
          </ac:picMkLst>
        </pc:picChg>
      </pc:sldChg>
      <pc:sldChg chg="del">
        <pc:chgData name="xiaochen li" userId="50b582a8adf77086" providerId="LiveId" clId="{90643A79-357A-4F9E-87D3-5E7F11CBA3D7}" dt="2026-02-28T15:27:21.665" v="41" actId="47"/>
        <pc:sldMkLst>
          <pc:docMk/>
          <pc:sldMk cId="2583427128" sldId="280"/>
        </pc:sldMkLst>
      </pc:sldChg>
      <pc:sldChg chg="addSp delSp modSp add mod modNotesTx">
        <pc:chgData name="xiaochen li" userId="50b582a8adf77086" providerId="LiveId" clId="{90643A79-357A-4F9E-87D3-5E7F11CBA3D7}" dt="2026-02-28T16:16:33.043" v="426" actId="207"/>
        <pc:sldMkLst>
          <pc:docMk/>
          <pc:sldMk cId="426285149" sldId="281"/>
        </pc:sldMkLst>
        <pc:spChg chg="mod">
          <ac:chgData name="xiaochen li" userId="50b582a8adf77086" providerId="LiveId" clId="{90643A79-357A-4F9E-87D3-5E7F11CBA3D7}" dt="2026-02-28T16:16:33.043" v="426" actId="207"/>
          <ac:spMkLst>
            <pc:docMk/>
            <pc:sldMk cId="426285149" sldId="281"/>
            <ac:spMk id="3" creationId="{14731D16-B478-1DC3-BC71-44EB1E914F0C}"/>
          </ac:spMkLst>
        </pc:spChg>
        <pc:picChg chg="add mod">
          <ac:chgData name="xiaochen li" userId="50b582a8adf77086" providerId="LiveId" clId="{90643A79-357A-4F9E-87D3-5E7F11CBA3D7}" dt="2026-02-28T16:12:42.887" v="421" actId="1076"/>
          <ac:picMkLst>
            <pc:docMk/>
            <pc:sldMk cId="426285149" sldId="281"/>
            <ac:picMk id="5" creationId="{98DDE831-AEFB-28A0-ED88-C480EDF1A471}"/>
          </ac:picMkLst>
        </pc:picChg>
      </pc:sldChg>
      <pc:sldChg chg="del">
        <pc:chgData name="xiaochen li" userId="50b582a8adf77086" providerId="LiveId" clId="{90643A79-357A-4F9E-87D3-5E7F11CBA3D7}" dt="2026-02-28T15:27:21.665" v="41" actId="47"/>
        <pc:sldMkLst>
          <pc:docMk/>
          <pc:sldMk cId="1310070664" sldId="281"/>
        </pc:sldMkLst>
      </pc:sldChg>
      <pc:sldChg chg="addSp delSp modSp add mod modNotesTx">
        <pc:chgData name="xiaochen li" userId="50b582a8adf77086" providerId="LiveId" clId="{90643A79-357A-4F9E-87D3-5E7F11CBA3D7}" dt="2026-03-02T00:25:48.936" v="1543" actId="20577"/>
        <pc:sldMkLst>
          <pc:docMk/>
          <pc:sldMk cId="4228551924" sldId="282"/>
        </pc:sldMkLst>
        <pc:spChg chg="mod">
          <ac:chgData name="xiaochen li" userId="50b582a8adf77086" providerId="LiveId" clId="{90643A79-357A-4F9E-87D3-5E7F11CBA3D7}" dt="2026-02-28T16:17:11.203" v="430" actId="20577"/>
          <ac:spMkLst>
            <pc:docMk/>
            <pc:sldMk cId="4228551924" sldId="282"/>
            <ac:spMk id="3" creationId="{9E5416F0-8FD9-3A79-0709-C834A1563986}"/>
          </ac:spMkLst>
        </pc:spChg>
        <pc:spChg chg="add mod">
          <ac:chgData name="xiaochen li" userId="50b582a8adf77086" providerId="LiveId" clId="{90643A79-357A-4F9E-87D3-5E7F11CBA3D7}" dt="2026-02-28T16:18:10.311" v="444" actId="1037"/>
          <ac:spMkLst>
            <pc:docMk/>
            <pc:sldMk cId="4228551924" sldId="282"/>
            <ac:spMk id="6" creationId="{0D48AC72-719D-B2CC-D549-3D1B114BBC10}"/>
          </ac:spMkLst>
        </pc:spChg>
        <pc:spChg chg="mod">
          <ac:chgData name="xiaochen li" userId="50b582a8adf77086" providerId="LiveId" clId="{90643A79-357A-4F9E-87D3-5E7F11CBA3D7}" dt="2026-02-28T16:18:10.311" v="444" actId="1037"/>
          <ac:spMkLst>
            <pc:docMk/>
            <pc:sldMk cId="4228551924" sldId="282"/>
            <ac:spMk id="7" creationId="{48E58987-7CD0-01C7-1856-A6012D27830E}"/>
          </ac:spMkLst>
        </pc:spChg>
        <pc:spChg chg="add mod">
          <ac:chgData name="xiaochen li" userId="50b582a8adf77086" providerId="LiveId" clId="{90643A79-357A-4F9E-87D3-5E7F11CBA3D7}" dt="2026-02-28T16:18:18.015" v="446" actId="1076"/>
          <ac:spMkLst>
            <pc:docMk/>
            <pc:sldMk cId="4228551924" sldId="282"/>
            <ac:spMk id="9" creationId="{AD1DA4CE-E034-018E-9D25-F84F8AA969A3}"/>
          </ac:spMkLst>
        </pc:spChg>
        <pc:spChg chg="add mod">
          <ac:chgData name="xiaochen li" userId="50b582a8adf77086" providerId="LiveId" clId="{90643A79-357A-4F9E-87D3-5E7F11CBA3D7}" dt="2026-02-28T16:17:37.767" v="431"/>
          <ac:spMkLst>
            <pc:docMk/>
            <pc:sldMk cId="4228551924" sldId="282"/>
            <ac:spMk id="10" creationId="{5A7707C6-CA73-E29F-9035-D193D9923DEF}"/>
          </ac:spMkLst>
        </pc:spChg>
        <pc:spChg chg="add mod">
          <ac:chgData name="xiaochen li" userId="50b582a8adf77086" providerId="LiveId" clId="{90643A79-357A-4F9E-87D3-5E7F11CBA3D7}" dt="2026-02-28T16:17:37.767" v="431"/>
          <ac:spMkLst>
            <pc:docMk/>
            <pc:sldMk cId="4228551924" sldId="282"/>
            <ac:spMk id="11" creationId="{32F45064-0F01-9D4E-AC5F-CF0426B47E0F}"/>
          </ac:spMkLst>
        </pc:spChg>
        <pc:spChg chg="add mod">
          <ac:chgData name="xiaochen li" userId="50b582a8adf77086" providerId="LiveId" clId="{90643A79-357A-4F9E-87D3-5E7F11CBA3D7}" dt="2026-02-28T16:17:37.767" v="431"/>
          <ac:spMkLst>
            <pc:docMk/>
            <pc:sldMk cId="4228551924" sldId="282"/>
            <ac:spMk id="12" creationId="{621B0C04-8AD9-8A57-11EE-5C9EAA41B1FC}"/>
          </ac:spMkLst>
        </pc:spChg>
        <pc:spChg chg="add mod">
          <ac:chgData name="xiaochen li" userId="50b582a8adf77086" providerId="LiveId" clId="{90643A79-357A-4F9E-87D3-5E7F11CBA3D7}" dt="2026-02-28T16:17:37.767" v="431"/>
          <ac:spMkLst>
            <pc:docMk/>
            <pc:sldMk cId="4228551924" sldId="282"/>
            <ac:spMk id="13" creationId="{866890E0-2E52-3FC3-5BA2-214EF9F999C7}"/>
          </ac:spMkLst>
        </pc:spChg>
        <pc:spChg chg="add mod">
          <ac:chgData name="xiaochen li" userId="50b582a8adf77086" providerId="LiveId" clId="{90643A79-357A-4F9E-87D3-5E7F11CBA3D7}" dt="2026-02-28T16:17:37.767" v="431"/>
          <ac:spMkLst>
            <pc:docMk/>
            <pc:sldMk cId="4228551924" sldId="282"/>
            <ac:spMk id="14" creationId="{AE695053-3ACC-47E9-C6A1-4EAA74FBBAF0}"/>
          </ac:spMkLst>
        </pc:spChg>
        <pc:spChg chg="add mod">
          <ac:chgData name="xiaochen li" userId="50b582a8adf77086" providerId="LiveId" clId="{90643A79-357A-4F9E-87D3-5E7F11CBA3D7}" dt="2026-02-28T16:17:37.767" v="431"/>
          <ac:spMkLst>
            <pc:docMk/>
            <pc:sldMk cId="4228551924" sldId="282"/>
            <ac:spMk id="17" creationId="{D7184129-0D7B-2F7F-DEA6-0B818ABF6909}"/>
          </ac:spMkLst>
        </pc:spChg>
        <pc:spChg chg="add mod">
          <ac:chgData name="xiaochen li" userId="50b582a8adf77086" providerId="LiveId" clId="{90643A79-357A-4F9E-87D3-5E7F11CBA3D7}" dt="2026-02-28T16:17:37.767" v="431"/>
          <ac:spMkLst>
            <pc:docMk/>
            <pc:sldMk cId="4228551924" sldId="282"/>
            <ac:spMk id="18" creationId="{6C4FCA64-04E8-8558-9311-1B0CC30F16F1}"/>
          </ac:spMkLst>
        </pc:spChg>
        <pc:spChg chg="add mod">
          <ac:chgData name="xiaochen li" userId="50b582a8adf77086" providerId="LiveId" clId="{90643A79-357A-4F9E-87D3-5E7F11CBA3D7}" dt="2026-02-28T16:18:55.461" v="453" actId="1076"/>
          <ac:spMkLst>
            <pc:docMk/>
            <pc:sldMk cId="4228551924" sldId="282"/>
            <ac:spMk id="20" creationId="{2CB8C39B-DDD4-2B87-A3FF-497B4B21F958}"/>
          </ac:spMkLst>
        </pc:spChg>
        <pc:spChg chg="add mod">
          <ac:chgData name="xiaochen li" userId="50b582a8adf77086" providerId="LiveId" clId="{90643A79-357A-4F9E-87D3-5E7F11CBA3D7}" dt="2026-02-28T16:19:19.051" v="461" actId="1076"/>
          <ac:spMkLst>
            <pc:docMk/>
            <pc:sldMk cId="4228551924" sldId="282"/>
            <ac:spMk id="22" creationId="{BDD1A173-AC2F-C6FA-6B19-A83FE5A68C16}"/>
          </ac:spMkLst>
        </pc:spChg>
      </pc:sldChg>
      <pc:sldChg chg="del">
        <pc:chgData name="xiaochen li" userId="50b582a8adf77086" providerId="LiveId" clId="{90643A79-357A-4F9E-87D3-5E7F11CBA3D7}" dt="2026-02-28T15:27:21.665" v="41" actId="47"/>
        <pc:sldMkLst>
          <pc:docMk/>
          <pc:sldMk cId="4270775670" sldId="282"/>
        </pc:sldMkLst>
      </pc:sldChg>
      <pc:sldChg chg="addSp delSp modSp add mod">
        <pc:chgData name="xiaochen li" userId="50b582a8adf77086" providerId="LiveId" clId="{90643A79-357A-4F9E-87D3-5E7F11CBA3D7}" dt="2026-03-02T00:28:35.417" v="1547" actId="14100"/>
        <pc:sldMkLst>
          <pc:docMk/>
          <pc:sldMk cId="1361813764" sldId="283"/>
        </pc:sldMkLst>
        <pc:spChg chg="add mod">
          <ac:chgData name="xiaochen li" userId="50b582a8adf77086" providerId="LiveId" clId="{90643A79-357A-4F9E-87D3-5E7F11CBA3D7}" dt="2026-02-28T16:21:51.952" v="480" actId="1076"/>
          <ac:spMkLst>
            <pc:docMk/>
            <pc:sldMk cId="1361813764" sldId="283"/>
            <ac:spMk id="19" creationId="{2EC39AA6-6752-92A0-4953-522D7F840A23}"/>
          </ac:spMkLst>
        </pc:spChg>
        <pc:spChg chg="add mod">
          <ac:chgData name="xiaochen li" userId="50b582a8adf77086" providerId="LiveId" clId="{90643A79-357A-4F9E-87D3-5E7F11CBA3D7}" dt="2026-03-02T00:28:27.455" v="1544" actId="14100"/>
          <ac:spMkLst>
            <pc:docMk/>
            <pc:sldMk cId="1361813764" sldId="283"/>
            <ac:spMk id="21" creationId="{95B2925A-298C-DF0F-90C4-D40B45A96DD8}"/>
          </ac:spMkLst>
        </pc:spChg>
        <pc:spChg chg="add mod">
          <ac:chgData name="xiaochen li" userId="50b582a8adf77086" providerId="LiveId" clId="{90643A79-357A-4F9E-87D3-5E7F11CBA3D7}" dt="2026-03-02T00:28:35.417" v="1547" actId="14100"/>
          <ac:spMkLst>
            <pc:docMk/>
            <pc:sldMk cId="1361813764" sldId="283"/>
            <ac:spMk id="23" creationId="{A42C54A3-BA6D-85F4-42C5-360014FBF3AA}"/>
          </ac:spMkLst>
        </pc:spChg>
        <pc:spChg chg="add mod">
          <ac:chgData name="xiaochen li" userId="50b582a8adf77086" providerId="LiveId" clId="{90643A79-357A-4F9E-87D3-5E7F11CBA3D7}" dt="2026-02-28T16:22:26.625" v="490" actId="1076"/>
          <ac:spMkLst>
            <pc:docMk/>
            <pc:sldMk cId="1361813764" sldId="283"/>
            <ac:spMk id="25" creationId="{55747695-CFBF-BB5C-7A11-2FD302FDCEA2}"/>
          </ac:spMkLst>
        </pc:spChg>
        <pc:picChg chg="add mod">
          <ac:chgData name="xiaochen li" userId="50b582a8adf77086" providerId="LiveId" clId="{90643A79-357A-4F9E-87D3-5E7F11CBA3D7}" dt="2026-02-28T16:20:08.293" v="466" actId="1076"/>
          <ac:picMkLst>
            <pc:docMk/>
            <pc:sldMk cId="1361813764" sldId="283"/>
            <ac:picMk id="5" creationId="{76108595-87EE-0F44-11EB-C8864FB72154}"/>
          </ac:picMkLst>
        </pc:picChg>
      </pc:sldChg>
      <pc:sldChg chg="del">
        <pc:chgData name="xiaochen li" userId="50b582a8adf77086" providerId="LiveId" clId="{90643A79-357A-4F9E-87D3-5E7F11CBA3D7}" dt="2026-02-28T15:27:21.665" v="41" actId="47"/>
        <pc:sldMkLst>
          <pc:docMk/>
          <pc:sldMk cId="3365616639" sldId="283"/>
        </pc:sldMkLst>
      </pc:sldChg>
      <pc:sldChg chg="addSp delSp modSp add mod">
        <pc:chgData name="xiaochen li" userId="50b582a8adf77086" providerId="LiveId" clId="{90643A79-357A-4F9E-87D3-5E7F11CBA3D7}" dt="2026-02-28T16:28:09.687" v="538" actId="207"/>
        <pc:sldMkLst>
          <pc:docMk/>
          <pc:sldMk cId="2629327773" sldId="284"/>
        </pc:sldMkLst>
        <pc:spChg chg="mod">
          <ac:chgData name="xiaochen li" userId="50b582a8adf77086" providerId="LiveId" clId="{90643A79-357A-4F9E-87D3-5E7F11CBA3D7}" dt="2026-02-28T16:24:05.950" v="503"/>
          <ac:spMkLst>
            <pc:docMk/>
            <pc:sldMk cId="2629327773" sldId="284"/>
            <ac:spMk id="3" creationId="{25EA4FD6-31CE-8CAF-FB42-4F7D59E6B0AD}"/>
          </ac:spMkLst>
        </pc:spChg>
        <pc:spChg chg="add mod">
          <ac:chgData name="xiaochen li" userId="50b582a8adf77086" providerId="LiveId" clId="{90643A79-357A-4F9E-87D3-5E7F11CBA3D7}" dt="2026-02-28T16:27:09.850" v="527" actId="1076"/>
          <ac:spMkLst>
            <pc:docMk/>
            <pc:sldMk cId="2629327773" sldId="284"/>
            <ac:spMk id="8" creationId="{67D1E9C7-EDC1-55FB-06C3-A99BF5A581FC}"/>
          </ac:spMkLst>
        </pc:spChg>
        <pc:spChg chg="add mod">
          <ac:chgData name="xiaochen li" userId="50b582a8adf77086" providerId="LiveId" clId="{90643A79-357A-4F9E-87D3-5E7F11CBA3D7}" dt="2026-02-28T16:28:09.687" v="538" actId="207"/>
          <ac:spMkLst>
            <pc:docMk/>
            <pc:sldMk cId="2629327773" sldId="284"/>
            <ac:spMk id="13" creationId="{F218D54F-66F7-989D-D5BC-094C1F5DC332}"/>
          </ac:spMkLst>
        </pc:spChg>
        <pc:picChg chg="add mod">
          <ac:chgData name="xiaochen li" userId="50b582a8adf77086" providerId="LiveId" clId="{90643A79-357A-4F9E-87D3-5E7F11CBA3D7}" dt="2026-02-28T16:26:40.722" v="508" actId="1076"/>
          <ac:picMkLst>
            <pc:docMk/>
            <pc:sldMk cId="2629327773" sldId="284"/>
            <ac:picMk id="6" creationId="{17E1E8D4-1730-847F-4DDD-93929C2A7E86}"/>
          </ac:picMkLst>
        </pc:picChg>
        <pc:cxnChg chg="add">
          <ac:chgData name="xiaochen li" userId="50b582a8adf77086" providerId="LiveId" clId="{90643A79-357A-4F9E-87D3-5E7F11CBA3D7}" dt="2026-02-28T16:27:16.163" v="528" actId="11529"/>
          <ac:cxnSpMkLst>
            <pc:docMk/>
            <pc:sldMk cId="2629327773" sldId="284"/>
            <ac:cxnSpMk id="10" creationId="{80D12BAB-1D4D-38E4-BF55-F1729E4FEF49}"/>
          </ac:cxnSpMkLst>
        </pc:cxnChg>
        <pc:cxnChg chg="add">
          <ac:chgData name="xiaochen li" userId="50b582a8adf77086" providerId="LiveId" clId="{90643A79-357A-4F9E-87D3-5E7F11CBA3D7}" dt="2026-02-28T16:27:22.693" v="529" actId="11529"/>
          <ac:cxnSpMkLst>
            <pc:docMk/>
            <pc:sldMk cId="2629327773" sldId="284"/>
            <ac:cxnSpMk id="12" creationId="{B4E5EA78-CFBD-D285-EC0F-6B50296C255A}"/>
          </ac:cxnSpMkLst>
        </pc:cxnChg>
        <pc:cxnChg chg="add mod">
          <ac:chgData name="xiaochen li" userId="50b582a8adf77086" providerId="LiveId" clId="{90643A79-357A-4F9E-87D3-5E7F11CBA3D7}" dt="2026-02-28T16:27:53.225" v="535" actId="13822"/>
          <ac:cxnSpMkLst>
            <pc:docMk/>
            <pc:sldMk cId="2629327773" sldId="284"/>
            <ac:cxnSpMk id="15" creationId="{9756F2D2-87AE-D469-14C9-95A114B914C4}"/>
          </ac:cxnSpMkLst>
        </pc:cxnChg>
        <pc:cxnChg chg="add mod">
          <ac:chgData name="xiaochen li" userId="50b582a8adf77086" providerId="LiveId" clId="{90643A79-357A-4F9E-87D3-5E7F11CBA3D7}" dt="2026-02-28T16:28:01.834" v="537" actId="13822"/>
          <ac:cxnSpMkLst>
            <pc:docMk/>
            <pc:sldMk cId="2629327773" sldId="284"/>
            <ac:cxnSpMk id="17" creationId="{F8FFD816-D871-72A7-085B-D3F10CC3CC06}"/>
          </ac:cxnSpMkLst>
        </pc:cxnChg>
      </pc:sldChg>
      <pc:sldChg chg="del">
        <pc:chgData name="xiaochen li" userId="50b582a8adf77086" providerId="LiveId" clId="{90643A79-357A-4F9E-87D3-5E7F11CBA3D7}" dt="2026-02-28T15:27:21.665" v="41" actId="47"/>
        <pc:sldMkLst>
          <pc:docMk/>
          <pc:sldMk cId="3754560030" sldId="284"/>
        </pc:sldMkLst>
      </pc:sldChg>
      <pc:sldChg chg="addSp delSp modSp add mod">
        <pc:chgData name="xiaochen li" userId="50b582a8adf77086" providerId="LiveId" clId="{90643A79-357A-4F9E-87D3-5E7F11CBA3D7}" dt="2026-02-28T16:32:22.819" v="578" actId="13822"/>
        <pc:sldMkLst>
          <pc:docMk/>
          <pc:sldMk cId="3445318265" sldId="285"/>
        </pc:sldMkLst>
        <pc:spChg chg="mod">
          <ac:chgData name="xiaochen li" userId="50b582a8adf77086" providerId="LiveId" clId="{90643A79-357A-4F9E-87D3-5E7F11CBA3D7}" dt="2026-02-28T16:29:21.637" v="541"/>
          <ac:spMkLst>
            <pc:docMk/>
            <pc:sldMk cId="3445318265" sldId="285"/>
            <ac:spMk id="3" creationId="{32B159DC-83D2-A5B9-09D2-A3B690031338}"/>
          </ac:spMkLst>
        </pc:spChg>
        <pc:spChg chg="mod">
          <ac:chgData name="xiaochen li" userId="50b582a8adf77086" providerId="LiveId" clId="{90643A79-357A-4F9E-87D3-5E7F11CBA3D7}" dt="2026-02-28T16:31:57.449" v="573" actId="1076"/>
          <ac:spMkLst>
            <pc:docMk/>
            <pc:sldMk cId="3445318265" sldId="285"/>
            <ac:spMk id="4" creationId="{93F92149-AABC-FBB2-4B73-10BE7BD3C695}"/>
          </ac:spMkLst>
        </pc:spChg>
        <pc:spChg chg="add mod">
          <ac:chgData name="xiaochen li" userId="50b582a8adf77086" providerId="LiveId" clId="{90643A79-357A-4F9E-87D3-5E7F11CBA3D7}" dt="2026-02-28T16:31:51.290" v="570" actId="1076"/>
          <ac:spMkLst>
            <pc:docMk/>
            <pc:sldMk cId="3445318265" sldId="285"/>
            <ac:spMk id="7" creationId="{F1131E25-F712-788E-8A72-023B49F93D5B}"/>
          </ac:spMkLst>
        </pc:spChg>
        <pc:spChg chg="mod">
          <ac:chgData name="xiaochen li" userId="50b582a8adf77086" providerId="LiveId" clId="{90643A79-357A-4F9E-87D3-5E7F11CBA3D7}" dt="2026-02-28T16:31:44.808" v="569" actId="1076"/>
          <ac:spMkLst>
            <pc:docMk/>
            <pc:sldMk cId="3445318265" sldId="285"/>
            <ac:spMk id="8" creationId="{6534BE00-2761-C63D-2A57-F6CDE42D1693}"/>
          </ac:spMkLst>
        </pc:spChg>
        <pc:spChg chg="mod">
          <ac:chgData name="xiaochen li" userId="50b582a8adf77086" providerId="LiveId" clId="{90643A79-357A-4F9E-87D3-5E7F11CBA3D7}" dt="2026-02-28T16:32:06.773" v="574" actId="1076"/>
          <ac:spMkLst>
            <pc:docMk/>
            <pc:sldMk cId="3445318265" sldId="285"/>
            <ac:spMk id="13" creationId="{479846E5-683A-43ED-A853-4936B1CAC58B}"/>
          </ac:spMkLst>
        </pc:spChg>
        <pc:picChg chg="add mod">
          <ac:chgData name="xiaochen li" userId="50b582a8adf77086" providerId="LiveId" clId="{90643A79-357A-4F9E-87D3-5E7F11CBA3D7}" dt="2026-02-28T16:29:46.178" v="550" actId="1076"/>
          <ac:picMkLst>
            <pc:docMk/>
            <pc:sldMk cId="3445318265" sldId="285"/>
            <ac:picMk id="5" creationId="{2E7A2421-3669-EAFE-85B1-2308C02F1BC9}"/>
          </ac:picMkLst>
        </pc:picChg>
        <pc:cxnChg chg="add mod">
          <ac:chgData name="xiaochen li" userId="50b582a8adf77086" providerId="LiveId" clId="{90643A79-357A-4F9E-87D3-5E7F11CBA3D7}" dt="2026-02-28T16:31:54.967" v="571" actId="14100"/>
          <ac:cxnSpMkLst>
            <pc:docMk/>
            <pc:sldMk cId="3445318265" sldId="285"/>
            <ac:cxnSpMk id="11" creationId="{1B2A72C9-E054-FB57-C604-A67026FE958D}"/>
          </ac:cxnSpMkLst>
        </pc:cxnChg>
        <pc:cxnChg chg="add mod">
          <ac:chgData name="xiaochen li" userId="50b582a8adf77086" providerId="LiveId" clId="{90643A79-357A-4F9E-87D3-5E7F11CBA3D7}" dt="2026-02-28T16:32:14.305" v="576" actId="13822"/>
          <ac:cxnSpMkLst>
            <pc:docMk/>
            <pc:sldMk cId="3445318265" sldId="285"/>
            <ac:cxnSpMk id="18" creationId="{E35FC0F5-C098-051F-7F9C-A45BEB839246}"/>
          </ac:cxnSpMkLst>
        </pc:cxnChg>
        <pc:cxnChg chg="add mod">
          <ac:chgData name="xiaochen li" userId="50b582a8adf77086" providerId="LiveId" clId="{90643A79-357A-4F9E-87D3-5E7F11CBA3D7}" dt="2026-02-28T16:32:22.819" v="578" actId="13822"/>
          <ac:cxnSpMkLst>
            <pc:docMk/>
            <pc:sldMk cId="3445318265" sldId="285"/>
            <ac:cxnSpMk id="20" creationId="{494ACD84-95D7-7A08-677F-03829BC29DFC}"/>
          </ac:cxnSpMkLst>
        </pc:cxnChg>
      </pc:sldChg>
      <pc:sldChg chg="del">
        <pc:chgData name="xiaochen li" userId="50b582a8adf77086" providerId="LiveId" clId="{90643A79-357A-4F9E-87D3-5E7F11CBA3D7}" dt="2026-02-28T15:27:21.665" v="41" actId="47"/>
        <pc:sldMkLst>
          <pc:docMk/>
          <pc:sldMk cId="3862877311" sldId="285"/>
        </pc:sldMkLst>
      </pc:sldChg>
      <pc:sldChg chg="addSp delSp modSp add mod ord">
        <pc:chgData name="xiaochen li" userId="50b582a8adf77086" providerId="LiveId" clId="{90643A79-357A-4F9E-87D3-5E7F11CBA3D7}" dt="2026-02-28T16:36:32.175" v="597" actId="1076"/>
        <pc:sldMkLst>
          <pc:docMk/>
          <pc:sldMk cId="239043416" sldId="286"/>
        </pc:sldMkLst>
        <pc:spChg chg="mod">
          <ac:chgData name="xiaochen li" userId="50b582a8adf77086" providerId="LiveId" clId="{90643A79-357A-4F9E-87D3-5E7F11CBA3D7}" dt="2026-02-28T16:35:10.134" v="589"/>
          <ac:spMkLst>
            <pc:docMk/>
            <pc:sldMk cId="239043416" sldId="286"/>
            <ac:spMk id="2" creationId="{2C2D7F33-74E7-A19A-1BD3-E4BD305F400A}"/>
          </ac:spMkLst>
        </pc:spChg>
        <pc:spChg chg="mod">
          <ac:chgData name="xiaochen li" userId="50b582a8adf77086" providerId="LiveId" clId="{90643A79-357A-4F9E-87D3-5E7F11CBA3D7}" dt="2026-02-28T16:36:00.815" v="594" actId="20577"/>
          <ac:spMkLst>
            <pc:docMk/>
            <pc:sldMk cId="239043416" sldId="286"/>
            <ac:spMk id="3" creationId="{2D26AFEF-8CAF-E622-9E7D-407953844E45}"/>
          </ac:spMkLst>
        </pc:spChg>
        <pc:picChg chg="add mod">
          <ac:chgData name="xiaochen li" userId="50b582a8adf77086" providerId="LiveId" clId="{90643A79-357A-4F9E-87D3-5E7F11CBA3D7}" dt="2026-02-28T16:36:32.175" v="597" actId="1076"/>
          <ac:picMkLst>
            <pc:docMk/>
            <pc:sldMk cId="239043416" sldId="286"/>
            <ac:picMk id="6" creationId="{172EB11F-8E1C-6294-1F44-F72F33A7A091}"/>
          </ac:picMkLst>
        </pc:picChg>
      </pc:sldChg>
      <pc:sldChg chg="del">
        <pc:chgData name="xiaochen li" userId="50b582a8adf77086" providerId="LiveId" clId="{90643A79-357A-4F9E-87D3-5E7F11CBA3D7}" dt="2026-02-28T15:27:21.665" v="41" actId="47"/>
        <pc:sldMkLst>
          <pc:docMk/>
          <pc:sldMk cId="3807700019" sldId="286"/>
        </pc:sldMkLst>
      </pc:sldChg>
      <pc:sldChg chg="addSp delSp modSp add mod">
        <pc:chgData name="xiaochen li" userId="50b582a8adf77086" providerId="LiveId" clId="{90643A79-357A-4F9E-87D3-5E7F11CBA3D7}" dt="2026-02-28T16:38:04.548" v="604" actId="1076"/>
        <pc:sldMkLst>
          <pc:docMk/>
          <pc:sldMk cId="309347786" sldId="287"/>
        </pc:sldMkLst>
        <pc:picChg chg="add mod">
          <ac:chgData name="xiaochen li" userId="50b582a8adf77086" providerId="LiveId" clId="{90643A79-357A-4F9E-87D3-5E7F11CBA3D7}" dt="2026-02-28T16:38:04.548" v="604" actId="1076"/>
          <ac:picMkLst>
            <pc:docMk/>
            <pc:sldMk cId="309347786" sldId="287"/>
            <ac:picMk id="7" creationId="{2E3D4E1A-13E2-6063-820B-8E1A54185423}"/>
          </ac:picMkLst>
        </pc:picChg>
      </pc:sldChg>
      <pc:sldChg chg="del">
        <pc:chgData name="xiaochen li" userId="50b582a8adf77086" providerId="LiveId" clId="{90643A79-357A-4F9E-87D3-5E7F11CBA3D7}" dt="2026-02-28T15:27:21.665" v="41" actId="47"/>
        <pc:sldMkLst>
          <pc:docMk/>
          <pc:sldMk cId="3560906524" sldId="287"/>
        </pc:sldMkLst>
      </pc:sldChg>
      <pc:sldChg chg="del">
        <pc:chgData name="xiaochen li" userId="50b582a8adf77086" providerId="LiveId" clId="{90643A79-357A-4F9E-87D3-5E7F11CBA3D7}" dt="2026-02-28T15:27:21.665" v="41" actId="47"/>
        <pc:sldMkLst>
          <pc:docMk/>
          <pc:sldMk cId="1207345695" sldId="288"/>
        </pc:sldMkLst>
      </pc:sldChg>
      <pc:sldChg chg="addSp delSp modSp add mod">
        <pc:chgData name="xiaochen li" userId="50b582a8adf77086" providerId="LiveId" clId="{90643A79-357A-4F9E-87D3-5E7F11CBA3D7}" dt="2026-02-28T16:41:32.792" v="626" actId="1076"/>
        <pc:sldMkLst>
          <pc:docMk/>
          <pc:sldMk cId="1411425021" sldId="288"/>
        </pc:sldMkLst>
        <pc:spChg chg="mod">
          <ac:chgData name="xiaochen li" userId="50b582a8adf77086" providerId="LiveId" clId="{90643A79-357A-4F9E-87D3-5E7F11CBA3D7}" dt="2026-02-28T16:38:52.606" v="611"/>
          <ac:spMkLst>
            <pc:docMk/>
            <pc:sldMk cId="1411425021" sldId="288"/>
            <ac:spMk id="2" creationId="{CFF391E0-4212-4538-D366-D0FA8B880C58}"/>
          </ac:spMkLst>
        </pc:spChg>
        <pc:spChg chg="mod">
          <ac:chgData name="xiaochen li" userId="50b582a8adf77086" providerId="LiveId" clId="{90643A79-357A-4F9E-87D3-5E7F11CBA3D7}" dt="2026-02-28T16:39:04.253" v="618" actId="27636"/>
          <ac:spMkLst>
            <pc:docMk/>
            <pc:sldMk cId="1411425021" sldId="288"/>
            <ac:spMk id="3" creationId="{62B29713-9EA0-0FB2-CBA3-FDEE5C318C27}"/>
          </ac:spMkLst>
        </pc:spChg>
        <pc:picChg chg="add mod">
          <ac:chgData name="xiaochen li" userId="50b582a8adf77086" providerId="LiveId" clId="{90643A79-357A-4F9E-87D3-5E7F11CBA3D7}" dt="2026-02-28T16:41:32.792" v="626" actId="1076"/>
          <ac:picMkLst>
            <pc:docMk/>
            <pc:sldMk cId="1411425021" sldId="288"/>
            <ac:picMk id="6" creationId="{67659EFA-035D-461C-428B-7711AC53A8FC}"/>
          </ac:picMkLst>
        </pc:picChg>
      </pc:sldChg>
      <pc:sldChg chg="del">
        <pc:chgData name="xiaochen li" userId="50b582a8adf77086" providerId="LiveId" clId="{90643A79-357A-4F9E-87D3-5E7F11CBA3D7}" dt="2026-02-28T15:27:21.665" v="41" actId="47"/>
        <pc:sldMkLst>
          <pc:docMk/>
          <pc:sldMk cId="2605441275" sldId="289"/>
        </pc:sldMkLst>
      </pc:sldChg>
      <pc:sldChg chg="addSp delSp modSp add mod">
        <pc:chgData name="xiaochen li" userId="50b582a8adf77086" providerId="LiveId" clId="{90643A79-357A-4F9E-87D3-5E7F11CBA3D7}" dt="2026-02-28T16:43:05.359" v="631" actId="1076"/>
        <pc:sldMkLst>
          <pc:docMk/>
          <pc:sldMk cId="3543513778" sldId="289"/>
        </pc:sldMkLst>
        <pc:picChg chg="add mod">
          <ac:chgData name="xiaochen li" userId="50b582a8adf77086" providerId="LiveId" clId="{90643A79-357A-4F9E-87D3-5E7F11CBA3D7}" dt="2026-02-28T16:43:05.359" v="631" actId="1076"/>
          <ac:picMkLst>
            <pc:docMk/>
            <pc:sldMk cId="3543513778" sldId="289"/>
            <ac:picMk id="7" creationId="{59C68D17-E19A-5CBF-F860-34A9B4AF6573}"/>
          </ac:picMkLst>
        </pc:picChg>
      </pc:sldChg>
      <pc:sldChg chg="del">
        <pc:chgData name="xiaochen li" userId="50b582a8adf77086" providerId="LiveId" clId="{90643A79-357A-4F9E-87D3-5E7F11CBA3D7}" dt="2026-02-28T15:27:21.665" v="41" actId="47"/>
        <pc:sldMkLst>
          <pc:docMk/>
          <pc:sldMk cId="2547338066" sldId="290"/>
        </pc:sldMkLst>
      </pc:sldChg>
      <pc:sldChg chg="delSp modSp add mod modNotesTx">
        <pc:chgData name="xiaochen li" userId="50b582a8adf77086" providerId="LiveId" clId="{90643A79-357A-4F9E-87D3-5E7F11CBA3D7}" dt="2026-02-28T16:53:09.678" v="675" actId="27636"/>
        <pc:sldMkLst>
          <pc:docMk/>
          <pc:sldMk cId="3620625235" sldId="290"/>
        </pc:sldMkLst>
        <pc:spChg chg="mod">
          <ac:chgData name="xiaochen li" userId="50b582a8adf77086" providerId="LiveId" clId="{90643A79-357A-4F9E-87D3-5E7F11CBA3D7}" dt="2026-02-28T16:53:09.678" v="675" actId="27636"/>
          <ac:spMkLst>
            <pc:docMk/>
            <pc:sldMk cId="3620625235" sldId="290"/>
            <ac:spMk id="3" creationId="{582D977A-5E34-4597-E476-6227B6EBB524}"/>
          </ac:spMkLst>
        </pc:spChg>
      </pc:sldChg>
      <pc:sldChg chg="addSp delSp modSp add mod">
        <pc:chgData name="xiaochen li" userId="50b582a8adf77086" providerId="LiveId" clId="{90643A79-357A-4F9E-87D3-5E7F11CBA3D7}" dt="2026-02-28T16:54:05.838" v="684"/>
        <pc:sldMkLst>
          <pc:docMk/>
          <pc:sldMk cId="2391935298" sldId="291"/>
        </pc:sldMkLst>
        <pc:graphicFrameChg chg="add mod">
          <ac:chgData name="xiaochen li" userId="50b582a8adf77086" providerId="LiveId" clId="{90643A79-357A-4F9E-87D3-5E7F11CBA3D7}" dt="2026-02-28T16:54:05.838" v="684"/>
          <ac:graphicFrameMkLst>
            <pc:docMk/>
            <pc:sldMk cId="2391935298" sldId="291"/>
            <ac:graphicFrameMk id="5" creationId="{C9D468F8-B272-5B3D-5FCC-0F1B2BBC15EC}"/>
          </ac:graphicFrameMkLst>
        </pc:graphicFrameChg>
      </pc:sldChg>
      <pc:sldChg chg="addSp delSp modSp add mod">
        <pc:chgData name="xiaochen li" userId="50b582a8adf77086" providerId="LiveId" clId="{90643A79-357A-4F9E-87D3-5E7F11CBA3D7}" dt="2026-02-28T19:37:35.730" v="846" actId="20577"/>
        <pc:sldMkLst>
          <pc:docMk/>
          <pc:sldMk cId="3204941560" sldId="292"/>
        </pc:sldMkLst>
        <pc:spChg chg="mod">
          <ac:chgData name="xiaochen li" userId="50b582a8adf77086" providerId="LiveId" clId="{90643A79-357A-4F9E-87D3-5E7F11CBA3D7}" dt="2026-02-28T19:33:23.717" v="741" actId="20577"/>
          <ac:spMkLst>
            <pc:docMk/>
            <pc:sldMk cId="3204941560" sldId="292"/>
            <ac:spMk id="2" creationId="{6A6FF673-24B9-A5E6-C439-DC05B408A733}"/>
          </ac:spMkLst>
        </pc:spChg>
        <pc:spChg chg="mod">
          <ac:chgData name="xiaochen li" userId="50b582a8adf77086" providerId="LiveId" clId="{90643A79-357A-4F9E-87D3-5E7F11CBA3D7}" dt="2026-02-28T19:37:35.730" v="846" actId="20577"/>
          <ac:spMkLst>
            <pc:docMk/>
            <pc:sldMk cId="3204941560" sldId="292"/>
            <ac:spMk id="3" creationId="{8D3E510D-FDEB-96A6-49BE-E84B6BB0435A}"/>
          </ac:spMkLst>
        </pc:spChg>
        <pc:picChg chg="add mod">
          <ac:chgData name="xiaochen li" userId="50b582a8adf77086" providerId="LiveId" clId="{90643A79-357A-4F9E-87D3-5E7F11CBA3D7}" dt="2026-02-28T19:33:47.267" v="744" actId="1076"/>
          <ac:picMkLst>
            <pc:docMk/>
            <pc:sldMk cId="3204941560" sldId="292"/>
            <ac:picMk id="6" creationId="{3AA5CF78-F469-1B6B-50EB-FD49E7B44604}"/>
          </ac:picMkLst>
        </pc:picChg>
      </pc:sldChg>
      <pc:sldChg chg="addSp modSp add mod">
        <pc:chgData name="xiaochen li" userId="50b582a8adf77086" providerId="LiveId" clId="{90643A79-357A-4F9E-87D3-5E7F11CBA3D7}" dt="2026-02-28T19:52:24.453" v="1031" actId="1076"/>
        <pc:sldMkLst>
          <pc:docMk/>
          <pc:sldMk cId="2529966272" sldId="293"/>
        </pc:sldMkLst>
        <pc:spChg chg="mod">
          <ac:chgData name="xiaochen li" userId="50b582a8adf77086" providerId="LiveId" clId="{90643A79-357A-4F9E-87D3-5E7F11CBA3D7}" dt="2026-02-28T19:52:21.631" v="1030" actId="14100"/>
          <ac:spMkLst>
            <pc:docMk/>
            <pc:sldMk cId="2529966272" sldId="293"/>
            <ac:spMk id="3" creationId="{52B5C4D0-1626-E1B7-4242-2296DD2DC13A}"/>
          </ac:spMkLst>
        </pc:spChg>
        <pc:picChg chg="mod">
          <ac:chgData name="xiaochen li" userId="50b582a8adf77086" providerId="LiveId" clId="{90643A79-357A-4F9E-87D3-5E7F11CBA3D7}" dt="2026-02-28T19:52:24.453" v="1031" actId="1076"/>
          <ac:picMkLst>
            <pc:docMk/>
            <pc:sldMk cId="2529966272" sldId="293"/>
            <ac:picMk id="6" creationId="{01337BEC-5572-5264-2670-DE348A0A39D3}"/>
          </ac:picMkLst>
        </pc:picChg>
        <pc:picChg chg="add mod">
          <ac:chgData name="xiaochen li" userId="50b582a8adf77086" providerId="LiveId" clId="{90643A79-357A-4F9E-87D3-5E7F11CBA3D7}" dt="2026-02-28T19:49:08.343" v="960" actId="1076"/>
          <ac:picMkLst>
            <pc:docMk/>
            <pc:sldMk cId="2529966272" sldId="293"/>
            <ac:picMk id="7" creationId="{945161D6-ABDE-8221-E15D-D2D4EF076C67}"/>
          </ac:picMkLst>
        </pc:picChg>
      </pc:sldChg>
      <pc:sldChg chg="addSp delSp modSp add mod">
        <pc:chgData name="xiaochen li" userId="50b582a8adf77086" providerId="LiveId" clId="{90643A79-357A-4F9E-87D3-5E7F11CBA3D7}" dt="2026-02-28T19:52:02.608" v="1028" actId="1076"/>
        <pc:sldMkLst>
          <pc:docMk/>
          <pc:sldMk cId="702303357" sldId="294"/>
        </pc:sldMkLst>
        <pc:spChg chg="mod">
          <ac:chgData name="xiaochen li" userId="50b582a8adf77086" providerId="LiveId" clId="{90643A79-357A-4F9E-87D3-5E7F11CBA3D7}" dt="2026-02-28T19:51:49.285" v="1027" actId="20577"/>
          <ac:spMkLst>
            <pc:docMk/>
            <pc:sldMk cId="702303357" sldId="294"/>
            <ac:spMk id="3" creationId="{0D47AEDC-4278-200F-7C5A-AD205F2ACC56}"/>
          </ac:spMkLst>
        </pc:spChg>
        <pc:picChg chg="mod">
          <ac:chgData name="xiaochen li" userId="50b582a8adf77086" providerId="LiveId" clId="{90643A79-357A-4F9E-87D3-5E7F11CBA3D7}" dt="2026-02-28T19:52:02.608" v="1028" actId="1076"/>
          <ac:picMkLst>
            <pc:docMk/>
            <pc:sldMk cId="702303357" sldId="294"/>
            <ac:picMk id="6" creationId="{43C29C17-2A68-3691-7A9B-132B6E99F190}"/>
          </ac:picMkLst>
        </pc:picChg>
        <pc:picChg chg="add mod">
          <ac:chgData name="xiaochen li" userId="50b582a8adf77086" providerId="LiveId" clId="{90643A79-357A-4F9E-87D3-5E7F11CBA3D7}" dt="2026-02-28T19:51:32.479" v="1025" actId="1076"/>
          <ac:picMkLst>
            <pc:docMk/>
            <pc:sldMk cId="702303357" sldId="294"/>
            <ac:picMk id="14" creationId="{7B73B095-8EF3-519B-EF3E-86CD5303CCDB}"/>
          </ac:picMkLst>
        </pc:picChg>
      </pc:sldChg>
      <pc:sldChg chg="modSp add mod">
        <pc:chgData name="xiaochen li" userId="50b582a8adf77086" providerId="LiveId" clId="{90643A79-357A-4F9E-87D3-5E7F11CBA3D7}" dt="2026-02-28T19:50:12.166" v="986" actId="1076"/>
        <pc:sldMkLst>
          <pc:docMk/>
          <pc:sldMk cId="2572821709" sldId="295"/>
        </pc:sldMkLst>
        <pc:picChg chg="mod">
          <ac:chgData name="xiaochen li" userId="50b582a8adf77086" providerId="LiveId" clId="{90643A79-357A-4F9E-87D3-5E7F11CBA3D7}" dt="2026-02-28T19:50:12.166" v="986" actId="1076"/>
          <ac:picMkLst>
            <pc:docMk/>
            <pc:sldMk cId="2572821709" sldId="295"/>
            <ac:picMk id="6" creationId="{4EFC9E5E-A81E-78CA-D73A-41790A72B39C}"/>
          </ac:picMkLst>
        </pc:picChg>
      </pc:sldChg>
      <pc:sldChg chg="addSp delSp modSp add mod modNotesTx">
        <pc:chgData name="xiaochen li" userId="50b582a8adf77086" providerId="LiveId" clId="{90643A79-357A-4F9E-87D3-5E7F11CBA3D7}" dt="2026-03-02T01:06:39.297" v="1582" actId="20577"/>
        <pc:sldMkLst>
          <pc:docMk/>
          <pc:sldMk cId="439529151" sldId="296"/>
        </pc:sldMkLst>
        <pc:spChg chg="mod">
          <ac:chgData name="xiaochen li" userId="50b582a8adf77086" providerId="LiveId" clId="{90643A79-357A-4F9E-87D3-5E7F11CBA3D7}" dt="2026-02-28T20:14:27.434" v="1323" actId="207"/>
          <ac:spMkLst>
            <pc:docMk/>
            <pc:sldMk cId="439529151" sldId="296"/>
            <ac:spMk id="3" creationId="{774A38C1-9313-0014-9DCD-B8458E231377}"/>
          </ac:spMkLst>
        </pc:spChg>
      </pc:sldChg>
      <pc:sldChg chg="addSp delSp modSp add mod">
        <pc:chgData name="xiaochen li" userId="50b582a8adf77086" providerId="LiveId" clId="{90643A79-357A-4F9E-87D3-5E7F11CBA3D7}" dt="2026-02-28T20:02:17.110" v="1178" actId="113"/>
        <pc:sldMkLst>
          <pc:docMk/>
          <pc:sldMk cId="3426055124" sldId="297"/>
        </pc:sldMkLst>
        <pc:spChg chg="mod">
          <ac:chgData name="xiaochen li" userId="50b582a8adf77086" providerId="LiveId" clId="{90643A79-357A-4F9E-87D3-5E7F11CBA3D7}" dt="2026-02-28T20:02:17.110" v="1178" actId="113"/>
          <ac:spMkLst>
            <pc:docMk/>
            <pc:sldMk cId="3426055124" sldId="297"/>
            <ac:spMk id="3" creationId="{1D2AAE47-EA9C-49C6-A654-982222E15237}"/>
          </ac:spMkLst>
        </pc:spChg>
        <pc:picChg chg="add mod">
          <ac:chgData name="xiaochen li" userId="50b582a8adf77086" providerId="LiveId" clId="{90643A79-357A-4F9E-87D3-5E7F11CBA3D7}" dt="2026-02-28T19:57:14.336" v="1090" actId="1076"/>
          <ac:picMkLst>
            <pc:docMk/>
            <pc:sldMk cId="3426055124" sldId="297"/>
            <ac:picMk id="6" creationId="{5999C3C1-6AAB-C811-22D5-D3FCDBB667E2}"/>
          </ac:picMkLst>
        </pc:picChg>
        <pc:picChg chg="add mod">
          <ac:chgData name="xiaochen li" userId="50b582a8adf77086" providerId="LiveId" clId="{90643A79-357A-4F9E-87D3-5E7F11CBA3D7}" dt="2026-02-28T19:57:16.888" v="1091" actId="1076"/>
          <ac:picMkLst>
            <pc:docMk/>
            <pc:sldMk cId="3426055124" sldId="297"/>
            <ac:picMk id="9" creationId="{D4E31C40-57F8-D0B7-3F08-DD64EABD8CE7}"/>
          </ac:picMkLst>
        </pc:picChg>
        <pc:picChg chg="add mod">
          <ac:chgData name="xiaochen li" userId="50b582a8adf77086" providerId="LiveId" clId="{90643A79-357A-4F9E-87D3-5E7F11CBA3D7}" dt="2026-02-28T19:57:18.029" v="1092" actId="1076"/>
          <ac:picMkLst>
            <pc:docMk/>
            <pc:sldMk cId="3426055124" sldId="297"/>
            <ac:picMk id="11" creationId="{BF4C3EDE-9A19-2752-F466-6D41E4D2873D}"/>
          </ac:picMkLst>
        </pc:picChg>
        <pc:picChg chg="add mod">
          <ac:chgData name="xiaochen li" userId="50b582a8adf77086" providerId="LiveId" clId="{90643A79-357A-4F9E-87D3-5E7F11CBA3D7}" dt="2026-02-28T19:57:19.761" v="1093" actId="1076"/>
          <ac:picMkLst>
            <pc:docMk/>
            <pc:sldMk cId="3426055124" sldId="297"/>
            <ac:picMk id="13" creationId="{19EA131A-1513-C173-ED0A-9305C3207DE4}"/>
          </ac:picMkLst>
        </pc:picChg>
        <pc:picChg chg="add mod">
          <ac:chgData name="xiaochen li" userId="50b582a8adf77086" providerId="LiveId" clId="{90643A79-357A-4F9E-87D3-5E7F11CBA3D7}" dt="2026-02-28T19:57:22.429" v="1094" actId="1076"/>
          <ac:picMkLst>
            <pc:docMk/>
            <pc:sldMk cId="3426055124" sldId="297"/>
            <ac:picMk id="15" creationId="{07B4542A-DE10-4DAD-C74D-4D3CD6976C7E}"/>
          </ac:picMkLst>
        </pc:picChg>
        <pc:picChg chg="add mod ord">
          <ac:chgData name="xiaochen li" userId="50b582a8adf77086" providerId="LiveId" clId="{90643A79-357A-4F9E-87D3-5E7F11CBA3D7}" dt="2026-02-28T19:57:38.633" v="1097" actId="167"/>
          <ac:picMkLst>
            <pc:docMk/>
            <pc:sldMk cId="3426055124" sldId="297"/>
            <ac:picMk id="17" creationId="{733DFDFA-3361-BF15-02DA-4E1EFA0C1E91}"/>
          </ac:picMkLst>
        </pc:picChg>
      </pc:sldChg>
      <pc:sldChg chg="addSp delSp modSp add mod">
        <pc:chgData name="xiaochen li" userId="50b582a8adf77086" providerId="LiveId" clId="{90643A79-357A-4F9E-87D3-5E7F11CBA3D7}" dt="2026-03-02T01:28:27.531" v="1593" actId="732"/>
        <pc:sldMkLst>
          <pc:docMk/>
          <pc:sldMk cId="1529838782" sldId="298"/>
        </pc:sldMkLst>
        <pc:spChg chg="mod">
          <ac:chgData name="xiaochen li" userId="50b582a8adf77086" providerId="LiveId" clId="{90643A79-357A-4F9E-87D3-5E7F11CBA3D7}" dt="2026-02-28T20:02:11.304" v="1177" actId="20577"/>
          <ac:spMkLst>
            <pc:docMk/>
            <pc:sldMk cId="1529838782" sldId="298"/>
            <ac:spMk id="3" creationId="{6BBFF732-E6F9-4E60-7F03-11E038DE52D8}"/>
          </ac:spMkLst>
        </pc:spChg>
        <pc:picChg chg="add mod">
          <ac:chgData name="xiaochen li" userId="50b582a8adf77086" providerId="LiveId" clId="{90643A79-357A-4F9E-87D3-5E7F11CBA3D7}" dt="2026-02-28T19:59:00.265" v="1122" actId="1076"/>
          <ac:picMkLst>
            <pc:docMk/>
            <pc:sldMk cId="1529838782" sldId="298"/>
            <ac:picMk id="7" creationId="{B9C20B39-3BDB-0E15-6967-9D1AE85C54E8}"/>
          </ac:picMkLst>
        </pc:picChg>
        <pc:picChg chg="add mod modCrop">
          <ac:chgData name="xiaochen li" userId="50b582a8adf77086" providerId="LiveId" clId="{90643A79-357A-4F9E-87D3-5E7F11CBA3D7}" dt="2026-03-02T01:28:27.531" v="1593" actId="732"/>
          <ac:picMkLst>
            <pc:docMk/>
            <pc:sldMk cId="1529838782" sldId="298"/>
            <ac:picMk id="14" creationId="{8A868A01-F9F6-DE27-886F-F30B852B489C}"/>
          </ac:picMkLst>
        </pc:picChg>
      </pc:sldChg>
      <pc:sldChg chg="addSp delSp modSp add mod modNotesTx">
        <pc:chgData name="xiaochen li" userId="50b582a8adf77086" providerId="LiveId" clId="{90643A79-357A-4F9E-87D3-5E7F11CBA3D7}" dt="2026-03-02T01:31:57.220" v="1594" actId="20577"/>
        <pc:sldMkLst>
          <pc:docMk/>
          <pc:sldMk cId="2025390920" sldId="299"/>
        </pc:sldMkLst>
        <pc:spChg chg="mod">
          <ac:chgData name="xiaochen li" userId="50b582a8adf77086" providerId="LiveId" clId="{90643A79-357A-4F9E-87D3-5E7F11CBA3D7}" dt="2026-02-28T20:01:46.834" v="1165" actId="20577"/>
          <ac:spMkLst>
            <pc:docMk/>
            <pc:sldMk cId="2025390920" sldId="299"/>
            <ac:spMk id="3" creationId="{25FCBBE8-0F10-43A7-E12E-BF43C6911D8B}"/>
          </ac:spMkLst>
        </pc:spChg>
        <pc:picChg chg="add mod modCrop">
          <ac:chgData name="xiaochen li" userId="50b582a8adf77086" providerId="LiveId" clId="{90643A79-357A-4F9E-87D3-5E7F11CBA3D7}" dt="2026-03-02T01:28:11.641" v="1589" actId="732"/>
          <ac:picMkLst>
            <pc:docMk/>
            <pc:sldMk cId="2025390920" sldId="299"/>
            <ac:picMk id="6" creationId="{054D92BE-5657-9A32-25B7-3B6B240CFD82}"/>
          </ac:picMkLst>
        </pc:picChg>
      </pc:sldChg>
      <pc:sldChg chg="addSp delSp modSp add mod">
        <pc:chgData name="xiaochen li" userId="50b582a8adf77086" providerId="LiveId" clId="{90643A79-357A-4F9E-87D3-5E7F11CBA3D7}" dt="2026-03-02T01:33:10.089" v="1597" actId="1076"/>
        <pc:sldMkLst>
          <pc:docMk/>
          <pc:sldMk cId="3481631397" sldId="300"/>
        </pc:sldMkLst>
        <pc:spChg chg="mod">
          <ac:chgData name="xiaochen li" userId="50b582a8adf77086" providerId="LiveId" clId="{90643A79-357A-4F9E-87D3-5E7F11CBA3D7}" dt="2026-02-28T20:02:29.776" v="1181" actId="20577"/>
          <ac:spMkLst>
            <pc:docMk/>
            <pc:sldMk cId="3481631397" sldId="300"/>
            <ac:spMk id="3" creationId="{456689D1-AEE1-B887-787E-98E10129D478}"/>
          </ac:spMkLst>
        </pc:spChg>
        <pc:picChg chg="add del mod">
          <ac:chgData name="xiaochen li" userId="50b582a8adf77086" providerId="LiveId" clId="{90643A79-357A-4F9E-87D3-5E7F11CBA3D7}" dt="2026-03-02T01:33:07.949" v="1595" actId="478"/>
          <ac:picMkLst>
            <pc:docMk/>
            <pc:sldMk cId="3481631397" sldId="300"/>
            <ac:picMk id="8" creationId="{66D0FA9B-1213-360C-D5E0-6D3FC25CAC87}"/>
          </ac:picMkLst>
        </pc:picChg>
        <pc:picChg chg="add mod">
          <ac:chgData name="xiaochen li" userId="50b582a8adf77086" providerId="LiveId" clId="{90643A79-357A-4F9E-87D3-5E7F11CBA3D7}" dt="2026-03-02T01:33:10.089" v="1597" actId="1076"/>
          <ac:picMkLst>
            <pc:docMk/>
            <pc:sldMk cId="3481631397" sldId="300"/>
            <ac:picMk id="10" creationId="{3D0893DD-974C-A305-34C9-C05FEB98C63E}"/>
          </ac:picMkLst>
        </pc:picChg>
      </pc:sldChg>
      <pc:sldChg chg="addSp delSp modSp add mod">
        <pc:chgData name="xiaochen li" userId="50b582a8adf77086" providerId="LiveId" clId="{90643A79-357A-4F9E-87D3-5E7F11CBA3D7}" dt="2026-02-28T20:05:02.138" v="1215" actId="1076"/>
        <pc:sldMkLst>
          <pc:docMk/>
          <pc:sldMk cId="2641116449" sldId="301"/>
        </pc:sldMkLst>
        <pc:spChg chg="mod">
          <ac:chgData name="xiaochen li" userId="50b582a8adf77086" providerId="LiveId" clId="{90643A79-357A-4F9E-87D3-5E7F11CBA3D7}" dt="2026-02-28T20:04:58.207" v="1214" actId="20577"/>
          <ac:spMkLst>
            <pc:docMk/>
            <pc:sldMk cId="2641116449" sldId="301"/>
            <ac:spMk id="3" creationId="{AAFD2C7C-61BB-8017-F01F-E78FEF283533}"/>
          </ac:spMkLst>
        </pc:spChg>
        <pc:picChg chg="add mod">
          <ac:chgData name="xiaochen li" userId="50b582a8adf77086" providerId="LiveId" clId="{90643A79-357A-4F9E-87D3-5E7F11CBA3D7}" dt="2026-02-28T20:05:02.138" v="1215" actId="1076"/>
          <ac:picMkLst>
            <pc:docMk/>
            <pc:sldMk cId="2641116449" sldId="301"/>
            <ac:picMk id="6" creationId="{2B922A39-E9B0-FC46-DA83-901D7D36451D}"/>
          </ac:picMkLst>
        </pc:picChg>
      </pc:sldChg>
      <pc:sldChg chg="addSp delSp modSp add mod">
        <pc:chgData name="xiaochen li" userId="50b582a8adf77086" providerId="LiveId" clId="{90643A79-357A-4F9E-87D3-5E7F11CBA3D7}" dt="2026-02-28T20:05:37.928" v="1222" actId="1076"/>
        <pc:sldMkLst>
          <pc:docMk/>
          <pc:sldMk cId="3124176489" sldId="302"/>
        </pc:sldMkLst>
        <pc:picChg chg="add mod">
          <ac:chgData name="xiaochen li" userId="50b582a8adf77086" providerId="LiveId" clId="{90643A79-357A-4F9E-87D3-5E7F11CBA3D7}" dt="2026-02-28T20:05:37.928" v="1222" actId="1076"/>
          <ac:picMkLst>
            <pc:docMk/>
            <pc:sldMk cId="3124176489" sldId="302"/>
            <ac:picMk id="7" creationId="{61F6BAF2-DED0-B0A4-EC63-8FD1EEFD6DC8}"/>
          </ac:picMkLst>
        </pc:picChg>
      </pc:sldChg>
      <pc:sldChg chg="addSp delSp modSp add mod">
        <pc:chgData name="xiaochen li" userId="50b582a8adf77086" providerId="LiveId" clId="{90643A79-357A-4F9E-87D3-5E7F11CBA3D7}" dt="2026-02-28T20:06:02.494" v="1228" actId="1076"/>
        <pc:sldMkLst>
          <pc:docMk/>
          <pc:sldMk cId="388812590" sldId="303"/>
        </pc:sldMkLst>
        <pc:picChg chg="add mod">
          <ac:chgData name="xiaochen li" userId="50b582a8adf77086" providerId="LiveId" clId="{90643A79-357A-4F9E-87D3-5E7F11CBA3D7}" dt="2026-02-28T20:06:02.494" v="1228" actId="1076"/>
          <ac:picMkLst>
            <pc:docMk/>
            <pc:sldMk cId="388812590" sldId="303"/>
            <ac:picMk id="6" creationId="{B59294CC-5B52-470C-7689-B5D26E616690}"/>
          </ac:picMkLst>
        </pc:picChg>
      </pc:sldChg>
      <pc:sldChg chg="addSp delSp modSp add mod">
        <pc:chgData name="xiaochen li" userId="50b582a8adf77086" providerId="LiveId" clId="{90643A79-357A-4F9E-87D3-5E7F11CBA3D7}" dt="2026-02-28T20:06:26.389" v="1234" actId="1076"/>
        <pc:sldMkLst>
          <pc:docMk/>
          <pc:sldMk cId="3316048544" sldId="304"/>
        </pc:sldMkLst>
        <pc:picChg chg="add mod">
          <ac:chgData name="xiaochen li" userId="50b582a8adf77086" providerId="LiveId" clId="{90643A79-357A-4F9E-87D3-5E7F11CBA3D7}" dt="2026-02-28T20:06:26.389" v="1234" actId="1076"/>
          <ac:picMkLst>
            <pc:docMk/>
            <pc:sldMk cId="3316048544" sldId="304"/>
            <ac:picMk id="7" creationId="{E09DE60A-EF06-92F8-C9D8-7A8CED79A879}"/>
          </ac:picMkLst>
        </pc:picChg>
      </pc:sldChg>
      <pc:sldChg chg="addSp delSp modSp add mod modAnim">
        <pc:chgData name="xiaochen li" userId="50b582a8adf77086" providerId="LiveId" clId="{90643A79-357A-4F9E-87D3-5E7F11CBA3D7}" dt="2026-02-28T20:10:09.838" v="1282" actId="1076"/>
        <pc:sldMkLst>
          <pc:docMk/>
          <pc:sldMk cId="398532182" sldId="305"/>
        </pc:sldMkLst>
        <pc:spChg chg="mod">
          <ac:chgData name="xiaochen li" userId="50b582a8adf77086" providerId="LiveId" clId="{90643A79-357A-4F9E-87D3-5E7F11CBA3D7}" dt="2026-02-28T20:09:13.094" v="1267" actId="20577"/>
          <ac:spMkLst>
            <pc:docMk/>
            <pc:sldMk cId="398532182" sldId="305"/>
            <ac:spMk id="3" creationId="{86B2A8F4-D162-C09E-10C0-5350A814B2C8}"/>
          </ac:spMkLst>
        </pc:spChg>
        <pc:spChg chg="add mod">
          <ac:chgData name="xiaochen li" userId="50b582a8adf77086" providerId="LiveId" clId="{90643A79-357A-4F9E-87D3-5E7F11CBA3D7}" dt="2026-02-28T20:10:09.838" v="1282" actId="1076"/>
          <ac:spMkLst>
            <pc:docMk/>
            <pc:sldMk cId="398532182" sldId="305"/>
            <ac:spMk id="10" creationId="{42E6F80B-C0A4-285A-96EB-385AA35EF8F9}"/>
          </ac:spMkLst>
        </pc:spChg>
        <pc:picChg chg="add mod">
          <ac:chgData name="xiaochen li" userId="50b582a8adf77086" providerId="LiveId" clId="{90643A79-357A-4F9E-87D3-5E7F11CBA3D7}" dt="2026-02-28T20:09:52.037" v="1275" actId="1076"/>
          <ac:picMkLst>
            <pc:docMk/>
            <pc:sldMk cId="398532182" sldId="305"/>
            <ac:picMk id="5" creationId="{2AD9C205-F386-A87A-2211-540A6E4F199D}"/>
          </ac:picMkLst>
        </pc:picChg>
        <pc:picChg chg="add mod">
          <ac:chgData name="xiaochen li" userId="50b582a8adf77086" providerId="LiveId" clId="{90643A79-357A-4F9E-87D3-5E7F11CBA3D7}" dt="2026-02-28T20:10:00.665" v="1279" actId="1076"/>
          <ac:picMkLst>
            <pc:docMk/>
            <pc:sldMk cId="398532182" sldId="305"/>
            <ac:picMk id="8" creationId="{68CC09B4-2403-B127-C726-F3EC74BEA017}"/>
          </ac:picMkLst>
        </pc:picChg>
      </pc:sldChg>
      <pc:sldChg chg="delSp modSp add mod">
        <pc:chgData name="xiaochen li" userId="50b582a8adf77086" providerId="LiveId" clId="{90643A79-357A-4F9E-87D3-5E7F11CBA3D7}" dt="2026-02-28T20:13:07.423" v="1305" actId="207"/>
        <pc:sldMkLst>
          <pc:docMk/>
          <pc:sldMk cId="2019750376" sldId="306"/>
        </pc:sldMkLst>
        <pc:spChg chg="mod">
          <ac:chgData name="xiaochen li" userId="50b582a8adf77086" providerId="LiveId" clId="{90643A79-357A-4F9E-87D3-5E7F11CBA3D7}" dt="2026-02-28T20:13:07.423" v="1305" actId="207"/>
          <ac:spMkLst>
            <pc:docMk/>
            <pc:sldMk cId="2019750376" sldId="306"/>
            <ac:spMk id="3" creationId="{4F76DF41-292D-C2B9-4747-E97DD4EF3168}"/>
          </ac:spMkLst>
        </pc:spChg>
      </pc:sldChg>
      <pc:sldChg chg="add">
        <pc:chgData name="xiaochen li" userId="50b582a8adf77086" providerId="LiveId" clId="{90643A79-357A-4F9E-87D3-5E7F11CBA3D7}" dt="2026-02-28T20:13:27.004" v="1306" actId="2890"/>
        <pc:sldMkLst>
          <pc:docMk/>
          <pc:sldMk cId="1170728818" sldId="307"/>
        </pc:sldMkLst>
      </pc:sldChg>
      <pc:sldChg chg="addSp delSp modSp add mod">
        <pc:chgData name="xiaochen li" userId="50b582a8adf77086" providerId="LiveId" clId="{90643A79-357A-4F9E-87D3-5E7F11CBA3D7}" dt="2026-02-28T20:24:50.497" v="1372" actId="27636"/>
        <pc:sldMkLst>
          <pc:docMk/>
          <pc:sldMk cId="2232354332" sldId="308"/>
        </pc:sldMkLst>
        <pc:spChg chg="mod">
          <ac:chgData name="xiaochen li" userId="50b582a8adf77086" providerId="LiveId" clId="{90643A79-357A-4F9E-87D3-5E7F11CBA3D7}" dt="2026-02-28T20:24:50.497" v="1372" actId="27636"/>
          <ac:spMkLst>
            <pc:docMk/>
            <pc:sldMk cId="2232354332" sldId="308"/>
            <ac:spMk id="3" creationId="{537C9091-6AA8-F5F5-B636-F4149849190D}"/>
          </ac:spMkLst>
        </pc:spChg>
      </pc:sldChg>
      <pc:sldChg chg="modSp add mod modNotesTx">
        <pc:chgData name="xiaochen li" userId="50b582a8adf77086" providerId="LiveId" clId="{90643A79-357A-4F9E-87D3-5E7F11CBA3D7}" dt="2026-02-28T20:29:28.930" v="1521" actId="207"/>
        <pc:sldMkLst>
          <pc:docMk/>
          <pc:sldMk cId="656872317" sldId="309"/>
        </pc:sldMkLst>
        <pc:spChg chg="mod">
          <ac:chgData name="xiaochen li" userId="50b582a8adf77086" providerId="LiveId" clId="{90643A79-357A-4F9E-87D3-5E7F11CBA3D7}" dt="2026-02-28T20:29:28.930" v="1521" actId="207"/>
          <ac:spMkLst>
            <pc:docMk/>
            <pc:sldMk cId="656872317" sldId="309"/>
            <ac:spMk id="3" creationId="{94C19789-A846-6111-1625-BBD2854F5BBD}"/>
          </ac:spMkLst>
        </pc:spChg>
      </pc:sldChg>
    </pc:docChg>
  </pc:docChgLst>
  <pc:docChgLst>
    <pc:chgData name="xiaochen li" userId="50b582a8adf77086" providerId="LiveId" clId="{2BE563BA-E425-43B7-9A8E-5FFC49AC0556}"/>
    <pc:docChg chg="undo custSel addSld delSld modSld sldOrd">
      <pc:chgData name="xiaochen li" userId="50b582a8adf77086" providerId="LiveId" clId="{2BE563BA-E425-43B7-9A8E-5FFC49AC0556}" dt="2026-01-03T21:45:35.077" v="1514" actId="122"/>
      <pc:docMkLst>
        <pc:docMk/>
      </pc:docMkLst>
      <pc:sldChg chg="modSp mod">
        <pc:chgData name="xiaochen li" userId="50b582a8adf77086" providerId="LiveId" clId="{2BE563BA-E425-43B7-9A8E-5FFC49AC0556}" dt="2026-01-02T20:02:04.811" v="1074" actId="20577"/>
        <pc:sldMkLst>
          <pc:docMk/>
          <pc:sldMk cId="1233805520" sldId="256"/>
        </pc:sldMkLst>
        <pc:spChg chg="mod">
          <ac:chgData name="xiaochen li" userId="50b582a8adf77086" providerId="LiveId" clId="{2BE563BA-E425-43B7-9A8E-5FFC49AC0556}" dt="2026-01-02T20:02:04.811" v="1074" actId="20577"/>
          <ac:spMkLst>
            <pc:docMk/>
            <pc:sldMk cId="1233805520" sldId="256"/>
            <ac:spMk id="6" creationId="{6C4BF817-E8B7-12F6-7AE1-7F8E8BA71450}"/>
          </ac:spMkLst>
        </pc:spChg>
      </pc:sldChg>
      <pc:sldChg chg="addSp delSp modSp add del mod setBg modAnim">
        <pc:chgData name="xiaochen li" userId="50b582a8adf77086" providerId="LiveId" clId="{2BE563BA-E425-43B7-9A8E-5FFC49AC0556}" dt="2026-01-02T20:09:59.158" v="1148" actId="20577"/>
        <pc:sldMkLst>
          <pc:docMk/>
          <pc:sldMk cId="2806490136" sldId="270"/>
        </pc:sldMkLst>
      </pc:sldChg>
      <pc:sldChg chg="addSp modSp add del mod">
        <pc:chgData name="xiaochen li" userId="50b582a8adf77086" providerId="LiveId" clId="{2BE563BA-E425-43B7-9A8E-5FFC49AC0556}" dt="2026-01-02T20:03:17.795" v="1075" actId="47"/>
        <pc:sldMkLst>
          <pc:docMk/>
          <pc:sldMk cId="1111404764" sldId="271"/>
        </pc:sldMkLst>
      </pc:sldChg>
      <pc:sldChg chg="addSp delSp modSp add mod delAnim">
        <pc:chgData name="xiaochen li" userId="50b582a8adf77086" providerId="LiveId" clId="{2BE563BA-E425-43B7-9A8E-5FFC49AC0556}" dt="2026-01-02T20:21:17.853" v="1220" actId="1076"/>
        <pc:sldMkLst>
          <pc:docMk/>
          <pc:sldMk cId="3499628276" sldId="271"/>
        </pc:sldMkLst>
      </pc:sldChg>
      <pc:sldChg chg="addSp delSp modSp add del mod">
        <pc:chgData name="xiaochen li" userId="50b582a8adf77086" providerId="LiveId" clId="{2BE563BA-E425-43B7-9A8E-5FFC49AC0556}" dt="2026-01-02T20:03:17.795" v="1075" actId="47"/>
        <pc:sldMkLst>
          <pc:docMk/>
          <pc:sldMk cId="2630215219" sldId="272"/>
        </pc:sldMkLst>
      </pc:sldChg>
      <pc:sldChg chg="addSp delSp modSp add mod modAnim">
        <pc:chgData name="xiaochen li" userId="50b582a8adf77086" providerId="LiveId" clId="{2BE563BA-E425-43B7-9A8E-5FFC49AC0556}" dt="2026-01-02T20:18:21.322" v="1212" actId="113"/>
        <pc:sldMkLst>
          <pc:docMk/>
          <pc:sldMk cId="3104757725" sldId="272"/>
        </pc:sldMkLst>
      </pc:sldChg>
      <pc:sldChg chg="addSp delSp modSp add del mod">
        <pc:chgData name="xiaochen li" userId="50b582a8adf77086" providerId="LiveId" clId="{2BE563BA-E425-43B7-9A8E-5FFC49AC0556}" dt="2026-01-02T20:03:17.795" v="1075" actId="47"/>
        <pc:sldMkLst>
          <pc:docMk/>
          <pc:sldMk cId="1701287148" sldId="273"/>
        </pc:sldMkLst>
      </pc:sldChg>
      <pc:sldChg chg="addSp delSp modSp add mod delAnim">
        <pc:chgData name="xiaochen li" userId="50b582a8adf77086" providerId="LiveId" clId="{2BE563BA-E425-43B7-9A8E-5FFC49AC0556}" dt="2026-01-02T20:22:01.500" v="1226" actId="1076"/>
        <pc:sldMkLst>
          <pc:docMk/>
          <pc:sldMk cId="2269795673" sldId="273"/>
        </pc:sldMkLst>
      </pc:sldChg>
      <pc:sldChg chg="addSp delSp modSp add del mod">
        <pc:chgData name="xiaochen li" userId="50b582a8adf77086" providerId="LiveId" clId="{2BE563BA-E425-43B7-9A8E-5FFC49AC0556}" dt="2026-01-02T20:03:17.795" v="1075" actId="47"/>
        <pc:sldMkLst>
          <pc:docMk/>
          <pc:sldMk cId="2142864678" sldId="274"/>
        </pc:sldMkLst>
      </pc:sldChg>
      <pc:sldChg chg="addSp delSp modSp add mod modAnim">
        <pc:chgData name="xiaochen li" userId="50b582a8adf77086" providerId="LiveId" clId="{2BE563BA-E425-43B7-9A8E-5FFC49AC0556}" dt="2026-01-02T20:23:40.507" v="1240" actId="2711"/>
        <pc:sldMkLst>
          <pc:docMk/>
          <pc:sldMk cId="3368001867" sldId="274"/>
        </pc:sldMkLst>
      </pc:sldChg>
      <pc:sldChg chg="delSp modSp add del mod">
        <pc:chgData name="xiaochen li" userId="50b582a8adf77086" providerId="LiveId" clId="{2BE563BA-E425-43B7-9A8E-5FFC49AC0556}" dt="2026-01-02T20:03:17.795" v="1075" actId="47"/>
        <pc:sldMkLst>
          <pc:docMk/>
          <pc:sldMk cId="1827000567" sldId="275"/>
        </pc:sldMkLst>
      </pc:sldChg>
      <pc:sldChg chg="addSp modSp add mod">
        <pc:chgData name="xiaochen li" userId="50b582a8adf77086" providerId="LiveId" clId="{2BE563BA-E425-43B7-9A8E-5FFC49AC0556}" dt="2026-01-02T20:30:04.991" v="1274" actId="1076"/>
        <pc:sldMkLst>
          <pc:docMk/>
          <pc:sldMk cId="2985074771" sldId="275"/>
        </pc:sldMkLst>
        <pc:spChg chg="mod">
          <ac:chgData name="xiaochen li" userId="50b582a8adf77086" providerId="LiveId" clId="{2BE563BA-E425-43B7-9A8E-5FFC49AC0556}" dt="2026-01-02T20:24:44.517" v="1257" actId="20577"/>
          <ac:spMkLst>
            <pc:docMk/>
            <pc:sldMk cId="2985074771" sldId="275"/>
            <ac:spMk id="2" creationId="{B16F9440-C413-3D78-FFA7-8AB24DE8CC92}"/>
          </ac:spMkLst>
        </pc:spChg>
        <pc:spChg chg="mod">
          <ac:chgData name="xiaochen li" userId="50b582a8adf77086" providerId="LiveId" clId="{2BE563BA-E425-43B7-9A8E-5FFC49AC0556}" dt="2026-01-02T20:29:58.147" v="1273" actId="20577"/>
          <ac:spMkLst>
            <pc:docMk/>
            <pc:sldMk cId="2985074771" sldId="275"/>
            <ac:spMk id="3" creationId="{CB9E16C2-FC73-3B28-0A3C-A5C7024BBA56}"/>
          </ac:spMkLst>
        </pc:spChg>
      </pc:sldChg>
      <pc:sldChg chg="addSp delSp modSp add mod">
        <pc:chgData name="xiaochen li" userId="50b582a8adf77086" providerId="LiveId" clId="{2BE563BA-E425-43B7-9A8E-5FFC49AC0556}" dt="2026-01-02T20:33:17.190" v="1283" actId="1076"/>
        <pc:sldMkLst>
          <pc:docMk/>
          <pc:sldMk cId="1989889558" sldId="276"/>
        </pc:sldMkLst>
      </pc:sldChg>
      <pc:sldChg chg="addSp modSp add del mod">
        <pc:chgData name="xiaochen li" userId="50b582a8adf77086" providerId="LiveId" clId="{2BE563BA-E425-43B7-9A8E-5FFC49AC0556}" dt="2026-01-02T20:03:17.795" v="1075" actId="47"/>
        <pc:sldMkLst>
          <pc:docMk/>
          <pc:sldMk cId="2476212904" sldId="276"/>
        </pc:sldMkLst>
      </pc:sldChg>
      <pc:sldChg chg="addSp delSp modSp add mod">
        <pc:chgData name="xiaochen li" userId="50b582a8adf77086" providerId="LiveId" clId="{2BE563BA-E425-43B7-9A8E-5FFC49AC0556}" dt="2026-01-02T20:54:50.412" v="1391" actId="1076"/>
        <pc:sldMkLst>
          <pc:docMk/>
          <pc:sldMk cId="1735864977" sldId="277"/>
        </pc:sldMkLst>
      </pc:sldChg>
      <pc:sldChg chg="addSp delSp modSp add del mod">
        <pc:chgData name="xiaochen li" userId="50b582a8adf77086" providerId="LiveId" clId="{2BE563BA-E425-43B7-9A8E-5FFC49AC0556}" dt="2026-01-02T20:03:17.795" v="1075" actId="47"/>
        <pc:sldMkLst>
          <pc:docMk/>
          <pc:sldMk cId="3884912394" sldId="277"/>
        </pc:sldMkLst>
      </pc:sldChg>
      <pc:sldChg chg="modSp add del mod">
        <pc:chgData name="xiaochen li" userId="50b582a8adf77086" providerId="LiveId" clId="{2BE563BA-E425-43B7-9A8E-5FFC49AC0556}" dt="2026-01-02T20:03:17.795" v="1075" actId="47"/>
        <pc:sldMkLst>
          <pc:docMk/>
          <pc:sldMk cId="1619658160" sldId="278"/>
        </pc:sldMkLst>
      </pc:sldChg>
      <pc:sldChg chg="addSp delSp modSp add mod ord">
        <pc:chgData name="xiaochen li" userId="50b582a8adf77086" providerId="LiveId" clId="{2BE563BA-E425-43B7-9A8E-5FFC49AC0556}" dt="2026-01-02T20:48:35.791" v="1349" actId="1076"/>
        <pc:sldMkLst>
          <pc:docMk/>
          <pc:sldMk cId="2078028810" sldId="278"/>
        </pc:sldMkLst>
      </pc:sldChg>
      <pc:sldChg chg="delSp modSp add del mod">
        <pc:chgData name="xiaochen li" userId="50b582a8adf77086" providerId="LiveId" clId="{2BE563BA-E425-43B7-9A8E-5FFC49AC0556}" dt="2026-01-02T20:03:17.795" v="1075" actId="47"/>
        <pc:sldMkLst>
          <pc:docMk/>
          <pc:sldMk cId="887794500" sldId="279"/>
        </pc:sldMkLst>
      </pc:sldChg>
      <pc:sldChg chg="addSp delSp modSp add mod">
        <pc:chgData name="xiaochen li" userId="50b582a8adf77086" providerId="LiveId" clId="{2BE563BA-E425-43B7-9A8E-5FFC49AC0556}" dt="2026-01-02T20:51:38.273" v="1364" actId="1076"/>
        <pc:sldMkLst>
          <pc:docMk/>
          <pc:sldMk cId="1963654755" sldId="279"/>
        </pc:sldMkLst>
      </pc:sldChg>
      <pc:sldChg chg="del">
        <pc:chgData name="xiaochen li" userId="50b582a8adf77086" providerId="LiveId" clId="{2BE563BA-E425-43B7-9A8E-5FFC49AC0556}" dt="2026-01-02T20:03:17.795" v="1075" actId="47"/>
        <pc:sldMkLst>
          <pc:docMk/>
          <pc:sldMk cId="3091325230" sldId="280"/>
        </pc:sldMkLst>
      </pc:sldChg>
      <pc:sldChg chg="addSp delSp modSp add mod modAnim">
        <pc:chgData name="xiaochen li" userId="50b582a8adf77086" providerId="LiveId" clId="{2BE563BA-E425-43B7-9A8E-5FFC49AC0556}" dt="2026-01-02T20:54:26.784" v="1389" actId="1076"/>
        <pc:sldMkLst>
          <pc:docMk/>
          <pc:sldMk cId="3369774913" sldId="280"/>
        </pc:sldMkLst>
      </pc:sldChg>
      <pc:sldChg chg="del">
        <pc:chgData name="xiaochen li" userId="50b582a8adf77086" providerId="LiveId" clId="{2BE563BA-E425-43B7-9A8E-5FFC49AC0556}" dt="2026-01-02T20:03:17.795" v="1075" actId="47"/>
        <pc:sldMkLst>
          <pc:docMk/>
          <pc:sldMk cId="220258522" sldId="281"/>
        </pc:sldMkLst>
      </pc:sldChg>
      <pc:sldChg chg="addSp delSp modSp add mod">
        <pc:chgData name="xiaochen li" userId="50b582a8adf77086" providerId="LiveId" clId="{2BE563BA-E425-43B7-9A8E-5FFC49AC0556}" dt="2026-01-03T21:34:44.814" v="1405" actId="1076"/>
        <pc:sldMkLst>
          <pc:docMk/>
          <pc:sldMk cId="3086878136" sldId="281"/>
        </pc:sldMkLst>
      </pc:sldChg>
      <pc:sldChg chg="addSp delSp modSp add mod">
        <pc:chgData name="xiaochen li" userId="50b582a8adf77086" providerId="LiveId" clId="{2BE563BA-E425-43B7-9A8E-5FFC49AC0556}" dt="2026-01-03T21:34:49.047" v="1410" actId="962"/>
        <pc:sldMkLst>
          <pc:docMk/>
          <pc:sldMk cId="2188819459" sldId="282"/>
        </pc:sldMkLst>
      </pc:sldChg>
      <pc:sldChg chg="del">
        <pc:chgData name="xiaochen li" userId="50b582a8adf77086" providerId="LiveId" clId="{2BE563BA-E425-43B7-9A8E-5FFC49AC0556}" dt="2026-01-02T20:03:17.795" v="1075" actId="47"/>
        <pc:sldMkLst>
          <pc:docMk/>
          <pc:sldMk cId="4032534229" sldId="282"/>
        </pc:sldMkLst>
      </pc:sldChg>
      <pc:sldChg chg="addSp delSp modSp add mod">
        <pc:chgData name="xiaochen li" userId="50b582a8adf77086" providerId="LiveId" clId="{2BE563BA-E425-43B7-9A8E-5FFC49AC0556}" dt="2026-01-03T21:45:35.077" v="1514" actId="122"/>
        <pc:sldMkLst>
          <pc:docMk/>
          <pc:sldMk cId="3046509028" sldId="283"/>
        </pc:sldMkLst>
      </pc:sldChg>
      <pc:sldMasterChg chg="addSldLayout delSldLayout">
        <pc:chgData name="xiaochen li" userId="50b582a8adf77086" providerId="LiveId" clId="{2BE563BA-E425-43B7-9A8E-5FFC49AC0556}" dt="2025-12-14T01:18:20.554" v="199" actId="47"/>
        <pc:sldMasterMkLst>
          <pc:docMk/>
          <pc:sldMasterMk cId="3693843513" sldId="2147483660"/>
        </pc:sldMasterMkLst>
        <pc:sldLayoutChg chg="add del">
          <pc:chgData name="xiaochen li" userId="50b582a8adf77086" providerId="LiveId" clId="{2BE563BA-E425-43B7-9A8E-5FFC49AC0556}" dt="2025-12-14T01:18:20.554" v="199" actId="47"/>
          <pc:sldLayoutMkLst>
            <pc:docMk/>
            <pc:sldMasterMk cId="3693843513" sldId="2147483660"/>
            <pc:sldLayoutMk cId="1467945055" sldId="2147483685"/>
          </pc:sldLayoutMkLst>
        </pc:sldLayoutChg>
      </pc:sldMasterChg>
    </pc:docChg>
  </pc:docChgLst>
  <pc:docChgLst>
    <pc:chgData name="xiaochen li" userId="50b582a8adf77086" providerId="LiveId" clId="{2DCB8833-03DD-462D-BAEC-CDCBEB4BF051}"/>
    <pc:docChg chg="custSel addSld modSld">
      <pc:chgData name="xiaochen li" userId="50b582a8adf77086" providerId="LiveId" clId="{2DCB8833-03DD-462D-BAEC-CDCBEB4BF051}" dt="2026-02-06T20:29:00.653" v="392" actId="20577"/>
      <pc:docMkLst>
        <pc:docMk/>
      </pc:docMkLst>
      <pc:sldChg chg="addSp delSp">
        <pc:chgData name="xiaochen li" userId="50b582a8adf77086" providerId="LiveId" clId="{2DCB8833-03DD-462D-BAEC-CDCBEB4BF051}" dt="2026-02-06T20:01:57.679" v="2" actId="478"/>
        <pc:sldMkLst>
          <pc:docMk/>
          <pc:sldMk cId="2985074771" sldId="275"/>
        </pc:sldMkLst>
      </pc:sldChg>
      <pc:sldChg chg="modNotesTx">
        <pc:chgData name="xiaochen li" userId="50b582a8adf77086" providerId="LiveId" clId="{2DCB8833-03DD-462D-BAEC-CDCBEB4BF051}" dt="2026-02-06T20:29:00.653" v="392" actId="20577"/>
        <pc:sldMkLst>
          <pc:docMk/>
          <pc:sldMk cId="2078028810" sldId="278"/>
        </pc:sldMkLst>
      </pc:sldChg>
      <pc:sldChg chg="addSp delSp modSp add mod">
        <pc:chgData name="xiaochen li" userId="50b582a8adf77086" providerId="LiveId" clId="{2DCB8833-03DD-462D-BAEC-CDCBEB4BF051}" dt="2026-02-06T20:03:15.055" v="37" actId="1076"/>
        <pc:sldMkLst>
          <pc:docMk/>
          <pc:sldMk cId="113471710"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0DF1B-4397-7E4A-8FAC-D5CC3C4F7D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35898A-EB24-374E-98F8-F495FA2578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99E889-E390-824A-A80B-BB5C8B22BFE6}" type="datetimeFigureOut">
              <a:rPr lang="en-US" smtClean="0"/>
              <a:t>3/1/2026</a:t>
            </a:fld>
            <a:endParaRPr lang="en-US"/>
          </a:p>
        </p:txBody>
      </p:sp>
      <p:sp>
        <p:nvSpPr>
          <p:cNvPr id="4" name="Footer Placeholder 3">
            <a:extLst>
              <a:ext uri="{FF2B5EF4-FFF2-40B4-BE49-F238E27FC236}">
                <a16:creationId xmlns:a16="http://schemas.microsoft.com/office/drawing/2014/main" id="{E6226798-0F80-D948-8FD3-7E164882A8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512E3E-C805-804D-8E3A-3C4742C604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B07F27-5F19-FD4F-AB32-22C9AC35E6FA}" type="slidenum">
              <a:rPr lang="en-US" smtClean="0"/>
              <a:t>‹#›</a:t>
            </a:fld>
            <a:endParaRPr lang="en-US"/>
          </a:p>
        </p:txBody>
      </p:sp>
    </p:spTree>
    <p:extLst>
      <p:ext uri="{BB962C8B-B14F-4D97-AF65-F5344CB8AC3E}">
        <p14:creationId xmlns:p14="http://schemas.microsoft.com/office/powerpoint/2010/main" val="295415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2166C-BB42-3F4F-9ADA-A0649F6CC1B1}" type="datetimeFigureOut">
              <a:rPr lang="en-US" smtClean="0"/>
              <a:t>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D05B5-1B73-1E45-A4C3-9BE456547979}" type="slidenum">
              <a:rPr lang="en-US" smtClean="0"/>
              <a:t>‹#›</a:t>
            </a:fld>
            <a:endParaRPr lang="en-US"/>
          </a:p>
        </p:txBody>
      </p:sp>
    </p:spTree>
    <p:extLst>
      <p:ext uri="{BB962C8B-B14F-4D97-AF65-F5344CB8AC3E}">
        <p14:creationId xmlns:p14="http://schemas.microsoft.com/office/powerpoint/2010/main" val="207413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D05B5-1B73-1E45-A4C3-9BE456547979}" type="slidenum">
              <a:rPr lang="en-US" smtClean="0"/>
              <a:t>1</a:t>
            </a:fld>
            <a:endParaRPr lang="en-US"/>
          </a:p>
        </p:txBody>
      </p:sp>
    </p:spTree>
    <p:extLst>
      <p:ext uri="{BB962C8B-B14F-4D97-AF65-F5344CB8AC3E}">
        <p14:creationId xmlns:p14="http://schemas.microsoft.com/office/powerpoint/2010/main" val="42142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FDA3-A9CC-EFBD-BF58-DDB33C1A32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E6093-F023-9F0A-55EA-3B75239A40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FE280-2CEE-0A17-50F3-BE50318E64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97E5B7-1DA3-A5C0-7015-9305C50C2717}"/>
              </a:ext>
            </a:extLst>
          </p:cNvPr>
          <p:cNvSpPr>
            <a:spLocks noGrp="1"/>
          </p:cNvSpPr>
          <p:nvPr>
            <p:ph type="sldNum" sz="quarter" idx="5"/>
          </p:nvPr>
        </p:nvSpPr>
        <p:spPr/>
        <p:txBody>
          <a:bodyPr/>
          <a:lstStyle/>
          <a:p>
            <a:fld id="{91CD05B5-1B73-1E45-A4C3-9BE456547979}" type="slidenum">
              <a:rPr lang="en-US" smtClean="0"/>
              <a:t>10</a:t>
            </a:fld>
            <a:endParaRPr lang="en-US"/>
          </a:p>
        </p:txBody>
      </p:sp>
    </p:spTree>
    <p:extLst>
      <p:ext uri="{BB962C8B-B14F-4D97-AF65-F5344CB8AC3E}">
        <p14:creationId xmlns:p14="http://schemas.microsoft.com/office/powerpoint/2010/main" val="2996142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7B678-4F6E-5133-10CC-B1C96CBEAA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C4BAA-6920-38C4-A5B8-EFE34D96F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80CE0-A2C8-8B4F-B99B-9CC0AE7F46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8229F9-F191-8F62-D961-2A62A9652599}"/>
              </a:ext>
            </a:extLst>
          </p:cNvPr>
          <p:cNvSpPr>
            <a:spLocks noGrp="1"/>
          </p:cNvSpPr>
          <p:nvPr>
            <p:ph type="sldNum" sz="quarter" idx="5"/>
          </p:nvPr>
        </p:nvSpPr>
        <p:spPr/>
        <p:txBody>
          <a:bodyPr/>
          <a:lstStyle/>
          <a:p>
            <a:fld id="{91CD05B5-1B73-1E45-A4C3-9BE456547979}" type="slidenum">
              <a:rPr lang="en-US" smtClean="0"/>
              <a:t>11</a:t>
            </a:fld>
            <a:endParaRPr lang="en-US"/>
          </a:p>
        </p:txBody>
      </p:sp>
    </p:spTree>
    <p:extLst>
      <p:ext uri="{BB962C8B-B14F-4D97-AF65-F5344CB8AC3E}">
        <p14:creationId xmlns:p14="http://schemas.microsoft.com/office/powerpoint/2010/main" val="74670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87B48-AC0E-04B6-EE0B-17B3C7B2A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FC478-7C5E-106A-202D-C6B8D02FA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29495-C24E-72F2-2E90-4458DC507F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452392-7B63-C80F-6BD4-6A7EAAA6737D}"/>
              </a:ext>
            </a:extLst>
          </p:cNvPr>
          <p:cNvSpPr>
            <a:spLocks noGrp="1"/>
          </p:cNvSpPr>
          <p:nvPr>
            <p:ph type="sldNum" sz="quarter" idx="5"/>
          </p:nvPr>
        </p:nvSpPr>
        <p:spPr/>
        <p:txBody>
          <a:bodyPr/>
          <a:lstStyle/>
          <a:p>
            <a:fld id="{91CD05B5-1B73-1E45-A4C3-9BE456547979}" type="slidenum">
              <a:rPr lang="en-US" smtClean="0"/>
              <a:t>12</a:t>
            </a:fld>
            <a:endParaRPr lang="en-US"/>
          </a:p>
        </p:txBody>
      </p:sp>
    </p:spTree>
    <p:extLst>
      <p:ext uri="{BB962C8B-B14F-4D97-AF65-F5344CB8AC3E}">
        <p14:creationId xmlns:p14="http://schemas.microsoft.com/office/powerpoint/2010/main" val="387451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0B59D-5C85-0FE9-07DE-B579F252D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2CF94-DDA4-B5DF-45CD-B0449C1E8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1CDA7-0EB1-9362-36F4-127FCE95B5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65E3D9-9DC5-4955-46F5-BEC3B542FC19}"/>
              </a:ext>
            </a:extLst>
          </p:cNvPr>
          <p:cNvSpPr>
            <a:spLocks noGrp="1"/>
          </p:cNvSpPr>
          <p:nvPr>
            <p:ph type="sldNum" sz="quarter" idx="5"/>
          </p:nvPr>
        </p:nvSpPr>
        <p:spPr/>
        <p:txBody>
          <a:bodyPr/>
          <a:lstStyle/>
          <a:p>
            <a:fld id="{91CD05B5-1B73-1E45-A4C3-9BE456547979}" type="slidenum">
              <a:rPr lang="en-US" smtClean="0"/>
              <a:t>13</a:t>
            </a:fld>
            <a:endParaRPr lang="en-US"/>
          </a:p>
        </p:txBody>
      </p:sp>
    </p:spTree>
    <p:extLst>
      <p:ext uri="{BB962C8B-B14F-4D97-AF65-F5344CB8AC3E}">
        <p14:creationId xmlns:p14="http://schemas.microsoft.com/office/powerpoint/2010/main" val="61425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800DB-AB29-6510-A9B0-E93F9380AE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EF6A1-61C9-0559-77B4-1DF426EEB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0AFC1-A05B-F976-9C73-200C38876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A4B838-BA9E-3FF6-580B-A874292B262A}"/>
              </a:ext>
            </a:extLst>
          </p:cNvPr>
          <p:cNvSpPr>
            <a:spLocks noGrp="1"/>
          </p:cNvSpPr>
          <p:nvPr>
            <p:ph type="sldNum" sz="quarter" idx="5"/>
          </p:nvPr>
        </p:nvSpPr>
        <p:spPr/>
        <p:txBody>
          <a:bodyPr/>
          <a:lstStyle/>
          <a:p>
            <a:fld id="{91CD05B5-1B73-1E45-A4C3-9BE456547979}" type="slidenum">
              <a:rPr lang="en-US" smtClean="0"/>
              <a:t>14</a:t>
            </a:fld>
            <a:endParaRPr lang="en-US"/>
          </a:p>
        </p:txBody>
      </p:sp>
    </p:spTree>
    <p:extLst>
      <p:ext uri="{BB962C8B-B14F-4D97-AF65-F5344CB8AC3E}">
        <p14:creationId xmlns:p14="http://schemas.microsoft.com/office/powerpoint/2010/main" val="1502144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E6E97-0B77-4251-508A-DD7CCBD236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866594-975E-AF94-F6CC-C1A05C42E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B2A253-7DD0-B4E3-FA70-0648A540FC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A8B359-14C0-A148-B379-78AC30F23366}"/>
              </a:ext>
            </a:extLst>
          </p:cNvPr>
          <p:cNvSpPr>
            <a:spLocks noGrp="1"/>
          </p:cNvSpPr>
          <p:nvPr>
            <p:ph type="sldNum" sz="quarter" idx="5"/>
          </p:nvPr>
        </p:nvSpPr>
        <p:spPr/>
        <p:txBody>
          <a:bodyPr/>
          <a:lstStyle/>
          <a:p>
            <a:fld id="{91CD05B5-1B73-1E45-A4C3-9BE456547979}" type="slidenum">
              <a:rPr lang="en-US" smtClean="0"/>
              <a:t>15</a:t>
            </a:fld>
            <a:endParaRPr lang="en-US"/>
          </a:p>
        </p:txBody>
      </p:sp>
    </p:spTree>
    <p:extLst>
      <p:ext uri="{BB962C8B-B14F-4D97-AF65-F5344CB8AC3E}">
        <p14:creationId xmlns:p14="http://schemas.microsoft.com/office/powerpoint/2010/main" val="822904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B99A5-7459-ECC4-5F2A-DEF91B957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BF324-83E5-EB5A-B024-22D78D643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81838B-5395-A77C-DB46-878D53A52A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DFC59-DB6B-28D0-7713-3DDC46017EEF}"/>
              </a:ext>
            </a:extLst>
          </p:cNvPr>
          <p:cNvSpPr>
            <a:spLocks noGrp="1"/>
          </p:cNvSpPr>
          <p:nvPr>
            <p:ph type="sldNum" sz="quarter" idx="5"/>
          </p:nvPr>
        </p:nvSpPr>
        <p:spPr/>
        <p:txBody>
          <a:bodyPr/>
          <a:lstStyle/>
          <a:p>
            <a:fld id="{91CD05B5-1B73-1E45-A4C3-9BE456547979}" type="slidenum">
              <a:rPr lang="en-US" smtClean="0"/>
              <a:t>16</a:t>
            </a:fld>
            <a:endParaRPr lang="en-US"/>
          </a:p>
        </p:txBody>
      </p:sp>
    </p:spTree>
    <p:extLst>
      <p:ext uri="{BB962C8B-B14F-4D97-AF65-F5344CB8AC3E}">
        <p14:creationId xmlns:p14="http://schemas.microsoft.com/office/powerpoint/2010/main" val="15514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1D824-DE98-91A5-A8A2-1FD8D7491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2937F-92A9-2A93-D040-9222ABD81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AE7A3-D805-472A-84AE-3A8FAC5F3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170DBA-4EFB-8BD7-5ED3-BA1A587B888F}"/>
              </a:ext>
            </a:extLst>
          </p:cNvPr>
          <p:cNvSpPr>
            <a:spLocks noGrp="1"/>
          </p:cNvSpPr>
          <p:nvPr>
            <p:ph type="sldNum" sz="quarter" idx="5"/>
          </p:nvPr>
        </p:nvSpPr>
        <p:spPr/>
        <p:txBody>
          <a:bodyPr/>
          <a:lstStyle/>
          <a:p>
            <a:fld id="{91CD05B5-1B73-1E45-A4C3-9BE456547979}" type="slidenum">
              <a:rPr lang="en-US" smtClean="0"/>
              <a:t>17</a:t>
            </a:fld>
            <a:endParaRPr lang="en-US"/>
          </a:p>
        </p:txBody>
      </p:sp>
    </p:spTree>
    <p:extLst>
      <p:ext uri="{BB962C8B-B14F-4D97-AF65-F5344CB8AC3E}">
        <p14:creationId xmlns:p14="http://schemas.microsoft.com/office/powerpoint/2010/main" val="259491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BE86-29D2-C527-46F7-8640BCC17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5FA933-7322-7D86-FF51-4C36D8ECE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5952C-93C5-6999-1F0C-34BF71922A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FFA03C-B3EA-711E-BF47-DDC658C093DD}"/>
              </a:ext>
            </a:extLst>
          </p:cNvPr>
          <p:cNvSpPr>
            <a:spLocks noGrp="1"/>
          </p:cNvSpPr>
          <p:nvPr>
            <p:ph type="sldNum" sz="quarter" idx="5"/>
          </p:nvPr>
        </p:nvSpPr>
        <p:spPr/>
        <p:txBody>
          <a:bodyPr/>
          <a:lstStyle/>
          <a:p>
            <a:fld id="{91CD05B5-1B73-1E45-A4C3-9BE456547979}" type="slidenum">
              <a:rPr lang="en-US" smtClean="0"/>
              <a:t>18</a:t>
            </a:fld>
            <a:endParaRPr lang="en-US"/>
          </a:p>
        </p:txBody>
      </p:sp>
    </p:spTree>
    <p:extLst>
      <p:ext uri="{BB962C8B-B14F-4D97-AF65-F5344CB8AC3E}">
        <p14:creationId xmlns:p14="http://schemas.microsoft.com/office/powerpoint/2010/main" val="646190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93BBA-E9CC-E657-E5AF-BA9FE93F8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3F817-CA8F-2E06-13BB-1DE90F7A6A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52983A-6A43-28DA-57E6-7C6A56F27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1392F-7BDB-37EB-79B4-3378AEAE91A7}"/>
              </a:ext>
            </a:extLst>
          </p:cNvPr>
          <p:cNvSpPr>
            <a:spLocks noGrp="1"/>
          </p:cNvSpPr>
          <p:nvPr>
            <p:ph type="sldNum" sz="quarter" idx="5"/>
          </p:nvPr>
        </p:nvSpPr>
        <p:spPr/>
        <p:txBody>
          <a:bodyPr/>
          <a:lstStyle/>
          <a:p>
            <a:fld id="{91CD05B5-1B73-1E45-A4C3-9BE456547979}" type="slidenum">
              <a:rPr lang="en-US" smtClean="0"/>
              <a:t>19</a:t>
            </a:fld>
            <a:endParaRPr lang="en-US"/>
          </a:p>
        </p:txBody>
      </p:sp>
    </p:spTree>
    <p:extLst>
      <p:ext uri="{BB962C8B-B14F-4D97-AF65-F5344CB8AC3E}">
        <p14:creationId xmlns:p14="http://schemas.microsoft.com/office/powerpoint/2010/main" val="324298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D05B5-1B73-1E45-A4C3-9BE456547979}" type="slidenum">
              <a:rPr lang="en-US" smtClean="0"/>
              <a:t>2</a:t>
            </a:fld>
            <a:endParaRPr lang="en-US"/>
          </a:p>
        </p:txBody>
      </p:sp>
    </p:spTree>
    <p:extLst>
      <p:ext uri="{BB962C8B-B14F-4D97-AF65-F5344CB8AC3E}">
        <p14:creationId xmlns:p14="http://schemas.microsoft.com/office/powerpoint/2010/main" val="2088104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B8A0A-EA90-69E1-ADE6-010FD146A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C4BC2-7311-1A08-C198-7591CD623B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AC6E4-BB9E-E6BD-F32B-7293719370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1AD987-242C-1854-E505-B669CBCD40FA}"/>
              </a:ext>
            </a:extLst>
          </p:cNvPr>
          <p:cNvSpPr>
            <a:spLocks noGrp="1"/>
          </p:cNvSpPr>
          <p:nvPr>
            <p:ph type="sldNum" sz="quarter" idx="5"/>
          </p:nvPr>
        </p:nvSpPr>
        <p:spPr/>
        <p:txBody>
          <a:bodyPr/>
          <a:lstStyle/>
          <a:p>
            <a:fld id="{91CD05B5-1B73-1E45-A4C3-9BE456547979}" type="slidenum">
              <a:rPr lang="en-US" smtClean="0"/>
              <a:t>20</a:t>
            </a:fld>
            <a:endParaRPr lang="en-US"/>
          </a:p>
        </p:txBody>
      </p:sp>
    </p:spTree>
    <p:extLst>
      <p:ext uri="{BB962C8B-B14F-4D97-AF65-F5344CB8AC3E}">
        <p14:creationId xmlns:p14="http://schemas.microsoft.com/office/powerpoint/2010/main" val="2595664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161B0-50F1-1FED-7C57-6E0B518DE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B6975-611A-C84D-69A0-72A211D59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06290-CF7B-AC40-62FB-DD708C7ABB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303EB-18DE-9E55-2921-C66CCD6DBEF8}"/>
              </a:ext>
            </a:extLst>
          </p:cNvPr>
          <p:cNvSpPr>
            <a:spLocks noGrp="1"/>
          </p:cNvSpPr>
          <p:nvPr>
            <p:ph type="sldNum" sz="quarter" idx="5"/>
          </p:nvPr>
        </p:nvSpPr>
        <p:spPr/>
        <p:txBody>
          <a:bodyPr/>
          <a:lstStyle/>
          <a:p>
            <a:fld id="{91CD05B5-1B73-1E45-A4C3-9BE456547979}" type="slidenum">
              <a:rPr lang="en-US" smtClean="0"/>
              <a:t>21</a:t>
            </a:fld>
            <a:endParaRPr lang="en-US"/>
          </a:p>
        </p:txBody>
      </p:sp>
    </p:spTree>
    <p:extLst>
      <p:ext uri="{BB962C8B-B14F-4D97-AF65-F5344CB8AC3E}">
        <p14:creationId xmlns:p14="http://schemas.microsoft.com/office/powerpoint/2010/main" val="417822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991F3-B94E-B5B0-BC89-3BF38CC64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7BB2D-6A09-DC00-B62D-D97B2CB33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41D44-A26A-EBB4-1418-866DD8BBFF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5D580-4C34-86DE-49EC-0D1624599410}"/>
              </a:ext>
            </a:extLst>
          </p:cNvPr>
          <p:cNvSpPr>
            <a:spLocks noGrp="1"/>
          </p:cNvSpPr>
          <p:nvPr>
            <p:ph type="sldNum" sz="quarter" idx="5"/>
          </p:nvPr>
        </p:nvSpPr>
        <p:spPr/>
        <p:txBody>
          <a:bodyPr/>
          <a:lstStyle/>
          <a:p>
            <a:fld id="{91CD05B5-1B73-1E45-A4C3-9BE456547979}" type="slidenum">
              <a:rPr lang="en-US" smtClean="0"/>
              <a:t>22</a:t>
            </a:fld>
            <a:endParaRPr lang="en-US"/>
          </a:p>
        </p:txBody>
      </p:sp>
    </p:spTree>
    <p:extLst>
      <p:ext uri="{BB962C8B-B14F-4D97-AF65-F5344CB8AC3E}">
        <p14:creationId xmlns:p14="http://schemas.microsoft.com/office/powerpoint/2010/main" val="3775454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387E0-4A8A-5C3C-BEA5-3EE9EEEBD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459314-2AC6-5500-45DB-6A8E6008F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654CB-E531-572D-7709-E41EFE3557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B61BD0-C75E-0E97-792E-41F51AEE47EB}"/>
              </a:ext>
            </a:extLst>
          </p:cNvPr>
          <p:cNvSpPr>
            <a:spLocks noGrp="1"/>
          </p:cNvSpPr>
          <p:nvPr>
            <p:ph type="sldNum" sz="quarter" idx="5"/>
          </p:nvPr>
        </p:nvSpPr>
        <p:spPr/>
        <p:txBody>
          <a:bodyPr/>
          <a:lstStyle/>
          <a:p>
            <a:fld id="{91CD05B5-1B73-1E45-A4C3-9BE456547979}" type="slidenum">
              <a:rPr lang="en-US" smtClean="0"/>
              <a:t>23</a:t>
            </a:fld>
            <a:endParaRPr lang="en-US"/>
          </a:p>
        </p:txBody>
      </p:sp>
    </p:spTree>
    <p:extLst>
      <p:ext uri="{BB962C8B-B14F-4D97-AF65-F5344CB8AC3E}">
        <p14:creationId xmlns:p14="http://schemas.microsoft.com/office/powerpoint/2010/main" val="15013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B2E0-DCFC-95B3-4AA7-5B564278B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66777-74D8-9F0A-9EE8-0FBF5819F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A60A5-9809-A286-61DB-8BAF618FC8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7418E5-EA65-5883-5F4E-9ADD0260EDBF}"/>
              </a:ext>
            </a:extLst>
          </p:cNvPr>
          <p:cNvSpPr>
            <a:spLocks noGrp="1"/>
          </p:cNvSpPr>
          <p:nvPr>
            <p:ph type="sldNum" sz="quarter" idx="5"/>
          </p:nvPr>
        </p:nvSpPr>
        <p:spPr/>
        <p:txBody>
          <a:bodyPr/>
          <a:lstStyle/>
          <a:p>
            <a:fld id="{91CD05B5-1B73-1E45-A4C3-9BE456547979}" type="slidenum">
              <a:rPr lang="en-US" smtClean="0"/>
              <a:t>24</a:t>
            </a:fld>
            <a:endParaRPr lang="en-US"/>
          </a:p>
        </p:txBody>
      </p:sp>
    </p:spTree>
    <p:extLst>
      <p:ext uri="{BB962C8B-B14F-4D97-AF65-F5344CB8AC3E}">
        <p14:creationId xmlns:p14="http://schemas.microsoft.com/office/powerpoint/2010/main" val="948621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C32F-AB09-6399-CE5B-A26D82FB5C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2CB79-138D-964F-255E-A782A053C6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2FDB24-BE0B-B373-7EA9-8E2C2ECC1A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AE8EB9-F155-1941-6435-36DA9631E7C1}"/>
              </a:ext>
            </a:extLst>
          </p:cNvPr>
          <p:cNvSpPr>
            <a:spLocks noGrp="1"/>
          </p:cNvSpPr>
          <p:nvPr>
            <p:ph type="sldNum" sz="quarter" idx="5"/>
          </p:nvPr>
        </p:nvSpPr>
        <p:spPr/>
        <p:txBody>
          <a:bodyPr/>
          <a:lstStyle/>
          <a:p>
            <a:fld id="{91CD05B5-1B73-1E45-A4C3-9BE456547979}" type="slidenum">
              <a:rPr lang="en-US" smtClean="0"/>
              <a:t>25</a:t>
            </a:fld>
            <a:endParaRPr lang="en-US"/>
          </a:p>
        </p:txBody>
      </p:sp>
    </p:spTree>
    <p:extLst>
      <p:ext uri="{BB962C8B-B14F-4D97-AF65-F5344CB8AC3E}">
        <p14:creationId xmlns:p14="http://schemas.microsoft.com/office/powerpoint/2010/main" val="3087312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26C90-9F2F-2798-5857-C6FF125FB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4B4B4-3913-F844-4FC5-6C467682C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3D3EE1-CFB5-884E-C94C-546F038EE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F57730-5AA8-E1B5-59B7-20EC31CC0FA0}"/>
              </a:ext>
            </a:extLst>
          </p:cNvPr>
          <p:cNvSpPr>
            <a:spLocks noGrp="1"/>
          </p:cNvSpPr>
          <p:nvPr>
            <p:ph type="sldNum" sz="quarter" idx="5"/>
          </p:nvPr>
        </p:nvSpPr>
        <p:spPr/>
        <p:txBody>
          <a:bodyPr/>
          <a:lstStyle/>
          <a:p>
            <a:fld id="{91CD05B5-1B73-1E45-A4C3-9BE456547979}" type="slidenum">
              <a:rPr lang="en-US" smtClean="0"/>
              <a:t>26</a:t>
            </a:fld>
            <a:endParaRPr lang="en-US"/>
          </a:p>
        </p:txBody>
      </p:sp>
    </p:spTree>
    <p:extLst>
      <p:ext uri="{BB962C8B-B14F-4D97-AF65-F5344CB8AC3E}">
        <p14:creationId xmlns:p14="http://schemas.microsoft.com/office/powerpoint/2010/main" val="2328640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E7A7-5EDE-F3F9-7D6C-CC032A490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B4FF8B-D290-7F51-90D0-1AFE0B0F5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3D1B2D-9B41-588D-EE19-304266303B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0BA21E-5B95-B60E-B376-8D8A22773263}"/>
              </a:ext>
            </a:extLst>
          </p:cNvPr>
          <p:cNvSpPr>
            <a:spLocks noGrp="1"/>
          </p:cNvSpPr>
          <p:nvPr>
            <p:ph type="sldNum" sz="quarter" idx="5"/>
          </p:nvPr>
        </p:nvSpPr>
        <p:spPr/>
        <p:txBody>
          <a:bodyPr/>
          <a:lstStyle/>
          <a:p>
            <a:fld id="{91CD05B5-1B73-1E45-A4C3-9BE456547979}" type="slidenum">
              <a:rPr lang="en-US" smtClean="0"/>
              <a:t>27</a:t>
            </a:fld>
            <a:endParaRPr lang="en-US"/>
          </a:p>
        </p:txBody>
      </p:sp>
    </p:spTree>
    <p:extLst>
      <p:ext uri="{BB962C8B-B14F-4D97-AF65-F5344CB8AC3E}">
        <p14:creationId xmlns:p14="http://schemas.microsoft.com/office/powerpoint/2010/main" val="3231889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47FD-4B43-5FA1-6B8A-CA93FBD6B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D819A-E517-DBB4-EDE5-A4AF6943C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1F4711-5A9C-3243-7BE3-0C695F9C34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69FC42-6A24-4261-122A-C30B9C3D54BF}"/>
              </a:ext>
            </a:extLst>
          </p:cNvPr>
          <p:cNvSpPr>
            <a:spLocks noGrp="1"/>
          </p:cNvSpPr>
          <p:nvPr>
            <p:ph type="sldNum" sz="quarter" idx="5"/>
          </p:nvPr>
        </p:nvSpPr>
        <p:spPr/>
        <p:txBody>
          <a:bodyPr/>
          <a:lstStyle/>
          <a:p>
            <a:fld id="{91CD05B5-1B73-1E45-A4C3-9BE456547979}" type="slidenum">
              <a:rPr lang="en-US" smtClean="0"/>
              <a:t>28</a:t>
            </a:fld>
            <a:endParaRPr lang="en-US"/>
          </a:p>
        </p:txBody>
      </p:sp>
    </p:spTree>
    <p:extLst>
      <p:ext uri="{BB962C8B-B14F-4D97-AF65-F5344CB8AC3E}">
        <p14:creationId xmlns:p14="http://schemas.microsoft.com/office/powerpoint/2010/main" val="305828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00458-283A-BECA-4DA1-57BFCD3155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66163-2B84-459F-4DFA-520520583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BE101-B6CD-3A83-1A7A-4710A0CDF9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5CDD0-71AE-6692-1B60-D4112089A523}"/>
              </a:ext>
            </a:extLst>
          </p:cNvPr>
          <p:cNvSpPr>
            <a:spLocks noGrp="1"/>
          </p:cNvSpPr>
          <p:nvPr>
            <p:ph type="sldNum" sz="quarter" idx="5"/>
          </p:nvPr>
        </p:nvSpPr>
        <p:spPr/>
        <p:txBody>
          <a:bodyPr/>
          <a:lstStyle/>
          <a:p>
            <a:fld id="{91CD05B5-1B73-1E45-A4C3-9BE456547979}" type="slidenum">
              <a:rPr lang="en-US" smtClean="0"/>
              <a:t>29</a:t>
            </a:fld>
            <a:endParaRPr lang="en-US"/>
          </a:p>
        </p:txBody>
      </p:sp>
    </p:spTree>
    <p:extLst>
      <p:ext uri="{BB962C8B-B14F-4D97-AF65-F5344CB8AC3E}">
        <p14:creationId xmlns:p14="http://schemas.microsoft.com/office/powerpoint/2010/main" val="419292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62239-3E0D-BB5E-04AF-14DC9BCD1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FDE6C-1AE0-72E2-7842-D009D25B0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F028A-FDF7-5B89-C1E8-12F5CB749D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C7DAE1-E4B8-9DC1-EC52-B92C55044BB9}"/>
              </a:ext>
            </a:extLst>
          </p:cNvPr>
          <p:cNvSpPr>
            <a:spLocks noGrp="1"/>
          </p:cNvSpPr>
          <p:nvPr>
            <p:ph type="sldNum" sz="quarter" idx="5"/>
          </p:nvPr>
        </p:nvSpPr>
        <p:spPr/>
        <p:txBody>
          <a:bodyPr/>
          <a:lstStyle/>
          <a:p>
            <a:fld id="{91CD05B5-1B73-1E45-A4C3-9BE456547979}" type="slidenum">
              <a:rPr lang="en-US" smtClean="0"/>
              <a:t>3</a:t>
            </a:fld>
            <a:endParaRPr lang="en-US"/>
          </a:p>
        </p:txBody>
      </p:sp>
    </p:spTree>
    <p:extLst>
      <p:ext uri="{BB962C8B-B14F-4D97-AF65-F5344CB8AC3E}">
        <p14:creationId xmlns:p14="http://schemas.microsoft.com/office/powerpoint/2010/main" val="4272731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37BB-0B47-189D-44B1-1D08456EDC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21E28A-0131-13F4-7388-4FD9CBAAC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8758C-CEDC-AF89-20D6-39525DA049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EF378-4E5D-53B5-3ACC-787854F9C0BD}"/>
              </a:ext>
            </a:extLst>
          </p:cNvPr>
          <p:cNvSpPr>
            <a:spLocks noGrp="1"/>
          </p:cNvSpPr>
          <p:nvPr>
            <p:ph type="sldNum" sz="quarter" idx="5"/>
          </p:nvPr>
        </p:nvSpPr>
        <p:spPr/>
        <p:txBody>
          <a:bodyPr/>
          <a:lstStyle/>
          <a:p>
            <a:fld id="{91CD05B5-1B73-1E45-A4C3-9BE456547979}" type="slidenum">
              <a:rPr lang="en-US" smtClean="0"/>
              <a:t>30</a:t>
            </a:fld>
            <a:endParaRPr lang="en-US"/>
          </a:p>
        </p:txBody>
      </p:sp>
    </p:spTree>
    <p:extLst>
      <p:ext uri="{BB962C8B-B14F-4D97-AF65-F5344CB8AC3E}">
        <p14:creationId xmlns:p14="http://schemas.microsoft.com/office/powerpoint/2010/main" val="2783218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893E-279E-DC9C-747A-AEDACFC05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5B356-7151-1C1D-13DD-DDCF2EA39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CB40B-0A7F-EECA-9CD1-D479E967C5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B4B309-844D-4972-444E-B4EDCD23A984}"/>
              </a:ext>
            </a:extLst>
          </p:cNvPr>
          <p:cNvSpPr>
            <a:spLocks noGrp="1"/>
          </p:cNvSpPr>
          <p:nvPr>
            <p:ph type="sldNum" sz="quarter" idx="5"/>
          </p:nvPr>
        </p:nvSpPr>
        <p:spPr/>
        <p:txBody>
          <a:bodyPr/>
          <a:lstStyle/>
          <a:p>
            <a:fld id="{91CD05B5-1B73-1E45-A4C3-9BE456547979}" type="slidenum">
              <a:rPr lang="en-US" smtClean="0"/>
              <a:t>31</a:t>
            </a:fld>
            <a:endParaRPr lang="en-US"/>
          </a:p>
        </p:txBody>
      </p:sp>
    </p:spTree>
    <p:extLst>
      <p:ext uri="{BB962C8B-B14F-4D97-AF65-F5344CB8AC3E}">
        <p14:creationId xmlns:p14="http://schemas.microsoft.com/office/powerpoint/2010/main" val="1992581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846DA-CCEF-DF76-4ACF-5F5713FF8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CD495-FFD5-5D4E-A482-19ECFC2B9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62349-1DA9-A08F-6349-020D4DA7D1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DBE22F-068F-247F-4AEE-323DC0114C6B}"/>
              </a:ext>
            </a:extLst>
          </p:cNvPr>
          <p:cNvSpPr>
            <a:spLocks noGrp="1"/>
          </p:cNvSpPr>
          <p:nvPr>
            <p:ph type="sldNum" sz="quarter" idx="5"/>
          </p:nvPr>
        </p:nvSpPr>
        <p:spPr/>
        <p:txBody>
          <a:bodyPr/>
          <a:lstStyle/>
          <a:p>
            <a:fld id="{91CD05B5-1B73-1E45-A4C3-9BE456547979}" type="slidenum">
              <a:rPr lang="en-US" smtClean="0"/>
              <a:t>32</a:t>
            </a:fld>
            <a:endParaRPr lang="en-US"/>
          </a:p>
        </p:txBody>
      </p:sp>
    </p:spTree>
    <p:extLst>
      <p:ext uri="{BB962C8B-B14F-4D97-AF65-F5344CB8AC3E}">
        <p14:creationId xmlns:p14="http://schemas.microsoft.com/office/powerpoint/2010/main" val="350543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C10C8-0C35-5C87-B311-407335623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0FA41-B999-6B90-625E-16C9BAAE1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14352-D282-6AA7-E364-92FB1642DB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CF8D59-F85A-14CB-72D5-0D7397860976}"/>
              </a:ext>
            </a:extLst>
          </p:cNvPr>
          <p:cNvSpPr>
            <a:spLocks noGrp="1"/>
          </p:cNvSpPr>
          <p:nvPr>
            <p:ph type="sldNum" sz="quarter" idx="5"/>
          </p:nvPr>
        </p:nvSpPr>
        <p:spPr/>
        <p:txBody>
          <a:bodyPr/>
          <a:lstStyle/>
          <a:p>
            <a:fld id="{91CD05B5-1B73-1E45-A4C3-9BE456547979}" type="slidenum">
              <a:rPr lang="en-US" smtClean="0"/>
              <a:t>33</a:t>
            </a:fld>
            <a:endParaRPr lang="en-US"/>
          </a:p>
        </p:txBody>
      </p:sp>
    </p:spTree>
    <p:extLst>
      <p:ext uri="{BB962C8B-B14F-4D97-AF65-F5344CB8AC3E}">
        <p14:creationId xmlns:p14="http://schemas.microsoft.com/office/powerpoint/2010/main" val="198260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BCD41-3AA4-14A8-E067-0731DAFCB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3D65E-31FD-4250-CDDA-E18FE0D2C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29186-CDB6-A5BC-7B4D-402350A1CD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06E6BB-1B4C-5A9B-C2A4-9663E129FEDA}"/>
              </a:ext>
            </a:extLst>
          </p:cNvPr>
          <p:cNvSpPr>
            <a:spLocks noGrp="1"/>
          </p:cNvSpPr>
          <p:nvPr>
            <p:ph type="sldNum" sz="quarter" idx="5"/>
          </p:nvPr>
        </p:nvSpPr>
        <p:spPr/>
        <p:txBody>
          <a:bodyPr/>
          <a:lstStyle/>
          <a:p>
            <a:fld id="{91CD05B5-1B73-1E45-A4C3-9BE456547979}" type="slidenum">
              <a:rPr lang="en-US" smtClean="0"/>
              <a:t>34</a:t>
            </a:fld>
            <a:endParaRPr lang="en-US"/>
          </a:p>
        </p:txBody>
      </p:sp>
    </p:spTree>
    <p:extLst>
      <p:ext uri="{BB962C8B-B14F-4D97-AF65-F5344CB8AC3E}">
        <p14:creationId xmlns:p14="http://schemas.microsoft.com/office/powerpoint/2010/main" val="1461844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CB3F1-1167-BC95-F426-BF2338F57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78333-893D-DC95-8A29-34B9958D7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CCADF-C711-1086-C689-00284EC7E2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1608F8-73E9-B248-3494-A1E9E1206F1F}"/>
              </a:ext>
            </a:extLst>
          </p:cNvPr>
          <p:cNvSpPr>
            <a:spLocks noGrp="1"/>
          </p:cNvSpPr>
          <p:nvPr>
            <p:ph type="sldNum" sz="quarter" idx="5"/>
          </p:nvPr>
        </p:nvSpPr>
        <p:spPr/>
        <p:txBody>
          <a:bodyPr/>
          <a:lstStyle/>
          <a:p>
            <a:fld id="{91CD05B5-1B73-1E45-A4C3-9BE456547979}" type="slidenum">
              <a:rPr lang="en-US" smtClean="0"/>
              <a:t>35</a:t>
            </a:fld>
            <a:endParaRPr lang="en-US"/>
          </a:p>
        </p:txBody>
      </p:sp>
    </p:spTree>
    <p:extLst>
      <p:ext uri="{BB962C8B-B14F-4D97-AF65-F5344CB8AC3E}">
        <p14:creationId xmlns:p14="http://schemas.microsoft.com/office/powerpoint/2010/main" val="390421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6B5FF-044B-E417-02F0-BA4F03F63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719FC-8776-3ACA-C070-980BC4889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173E6-0C69-3A81-6C54-B70227699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875256-B6EB-43E5-166F-126C625F3BBD}"/>
              </a:ext>
            </a:extLst>
          </p:cNvPr>
          <p:cNvSpPr>
            <a:spLocks noGrp="1"/>
          </p:cNvSpPr>
          <p:nvPr>
            <p:ph type="sldNum" sz="quarter" idx="5"/>
          </p:nvPr>
        </p:nvSpPr>
        <p:spPr/>
        <p:txBody>
          <a:bodyPr/>
          <a:lstStyle/>
          <a:p>
            <a:fld id="{91CD05B5-1B73-1E45-A4C3-9BE456547979}" type="slidenum">
              <a:rPr lang="en-US" smtClean="0"/>
              <a:t>4</a:t>
            </a:fld>
            <a:endParaRPr lang="en-US"/>
          </a:p>
        </p:txBody>
      </p:sp>
    </p:spTree>
    <p:extLst>
      <p:ext uri="{BB962C8B-B14F-4D97-AF65-F5344CB8AC3E}">
        <p14:creationId xmlns:p14="http://schemas.microsoft.com/office/powerpoint/2010/main" val="74056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4B7CA-A71A-4420-C750-773F03364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46A5A-BE68-7147-5FCD-BBB877635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E2DE2-1EA5-0FA6-175F-1E36233B80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358977-7BAD-EE64-FF80-F493AD07704E}"/>
              </a:ext>
            </a:extLst>
          </p:cNvPr>
          <p:cNvSpPr>
            <a:spLocks noGrp="1"/>
          </p:cNvSpPr>
          <p:nvPr>
            <p:ph type="sldNum" sz="quarter" idx="5"/>
          </p:nvPr>
        </p:nvSpPr>
        <p:spPr/>
        <p:txBody>
          <a:bodyPr/>
          <a:lstStyle/>
          <a:p>
            <a:fld id="{91CD05B5-1B73-1E45-A4C3-9BE456547979}" type="slidenum">
              <a:rPr lang="en-US" smtClean="0"/>
              <a:t>5</a:t>
            </a:fld>
            <a:endParaRPr lang="en-US"/>
          </a:p>
        </p:txBody>
      </p:sp>
    </p:spTree>
    <p:extLst>
      <p:ext uri="{BB962C8B-B14F-4D97-AF65-F5344CB8AC3E}">
        <p14:creationId xmlns:p14="http://schemas.microsoft.com/office/powerpoint/2010/main" val="264540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4263-859F-2F8C-AE4E-92A528D02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91D19-8383-3DFF-079E-8A92CE0BD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D6CFF-53CE-B3D2-65A5-90EB23754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DFB808-7E4E-8A0D-BAFC-36635662B0EC}"/>
              </a:ext>
            </a:extLst>
          </p:cNvPr>
          <p:cNvSpPr>
            <a:spLocks noGrp="1"/>
          </p:cNvSpPr>
          <p:nvPr>
            <p:ph type="sldNum" sz="quarter" idx="5"/>
          </p:nvPr>
        </p:nvSpPr>
        <p:spPr/>
        <p:txBody>
          <a:bodyPr/>
          <a:lstStyle/>
          <a:p>
            <a:fld id="{91CD05B5-1B73-1E45-A4C3-9BE456547979}" type="slidenum">
              <a:rPr lang="en-US" smtClean="0"/>
              <a:t>6</a:t>
            </a:fld>
            <a:endParaRPr lang="en-US"/>
          </a:p>
        </p:txBody>
      </p:sp>
    </p:spTree>
    <p:extLst>
      <p:ext uri="{BB962C8B-B14F-4D97-AF65-F5344CB8AC3E}">
        <p14:creationId xmlns:p14="http://schemas.microsoft.com/office/powerpoint/2010/main" val="406739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6636-66A8-E9BA-B42A-36BB4CCAA4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A145B-7046-EB42-3C8E-55B6ADD59E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200D0-1828-2BE9-95E8-2E54C375A6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9AD7F3-BB35-B61D-A575-B6D3E54CAB8C}"/>
              </a:ext>
            </a:extLst>
          </p:cNvPr>
          <p:cNvSpPr>
            <a:spLocks noGrp="1"/>
          </p:cNvSpPr>
          <p:nvPr>
            <p:ph type="sldNum" sz="quarter" idx="5"/>
          </p:nvPr>
        </p:nvSpPr>
        <p:spPr/>
        <p:txBody>
          <a:bodyPr/>
          <a:lstStyle/>
          <a:p>
            <a:fld id="{91CD05B5-1B73-1E45-A4C3-9BE456547979}" type="slidenum">
              <a:rPr lang="en-US" smtClean="0"/>
              <a:t>7</a:t>
            </a:fld>
            <a:endParaRPr lang="en-US"/>
          </a:p>
        </p:txBody>
      </p:sp>
    </p:spTree>
    <p:extLst>
      <p:ext uri="{BB962C8B-B14F-4D97-AF65-F5344CB8AC3E}">
        <p14:creationId xmlns:p14="http://schemas.microsoft.com/office/powerpoint/2010/main" val="2291746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0F6F6-BD05-14E1-2A9A-2FB5B2757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E7EAF1-0DD8-3E78-B64E-513367DBA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DC5AEF-27C5-4B1B-BFD7-9697DCAC7F71}"/>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C8FB4D20-D13D-B3E2-378A-0259F5D44A86}"/>
              </a:ext>
            </a:extLst>
          </p:cNvPr>
          <p:cNvSpPr>
            <a:spLocks noGrp="1"/>
          </p:cNvSpPr>
          <p:nvPr>
            <p:ph type="sldNum" sz="quarter" idx="5"/>
          </p:nvPr>
        </p:nvSpPr>
        <p:spPr/>
        <p:txBody>
          <a:bodyPr/>
          <a:lstStyle/>
          <a:p>
            <a:fld id="{91CD05B5-1B73-1E45-A4C3-9BE456547979}" type="slidenum">
              <a:rPr lang="en-US" smtClean="0"/>
              <a:t>8</a:t>
            </a:fld>
            <a:endParaRPr lang="en-US"/>
          </a:p>
        </p:txBody>
      </p:sp>
    </p:spTree>
    <p:extLst>
      <p:ext uri="{BB962C8B-B14F-4D97-AF65-F5344CB8AC3E}">
        <p14:creationId xmlns:p14="http://schemas.microsoft.com/office/powerpoint/2010/main" val="208783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31E9A-AF3A-8740-A87F-010841B38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AD46-A248-98F7-AD0E-C6605A6281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3233E6-88BE-59FD-015C-817064D66B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094E8D-7F8F-5CDB-E094-FC02C5ACEEBA}"/>
              </a:ext>
            </a:extLst>
          </p:cNvPr>
          <p:cNvSpPr>
            <a:spLocks noGrp="1"/>
          </p:cNvSpPr>
          <p:nvPr>
            <p:ph type="sldNum" sz="quarter" idx="5"/>
          </p:nvPr>
        </p:nvSpPr>
        <p:spPr/>
        <p:txBody>
          <a:bodyPr/>
          <a:lstStyle/>
          <a:p>
            <a:fld id="{91CD05B5-1B73-1E45-A4C3-9BE456547979}" type="slidenum">
              <a:rPr lang="en-US" smtClean="0"/>
              <a:t>9</a:t>
            </a:fld>
            <a:endParaRPr lang="en-US"/>
          </a:p>
        </p:txBody>
      </p:sp>
    </p:spTree>
    <p:extLst>
      <p:ext uri="{BB962C8B-B14F-4D97-AF65-F5344CB8AC3E}">
        <p14:creationId xmlns:p14="http://schemas.microsoft.com/office/powerpoint/2010/main" val="1653000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11B04332-F0DA-EB48-AF2D-08BC956414F0}" type="datetime1">
              <a:rPr lang="en-US" smtClean="0"/>
              <a:t>3/1/2026</a:t>
            </a:fld>
            <a:endParaRPr lang="en-US"/>
          </a:p>
        </p:txBody>
      </p:sp>
      <p:sp>
        <p:nvSpPr>
          <p:cNvPr id="5" name="Footer Placeholder 4"/>
          <p:cNvSpPr>
            <a:spLocks noGrp="1"/>
          </p:cNvSpPr>
          <p:nvPr>
            <p:ph type="ftr" sz="quarter" idx="11"/>
          </p:nvPr>
        </p:nvSpPr>
        <p:spPr>
          <a:xfrm>
            <a:off x="4616564" y="98921"/>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E0C5459A-0388-284B-9FD1-6CAF277FC6F8}" type="datetime1">
              <a:rPr lang="en-US" smtClean="0"/>
              <a:t>3/1/2026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984AD5E2-D0C6-964D-BB04-8D26FCC8F0D6}" type="datetime1">
              <a:rPr lang="en-US" smtClean="0"/>
              <a:t>3/1/2026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2F2A8CFD-5C3B-1841-A6EA-9224B5AA6ECB}" type="datetime1">
              <a:rPr lang="en-US" smtClean="0"/>
              <a:t>3/1/2026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9105913" y="6414966"/>
            <a:ext cx="2844800" cy="267188"/>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solidFill>
              <a:effectLst/>
              <a:uLnTx/>
              <a:uFillTx/>
              <a:latin typeface="Lato Regular"/>
              <a:ea typeface="+mn-ea"/>
              <a:cs typeface="+mn-cs"/>
            </a:endParaRPr>
          </a:p>
        </p:txBody>
      </p:sp>
      <p:sp>
        <p:nvSpPr>
          <p:cNvPr id="2" name="Title 1"/>
          <p:cNvSpPr>
            <a:spLocks noGrp="1"/>
          </p:cNvSpPr>
          <p:nvPr>
            <p:ph type="title" hasCustomPrompt="1"/>
          </p:nvPr>
        </p:nvSpPr>
        <p:spPr/>
        <p:txBody>
          <a:bodyPr wrap="square" rIns="91440" anchor="b">
            <a:normAutofit/>
          </a:bodyPr>
          <a:lstStyle>
            <a:lvl1pPr>
              <a:defRPr sz="4267"/>
            </a:lvl1pPr>
          </a:lstStyle>
          <a:p>
            <a:r>
              <a:rPr lang="en-US"/>
              <a:t>Click To Edit Master Title Style</a:t>
            </a:r>
          </a:p>
        </p:txBody>
      </p:sp>
      <p:sp>
        <p:nvSpPr>
          <p:cNvPr id="5" name="Text Placeholder 4">
            <a:extLst>
              <a:ext uri="{FF2B5EF4-FFF2-40B4-BE49-F238E27FC236}">
                <a16:creationId xmlns:a16="http://schemas.microsoft.com/office/drawing/2014/main" id="{4871378E-900D-AC01-4A40-A77D299826EA}"/>
              </a:ext>
            </a:extLst>
          </p:cNvPr>
          <p:cNvSpPr>
            <a:spLocks noGrp="1"/>
          </p:cNvSpPr>
          <p:nvPr>
            <p:ph type="body" sz="quarter" idx="13"/>
          </p:nvPr>
        </p:nvSpPr>
        <p:spPr>
          <a:xfrm>
            <a:off x="474133" y="1803401"/>
            <a:ext cx="9729216" cy="4368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354420" y="-661574"/>
            <a:ext cx="1897269" cy="64531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243840" tIns="121920" rIns="243840" bIns="243840" rtlCol="0">
            <a:spAutoFit/>
          </a:bodyPr>
          <a:lstStyle>
            <a:defPPr>
              <a:defRPr lang="en-US"/>
            </a:defPPr>
            <a:lvl1pPr lvl="0">
              <a:defRPr sz="1200" b="1">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Lato Regular"/>
                <a:ea typeface="+mn-ea"/>
                <a:cs typeface="+mn-cs"/>
              </a:rPr>
              <a:t>Title &amp; Content</a:t>
            </a:r>
          </a:p>
        </p:txBody>
      </p:sp>
    </p:spTree>
    <p:extLst>
      <p:ext uri="{BB962C8B-B14F-4D97-AF65-F5344CB8AC3E}">
        <p14:creationId xmlns:p14="http://schemas.microsoft.com/office/powerpoint/2010/main" val="1467945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03B91A-2FF4-B14B-944E-A0D9A0D95E1E}" type="datetime1">
              <a:rPr lang="en-US" smtClean="0"/>
              <a:t>3/1/2026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54823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331E9-755C-BE40-B56F-94FF68869427}" type="datetime1">
              <a:rPr lang="en-US" smtClean="0"/>
              <a:t>3/1/2026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79486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A901B-648B-BC42-B046-8D8A6402C64F}" type="datetime1">
              <a:rPr lang="en-US" smtClean="0"/>
              <a:t>3/1/2026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999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F94C0-89FB-E944-BE75-3D17D0F0B4C2}" type="datetime1">
              <a:rPr lang="en-US" smtClean="0"/>
              <a:t>3/1/2026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39115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5ED3A9-D558-EB48-896D-D628CEC8BE7E}" type="datetime1">
              <a:rPr lang="en-US" smtClean="0"/>
              <a:t>3/1/2026</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9" name="Slide Number Placeholder 8"/>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412795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B5AA9F-598E-994E-85AA-780B296D3A9A}" type="datetime1">
              <a:rPr lang="en-US" smtClean="0"/>
              <a:t>3/1/2026</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2471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3087" y="6345718"/>
            <a:ext cx="1293013" cy="365125"/>
          </a:xfrm>
          <a:prstGeom prst="rect">
            <a:avLst/>
          </a:prstGeom>
        </p:spPr>
        <p:txBody>
          <a:bodyPr/>
          <a:lstStyle/>
          <a:p>
            <a:fld id="{D6FA043D-7162-4746-95E8-515775FE40FE}" type="datetime1">
              <a:rPr lang="en-US" smtClean="0"/>
              <a:t>3/1/2026</a:t>
            </a:fld>
            <a:endParaRPr lang="en-US"/>
          </a:p>
        </p:txBody>
      </p:sp>
      <p:sp>
        <p:nvSpPr>
          <p:cNvPr id="4" name="Footer Placeholder 3"/>
          <p:cNvSpPr>
            <a:spLocks noGrp="1"/>
          </p:cNvSpPr>
          <p:nvPr>
            <p:ph type="ftr" sz="quarter" idx="11"/>
          </p:nvPr>
        </p:nvSpPr>
        <p:spPr>
          <a:xfrm>
            <a:off x="4339028" y="31545"/>
            <a:ext cx="2793088"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120735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B9FC9-371B-484E-BDE1-D6F478C0445F}" type="datetime1">
              <a:rPr lang="en-US" smtClean="0"/>
              <a:t>3/1/2026</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4" name="Slide Number Placeholder 3"/>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9306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D23A62-A998-714F-A7F0-D71492A86601}" type="datetime1">
              <a:rPr lang="en-US" smtClean="0"/>
              <a:t>3/1/2026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78507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88B97-F76C-3048-88C7-8A8F99B33E3F}" type="datetime1">
              <a:rPr lang="en-US" smtClean="0"/>
              <a:t>3/1/2026</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606417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A3B8C-D244-A249-97E7-FD910BDDD14A}" type="datetime1">
              <a:rPr lang="en-US" smtClean="0"/>
              <a:t>3/1/2026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07281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AEC26-759A-E141-8E35-B4C79F4FAF56}" type="datetime1">
              <a:rPr lang="en-US" smtClean="0"/>
              <a:t>3/1/2026</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5B314E03-086E-7B43-B64C-B670B87447BB}" type="slidenum">
              <a:rPr lang="en-US" smtClean="0"/>
              <a:t>‹#›</a:t>
            </a:fld>
            <a:endParaRPr lang="en-US"/>
          </a:p>
        </p:txBody>
      </p:sp>
    </p:spTree>
    <p:extLst>
      <p:ext uri="{BB962C8B-B14F-4D97-AF65-F5344CB8AC3E}">
        <p14:creationId xmlns:p14="http://schemas.microsoft.com/office/powerpoint/2010/main" val="134697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latin typeface="Times New Roman" charset="0"/>
                <a:ea typeface="Times New Roman" charset="0"/>
                <a:cs typeface="Times New Roman" charset="0"/>
              </a:defRPr>
            </a:lvl1pPr>
          </a:lstStyle>
          <a:p>
            <a:r>
              <a:rPr lang="en-US"/>
              <a:t>Click to edit Master title style</a:t>
            </a:r>
          </a:p>
        </p:txBody>
      </p:sp>
      <p:sp>
        <p:nvSpPr>
          <p:cNvPr id="3" name="Content Placeholder 2"/>
          <p:cNvSpPr>
            <a:spLocks noGrp="1"/>
          </p:cNvSpPr>
          <p:nvPr>
            <p:ph idx="1"/>
          </p:nvPr>
        </p:nvSpPr>
        <p:spPr>
          <a:xfrm>
            <a:off x="609600" y="1600201"/>
            <a:ext cx="10972800" cy="4226859"/>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38685683-4F76-E947-9B44-EEF7488088BC}" type="datetime1">
              <a:rPr lang="en-US" smtClean="0"/>
              <a:t>3/1/2026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3087" y="6345718"/>
            <a:ext cx="1293013" cy="365125"/>
          </a:xfrm>
          <a:prstGeom prst="rect">
            <a:avLst/>
          </a:prstGeom>
        </p:spPr>
        <p:txBody>
          <a:bodyPr/>
          <a:lstStyle/>
          <a:p>
            <a:fld id="{E9508E52-3AFC-9344-9D5E-7D0909A49C5A}" type="datetime1">
              <a:rPr lang="en-US" smtClean="0"/>
              <a:t>3/1/2026</a:t>
            </a:fld>
            <a:endParaRPr lang="en-US"/>
          </a:p>
        </p:txBody>
      </p:sp>
      <p:sp>
        <p:nvSpPr>
          <p:cNvPr id="5" name="Footer Placeholder 4"/>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6" name="Slide Number Placeholder 5"/>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8ED1B9BB-4EEA-2F41-B5C6-D78083D9196F}" type="datetime1">
              <a:rPr lang="en-US" smtClean="0"/>
              <a:t>3/1/2026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93087" y="6345718"/>
            <a:ext cx="1293013" cy="365125"/>
          </a:xfrm>
          <a:prstGeom prst="rect">
            <a:avLst/>
          </a:prstGeom>
        </p:spPr>
        <p:txBody>
          <a:bodyPr/>
          <a:lstStyle/>
          <a:p>
            <a:fld id="{29C21CDA-86B3-8A44-BF98-8C272C1799DD}" type="datetime1">
              <a:rPr lang="en-US" smtClean="0"/>
              <a:t>3/1/2026</a:t>
            </a:fld>
            <a:endParaRPr lang="en-US"/>
          </a:p>
        </p:txBody>
      </p:sp>
      <p:sp>
        <p:nvSpPr>
          <p:cNvPr id="8" name="Footer Placeholder 7"/>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9" name="Slide Number Placeholder 8"/>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3087" y="6345718"/>
            <a:ext cx="1293013" cy="365125"/>
          </a:xfrm>
          <a:prstGeom prst="rect">
            <a:avLst/>
          </a:prstGeom>
        </p:spPr>
        <p:txBody>
          <a:bodyPr/>
          <a:lstStyle/>
          <a:p>
            <a:fld id="{8492DFA9-1CFA-754E-AE73-FEC650F98702}" type="datetime1">
              <a:rPr lang="en-US" smtClean="0"/>
              <a:t>3/1/2026</a:t>
            </a:fld>
            <a:endParaRPr lang="en-US"/>
          </a:p>
        </p:txBody>
      </p:sp>
      <p:sp>
        <p:nvSpPr>
          <p:cNvPr id="4" name="Footer Placeholder 3"/>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5" name="Slide Number Placeholder 4"/>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3087" y="6345718"/>
            <a:ext cx="1293013" cy="365125"/>
          </a:xfrm>
          <a:prstGeom prst="rect">
            <a:avLst/>
          </a:prstGeom>
        </p:spPr>
        <p:txBody>
          <a:bodyPr/>
          <a:lstStyle/>
          <a:p>
            <a:fld id="{D84FDD3C-FBB1-1646-93D7-9B37C1C981A9}" type="datetime1">
              <a:rPr lang="en-US" smtClean="0"/>
              <a:t>3/1/2026</a:t>
            </a:fld>
            <a:endParaRPr lang="en-US"/>
          </a:p>
        </p:txBody>
      </p:sp>
      <p:sp>
        <p:nvSpPr>
          <p:cNvPr id="3" name="Footer Placeholder 2"/>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4" name="Slide Number Placeholder 3"/>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3087" y="6345718"/>
            <a:ext cx="1293013" cy="365125"/>
          </a:xfrm>
          <a:prstGeom prst="rect">
            <a:avLst/>
          </a:prstGeom>
        </p:spPr>
        <p:txBody>
          <a:bodyPr/>
          <a:lstStyle/>
          <a:p>
            <a:fld id="{BEB0253B-D5E9-E244-809F-A5F2C6248069}" type="datetime1">
              <a:rPr lang="en-US" smtClean="0"/>
              <a:t>3/1/2026</a:t>
            </a:fld>
            <a:endParaRPr lang="en-US"/>
          </a:p>
        </p:txBody>
      </p:sp>
      <p:sp>
        <p:nvSpPr>
          <p:cNvPr id="6" name="Footer Placeholder 5"/>
          <p:cNvSpPr>
            <a:spLocks noGrp="1"/>
          </p:cNvSpPr>
          <p:nvPr>
            <p:ph type="ftr" sz="quarter" idx="11"/>
          </p:nvPr>
        </p:nvSpPr>
        <p:spPr>
          <a:xfrm>
            <a:off x="2221471" y="6345718"/>
            <a:ext cx="2793088" cy="365125"/>
          </a:xfrm>
          <a:prstGeom prst="rect">
            <a:avLst/>
          </a:prstGeom>
        </p:spPr>
        <p:txBody>
          <a:bodyPr/>
          <a:lstStyle/>
          <a:p>
            <a:r>
              <a:rPr lang="en-US"/>
              <a:t>DRAFT</a:t>
            </a:r>
          </a:p>
        </p:txBody>
      </p:sp>
      <p:sp>
        <p:nvSpPr>
          <p:cNvPr id="7" name="Slide Number Placeholder 6"/>
          <p:cNvSpPr>
            <a:spLocks noGrp="1"/>
          </p:cNvSpPr>
          <p:nvPr>
            <p:ph type="sldNum" sz="quarter" idx="12"/>
          </p:nvPr>
        </p:nvSpPr>
        <p:spPr/>
        <p:txBody>
          <a:bodyPr/>
          <a:lstStyle/>
          <a:p>
            <a:fld id="{4E1C71C6-E758-FD41-AF3F-CBFC7C528FF6}" type="slidenum">
              <a:rPr lang="en-US" smtClean="0"/>
              <a:t>‹#›</a:t>
            </a:fld>
            <a:endParaRPr lang="en-US"/>
          </a:p>
        </p:txBody>
      </p:sp>
    </p:spTree>
    <p:extLst>
      <p:ext uri="{BB962C8B-B14F-4D97-AF65-F5344CB8AC3E}">
        <p14:creationId xmlns:p14="http://schemas.microsoft.com/office/powerpoint/2010/main" val="12182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60633"/>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5478337" y="6169419"/>
            <a:ext cx="1069545" cy="365125"/>
          </a:xfrm>
          <a:prstGeom prst="rect">
            <a:avLst/>
          </a:prstGeom>
        </p:spPr>
        <p:txBody>
          <a:bodyPr vert="horz" lIns="91440" tIns="45720" rIns="91440" bIns="45720" rtlCol="0" anchor="ctr"/>
          <a:lstStyle>
            <a:lvl1pPr algn="r">
              <a:defRPr sz="1200">
                <a:solidFill>
                  <a:srgbClr val="172150"/>
                </a:solidFill>
              </a:defRPr>
            </a:lvl1pPr>
          </a:lstStyle>
          <a:p>
            <a:fld id="{935B7ADC-9A1D-2046-9A6A-73F1E756AA5F}" type="slidenum">
              <a:rPr lang="en-US" smtClean="0"/>
              <a:pPr/>
              <a:t>‹#›</a:t>
            </a:fld>
            <a:endParaRPr lang="en-US"/>
          </a:p>
        </p:txBody>
      </p:sp>
      <p:sp>
        <p:nvSpPr>
          <p:cNvPr id="4" name="Footer Placeholder 3"/>
          <p:cNvSpPr>
            <a:spLocks noGrp="1"/>
          </p:cNvSpPr>
          <p:nvPr>
            <p:ph type="ftr" sz="quarter" idx="3"/>
          </p:nvPr>
        </p:nvSpPr>
        <p:spPr>
          <a:xfrm>
            <a:off x="2883568" y="48821"/>
            <a:ext cx="4919312" cy="365125"/>
          </a:xfrm>
          <a:prstGeom prst="rect">
            <a:avLst/>
          </a:prstGeom>
        </p:spPr>
        <p:txBody>
          <a:bodyPr vert="horz" lIns="91440" tIns="45720" rIns="91440" bIns="45720" rtlCol="0" anchor="ctr"/>
          <a:lstStyle>
            <a:lvl1pPr algn="ctr">
              <a:defRPr sz="3600" b="1">
                <a:solidFill>
                  <a:schemeClr val="tx1">
                    <a:tint val="75000"/>
                  </a:schemeClr>
                </a:solidFill>
              </a:defRPr>
            </a:lvl1pPr>
          </a:lstStyle>
          <a:p>
            <a:r>
              <a:rPr lang="en-US"/>
              <a:t>DRAFT</a:t>
            </a:r>
          </a:p>
        </p:txBody>
      </p:sp>
      <p:pic>
        <p:nvPicPr>
          <p:cNvPr id="8" name="Picture 7">
            <a:extLst>
              <a:ext uri="{FF2B5EF4-FFF2-40B4-BE49-F238E27FC236}">
                <a16:creationId xmlns:a16="http://schemas.microsoft.com/office/drawing/2014/main" id="{912DCE0E-E7AC-AF40-A2DA-C80B3C4CDDE3}"/>
              </a:ext>
            </a:extLst>
          </p:cNvPr>
          <p:cNvPicPr>
            <a:picLocks noChangeAspect="1"/>
          </p:cNvPicPr>
          <p:nvPr userDrawn="1"/>
        </p:nvPicPr>
        <p:blipFill>
          <a:blip r:embed="rId15"/>
          <a:stretch>
            <a:fillRect/>
          </a:stretch>
        </p:blipFill>
        <p:spPr>
          <a:xfrm>
            <a:off x="609600" y="5828931"/>
            <a:ext cx="2850957" cy="705612"/>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5" r:id="rId13"/>
  </p:sldLayoutIdLst>
  <p:hf hdr="0" dt="0"/>
  <p:txStyles>
    <p:titleStyle>
      <a:lvl1pPr algn="ctr" defTabSz="457200" rtl="0" eaLnBrk="1" latinLnBrk="0" hangingPunct="1">
        <a:spcBef>
          <a:spcPct val="0"/>
        </a:spcBef>
        <a:buNone/>
        <a:defRPr sz="4400" kern="1200">
          <a:solidFill>
            <a:srgbClr val="17215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72150"/>
          </a:solidFill>
          <a:latin typeface="Times" charset="0"/>
          <a:ea typeface="Times" charset="0"/>
          <a:cs typeface="Times" charset="0"/>
        </a:defRPr>
      </a:lvl1pPr>
      <a:lvl2pPr marL="742950" indent="-285750" algn="l" defTabSz="457200" rtl="0" eaLnBrk="1" latinLnBrk="0" hangingPunct="1">
        <a:spcBef>
          <a:spcPct val="20000"/>
        </a:spcBef>
        <a:buFont typeface="Arial"/>
        <a:buChar char="–"/>
        <a:defRPr sz="2800" kern="1200">
          <a:solidFill>
            <a:srgbClr val="172150"/>
          </a:solidFill>
          <a:latin typeface="Times" charset="0"/>
          <a:ea typeface="Times" charset="0"/>
          <a:cs typeface="Times" charset="0"/>
        </a:defRPr>
      </a:lvl2pPr>
      <a:lvl3pPr marL="1143000" indent="-228600" algn="l" defTabSz="457200" rtl="0" eaLnBrk="1" latinLnBrk="0" hangingPunct="1">
        <a:spcBef>
          <a:spcPct val="20000"/>
        </a:spcBef>
        <a:buFont typeface="Arial"/>
        <a:buChar char="•"/>
        <a:defRPr sz="2400" kern="1200">
          <a:solidFill>
            <a:srgbClr val="172150"/>
          </a:solidFill>
          <a:latin typeface="Times" charset="0"/>
          <a:ea typeface="Times" charset="0"/>
          <a:cs typeface="Times" charset="0"/>
        </a:defRPr>
      </a:lvl3pPr>
      <a:lvl4pPr marL="16002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4pPr>
      <a:lvl5pPr marL="2057400" indent="-228600" algn="l" defTabSz="457200" rtl="0" eaLnBrk="1" latinLnBrk="0" hangingPunct="1">
        <a:spcBef>
          <a:spcPct val="20000"/>
        </a:spcBef>
        <a:buFont typeface="Arial"/>
        <a:buChar char="»"/>
        <a:defRPr sz="2000" kern="1200">
          <a:solidFill>
            <a:srgbClr val="172150"/>
          </a:solidFill>
          <a:latin typeface="Times" charset="0"/>
          <a:ea typeface="Times" charset="0"/>
          <a:cs typeface="Time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01AA1-D361-E049-8B8F-56DF919F2B7B}" type="datetime1">
              <a:rPr lang="en-US" smtClean="0"/>
              <a:t>3/1/2026</a:t>
            </a:fld>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14E03-086E-7B43-B64C-B670B87447BB}" type="slidenum">
              <a:rPr lang="en-US" smtClean="0"/>
              <a:t>‹#›</a:t>
            </a:fld>
            <a:endParaRPr lang="en-US"/>
          </a:p>
        </p:txBody>
      </p:sp>
    </p:spTree>
    <p:extLst>
      <p:ext uri="{BB962C8B-B14F-4D97-AF65-F5344CB8AC3E}">
        <p14:creationId xmlns:p14="http://schemas.microsoft.com/office/powerpoint/2010/main" val="6291194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8ECB946-658D-BDAE-2DB3-A719F61806E5}"/>
              </a:ext>
            </a:extLst>
          </p:cNvPr>
          <p:cNvSpPr>
            <a:spLocks noGrp="1"/>
          </p:cNvSpPr>
          <p:nvPr>
            <p:ph type="subTitle" idx="1"/>
          </p:nvPr>
        </p:nvSpPr>
        <p:spPr>
          <a:xfrm>
            <a:off x="1828800" y="3375837"/>
            <a:ext cx="8534400" cy="1752600"/>
          </a:xfrm>
        </p:spPr>
        <p:txBody>
          <a:bodyPr/>
          <a:lstStyle/>
          <a:p>
            <a:r>
              <a:rPr lang="en-US" b="1">
                <a:solidFill>
                  <a:srgbClr val="FF0000"/>
                </a:solidFill>
              </a:rPr>
              <a:t>CSC 405/605</a:t>
            </a:r>
          </a:p>
        </p:txBody>
      </p:sp>
      <p:sp>
        <p:nvSpPr>
          <p:cNvPr id="6" name="Title 1">
            <a:extLst>
              <a:ext uri="{FF2B5EF4-FFF2-40B4-BE49-F238E27FC236}">
                <a16:creationId xmlns:a16="http://schemas.microsoft.com/office/drawing/2014/main" id="{6C4BF817-E8B7-12F6-7AE1-7F8E8BA71450}"/>
              </a:ext>
            </a:extLst>
          </p:cNvPr>
          <p:cNvSpPr>
            <a:spLocks noGrp="1"/>
          </p:cNvSpPr>
          <p:nvPr>
            <p:ph type="ctrTitle"/>
          </p:nvPr>
        </p:nvSpPr>
        <p:spPr>
          <a:xfrm>
            <a:off x="1149350" y="792163"/>
            <a:ext cx="9893300" cy="2387600"/>
          </a:xfrm>
        </p:spPr>
        <p:txBody>
          <a:bodyPr>
            <a:normAutofit/>
          </a:bodyPr>
          <a:lstStyle/>
          <a:p>
            <a:r>
              <a:rPr lang="en-US" sz="6000" b="1" dirty="0">
                <a:latin typeface="Times New Roman" panose="02020603050405020304" pitchFamily="18" charset="0"/>
                <a:cs typeface="Times New Roman" panose="02020603050405020304" pitchFamily="18" charset="0"/>
              </a:rPr>
              <a:t>Statistics in Data Science</a:t>
            </a:r>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2525D-3BDA-FBC9-7987-1F6DE8AA1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8187D-3D91-FD93-E079-3C253F846144}"/>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25EA4FD6-31CE-8CAF-FB42-4F7D59E6B0AD}"/>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Data Types of Quantitative Variables</a:t>
            </a:r>
          </a:p>
        </p:txBody>
      </p:sp>
      <p:sp>
        <p:nvSpPr>
          <p:cNvPr id="4" name="Slide Number Placeholder 3">
            <a:extLst>
              <a:ext uri="{FF2B5EF4-FFF2-40B4-BE49-F238E27FC236}">
                <a16:creationId xmlns:a16="http://schemas.microsoft.com/office/drawing/2014/main" id="{01AA3FBD-B2F3-70A8-AABF-146013C3C74C}"/>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Google Shape;244;p20">
            <a:extLst>
              <a:ext uri="{FF2B5EF4-FFF2-40B4-BE49-F238E27FC236}">
                <a16:creationId xmlns:a16="http://schemas.microsoft.com/office/drawing/2014/main" id="{17E1E8D4-1730-847F-4DDD-93929C2A7E86}"/>
              </a:ext>
            </a:extLst>
          </p:cNvPr>
          <p:cNvPicPr preferRelativeResize="0"/>
          <p:nvPr/>
        </p:nvPicPr>
        <p:blipFill>
          <a:blip r:embed="rId3">
            <a:alphaModFix/>
          </a:blip>
          <a:stretch>
            <a:fillRect/>
          </a:stretch>
        </p:blipFill>
        <p:spPr>
          <a:xfrm>
            <a:off x="2436806" y="2473545"/>
            <a:ext cx="7318388" cy="2168817"/>
          </a:xfrm>
          <a:prstGeom prst="rect">
            <a:avLst/>
          </a:prstGeom>
          <a:noFill/>
          <a:ln>
            <a:noFill/>
          </a:ln>
        </p:spPr>
      </p:pic>
      <p:sp>
        <p:nvSpPr>
          <p:cNvPr id="8" name="TextBox 7">
            <a:extLst>
              <a:ext uri="{FF2B5EF4-FFF2-40B4-BE49-F238E27FC236}">
                <a16:creationId xmlns:a16="http://schemas.microsoft.com/office/drawing/2014/main" id="{67D1E9C7-EDC1-55FB-06C3-A99BF5A581FC}"/>
              </a:ext>
            </a:extLst>
          </p:cNvPr>
          <p:cNvSpPr txBox="1"/>
          <p:nvPr/>
        </p:nvSpPr>
        <p:spPr>
          <a:xfrm>
            <a:off x="1992923" y="5397499"/>
            <a:ext cx="2696308" cy="400110"/>
          </a:xfrm>
          <a:prstGeom prst="rect">
            <a:avLst/>
          </a:prstGeom>
          <a:noFill/>
        </p:spPr>
        <p:txBody>
          <a:bodyPr wrap="square">
            <a:spAutoFit/>
          </a:bodyPr>
          <a:lstStyle/>
          <a:p>
            <a:r>
              <a:rPr lang="en-GB" sz="2000" b="1" dirty="0">
                <a:solidFill>
                  <a:schemeClr val="tx2"/>
                </a:solidFill>
                <a:latin typeface="Times New Roman" panose="02020603050405020304" pitchFamily="18" charset="0"/>
                <a:cs typeface="Times New Roman" panose="02020603050405020304" pitchFamily="18" charset="0"/>
              </a:rPr>
              <a:t>Continues Variables</a:t>
            </a:r>
            <a:endParaRPr lang="en-US" sz="2000" b="1" dirty="0">
              <a:solidFill>
                <a:schemeClr val="tx2"/>
              </a:solidFill>
              <a:latin typeface="Times New Roman" panose="02020603050405020304" pitchFamily="18"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80D12BAB-1D4D-38E4-BF55-F1729E4FEF49}"/>
              </a:ext>
            </a:extLst>
          </p:cNvPr>
          <p:cNvCxnSpPr>
            <a:stCxn id="8" idx="0"/>
          </p:cNvCxnSpPr>
          <p:nvPr/>
        </p:nvCxnSpPr>
        <p:spPr>
          <a:xfrm flipH="1" flipV="1">
            <a:off x="3176954" y="4642362"/>
            <a:ext cx="164123" cy="7551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B4E5EA78-CFBD-D285-EC0F-6B50296C255A}"/>
              </a:ext>
            </a:extLst>
          </p:cNvPr>
          <p:cNvCxnSpPr>
            <a:stCxn id="8" idx="0"/>
          </p:cNvCxnSpPr>
          <p:nvPr/>
        </p:nvCxnSpPr>
        <p:spPr>
          <a:xfrm flipV="1">
            <a:off x="3341077" y="4642362"/>
            <a:ext cx="5943600" cy="7551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218D54F-66F7-989D-D5BC-094C1F5DC332}"/>
              </a:ext>
            </a:extLst>
          </p:cNvPr>
          <p:cNvSpPr txBox="1"/>
          <p:nvPr/>
        </p:nvSpPr>
        <p:spPr>
          <a:xfrm>
            <a:off x="6312877" y="5397499"/>
            <a:ext cx="2696308" cy="400110"/>
          </a:xfrm>
          <a:prstGeom prst="rect">
            <a:avLst/>
          </a:prstGeom>
          <a:noFill/>
        </p:spPr>
        <p:txBody>
          <a:bodyPr wrap="square">
            <a:spAutoFit/>
          </a:bodyPr>
          <a:lstStyle/>
          <a:p>
            <a:r>
              <a:rPr lang="en-GB" sz="2000" b="1" dirty="0">
                <a:solidFill>
                  <a:schemeClr val="accent2"/>
                </a:solidFill>
                <a:latin typeface="Times New Roman" panose="02020603050405020304" pitchFamily="18" charset="0"/>
                <a:cs typeface="Times New Roman" panose="02020603050405020304" pitchFamily="18" charset="0"/>
              </a:rPr>
              <a:t>Discrete Variables</a:t>
            </a:r>
            <a:endParaRPr lang="en-US" sz="2000" b="1" dirty="0">
              <a:solidFill>
                <a:schemeClr val="accent2"/>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9756F2D2-87AE-D469-14C9-95A114B914C4}"/>
              </a:ext>
            </a:extLst>
          </p:cNvPr>
          <p:cNvCxnSpPr>
            <a:stCxn id="13" idx="0"/>
          </p:cNvCxnSpPr>
          <p:nvPr/>
        </p:nvCxnSpPr>
        <p:spPr>
          <a:xfrm flipH="1" flipV="1">
            <a:off x="3997569" y="4642362"/>
            <a:ext cx="3663462" cy="7551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F8FFD816-D871-72A7-085B-D3F10CC3CC06}"/>
              </a:ext>
            </a:extLst>
          </p:cNvPr>
          <p:cNvCxnSpPr>
            <a:stCxn id="13" idx="0"/>
          </p:cNvCxnSpPr>
          <p:nvPr/>
        </p:nvCxnSpPr>
        <p:spPr>
          <a:xfrm flipV="1">
            <a:off x="7661031" y="4642362"/>
            <a:ext cx="404446" cy="7551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2932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6E7B2-7BFA-7D6B-FE43-329524126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9E46C0-FC95-1A5D-1037-F9162E25FBD6}"/>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B8091D5E-1CF9-BE64-7F1B-31131459EA98}"/>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Data Types of Quantitative Variables</a:t>
            </a:r>
          </a:p>
        </p:txBody>
      </p:sp>
      <p:sp>
        <p:nvSpPr>
          <p:cNvPr id="4" name="Slide Number Placeholder 3">
            <a:extLst>
              <a:ext uri="{FF2B5EF4-FFF2-40B4-BE49-F238E27FC236}">
                <a16:creationId xmlns:a16="http://schemas.microsoft.com/office/drawing/2014/main" id="{3B9F6180-75B2-8CEE-1D26-2214BF86C5F3}"/>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graphicFrame>
        <p:nvGraphicFramePr>
          <p:cNvPr id="5" name="Content Placeholder 3">
            <a:extLst>
              <a:ext uri="{FF2B5EF4-FFF2-40B4-BE49-F238E27FC236}">
                <a16:creationId xmlns:a16="http://schemas.microsoft.com/office/drawing/2014/main" id="{C9D468F8-B272-5B3D-5FCC-0F1B2BBC15EC}"/>
              </a:ext>
            </a:extLst>
          </p:cNvPr>
          <p:cNvGraphicFramePr>
            <a:graphicFrameLocks/>
          </p:cNvGraphicFramePr>
          <p:nvPr>
            <p:extLst>
              <p:ext uri="{D42A27DB-BD31-4B8C-83A1-F6EECF244321}">
                <p14:modId xmlns:p14="http://schemas.microsoft.com/office/powerpoint/2010/main" val="471249453"/>
              </p:ext>
            </p:extLst>
          </p:nvPr>
        </p:nvGraphicFramePr>
        <p:xfrm>
          <a:off x="414687" y="2357781"/>
          <a:ext cx="11145253" cy="2682240"/>
        </p:xfrm>
        <a:graphic>
          <a:graphicData uri="http://schemas.openxmlformats.org/drawingml/2006/table">
            <a:tbl>
              <a:tblPr/>
              <a:tblGrid>
                <a:gridCol w="1815036">
                  <a:extLst>
                    <a:ext uri="{9D8B030D-6E8A-4147-A177-3AD203B41FA5}">
                      <a16:colId xmlns:a16="http://schemas.microsoft.com/office/drawing/2014/main" val="1937787591"/>
                    </a:ext>
                  </a:extLst>
                </a:gridCol>
                <a:gridCol w="4488706">
                  <a:extLst>
                    <a:ext uri="{9D8B030D-6E8A-4147-A177-3AD203B41FA5}">
                      <a16:colId xmlns:a16="http://schemas.microsoft.com/office/drawing/2014/main" val="3731672956"/>
                    </a:ext>
                  </a:extLst>
                </a:gridCol>
                <a:gridCol w="4841511">
                  <a:extLst>
                    <a:ext uri="{9D8B030D-6E8A-4147-A177-3AD203B41FA5}">
                      <a16:colId xmlns:a16="http://schemas.microsoft.com/office/drawing/2014/main" val="4193041504"/>
                    </a:ext>
                  </a:extLst>
                </a:gridCol>
              </a:tblGrid>
              <a:tr h="0">
                <a:tc>
                  <a:txBody>
                    <a:bodyPr/>
                    <a:lstStyle/>
                    <a:p>
                      <a:r>
                        <a:rPr lang="en-US" dirty="0"/>
                        <a:t>Aspect</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FF0000"/>
                          </a:solidFill>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r>
                        <a:rPr lang="en-US" sz="2000" b="1" dirty="0">
                          <a:solidFill>
                            <a:srgbClr val="FF0000"/>
                          </a:solidFill>
                        </a:rPr>
                        <a:t>Continuous</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2475453"/>
                  </a:ext>
                </a:extLst>
              </a:tr>
              <a:tr h="0">
                <a:tc>
                  <a:txBody>
                    <a:bodyPr/>
                    <a:lstStyle/>
                    <a:p>
                      <a:r>
                        <a:rPr lang="en-US"/>
                        <a:t>Definition</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Countable, finite or countably infinite values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Measurable, infinite possible values in an interval</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510246"/>
                  </a:ext>
                </a:extLst>
              </a:tr>
              <a:tr h="0">
                <a:tc>
                  <a:txBody>
                    <a:bodyPr/>
                    <a:lstStyle/>
                    <a:p>
                      <a:r>
                        <a:rPr lang="en-US"/>
                        <a:t>Examples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Number of purchases, number of children, dice rolls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Height, weight, time, temperature, price</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335842"/>
                  </a:ext>
                </a:extLst>
              </a:tr>
              <a:tr h="0">
                <a:tc>
                  <a:txBody>
                    <a:bodyPr/>
                    <a:lstStyle/>
                    <a:p>
                      <a:r>
                        <a:rPr lang="en-US"/>
                        <a:t>Values</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Whole numbers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Can take fractional/decimal values</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514779"/>
                  </a:ext>
                </a:extLst>
              </a:tr>
              <a:tr h="0">
                <a:tc>
                  <a:txBody>
                    <a:bodyPr/>
                    <a:lstStyle/>
                    <a:p>
                      <a:r>
                        <a:rPr lang="en-US"/>
                        <a:t>Visualization</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r>
                        <a:rPr lang="en-US" dirty="0"/>
                        <a:t>Bar plots, probability mass functions (PMF)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r>
                        <a:rPr lang="en-US" dirty="0"/>
                        <a:t>Histograms, density curves, probability density functions (PDF)</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572026228"/>
                  </a:ext>
                </a:extLst>
              </a:tr>
            </a:tbl>
          </a:graphicData>
        </a:graphic>
      </p:graphicFrame>
    </p:spTree>
    <p:extLst>
      <p:ext uri="{BB962C8B-B14F-4D97-AF65-F5344CB8AC3E}">
        <p14:creationId xmlns:p14="http://schemas.microsoft.com/office/powerpoint/2010/main" val="239193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02B8FE-E738-E7EC-A817-3238013D2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53FD7D-6F82-4FEC-EE13-493509759432}"/>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32B159DC-83D2-A5B9-09D2-A3B690031338}"/>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Data Types of Qualitative Variables</a:t>
            </a:r>
          </a:p>
        </p:txBody>
      </p:sp>
      <p:sp>
        <p:nvSpPr>
          <p:cNvPr id="4" name="Slide Number Placeholder 3">
            <a:extLst>
              <a:ext uri="{FF2B5EF4-FFF2-40B4-BE49-F238E27FC236}">
                <a16:creationId xmlns:a16="http://schemas.microsoft.com/office/drawing/2014/main" id="{93F92149-AABC-FBB2-4B73-10BE7BD3C695}"/>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8" name="TextBox 7">
            <a:extLst>
              <a:ext uri="{FF2B5EF4-FFF2-40B4-BE49-F238E27FC236}">
                <a16:creationId xmlns:a16="http://schemas.microsoft.com/office/drawing/2014/main" id="{6534BE00-2761-C63D-2A57-F6CDE42D1693}"/>
              </a:ext>
            </a:extLst>
          </p:cNvPr>
          <p:cNvSpPr txBox="1"/>
          <p:nvPr/>
        </p:nvSpPr>
        <p:spPr>
          <a:xfrm>
            <a:off x="8305305" y="5177856"/>
            <a:ext cx="2696308" cy="400110"/>
          </a:xfrm>
          <a:prstGeom prst="rect">
            <a:avLst/>
          </a:prstGeom>
          <a:noFill/>
        </p:spPr>
        <p:txBody>
          <a:bodyPr wrap="square">
            <a:spAutoFit/>
          </a:bodyPr>
          <a:lstStyle/>
          <a:p>
            <a:r>
              <a:rPr lang="en-GB" sz="2000" b="1" dirty="0">
                <a:solidFill>
                  <a:schemeClr val="tx2"/>
                </a:solidFill>
                <a:latin typeface="Times New Roman" panose="02020603050405020304" pitchFamily="18" charset="0"/>
                <a:cs typeface="Times New Roman" panose="02020603050405020304" pitchFamily="18" charset="0"/>
              </a:rPr>
              <a:t>Categorical Variables</a:t>
            </a:r>
            <a:endParaRPr lang="en-US" sz="2000" b="1" dirty="0">
              <a:solidFill>
                <a:schemeClr val="tx2"/>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79846E5-683A-43ED-A853-4936B1CAC58B}"/>
              </a:ext>
            </a:extLst>
          </p:cNvPr>
          <p:cNvSpPr txBox="1"/>
          <p:nvPr/>
        </p:nvSpPr>
        <p:spPr>
          <a:xfrm>
            <a:off x="6409605" y="4687513"/>
            <a:ext cx="2696308" cy="400110"/>
          </a:xfrm>
          <a:prstGeom prst="rect">
            <a:avLst/>
          </a:prstGeom>
          <a:noFill/>
        </p:spPr>
        <p:txBody>
          <a:bodyPr wrap="square">
            <a:spAutoFit/>
          </a:bodyPr>
          <a:lstStyle/>
          <a:p>
            <a:r>
              <a:rPr lang="en-GB" sz="2000" b="1" dirty="0">
                <a:solidFill>
                  <a:schemeClr val="accent2"/>
                </a:solidFill>
                <a:latin typeface="Times New Roman" panose="02020603050405020304" pitchFamily="18" charset="0"/>
                <a:cs typeface="Times New Roman" panose="02020603050405020304" pitchFamily="18" charset="0"/>
              </a:rPr>
              <a:t>Binary Variables</a:t>
            </a:r>
            <a:endParaRPr lang="en-US" sz="2000" b="1" dirty="0">
              <a:solidFill>
                <a:schemeClr val="accent2"/>
              </a:solidFill>
              <a:latin typeface="Times New Roman" panose="02020603050405020304" pitchFamily="18" charset="0"/>
              <a:cs typeface="Times New Roman" panose="02020603050405020304" pitchFamily="18" charset="0"/>
            </a:endParaRPr>
          </a:p>
        </p:txBody>
      </p:sp>
      <p:pic>
        <p:nvPicPr>
          <p:cNvPr id="5" name="Google Shape;252;p21">
            <a:extLst>
              <a:ext uri="{FF2B5EF4-FFF2-40B4-BE49-F238E27FC236}">
                <a16:creationId xmlns:a16="http://schemas.microsoft.com/office/drawing/2014/main" id="{2E7A2421-3669-EAFE-85B1-2308C02F1BC9}"/>
              </a:ext>
            </a:extLst>
          </p:cNvPr>
          <p:cNvPicPr preferRelativeResize="0"/>
          <p:nvPr/>
        </p:nvPicPr>
        <p:blipFill>
          <a:blip r:embed="rId3">
            <a:alphaModFix/>
          </a:blip>
          <a:stretch>
            <a:fillRect/>
          </a:stretch>
        </p:blipFill>
        <p:spPr>
          <a:xfrm>
            <a:off x="2021008" y="2215638"/>
            <a:ext cx="8149984" cy="2026614"/>
          </a:xfrm>
          <a:prstGeom prst="rect">
            <a:avLst/>
          </a:prstGeom>
          <a:noFill/>
          <a:ln>
            <a:noFill/>
          </a:ln>
        </p:spPr>
      </p:pic>
      <p:sp>
        <p:nvSpPr>
          <p:cNvPr id="7" name="TextBox 6">
            <a:extLst>
              <a:ext uri="{FF2B5EF4-FFF2-40B4-BE49-F238E27FC236}">
                <a16:creationId xmlns:a16="http://schemas.microsoft.com/office/drawing/2014/main" id="{F1131E25-F712-788E-8A72-023B49F93D5B}"/>
              </a:ext>
            </a:extLst>
          </p:cNvPr>
          <p:cNvSpPr txBox="1"/>
          <p:nvPr/>
        </p:nvSpPr>
        <p:spPr>
          <a:xfrm>
            <a:off x="10059390" y="4428069"/>
            <a:ext cx="2696308" cy="400110"/>
          </a:xfrm>
          <a:prstGeom prst="rect">
            <a:avLst/>
          </a:prstGeom>
          <a:noFill/>
        </p:spPr>
        <p:txBody>
          <a:bodyPr wrap="square">
            <a:spAutoFit/>
          </a:bodyPr>
          <a:lstStyle/>
          <a:p>
            <a:r>
              <a:rPr lang="en-GB" sz="2000" b="1" dirty="0">
                <a:solidFill>
                  <a:schemeClr val="accent3">
                    <a:lumMod val="10000"/>
                  </a:schemeClr>
                </a:solidFill>
                <a:latin typeface="Times New Roman" panose="02020603050405020304" pitchFamily="18" charset="0"/>
                <a:cs typeface="Times New Roman" panose="02020603050405020304" pitchFamily="18" charset="0"/>
              </a:rPr>
              <a:t>Ordinal Variables</a:t>
            </a:r>
            <a:endParaRPr lang="en-US" sz="2000" b="1" dirty="0">
              <a:solidFill>
                <a:schemeClr val="accent3">
                  <a:lumMod val="10000"/>
                </a:schemeClr>
              </a:solidFill>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1B2A72C9-E054-FB57-C604-A67026FE958D}"/>
              </a:ext>
            </a:extLst>
          </p:cNvPr>
          <p:cNvCxnSpPr>
            <a:cxnSpLocks/>
            <a:stCxn id="8" idx="0"/>
          </p:cNvCxnSpPr>
          <p:nvPr/>
        </p:nvCxnSpPr>
        <p:spPr>
          <a:xfrm flipH="1" flipV="1">
            <a:off x="9495692" y="4332485"/>
            <a:ext cx="157767" cy="8453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E35FC0F5-C098-051F-7F9C-A45BEB839246}"/>
              </a:ext>
            </a:extLst>
          </p:cNvPr>
          <p:cNvCxnSpPr>
            <a:stCxn id="13" idx="0"/>
          </p:cNvCxnSpPr>
          <p:nvPr/>
        </p:nvCxnSpPr>
        <p:spPr>
          <a:xfrm flipV="1">
            <a:off x="7757759" y="4242252"/>
            <a:ext cx="342887" cy="44526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494ACD84-95D7-7A08-677F-03829BC29DFC}"/>
              </a:ext>
            </a:extLst>
          </p:cNvPr>
          <p:cNvCxnSpPr>
            <a:stCxn id="7" idx="0"/>
          </p:cNvCxnSpPr>
          <p:nvPr/>
        </p:nvCxnSpPr>
        <p:spPr>
          <a:xfrm flipH="1" flipV="1">
            <a:off x="10170992" y="4032738"/>
            <a:ext cx="1236552" cy="39533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44531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D24243-2215-5252-77ED-3532EE06D1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B3F84-BF70-AFF5-9A2F-1D21FECDBB52}"/>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1E2660F9-3682-D8F3-CD66-D154A46EB4F2}"/>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There are a few statistical terms one should be aware of while dealing with statistics.</a:t>
            </a:r>
          </a:p>
          <a:p>
            <a:pPr lvl="1"/>
            <a:r>
              <a:rPr lang="en-US" dirty="0">
                <a:solidFill>
                  <a:schemeClr val="tx1"/>
                </a:solidFill>
              </a:rPr>
              <a:t>Parameter</a:t>
            </a:r>
          </a:p>
          <a:p>
            <a:pPr lvl="2"/>
            <a:r>
              <a:rPr lang="en-US" dirty="0">
                <a:solidFill>
                  <a:schemeClr val="tx1"/>
                </a:solidFill>
              </a:rPr>
              <a:t>Also known as a statistical model, a statistical Parameter or population parameter is a quantity that indexes a family of probability distributions.</a:t>
            </a:r>
          </a:p>
        </p:txBody>
      </p:sp>
      <p:sp>
        <p:nvSpPr>
          <p:cNvPr id="4" name="Slide Number Placeholder 3">
            <a:extLst>
              <a:ext uri="{FF2B5EF4-FFF2-40B4-BE49-F238E27FC236}">
                <a16:creationId xmlns:a16="http://schemas.microsoft.com/office/drawing/2014/main" id="{B956B70E-496B-F632-3735-5A28229BDDB8}"/>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9FF27FCC-4441-A4FA-D213-FD4D4C84B356}"/>
              </a:ext>
            </a:extLst>
          </p:cNvPr>
          <p:cNvPicPr>
            <a:picLocks noChangeAspect="1"/>
          </p:cNvPicPr>
          <p:nvPr/>
        </p:nvPicPr>
        <p:blipFill>
          <a:blip r:embed="rId3"/>
          <a:stretch>
            <a:fillRect/>
          </a:stretch>
        </p:blipFill>
        <p:spPr>
          <a:xfrm>
            <a:off x="4075922" y="4038868"/>
            <a:ext cx="4514286" cy="2133333"/>
          </a:xfrm>
          <a:prstGeom prst="rect">
            <a:avLst/>
          </a:prstGeom>
        </p:spPr>
      </p:pic>
    </p:spTree>
    <p:extLst>
      <p:ext uri="{BB962C8B-B14F-4D97-AF65-F5344CB8AC3E}">
        <p14:creationId xmlns:p14="http://schemas.microsoft.com/office/powerpoint/2010/main" val="133227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A2C71A-CBA0-DF8A-31AA-78B39021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56FED-BE79-4274-55C5-32CE2CB52447}"/>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Statistical Methods</a:t>
            </a:r>
          </a:p>
        </p:txBody>
      </p:sp>
      <p:sp>
        <p:nvSpPr>
          <p:cNvPr id="4" name="Slide Number Placeholder 3">
            <a:extLst>
              <a:ext uri="{FF2B5EF4-FFF2-40B4-BE49-F238E27FC236}">
                <a16:creationId xmlns:a16="http://schemas.microsoft.com/office/drawing/2014/main" id="{6EF48E3D-D13B-627F-40BD-984FAF6412A9}"/>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graphicFrame>
        <p:nvGraphicFramePr>
          <p:cNvPr id="15" name="Object 3">
            <a:hlinkClick r:id="" action="ppaction://ole?verb=0"/>
            <a:extLst>
              <a:ext uri="{FF2B5EF4-FFF2-40B4-BE49-F238E27FC236}">
                <a16:creationId xmlns:a16="http://schemas.microsoft.com/office/drawing/2014/main" id="{47E546A3-BBE1-5842-76E3-E5785E1BDB6D}"/>
              </a:ext>
            </a:extLst>
          </p:cNvPr>
          <p:cNvGraphicFramePr>
            <a:graphicFrameLocks/>
          </p:cNvGraphicFramePr>
          <p:nvPr/>
        </p:nvGraphicFramePr>
        <p:xfrm>
          <a:off x="2919413" y="1535113"/>
          <a:ext cx="6113462" cy="4081462"/>
        </p:xfrm>
        <a:graphic>
          <a:graphicData uri="http://schemas.openxmlformats.org/presentationml/2006/ole">
            <mc:AlternateContent xmlns:mc="http://schemas.openxmlformats.org/markup-compatibility/2006">
              <mc:Choice xmlns:v="urn:schemas-microsoft-com:vml" Requires="v">
                <p:oleObj name="VISIO" r:id="rId3" imgW="6122880" imgH="4090680" progId="Visio.Drawing.3">
                  <p:embed/>
                </p:oleObj>
              </mc:Choice>
              <mc:Fallback>
                <p:oleObj name="VISIO" r:id="rId3" imgW="6122880" imgH="4090680" progId="Visio.Drawing.3">
                  <p:embed/>
                  <p:pic>
                    <p:nvPicPr>
                      <p:cNvPr id="15" name="Object 3">
                        <a:hlinkClick r:id="" action="ppaction://ole?verb=0"/>
                        <a:extLst>
                          <a:ext uri="{FF2B5EF4-FFF2-40B4-BE49-F238E27FC236}">
                            <a16:creationId xmlns:a16="http://schemas.microsoft.com/office/drawing/2014/main" id="{47E546A3-BBE1-5842-76E3-E5785E1BDB6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413" y="1535113"/>
                        <a:ext cx="6113462"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Freeform 4">
            <a:extLst>
              <a:ext uri="{FF2B5EF4-FFF2-40B4-BE49-F238E27FC236}">
                <a16:creationId xmlns:a16="http://schemas.microsoft.com/office/drawing/2014/main" id="{34915132-322F-01CB-9F0E-17B06DDDECCA}"/>
              </a:ext>
            </a:extLst>
          </p:cNvPr>
          <p:cNvSpPr>
            <a:spLocks/>
          </p:cNvSpPr>
          <p:nvPr/>
        </p:nvSpPr>
        <p:spPr bwMode="auto">
          <a:xfrm>
            <a:off x="5303838" y="1752600"/>
            <a:ext cx="1739900" cy="915988"/>
          </a:xfrm>
          <a:custGeom>
            <a:avLst/>
            <a:gdLst>
              <a:gd name="T0" fmla="*/ 0 w 1096"/>
              <a:gd name="T1" fmla="*/ 576 h 577"/>
              <a:gd name="T2" fmla="*/ 1095 w 1096"/>
              <a:gd name="T3" fmla="*/ 576 h 577"/>
              <a:gd name="T4" fmla="*/ 1095 w 1096"/>
              <a:gd name="T5" fmla="*/ 0 h 577"/>
              <a:gd name="T6" fmla="*/ 0 w 1096"/>
              <a:gd name="T7" fmla="*/ 0 h 577"/>
              <a:gd name="T8" fmla="*/ 0 w 1096"/>
              <a:gd name="T9" fmla="*/ 576 h 577"/>
            </a:gdLst>
            <a:ahLst/>
            <a:cxnLst>
              <a:cxn ang="0">
                <a:pos x="T0" y="T1"/>
              </a:cxn>
              <a:cxn ang="0">
                <a:pos x="T2" y="T3"/>
              </a:cxn>
              <a:cxn ang="0">
                <a:pos x="T4" y="T5"/>
              </a:cxn>
              <a:cxn ang="0">
                <a:pos x="T6" y="T7"/>
              </a:cxn>
              <a:cxn ang="0">
                <a:pos x="T8" y="T9"/>
              </a:cxn>
            </a:cxnLst>
            <a:rect l="0" t="0" r="r" b="b"/>
            <a:pathLst>
              <a:path w="1096" h="577">
                <a:moveTo>
                  <a:pt x="0" y="576"/>
                </a:moveTo>
                <a:lnTo>
                  <a:pt x="1095" y="576"/>
                </a:lnTo>
                <a:lnTo>
                  <a:pt x="1095" y="0"/>
                </a:lnTo>
                <a:lnTo>
                  <a:pt x="0" y="0"/>
                </a:lnTo>
                <a:lnTo>
                  <a:pt x="0" y="576"/>
                </a:lnTo>
              </a:path>
            </a:pathLst>
          </a:custGeom>
          <a:solidFill>
            <a:srgbClr val="E9F05A">
              <a:alpha val="70000"/>
            </a:srgbClr>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17" name="Rectangle 5">
            <a:extLst>
              <a:ext uri="{FF2B5EF4-FFF2-40B4-BE49-F238E27FC236}">
                <a16:creationId xmlns:a16="http://schemas.microsoft.com/office/drawing/2014/main" id="{11CF2676-5058-18BE-3811-159C9213CF94}"/>
              </a:ext>
            </a:extLst>
          </p:cNvPr>
          <p:cNvSpPr>
            <a:spLocks noChangeArrowheads="1"/>
          </p:cNvSpPr>
          <p:nvPr/>
        </p:nvSpPr>
        <p:spPr bwMode="auto">
          <a:xfrm>
            <a:off x="5410200" y="1793875"/>
            <a:ext cx="148117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Arial" panose="020B0604020202020204" pitchFamily="34" charset="0"/>
              </a:rPr>
              <a:t>Statistical</a:t>
            </a:r>
          </a:p>
        </p:txBody>
      </p:sp>
      <p:sp>
        <p:nvSpPr>
          <p:cNvPr id="18" name="Rectangle 6">
            <a:extLst>
              <a:ext uri="{FF2B5EF4-FFF2-40B4-BE49-F238E27FC236}">
                <a16:creationId xmlns:a16="http://schemas.microsoft.com/office/drawing/2014/main" id="{51EE00AF-123E-E3ED-47F4-2799BF17E1E0}"/>
              </a:ext>
            </a:extLst>
          </p:cNvPr>
          <p:cNvSpPr>
            <a:spLocks noChangeArrowheads="1"/>
          </p:cNvSpPr>
          <p:nvPr/>
        </p:nvSpPr>
        <p:spPr bwMode="auto">
          <a:xfrm>
            <a:off x="5505451" y="2159000"/>
            <a:ext cx="132889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Arial" panose="020B0604020202020204" pitchFamily="34" charset="0"/>
              </a:rPr>
              <a:t>Methods</a:t>
            </a:r>
          </a:p>
        </p:txBody>
      </p:sp>
      <p:sp>
        <p:nvSpPr>
          <p:cNvPr id="19" name="Freeform 7">
            <a:extLst>
              <a:ext uri="{FF2B5EF4-FFF2-40B4-BE49-F238E27FC236}">
                <a16:creationId xmlns:a16="http://schemas.microsoft.com/office/drawing/2014/main" id="{4DAE1767-1DCA-482D-77F3-7700C8F4FA75}"/>
              </a:ext>
            </a:extLst>
          </p:cNvPr>
          <p:cNvSpPr>
            <a:spLocks/>
          </p:cNvSpPr>
          <p:nvPr/>
        </p:nvSpPr>
        <p:spPr bwMode="auto">
          <a:xfrm>
            <a:off x="3008313" y="3598864"/>
            <a:ext cx="1739900" cy="917575"/>
          </a:xfrm>
          <a:custGeom>
            <a:avLst/>
            <a:gdLst>
              <a:gd name="T0" fmla="*/ 0 w 1096"/>
              <a:gd name="T1" fmla="*/ 577 h 578"/>
              <a:gd name="T2" fmla="*/ 1095 w 1096"/>
              <a:gd name="T3" fmla="*/ 577 h 578"/>
              <a:gd name="T4" fmla="*/ 1095 w 1096"/>
              <a:gd name="T5" fmla="*/ 0 h 578"/>
              <a:gd name="T6" fmla="*/ 0 w 1096"/>
              <a:gd name="T7" fmla="*/ 0 h 578"/>
              <a:gd name="T8" fmla="*/ 0 w 1096"/>
              <a:gd name="T9" fmla="*/ 577 h 578"/>
            </a:gdLst>
            <a:ahLst/>
            <a:cxnLst>
              <a:cxn ang="0">
                <a:pos x="T0" y="T1"/>
              </a:cxn>
              <a:cxn ang="0">
                <a:pos x="T2" y="T3"/>
              </a:cxn>
              <a:cxn ang="0">
                <a:pos x="T4" y="T5"/>
              </a:cxn>
              <a:cxn ang="0">
                <a:pos x="T6" y="T7"/>
              </a:cxn>
              <a:cxn ang="0">
                <a:pos x="T8" y="T9"/>
              </a:cxn>
            </a:cxnLst>
            <a:rect l="0" t="0" r="r" b="b"/>
            <a:pathLst>
              <a:path w="1096" h="578">
                <a:moveTo>
                  <a:pt x="0" y="577"/>
                </a:moveTo>
                <a:lnTo>
                  <a:pt x="1095" y="577"/>
                </a:lnTo>
                <a:lnTo>
                  <a:pt x="1095" y="0"/>
                </a:lnTo>
                <a:lnTo>
                  <a:pt x="0" y="0"/>
                </a:lnTo>
                <a:lnTo>
                  <a:pt x="0" y="577"/>
                </a:lnTo>
              </a:path>
            </a:pathLst>
          </a:custGeom>
          <a:solidFill>
            <a:srgbClr val="E9F05A">
              <a:alpha val="70000"/>
            </a:srgbClr>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20" name="Rectangle 8">
            <a:extLst>
              <a:ext uri="{FF2B5EF4-FFF2-40B4-BE49-F238E27FC236}">
                <a16:creationId xmlns:a16="http://schemas.microsoft.com/office/drawing/2014/main" id="{EDEC5BCE-5F3A-883D-289D-BEC9200624B7}"/>
              </a:ext>
            </a:extLst>
          </p:cNvPr>
          <p:cNvSpPr>
            <a:spLocks noChangeArrowheads="1"/>
          </p:cNvSpPr>
          <p:nvPr/>
        </p:nvSpPr>
        <p:spPr bwMode="auto">
          <a:xfrm>
            <a:off x="3071813" y="3622675"/>
            <a:ext cx="166872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Arial" panose="020B0604020202020204" pitchFamily="34" charset="0"/>
              </a:rPr>
              <a:t>Descriptive</a:t>
            </a:r>
          </a:p>
        </p:txBody>
      </p:sp>
      <p:sp>
        <p:nvSpPr>
          <p:cNvPr id="21" name="Rectangle 9">
            <a:extLst>
              <a:ext uri="{FF2B5EF4-FFF2-40B4-BE49-F238E27FC236}">
                <a16:creationId xmlns:a16="http://schemas.microsoft.com/office/drawing/2014/main" id="{127FD247-3403-07CA-58D1-0C1B4DAB1252}"/>
              </a:ext>
            </a:extLst>
          </p:cNvPr>
          <p:cNvSpPr>
            <a:spLocks noChangeArrowheads="1"/>
          </p:cNvSpPr>
          <p:nvPr/>
        </p:nvSpPr>
        <p:spPr bwMode="auto">
          <a:xfrm>
            <a:off x="3222625" y="3987800"/>
            <a:ext cx="136255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cs typeface="Arial" panose="020B0604020202020204" pitchFamily="34" charset="0"/>
              </a:rPr>
              <a:t>Statistics</a:t>
            </a:r>
          </a:p>
        </p:txBody>
      </p:sp>
      <p:sp>
        <p:nvSpPr>
          <p:cNvPr id="22" name="Freeform 10">
            <a:extLst>
              <a:ext uri="{FF2B5EF4-FFF2-40B4-BE49-F238E27FC236}">
                <a16:creationId xmlns:a16="http://schemas.microsoft.com/office/drawing/2014/main" id="{26E4F89B-E4E5-04F5-0FAE-49BA740B761D}"/>
              </a:ext>
            </a:extLst>
          </p:cNvPr>
          <p:cNvSpPr>
            <a:spLocks/>
          </p:cNvSpPr>
          <p:nvPr/>
        </p:nvSpPr>
        <p:spPr bwMode="auto">
          <a:xfrm>
            <a:off x="7361238" y="3581401"/>
            <a:ext cx="1739900" cy="917575"/>
          </a:xfrm>
          <a:custGeom>
            <a:avLst/>
            <a:gdLst>
              <a:gd name="T0" fmla="*/ 0 w 1096"/>
              <a:gd name="T1" fmla="*/ 577 h 578"/>
              <a:gd name="T2" fmla="*/ 1095 w 1096"/>
              <a:gd name="T3" fmla="*/ 577 h 578"/>
              <a:gd name="T4" fmla="*/ 1095 w 1096"/>
              <a:gd name="T5" fmla="*/ 0 h 578"/>
              <a:gd name="T6" fmla="*/ 0 w 1096"/>
              <a:gd name="T7" fmla="*/ 0 h 578"/>
              <a:gd name="T8" fmla="*/ 0 w 1096"/>
              <a:gd name="T9" fmla="*/ 577 h 578"/>
            </a:gdLst>
            <a:ahLst/>
            <a:cxnLst>
              <a:cxn ang="0">
                <a:pos x="T0" y="T1"/>
              </a:cxn>
              <a:cxn ang="0">
                <a:pos x="T2" y="T3"/>
              </a:cxn>
              <a:cxn ang="0">
                <a:pos x="T4" y="T5"/>
              </a:cxn>
              <a:cxn ang="0">
                <a:pos x="T6" y="T7"/>
              </a:cxn>
              <a:cxn ang="0">
                <a:pos x="T8" y="T9"/>
              </a:cxn>
            </a:cxnLst>
            <a:rect l="0" t="0" r="r" b="b"/>
            <a:pathLst>
              <a:path w="1096" h="578">
                <a:moveTo>
                  <a:pt x="0" y="577"/>
                </a:moveTo>
                <a:lnTo>
                  <a:pt x="1095" y="577"/>
                </a:lnTo>
                <a:lnTo>
                  <a:pt x="1095" y="0"/>
                </a:lnTo>
                <a:lnTo>
                  <a:pt x="0" y="0"/>
                </a:lnTo>
                <a:lnTo>
                  <a:pt x="0" y="577"/>
                </a:lnTo>
              </a:path>
            </a:pathLst>
          </a:custGeom>
          <a:solidFill>
            <a:srgbClr val="E9F05A">
              <a:alpha val="70000"/>
            </a:srgbClr>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23" name="Rectangle 11">
            <a:extLst>
              <a:ext uri="{FF2B5EF4-FFF2-40B4-BE49-F238E27FC236}">
                <a16:creationId xmlns:a16="http://schemas.microsoft.com/office/drawing/2014/main" id="{94989314-8095-F20E-169D-362922F0B8C0}"/>
              </a:ext>
            </a:extLst>
          </p:cNvPr>
          <p:cNvSpPr>
            <a:spLocks noChangeArrowheads="1"/>
          </p:cNvSpPr>
          <p:nvPr/>
        </p:nvSpPr>
        <p:spPr bwMode="auto">
          <a:xfrm>
            <a:off x="7423150" y="3622675"/>
            <a:ext cx="157819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2400" b="1" dirty="0">
                <a:solidFill>
                  <a:srgbClr val="000000"/>
                </a:solidFill>
                <a:latin typeface="Times New Roman" panose="02020603050405020304" pitchFamily="18" charset="0"/>
                <a:cs typeface="Arial" panose="020B0604020202020204" pitchFamily="34" charset="0"/>
              </a:rPr>
              <a:t>Inferential</a:t>
            </a:r>
          </a:p>
        </p:txBody>
      </p:sp>
      <p:sp>
        <p:nvSpPr>
          <p:cNvPr id="24" name="Rectangle 12">
            <a:extLst>
              <a:ext uri="{FF2B5EF4-FFF2-40B4-BE49-F238E27FC236}">
                <a16:creationId xmlns:a16="http://schemas.microsoft.com/office/drawing/2014/main" id="{E5D4EF35-10BE-9A1E-2AAD-3A0F4C380908}"/>
              </a:ext>
            </a:extLst>
          </p:cNvPr>
          <p:cNvSpPr>
            <a:spLocks noChangeArrowheads="1"/>
          </p:cNvSpPr>
          <p:nvPr/>
        </p:nvSpPr>
        <p:spPr bwMode="auto">
          <a:xfrm>
            <a:off x="7564438" y="3987800"/>
            <a:ext cx="1362554"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cs typeface="Arial" panose="020B0604020202020204" pitchFamily="34" charset="0"/>
              </a:rPr>
              <a:t>Statistics</a:t>
            </a:r>
          </a:p>
        </p:txBody>
      </p:sp>
      <p:sp>
        <p:nvSpPr>
          <p:cNvPr id="25" name="Freeform 13">
            <a:extLst>
              <a:ext uri="{FF2B5EF4-FFF2-40B4-BE49-F238E27FC236}">
                <a16:creationId xmlns:a16="http://schemas.microsoft.com/office/drawing/2014/main" id="{452D609E-5133-E080-0A46-54BEFFA4FAB8}"/>
              </a:ext>
            </a:extLst>
          </p:cNvPr>
          <p:cNvSpPr>
            <a:spLocks/>
          </p:cNvSpPr>
          <p:nvPr/>
        </p:nvSpPr>
        <p:spPr bwMode="auto">
          <a:xfrm>
            <a:off x="6172201" y="2667000"/>
            <a:ext cx="2060575" cy="812800"/>
          </a:xfrm>
          <a:custGeom>
            <a:avLst/>
            <a:gdLst>
              <a:gd name="T0" fmla="*/ 0 w 1298"/>
              <a:gd name="T1" fmla="*/ 0 h 512"/>
              <a:gd name="T2" fmla="*/ 0 w 1298"/>
              <a:gd name="T3" fmla="*/ 288 h 512"/>
              <a:gd name="T4" fmla="*/ 1297 w 1298"/>
              <a:gd name="T5" fmla="*/ 288 h 512"/>
              <a:gd name="T6" fmla="*/ 1297 w 1298"/>
              <a:gd name="T7" fmla="*/ 511 h 512"/>
            </a:gdLst>
            <a:ahLst/>
            <a:cxnLst>
              <a:cxn ang="0">
                <a:pos x="T0" y="T1"/>
              </a:cxn>
              <a:cxn ang="0">
                <a:pos x="T2" y="T3"/>
              </a:cxn>
              <a:cxn ang="0">
                <a:pos x="T4" y="T5"/>
              </a:cxn>
              <a:cxn ang="0">
                <a:pos x="T6" y="T7"/>
              </a:cxn>
            </a:cxnLst>
            <a:rect l="0" t="0" r="r" b="b"/>
            <a:pathLst>
              <a:path w="1298" h="512">
                <a:moveTo>
                  <a:pt x="0" y="0"/>
                </a:moveTo>
                <a:lnTo>
                  <a:pt x="0" y="288"/>
                </a:lnTo>
                <a:lnTo>
                  <a:pt x="1297" y="288"/>
                </a:lnTo>
                <a:lnTo>
                  <a:pt x="1297" y="511"/>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26" name="Freeform 14">
            <a:extLst>
              <a:ext uri="{FF2B5EF4-FFF2-40B4-BE49-F238E27FC236}">
                <a16:creationId xmlns:a16="http://schemas.microsoft.com/office/drawing/2014/main" id="{BA2F9A81-E87B-EB3B-7EAF-DAD42B3329CB}"/>
              </a:ext>
            </a:extLst>
          </p:cNvPr>
          <p:cNvSpPr>
            <a:spLocks/>
          </p:cNvSpPr>
          <p:nvPr/>
        </p:nvSpPr>
        <p:spPr bwMode="auto">
          <a:xfrm>
            <a:off x="8169276" y="3463925"/>
            <a:ext cx="111125" cy="109538"/>
          </a:xfrm>
          <a:custGeom>
            <a:avLst/>
            <a:gdLst>
              <a:gd name="T0" fmla="*/ 69 w 70"/>
              <a:gd name="T1" fmla="*/ 0 h 69"/>
              <a:gd name="T2" fmla="*/ 36 w 70"/>
              <a:gd name="T3" fmla="*/ 68 h 69"/>
              <a:gd name="T4" fmla="*/ 0 w 70"/>
              <a:gd name="T5" fmla="*/ 0 h 69"/>
              <a:gd name="T6" fmla="*/ 69 w 70"/>
              <a:gd name="T7" fmla="*/ 0 h 69"/>
            </a:gdLst>
            <a:ahLst/>
            <a:cxnLst>
              <a:cxn ang="0">
                <a:pos x="T0" y="T1"/>
              </a:cxn>
              <a:cxn ang="0">
                <a:pos x="T2" y="T3"/>
              </a:cxn>
              <a:cxn ang="0">
                <a:pos x="T4" y="T5"/>
              </a:cxn>
              <a:cxn ang="0">
                <a:pos x="T6" y="T7"/>
              </a:cxn>
            </a:cxnLst>
            <a:rect l="0" t="0" r="r" b="b"/>
            <a:pathLst>
              <a:path w="70" h="69">
                <a:moveTo>
                  <a:pt x="69" y="0"/>
                </a:moveTo>
                <a:lnTo>
                  <a:pt x="36" y="68"/>
                </a:lnTo>
                <a:lnTo>
                  <a:pt x="0" y="0"/>
                </a:lnTo>
                <a:lnTo>
                  <a:pt x="69"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27" name="Freeform 15">
            <a:extLst>
              <a:ext uri="{FF2B5EF4-FFF2-40B4-BE49-F238E27FC236}">
                <a16:creationId xmlns:a16="http://schemas.microsoft.com/office/drawing/2014/main" id="{B305A2E3-EA4D-6038-0A52-E391B557875F}"/>
              </a:ext>
            </a:extLst>
          </p:cNvPr>
          <p:cNvSpPr>
            <a:spLocks/>
          </p:cNvSpPr>
          <p:nvPr/>
        </p:nvSpPr>
        <p:spPr bwMode="auto">
          <a:xfrm>
            <a:off x="3840164" y="2667000"/>
            <a:ext cx="2333625" cy="812800"/>
          </a:xfrm>
          <a:custGeom>
            <a:avLst/>
            <a:gdLst>
              <a:gd name="T0" fmla="*/ 1469 w 1470"/>
              <a:gd name="T1" fmla="*/ 0 h 512"/>
              <a:gd name="T2" fmla="*/ 1469 w 1470"/>
              <a:gd name="T3" fmla="*/ 288 h 512"/>
              <a:gd name="T4" fmla="*/ 0 w 1470"/>
              <a:gd name="T5" fmla="*/ 288 h 512"/>
              <a:gd name="T6" fmla="*/ 0 w 1470"/>
              <a:gd name="T7" fmla="*/ 511 h 512"/>
            </a:gdLst>
            <a:ahLst/>
            <a:cxnLst>
              <a:cxn ang="0">
                <a:pos x="T0" y="T1"/>
              </a:cxn>
              <a:cxn ang="0">
                <a:pos x="T2" y="T3"/>
              </a:cxn>
              <a:cxn ang="0">
                <a:pos x="T4" y="T5"/>
              </a:cxn>
              <a:cxn ang="0">
                <a:pos x="T6" y="T7"/>
              </a:cxn>
            </a:cxnLst>
            <a:rect l="0" t="0" r="r" b="b"/>
            <a:pathLst>
              <a:path w="1470" h="512">
                <a:moveTo>
                  <a:pt x="1469" y="0"/>
                </a:moveTo>
                <a:lnTo>
                  <a:pt x="1469" y="288"/>
                </a:lnTo>
                <a:lnTo>
                  <a:pt x="0" y="288"/>
                </a:lnTo>
                <a:lnTo>
                  <a:pt x="0" y="511"/>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28" name="Freeform 16">
            <a:extLst>
              <a:ext uri="{FF2B5EF4-FFF2-40B4-BE49-F238E27FC236}">
                <a16:creationId xmlns:a16="http://schemas.microsoft.com/office/drawing/2014/main" id="{FBE01710-D456-F990-AB9E-FEF595489DB1}"/>
              </a:ext>
            </a:extLst>
          </p:cNvPr>
          <p:cNvSpPr>
            <a:spLocks/>
          </p:cNvSpPr>
          <p:nvPr/>
        </p:nvSpPr>
        <p:spPr bwMode="auto">
          <a:xfrm>
            <a:off x="3779839" y="3463925"/>
            <a:ext cx="111125" cy="109538"/>
          </a:xfrm>
          <a:custGeom>
            <a:avLst/>
            <a:gdLst>
              <a:gd name="T0" fmla="*/ 69 w 70"/>
              <a:gd name="T1" fmla="*/ 0 h 69"/>
              <a:gd name="T2" fmla="*/ 35 w 70"/>
              <a:gd name="T3" fmla="*/ 68 h 69"/>
              <a:gd name="T4" fmla="*/ 0 w 70"/>
              <a:gd name="T5" fmla="*/ 0 h 69"/>
              <a:gd name="T6" fmla="*/ 69 w 70"/>
              <a:gd name="T7" fmla="*/ 0 h 69"/>
            </a:gdLst>
            <a:ahLst/>
            <a:cxnLst>
              <a:cxn ang="0">
                <a:pos x="T0" y="T1"/>
              </a:cxn>
              <a:cxn ang="0">
                <a:pos x="T2" y="T3"/>
              </a:cxn>
              <a:cxn ang="0">
                <a:pos x="T4" y="T5"/>
              </a:cxn>
              <a:cxn ang="0">
                <a:pos x="T6" y="T7"/>
              </a:cxn>
            </a:cxnLst>
            <a:rect l="0" t="0" r="r" b="b"/>
            <a:pathLst>
              <a:path w="70" h="69">
                <a:moveTo>
                  <a:pt x="69" y="0"/>
                </a:moveTo>
                <a:lnTo>
                  <a:pt x="35" y="68"/>
                </a:lnTo>
                <a:lnTo>
                  <a:pt x="0" y="0"/>
                </a:lnTo>
                <a:lnTo>
                  <a:pt x="69"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50000"/>
              </a:spcBef>
              <a:spcAft>
                <a:spcPct val="0"/>
              </a:spcAft>
            </a:pPr>
            <a:endParaRPr lang="en-IN" sz="2400">
              <a:solidFill>
                <a:srgbClr val="000000"/>
              </a:solidFill>
              <a:latin typeface="Times New Roman" panose="02020603050405020304" pitchFamily="18" charset="0"/>
              <a:cs typeface="Arial" panose="020B0604020202020204" pitchFamily="34" charset="0"/>
            </a:endParaRPr>
          </a:p>
        </p:txBody>
      </p:sp>
      <p:sp>
        <p:nvSpPr>
          <p:cNvPr id="30" name="TextBox 29">
            <a:extLst>
              <a:ext uri="{FF2B5EF4-FFF2-40B4-BE49-F238E27FC236}">
                <a16:creationId xmlns:a16="http://schemas.microsoft.com/office/drawing/2014/main" id="{8D54D5E3-90D2-1D38-8F16-461B18B10DA6}"/>
              </a:ext>
            </a:extLst>
          </p:cNvPr>
          <p:cNvSpPr txBox="1"/>
          <p:nvPr/>
        </p:nvSpPr>
        <p:spPr>
          <a:xfrm>
            <a:off x="175669" y="4641954"/>
            <a:ext cx="5920331"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latin typeface="Times New Roman" panose="02020603050405020304" pitchFamily="18" charset="0"/>
                <a:cs typeface="Times New Roman" panose="02020603050405020304" pitchFamily="18" charset="0"/>
              </a:rPr>
              <a:t>Descriptive statistics </a:t>
            </a:r>
            <a:r>
              <a:rPr lang="en-US" sz="2000" dirty="0">
                <a:latin typeface="Times New Roman" panose="02020603050405020304" pitchFamily="18" charset="0"/>
                <a:cs typeface="Times New Roman" panose="02020603050405020304" pitchFamily="18" charset="0"/>
              </a:rPr>
              <a:t>uses the data to provide descriptions of the population, either through numerical calculations or graphs or tables. </a:t>
            </a:r>
          </a:p>
        </p:txBody>
      </p:sp>
      <p:sp>
        <p:nvSpPr>
          <p:cNvPr id="32" name="TextBox 31">
            <a:extLst>
              <a:ext uri="{FF2B5EF4-FFF2-40B4-BE49-F238E27FC236}">
                <a16:creationId xmlns:a16="http://schemas.microsoft.com/office/drawing/2014/main" id="{DC9FC2C6-5AB5-E0D2-D5E4-30AD3D0E2F28}"/>
              </a:ext>
            </a:extLst>
          </p:cNvPr>
          <p:cNvSpPr txBox="1"/>
          <p:nvPr/>
        </p:nvSpPr>
        <p:spPr>
          <a:xfrm>
            <a:off x="6191501" y="4642186"/>
            <a:ext cx="581927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000" b="1" dirty="0">
                <a:latin typeface="Times New Roman" panose="02020603050405020304" pitchFamily="18" charset="0"/>
                <a:cs typeface="Times New Roman" panose="02020603050405020304" pitchFamily="18" charset="0"/>
              </a:rPr>
              <a:t>Inferential statistics </a:t>
            </a:r>
            <a:r>
              <a:rPr lang="en-US" sz="2000" dirty="0">
                <a:latin typeface="Times New Roman" panose="02020603050405020304" pitchFamily="18" charset="0"/>
                <a:cs typeface="Times New Roman" panose="02020603050405020304" pitchFamily="18" charset="0"/>
              </a:rPr>
              <a:t>makes inferences and predictions about a population based on a sample of data taken from the population in question.</a:t>
            </a:r>
          </a:p>
        </p:txBody>
      </p:sp>
    </p:spTree>
    <p:extLst>
      <p:ext uri="{BB962C8B-B14F-4D97-AF65-F5344CB8AC3E}">
        <p14:creationId xmlns:p14="http://schemas.microsoft.com/office/powerpoint/2010/main" val="177456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E5C776-7E09-68CF-4302-0B0A6A728F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2D7F33-74E7-A19A-1BD3-E4BD305F400A}"/>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Descriptive Statistics</a:t>
            </a:r>
          </a:p>
        </p:txBody>
      </p:sp>
      <p:sp>
        <p:nvSpPr>
          <p:cNvPr id="3" name="Text Placeholder 2">
            <a:extLst>
              <a:ext uri="{FF2B5EF4-FFF2-40B4-BE49-F238E27FC236}">
                <a16:creationId xmlns:a16="http://schemas.microsoft.com/office/drawing/2014/main" id="{2D26AFEF-8CAF-E622-9E7D-407953844E45}"/>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This method, is mainly focused upon the main characteristics of data. It provides graphical summary of the data.</a:t>
            </a:r>
          </a:p>
        </p:txBody>
      </p:sp>
      <p:sp>
        <p:nvSpPr>
          <p:cNvPr id="4" name="Slide Number Placeholder 3">
            <a:extLst>
              <a:ext uri="{FF2B5EF4-FFF2-40B4-BE49-F238E27FC236}">
                <a16:creationId xmlns:a16="http://schemas.microsoft.com/office/drawing/2014/main" id="{2DE249F1-9D50-8D82-07A7-F364C0C08372}"/>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172EB11F-8E1C-6294-1F44-F72F33A7A091}"/>
              </a:ext>
            </a:extLst>
          </p:cNvPr>
          <p:cNvPicPr>
            <a:picLocks noChangeAspect="1"/>
          </p:cNvPicPr>
          <p:nvPr/>
        </p:nvPicPr>
        <p:blipFill>
          <a:blip r:embed="rId3"/>
          <a:stretch>
            <a:fillRect/>
          </a:stretch>
        </p:blipFill>
        <p:spPr>
          <a:xfrm>
            <a:off x="1529497" y="2636422"/>
            <a:ext cx="9133006" cy="3251232"/>
          </a:xfrm>
          <a:prstGeom prst="rect">
            <a:avLst/>
          </a:prstGeom>
        </p:spPr>
      </p:pic>
    </p:spTree>
    <p:extLst>
      <p:ext uri="{BB962C8B-B14F-4D97-AF65-F5344CB8AC3E}">
        <p14:creationId xmlns:p14="http://schemas.microsoft.com/office/powerpoint/2010/main" val="23904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80C2B8-E016-58DD-F63F-600F2C4CD0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45378-9F46-2761-8F3C-AF4088EF5B06}"/>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Descriptive Statistics</a:t>
            </a:r>
          </a:p>
        </p:txBody>
      </p:sp>
      <p:sp>
        <p:nvSpPr>
          <p:cNvPr id="3" name="Text Placeholder 2">
            <a:extLst>
              <a:ext uri="{FF2B5EF4-FFF2-40B4-BE49-F238E27FC236}">
                <a16:creationId xmlns:a16="http://schemas.microsoft.com/office/drawing/2014/main" id="{8A9C4D45-8ADE-5315-D476-99DA15FDACC3}"/>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This method, is mainly focused upon the main characteristics of data. It provides graphical summary of the data.</a:t>
            </a:r>
          </a:p>
        </p:txBody>
      </p:sp>
      <p:sp>
        <p:nvSpPr>
          <p:cNvPr id="4" name="Slide Number Placeholder 3">
            <a:extLst>
              <a:ext uri="{FF2B5EF4-FFF2-40B4-BE49-F238E27FC236}">
                <a16:creationId xmlns:a16="http://schemas.microsoft.com/office/drawing/2014/main" id="{A3ADF0AB-A622-74EC-213B-102A61C5652B}"/>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2E3D4E1A-13E2-6063-820B-8E1A54185423}"/>
              </a:ext>
            </a:extLst>
          </p:cNvPr>
          <p:cNvPicPr>
            <a:picLocks noChangeAspect="1"/>
          </p:cNvPicPr>
          <p:nvPr/>
        </p:nvPicPr>
        <p:blipFill>
          <a:blip r:embed="rId3"/>
          <a:stretch>
            <a:fillRect/>
          </a:stretch>
        </p:blipFill>
        <p:spPr>
          <a:xfrm>
            <a:off x="1735841" y="2791297"/>
            <a:ext cx="8720317" cy="3053862"/>
          </a:xfrm>
          <a:prstGeom prst="rect">
            <a:avLst/>
          </a:prstGeom>
        </p:spPr>
      </p:pic>
    </p:spTree>
    <p:extLst>
      <p:ext uri="{BB962C8B-B14F-4D97-AF65-F5344CB8AC3E}">
        <p14:creationId xmlns:p14="http://schemas.microsoft.com/office/powerpoint/2010/main" val="309347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B9714-EC0F-610F-B4DE-706717275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391E0-4212-4538-D366-D0FA8B880C58}"/>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Inferential Statistics</a:t>
            </a:r>
          </a:p>
        </p:txBody>
      </p:sp>
      <p:sp>
        <p:nvSpPr>
          <p:cNvPr id="3" name="Text Placeholder 2">
            <a:extLst>
              <a:ext uri="{FF2B5EF4-FFF2-40B4-BE49-F238E27FC236}">
                <a16:creationId xmlns:a16="http://schemas.microsoft.com/office/drawing/2014/main" id="{62B29713-9EA0-0FB2-CBA3-FDEE5C318C27}"/>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This method, generalizes a large dataset and applies probability to draw a conclusion. It allows us to infer data parameters based on a statistical model using a sample data.</a:t>
            </a:r>
          </a:p>
        </p:txBody>
      </p:sp>
      <p:sp>
        <p:nvSpPr>
          <p:cNvPr id="4" name="Slide Number Placeholder 3">
            <a:extLst>
              <a:ext uri="{FF2B5EF4-FFF2-40B4-BE49-F238E27FC236}">
                <a16:creationId xmlns:a16="http://schemas.microsoft.com/office/drawing/2014/main" id="{5C7FA88E-E92C-47CA-2BE0-48B6DCDA292C}"/>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67659EFA-035D-461C-428B-7711AC53A8FC}"/>
              </a:ext>
            </a:extLst>
          </p:cNvPr>
          <p:cNvPicPr>
            <a:picLocks noChangeAspect="1"/>
          </p:cNvPicPr>
          <p:nvPr/>
        </p:nvPicPr>
        <p:blipFill>
          <a:blip r:embed="rId3"/>
          <a:stretch>
            <a:fillRect/>
          </a:stretch>
        </p:blipFill>
        <p:spPr>
          <a:xfrm>
            <a:off x="2379321" y="3201652"/>
            <a:ext cx="7433358" cy="2642303"/>
          </a:xfrm>
          <a:prstGeom prst="rect">
            <a:avLst/>
          </a:prstGeom>
        </p:spPr>
      </p:pic>
    </p:spTree>
    <p:extLst>
      <p:ext uri="{BB962C8B-B14F-4D97-AF65-F5344CB8AC3E}">
        <p14:creationId xmlns:p14="http://schemas.microsoft.com/office/powerpoint/2010/main" val="1411425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80E3E2-A1FE-8E70-246D-B51AA8E6DC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EEA64-6A6F-E565-8072-C32037768073}"/>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Inferential Statistics</a:t>
            </a:r>
          </a:p>
        </p:txBody>
      </p:sp>
      <p:sp>
        <p:nvSpPr>
          <p:cNvPr id="3" name="Text Placeholder 2">
            <a:extLst>
              <a:ext uri="{FF2B5EF4-FFF2-40B4-BE49-F238E27FC236}">
                <a16:creationId xmlns:a16="http://schemas.microsoft.com/office/drawing/2014/main" id="{707BF9AC-8E9F-AC4F-F2BE-D324085FD338}"/>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This method, generalizes a large dataset and applies probability to draw a conclusion. It allows us to infer data parameters based on a statistical model using a sample data.</a:t>
            </a:r>
          </a:p>
        </p:txBody>
      </p:sp>
      <p:sp>
        <p:nvSpPr>
          <p:cNvPr id="4" name="Slide Number Placeholder 3">
            <a:extLst>
              <a:ext uri="{FF2B5EF4-FFF2-40B4-BE49-F238E27FC236}">
                <a16:creationId xmlns:a16="http://schemas.microsoft.com/office/drawing/2014/main" id="{FD8A186D-8F34-9F2C-B481-F68B16F3D725}"/>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59C68D17-E19A-5CBF-F860-34A9B4AF6573}"/>
              </a:ext>
            </a:extLst>
          </p:cNvPr>
          <p:cNvPicPr>
            <a:picLocks noChangeAspect="1"/>
          </p:cNvPicPr>
          <p:nvPr/>
        </p:nvPicPr>
        <p:blipFill>
          <a:blip r:embed="rId3"/>
          <a:stretch>
            <a:fillRect/>
          </a:stretch>
        </p:blipFill>
        <p:spPr>
          <a:xfrm>
            <a:off x="2356338" y="3129117"/>
            <a:ext cx="7947158" cy="2887489"/>
          </a:xfrm>
          <a:prstGeom prst="rect">
            <a:avLst/>
          </a:prstGeom>
        </p:spPr>
      </p:pic>
    </p:spTree>
    <p:extLst>
      <p:ext uri="{BB962C8B-B14F-4D97-AF65-F5344CB8AC3E}">
        <p14:creationId xmlns:p14="http://schemas.microsoft.com/office/powerpoint/2010/main" val="3543513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7C3BBF-6988-6080-690F-7AA86DD480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FF673-24B9-A5E6-C439-DC05B408A733}"/>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8D3E510D-FDEB-96A6-49BE-E84B6BB0435A}"/>
              </a:ext>
            </a:extLst>
          </p:cNvPr>
          <p:cNvSpPr>
            <a:spLocks noGrp="1"/>
          </p:cNvSpPr>
          <p:nvPr>
            <p:ph type="body" sz="quarter" idx="13"/>
          </p:nvPr>
        </p:nvSpPr>
        <p:spPr>
          <a:xfrm>
            <a:off x="474920" y="1316020"/>
            <a:ext cx="5858935" cy="4711700"/>
          </a:xfrm>
        </p:spPr>
        <p:txBody>
          <a:bodyPr vert="horz" lIns="0" tIns="45720" rIns="91440" bIns="45720" rtlCol="0" anchor="t">
            <a:normAutofit fontScale="85000" lnSpcReduction="10000"/>
          </a:bodyPr>
          <a:lstStyle/>
          <a:p>
            <a:pPr marL="0" indent="0">
              <a:buNone/>
            </a:pPr>
            <a:r>
              <a:rPr lang="en-US" dirty="0">
                <a:solidFill>
                  <a:schemeClr val="tx1"/>
                </a:solidFill>
              </a:rPr>
              <a:t>Here is a sample dataset of cars containing the variables: Cars, Mileage per Gallon (mpg), Cylinder Type (</a:t>
            </a:r>
            <a:r>
              <a:rPr lang="en-US" dirty="0" err="1">
                <a:solidFill>
                  <a:schemeClr val="tx1"/>
                </a:solidFill>
              </a:rPr>
              <a:t>cyl</a:t>
            </a:r>
            <a:r>
              <a:rPr lang="en-US" dirty="0">
                <a:solidFill>
                  <a:schemeClr val="tx1"/>
                </a:solidFill>
              </a:rPr>
              <a:t>),</a:t>
            </a:r>
          </a:p>
          <a:p>
            <a:pPr marL="0" indent="0">
              <a:buNone/>
            </a:pPr>
            <a:r>
              <a:rPr lang="en-US" dirty="0">
                <a:solidFill>
                  <a:schemeClr val="tx1"/>
                </a:solidFill>
              </a:rPr>
              <a:t>Displacement (</a:t>
            </a:r>
            <a:r>
              <a:rPr lang="en-US" dirty="0" err="1">
                <a:solidFill>
                  <a:schemeClr val="tx1"/>
                </a:solidFill>
              </a:rPr>
              <a:t>disp</a:t>
            </a:r>
            <a:r>
              <a:rPr lang="en-US" dirty="0">
                <a:solidFill>
                  <a:schemeClr val="tx1"/>
                </a:solidFill>
              </a:rPr>
              <a:t>), </a:t>
            </a:r>
            <a:r>
              <a:rPr lang="en-US" dirty="0" err="1">
                <a:solidFill>
                  <a:schemeClr val="tx1"/>
                </a:solidFill>
              </a:rPr>
              <a:t>HorsePower</a:t>
            </a:r>
            <a:r>
              <a:rPr lang="en-US" dirty="0">
                <a:solidFill>
                  <a:schemeClr val="tx1"/>
                </a:solidFill>
              </a:rPr>
              <a:t> (hp) &amp;</a:t>
            </a:r>
          </a:p>
          <a:p>
            <a:pPr marL="0" indent="0">
              <a:buNone/>
            </a:pPr>
            <a:r>
              <a:rPr lang="en-US" dirty="0">
                <a:solidFill>
                  <a:schemeClr val="tx1"/>
                </a:solidFill>
              </a:rPr>
              <a:t>Real Axle Ratio (drat).</a:t>
            </a:r>
          </a:p>
          <a:p>
            <a:pPr marL="0" indent="0">
              <a:buNone/>
            </a:pPr>
            <a:endParaRPr lang="en-US" dirty="0">
              <a:solidFill>
                <a:schemeClr val="tx1"/>
              </a:solidFill>
            </a:endParaRPr>
          </a:p>
          <a:p>
            <a:pPr marL="0" indent="0">
              <a:buNone/>
            </a:pPr>
            <a:r>
              <a:rPr lang="en-US" dirty="0">
                <a:solidFill>
                  <a:schemeClr val="tx1"/>
                </a:solidFill>
              </a:rPr>
              <a:t>Using descriptive Analysis, you can analyze each of the variables in the dataset for mean, standard deviation, minimum and maximum.</a:t>
            </a:r>
          </a:p>
        </p:txBody>
      </p:sp>
      <p:sp>
        <p:nvSpPr>
          <p:cNvPr id="4" name="Slide Number Placeholder 3">
            <a:extLst>
              <a:ext uri="{FF2B5EF4-FFF2-40B4-BE49-F238E27FC236}">
                <a16:creationId xmlns:a16="http://schemas.microsoft.com/office/drawing/2014/main" id="{FC0EA354-929D-536A-98DB-62AF952AAD5C}"/>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3AA5CF78-F469-1B6B-50EB-FD49E7B44604}"/>
              </a:ext>
            </a:extLst>
          </p:cNvPr>
          <p:cNvPicPr>
            <a:picLocks noChangeAspect="1"/>
          </p:cNvPicPr>
          <p:nvPr/>
        </p:nvPicPr>
        <p:blipFill>
          <a:blip r:embed="rId3"/>
          <a:stretch>
            <a:fillRect/>
          </a:stretch>
        </p:blipFill>
        <p:spPr>
          <a:xfrm>
            <a:off x="6333065" y="1224251"/>
            <a:ext cx="5619048" cy="4895238"/>
          </a:xfrm>
          <a:prstGeom prst="rect">
            <a:avLst/>
          </a:prstGeom>
        </p:spPr>
      </p:pic>
    </p:spTree>
    <p:extLst>
      <p:ext uri="{BB962C8B-B14F-4D97-AF65-F5344CB8AC3E}">
        <p14:creationId xmlns:p14="http://schemas.microsoft.com/office/powerpoint/2010/main" val="320494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421BB-71C9-2832-6C7D-50E033396759}"/>
            </a:ext>
          </a:extLst>
        </p:cNvPr>
        <p:cNvGrpSpPr/>
        <p:nvPr/>
      </p:nvGrpSpPr>
      <p:grpSpPr>
        <a:xfrm>
          <a:off x="0" y="0"/>
          <a:ext cx="0" cy="0"/>
          <a:chOff x="0" y="0"/>
          <a:chExt cx="0" cy="0"/>
        </a:xfrm>
      </p:grpSpPr>
      <p:pic>
        <p:nvPicPr>
          <p:cNvPr id="1028" name="Picture 4" descr="Decision Making Icon Showing 3 Arrows With 3 Options Silhouette |  Presentation Graphics | PowerPoint PPT Presentation Example | Slide  Templates">
            <a:extLst>
              <a:ext uri="{FF2B5EF4-FFF2-40B4-BE49-F238E27FC236}">
                <a16:creationId xmlns:a16="http://schemas.microsoft.com/office/drawing/2014/main" id="{7706F559-1D45-A2C5-1DB1-EFB649EC0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9" t="30813" r="2346"/>
          <a:stretch>
            <a:fillRect/>
          </a:stretch>
        </p:blipFill>
        <p:spPr bwMode="auto">
          <a:xfrm>
            <a:off x="7209486" y="3999090"/>
            <a:ext cx="3955225" cy="2173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16F9440-C413-3D78-FFA7-8AB24DE8CC92}"/>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What is Statistics?</a:t>
            </a:r>
          </a:p>
        </p:txBody>
      </p:sp>
      <p:sp>
        <p:nvSpPr>
          <p:cNvPr id="3" name="Text Placeholder 2">
            <a:extLst>
              <a:ext uri="{FF2B5EF4-FFF2-40B4-BE49-F238E27FC236}">
                <a16:creationId xmlns:a16="http://schemas.microsoft.com/office/drawing/2014/main" id="{CB9E16C2-FC73-3B28-0A3C-A5C7024BBA56}"/>
              </a:ext>
            </a:extLst>
          </p:cNvPr>
          <p:cNvSpPr>
            <a:spLocks noGrp="1"/>
          </p:cNvSpPr>
          <p:nvPr>
            <p:ph type="body" sz="quarter" idx="13"/>
          </p:nvPr>
        </p:nvSpPr>
        <p:spPr>
          <a:xfrm>
            <a:off x="474130" y="1460501"/>
            <a:ext cx="11717869" cy="4711700"/>
          </a:xfrm>
        </p:spPr>
        <p:txBody>
          <a:bodyPr vert="horz" lIns="0" tIns="45720" rIns="91440" bIns="45720" rtlCol="0" anchor="t">
            <a:normAutofit/>
          </a:bodyPr>
          <a:lstStyle/>
          <a:p>
            <a:r>
              <a:rPr lang="en-US" dirty="0">
                <a:solidFill>
                  <a:schemeClr val="tx1"/>
                </a:solidFill>
              </a:rPr>
              <a:t>Science of learning from data.</a:t>
            </a:r>
          </a:p>
          <a:p>
            <a:r>
              <a:rPr lang="en-US" dirty="0">
                <a:solidFill>
                  <a:schemeClr val="tx1"/>
                </a:solidFill>
              </a:rPr>
              <a:t>Methodical data collection.</a:t>
            </a:r>
          </a:p>
          <a:p>
            <a:r>
              <a:rPr lang="en-US" dirty="0">
                <a:solidFill>
                  <a:schemeClr val="tx1"/>
                </a:solidFill>
              </a:rPr>
              <a:t>Employ correct data analysis.</a:t>
            </a:r>
          </a:p>
          <a:p>
            <a:r>
              <a:rPr lang="en-US" dirty="0">
                <a:solidFill>
                  <a:schemeClr val="tx1"/>
                </a:solidFill>
              </a:rPr>
              <a:t>Presenting analysis effectively.</a:t>
            </a:r>
          </a:p>
          <a:p>
            <a:r>
              <a:rPr lang="en-US" dirty="0">
                <a:solidFill>
                  <a:schemeClr val="tx1"/>
                </a:solidFill>
              </a:rPr>
              <a:t>Opposite to statistics is “Anecdotal Evidence”.</a:t>
            </a:r>
          </a:p>
        </p:txBody>
      </p:sp>
      <p:sp>
        <p:nvSpPr>
          <p:cNvPr id="4" name="Slide Number Placeholder 3">
            <a:extLst>
              <a:ext uri="{FF2B5EF4-FFF2-40B4-BE49-F238E27FC236}">
                <a16:creationId xmlns:a16="http://schemas.microsoft.com/office/drawing/2014/main" id="{B2D05E51-FECA-786F-2206-E4DEDF73CD9B}"/>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7" name="Rectangle 8">
            <a:extLst>
              <a:ext uri="{FF2B5EF4-FFF2-40B4-BE49-F238E27FC236}">
                <a16:creationId xmlns:a16="http://schemas.microsoft.com/office/drawing/2014/main" id="{74A61C5B-FD28-A395-9C56-5B911A5A9B4E}"/>
              </a:ext>
            </a:extLst>
          </p:cNvPr>
          <p:cNvSpPr>
            <a:spLocks noChangeArrowheads="1"/>
          </p:cNvSpPr>
          <p:nvPr/>
        </p:nvSpPr>
        <p:spPr bwMode="auto">
          <a:xfrm>
            <a:off x="6785506" y="887535"/>
            <a:ext cx="1838325"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20000"/>
              </a:spcBef>
            </a:pPr>
            <a:r>
              <a:rPr lang="en-US" altLang="en-US" sz="2400" b="1" dirty="0">
                <a:latin typeface="Times New Roman" panose="02020603050405020304" pitchFamily="18" charset="0"/>
                <a:cs typeface="Times New Roman" panose="02020603050405020304" pitchFamily="18" charset="0"/>
              </a:rPr>
              <a:t>Data </a:t>
            </a:r>
            <a:br>
              <a:rPr lang="en-US" altLang="en-US" sz="24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Analysis</a:t>
            </a:r>
          </a:p>
        </p:txBody>
      </p:sp>
      <p:sp>
        <p:nvSpPr>
          <p:cNvPr id="8" name="AutoShape 7">
            <a:extLst>
              <a:ext uri="{FF2B5EF4-FFF2-40B4-BE49-F238E27FC236}">
                <a16:creationId xmlns:a16="http://schemas.microsoft.com/office/drawing/2014/main" id="{691E1BE8-98AD-D1A6-7419-D5E98A0CFD2C}"/>
              </a:ext>
            </a:extLst>
          </p:cNvPr>
          <p:cNvSpPr>
            <a:spLocks noChangeArrowheads="1"/>
          </p:cNvSpPr>
          <p:nvPr/>
        </p:nvSpPr>
        <p:spPr bwMode="auto">
          <a:xfrm>
            <a:off x="6668911" y="2113140"/>
            <a:ext cx="749300" cy="1282700"/>
          </a:xfrm>
          <a:prstGeom prst="rightArrow">
            <a:avLst>
              <a:gd name="adj1" fmla="val 75000"/>
              <a:gd name="adj2" fmla="val 50005"/>
            </a:avLst>
          </a:prstGeom>
          <a:solidFill>
            <a:srgbClr val="B0D460"/>
          </a:solidFill>
          <a:ln w="12700">
            <a:solidFill>
              <a:srgbClr val="006B61"/>
            </a:solidFill>
            <a:miter lim="800000"/>
            <a:headEnd/>
            <a:tailEnd/>
          </a:ln>
          <a:effectLst>
            <a:outerShdw dist="107763" dir="2700000" algn="ctr" rotWithShape="0">
              <a:schemeClr val="bg2"/>
            </a:outerShdw>
          </a:effectLst>
        </p:spPr>
        <p:txBody>
          <a:bodyPr wrap="none" anchor="ctr"/>
          <a:lstStyle/>
          <a:p>
            <a:endParaRPr lang="en-IN"/>
          </a:p>
        </p:txBody>
      </p:sp>
      <p:pic>
        <p:nvPicPr>
          <p:cNvPr id="1026" name="Picture 2" descr="Data analysis - Free professions and jobs icons">
            <a:extLst>
              <a:ext uri="{FF2B5EF4-FFF2-40B4-BE49-F238E27FC236}">
                <a16:creationId xmlns:a16="http://schemas.microsoft.com/office/drawing/2014/main" id="{12632D46-96F0-41E9-5233-18036379B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653" y="623735"/>
            <a:ext cx="1838325" cy="18383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1F1085BE-97DC-6640-5E4A-544C4A6B72D0}"/>
              </a:ext>
            </a:extLst>
          </p:cNvPr>
          <p:cNvSpPr>
            <a:spLocks noChangeArrowheads="1"/>
          </p:cNvSpPr>
          <p:nvPr/>
        </p:nvSpPr>
        <p:spPr bwMode="auto">
          <a:xfrm>
            <a:off x="10423803" y="675351"/>
            <a:ext cx="107632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n-US" b="1" dirty="0">
                <a:solidFill>
                  <a:schemeClr val="tx2"/>
                </a:solidFill>
              </a:rPr>
              <a:t>Why?</a:t>
            </a:r>
          </a:p>
        </p:txBody>
      </p:sp>
      <p:sp>
        <p:nvSpPr>
          <p:cNvPr id="10" name="Rectangle 9">
            <a:extLst>
              <a:ext uri="{FF2B5EF4-FFF2-40B4-BE49-F238E27FC236}">
                <a16:creationId xmlns:a16="http://schemas.microsoft.com/office/drawing/2014/main" id="{CE2AC545-A79E-4CFF-EC4F-F41DB06FF66F}"/>
              </a:ext>
            </a:extLst>
          </p:cNvPr>
          <p:cNvSpPr>
            <a:spLocks noChangeArrowheads="1"/>
          </p:cNvSpPr>
          <p:nvPr/>
        </p:nvSpPr>
        <p:spPr bwMode="auto">
          <a:xfrm>
            <a:off x="9456221" y="3166491"/>
            <a:ext cx="1935163"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300000"/>
              </a:spcBef>
            </a:pPr>
            <a:r>
              <a:rPr lang="en-US" altLang="en-US" sz="2400" b="1" dirty="0">
                <a:latin typeface="Times New Roman" panose="02020603050405020304" pitchFamily="18" charset="0"/>
                <a:cs typeface="Times New Roman" panose="02020603050405020304" pitchFamily="18" charset="0"/>
              </a:rPr>
              <a:t>Decision-</a:t>
            </a:r>
            <a:br>
              <a:rPr lang="en-US" altLang="en-US" sz="2400" b="1" dirty="0">
                <a:latin typeface="Times New Roman" panose="02020603050405020304" pitchFamily="18" charset="0"/>
                <a:cs typeface="Times New Roman" panose="02020603050405020304" pitchFamily="18" charset="0"/>
              </a:rPr>
            </a:br>
            <a:r>
              <a:rPr lang="en-US" altLang="en-US" sz="2400" b="1" dirty="0">
                <a:latin typeface="Times New Roman" panose="02020603050405020304" pitchFamily="18" charset="0"/>
                <a:cs typeface="Times New Roman" panose="02020603050405020304" pitchFamily="18" charset="0"/>
              </a:rPr>
              <a:t>Making</a:t>
            </a:r>
          </a:p>
        </p:txBody>
      </p:sp>
    </p:spTree>
    <p:extLst>
      <p:ext uri="{BB962C8B-B14F-4D97-AF65-F5344CB8AC3E}">
        <p14:creationId xmlns:p14="http://schemas.microsoft.com/office/powerpoint/2010/main" val="2985074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85A9CC-51BE-8DB3-62F6-9B28D911A9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087A6A-F027-6935-1456-6B9900EEF0E2}"/>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52B5C4D0-1626-E1B7-4242-2296DD2DC13A}"/>
              </a:ext>
            </a:extLst>
          </p:cNvPr>
          <p:cNvSpPr>
            <a:spLocks noGrp="1"/>
          </p:cNvSpPr>
          <p:nvPr>
            <p:ph type="body" sz="quarter" idx="13"/>
          </p:nvPr>
        </p:nvSpPr>
        <p:spPr>
          <a:xfrm>
            <a:off x="474920" y="1316020"/>
            <a:ext cx="6090003"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Central Tendency</a:t>
            </a:r>
            <a:endParaRPr lang="en-US" dirty="0">
              <a:solidFill>
                <a:schemeClr val="tx1"/>
              </a:solidFill>
            </a:endParaRPr>
          </a:p>
          <a:p>
            <a:pPr lvl="1">
              <a:buFont typeface="Arial" panose="020B0604020202020204" pitchFamily="34" charset="0"/>
              <a:buChar char="•"/>
            </a:pPr>
            <a:r>
              <a:rPr lang="en-US" dirty="0">
                <a:solidFill>
                  <a:schemeClr val="tx1"/>
                </a:solidFill>
              </a:rPr>
              <a:t>Mean: measure of average of all the values in a sample is called Mean.</a:t>
            </a:r>
          </a:p>
          <a:p>
            <a:pPr marL="0" indent="0">
              <a:buNone/>
            </a:pPr>
            <a:r>
              <a:rPr lang="en-US" sz="2400" dirty="0">
                <a:solidFill>
                  <a:schemeClr val="tx1"/>
                </a:solidFill>
              </a:rPr>
              <a:t>If we want to find out the average horsepower of the cars among the population of cars, we will check and calculate the average of all values. In this case,</a:t>
            </a:r>
          </a:p>
        </p:txBody>
      </p:sp>
      <p:sp>
        <p:nvSpPr>
          <p:cNvPr id="4" name="Slide Number Placeholder 3">
            <a:extLst>
              <a:ext uri="{FF2B5EF4-FFF2-40B4-BE49-F238E27FC236}">
                <a16:creationId xmlns:a16="http://schemas.microsoft.com/office/drawing/2014/main" id="{C0C61A58-C9FC-CF76-4F1F-B42222DF8D5D}"/>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01337BEC-5572-5264-2670-DE348A0A39D3}"/>
              </a:ext>
            </a:extLst>
          </p:cNvPr>
          <p:cNvPicPr>
            <a:picLocks noChangeAspect="1"/>
          </p:cNvPicPr>
          <p:nvPr/>
        </p:nvPicPr>
        <p:blipFill>
          <a:blip r:embed="rId3"/>
          <a:stretch>
            <a:fillRect/>
          </a:stretch>
        </p:blipFill>
        <p:spPr>
          <a:xfrm>
            <a:off x="6426850" y="1143000"/>
            <a:ext cx="5619048" cy="4895238"/>
          </a:xfrm>
          <a:prstGeom prst="rect">
            <a:avLst/>
          </a:prstGeom>
        </p:spPr>
      </p:pic>
      <p:pic>
        <p:nvPicPr>
          <p:cNvPr id="7" name="Picture 6">
            <a:extLst>
              <a:ext uri="{FF2B5EF4-FFF2-40B4-BE49-F238E27FC236}">
                <a16:creationId xmlns:a16="http://schemas.microsoft.com/office/drawing/2014/main" id="{945161D6-ABDE-8221-E15D-D2D4EF076C67}"/>
              </a:ext>
            </a:extLst>
          </p:cNvPr>
          <p:cNvPicPr>
            <a:picLocks noChangeAspect="1"/>
          </p:cNvPicPr>
          <p:nvPr/>
        </p:nvPicPr>
        <p:blipFill>
          <a:blip r:embed="rId4"/>
          <a:stretch>
            <a:fillRect/>
          </a:stretch>
        </p:blipFill>
        <p:spPr>
          <a:xfrm>
            <a:off x="714807" y="4859319"/>
            <a:ext cx="5180952" cy="809524"/>
          </a:xfrm>
          <a:prstGeom prst="rect">
            <a:avLst/>
          </a:prstGeom>
        </p:spPr>
      </p:pic>
    </p:spTree>
    <p:extLst>
      <p:ext uri="{BB962C8B-B14F-4D97-AF65-F5344CB8AC3E}">
        <p14:creationId xmlns:p14="http://schemas.microsoft.com/office/powerpoint/2010/main" val="252996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70907B-FB46-4EB2-C3ED-FE4889B11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7E42F-1F28-FEC7-EE74-DC93D7424437}"/>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0D47AEDC-4278-200F-7C5A-AD205F2ACC56}"/>
              </a:ext>
            </a:extLst>
          </p:cNvPr>
          <p:cNvSpPr>
            <a:spLocks noGrp="1"/>
          </p:cNvSpPr>
          <p:nvPr>
            <p:ph type="body" sz="quarter" idx="13"/>
          </p:nvPr>
        </p:nvSpPr>
        <p:spPr>
          <a:xfrm>
            <a:off x="474920" y="1316020"/>
            <a:ext cx="6101726" cy="4711700"/>
          </a:xfrm>
        </p:spPr>
        <p:txBody>
          <a:bodyPr vert="horz" lIns="0" tIns="45720" rIns="91440" bIns="45720" rtlCol="0" anchor="t">
            <a:normAutofit fontScale="92500" lnSpcReduction="10000"/>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Central Tendency</a:t>
            </a:r>
            <a:endParaRPr lang="en-US" dirty="0">
              <a:solidFill>
                <a:schemeClr val="tx1"/>
              </a:solidFill>
            </a:endParaRPr>
          </a:p>
          <a:p>
            <a:pPr lvl="1">
              <a:buFont typeface="Arial" panose="020B0604020202020204" pitchFamily="34" charset="0"/>
              <a:buChar char="•"/>
            </a:pPr>
            <a:r>
              <a:rPr lang="en-US" dirty="0">
                <a:solidFill>
                  <a:schemeClr val="tx1"/>
                </a:solidFill>
              </a:rPr>
              <a:t>Median: measure of the central value of the sample set is called Median.</a:t>
            </a:r>
          </a:p>
          <a:p>
            <a:pPr marL="0" indent="0">
              <a:buNone/>
            </a:pPr>
            <a:r>
              <a:rPr lang="en-US" sz="2800" dirty="0">
                <a:solidFill>
                  <a:schemeClr val="tx1"/>
                </a:solidFill>
              </a:rPr>
              <a:t>If we want to find out the center value of</a:t>
            </a:r>
          </a:p>
          <a:p>
            <a:pPr marL="0" indent="0">
              <a:buNone/>
            </a:pPr>
            <a:r>
              <a:rPr lang="en-US" sz="2400" dirty="0">
                <a:solidFill>
                  <a:schemeClr val="tx1"/>
                </a:solidFill>
              </a:rPr>
              <a:t>mpg among the population of cars, we will</a:t>
            </a:r>
          </a:p>
          <a:p>
            <a:pPr marL="0" indent="0">
              <a:buNone/>
            </a:pPr>
            <a:r>
              <a:rPr lang="en-US" sz="2400" dirty="0">
                <a:solidFill>
                  <a:schemeClr val="tx1"/>
                </a:solidFill>
              </a:rPr>
              <a:t>arrange the mpg values in ascending order</a:t>
            </a:r>
          </a:p>
          <a:p>
            <a:pPr marL="0" indent="0">
              <a:buNone/>
            </a:pPr>
            <a:r>
              <a:rPr lang="en-US" sz="2400" dirty="0">
                <a:solidFill>
                  <a:schemeClr val="tx1"/>
                </a:solidFill>
              </a:rPr>
              <a:t>to choose the middle value. In this case,</a:t>
            </a:r>
          </a:p>
          <a:p>
            <a:pPr marL="0" indent="0">
              <a:buNone/>
            </a:pPr>
            <a:r>
              <a:rPr lang="en-US" sz="2400" dirty="0">
                <a:solidFill>
                  <a:schemeClr val="tx1"/>
                </a:solidFill>
              </a:rPr>
              <a:t>21, 21, 21.3, 22.8, 23, 23, 23, 23</a:t>
            </a:r>
          </a:p>
          <a:p>
            <a:pPr marL="0" indent="0">
              <a:buNone/>
            </a:pPr>
            <a:r>
              <a:rPr lang="en-US" sz="2400" dirty="0">
                <a:solidFill>
                  <a:schemeClr val="tx1"/>
                </a:solidFill>
              </a:rPr>
              <a:t>But in case of even entries, we take</a:t>
            </a:r>
          </a:p>
          <a:p>
            <a:pPr marL="0" indent="0">
              <a:buNone/>
            </a:pPr>
            <a:r>
              <a:rPr lang="en-US" sz="2400" dirty="0">
                <a:solidFill>
                  <a:schemeClr val="tx1"/>
                </a:solidFill>
              </a:rPr>
              <a:t>average of the two middle values. In this</a:t>
            </a:r>
          </a:p>
          <a:p>
            <a:pPr marL="0" indent="0">
              <a:buNone/>
            </a:pPr>
            <a:r>
              <a:rPr lang="en-US" sz="2400" dirty="0">
                <a:solidFill>
                  <a:schemeClr val="tx1"/>
                </a:solidFill>
              </a:rPr>
              <a:t>case,</a:t>
            </a:r>
          </a:p>
          <a:p>
            <a:pPr marL="0" indent="0">
              <a:buNone/>
            </a:pPr>
            <a:r>
              <a:rPr lang="en-US" sz="2400" dirty="0">
                <a:solidFill>
                  <a:schemeClr val="tx1"/>
                </a:solidFill>
              </a:rPr>
              <a:t> </a:t>
            </a:r>
          </a:p>
        </p:txBody>
      </p:sp>
      <p:sp>
        <p:nvSpPr>
          <p:cNvPr id="4" name="Slide Number Placeholder 3">
            <a:extLst>
              <a:ext uri="{FF2B5EF4-FFF2-40B4-BE49-F238E27FC236}">
                <a16:creationId xmlns:a16="http://schemas.microsoft.com/office/drawing/2014/main" id="{166BA718-CBB0-AD02-97DB-4B78E272E527}"/>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43C29C17-2A68-3691-7A9B-132B6E99F190}"/>
              </a:ext>
            </a:extLst>
          </p:cNvPr>
          <p:cNvPicPr>
            <a:picLocks noChangeAspect="1"/>
          </p:cNvPicPr>
          <p:nvPr/>
        </p:nvPicPr>
        <p:blipFill>
          <a:blip r:embed="rId3"/>
          <a:stretch>
            <a:fillRect/>
          </a:stretch>
        </p:blipFill>
        <p:spPr>
          <a:xfrm>
            <a:off x="6576646" y="1143000"/>
            <a:ext cx="5619048" cy="4895238"/>
          </a:xfrm>
          <a:prstGeom prst="rect">
            <a:avLst/>
          </a:prstGeom>
        </p:spPr>
      </p:pic>
      <p:pic>
        <p:nvPicPr>
          <p:cNvPr id="14" name="Picture 13">
            <a:extLst>
              <a:ext uri="{FF2B5EF4-FFF2-40B4-BE49-F238E27FC236}">
                <a16:creationId xmlns:a16="http://schemas.microsoft.com/office/drawing/2014/main" id="{7B73B095-8EF3-519B-EF3E-86CD5303CCDB}"/>
              </a:ext>
            </a:extLst>
          </p:cNvPr>
          <p:cNvPicPr>
            <a:picLocks noChangeAspect="1"/>
          </p:cNvPicPr>
          <p:nvPr/>
        </p:nvPicPr>
        <p:blipFill>
          <a:blip r:embed="rId4"/>
          <a:stretch>
            <a:fillRect/>
          </a:stretch>
        </p:blipFill>
        <p:spPr>
          <a:xfrm>
            <a:off x="2092349" y="5208672"/>
            <a:ext cx="2333333" cy="819048"/>
          </a:xfrm>
          <a:prstGeom prst="rect">
            <a:avLst/>
          </a:prstGeom>
        </p:spPr>
      </p:pic>
    </p:spTree>
    <p:extLst>
      <p:ext uri="{BB962C8B-B14F-4D97-AF65-F5344CB8AC3E}">
        <p14:creationId xmlns:p14="http://schemas.microsoft.com/office/powerpoint/2010/main" val="70230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682E90-F611-7BF0-0AC1-7CB6F7619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14F50D-8BAC-F93A-9762-FD695E7EC2FF}"/>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86B2A8F4-D162-C09E-10C0-5350A814B2C8}"/>
              </a:ext>
            </a:extLst>
          </p:cNvPr>
          <p:cNvSpPr>
            <a:spLocks noGrp="1"/>
          </p:cNvSpPr>
          <p:nvPr>
            <p:ph type="body" sz="quarter" idx="13"/>
          </p:nvPr>
        </p:nvSpPr>
        <p:spPr>
          <a:xfrm>
            <a:off x="474920" y="1316020"/>
            <a:ext cx="11189542"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Central Tendency</a:t>
            </a:r>
            <a:endParaRPr lang="en-US" dirty="0">
              <a:solidFill>
                <a:schemeClr val="tx1"/>
              </a:solidFill>
            </a:endParaRPr>
          </a:p>
          <a:p>
            <a:pPr lvl="1">
              <a:buFont typeface="Arial" panose="020B0604020202020204" pitchFamily="34" charset="0"/>
              <a:buChar char="•"/>
            </a:pPr>
            <a:r>
              <a:rPr lang="en-US" sz="2400" dirty="0">
                <a:solidFill>
                  <a:schemeClr val="tx1"/>
                </a:solidFill>
              </a:rPr>
              <a:t>Since the median tends to resist the effects of skewness and outliers, it is known a "robust" statistic. The median generally gives a better sense of the typical value in a distribution with significant skew or outliers.</a:t>
            </a:r>
          </a:p>
          <a:p>
            <a:pPr lvl="1">
              <a:buFont typeface="Arial" panose="020B0604020202020204" pitchFamily="34" charset="0"/>
              <a:buChar char="•"/>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BECDBC47-42CC-C49D-14BE-DA495B560599}"/>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5" name="Picture 2">
            <a:extLst>
              <a:ext uri="{FF2B5EF4-FFF2-40B4-BE49-F238E27FC236}">
                <a16:creationId xmlns:a16="http://schemas.microsoft.com/office/drawing/2014/main" id="{2AD9C205-F386-A87A-2211-540A6E4F1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468" y="3112477"/>
            <a:ext cx="2933059" cy="27890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68CC09B4-2403-B127-C726-F3EC74BEA0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148" y="3068118"/>
            <a:ext cx="2962654" cy="28334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2E6F80B-C0A4-285A-96EB-385AA35EF8F9}"/>
              </a:ext>
            </a:extLst>
          </p:cNvPr>
          <p:cNvSpPr txBox="1"/>
          <p:nvPr/>
        </p:nvSpPr>
        <p:spPr>
          <a:xfrm>
            <a:off x="8920268" y="3118339"/>
            <a:ext cx="2104527" cy="646331"/>
          </a:xfrm>
          <a:prstGeom prst="rect">
            <a:avLst/>
          </a:prstGeom>
          <a:noFill/>
        </p:spPr>
        <p:txBody>
          <a:bodyPr wrap="square">
            <a:spAutoFit/>
          </a:bodyPr>
          <a:lstStyle/>
          <a:p>
            <a:pPr algn="l" fontAlgn="b"/>
            <a:r>
              <a:rPr lang="en-US" b="0" i="0" dirty="0">
                <a:solidFill>
                  <a:srgbClr val="000000"/>
                </a:solidFill>
                <a:effectLst/>
                <a:latin typeface="Helvetica Neue" panose="02000503000000020004" pitchFamily="2" charset="0"/>
              </a:rPr>
              <a:t>Blue: mean</a:t>
            </a:r>
          </a:p>
          <a:p>
            <a:pPr algn="l" fontAlgn="b"/>
            <a:r>
              <a:rPr lang="en-US" dirty="0">
                <a:solidFill>
                  <a:srgbClr val="000000"/>
                </a:solidFill>
                <a:latin typeface="Helvetica Neue" panose="02000503000000020004" pitchFamily="2" charset="0"/>
              </a:rPr>
              <a:t>Red: median</a:t>
            </a:r>
          </a:p>
        </p:txBody>
      </p:sp>
    </p:spTree>
    <p:extLst>
      <p:ext uri="{BB962C8B-B14F-4D97-AF65-F5344CB8AC3E}">
        <p14:creationId xmlns:p14="http://schemas.microsoft.com/office/powerpoint/2010/main" val="39853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D89C55-F784-DAEB-2AF0-A8DE68C6C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C3CE6-463D-B81F-E7CF-2DC733E9F088}"/>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9901AD64-E984-FD76-81A5-F7AB13525A0F}"/>
              </a:ext>
            </a:extLst>
          </p:cNvPr>
          <p:cNvSpPr>
            <a:spLocks noGrp="1"/>
          </p:cNvSpPr>
          <p:nvPr>
            <p:ph type="body" sz="quarter" idx="13"/>
          </p:nvPr>
        </p:nvSpPr>
        <p:spPr>
          <a:xfrm>
            <a:off x="474920" y="1316020"/>
            <a:ext cx="6101726"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Central Tendency</a:t>
            </a:r>
            <a:endParaRPr lang="en-US" dirty="0">
              <a:solidFill>
                <a:schemeClr val="tx1"/>
              </a:solidFill>
            </a:endParaRPr>
          </a:p>
          <a:p>
            <a:pPr lvl="1">
              <a:buFont typeface="Arial" panose="020B0604020202020204" pitchFamily="34" charset="0"/>
              <a:buChar char="•"/>
            </a:pPr>
            <a:r>
              <a:rPr lang="en-US" dirty="0">
                <a:solidFill>
                  <a:schemeClr val="tx1"/>
                </a:solidFill>
              </a:rPr>
              <a:t>Mode: the value most recurrent in the sample set is known as Mode.</a:t>
            </a:r>
          </a:p>
          <a:p>
            <a:pPr marL="0" indent="0">
              <a:buNone/>
            </a:pPr>
            <a:r>
              <a:rPr lang="en-US" sz="2400" dirty="0">
                <a:solidFill>
                  <a:schemeClr val="tx1"/>
                </a:solidFill>
              </a:rPr>
              <a:t>If we want to find out the most common type of cylinder among the population of cars, we will check the value which is repeated most number of times.</a:t>
            </a:r>
          </a:p>
        </p:txBody>
      </p:sp>
      <p:sp>
        <p:nvSpPr>
          <p:cNvPr id="4" name="Slide Number Placeholder 3">
            <a:extLst>
              <a:ext uri="{FF2B5EF4-FFF2-40B4-BE49-F238E27FC236}">
                <a16:creationId xmlns:a16="http://schemas.microsoft.com/office/drawing/2014/main" id="{1E981B81-2224-673F-42D9-12B3A59BEB85}"/>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4EFC9E5E-A81E-78CA-D73A-41790A72B39C}"/>
              </a:ext>
            </a:extLst>
          </p:cNvPr>
          <p:cNvPicPr>
            <a:picLocks noChangeAspect="1"/>
          </p:cNvPicPr>
          <p:nvPr/>
        </p:nvPicPr>
        <p:blipFill>
          <a:blip r:embed="rId3"/>
          <a:stretch>
            <a:fillRect/>
          </a:stretch>
        </p:blipFill>
        <p:spPr>
          <a:xfrm>
            <a:off x="6426850" y="1224251"/>
            <a:ext cx="5619048" cy="4895238"/>
          </a:xfrm>
          <a:prstGeom prst="rect">
            <a:avLst/>
          </a:prstGeom>
        </p:spPr>
      </p:pic>
      <p:pic>
        <p:nvPicPr>
          <p:cNvPr id="12" name="Picture 11">
            <a:extLst>
              <a:ext uri="{FF2B5EF4-FFF2-40B4-BE49-F238E27FC236}">
                <a16:creationId xmlns:a16="http://schemas.microsoft.com/office/drawing/2014/main" id="{0D452C98-4A21-5520-E138-E7DBDDCFB4F9}"/>
              </a:ext>
            </a:extLst>
          </p:cNvPr>
          <p:cNvPicPr>
            <a:picLocks noChangeAspect="1"/>
          </p:cNvPicPr>
          <p:nvPr/>
        </p:nvPicPr>
        <p:blipFill>
          <a:blip r:embed="rId4"/>
          <a:stretch>
            <a:fillRect/>
          </a:stretch>
        </p:blipFill>
        <p:spPr>
          <a:xfrm>
            <a:off x="2098431" y="4115168"/>
            <a:ext cx="1894950" cy="1537413"/>
          </a:xfrm>
          <a:prstGeom prst="rect">
            <a:avLst/>
          </a:prstGeom>
        </p:spPr>
      </p:pic>
    </p:spTree>
    <p:extLst>
      <p:ext uri="{BB962C8B-B14F-4D97-AF65-F5344CB8AC3E}">
        <p14:creationId xmlns:p14="http://schemas.microsoft.com/office/powerpoint/2010/main" val="2572821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B29646-7AC1-BBDA-EBAB-D43E66DD0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E4D4C-EE17-6625-F967-79A338E4F01B}"/>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4F76DF41-292D-C2B9-4747-E97DD4EF3168}"/>
              </a:ext>
            </a:extLst>
          </p:cNvPr>
          <p:cNvSpPr>
            <a:spLocks noGrp="1"/>
          </p:cNvSpPr>
          <p:nvPr>
            <p:ph type="body" sz="quarter" idx="13"/>
          </p:nvPr>
        </p:nvSpPr>
        <p:spPr>
          <a:xfrm>
            <a:off x="474920" y="1316020"/>
            <a:ext cx="11154372" cy="4711700"/>
          </a:xfrm>
        </p:spPr>
        <p:txBody>
          <a:bodyPr vert="horz" lIns="0" tIns="45720" rIns="91440" bIns="45720" rtlCol="0" anchor="t">
            <a:normAutofit fontScale="85000" lnSpcReduction="20000"/>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Central Tendency</a:t>
            </a:r>
          </a:p>
          <a:p>
            <a:pPr lvl="1"/>
            <a:r>
              <a:rPr lang="en-US" dirty="0">
                <a:solidFill>
                  <a:schemeClr val="tx1"/>
                </a:solidFill>
              </a:rPr>
              <a:t>The </a:t>
            </a:r>
            <a:r>
              <a:rPr lang="en-US" b="1" dirty="0">
                <a:solidFill>
                  <a:schemeClr val="tx1"/>
                </a:solidFill>
              </a:rPr>
              <a:t>mean</a:t>
            </a:r>
            <a:r>
              <a:rPr lang="en-US" dirty="0">
                <a:solidFill>
                  <a:schemeClr val="tx1"/>
                </a:solidFill>
              </a:rPr>
              <a:t> is commonly used with </a:t>
            </a:r>
            <a:r>
              <a:rPr lang="en-US" dirty="0">
                <a:solidFill>
                  <a:schemeClr val="accent2"/>
                </a:solidFill>
              </a:rPr>
              <a:t>continuous numerical data</a:t>
            </a:r>
            <a:r>
              <a:rPr lang="en-US" dirty="0">
                <a:solidFill>
                  <a:schemeClr val="tx1"/>
                </a:solidFill>
              </a:rPr>
              <a:t>. It represents a typical or "average" value in the dataset. </a:t>
            </a:r>
            <a:r>
              <a:rPr lang="en-US" dirty="0">
                <a:solidFill>
                  <a:schemeClr val="accent2"/>
                </a:solidFill>
              </a:rPr>
              <a:t>Sensitive to outliers</a:t>
            </a:r>
            <a:r>
              <a:rPr lang="en-US" dirty="0">
                <a:solidFill>
                  <a:schemeClr val="tx1"/>
                </a:solidFill>
              </a:rPr>
              <a:t>.</a:t>
            </a:r>
          </a:p>
          <a:p>
            <a:endParaRPr lang="en-US" dirty="0">
              <a:solidFill>
                <a:schemeClr val="tx1"/>
              </a:solidFill>
            </a:endParaRPr>
          </a:p>
          <a:p>
            <a:pPr lvl="1"/>
            <a:r>
              <a:rPr lang="en-US" dirty="0">
                <a:solidFill>
                  <a:schemeClr val="tx1"/>
                </a:solidFill>
              </a:rPr>
              <a:t>The </a:t>
            </a:r>
            <a:r>
              <a:rPr lang="en-US" b="1" dirty="0">
                <a:solidFill>
                  <a:schemeClr val="tx1"/>
                </a:solidFill>
              </a:rPr>
              <a:t>median</a:t>
            </a:r>
            <a:r>
              <a:rPr lang="en-US" dirty="0">
                <a:solidFill>
                  <a:schemeClr val="tx1"/>
                </a:solidFill>
              </a:rPr>
              <a:t> is the middle value when the data is sorted in ascending or descending order. The median </a:t>
            </a:r>
            <a:r>
              <a:rPr lang="en-US" dirty="0">
                <a:solidFill>
                  <a:schemeClr val="accent2"/>
                </a:solidFill>
              </a:rPr>
              <a:t>is robust to outliers</a:t>
            </a:r>
            <a:r>
              <a:rPr lang="en-US" dirty="0">
                <a:solidFill>
                  <a:schemeClr val="tx1"/>
                </a:solidFill>
              </a:rPr>
              <a:t> and is often preferred when dealing with skewed data. Like the mean, it is used with </a:t>
            </a:r>
            <a:r>
              <a:rPr lang="en-US" dirty="0">
                <a:solidFill>
                  <a:schemeClr val="accent2"/>
                </a:solidFill>
              </a:rPr>
              <a:t>numerical data</a:t>
            </a:r>
            <a:r>
              <a:rPr lang="en-US" dirty="0">
                <a:solidFill>
                  <a:schemeClr val="tx1"/>
                </a:solidFill>
              </a:rPr>
              <a:t>.</a:t>
            </a:r>
          </a:p>
          <a:p>
            <a:endParaRPr lang="en-US" dirty="0">
              <a:solidFill>
                <a:schemeClr val="tx1"/>
              </a:solidFill>
            </a:endParaRPr>
          </a:p>
          <a:p>
            <a:pPr lvl="1"/>
            <a:r>
              <a:rPr lang="en-US" dirty="0">
                <a:solidFill>
                  <a:schemeClr val="tx1"/>
                </a:solidFill>
              </a:rPr>
              <a:t>The </a:t>
            </a:r>
            <a:r>
              <a:rPr lang="en-US" b="1" dirty="0">
                <a:solidFill>
                  <a:schemeClr val="tx1"/>
                </a:solidFill>
              </a:rPr>
              <a:t>mode</a:t>
            </a:r>
            <a:r>
              <a:rPr lang="en-US" dirty="0">
                <a:solidFill>
                  <a:schemeClr val="tx1"/>
                </a:solidFill>
              </a:rPr>
              <a:t> of a variable is simply the value that appears </a:t>
            </a:r>
            <a:r>
              <a:rPr lang="en-US" dirty="0">
                <a:solidFill>
                  <a:schemeClr val="accent2"/>
                </a:solidFill>
              </a:rPr>
              <a:t>most frequently</a:t>
            </a:r>
            <a:r>
              <a:rPr lang="en-US" dirty="0">
                <a:solidFill>
                  <a:schemeClr val="tx1"/>
                </a:solidFill>
              </a:rPr>
              <a:t>. Unlike mean and median, you can take the mode of a </a:t>
            </a:r>
            <a:r>
              <a:rPr lang="en-US" dirty="0">
                <a:solidFill>
                  <a:schemeClr val="accent2"/>
                </a:solidFill>
              </a:rPr>
              <a:t>categorical</a:t>
            </a:r>
            <a:r>
              <a:rPr lang="en-US" dirty="0">
                <a:solidFill>
                  <a:schemeClr val="tx1"/>
                </a:solidFill>
              </a:rPr>
              <a:t> variable and </a:t>
            </a:r>
            <a:r>
              <a:rPr lang="en-US" dirty="0">
                <a:solidFill>
                  <a:schemeClr val="accent2"/>
                </a:solidFill>
              </a:rPr>
              <a:t>numerical</a:t>
            </a:r>
            <a:r>
              <a:rPr lang="en-US" dirty="0">
                <a:solidFill>
                  <a:schemeClr val="tx1"/>
                </a:solidFill>
              </a:rPr>
              <a:t> data and it is possible to have multiple modes. </a:t>
            </a:r>
          </a:p>
          <a:p>
            <a:endParaRPr lang="en-US" dirty="0">
              <a:solidFill>
                <a:schemeClr val="tx1"/>
              </a:solidFill>
            </a:endParaRPr>
          </a:p>
          <a:p>
            <a:pPr lvl="1"/>
            <a:r>
              <a:rPr lang="en-US" dirty="0">
                <a:solidFill>
                  <a:schemeClr val="tx1"/>
                </a:solidFill>
              </a:rPr>
              <a:t>Use as </a:t>
            </a:r>
            <a:r>
              <a:rPr lang="en-US" dirty="0" err="1">
                <a:solidFill>
                  <a:schemeClr val="tx1"/>
                </a:solidFill>
              </a:rPr>
              <a:t>df.mean</a:t>
            </a:r>
            <a:r>
              <a:rPr lang="en-US" dirty="0">
                <a:solidFill>
                  <a:schemeClr val="tx1"/>
                </a:solidFill>
              </a:rPr>
              <a:t>(); </a:t>
            </a:r>
            <a:r>
              <a:rPr lang="en-US" dirty="0" err="1">
                <a:solidFill>
                  <a:schemeClr val="tx1"/>
                </a:solidFill>
              </a:rPr>
              <a:t>df.median</a:t>
            </a:r>
            <a:r>
              <a:rPr lang="en-US" dirty="0">
                <a:solidFill>
                  <a:schemeClr val="tx1"/>
                </a:solidFill>
              </a:rPr>
              <a:t>(); </a:t>
            </a:r>
            <a:r>
              <a:rPr lang="en-US" dirty="0" err="1">
                <a:solidFill>
                  <a:schemeClr val="tx1"/>
                </a:solidFill>
              </a:rPr>
              <a:t>df.mode</a:t>
            </a:r>
            <a:r>
              <a:rPr lang="en-US" dirty="0">
                <a:solidFill>
                  <a:schemeClr val="tx1"/>
                </a:solidFill>
              </a:rPr>
              <a:t>().</a:t>
            </a:r>
          </a:p>
          <a:p>
            <a:pPr>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28282F73-1DB5-C32F-577C-CB49AFC3AACD}"/>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201975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404081-0C88-924C-E2B8-056973DA6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A6CF3-C5E3-5F1A-A4A5-7EBC54ADFD56}"/>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774A38C1-9313-0014-9DCD-B8458E231377}"/>
              </a:ext>
            </a:extLst>
          </p:cNvPr>
          <p:cNvSpPr>
            <a:spLocks noGrp="1"/>
          </p:cNvSpPr>
          <p:nvPr>
            <p:ph type="body" sz="quarter" idx="13"/>
          </p:nvPr>
        </p:nvSpPr>
        <p:spPr>
          <a:xfrm>
            <a:off x="474920" y="1316020"/>
            <a:ext cx="11060588" cy="4711700"/>
          </a:xfrm>
        </p:spPr>
        <p:txBody>
          <a:bodyPr vert="horz" lIns="0" tIns="45720" rIns="91440" bIns="45720" rtlCol="0" anchor="t">
            <a:normAutofit fontScale="92500"/>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dirty="0">
                <a:solidFill>
                  <a:schemeClr val="tx1"/>
                </a:solidFill>
              </a:rPr>
              <a:t>Spread in statistics refers to the degree of </a:t>
            </a:r>
            <a:r>
              <a:rPr lang="en-US" dirty="0">
                <a:solidFill>
                  <a:schemeClr val="accent2"/>
                </a:solidFill>
              </a:rPr>
              <a:t>variability</a:t>
            </a:r>
            <a:r>
              <a:rPr lang="en-US" dirty="0">
                <a:solidFill>
                  <a:schemeClr val="tx1"/>
                </a:solidFill>
              </a:rPr>
              <a:t> or </a:t>
            </a:r>
            <a:r>
              <a:rPr lang="en-US" dirty="0">
                <a:solidFill>
                  <a:schemeClr val="accent2"/>
                </a:solidFill>
              </a:rPr>
              <a:t>dispersion</a:t>
            </a:r>
            <a:r>
              <a:rPr lang="en-US" dirty="0">
                <a:solidFill>
                  <a:schemeClr val="tx1"/>
                </a:solidFill>
              </a:rPr>
              <a:t> in a dataset. It measures how data points are scattered or spread out from the central tendency.</a:t>
            </a:r>
          </a:p>
          <a:p>
            <a:pPr lvl="1">
              <a:buFont typeface="Arial" panose="020B0604020202020204" pitchFamily="34" charset="0"/>
              <a:buChar char="•"/>
            </a:pPr>
            <a:r>
              <a:rPr lang="en-US" dirty="0">
                <a:solidFill>
                  <a:schemeClr val="tx1"/>
                </a:solidFill>
              </a:rPr>
              <a:t>Measures of spread (dispersion) are statistics that describe how data varies.</a:t>
            </a:r>
          </a:p>
          <a:p>
            <a:pPr lvl="1">
              <a:buFont typeface="Arial" panose="020B0604020202020204" pitchFamily="34" charset="0"/>
              <a:buChar char="•"/>
            </a:pPr>
            <a:r>
              <a:rPr lang="en-US" dirty="0">
                <a:solidFill>
                  <a:schemeClr val="tx1"/>
                </a:solidFill>
              </a:rPr>
              <a:t>While measures of center give us an idea of the typical </a:t>
            </a:r>
            <a:r>
              <a:rPr lang="en-US" dirty="0">
                <a:solidFill>
                  <a:schemeClr val="accent2"/>
                </a:solidFill>
              </a:rPr>
              <a:t>value</a:t>
            </a:r>
            <a:r>
              <a:rPr lang="en-US" dirty="0">
                <a:solidFill>
                  <a:schemeClr val="tx1"/>
                </a:solidFill>
              </a:rPr>
              <a:t>, measures of spread give us a sense of how much the data tends to </a:t>
            </a:r>
            <a:r>
              <a:rPr lang="en-US" dirty="0">
                <a:solidFill>
                  <a:schemeClr val="accent2"/>
                </a:solidFill>
              </a:rPr>
              <a:t>diverge</a:t>
            </a:r>
            <a:r>
              <a:rPr lang="en-US" dirty="0">
                <a:solidFill>
                  <a:schemeClr val="tx1"/>
                </a:solidFill>
              </a:rPr>
              <a:t> from the typical value.</a:t>
            </a:r>
          </a:p>
          <a:p>
            <a:pPr lvl="1">
              <a:buFont typeface="Arial" panose="020B0604020202020204" pitchFamily="34" charset="0"/>
              <a:buChar char="•"/>
            </a:pPr>
            <a:r>
              <a:rPr lang="en-US" dirty="0">
                <a:solidFill>
                  <a:schemeClr val="tx1"/>
                </a:solidFill>
              </a:rPr>
              <a:t>quartiles, variance, standard deviation, skewness, and kurtosis as measures of spread.</a:t>
            </a:r>
          </a:p>
        </p:txBody>
      </p:sp>
      <p:sp>
        <p:nvSpPr>
          <p:cNvPr id="4" name="Slide Number Placeholder 3">
            <a:extLst>
              <a:ext uri="{FF2B5EF4-FFF2-40B4-BE49-F238E27FC236}">
                <a16:creationId xmlns:a16="http://schemas.microsoft.com/office/drawing/2014/main" id="{5B4036E6-0CDC-75A6-D2D3-620D28B2FDAB}"/>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439529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6C6AEA-84F9-47A5-DD39-E6931F7CC8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06FC4-6B1A-955B-7E58-A8F18EAD6955}"/>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A9DC5A65-AFC1-A1B1-AA48-FF198407FC4D}"/>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b="1" dirty="0">
                <a:solidFill>
                  <a:schemeClr val="tx1"/>
                </a:solidFill>
              </a:rPr>
              <a:t>Range:</a:t>
            </a:r>
            <a:r>
              <a:rPr lang="en-US" dirty="0">
                <a:solidFill>
                  <a:schemeClr val="tx1"/>
                </a:solidFill>
              </a:rPr>
              <a:t> is the given measure of how spread apart the values in a dataset are. </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293093A1-9B1A-488A-EDF8-20AD3E9046C5}"/>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34693F7F-F0CB-1062-0AFD-6826FBEA83D6}"/>
              </a:ext>
            </a:extLst>
          </p:cNvPr>
          <p:cNvPicPr>
            <a:picLocks noChangeAspect="1"/>
          </p:cNvPicPr>
          <p:nvPr/>
        </p:nvPicPr>
        <p:blipFill>
          <a:blip r:embed="rId3"/>
          <a:stretch>
            <a:fillRect/>
          </a:stretch>
        </p:blipFill>
        <p:spPr>
          <a:xfrm>
            <a:off x="4315047" y="3000428"/>
            <a:ext cx="3561905" cy="857143"/>
          </a:xfrm>
          <a:prstGeom prst="rect">
            <a:avLst/>
          </a:prstGeom>
        </p:spPr>
      </p:pic>
    </p:spTree>
    <p:extLst>
      <p:ext uri="{BB962C8B-B14F-4D97-AF65-F5344CB8AC3E}">
        <p14:creationId xmlns:p14="http://schemas.microsoft.com/office/powerpoint/2010/main" val="117072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241CD4-48FF-334D-7960-978EB63C4487}"/>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733DFDFA-3361-BF15-02DA-4E1EFA0C1E91}"/>
              </a:ext>
            </a:extLst>
          </p:cNvPr>
          <p:cNvPicPr>
            <a:picLocks noChangeAspect="1"/>
          </p:cNvPicPr>
          <p:nvPr/>
        </p:nvPicPr>
        <p:blipFill>
          <a:blip r:embed="rId3"/>
          <a:stretch>
            <a:fillRect/>
          </a:stretch>
        </p:blipFill>
        <p:spPr>
          <a:xfrm>
            <a:off x="5300242" y="5199449"/>
            <a:ext cx="3752381" cy="1476190"/>
          </a:xfrm>
          <a:prstGeom prst="rect">
            <a:avLst/>
          </a:prstGeom>
        </p:spPr>
      </p:pic>
      <p:sp>
        <p:nvSpPr>
          <p:cNvPr id="2" name="Title 1">
            <a:extLst>
              <a:ext uri="{FF2B5EF4-FFF2-40B4-BE49-F238E27FC236}">
                <a16:creationId xmlns:a16="http://schemas.microsoft.com/office/drawing/2014/main" id="{9A7631BD-4740-C68F-7BD1-4D759D23F52E}"/>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1D2AAE47-EA9C-49C6-A654-982222E15237}"/>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b="1" dirty="0">
                <a:solidFill>
                  <a:schemeClr val="tx1"/>
                </a:solidFill>
              </a:rPr>
              <a:t>Inter Quartile Range(IQR): </a:t>
            </a:r>
            <a:r>
              <a:rPr lang="en-US" dirty="0">
                <a:solidFill>
                  <a:schemeClr val="tx1"/>
                </a:solidFill>
              </a:rPr>
              <a:t>is the measure of variability, based on dividing a dataset into quartiles.</a:t>
            </a:r>
          </a:p>
        </p:txBody>
      </p:sp>
      <p:sp>
        <p:nvSpPr>
          <p:cNvPr id="4" name="Slide Number Placeholder 3">
            <a:extLst>
              <a:ext uri="{FF2B5EF4-FFF2-40B4-BE49-F238E27FC236}">
                <a16:creationId xmlns:a16="http://schemas.microsoft.com/office/drawing/2014/main" id="{3D345954-2A8F-6C13-BB51-D3C767C40761}"/>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5999C3C1-6AAB-C811-22D5-D3FCDBB667E2}"/>
              </a:ext>
            </a:extLst>
          </p:cNvPr>
          <p:cNvPicPr>
            <a:picLocks noChangeAspect="1"/>
          </p:cNvPicPr>
          <p:nvPr/>
        </p:nvPicPr>
        <p:blipFill>
          <a:blip r:embed="rId4"/>
          <a:stretch>
            <a:fillRect/>
          </a:stretch>
        </p:blipFill>
        <p:spPr>
          <a:xfrm>
            <a:off x="1516885" y="2978022"/>
            <a:ext cx="3390476" cy="857143"/>
          </a:xfrm>
          <a:prstGeom prst="rect">
            <a:avLst/>
          </a:prstGeom>
        </p:spPr>
      </p:pic>
      <p:pic>
        <p:nvPicPr>
          <p:cNvPr id="9" name="Picture 8">
            <a:extLst>
              <a:ext uri="{FF2B5EF4-FFF2-40B4-BE49-F238E27FC236}">
                <a16:creationId xmlns:a16="http://schemas.microsoft.com/office/drawing/2014/main" id="{D4E31C40-57F8-D0B7-3F08-DD64EABD8CE7}"/>
              </a:ext>
            </a:extLst>
          </p:cNvPr>
          <p:cNvPicPr>
            <a:picLocks noChangeAspect="1"/>
          </p:cNvPicPr>
          <p:nvPr/>
        </p:nvPicPr>
        <p:blipFill>
          <a:blip r:embed="rId5"/>
          <a:stretch>
            <a:fillRect/>
          </a:stretch>
        </p:blipFill>
        <p:spPr>
          <a:xfrm>
            <a:off x="6338769" y="2541518"/>
            <a:ext cx="4133333" cy="1466667"/>
          </a:xfrm>
          <a:prstGeom prst="rect">
            <a:avLst/>
          </a:prstGeom>
        </p:spPr>
      </p:pic>
      <p:pic>
        <p:nvPicPr>
          <p:cNvPr id="11" name="Picture 10">
            <a:extLst>
              <a:ext uri="{FF2B5EF4-FFF2-40B4-BE49-F238E27FC236}">
                <a16:creationId xmlns:a16="http://schemas.microsoft.com/office/drawing/2014/main" id="{BF4C3EDE-9A19-2752-F466-6D41E4D2873D}"/>
              </a:ext>
            </a:extLst>
          </p:cNvPr>
          <p:cNvPicPr>
            <a:picLocks noChangeAspect="1"/>
          </p:cNvPicPr>
          <p:nvPr/>
        </p:nvPicPr>
        <p:blipFill>
          <a:blip r:embed="rId6"/>
          <a:stretch>
            <a:fillRect/>
          </a:stretch>
        </p:blipFill>
        <p:spPr>
          <a:xfrm>
            <a:off x="1067277" y="4008245"/>
            <a:ext cx="2339568" cy="1243624"/>
          </a:xfrm>
          <a:prstGeom prst="rect">
            <a:avLst/>
          </a:prstGeom>
        </p:spPr>
      </p:pic>
      <p:pic>
        <p:nvPicPr>
          <p:cNvPr id="13" name="Picture 12">
            <a:extLst>
              <a:ext uri="{FF2B5EF4-FFF2-40B4-BE49-F238E27FC236}">
                <a16:creationId xmlns:a16="http://schemas.microsoft.com/office/drawing/2014/main" id="{19EA131A-1513-C173-ED0A-9305C3207DE4}"/>
              </a:ext>
            </a:extLst>
          </p:cNvPr>
          <p:cNvPicPr>
            <a:picLocks noChangeAspect="1"/>
          </p:cNvPicPr>
          <p:nvPr/>
        </p:nvPicPr>
        <p:blipFill>
          <a:blip r:embed="rId7"/>
          <a:stretch>
            <a:fillRect/>
          </a:stretch>
        </p:blipFill>
        <p:spPr>
          <a:xfrm>
            <a:off x="4377284" y="4068261"/>
            <a:ext cx="2192455" cy="1183608"/>
          </a:xfrm>
          <a:prstGeom prst="rect">
            <a:avLst/>
          </a:prstGeom>
        </p:spPr>
      </p:pic>
      <p:pic>
        <p:nvPicPr>
          <p:cNvPr id="15" name="Picture 14">
            <a:extLst>
              <a:ext uri="{FF2B5EF4-FFF2-40B4-BE49-F238E27FC236}">
                <a16:creationId xmlns:a16="http://schemas.microsoft.com/office/drawing/2014/main" id="{07B4542A-DE10-4DAD-C74D-4D3CD6976C7E}"/>
              </a:ext>
            </a:extLst>
          </p:cNvPr>
          <p:cNvPicPr>
            <a:picLocks noChangeAspect="1"/>
          </p:cNvPicPr>
          <p:nvPr/>
        </p:nvPicPr>
        <p:blipFill>
          <a:blip r:embed="rId8"/>
          <a:stretch>
            <a:fillRect/>
          </a:stretch>
        </p:blipFill>
        <p:spPr>
          <a:xfrm>
            <a:off x="7991185" y="4122031"/>
            <a:ext cx="2122877" cy="1111616"/>
          </a:xfrm>
          <a:prstGeom prst="rect">
            <a:avLst/>
          </a:prstGeom>
        </p:spPr>
      </p:pic>
    </p:spTree>
    <p:extLst>
      <p:ext uri="{BB962C8B-B14F-4D97-AF65-F5344CB8AC3E}">
        <p14:creationId xmlns:p14="http://schemas.microsoft.com/office/powerpoint/2010/main" val="3426055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6E448B-918A-E0C5-6549-A9D26C481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FC6B5-F141-77CF-65F8-7D898E9C10AB}"/>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6BBFF732-E6F9-4E60-7F03-11E038DE52D8}"/>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b="1" dirty="0">
                <a:solidFill>
                  <a:schemeClr val="tx1"/>
                </a:solidFill>
              </a:rPr>
              <a:t>Variance:</a:t>
            </a:r>
            <a:r>
              <a:rPr lang="en-US" dirty="0">
                <a:solidFill>
                  <a:schemeClr val="tx1"/>
                </a:solidFill>
              </a:rPr>
              <a:t> describes how much a random variable differs from its expected value. It entails computing squares of </a:t>
            </a:r>
            <a:r>
              <a:rPr lang="en-US" b="1" dirty="0">
                <a:solidFill>
                  <a:schemeClr val="tx1"/>
                </a:solidFill>
              </a:rPr>
              <a:t>deviations</a:t>
            </a:r>
            <a:r>
              <a:rPr lang="en-US" dirty="0">
                <a:solidFill>
                  <a:schemeClr val="tx1"/>
                </a:solidFill>
              </a:rPr>
              <a:t>.</a:t>
            </a:r>
          </a:p>
          <a:p>
            <a:pPr lvl="1">
              <a:buFont typeface="Arial" panose="020B0604020202020204" pitchFamily="34" charset="0"/>
              <a:buChar char="•"/>
            </a:pPr>
            <a:r>
              <a:rPr lang="en-US" b="1" dirty="0">
                <a:solidFill>
                  <a:schemeClr val="tx1"/>
                </a:solidFill>
              </a:rPr>
              <a:t>Deviation:</a:t>
            </a:r>
            <a:r>
              <a:rPr lang="en-US" dirty="0">
                <a:solidFill>
                  <a:schemeClr val="tx1"/>
                </a:solidFill>
              </a:rPr>
              <a:t> is the difference between each element from the mean.</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r>
              <a:rPr lang="en-US" b="1" dirty="0">
                <a:solidFill>
                  <a:schemeClr val="tx1"/>
                </a:solidFill>
              </a:rPr>
              <a:t>Population Variance: </a:t>
            </a:r>
            <a:r>
              <a:rPr lang="en-US" dirty="0">
                <a:solidFill>
                  <a:schemeClr val="tx1"/>
                </a:solidFill>
              </a:rPr>
              <a:t>is the average of squared deviations.</a:t>
            </a:r>
          </a:p>
          <a:p>
            <a:pPr lvl="1">
              <a:buFont typeface="Arial" panose="020B0604020202020204" pitchFamily="34" charset="0"/>
              <a:buChar char="•"/>
            </a:pPr>
            <a:endParaRPr lang="en-US" dirty="0">
              <a:solidFill>
                <a:schemeClr val="tx1"/>
              </a:solidFill>
            </a:endParaRPr>
          </a:p>
        </p:txBody>
      </p:sp>
      <p:sp>
        <p:nvSpPr>
          <p:cNvPr id="4" name="Slide Number Placeholder 3">
            <a:extLst>
              <a:ext uri="{FF2B5EF4-FFF2-40B4-BE49-F238E27FC236}">
                <a16:creationId xmlns:a16="http://schemas.microsoft.com/office/drawing/2014/main" id="{2CF91E22-2EB5-AD16-8D4F-015957A63C47}"/>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B9C20B39-3BDB-0E15-6967-9D1AE85C54E8}"/>
              </a:ext>
            </a:extLst>
          </p:cNvPr>
          <p:cNvPicPr>
            <a:picLocks noChangeAspect="1"/>
          </p:cNvPicPr>
          <p:nvPr/>
        </p:nvPicPr>
        <p:blipFill>
          <a:blip r:embed="rId3"/>
          <a:stretch>
            <a:fillRect/>
          </a:stretch>
        </p:blipFill>
        <p:spPr>
          <a:xfrm>
            <a:off x="4857905" y="3434862"/>
            <a:ext cx="2476190" cy="676190"/>
          </a:xfrm>
          <a:prstGeom prst="rect">
            <a:avLst/>
          </a:prstGeom>
        </p:spPr>
      </p:pic>
      <p:pic>
        <p:nvPicPr>
          <p:cNvPr id="14" name="Picture 13">
            <a:extLst>
              <a:ext uri="{FF2B5EF4-FFF2-40B4-BE49-F238E27FC236}">
                <a16:creationId xmlns:a16="http://schemas.microsoft.com/office/drawing/2014/main" id="{8A868A01-F9F6-DE27-886F-F30B852B489C}"/>
              </a:ext>
            </a:extLst>
          </p:cNvPr>
          <p:cNvPicPr>
            <a:picLocks noChangeAspect="1"/>
          </p:cNvPicPr>
          <p:nvPr/>
        </p:nvPicPr>
        <p:blipFill>
          <a:blip r:embed="rId4"/>
          <a:srcRect l="8752" t="23345" r="6941" b="9279"/>
          <a:stretch>
            <a:fillRect/>
          </a:stretch>
        </p:blipFill>
        <p:spPr>
          <a:xfrm>
            <a:off x="4857905" y="5342021"/>
            <a:ext cx="2770116" cy="770021"/>
          </a:xfrm>
          <a:prstGeom prst="rect">
            <a:avLst/>
          </a:prstGeom>
        </p:spPr>
      </p:pic>
    </p:spTree>
    <p:extLst>
      <p:ext uri="{BB962C8B-B14F-4D97-AF65-F5344CB8AC3E}">
        <p14:creationId xmlns:p14="http://schemas.microsoft.com/office/powerpoint/2010/main" val="152983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448899-0E0E-9215-4FBF-69A02315E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AA13C-974F-F688-D0B4-568F823825F5}"/>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25FCBBE8-0F10-43A7-E12E-BF43C6911D8B}"/>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b="1" dirty="0">
                <a:solidFill>
                  <a:schemeClr val="tx1"/>
                </a:solidFill>
              </a:rPr>
              <a:t>Variance</a:t>
            </a:r>
            <a:r>
              <a:rPr lang="en-US" dirty="0">
                <a:solidFill>
                  <a:schemeClr val="tx1"/>
                </a:solidFill>
              </a:rPr>
              <a:t>: describes how much a random variable differs from its expected value. It entails computing squares of </a:t>
            </a:r>
            <a:r>
              <a:rPr lang="en-US" b="1" dirty="0">
                <a:solidFill>
                  <a:schemeClr val="tx1"/>
                </a:solidFill>
              </a:rPr>
              <a:t>deviations</a:t>
            </a:r>
            <a:r>
              <a:rPr lang="en-US" dirty="0">
                <a:solidFill>
                  <a:schemeClr val="tx1"/>
                </a:solidFill>
              </a:rPr>
              <a:t>.</a:t>
            </a:r>
          </a:p>
          <a:p>
            <a:pPr lvl="1">
              <a:buFont typeface="Arial" panose="020B0604020202020204" pitchFamily="34" charset="0"/>
              <a:buChar char="•"/>
            </a:pPr>
            <a:r>
              <a:rPr lang="en-US" b="1" dirty="0">
                <a:solidFill>
                  <a:schemeClr val="tx1"/>
                </a:solidFill>
              </a:rPr>
              <a:t>Deviation</a:t>
            </a:r>
            <a:r>
              <a:rPr lang="en-US" dirty="0">
                <a:solidFill>
                  <a:schemeClr val="tx1"/>
                </a:solidFill>
              </a:rPr>
              <a:t>: is the difference between each element from the mean.</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r>
              <a:rPr lang="en-US" b="1" dirty="0">
                <a:solidFill>
                  <a:schemeClr val="tx1"/>
                </a:solidFill>
              </a:rPr>
              <a:t>Sample Variance: </a:t>
            </a:r>
            <a:r>
              <a:rPr lang="en-US" dirty="0">
                <a:solidFill>
                  <a:schemeClr val="tx1"/>
                </a:solidFill>
              </a:rPr>
              <a:t>is the average of squared differences from the mean.</a:t>
            </a:r>
          </a:p>
        </p:txBody>
      </p:sp>
      <p:sp>
        <p:nvSpPr>
          <p:cNvPr id="4" name="Slide Number Placeholder 3">
            <a:extLst>
              <a:ext uri="{FF2B5EF4-FFF2-40B4-BE49-F238E27FC236}">
                <a16:creationId xmlns:a16="http://schemas.microsoft.com/office/drawing/2014/main" id="{0F39EC57-C953-84BB-4822-F9191B52213B}"/>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785A7B25-56DD-4796-C4C3-003986E669F6}"/>
              </a:ext>
            </a:extLst>
          </p:cNvPr>
          <p:cNvPicPr>
            <a:picLocks noChangeAspect="1"/>
          </p:cNvPicPr>
          <p:nvPr/>
        </p:nvPicPr>
        <p:blipFill>
          <a:blip r:embed="rId3"/>
          <a:stretch>
            <a:fillRect/>
          </a:stretch>
        </p:blipFill>
        <p:spPr>
          <a:xfrm>
            <a:off x="4857905" y="3434862"/>
            <a:ext cx="2476190" cy="676190"/>
          </a:xfrm>
          <a:prstGeom prst="rect">
            <a:avLst/>
          </a:prstGeom>
        </p:spPr>
      </p:pic>
      <p:pic>
        <p:nvPicPr>
          <p:cNvPr id="6" name="Picture 5">
            <a:extLst>
              <a:ext uri="{FF2B5EF4-FFF2-40B4-BE49-F238E27FC236}">
                <a16:creationId xmlns:a16="http://schemas.microsoft.com/office/drawing/2014/main" id="{054D92BE-5657-9A32-25B7-3B6B240CFD82}"/>
              </a:ext>
            </a:extLst>
          </p:cNvPr>
          <p:cNvPicPr>
            <a:picLocks noChangeAspect="1"/>
          </p:cNvPicPr>
          <p:nvPr/>
        </p:nvPicPr>
        <p:blipFill>
          <a:blip r:embed="rId4"/>
          <a:srcRect l="3315" t="28633" r="3081" b="22360"/>
          <a:stretch>
            <a:fillRect/>
          </a:stretch>
        </p:blipFill>
        <p:spPr>
          <a:xfrm>
            <a:off x="4499811" y="5305925"/>
            <a:ext cx="3200400" cy="541421"/>
          </a:xfrm>
          <a:prstGeom prst="rect">
            <a:avLst/>
          </a:prstGeom>
        </p:spPr>
      </p:pic>
    </p:spTree>
    <p:extLst>
      <p:ext uri="{BB962C8B-B14F-4D97-AF65-F5344CB8AC3E}">
        <p14:creationId xmlns:p14="http://schemas.microsoft.com/office/powerpoint/2010/main" val="202539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FF54A1-5A0A-934C-93C7-7F02BA52B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E7A832-DAF2-2467-875B-DB19DB9D20AC}"/>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What is Statistics?</a:t>
            </a:r>
          </a:p>
        </p:txBody>
      </p:sp>
      <p:sp>
        <p:nvSpPr>
          <p:cNvPr id="3" name="Text Placeholder 2">
            <a:extLst>
              <a:ext uri="{FF2B5EF4-FFF2-40B4-BE49-F238E27FC236}">
                <a16:creationId xmlns:a16="http://schemas.microsoft.com/office/drawing/2014/main" id="{582D977A-5E34-4597-E476-6227B6EBB524}"/>
              </a:ext>
            </a:extLst>
          </p:cNvPr>
          <p:cNvSpPr>
            <a:spLocks noGrp="1"/>
          </p:cNvSpPr>
          <p:nvPr>
            <p:ph type="body" sz="quarter" idx="13"/>
          </p:nvPr>
        </p:nvSpPr>
        <p:spPr>
          <a:xfrm>
            <a:off x="474130" y="1460501"/>
            <a:ext cx="11717869" cy="4711700"/>
          </a:xfrm>
        </p:spPr>
        <p:txBody>
          <a:bodyPr vert="horz" lIns="0" tIns="45720" rIns="91440" bIns="45720" rtlCol="0" anchor="t">
            <a:normAutofit fontScale="92500" lnSpcReduction="10000"/>
          </a:bodyPr>
          <a:lstStyle/>
          <a:p>
            <a:r>
              <a:rPr lang="en-US" dirty="0">
                <a:solidFill>
                  <a:schemeClr val="tx1"/>
                </a:solidFill>
              </a:rPr>
              <a:t>Data gathered are all raw data, and raw data do not provide meaningful information. That's why we need statistics to collect, organize and analyze data. With statistics, </a:t>
            </a:r>
          </a:p>
          <a:p>
            <a:pPr lvl="1"/>
            <a:r>
              <a:rPr lang="en-US" dirty="0">
                <a:solidFill>
                  <a:schemeClr val="tx1"/>
                </a:solidFill>
              </a:rPr>
              <a:t>Which observation is the most occurring? </a:t>
            </a:r>
          </a:p>
          <a:p>
            <a:pPr lvl="1"/>
            <a:r>
              <a:rPr lang="en-US" dirty="0">
                <a:solidFill>
                  <a:schemeClr val="tx1"/>
                </a:solidFill>
              </a:rPr>
              <a:t>Is there a difference between the two experiments?</a:t>
            </a:r>
          </a:p>
          <a:p>
            <a:pPr lvl="1"/>
            <a:r>
              <a:rPr lang="en-US" dirty="0">
                <a:solidFill>
                  <a:schemeClr val="tx1"/>
                </a:solidFill>
              </a:rPr>
              <a:t>Is the collected sample a representation of the population? </a:t>
            </a:r>
          </a:p>
          <a:p>
            <a:pPr lvl="1"/>
            <a:r>
              <a:rPr lang="en-US" dirty="0">
                <a:solidFill>
                  <a:schemeClr val="tx1"/>
                </a:solidFill>
              </a:rPr>
              <a:t>Is the result obtained significant enough to make a difference?</a:t>
            </a:r>
          </a:p>
          <a:p>
            <a:pPr lvl="1"/>
            <a:r>
              <a:rPr lang="en-US" dirty="0">
                <a:solidFill>
                  <a:schemeClr val="tx1"/>
                </a:solidFill>
              </a:rPr>
              <a:t> ……</a:t>
            </a:r>
          </a:p>
          <a:p>
            <a:r>
              <a:rPr lang="en-US" dirty="0">
                <a:solidFill>
                  <a:schemeClr val="tx1"/>
                </a:solidFill>
              </a:rPr>
              <a:t>These questions can be answered by statistics and transform the raw data into meaningful information.</a:t>
            </a:r>
          </a:p>
        </p:txBody>
      </p:sp>
      <p:sp>
        <p:nvSpPr>
          <p:cNvPr id="4" name="Slide Number Placeholder 3">
            <a:extLst>
              <a:ext uri="{FF2B5EF4-FFF2-40B4-BE49-F238E27FC236}">
                <a16:creationId xmlns:a16="http://schemas.microsoft.com/office/drawing/2014/main" id="{804D269A-453A-D4A4-9753-B53557121363}"/>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3620625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E70A94-A0E6-1B35-03C0-2DC25B9D3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2E1C1-31C4-E083-5042-40DE91C2737E}"/>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456689D1-AEE1-B887-787E-98E10129D478}"/>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dirty="0">
                <a:solidFill>
                  <a:schemeClr val="tx1"/>
                </a:solidFill>
              </a:rPr>
              <a:t>Standard Deviation: is the measure of the dispersion of a set of data from its mean.</a:t>
            </a:r>
          </a:p>
        </p:txBody>
      </p:sp>
      <p:sp>
        <p:nvSpPr>
          <p:cNvPr id="4" name="Slide Number Placeholder 3">
            <a:extLst>
              <a:ext uri="{FF2B5EF4-FFF2-40B4-BE49-F238E27FC236}">
                <a16:creationId xmlns:a16="http://schemas.microsoft.com/office/drawing/2014/main" id="{9B921922-AAC3-34DB-AE05-53C1612AF1B9}"/>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10" name="Picture 9">
            <a:extLst>
              <a:ext uri="{FF2B5EF4-FFF2-40B4-BE49-F238E27FC236}">
                <a16:creationId xmlns:a16="http://schemas.microsoft.com/office/drawing/2014/main" id="{3D0893DD-974C-A305-34C9-C05FEB98C63E}"/>
              </a:ext>
            </a:extLst>
          </p:cNvPr>
          <p:cNvPicPr>
            <a:picLocks noChangeAspect="1"/>
          </p:cNvPicPr>
          <p:nvPr/>
        </p:nvPicPr>
        <p:blipFill>
          <a:blip r:embed="rId3"/>
          <a:stretch>
            <a:fillRect/>
          </a:stretch>
        </p:blipFill>
        <p:spPr>
          <a:xfrm>
            <a:off x="3548381" y="3001950"/>
            <a:ext cx="5095238" cy="1142857"/>
          </a:xfrm>
          <a:prstGeom prst="rect">
            <a:avLst/>
          </a:prstGeom>
        </p:spPr>
      </p:pic>
    </p:spTree>
    <p:extLst>
      <p:ext uri="{BB962C8B-B14F-4D97-AF65-F5344CB8AC3E}">
        <p14:creationId xmlns:p14="http://schemas.microsoft.com/office/powerpoint/2010/main" val="3481631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8BCDE3-F4DF-FCCD-58E4-E5698CB3C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7DAAFC-F068-A5ED-3872-9C2546E84008}"/>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AAFD2C7C-61BB-8017-F01F-E78FEF283533}"/>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dirty="0">
                <a:solidFill>
                  <a:schemeClr val="tx1"/>
                </a:solidFill>
              </a:rPr>
              <a:t>Standard Deviation: is the measure of the dispersion of a set of data from its mean.</a:t>
            </a:r>
          </a:p>
          <a:p>
            <a:pPr marL="0" indent="0">
              <a:buNone/>
            </a:pPr>
            <a:r>
              <a:rPr lang="en-US" sz="2400" dirty="0">
                <a:solidFill>
                  <a:schemeClr val="tx2"/>
                </a:solidFill>
              </a:rPr>
              <a:t>Ross has 20 Dinosaur figures. They have the numbers 9, 2, 5, 4, 12, 7, 8, 11, 9, 3, 7, 4, 12, 5, 4, 10, 9, 6, 9, 4. Work out the Standard Deviation.</a:t>
            </a:r>
          </a:p>
        </p:txBody>
      </p:sp>
      <p:sp>
        <p:nvSpPr>
          <p:cNvPr id="4" name="Slide Number Placeholder 3">
            <a:extLst>
              <a:ext uri="{FF2B5EF4-FFF2-40B4-BE49-F238E27FC236}">
                <a16:creationId xmlns:a16="http://schemas.microsoft.com/office/drawing/2014/main" id="{2EA4255B-EB37-7EE2-06EE-2E2378C858B4}"/>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2B922A39-E9B0-FC46-DA83-901D7D36451D}"/>
              </a:ext>
            </a:extLst>
          </p:cNvPr>
          <p:cNvPicPr>
            <a:picLocks noChangeAspect="1"/>
          </p:cNvPicPr>
          <p:nvPr/>
        </p:nvPicPr>
        <p:blipFill>
          <a:blip r:embed="rId3"/>
          <a:stretch>
            <a:fillRect/>
          </a:stretch>
        </p:blipFill>
        <p:spPr>
          <a:xfrm>
            <a:off x="2048833" y="3671870"/>
            <a:ext cx="7057080" cy="2087855"/>
          </a:xfrm>
          <a:prstGeom prst="rect">
            <a:avLst/>
          </a:prstGeom>
        </p:spPr>
      </p:pic>
    </p:spTree>
    <p:extLst>
      <p:ext uri="{BB962C8B-B14F-4D97-AF65-F5344CB8AC3E}">
        <p14:creationId xmlns:p14="http://schemas.microsoft.com/office/powerpoint/2010/main" val="2641116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7E1102-D904-9091-F80A-322F283B2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1C3F9-E60E-4384-724F-597AB1E0525D}"/>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893695F8-CDC1-7D58-0FD9-9B73C3A36E96}"/>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dirty="0">
                <a:solidFill>
                  <a:schemeClr val="tx1"/>
                </a:solidFill>
              </a:rPr>
              <a:t>Standard Deviation: is the measure of the dispersion of a set of data from its mean.</a:t>
            </a:r>
          </a:p>
          <a:p>
            <a:pPr marL="0" indent="0">
              <a:buNone/>
            </a:pPr>
            <a:r>
              <a:rPr lang="en-US" sz="2400" dirty="0">
                <a:solidFill>
                  <a:schemeClr val="tx2"/>
                </a:solidFill>
              </a:rPr>
              <a:t>Ross has 20 Dinosaur figures. They have the numbers 9, 2, 5, 4, 12, 7, 8, 11, 9, 3, 7, 4, 12, 5, 4, 10, 9, 6, 9, 4. Work out the Standard Deviation.</a:t>
            </a:r>
          </a:p>
        </p:txBody>
      </p:sp>
      <p:sp>
        <p:nvSpPr>
          <p:cNvPr id="4" name="Slide Number Placeholder 3">
            <a:extLst>
              <a:ext uri="{FF2B5EF4-FFF2-40B4-BE49-F238E27FC236}">
                <a16:creationId xmlns:a16="http://schemas.microsoft.com/office/drawing/2014/main" id="{2024B2D5-8CA2-6C4D-BB08-684971468CD4}"/>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61F6BAF2-DED0-B0A4-EC63-8FD1EEFD6DC8}"/>
              </a:ext>
            </a:extLst>
          </p:cNvPr>
          <p:cNvPicPr>
            <a:picLocks noChangeAspect="1"/>
          </p:cNvPicPr>
          <p:nvPr/>
        </p:nvPicPr>
        <p:blipFill>
          <a:blip r:embed="rId3"/>
          <a:stretch>
            <a:fillRect/>
          </a:stretch>
        </p:blipFill>
        <p:spPr>
          <a:xfrm>
            <a:off x="2373029" y="3671870"/>
            <a:ext cx="7264370" cy="2229993"/>
          </a:xfrm>
          <a:prstGeom prst="rect">
            <a:avLst/>
          </a:prstGeom>
        </p:spPr>
      </p:pic>
    </p:spTree>
    <p:extLst>
      <p:ext uri="{BB962C8B-B14F-4D97-AF65-F5344CB8AC3E}">
        <p14:creationId xmlns:p14="http://schemas.microsoft.com/office/powerpoint/2010/main" val="3124176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48C48-E3C0-BB6F-8E0E-BB0A40E7F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8195C-52C4-7CD3-574A-69E0BE66E723}"/>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EE39A5D9-82B6-91CA-3EDD-3CC2E9CA5A9E}"/>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dirty="0">
                <a:solidFill>
                  <a:schemeClr val="tx1"/>
                </a:solidFill>
              </a:rPr>
              <a:t>Standard Deviation: is the measure of the dispersion of a set of data from its mean.</a:t>
            </a:r>
          </a:p>
          <a:p>
            <a:pPr marL="0" indent="0">
              <a:buNone/>
            </a:pPr>
            <a:r>
              <a:rPr lang="en-US" sz="2400" dirty="0">
                <a:solidFill>
                  <a:schemeClr val="tx2"/>
                </a:solidFill>
              </a:rPr>
              <a:t>Ross has 20 Dinosaur figures. They have the numbers 9, 2, 5, 4, 12, 7, 8, 11, 9, 3, 7, 4, 12, 5, 4, 10, 9, 6, 9, 4. Work out the Standard Deviation.</a:t>
            </a:r>
          </a:p>
        </p:txBody>
      </p:sp>
      <p:sp>
        <p:nvSpPr>
          <p:cNvPr id="4" name="Slide Number Placeholder 3">
            <a:extLst>
              <a:ext uri="{FF2B5EF4-FFF2-40B4-BE49-F238E27FC236}">
                <a16:creationId xmlns:a16="http://schemas.microsoft.com/office/drawing/2014/main" id="{2AD8274F-B807-FD87-F1BE-CCFC365DD09B}"/>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B59294CC-5B52-470C-7689-B5D26E616690}"/>
              </a:ext>
            </a:extLst>
          </p:cNvPr>
          <p:cNvPicPr>
            <a:picLocks noChangeAspect="1"/>
          </p:cNvPicPr>
          <p:nvPr/>
        </p:nvPicPr>
        <p:blipFill>
          <a:blip r:embed="rId3"/>
          <a:stretch>
            <a:fillRect/>
          </a:stretch>
        </p:blipFill>
        <p:spPr>
          <a:xfrm>
            <a:off x="1734187" y="3671870"/>
            <a:ext cx="7210682" cy="2155994"/>
          </a:xfrm>
          <a:prstGeom prst="rect">
            <a:avLst/>
          </a:prstGeom>
        </p:spPr>
      </p:pic>
    </p:spTree>
    <p:extLst>
      <p:ext uri="{BB962C8B-B14F-4D97-AF65-F5344CB8AC3E}">
        <p14:creationId xmlns:p14="http://schemas.microsoft.com/office/powerpoint/2010/main" val="38881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BE2D7-5A16-18C9-0DF9-41ECF86E2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2ADE9B-7945-78BD-D0A4-CF9622B7C73F}"/>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D8335A65-8E7B-F160-F866-7DF8691E25A1}"/>
              </a:ext>
            </a:extLst>
          </p:cNvPr>
          <p:cNvSpPr>
            <a:spLocks noGrp="1"/>
          </p:cNvSpPr>
          <p:nvPr>
            <p:ph type="body" sz="quarter" idx="13"/>
          </p:nvPr>
        </p:nvSpPr>
        <p:spPr>
          <a:xfrm>
            <a:off x="474920" y="1316020"/>
            <a:ext cx="11060588" cy="4711700"/>
          </a:xfrm>
        </p:spPr>
        <p:txBody>
          <a:bodyPr vert="horz" lIns="0" tIns="45720" rIns="91440" bIns="45720" rtlCol="0" anchor="t">
            <a:normAutofit/>
          </a:bodyPr>
          <a:lstStyle/>
          <a:p>
            <a:pPr>
              <a:buFont typeface="Arial" panose="020B0604020202020204" pitchFamily="34" charset="0"/>
              <a:buChar char="•"/>
            </a:pPr>
            <a:r>
              <a:rPr lang="en-US" dirty="0">
                <a:solidFill>
                  <a:schemeClr val="tx1"/>
                </a:solidFill>
              </a:rPr>
              <a:t>Measures of the </a:t>
            </a:r>
            <a:r>
              <a:rPr lang="en-GB" dirty="0">
                <a:solidFill>
                  <a:schemeClr val="tx1"/>
                </a:solidFill>
              </a:rPr>
              <a:t>Spread</a:t>
            </a:r>
            <a:endParaRPr lang="en-US" dirty="0">
              <a:solidFill>
                <a:schemeClr val="tx1"/>
              </a:solidFill>
            </a:endParaRPr>
          </a:p>
          <a:p>
            <a:pPr lvl="1">
              <a:buFont typeface="Arial" panose="020B0604020202020204" pitchFamily="34" charset="0"/>
              <a:buChar char="•"/>
            </a:pPr>
            <a:r>
              <a:rPr lang="en-US" dirty="0">
                <a:solidFill>
                  <a:schemeClr val="tx1"/>
                </a:solidFill>
              </a:rPr>
              <a:t>Standard Deviation: is the measure of the dispersion of a set of data from its mean.</a:t>
            </a:r>
          </a:p>
          <a:p>
            <a:pPr marL="0" indent="0">
              <a:buNone/>
            </a:pPr>
            <a:r>
              <a:rPr lang="en-US" sz="2400" dirty="0">
                <a:solidFill>
                  <a:schemeClr val="tx2"/>
                </a:solidFill>
              </a:rPr>
              <a:t>Ross has 20 Dinosaur figures. They have the numbers 9, 2, 5, 4, 12, 7, 8, 11, 9, 3, 7, 4, 12, 5, 4, 10, 9, 6, 9, 4. Work out the Standard Deviation.</a:t>
            </a:r>
          </a:p>
        </p:txBody>
      </p:sp>
      <p:sp>
        <p:nvSpPr>
          <p:cNvPr id="4" name="Slide Number Placeholder 3">
            <a:extLst>
              <a:ext uri="{FF2B5EF4-FFF2-40B4-BE49-F238E27FC236}">
                <a16:creationId xmlns:a16="http://schemas.microsoft.com/office/drawing/2014/main" id="{26A82366-DAEF-1381-43AC-4AE85804F234}"/>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E09DE60A-EF06-92F8-C9D8-7A8CED79A879}"/>
              </a:ext>
            </a:extLst>
          </p:cNvPr>
          <p:cNvPicPr>
            <a:picLocks noChangeAspect="1"/>
          </p:cNvPicPr>
          <p:nvPr/>
        </p:nvPicPr>
        <p:blipFill>
          <a:blip r:embed="rId3"/>
          <a:stretch>
            <a:fillRect/>
          </a:stretch>
        </p:blipFill>
        <p:spPr>
          <a:xfrm>
            <a:off x="2567354" y="3671870"/>
            <a:ext cx="7282366" cy="2257534"/>
          </a:xfrm>
          <a:prstGeom prst="rect">
            <a:avLst/>
          </a:prstGeom>
        </p:spPr>
      </p:pic>
    </p:spTree>
    <p:extLst>
      <p:ext uri="{BB962C8B-B14F-4D97-AF65-F5344CB8AC3E}">
        <p14:creationId xmlns:p14="http://schemas.microsoft.com/office/powerpoint/2010/main" val="3316048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E83CC6-C12A-0E2B-686D-852F2D2A3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75A951-C76F-7E0F-BE5F-23615B8986D1}"/>
              </a:ext>
            </a:extLst>
          </p:cNvPr>
          <p:cNvSpPr>
            <a:spLocks noGrp="1"/>
          </p:cNvSpPr>
          <p:nvPr>
            <p:ph type="title"/>
          </p:nvPr>
        </p:nvSpPr>
        <p:spPr>
          <a:xfrm>
            <a:off x="474920" y="387515"/>
            <a:ext cx="9729216" cy="755485"/>
          </a:xfrm>
        </p:spPr>
        <p:txBody>
          <a:bodyPr>
            <a:normAutofit fontScale="90000"/>
          </a:bodyPr>
          <a:lstStyle/>
          <a:p>
            <a:pPr algn="l"/>
            <a:r>
              <a:rPr lang="en-US" dirty="0">
                <a:latin typeface="Times New Roman" panose="02020603050405020304" pitchFamily="18" charset="0"/>
                <a:cs typeface="Times New Roman" panose="02020603050405020304" pitchFamily="18" charset="0"/>
              </a:rPr>
              <a:t>Statistical Measures for Descriptive Statistics</a:t>
            </a:r>
          </a:p>
        </p:txBody>
      </p:sp>
      <p:sp>
        <p:nvSpPr>
          <p:cNvPr id="3" name="Text Placeholder 2">
            <a:extLst>
              <a:ext uri="{FF2B5EF4-FFF2-40B4-BE49-F238E27FC236}">
                <a16:creationId xmlns:a16="http://schemas.microsoft.com/office/drawing/2014/main" id="{537C9091-6AA8-F5F5-B636-F4149849190D}"/>
              </a:ext>
            </a:extLst>
          </p:cNvPr>
          <p:cNvSpPr>
            <a:spLocks noGrp="1"/>
          </p:cNvSpPr>
          <p:nvPr>
            <p:ph type="body" sz="quarter" idx="13"/>
          </p:nvPr>
        </p:nvSpPr>
        <p:spPr>
          <a:xfrm>
            <a:off x="474920" y="1316020"/>
            <a:ext cx="11060588" cy="4711700"/>
          </a:xfrm>
        </p:spPr>
        <p:txBody>
          <a:bodyPr vert="horz" lIns="0" tIns="45720" rIns="91440" bIns="45720" rtlCol="0" anchor="t">
            <a:normAutofit fontScale="92500" lnSpcReduction="20000"/>
          </a:bodyPr>
          <a:lstStyle/>
          <a:p>
            <a:pPr marL="0" indent="0">
              <a:buNone/>
            </a:pPr>
            <a:r>
              <a:rPr lang="en-US" sz="2400" dirty="0">
                <a:solidFill>
                  <a:schemeClr val="tx2"/>
                </a:solidFill>
              </a:rPr>
              <a:t>A professor records the exam scores (out of 100) of 9 students: </a:t>
            </a:r>
          </a:p>
          <a:p>
            <a:pPr marL="0" indent="0" algn="ctr">
              <a:buNone/>
            </a:pPr>
            <a:r>
              <a:rPr lang="en-US" sz="2400" dirty="0">
                <a:solidFill>
                  <a:schemeClr val="tx2"/>
                </a:solidFill>
              </a:rPr>
              <a:t>72,  85,  78,  90,  88,  76,  95,  80,  66</a:t>
            </a:r>
          </a:p>
          <a:p>
            <a:pPr marL="0" indent="0" algn="ctr">
              <a:buNone/>
            </a:pPr>
            <a:endParaRPr lang="en-US" sz="2400" dirty="0">
              <a:solidFill>
                <a:schemeClr val="tx2"/>
              </a:solidFill>
            </a:endParaRPr>
          </a:p>
          <a:p>
            <a:pPr marL="0" indent="0">
              <a:buNone/>
            </a:pPr>
            <a:r>
              <a:rPr lang="en-US" sz="2400" b="1" dirty="0"/>
              <a:t>Measures of Center</a:t>
            </a:r>
            <a:endParaRPr lang="en-US" sz="2400" b="1" dirty="0">
              <a:solidFill>
                <a:schemeClr val="tx2"/>
              </a:solidFill>
            </a:endParaRPr>
          </a:p>
          <a:p>
            <a:r>
              <a:rPr lang="en-US" sz="2400" dirty="0">
                <a:solidFill>
                  <a:schemeClr val="tx2"/>
                </a:solidFill>
              </a:rPr>
              <a:t>Compute the mean</a:t>
            </a:r>
          </a:p>
          <a:p>
            <a:r>
              <a:rPr lang="en-US" sz="2400" dirty="0">
                <a:solidFill>
                  <a:schemeClr val="tx2"/>
                </a:solidFill>
              </a:rPr>
              <a:t>Compute the median</a:t>
            </a:r>
          </a:p>
          <a:p>
            <a:r>
              <a:rPr lang="en-US" sz="2400" dirty="0">
                <a:solidFill>
                  <a:schemeClr val="tx2"/>
                </a:solidFill>
              </a:rPr>
              <a:t>Identify the mode (if any)</a:t>
            </a:r>
          </a:p>
          <a:p>
            <a:pPr marL="0" indent="0">
              <a:buNone/>
            </a:pPr>
            <a:endParaRPr lang="en-US" sz="2400" b="1" dirty="0"/>
          </a:p>
          <a:p>
            <a:pPr marL="0" indent="0">
              <a:buNone/>
            </a:pPr>
            <a:r>
              <a:rPr lang="en-US" sz="2400" b="1" dirty="0"/>
              <a:t>Measures of Spread</a:t>
            </a:r>
            <a:endParaRPr lang="en-US" sz="2400" dirty="0">
              <a:solidFill>
                <a:schemeClr val="tx2"/>
              </a:solidFill>
            </a:endParaRPr>
          </a:p>
          <a:p>
            <a:r>
              <a:rPr lang="en-US" sz="2400" dirty="0">
                <a:solidFill>
                  <a:schemeClr val="tx2"/>
                </a:solidFill>
              </a:rPr>
              <a:t>Compute the range</a:t>
            </a:r>
          </a:p>
          <a:p>
            <a:r>
              <a:rPr lang="en-US" sz="2400" dirty="0">
                <a:solidFill>
                  <a:schemeClr val="tx2"/>
                </a:solidFill>
              </a:rPr>
              <a:t>Compute the variance (sample variance)</a:t>
            </a:r>
          </a:p>
          <a:p>
            <a:r>
              <a:rPr lang="en-US" sz="2400" dirty="0">
                <a:solidFill>
                  <a:schemeClr val="tx2"/>
                </a:solidFill>
              </a:rPr>
              <a:t>Compute the standard deviation</a:t>
            </a:r>
          </a:p>
          <a:p>
            <a:r>
              <a:rPr lang="en-US" sz="2400" dirty="0">
                <a:solidFill>
                  <a:schemeClr val="tx2"/>
                </a:solidFill>
              </a:rPr>
              <a:t>Compute the Interquartile Range (IQR)</a:t>
            </a:r>
          </a:p>
        </p:txBody>
      </p:sp>
      <p:sp>
        <p:nvSpPr>
          <p:cNvPr id="4" name="Slide Number Placeholder 3">
            <a:extLst>
              <a:ext uri="{FF2B5EF4-FFF2-40B4-BE49-F238E27FC236}">
                <a16:creationId xmlns:a16="http://schemas.microsoft.com/office/drawing/2014/main" id="{764DA410-A9F5-9A2E-C7EC-901DD5FB06C8}"/>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Tree>
    <p:extLst>
      <p:ext uri="{BB962C8B-B14F-4D97-AF65-F5344CB8AC3E}">
        <p14:creationId xmlns:p14="http://schemas.microsoft.com/office/powerpoint/2010/main" val="223235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E0F979-6216-D877-8CB8-2DE156502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58A2A-E1A5-B5A3-4943-42B9FE6CD459}"/>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A822053A-5946-A210-61A8-B2FF71A636C9}"/>
              </a:ext>
            </a:extLst>
          </p:cNvPr>
          <p:cNvSpPr>
            <a:spLocks noGrp="1"/>
          </p:cNvSpPr>
          <p:nvPr>
            <p:ph type="body" sz="quarter" idx="13"/>
          </p:nvPr>
        </p:nvSpPr>
        <p:spPr>
          <a:xfrm>
            <a:off x="474130" y="1460501"/>
            <a:ext cx="11717869" cy="4711700"/>
          </a:xfrm>
        </p:spPr>
        <p:txBody>
          <a:bodyPr vert="horz" lIns="0" tIns="45720" rIns="91440" bIns="45720" rtlCol="0" anchor="t">
            <a:normAutofit/>
          </a:bodyPr>
          <a:lstStyle/>
          <a:p>
            <a:r>
              <a:rPr lang="en-US" dirty="0">
                <a:solidFill>
                  <a:schemeClr val="tx1"/>
                </a:solidFill>
              </a:rPr>
              <a:t>There are a few statistical terms one should be aware of while dealing with statistics.</a:t>
            </a:r>
          </a:p>
          <a:p>
            <a:pPr lvl="1"/>
            <a:r>
              <a:rPr lang="en-US" dirty="0">
                <a:solidFill>
                  <a:schemeClr val="tx1"/>
                </a:solidFill>
              </a:rPr>
              <a:t>Population</a:t>
            </a:r>
          </a:p>
          <a:p>
            <a:pPr lvl="2"/>
            <a:r>
              <a:rPr lang="en-US" dirty="0">
                <a:solidFill>
                  <a:schemeClr val="tx1"/>
                </a:solidFill>
              </a:rPr>
              <a:t>Population is the set of sources from which data has to be collected.</a:t>
            </a:r>
          </a:p>
        </p:txBody>
      </p:sp>
      <p:sp>
        <p:nvSpPr>
          <p:cNvPr id="4" name="Slide Number Placeholder 3">
            <a:extLst>
              <a:ext uri="{FF2B5EF4-FFF2-40B4-BE49-F238E27FC236}">
                <a16:creationId xmlns:a16="http://schemas.microsoft.com/office/drawing/2014/main" id="{EFC299E2-376C-4A10-A2EC-20963112E19F}"/>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300803EC-4C8C-F419-8EA1-7BFBAEABE13E}"/>
              </a:ext>
            </a:extLst>
          </p:cNvPr>
          <p:cNvPicPr>
            <a:picLocks noChangeAspect="1"/>
          </p:cNvPicPr>
          <p:nvPr/>
        </p:nvPicPr>
        <p:blipFill>
          <a:blip r:embed="rId3"/>
          <a:stretch>
            <a:fillRect/>
          </a:stretch>
        </p:blipFill>
        <p:spPr>
          <a:xfrm>
            <a:off x="3482385" y="3816351"/>
            <a:ext cx="3714286" cy="2142857"/>
          </a:xfrm>
          <a:prstGeom prst="rect">
            <a:avLst/>
          </a:prstGeom>
        </p:spPr>
      </p:pic>
    </p:spTree>
    <p:extLst>
      <p:ext uri="{BB962C8B-B14F-4D97-AF65-F5344CB8AC3E}">
        <p14:creationId xmlns:p14="http://schemas.microsoft.com/office/powerpoint/2010/main" val="322032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70DA12-BCB9-0FBC-C77C-C536F31A7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39709C-2B4B-9EB5-B60A-60000403977E}"/>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E49C518D-0826-6FBA-86C3-FD72D4EF729F}"/>
              </a:ext>
            </a:extLst>
          </p:cNvPr>
          <p:cNvSpPr>
            <a:spLocks noGrp="1"/>
          </p:cNvSpPr>
          <p:nvPr>
            <p:ph type="body" sz="quarter" idx="13"/>
          </p:nvPr>
        </p:nvSpPr>
        <p:spPr>
          <a:xfrm>
            <a:off x="474130" y="1460501"/>
            <a:ext cx="11717869" cy="4711700"/>
          </a:xfrm>
        </p:spPr>
        <p:txBody>
          <a:bodyPr vert="horz" lIns="0" tIns="45720" rIns="91440" bIns="45720" rtlCol="0" anchor="t">
            <a:normAutofit/>
          </a:bodyPr>
          <a:lstStyle/>
          <a:p>
            <a:r>
              <a:rPr lang="en-US" dirty="0">
                <a:solidFill>
                  <a:schemeClr val="tx1"/>
                </a:solidFill>
              </a:rPr>
              <a:t>There are a few statistical terms one should be aware of while dealing with statistics.</a:t>
            </a:r>
          </a:p>
          <a:p>
            <a:pPr lvl="1"/>
            <a:r>
              <a:rPr lang="en-US" dirty="0">
                <a:solidFill>
                  <a:schemeClr val="tx1"/>
                </a:solidFill>
              </a:rPr>
              <a:t>Sample</a:t>
            </a:r>
          </a:p>
          <a:p>
            <a:pPr lvl="2"/>
            <a:r>
              <a:rPr lang="en-US" dirty="0">
                <a:solidFill>
                  <a:schemeClr val="tx1"/>
                </a:solidFill>
              </a:rPr>
              <a:t>A Sample is a subset of the Population. </a:t>
            </a:r>
          </a:p>
        </p:txBody>
      </p:sp>
      <p:sp>
        <p:nvSpPr>
          <p:cNvPr id="4" name="Slide Number Placeholder 3">
            <a:extLst>
              <a:ext uri="{FF2B5EF4-FFF2-40B4-BE49-F238E27FC236}">
                <a16:creationId xmlns:a16="http://schemas.microsoft.com/office/drawing/2014/main" id="{B3B56A2F-A321-8917-D98A-7102D080AEC4}"/>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7" name="Picture 6">
            <a:extLst>
              <a:ext uri="{FF2B5EF4-FFF2-40B4-BE49-F238E27FC236}">
                <a16:creationId xmlns:a16="http://schemas.microsoft.com/office/drawing/2014/main" id="{B1ED5F3F-E04B-8FBC-8540-671D6663EB78}"/>
              </a:ext>
            </a:extLst>
          </p:cNvPr>
          <p:cNvPicPr>
            <a:picLocks noChangeAspect="1"/>
          </p:cNvPicPr>
          <p:nvPr/>
        </p:nvPicPr>
        <p:blipFill>
          <a:blip r:embed="rId3"/>
          <a:stretch>
            <a:fillRect/>
          </a:stretch>
        </p:blipFill>
        <p:spPr>
          <a:xfrm>
            <a:off x="3486865" y="3816351"/>
            <a:ext cx="5619048" cy="2123810"/>
          </a:xfrm>
          <a:prstGeom prst="rect">
            <a:avLst/>
          </a:prstGeom>
        </p:spPr>
      </p:pic>
    </p:spTree>
    <p:extLst>
      <p:ext uri="{BB962C8B-B14F-4D97-AF65-F5344CB8AC3E}">
        <p14:creationId xmlns:p14="http://schemas.microsoft.com/office/powerpoint/2010/main" val="215503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7E9504-5B0F-EE9D-1D42-EF22563AE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1CF30-85EC-DDE8-E6BE-83E04BA14B20}"/>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4DCA2CDF-18D7-E25B-5B91-6096FB4381DB}"/>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There are a few statistical terms one should be aware of while dealing with statistics.</a:t>
            </a:r>
          </a:p>
          <a:p>
            <a:pPr lvl="1"/>
            <a:r>
              <a:rPr lang="en-US" dirty="0">
                <a:solidFill>
                  <a:schemeClr val="tx1"/>
                </a:solidFill>
              </a:rPr>
              <a:t>Variable</a:t>
            </a:r>
          </a:p>
          <a:p>
            <a:pPr lvl="2"/>
            <a:r>
              <a:rPr lang="en-US" dirty="0">
                <a:solidFill>
                  <a:schemeClr val="tx1"/>
                </a:solidFill>
              </a:rPr>
              <a:t>A variable is any characteristics, number, or quantity that can be measured or counted.</a:t>
            </a:r>
          </a:p>
        </p:txBody>
      </p:sp>
      <p:sp>
        <p:nvSpPr>
          <p:cNvPr id="4" name="Slide Number Placeholder 3">
            <a:extLst>
              <a:ext uri="{FF2B5EF4-FFF2-40B4-BE49-F238E27FC236}">
                <a16:creationId xmlns:a16="http://schemas.microsoft.com/office/drawing/2014/main" id="{67A334FF-86F9-0141-4A99-F522026030C9}"/>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6" name="Picture 5">
            <a:extLst>
              <a:ext uri="{FF2B5EF4-FFF2-40B4-BE49-F238E27FC236}">
                <a16:creationId xmlns:a16="http://schemas.microsoft.com/office/drawing/2014/main" id="{810F5E0E-4544-93E0-B579-C2F43FE9FB35}"/>
              </a:ext>
            </a:extLst>
          </p:cNvPr>
          <p:cNvPicPr>
            <a:picLocks noChangeAspect="1"/>
          </p:cNvPicPr>
          <p:nvPr/>
        </p:nvPicPr>
        <p:blipFill>
          <a:blip r:embed="rId3"/>
          <a:stretch>
            <a:fillRect/>
          </a:stretch>
        </p:blipFill>
        <p:spPr>
          <a:xfrm>
            <a:off x="7528313" y="3816351"/>
            <a:ext cx="3000000" cy="2057143"/>
          </a:xfrm>
          <a:prstGeom prst="rect">
            <a:avLst/>
          </a:prstGeom>
        </p:spPr>
      </p:pic>
    </p:spTree>
    <p:extLst>
      <p:ext uri="{BB962C8B-B14F-4D97-AF65-F5344CB8AC3E}">
        <p14:creationId xmlns:p14="http://schemas.microsoft.com/office/powerpoint/2010/main" val="1857997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5103AE-D71C-B204-7CAB-96299BC3D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EDF33F-0571-48F3-C15F-FB1BE68E1812}"/>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14731D16-B478-1DC3-BC71-44EB1E914F0C}"/>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Variable</a:t>
            </a:r>
          </a:p>
          <a:p>
            <a:pPr marL="857250" lvl="1">
              <a:spcBef>
                <a:spcPts val="0"/>
              </a:spcBef>
              <a:buSzPts val="1800"/>
              <a:buChar char="●"/>
            </a:pPr>
            <a:r>
              <a:rPr lang="en-US" dirty="0">
                <a:solidFill>
                  <a:schemeClr val="tx1"/>
                </a:solidFill>
              </a:rPr>
              <a:t>Explanatory (predictor or independent) </a:t>
            </a:r>
          </a:p>
          <a:p>
            <a:pPr marL="857250" lvl="1">
              <a:spcBef>
                <a:spcPts val="0"/>
              </a:spcBef>
              <a:buSzPts val="1800"/>
              <a:buChar char="●"/>
            </a:pPr>
            <a:r>
              <a:rPr lang="en-US" dirty="0">
                <a:solidFill>
                  <a:schemeClr val="tx1"/>
                </a:solidFill>
              </a:rPr>
              <a:t>Response (outcome or dependent)</a:t>
            </a:r>
          </a:p>
          <a:p>
            <a:pPr marL="857250" lvl="1">
              <a:spcBef>
                <a:spcPts val="0"/>
              </a:spcBef>
              <a:buSzPts val="1800"/>
              <a:buChar char="●"/>
            </a:pPr>
            <a:r>
              <a:rPr lang="en-US" dirty="0">
                <a:solidFill>
                  <a:schemeClr val="tx1"/>
                </a:solidFill>
              </a:rPr>
              <a:t>A variable can serve as independent in one study and dependent in another</a:t>
            </a:r>
          </a:p>
          <a:p>
            <a:endParaRPr lang="en-US" dirty="0">
              <a:solidFill>
                <a:schemeClr val="tx1"/>
              </a:solidFill>
            </a:endParaRPr>
          </a:p>
        </p:txBody>
      </p:sp>
      <p:sp>
        <p:nvSpPr>
          <p:cNvPr id="4" name="Slide Number Placeholder 3">
            <a:extLst>
              <a:ext uri="{FF2B5EF4-FFF2-40B4-BE49-F238E27FC236}">
                <a16:creationId xmlns:a16="http://schemas.microsoft.com/office/drawing/2014/main" id="{50D68BB1-17DA-CB30-8126-F390B3A5EB1D}"/>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5" name="Google Shape;230;p18">
            <a:extLst>
              <a:ext uri="{FF2B5EF4-FFF2-40B4-BE49-F238E27FC236}">
                <a16:creationId xmlns:a16="http://schemas.microsoft.com/office/drawing/2014/main" id="{98DDE831-AEFB-28A0-ED88-C480EDF1A471}"/>
              </a:ext>
            </a:extLst>
          </p:cNvPr>
          <p:cNvPicPr preferRelativeResize="0"/>
          <p:nvPr/>
        </p:nvPicPr>
        <p:blipFill>
          <a:blip r:embed="rId3">
            <a:alphaModFix/>
          </a:blip>
          <a:stretch>
            <a:fillRect/>
          </a:stretch>
        </p:blipFill>
        <p:spPr>
          <a:xfrm>
            <a:off x="2254962" y="3677356"/>
            <a:ext cx="8156206" cy="1968499"/>
          </a:xfrm>
          <a:prstGeom prst="rect">
            <a:avLst/>
          </a:prstGeom>
          <a:noFill/>
          <a:ln>
            <a:noFill/>
          </a:ln>
        </p:spPr>
      </p:pic>
    </p:spTree>
    <p:extLst>
      <p:ext uri="{BB962C8B-B14F-4D97-AF65-F5344CB8AC3E}">
        <p14:creationId xmlns:p14="http://schemas.microsoft.com/office/powerpoint/2010/main" val="42628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E21C20-FF5F-79E8-3243-43198183D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C7887-37AB-9EFA-E89E-93D9B2F382C0}"/>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9E5416F0-8FD9-3A79-0709-C834A1563986}"/>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Data Types of Variables</a:t>
            </a:r>
          </a:p>
        </p:txBody>
      </p:sp>
      <p:sp>
        <p:nvSpPr>
          <p:cNvPr id="4" name="Slide Number Placeholder 3">
            <a:extLst>
              <a:ext uri="{FF2B5EF4-FFF2-40B4-BE49-F238E27FC236}">
                <a16:creationId xmlns:a16="http://schemas.microsoft.com/office/drawing/2014/main" id="{871DEECA-A920-C988-416B-F541B90F5F02}"/>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sp>
        <p:nvSpPr>
          <p:cNvPr id="6" name="Freeform 4">
            <a:extLst>
              <a:ext uri="{FF2B5EF4-FFF2-40B4-BE49-F238E27FC236}">
                <a16:creationId xmlns:a16="http://schemas.microsoft.com/office/drawing/2014/main" id="{0D48AC72-719D-B2CC-D549-3D1B114BBC10}"/>
              </a:ext>
            </a:extLst>
          </p:cNvPr>
          <p:cNvSpPr>
            <a:spLocks/>
          </p:cNvSpPr>
          <p:nvPr/>
        </p:nvSpPr>
        <p:spPr bwMode="auto">
          <a:xfrm>
            <a:off x="5184776" y="1894865"/>
            <a:ext cx="2098675" cy="760412"/>
          </a:xfrm>
          <a:custGeom>
            <a:avLst/>
            <a:gdLst>
              <a:gd name="T0" fmla="*/ 0 w 1096"/>
              <a:gd name="T1" fmla="*/ 576 h 577"/>
              <a:gd name="T2" fmla="*/ 1095 w 1096"/>
              <a:gd name="T3" fmla="*/ 576 h 577"/>
              <a:gd name="T4" fmla="*/ 1095 w 1096"/>
              <a:gd name="T5" fmla="*/ 0 h 577"/>
              <a:gd name="T6" fmla="*/ 0 w 1096"/>
              <a:gd name="T7" fmla="*/ 0 h 577"/>
              <a:gd name="T8" fmla="*/ 0 w 1096"/>
              <a:gd name="T9" fmla="*/ 576 h 577"/>
            </a:gdLst>
            <a:ahLst/>
            <a:cxnLst>
              <a:cxn ang="0">
                <a:pos x="T0" y="T1"/>
              </a:cxn>
              <a:cxn ang="0">
                <a:pos x="T2" y="T3"/>
              </a:cxn>
              <a:cxn ang="0">
                <a:pos x="T4" y="T5"/>
              </a:cxn>
              <a:cxn ang="0">
                <a:pos x="T6" y="T7"/>
              </a:cxn>
              <a:cxn ang="0">
                <a:pos x="T8" y="T9"/>
              </a:cxn>
            </a:cxnLst>
            <a:rect l="0" t="0" r="r" b="b"/>
            <a:pathLst>
              <a:path w="1096" h="577">
                <a:moveTo>
                  <a:pt x="0" y="576"/>
                </a:moveTo>
                <a:lnTo>
                  <a:pt x="1095" y="576"/>
                </a:lnTo>
                <a:lnTo>
                  <a:pt x="1095" y="0"/>
                </a:lnTo>
                <a:lnTo>
                  <a:pt x="0" y="0"/>
                </a:lnTo>
                <a:lnTo>
                  <a:pt x="0" y="576"/>
                </a:lnTo>
              </a:path>
            </a:pathLst>
          </a:custGeom>
          <a:solidFill>
            <a:srgbClr val="E9F05A">
              <a:alpha val="70000"/>
            </a:srgbClr>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 name="Rectangle 5">
            <a:extLst>
              <a:ext uri="{FF2B5EF4-FFF2-40B4-BE49-F238E27FC236}">
                <a16:creationId xmlns:a16="http://schemas.microsoft.com/office/drawing/2014/main" id="{48E58987-7CD0-01C7-1856-A6012D27830E}"/>
              </a:ext>
            </a:extLst>
          </p:cNvPr>
          <p:cNvSpPr>
            <a:spLocks noChangeArrowheads="1"/>
          </p:cNvSpPr>
          <p:nvPr/>
        </p:nvSpPr>
        <p:spPr bwMode="auto">
          <a:xfrm>
            <a:off x="5374574" y="2091687"/>
            <a:ext cx="167885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altLang="en-US" b="1" dirty="0">
                <a:solidFill>
                  <a:srgbClr val="000000"/>
                </a:solidFill>
              </a:rPr>
              <a:t>Types of Data</a:t>
            </a:r>
          </a:p>
        </p:txBody>
      </p:sp>
      <p:sp>
        <p:nvSpPr>
          <p:cNvPr id="9" name="Freeform 7">
            <a:extLst>
              <a:ext uri="{FF2B5EF4-FFF2-40B4-BE49-F238E27FC236}">
                <a16:creationId xmlns:a16="http://schemas.microsoft.com/office/drawing/2014/main" id="{AD1DA4CE-E034-018E-9D25-F84F8AA969A3}"/>
              </a:ext>
            </a:extLst>
          </p:cNvPr>
          <p:cNvSpPr>
            <a:spLocks/>
          </p:cNvSpPr>
          <p:nvPr/>
        </p:nvSpPr>
        <p:spPr bwMode="auto">
          <a:xfrm>
            <a:off x="3008314" y="3598864"/>
            <a:ext cx="1792287" cy="917575"/>
          </a:xfrm>
          <a:custGeom>
            <a:avLst/>
            <a:gdLst>
              <a:gd name="T0" fmla="*/ 0 w 1096"/>
              <a:gd name="T1" fmla="*/ 577 h 578"/>
              <a:gd name="T2" fmla="*/ 1095 w 1096"/>
              <a:gd name="T3" fmla="*/ 577 h 578"/>
              <a:gd name="T4" fmla="*/ 1095 w 1096"/>
              <a:gd name="T5" fmla="*/ 0 h 578"/>
              <a:gd name="T6" fmla="*/ 0 w 1096"/>
              <a:gd name="T7" fmla="*/ 0 h 578"/>
              <a:gd name="T8" fmla="*/ 0 w 1096"/>
              <a:gd name="T9" fmla="*/ 577 h 578"/>
            </a:gdLst>
            <a:ahLst/>
            <a:cxnLst>
              <a:cxn ang="0">
                <a:pos x="T0" y="T1"/>
              </a:cxn>
              <a:cxn ang="0">
                <a:pos x="T2" y="T3"/>
              </a:cxn>
              <a:cxn ang="0">
                <a:pos x="T4" y="T5"/>
              </a:cxn>
              <a:cxn ang="0">
                <a:pos x="T6" y="T7"/>
              </a:cxn>
              <a:cxn ang="0">
                <a:pos x="T8" y="T9"/>
              </a:cxn>
            </a:cxnLst>
            <a:rect l="0" t="0" r="r" b="b"/>
            <a:pathLst>
              <a:path w="1096" h="578">
                <a:moveTo>
                  <a:pt x="0" y="577"/>
                </a:moveTo>
                <a:lnTo>
                  <a:pt x="1095" y="577"/>
                </a:lnTo>
                <a:lnTo>
                  <a:pt x="1095" y="0"/>
                </a:lnTo>
                <a:lnTo>
                  <a:pt x="0" y="0"/>
                </a:lnTo>
                <a:lnTo>
                  <a:pt x="0" y="577"/>
                </a:lnTo>
              </a:path>
            </a:pathLst>
          </a:custGeom>
          <a:solidFill>
            <a:srgbClr val="E9F05A">
              <a:alpha val="70000"/>
            </a:srgbClr>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0" name="Rectangle 8">
            <a:extLst>
              <a:ext uri="{FF2B5EF4-FFF2-40B4-BE49-F238E27FC236}">
                <a16:creationId xmlns:a16="http://schemas.microsoft.com/office/drawing/2014/main" id="{5A7707C6-CA73-E29F-9035-D193D9923DEF}"/>
              </a:ext>
            </a:extLst>
          </p:cNvPr>
          <p:cNvSpPr>
            <a:spLocks noChangeArrowheads="1"/>
          </p:cNvSpPr>
          <p:nvPr/>
        </p:nvSpPr>
        <p:spPr bwMode="auto">
          <a:xfrm>
            <a:off x="2978150" y="3622676"/>
            <a:ext cx="151644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altLang="en-US" b="1" dirty="0">
                <a:solidFill>
                  <a:srgbClr val="000000"/>
                </a:solidFill>
              </a:rPr>
              <a:t>Quantitative</a:t>
            </a:r>
          </a:p>
        </p:txBody>
      </p:sp>
      <p:sp>
        <p:nvSpPr>
          <p:cNvPr id="11" name="Rectangle 9">
            <a:extLst>
              <a:ext uri="{FF2B5EF4-FFF2-40B4-BE49-F238E27FC236}">
                <a16:creationId xmlns:a16="http://schemas.microsoft.com/office/drawing/2014/main" id="{32F45064-0F01-9D4E-AC5F-CF0426B47E0F}"/>
              </a:ext>
            </a:extLst>
          </p:cNvPr>
          <p:cNvSpPr>
            <a:spLocks noChangeArrowheads="1"/>
          </p:cNvSpPr>
          <p:nvPr/>
        </p:nvSpPr>
        <p:spPr bwMode="auto">
          <a:xfrm>
            <a:off x="3429000" y="3962401"/>
            <a:ext cx="6828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altLang="en-US" b="1">
                <a:solidFill>
                  <a:srgbClr val="000000"/>
                </a:solidFill>
              </a:rPr>
              <a:t>Data</a:t>
            </a:r>
          </a:p>
        </p:txBody>
      </p:sp>
      <p:sp>
        <p:nvSpPr>
          <p:cNvPr id="12" name="Freeform 10">
            <a:extLst>
              <a:ext uri="{FF2B5EF4-FFF2-40B4-BE49-F238E27FC236}">
                <a16:creationId xmlns:a16="http://schemas.microsoft.com/office/drawing/2014/main" id="{621B0C04-8AD9-8A57-11EE-5C9EAA41B1FC}"/>
              </a:ext>
            </a:extLst>
          </p:cNvPr>
          <p:cNvSpPr>
            <a:spLocks/>
          </p:cNvSpPr>
          <p:nvPr/>
        </p:nvSpPr>
        <p:spPr bwMode="auto">
          <a:xfrm>
            <a:off x="7361238" y="3581401"/>
            <a:ext cx="1739900" cy="917575"/>
          </a:xfrm>
          <a:custGeom>
            <a:avLst/>
            <a:gdLst>
              <a:gd name="T0" fmla="*/ 0 w 1096"/>
              <a:gd name="T1" fmla="*/ 577 h 578"/>
              <a:gd name="T2" fmla="*/ 1095 w 1096"/>
              <a:gd name="T3" fmla="*/ 577 h 578"/>
              <a:gd name="T4" fmla="*/ 1095 w 1096"/>
              <a:gd name="T5" fmla="*/ 0 h 578"/>
              <a:gd name="T6" fmla="*/ 0 w 1096"/>
              <a:gd name="T7" fmla="*/ 0 h 578"/>
              <a:gd name="T8" fmla="*/ 0 w 1096"/>
              <a:gd name="T9" fmla="*/ 577 h 578"/>
            </a:gdLst>
            <a:ahLst/>
            <a:cxnLst>
              <a:cxn ang="0">
                <a:pos x="T0" y="T1"/>
              </a:cxn>
              <a:cxn ang="0">
                <a:pos x="T2" y="T3"/>
              </a:cxn>
              <a:cxn ang="0">
                <a:pos x="T4" y="T5"/>
              </a:cxn>
              <a:cxn ang="0">
                <a:pos x="T6" y="T7"/>
              </a:cxn>
              <a:cxn ang="0">
                <a:pos x="T8" y="T9"/>
              </a:cxn>
            </a:cxnLst>
            <a:rect l="0" t="0" r="r" b="b"/>
            <a:pathLst>
              <a:path w="1096" h="578">
                <a:moveTo>
                  <a:pt x="0" y="577"/>
                </a:moveTo>
                <a:lnTo>
                  <a:pt x="1095" y="577"/>
                </a:lnTo>
                <a:lnTo>
                  <a:pt x="1095" y="0"/>
                </a:lnTo>
                <a:lnTo>
                  <a:pt x="0" y="0"/>
                </a:lnTo>
                <a:lnTo>
                  <a:pt x="0" y="577"/>
                </a:lnTo>
              </a:path>
            </a:pathLst>
          </a:custGeom>
          <a:solidFill>
            <a:srgbClr val="E9F05A">
              <a:alpha val="70000"/>
            </a:srgbClr>
          </a:solidFill>
          <a:ln w="25400" cap="rnd" cmpd="sng">
            <a:solidFill>
              <a:srgbClr val="1A1A1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3" name="Rectangle 11">
            <a:extLst>
              <a:ext uri="{FF2B5EF4-FFF2-40B4-BE49-F238E27FC236}">
                <a16:creationId xmlns:a16="http://schemas.microsoft.com/office/drawing/2014/main" id="{866890E0-2E52-3FC3-5BA2-214EF9F999C7}"/>
              </a:ext>
            </a:extLst>
          </p:cNvPr>
          <p:cNvSpPr>
            <a:spLocks noChangeArrowheads="1"/>
          </p:cNvSpPr>
          <p:nvPr/>
        </p:nvSpPr>
        <p:spPr bwMode="auto">
          <a:xfrm>
            <a:off x="7402513" y="3622676"/>
            <a:ext cx="136255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altLang="en-US" b="1" dirty="0">
                <a:solidFill>
                  <a:srgbClr val="000000"/>
                </a:solidFill>
              </a:rPr>
              <a:t>Qualitative</a:t>
            </a:r>
          </a:p>
        </p:txBody>
      </p:sp>
      <p:sp>
        <p:nvSpPr>
          <p:cNvPr id="14" name="Rectangle 12">
            <a:extLst>
              <a:ext uri="{FF2B5EF4-FFF2-40B4-BE49-F238E27FC236}">
                <a16:creationId xmlns:a16="http://schemas.microsoft.com/office/drawing/2014/main" id="{AE695053-3ACC-47E9-C6A1-4EAA74FBBAF0}"/>
              </a:ext>
            </a:extLst>
          </p:cNvPr>
          <p:cNvSpPr>
            <a:spLocks noChangeArrowheads="1"/>
          </p:cNvSpPr>
          <p:nvPr/>
        </p:nvSpPr>
        <p:spPr bwMode="auto">
          <a:xfrm>
            <a:off x="7848600" y="3962401"/>
            <a:ext cx="68288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spcBef>
                <a:spcPct val="0"/>
              </a:spcBef>
            </a:pPr>
            <a:r>
              <a:rPr lang="en-US" altLang="en-US" b="1">
                <a:solidFill>
                  <a:srgbClr val="000000"/>
                </a:solidFill>
              </a:rPr>
              <a:t>Data</a:t>
            </a:r>
          </a:p>
        </p:txBody>
      </p:sp>
      <p:sp>
        <p:nvSpPr>
          <p:cNvPr id="15" name="Freeform 13">
            <a:extLst>
              <a:ext uri="{FF2B5EF4-FFF2-40B4-BE49-F238E27FC236}">
                <a16:creationId xmlns:a16="http://schemas.microsoft.com/office/drawing/2014/main" id="{084F896D-F860-32D8-AAD5-A8085900744D}"/>
              </a:ext>
            </a:extLst>
          </p:cNvPr>
          <p:cNvSpPr>
            <a:spLocks/>
          </p:cNvSpPr>
          <p:nvPr/>
        </p:nvSpPr>
        <p:spPr bwMode="auto">
          <a:xfrm>
            <a:off x="6172201" y="2667000"/>
            <a:ext cx="2060575" cy="812800"/>
          </a:xfrm>
          <a:custGeom>
            <a:avLst/>
            <a:gdLst>
              <a:gd name="T0" fmla="*/ 0 w 1298"/>
              <a:gd name="T1" fmla="*/ 0 h 512"/>
              <a:gd name="T2" fmla="*/ 0 w 1298"/>
              <a:gd name="T3" fmla="*/ 288 h 512"/>
              <a:gd name="T4" fmla="*/ 1297 w 1298"/>
              <a:gd name="T5" fmla="*/ 288 h 512"/>
              <a:gd name="T6" fmla="*/ 1297 w 1298"/>
              <a:gd name="T7" fmla="*/ 511 h 512"/>
            </a:gdLst>
            <a:ahLst/>
            <a:cxnLst>
              <a:cxn ang="0">
                <a:pos x="T0" y="T1"/>
              </a:cxn>
              <a:cxn ang="0">
                <a:pos x="T2" y="T3"/>
              </a:cxn>
              <a:cxn ang="0">
                <a:pos x="T4" y="T5"/>
              </a:cxn>
              <a:cxn ang="0">
                <a:pos x="T6" y="T7"/>
              </a:cxn>
            </a:cxnLst>
            <a:rect l="0" t="0" r="r" b="b"/>
            <a:pathLst>
              <a:path w="1298" h="512">
                <a:moveTo>
                  <a:pt x="0" y="0"/>
                </a:moveTo>
                <a:lnTo>
                  <a:pt x="0" y="288"/>
                </a:lnTo>
                <a:lnTo>
                  <a:pt x="1297" y="288"/>
                </a:lnTo>
                <a:lnTo>
                  <a:pt x="1297" y="511"/>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 name="Freeform 14">
            <a:extLst>
              <a:ext uri="{FF2B5EF4-FFF2-40B4-BE49-F238E27FC236}">
                <a16:creationId xmlns:a16="http://schemas.microsoft.com/office/drawing/2014/main" id="{E406B3AC-D6AF-F1DD-AE20-DD55975BA484}"/>
              </a:ext>
            </a:extLst>
          </p:cNvPr>
          <p:cNvSpPr>
            <a:spLocks/>
          </p:cNvSpPr>
          <p:nvPr/>
        </p:nvSpPr>
        <p:spPr bwMode="auto">
          <a:xfrm>
            <a:off x="8169276" y="3463925"/>
            <a:ext cx="111125" cy="109538"/>
          </a:xfrm>
          <a:custGeom>
            <a:avLst/>
            <a:gdLst>
              <a:gd name="T0" fmla="*/ 69 w 70"/>
              <a:gd name="T1" fmla="*/ 0 h 69"/>
              <a:gd name="T2" fmla="*/ 36 w 70"/>
              <a:gd name="T3" fmla="*/ 68 h 69"/>
              <a:gd name="T4" fmla="*/ 0 w 70"/>
              <a:gd name="T5" fmla="*/ 0 h 69"/>
              <a:gd name="T6" fmla="*/ 69 w 70"/>
              <a:gd name="T7" fmla="*/ 0 h 69"/>
            </a:gdLst>
            <a:ahLst/>
            <a:cxnLst>
              <a:cxn ang="0">
                <a:pos x="T0" y="T1"/>
              </a:cxn>
              <a:cxn ang="0">
                <a:pos x="T2" y="T3"/>
              </a:cxn>
              <a:cxn ang="0">
                <a:pos x="T4" y="T5"/>
              </a:cxn>
              <a:cxn ang="0">
                <a:pos x="T6" y="T7"/>
              </a:cxn>
            </a:cxnLst>
            <a:rect l="0" t="0" r="r" b="b"/>
            <a:pathLst>
              <a:path w="70" h="69">
                <a:moveTo>
                  <a:pt x="69" y="0"/>
                </a:moveTo>
                <a:lnTo>
                  <a:pt x="36" y="68"/>
                </a:lnTo>
                <a:lnTo>
                  <a:pt x="0" y="0"/>
                </a:lnTo>
                <a:lnTo>
                  <a:pt x="69"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 name="Freeform 15">
            <a:extLst>
              <a:ext uri="{FF2B5EF4-FFF2-40B4-BE49-F238E27FC236}">
                <a16:creationId xmlns:a16="http://schemas.microsoft.com/office/drawing/2014/main" id="{D7184129-0D7B-2F7F-DEA6-0B818ABF6909}"/>
              </a:ext>
            </a:extLst>
          </p:cNvPr>
          <p:cNvSpPr>
            <a:spLocks/>
          </p:cNvSpPr>
          <p:nvPr/>
        </p:nvSpPr>
        <p:spPr bwMode="auto">
          <a:xfrm>
            <a:off x="3840164" y="2667000"/>
            <a:ext cx="2333625" cy="812800"/>
          </a:xfrm>
          <a:custGeom>
            <a:avLst/>
            <a:gdLst>
              <a:gd name="T0" fmla="*/ 1469 w 1470"/>
              <a:gd name="T1" fmla="*/ 0 h 512"/>
              <a:gd name="T2" fmla="*/ 1469 w 1470"/>
              <a:gd name="T3" fmla="*/ 288 h 512"/>
              <a:gd name="T4" fmla="*/ 0 w 1470"/>
              <a:gd name="T5" fmla="*/ 288 h 512"/>
              <a:gd name="T6" fmla="*/ 0 w 1470"/>
              <a:gd name="T7" fmla="*/ 511 h 512"/>
            </a:gdLst>
            <a:ahLst/>
            <a:cxnLst>
              <a:cxn ang="0">
                <a:pos x="T0" y="T1"/>
              </a:cxn>
              <a:cxn ang="0">
                <a:pos x="T2" y="T3"/>
              </a:cxn>
              <a:cxn ang="0">
                <a:pos x="T4" y="T5"/>
              </a:cxn>
              <a:cxn ang="0">
                <a:pos x="T6" y="T7"/>
              </a:cxn>
            </a:cxnLst>
            <a:rect l="0" t="0" r="r" b="b"/>
            <a:pathLst>
              <a:path w="1470" h="512">
                <a:moveTo>
                  <a:pt x="1469" y="0"/>
                </a:moveTo>
                <a:lnTo>
                  <a:pt x="1469" y="288"/>
                </a:lnTo>
                <a:lnTo>
                  <a:pt x="0" y="288"/>
                </a:lnTo>
                <a:lnTo>
                  <a:pt x="0" y="511"/>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 name="Freeform 16">
            <a:extLst>
              <a:ext uri="{FF2B5EF4-FFF2-40B4-BE49-F238E27FC236}">
                <a16:creationId xmlns:a16="http://schemas.microsoft.com/office/drawing/2014/main" id="{6C4FCA64-04E8-8558-9311-1B0CC30F16F1}"/>
              </a:ext>
            </a:extLst>
          </p:cNvPr>
          <p:cNvSpPr>
            <a:spLocks/>
          </p:cNvSpPr>
          <p:nvPr/>
        </p:nvSpPr>
        <p:spPr bwMode="auto">
          <a:xfrm>
            <a:off x="3779839" y="3463925"/>
            <a:ext cx="111125" cy="109538"/>
          </a:xfrm>
          <a:custGeom>
            <a:avLst/>
            <a:gdLst>
              <a:gd name="T0" fmla="*/ 69 w 70"/>
              <a:gd name="T1" fmla="*/ 0 h 69"/>
              <a:gd name="T2" fmla="*/ 35 w 70"/>
              <a:gd name="T3" fmla="*/ 68 h 69"/>
              <a:gd name="T4" fmla="*/ 0 w 70"/>
              <a:gd name="T5" fmla="*/ 0 h 69"/>
              <a:gd name="T6" fmla="*/ 69 w 70"/>
              <a:gd name="T7" fmla="*/ 0 h 69"/>
            </a:gdLst>
            <a:ahLst/>
            <a:cxnLst>
              <a:cxn ang="0">
                <a:pos x="T0" y="T1"/>
              </a:cxn>
              <a:cxn ang="0">
                <a:pos x="T2" y="T3"/>
              </a:cxn>
              <a:cxn ang="0">
                <a:pos x="T4" y="T5"/>
              </a:cxn>
              <a:cxn ang="0">
                <a:pos x="T6" y="T7"/>
              </a:cxn>
            </a:cxnLst>
            <a:rect l="0" t="0" r="r" b="b"/>
            <a:pathLst>
              <a:path w="70" h="69">
                <a:moveTo>
                  <a:pt x="69" y="0"/>
                </a:moveTo>
                <a:lnTo>
                  <a:pt x="35" y="68"/>
                </a:lnTo>
                <a:lnTo>
                  <a:pt x="0" y="0"/>
                </a:lnTo>
                <a:lnTo>
                  <a:pt x="69"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 name="TextBox 19">
            <a:extLst>
              <a:ext uri="{FF2B5EF4-FFF2-40B4-BE49-F238E27FC236}">
                <a16:creationId xmlns:a16="http://schemas.microsoft.com/office/drawing/2014/main" id="{2CB8C39B-DDD4-2B87-A3FF-497B4B21F958}"/>
              </a:ext>
            </a:extLst>
          </p:cNvPr>
          <p:cNvSpPr txBox="1"/>
          <p:nvPr/>
        </p:nvSpPr>
        <p:spPr>
          <a:xfrm>
            <a:off x="2693799" y="4744155"/>
            <a:ext cx="2421316" cy="400110"/>
          </a:xfrm>
          <a:prstGeom prst="rect">
            <a:avLst/>
          </a:prstGeom>
          <a:noFill/>
        </p:spPr>
        <p:txBody>
          <a:bodyPr wrap="square">
            <a:spAutoFit/>
          </a:bodyPr>
          <a:lstStyle/>
          <a:p>
            <a:r>
              <a:rPr lang="en-US" altLang="en-US" sz="2000" dirty="0">
                <a:latin typeface="Times New Roman" panose="02020603050405020304" pitchFamily="18" charset="0"/>
              </a:rPr>
              <a:t>Numerical in nature</a:t>
            </a:r>
            <a:endParaRPr lang="en-US" sz="2000" dirty="0"/>
          </a:p>
        </p:txBody>
      </p:sp>
      <p:sp>
        <p:nvSpPr>
          <p:cNvPr id="22" name="TextBox 21">
            <a:extLst>
              <a:ext uri="{FF2B5EF4-FFF2-40B4-BE49-F238E27FC236}">
                <a16:creationId xmlns:a16="http://schemas.microsoft.com/office/drawing/2014/main" id="{BDD1A173-AC2F-C6FA-6B19-A83FE5A68C16}"/>
              </a:ext>
            </a:extLst>
          </p:cNvPr>
          <p:cNvSpPr txBox="1"/>
          <p:nvPr/>
        </p:nvSpPr>
        <p:spPr>
          <a:xfrm>
            <a:off x="7014469" y="4744155"/>
            <a:ext cx="2521316" cy="400110"/>
          </a:xfrm>
          <a:prstGeom prst="rect">
            <a:avLst/>
          </a:prstGeom>
          <a:noFill/>
        </p:spPr>
        <p:txBody>
          <a:bodyPr wrap="square">
            <a:spAutoFit/>
          </a:bodyPr>
          <a:lstStyle/>
          <a:p>
            <a:r>
              <a:rPr lang="en-US" altLang="en-US" sz="2000" dirty="0">
                <a:latin typeface="Times New Roman" panose="02020603050405020304" pitchFamily="18" charset="0"/>
              </a:rPr>
              <a:t>Categorical in nature</a:t>
            </a:r>
            <a:endParaRPr lang="en-US" sz="2000" dirty="0"/>
          </a:p>
        </p:txBody>
      </p:sp>
    </p:spTree>
    <p:extLst>
      <p:ext uri="{BB962C8B-B14F-4D97-AF65-F5344CB8AC3E}">
        <p14:creationId xmlns:p14="http://schemas.microsoft.com/office/powerpoint/2010/main" val="422855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12E8E4-1E19-F91A-ADD8-DCBF8E654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28561A-F85F-DF4C-F562-6674E2076D84}"/>
              </a:ext>
            </a:extLst>
          </p:cNvPr>
          <p:cNvSpPr>
            <a:spLocks noGrp="1"/>
          </p:cNvSpPr>
          <p:nvPr>
            <p:ph type="title"/>
          </p:nvPr>
        </p:nvSpPr>
        <p:spPr>
          <a:xfrm>
            <a:off x="474920" y="387515"/>
            <a:ext cx="9729216" cy="755485"/>
          </a:xfrm>
        </p:spPr>
        <p:txBody>
          <a:bodyPr>
            <a:normAutofit/>
          </a:bodyPr>
          <a:lstStyle/>
          <a:p>
            <a:pPr algn="l"/>
            <a:r>
              <a:rPr lang="en-US" dirty="0">
                <a:latin typeface="Times New Roman" panose="02020603050405020304" pitchFamily="18" charset="0"/>
                <a:cs typeface="Times New Roman" panose="02020603050405020304" pitchFamily="18" charset="0"/>
              </a:rPr>
              <a:t>Basic Terminology</a:t>
            </a:r>
          </a:p>
        </p:txBody>
      </p:sp>
      <p:sp>
        <p:nvSpPr>
          <p:cNvPr id="3" name="Text Placeholder 2">
            <a:extLst>
              <a:ext uri="{FF2B5EF4-FFF2-40B4-BE49-F238E27FC236}">
                <a16:creationId xmlns:a16="http://schemas.microsoft.com/office/drawing/2014/main" id="{955271B6-7A88-2E13-893D-AB2C42ADBF87}"/>
              </a:ext>
            </a:extLst>
          </p:cNvPr>
          <p:cNvSpPr>
            <a:spLocks noGrp="1"/>
          </p:cNvSpPr>
          <p:nvPr>
            <p:ph type="body" sz="quarter" idx="13"/>
          </p:nvPr>
        </p:nvSpPr>
        <p:spPr>
          <a:xfrm>
            <a:off x="474130" y="1460501"/>
            <a:ext cx="11717870" cy="4711700"/>
          </a:xfrm>
        </p:spPr>
        <p:txBody>
          <a:bodyPr vert="horz" lIns="0" tIns="45720" rIns="91440" bIns="45720" rtlCol="0" anchor="t">
            <a:normAutofit/>
          </a:bodyPr>
          <a:lstStyle/>
          <a:p>
            <a:r>
              <a:rPr lang="en-US" dirty="0">
                <a:solidFill>
                  <a:schemeClr val="tx1"/>
                </a:solidFill>
              </a:rPr>
              <a:t>Data Types of Variables</a:t>
            </a:r>
          </a:p>
        </p:txBody>
      </p:sp>
      <p:sp>
        <p:nvSpPr>
          <p:cNvPr id="4" name="Slide Number Placeholder 3">
            <a:extLst>
              <a:ext uri="{FF2B5EF4-FFF2-40B4-BE49-F238E27FC236}">
                <a16:creationId xmlns:a16="http://schemas.microsoft.com/office/drawing/2014/main" id="{0E1138DF-D1CA-8749-232E-08859422D4F6}"/>
              </a:ext>
            </a:extLst>
          </p:cNvPr>
          <p:cNvSpPr>
            <a:spLocks noGrp="1"/>
          </p:cNvSpPr>
          <p:nvPr>
            <p:ph type="sldNum" sz="quarter" idx="12"/>
          </p:nvPr>
        </p:nvSpPr>
        <p:spPr>
          <a:xfrm>
            <a:off x="9105913" y="6408451"/>
            <a:ext cx="2844800" cy="2671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1200" b="0" i="0" u="none" strike="noStrike" kern="1200" cap="none" spc="0" normalizeH="0" baseline="0" noProof="0" smtClean="0">
                <a:ln>
                  <a:noFill/>
                </a:ln>
                <a:solidFill>
                  <a:srgbClr val="000000"/>
                </a:solidFill>
                <a:effectLst/>
                <a:uLnTx/>
                <a:uFillTx/>
                <a:latin typeface="Lato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Lato Regular"/>
              <a:ea typeface="+mn-ea"/>
              <a:cs typeface="+mn-cs"/>
            </a:endParaRPr>
          </a:p>
        </p:txBody>
      </p:sp>
      <p:pic>
        <p:nvPicPr>
          <p:cNvPr id="5" name="Google Shape;237;p19">
            <a:extLst>
              <a:ext uri="{FF2B5EF4-FFF2-40B4-BE49-F238E27FC236}">
                <a16:creationId xmlns:a16="http://schemas.microsoft.com/office/drawing/2014/main" id="{76108595-87EE-0F44-11EB-C8864FB72154}"/>
              </a:ext>
            </a:extLst>
          </p:cNvPr>
          <p:cNvPicPr preferRelativeResize="0"/>
          <p:nvPr/>
        </p:nvPicPr>
        <p:blipFill>
          <a:blip r:embed="rId3">
            <a:alphaModFix/>
          </a:blip>
          <a:stretch>
            <a:fillRect/>
          </a:stretch>
        </p:blipFill>
        <p:spPr>
          <a:xfrm>
            <a:off x="1231392" y="2414954"/>
            <a:ext cx="9729216" cy="2329729"/>
          </a:xfrm>
          <a:prstGeom prst="rect">
            <a:avLst/>
          </a:prstGeom>
          <a:noFill/>
          <a:ln>
            <a:noFill/>
          </a:ln>
        </p:spPr>
      </p:pic>
      <p:sp>
        <p:nvSpPr>
          <p:cNvPr id="19" name="TextBox 18">
            <a:extLst>
              <a:ext uri="{FF2B5EF4-FFF2-40B4-BE49-F238E27FC236}">
                <a16:creationId xmlns:a16="http://schemas.microsoft.com/office/drawing/2014/main" id="{2EC39AA6-6752-92A0-4953-522D7F840A23}"/>
              </a:ext>
            </a:extLst>
          </p:cNvPr>
          <p:cNvSpPr txBox="1"/>
          <p:nvPr/>
        </p:nvSpPr>
        <p:spPr>
          <a:xfrm>
            <a:off x="8652621" y="5306979"/>
            <a:ext cx="1453662" cy="369332"/>
          </a:xfrm>
          <a:prstGeom prst="rect">
            <a:avLst/>
          </a:prstGeom>
          <a:noFill/>
        </p:spPr>
        <p:txBody>
          <a:bodyPr wrap="square">
            <a:spAutoFit/>
          </a:bodyPr>
          <a:lstStyle/>
          <a:p>
            <a:r>
              <a:rPr lang="en-GB" b="1" dirty="0">
                <a:solidFill>
                  <a:schemeClr val="accent2"/>
                </a:solidFill>
                <a:latin typeface="Times New Roman" panose="02020603050405020304" pitchFamily="18" charset="0"/>
                <a:cs typeface="Times New Roman" panose="02020603050405020304" pitchFamily="18" charset="0"/>
              </a:rPr>
              <a:t>Qualitative</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21" name="Right Brace 20">
            <a:extLst>
              <a:ext uri="{FF2B5EF4-FFF2-40B4-BE49-F238E27FC236}">
                <a16:creationId xmlns:a16="http://schemas.microsoft.com/office/drawing/2014/main" id="{95B2925A-298C-DF0F-90C4-D40B45A96DD8}"/>
              </a:ext>
            </a:extLst>
          </p:cNvPr>
          <p:cNvSpPr/>
          <p:nvPr/>
        </p:nvSpPr>
        <p:spPr>
          <a:xfrm rot="5400000">
            <a:off x="9204958" y="3499745"/>
            <a:ext cx="435734" cy="307556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A42C54A3-BA6D-85F4-42C5-360014FBF3AA}"/>
              </a:ext>
            </a:extLst>
          </p:cNvPr>
          <p:cNvSpPr/>
          <p:nvPr/>
        </p:nvSpPr>
        <p:spPr>
          <a:xfrm rot="5400000">
            <a:off x="4340349" y="1695883"/>
            <a:ext cx="435734" cy="6653651"/>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55747695-CFBF-BB5C-7A11-2FD302FDCEA2}"/>
              </a:ext>
            </a:extLst>
          </p:cNvPr>
          <p:cNvSpPr txBox="1"/>
          <p:nvPr/>
        </p:nvSpPr>
        <p:spPr>
          <a:xfrm>
            <a:off x="3686834" y="5306979"/>
            <a:ext cx="1652694" cy="369332"/>
          </a:xfrm>
          <a:prstGeom prst="rect">
            <a:avLst/>
          </a:prstGeom>
          <a:noFill/>
        </p:spPr>
        <p:txBody>
          <a:bodyPr wrap="square">
            <a:spAutoFit/>
          </a:bodyPr>
          <a:lstStyle/>
          <a:p>
            <a:r>
              <a:rPr lang="en-GB" b="1" dirty="0">
                <a:solidFill>
                  <a:schemeClr val="tx2"/>
                </a:solidFill>
                <a:latin typeface="Times New Roman" panose="02020603050405020304" pitchFamily="18" charset="0"/>
                <a:cs typeface="Times New Roman" panose="02020603050405020304" pitchFamily="18" charset="0"/>
              </a:rPr>
              <a:t>Quantitative</a:t>
            </a:r>
            <a:endParaRPr lang="en-US"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813764"/>
      </p:ext>
    </p:extLst>
  </p:cSld>
  <p:clrMapOvr>
    <a:masterClrMapping/>
  </p:clrMapOvr>
</p:sld>
</file>

<file path=ppt/theme/theme1.xml><?xml version="1.0" encoding="utf-8"?>
<a:theme xmlns:a="http://schemas.openxmlformats.org/drawingml/2006/main" name="uncg-ppt-whitebgrd-fullnamelogo">
  <a:themeElements>
    <a:clrScheme name="UNCG color palette">
      <a:dk1>
        <a:sysClr val="windowText" lastClr="000000"/>
      </a:dk1>
      <a:lt1>
        <a:sysClr val="window" lastClr="FFFFFF"/>
      </a:lt1>
      <a:dk2>
        <a:srgbClr val="1F497D"/>
      </a:dk2>
      <a:lt2>
        <a:srgbClr val="CCCCAA"/>
      </a:lt2>
      <a:accent1>
        <a:srgbClr val="336699"/>
      </a:accent1>
      <a:accent2>
        <a:srgbClr val="991122"/>
      </a:accent2>
      <a:accent3>
        <a:srgbClr val="AAEEBB"/>
      </a:accent3>
      <a:accent4>
        <a:srgbClr val="FFCC00"/>
      </a:accent4>
      <a:accent5>
        <a:srgbClr val="77CCBB"/>
      </a:accent5>
      <a:accent6>
        <a:srgbClr val="CC6633"/>
      </a:accent6>
      <a:hlink>
        <a:srgbClr val="72839A"/>
      </a:hlink>
      <a:folHlink>
        <a:srgbClr val="72839A"/>
      </a:folHlink>
    </a:clrScheme>
    <a:fontScheme name="UNCG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uncg-ppt-whitebgrd-fullnamelogo</Template>
  <TotalTime>6741</TotalTime>
  <Words>1839</Words>
  <Application>Microsoft Office PowerPoint</Application>
  <PresentationFormat>Widescreen</PresentationFormat>
  <Paragraphs>264</Paragraphs>
  <Slides>35</Slides>
  <Notes>35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6" baseType="lpstr">
      <vt:lpstr>Helvetica Neue</vt:lpstr>
      <vt:lpstr>Times</vt:lpstr>
      <vt:lpstr>Arial</vt:lpstr>
      <vt:lpstr>Calibri</vt:lpstr>
      <vt:lpstr>Calibri Light</vt:lpstr>
      <vt:lpstr>Georgia</vt:lpstr>
      <vt:lpstr>Lato Regular</vt:lpstr>
      <vt:lpstr>Times New Roman</vt:lpstr>
      <vt:lpstr>uncg-ppt-whitebgrd-fullnamelogo</vt:lpstr>
      <vt:lpstr>Custom Design</vt:lpstr>
      <vt:lpstr>VISIO</vt:lpstr>
      <vt:lpstr>Statistics in Data Science</vt:lpstr>
      <vt:lpstr>What is Statistics?</vt:lpstr>
      <vt:lpstr>What is Statistics?</vt:lpstr>
      <vt:lpstr>Basic Terminology</vt:lpstr>
      <vt:lpstr>Basic Terminology</vt:lpstr>
      <vt:lpstr>Basic Terminology</vt:lpstr>
      <vt:lpstr>Basic Terminology</vt:lpstr>
      <vt:lpstr>Basic Terminology</vt:lpstr>
      <vt:lpstr>Basic Terminology</vt:lpstr>
      <vt:lpstr>Basic Terminology</vt:lpstr>
      <vt:lpstr>Basic Terminology</vt:lpstr>
      <vt:lpstr>Basic Terminology</vt:lpstr>
      <vt:lpstr>Basic Terminology</vt:lpstr>
      <vt:lpstr>Statistical Methods</vt:lpstr>
      <vt:lpstr>Descriptive Statistics</vt:lpstr>
      <vt:lpstr>Descriptive Statistics</vt:lpstr>
      <vt:lpstr>Inferential Statistics</vt:lpstr>
      <vt:lpstr>Inferential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lpstr>Statistical Measures for Descriptive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 Jung</dc:creator>
  <cp:lastModifiedBy>xiaochen li</cp:lastModifiedBy>
  <cp:revision>2</cp:revision>
  <cp:lastPrinted>2019-04-08T20:38:29Z</cp:lastPrinted>
  <dcterms:created xsi:type="dcterms:W3CDTF">2017-07-31T14:54:53Z</dcterms:created>
  <dcterms:modified xsi:type="dcterms:W3CDTF">2026-03-02T03:52:45Z</dcterms:modified>
</cp:coreProperties>
</file>