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17"/>
  </p:notesMasterIdLst>
  <p:handoutMasterIdLst>
    <p:handoutMasterId r:id="rId18"/>
  </p:handoutMasterIdLst>
  <p:sldIdLst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150"/>
    <a:srgbClr val="C0B81F"/>
    <a:srgbClr val="C0C03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91C32-54AB-49CB-81B9-C590ADBFF35B}" v="3" dt="2026-02-03T16:59:26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04" autoAdjust="0"/>
  </p:normalViewPr>
  <p:slideViewPr>
    <p:cSldViewPr snapToGrid="0">
      <p:cViewPr varScale="1">
        <p:scale>
          <a:sx n="93" d="100"/>
          <a:sy n="93" d="100"/>
        </p:scale>
        <p:origin x="12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5992DAF3-C3EF-4DDA-A665-B0A8529E4DDD}"/>
    <pc:docChg chg="undo custSel addSld modSld">
      <pc:chgData name="xiaochen li" userId="50b582a8adf77086" providerId="LiveId" clId="{5992DAF3-C3EF-4DDA-A665-B0A8529E4DDD}" dt="2025-12-15T21:40:02.765" v="514" actId="1076"/>
      <pc:docMkLst>
        <pc:docMk/>
      </pc:docMkLst>
    </pc:docChg>
  </pc:docChgLst>
  <pc:docChgLst>
    <pc:chgData name="xiaochen li" userId="50b582a8adf77086" providerId="LiveId" clId="{68AB4D39-1FC5-435B-A8FE-B1050499FB57}"/>
    <pc:docChg chg="undo custSel addSld modSld">
      <pc:chgData name="xiaochen li" userId="50b582a8adf77086" providerId="LiveId" clId="{68AB4D39-1FC5-435B-A8FE-B1050499FB57}" dt="2026-01-01T19:25:52.780" v="652" actId="313"/>
      <pc:docMkLst>
        <pc:docMk/>
      </pc:docMkLst>
      <pc:sldChg chg="addSp modSp add mod">
        <pc:chgData name="xiaochen li" userId="50b582a8adf77086" providerId="LiveId" clId="{68AB4D39-1FC5-435B-A8FE-B1050499FB57}" dt="2026-01-01T18:46:36.311" v="33" actId="2711"/>
        <pc:sldMkLst>
          <pc:docMk/>
          <pc:sldMk cId="3091325230" sldId="280"/>
        </pc:sldMkLst>
        <pc:spChg chg="mod">
          <ac:chgData name="xiaochen li" userId="50b582a8adf77086" providerId="LiveId" clId="{68AB4D39-1FC5-435B-A8FE-B1050499FB57}" dt="2026-01-01T17:38:53.280" v="2" actId="2711"/>
          <ac:spMkLst>
            <pc:docMk/>
            <pc:sldMk cId="3091325230" sldId="280"/>
            <ac:spMk id="3" creationId="{96B68125-6A35-2E54-1D0E-9E269BC57F5E}"/>
          </ac:spMkLst>
        </pc:spChg>
        <pc:spChg chg="add mod">
          <ac:chgData name="xiaochen li" userId="50b582a8adf77086" providerId="LiveId" clId="{68AB4D39-1FC5-435B-A8FE-B1050499FB57}" dt="2026-01-01T18:46:36.311" v="33" actId="2711"/>
          <ac:spMkLst>
            <pc:docMk/>
            <pc:sldMk cId="3091325230" sldId="280"/>
            <ac:spMk id="6" creationId="{E1C63F49-3106-D7AB-6091-290DE77AE280}"/>
          </ac:spMkLst>
        </pc:spChg>
      </pc:sldChg>
      <pc:sldChg chg="addSp delSp modSp add mod">
        <pc:chgData name="xiaochen li" userId="50b582a8adf77086" providerId="LiveId" clId="{68AB4D39-1FC5-435B-A8FE-B1050499FB57}" dt="2026-01-01T18:47:16.878" v="64" actId="313"/>
        <pc:sldMkLst>
          <pc:docMk/>
          <pc:sldMk cId="220258522" sldId="281"/>
        </pc:sldMkLst>
        <pc:spChg chg="mod">
          <ac:chgData name="xiaochen li" userId="50b582a8adf77086" providerId="LiveId" clId="{68AB4D39-1FC5-435B-A8FE-B1050499FB57}" dt="2026-01-01T18:46:10.949" v="30"/>
          <ac:spMkLst>
            <pc:docMk/>
            <pc:sldMk cId="220258522" sldId="281"/>
            <ac:spMk id="3" creationId="{597D3452-B259-5EC7-E525-905EE4C2951F}"/>
          </ac:spMkLst>
        </pc:spChg>
        <pc:spChg chg="add mod">
          <ac:chgData name="xiaochen li" userId="50b582a8adf77086" providerId="LiveId" clId="{68AB4D39-1FC5-435B-A8FE-B1050499FB57}" dt="2026-01-01T18:47:16.878" v="64" actId="313"/>
          <ac:spMkLst>
            <pc:docMk/>
            <pc:sldMk cId="220258522" sldId="281"/>
            <ac:spMk id="7" creationId="{9CC102E6-D622-B48B-EFD2-4D9BD7FA76DC}"/>
          </ac:spMkLst>
        </pc:spChg>
      </pc:sldChg>
      <pc:sldChg chg="addSp delSp modSp add mod">
        <pc:chgData name="xiaochen li" userId="50b582a8adf77086" providerId="LiveId" clId="{68AB4D39-1FC5-435B-A8FE-B1050499FB57}" dt="2026-01-01T19:25:52.780" v="652" actId="313"/>
        <pc:sldMkLst>
          <pc:docMk/>
          <pc:sldMk cId="4032534229" sldId="282"/>
        </pc:sldMkLst>
        <pc:spChg chg="mod">
          <ac:chgData name="xiaochen li" userId="50b582a8adf77086" providerId="LiveId" clId="{68AB4D39-1FC5-435B-A8FE-B1050499FB57}" dt="2026-01-01T19:02:18.159" v="99" actId="5793"/>
          <ac:spMkLst>
            <pc:docMk/>
            <pc:sldMk cId="4032534229" sldId="282"/>
            <ac:spMk id="2" creationId="{D5F91B51-87D9-D1B1-5868-C4BB20C2A7D3}"/>
          </ac:spMkLst>
        </pc:spChg>
        <pc:spChg chg="mod">
          <ac:chgData name="xiaochen li" userId="50b582a8adf77086" providerId="LiveId" clId="{68AB4D39-1FC5-435B-A8FE-B1050499FB57}" dt="2026-01-01T19:25:52.780" v="652" actId="313"/>
          <ac:spMkLst>
            <pc:docMk/>
            <pc:sldMk cId="4032534229" sldId="282"/>
            <ac:spMk id="3" creationId="{FDD6893E-63EA-483A-EC58-86E1BF1F14A3}"/>
          </ac:spMkLst>
        </pc:spChg>
        <pc:spChg chg="add mod">
          <ac:chgData name="xiaochen li" userId="50b582a8adf77086" providerId="LiveId" clId="{68AB4D39-1FC5-435B-A8FE-B1050499FB57}" dt="2026-01-01T19:11:16.591" v="597" actId="1076"/>
          <ac:spMkLst>
            <pc:docMk/>
            <pc:sldMk cId="4032534229" sldId="282"/>
            <ac:spMk id="10" creationId="{A7E49FBA-11C5-C1DD-83D4-11F84F051B09}"/>
          </ac:spMkLst>
        </pc:spChg>
      </pc:sldChg>
    </pc:docChg>
  </pc:docChgLst>
  <pc:docChgLst>
    <pc:chgData name="xiaochen li" userId="50b582a8adf77086" providerId="LiveId" clId="{79C91C32-54AB-49CB-81B9-C590ADBFF35B}"/>
    <pc:docChg chg="modSld">
      <pc:chgData name="xiaochen li" userId="50b582a8adf77086" providerId="LiveId" clId="{79C91C32-54AB-49CB-81B9-C590ADBFF35B}" dt="2026-02-03T16:56:12.203" v="3" actId="20577"/>
      <pc:docMkLst>
        <pc:docMk/>
      </pc:docMkLst>
      <pc:sldChg chg="modSp mod">
        <pc:chgData name="xiaochen li" userId="50b582a8adf77086" providerId="LiveId" clId="{79C91C32-54AB-49CB-81B9-C590ADBFF35B}" dt="2026-02-03T15:13:19.508" v="0" actId="20577"/>
        <pc:sldMkLst>
          <pc:docMk/>
          <pc:sldMk cId="1111404764" sldId="271"/>
        </pc:sldMkLst>
        <pc:spChg chg="mod">
          <ac:chgData name="xiaochen li" userId="50b582a8adf77086" providerId="LiveId" clId="{79C91C32-54AB-49CB-81B9-C590ADBFF35B}" dt="2026-02-03T15:13:19.508" v="0" actId="20577"/>
          <ac:spMkLst>
            <pc:docMk/>
            <pc:sldMk cId="1111404764" sldId="271"/>
            <ac:spMk id="3" creationId="{66C54516-5AB7-FE9C-D820-8DC6A457E535}"/>
          </ac:spMkLst>
        </pc:spChg>
      </pc:sldChg>
      <pc:sldChg chg="modNotesTx">
        <pc:chgData name="xiaochen li" userId="50b582a8adf77086" providerId="LiveId" clId="{79C91C32-54AB-49CB-81B9-C590ADBFF35B}" dt="2026-02-03T16:56:12.203" v="3" actId="20577"/>
        <pc:sldMkLst>
          <pc:docMk/>
          <pc:sldMk cId="3884912394" sldId="277"/>
        </pc:sldMkLst>
      </pc:sldChg>
    </pc:docChg>
  </pc:docChgLst>
  <pc:docChgLst>
    <pc:chgData name="xiaochen li" userId="50b582a8adf77086" providerId="LiveId" clId="{2BE563BA-E425-43B7-9A8E-5FFC49AC0556}"/>
    <pc:docChg chg="undo custSel addSld delSld modSld sldOrd">
      <pc:chgData name="xiaochen li" userId="50b582a8adf77086" providerId="LiveId" clId="{2BE563BA-E425-43B7-9A8E-5FFC49AC0556}" dt="2026-01-01T03:59:23.590" v="1065" actId="20577"/>
      <pc:docMkLst>
        <pc:docMk/>
      </pc:docMkLst>
      <pc:sldChg chg="modSp mod">
        <pc:chgData name="xiaochen li" userId="50b582a8adf77086" providerId="LiveId" clId="{2BE563BA-E425-43B7-9A8E-5FFC49AC0556}" dt="2025-12-14T01:19:23.192" v="202"/>
        <pc:sldMkLst>
          <pc:docMk/>
          <pc:sldMk cId="1233805520" sldId="256"/>
        </pc:sldMkLst>
        <pc:spChg chg="mod">
          <ac:chgData name="xiaochen li" userId="50b582a8adf77086" providerId="LiveId" clId="{2BE563BA-E425-43B7-9A8E-5FFC49AC0556}" dt="2025-12-14T01:19:23.192" v="202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add del mod setBg">
        <pc:chgData name="xiaochen li" userId="50b582a8adf77086" providerId="LiveId" clId="{2BE563BA-E425-43B7-9A8E-5FFC49AC0556}" dt="2026-01-01T03:57:55.826" v="1054" actId="20577"/>
        <pc:sldMkLst>
          <pc:docMk/>
          <pc:sldMk cId="2806490136" sldId="270"/>
        </pc:sldMkLst>
        <pc:spChg chg="mod">
          <ac:chgData name="xiaochen li" userId="50b582a8adf77086" providerId="LiveId" clId="{2BE563BA-E425-43B7-9A8E-5FFC49AC0556}" dt="2026-01-01T03:57:55.826" v="1054" actId="20577"/>
          <ac:spMkLst>
            <pc:docMk/>
            <pc:sldMk cId="2806490136" sldId="270"/>
            <ac:spMk id="2" creationId="{B1B332B5-9DCD-8C3E-63E3-73DBF184AF31}"/>
          </ac:spMkLst>
        </pc:spChg>
        <pc:spChg chg="mod">
          <ac:chgData name="xiaochen li" userId="50b582a8adf77086" providerId="LiveId" clId="{2BE563BA-E425-43B7-9A8E-5FFC49AC0556}" dt="2026-01-01T03:17:46.173" v="668" actId="20577"/>
          <ac:spMkLst>
            <pc:docMk/>
            <pc:sldMk cId="2806490136" sldId="270"/>
            <ac:spMk id="3" creationId="{1B4A430C-D948-1C0C-7B13-8331525436F8}"/>
          </ac:spMkLst>
        </pc:spChg>
      </pc:sldChg>
      <pc:sldChg chg="addSp modSp add mod">
        <pc:chgData name="xiaochen li" userId="50b582a8adf77086" providerId="LiveId" clId="{2BE563BA-E425-43B7-9A8E-5FFC49AC0556}" dt="2026-01-01T03:57:53.385" v="1053" actId="20577"/>
        <pc:sldMkLst>
          <pc:docMk/>
          <pc:sldMk cId="1111404764" sldId="271"/>
        </pc:sldMkLst>
        <pc:spChg chg="mod">
          <ac:chgData name="xiaochen li" userId="50b582a8adf77086" providerId="LiveId" clId="{2BE563BA-E425-43B7-9A8E-5FFC49AC0556}" dt="2026-01-01T03:57:53.385" v="1053" actId="20577"/>
          <ac:spMkLst>
            <pc:docMk/>
            <pc:sldMk cId="1111404764" sldId="271"/>
            <ac:spMk id="2" creationId="{EB18F5D7-2583-0AB2-84A5-D2058143BA19}"/>
          </ac:spMkLst>
        </pc:spChg>
        <pc:spChg chg="mod">
          <ac:chgData name="xiaochen li" userId="50b582a8adf77086" providerId="LiveId" clId="{2BE563BA-E425-43B7-9A8E-5FFC49AC0556}" dt="2026-01-01T03:23:35.466" v="714" actId="20577"/>
          <ac:spMkLst>
            <pc:docMk/>
            <pc:sldMk cId="1111404764" sldId="271"/>
            <ac:spMk id="3" creationId="{66C54516-5AB7-FE9C-D820-8DC6A457E535}"/>
          </ac:spMkLst>
        </pc:spChg>
        <pc:spChg chg="add mod">
          <ac:chgData name="xiaochen li" userId="50b582a8adf77086" providerId="LiveId" clId="{2BE563BA-E425-43B7-9A8E-5FFC49AC0556}" dt="2026-01-01T03:25:46.615" v="749" actId="1076"/>
          <ac:spMkLst>
            <pc:docMk/>
            <pc:sldMk cId="1111404764" sldId="271"/>
            <ac:spMk id="5" creationId="{379CB694-DDBF-85E8-B398-F19881F22410}"/>
          </ac:spMkLst>
        </pc:spChg>
      </pc:sldChg>
      <pc:sldChg chg="delSp modSp add del mod">
        <pc:chgData name="xiaochen li" userId="50b582a8adf77086" providerId="LiveId" clId="{2BE563BA-E425-43B7-9A8E-5FFC49AC0556}" dt="2025-12-31T18:45:00.774" v="628" actId="47"/>
        <pc:sldMkLst>
          <pc:docMk/>
          <pc:sldMk cId="1224712153" sldId="271"/>
        </pc:sldMkLst>
      </pc:sldChg>
      <pc:sldChg chg="addSp modSp add del mod">
        <pc:chgData name="xiaochen li" userId="50b582a8adf77086" providerId="LiveId" clId="{2BE563BA-E425-43B7-9A8E-5FFC49AC0556}" dt="2025-12-31T18:45:00.774" v="628" actId="47"/>
        <pc:sldMkLst>
          <pc:docMk/>
          <pc:sldMk cId="1717287283" sldId="272"/>
        </pc:sldMkLst>
      </pc:sldChg>
      <pc:sldChg chg="addSp delSp modSp add mod">
        <pc:chgData name="xiaochen li" userId="50b582a8adf77086" providerId="LiveId" clId="{2BE563BA-E425-43B7-9A8E-5FFC49AC0556}" dt="2026-01-01T03:57:51.315" v="1052" actId="20577"/>
        <pc:sldMkLst>
          <pc:docMk/>
          <pc:sldMk cId="2630215219" sldId="272"/>
        </pc:sldMkLst>
        <pc:spChg chg="mod">
          <ac:chgData name="xiaochen li" userId="50b582a8adf77086" providerId="LiveId" clId="{2BE563BA-E425-43B7-9A8E-5FFC49AC0556}" dt="2026-01-01T03:57:51.315" v="1052" actId="20577"/>
          <ac:spMkLst>
            <pc:docMk/>
            <pc:sldMk cId="2630215219" sldId="272"/>
            <ac:spMk id="2" creationId="{F18D6162-B17E-6C0D-7909-46E195022050}"/>
          </ac:spMkLst>
        </pc:spChg>
        <pc:spChg chg="add mod">
          <ac:chgData name="xiaochen li" userId="50b582a8adf77086" providerId="LiveId" clId="{2BE563BA-E425-43B7-9A8E-5FFC49AC0556}" dt="2026-01-01T03:28:03.201" v="793" actId="255"/>
          <ac:spMkLst>
            <pc:docMk/>
            <pc:sldMk cId="2630215219" sldId="272"/>
            <ac:spMk id="10" creationId="{5302D091-7C10-D6B2-F20B-3684AA174494}"/>
          </ac:spMkLst>
        </pc:spChg>
        <pc:picChg chg="add mod">
          <ac:chgData name="xiaochen li" userId="50b582a8adf77086" providerId="LiveId" clId="{2BE563BA-E425-43B7-9A8E-5FFC49AC0556}" dt="2026-01-01T03:27:08.817" v="757" actId="27614"/>
          <ac:picMkLst>
            <pc:docMk/>
            <pc:sldMk cId="2630215219" sldId="272"/>
            <ac:picMk id="9" creationId="{09B324B7-AD53-022F-36BF-035E6CD8698A}"/>
          </ac:picMkLst>
        </pc:picChg>
      </pc:sldChg>
      <pc:sldChg chg="addSp delSp modSp add mod">
        <pc:chgData name="xiaochen li" userId="50b582a8adf77086" providerId="LiveId" clId="{2BE563BA-E425-43B7-9A8E-5FFC49AC0556}" dt="2026-01-01T03:57:48.978" v="1051" actId="20577"/>
        <pc:sldMkLst>
          <pc:docMk/>
          <pc:sldMk cId="1701287148" sldId="273"/>
        </pc:sldMkLst>
        <pc:spChg chg="mod">
          <ac:chgData name="xiaochen li" userId="50b582a8adf77086" providerId="LiveId" clId="{2BE563BA-E425-43B7-9A8E-5FFC49AC0556}" dt="2026-01-01T03:57:48.978" v="1051" actId="20577"/>
          <ac:spMkLst>
            <pc:docMk/>
            <pc:sldMk cId="1701287148" sldId="273"/>
            <ac:spMk id="2" creationId="{97D2170D-C389-242B-3E6D-4C5ED64778B9}"/>
          </ac:spMkLst>
        </pc:spChg>
        <pc:spChg chg="add mod">
          <ac:chgData name="xiaochen li" userId="50b582a8adf77086" providerId="LiveId" clId="{2BE563BA-E425-43B7-9A8E-5FFC49AC0556}" dt="2026-01-01T03:28:07.866" v="794"/>
          <ac:spMkLst>
            <pc:docMk/>
            <pc:sldMk cId="1701287148" sldId="273"/>
            <ac:spMk id="6" creationId="{474F6D1C-0828-ADA8-0174-CE633DB5BF0B}"/>
          </ac:spMkLst>
        </pc:spChg>
        <pc:picChg chg="add mod">
          <ac:chgData name="xiaochen li" userId="50b582a8adf77086" providerId="LiveId" clId="{2BE563BA-E425-43B7-9A8E-5FFC49AC0556}" dt="2026-01-01T03:28:10.630" v="795" actId="1076"/>
          <ac:picMkLst>
            <pc:docMk/>
            <pc:sldMk cId="1701287148" sldId="273"/>
            <ac:picMk id="5" creationId="{1E26A37E-DA9C-56B5-0642-6EFDCA06CDEC}"/>
          </ac:picMkLst>
        </pc:picChg>
      </pc:sldChg>
      <pc:sldChg chg="addSp delSp modSp add del mod">
        <pc:chgData name="xiaochen li" userId="50b582a8adf77086" providerId="LiveId" clId="{2BE563BA-E425-43B7-9A8E-5FFC49AC0556}" dt="2025-12-31T18:45:00.774" v="628" actId="47"/>
        <pc:sldMkLst>
          <pc:docMk/>
          <pc:sldMk cId="2853179607" sldId="273"/>
        </pc:sldMkLst>
      </pc:sldChg>
      <pc:sldChg chg="modSp add del mod">
        <pc:chgData name="xiaochen li" userId="50b582a8adf77086" providerId="LiveId" clId="{2BE563BA-E425-43B7-9A8E-5FFC49AC0556}" dt="2025-12-31T18:45:00.774" v="628" actId="47"/>
        <pc:sldMkLst>
          <pc:docMk/>
          <pc:sldMk cId="862530770" sldId="274"/>
        </pc:sldMkLst>
      </pc:sldChg>
      <pc:sldChg chg="addSp delSp modSp add mod">
        <pc:chgData name="xiaochen li" userId="50b582a8adf77086" providerId="LiveId" clId="{2BE563BA-E425-43B7-9A8E-5FFC49AC0556}" dt="2026-01-01T03:57:46.376" v="1050" actId="20577"/>
        <pc:sldMkLst>
          <pc:docMk/>
          <pc:sldMk cId="2142864678" sldId="274"/>
        </pc:sldMkLst>
        <pc:spChg chg="mod">
          <ac:chgData name="xiaochen li" userId="50b582a8adf77086" providerId="LiveId" clId="{2BE563BA-E425-43B7-9A8E-5FFC49AC0556}" dt="2026-01-01T03:57:46.376" v="1050" actId="20577"/>
          <ac:spMkLst>
            <pc:docMk/>
            <pc:sldMk cId="2142864678" sldId="274"/>
            <ac:spMk id="2" creationId="{301286E9-C5CC-2E17-5F31-B6A6C7A0790F}"/>
          </ac:spMkLst>
        </pc:spChg>
        <pc:spChg chg="add mod">
          <ac:chgData name="xiaochen li" userId="50b582a8adf77086" providerId="LiveId" clId="{2BE563BA-E425-43B7-9A8E-5FFC49AC0556}" dt="2026-01-01T03:30:52.770" v="826" actId="20577"/>
          <ac:spMkLst>
            <pc:docMk/>
            <pc:sldMk cId="2142864678" sldId="274"/>
            <ac:spMk id="3" creationId="{4E37D008-08FD-9298-C531-DFA095B75878}"/>
          </ac:spMkLst>
        </pc:spChg>
        <pc:spChg chg="add mod">
          <ac:chgData name="xiaochen li" userId="50b582a8adf77086" providerId="LiveId" clId="{2BE563BA-E425-43B7-9A8E-5FFC49AC0556}" dt="2026-01-01T03:31:06.273" v="831" actId="20577"/>
          <ac:spMkLst>
            <pc:docMk/>
            <pc:sldMk cId="2142864678" sldId="274"/>
            <ac:spMk id="7" creationId="{0B947FCD-326D-441E-0529-1AA92E25851B}"/>
          </ac:spMkLst>
        </pc:spChg>
      </pc:sldChg>
      <pc:sldChg chg="delSp modSp add mod">
        <pc:chgData name="xiaochen li" userId="50b582a8adf77086" providerId="LiveId" clId="{2BE563BA-E425-43B7-9A8E-5FFC49AC0556}" dt="2026-01-01T03:57:44.452" v="1049" actId="20577"/>
        <pc:sldMkLst>
          <pc:docMk/>
          <pc:sldMk cId="1827000567" sldId="275"/>
        </pc:sldMkLst>
        <pc:spChg chg="mod">
          <ac:chgData name="xiaochen li" userId="50b582a8adf77086" providerId="LiveId" clId="{2BE563BA-E425-43B7-9A8E-5FFC49AC0556}" dt="2026-01-01T03:57:44.452" v="1049" actId="20577"/>
          <ac:spMkLst>
            <pc:docMk/>
            <pc:sldMk cId="1827000567" sldId="275"/>
            <ac:spMk id="2" creationId="{C6DACB8B-3501-E866-BF7D-7447F1634CE7}"/>
          </ac:spMkLst>
        </pc:spChg>
        <pc:spChg chg="mod">
          <ac:chgData name="xiaochen li" userId="50b582a8adf77086" providerId="LiveId" clId="{2BE563BA-E425-43B7-9A8E-5FFC49AC0556}" dt="2026-01-01T03:33:09.578" v="846" actId="20577"/>
          <ac:spMkLst>
            <pc:docMk/>
            <pc:sldMk cId="1827000567" sldId="275"/>
            <ac:spMk id="3" creationId="{4F65513B-6ED6-B78D-334D-81CD7CCFDA9F}"/>
          </ac:spMkLst>
        </pc:spChg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3969258200" sldId="275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939717355" sldId="276"/>
        </pc:sldMkLst>
      </pc:sldChg>
      <pc:sldChg chg="addSp modSp add mod">
        <pc:chgData name="xiaochen li" userId="50b582a8adf77086" providerId="LiveId" clId="{2BE563BA-E425-43B7-9A8E-5FFC49AC0556}" dt="2026-01-01T03:57:42.105" v="1048" actId="20577"/>
        <pc:sldMkLst>
          <pc:docMk/>
          <pc:sldMk cId="2476212904" sldId="276"/>
        </pc:sldMkLst>
        <pc:spChg chg="mod">
          <ac:chgData name="xiaochen li" userId="50b582a8adf77086" providerId="LiveId" clId="{2BE563BA-E425-43B7-9A8E-5FFC49AC0556}" dt="2026-01-01T03:57:42.105" v="1048" actId="20577"/>
          <ac:spMkLst>
            <pc:docMk/>
            <pc:sldMk cId="2476212904" sldId="276"/>
            <ac:spMk id="2" creationId="{FCE27EC3-5C51-16A3-EF09-B3F1EDDAD241}"/>
          </ac:spMkLst>
        </pc:spChg>
        <pc:spChg chg="mod">
          <ac:chgData name="xiaochen li" userId="50b582a8adf77086" providerId="LiveId" clId="{2BE563BA-E425-43B7-9A8E-5FFC49AC0556}" dt="2026-01-01T03:51:38.710" v="953" actId="20577"/>
          <ac:spMkLst>
            <pc:docMk/>
            <pc:sldMk cId="2476212904" sldId="276"/>
            <ac:spMk id="3" creationId="{4FFD186B-EFCC-14D9-F720-42B403FD2C24}"/>
          </ac:spMkLst>
        </pc:spChg>
        <pc:spChg chg="add mod">
          <ac:chgData name="xiaochen li" userId="50b582a8adf77086" providerId="LiveId" clId="{2BE563BA-E425-43B7-9A8E-5FFC49AC0556}" dt="2026-01-01T03:50:04.356" v="878" actId="20577"/>
          <ac:spMkLst>
            <pc:docMk/>
            <pc:sldMk cId="2476212904" sldId="276"/>
            <ac:spMk id="5" creationId="{A129D63B-204F-3C4D-ED41-E16122B37DBE}"/>
          </ac:spMkLst>
        </pc:spChg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926704861" sldId="277"/>
        </pc:sldMkLst>
      </pc:sldChg>
      <pc:sldChg chg="addSp delSp modSp add mod">
        <pc:chgData name="xiaochen li" userId="50b582a8adf77086" providerId="LiveId" clId="{2BE563BA-E425-43B7-9A8E-5FFC49AC0556}" dt="2026-01-01T03:57:39.422" v="1047" actId="20577"/>
        <pc:sldMkLst>
          <pc:docMk/>
          <pc:sldMk cId="3884912394" sldId="277"/>
        </pc:sldMkLst>
        <pc:spChg chg="mod">
          <ac:chgData name="xiaochen li" userId="50b582a8adf77086" providerId="LiveId" clId="{2BE563BA-E425-43B7-9A8E-5FFC49AC0556}" dt="2026-01-01T03:57:39.422" v="1047" actId="20577"/>
          <ac:spMkLst>
            <pc:docMk/>
            <pc:sldMk cId="3884912394" sldId="277"/>
            <ac:spMk id="2" creationId="{ABA5F097-775E-0F02-2379-A80A66D21E9B}"/>
          </ac:spMkLst>
        </pc:spChg>
        <pc:spChg chg="mod">
          <ac:chgData name="xiaochen li" userId="50b582a8adf77086" providerId="LiveId" clId="{2BE563BA-E425-43B7-9A8E-5FFC49AC0556}" dt="2026-01-01T03:53:20.226" v="965" actId="21"/>
          <ac:spMkLst>
            <pc:docMk/>
            <pc:sldMk cId="3884912394" sldId="277"/>
            <ac:spMk id="3" creationId="{E818AC9C-9D0D-3FA7-2099-CD4871D69FB0}"/>
          </ac:spMkLst>
        </pc:spChg>
        <pc:spChg chg="add mod">
          <ac:chgData name="xiaochen li" userId="50b582a8adf77086" providerId="LiveId" clId="{2BE563BA-E425-43B7-9A8E-5FFC49AC0556}" dt="2026-01-01T03:53:34.524" v="980" actId="1076"/>
          <ac:spMkLst>
            <pc:docMk/>
            <pc:sldMk cId="3884912394" sldId="277"/>
            <ac:spMk id="6" creationId="{577935F3-9838-5C42-E56E-9FB7E3785F2A}"/>
          </ac:spMkLst>
        </pc:spChg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200555036" sldId="278"/>
        </pc:sldMkLst>
      </pc:sldChg>
      <pc:sldChg chg="modSp add mod">
        <pc:chgData name="xiaochen li" userId="50b582a8adf77086" providerId="LiveId" clId="{2BE563BA-E425-43B7-9A8E-5FFC49AC0556}" dt="2026-01-01T03:57:37.376" v="1046" actId="20577"/>
        <pc:sldMkLst>
          <pc:docMk/>
          <pc:sldMk cId="1619658160" sldId="278"/>
        </pc:sldMkLst>
        <pc:spChg chg="mod">
          <ac:chgData name="xiaochen li" userId="50b582a8adf77086" providerId="LiveId" clId="{2BE563BA-E425-43B7-9A8E-5FFC49AC0556}" dt="2026-01-01T03:57:37.376" v="1046" actId="20577"/>
          <ac:spMkLst>
            <pc:docMk/>
            <pc:sldMk cId="1619658160" sldId="278"/>
            <ac:spMk id="2" creationId="{9D742AC2-59F6-4959-9889-A7966DAB670D}"/>
          </ac:spMkLst>
        </pc:spChg>
        <pc:spChg chg="mod">
          <ac:chgData name="xiaochen li" userId="50b582a8adf77086" providerId="LiveId" clId="{2BE563BA-E425-43B7-9A8E-5FFC49AC0556}" dt="2026-01-01T03:54:06.625" v="1027" actId="20577"/>
          <ac:spMkLst>
            <pc:docMk/>
            <pc:sldMk cId="1619658160" sldId="278"/>
            <ac:spMk id="3" creationId="{31F99416-BCD7-5318-F7AB-99CC328B78A0}"/>
          </ac:spMkLst>
        </pc:spChg>
        <pc:spChg chg="mod">
          <ac:chgData name="xiaochen li" userId="50b582a8adf77086" providerId="LiveId" clId="{2BE563BA-E425-43B7-9A8E-5FFC49AC0556}" dt="2026-01-01T03:54:26.356" v="1045" actId="1076"/>
          <ac:spMkLst>
            <pc:docMk/>
            <pc:sldMk cId="1619658160" sldId="278"/>
            <ac:spMk id="6" creationId="{59AC740B-72BC-E780-B3C4-E2858CC71C0F}"/>
          </ac:spMkLst>
        </pc:spChg>
      </pc:sldChg>
      <pc:sldChg chg="delSp modSp add mod">
        <pc:chgData name="xiaochen li" userId="50b582a8adf77086" providerId="LiveId" clId="{2BE563BA-E425-43B7-9A8E-5FFC49AC0556}" dt="2026-01-01T03:59:23.590" v="1065" actId="20577"/>
        <pc:sldMkLst>
          <pc:docMk/>
          <pc:sldMk cId="887794500" sldId="279"/>
        </pc:sldMkLst>
        <pc:spChg chg="mod">
          <ac:chgData name="xiaochen li" userId="50b582a8adf77086" providerId="LiveId" clId="{2BE563BA-E425-43B7-9A8E-5FFC49AC0556}" dt="2026-01-01T03:58:46.006" v="1060" actId="120"/>
          <ac:spMkLst>
            <pc:docMk/>
            <pc:sldMk cId="887794500" sldId="279"/>
            <ac:spMk id="2" creationId="{A92FA684-0110-E706-BE23-16856C86C644}"/>
          </ac:spMkLst>
        </pc:spChg>
        <pc:spChg chg="mod">
          <ac:chgData name="xiaochen li" userId="50b582a8adf77086" providerId="LiveId" clId="{2BE563BA-E425-43B7-9A8E-5FFC49AC0556}" dt="2026-01-01T03:59:23.590" v="1065" actId="20577"/>
          <ac:spMkLst>
            <pc:docMk/>
            <pc:sldMk cId="887794500" sldId="279"/>
            <ac:spMk id="3" creationId="{A8A5B5C5-4FCC-9AC7-9A9D-11BEA220D3FB}"/>
          </ac:spMkLst>
        </pc:spChg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215045843" sldId="279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4073078168" sldId="280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2093938457" sldId="281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453707269" sldId="282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2060655707" sldId="283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697153816" sldId="284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441233269" sldId="285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1907076807" sldId="286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2898601630" sldId="287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2405045879" sldId="288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3595862111" sldId="289"/>
        </pc:sldMkLst>
      </pc:sldChg>
      <pc:sldChg chg="del">
        <pc:chgData name="xiaochen li" userId="50b582a8adf77086" providerId="LiveId" clId="{2BE563BA-E425-43B7-9A8E-5FFC49AC0556}" dt="2025-12-31T18:45:00.774" v="628" actId="47"/>
        <pc:sldMkLst>
          <pc:docMk/>
          <pc:sldMk cId="3040146856" sldId="290"/>
        </pc:sldMkLst>
      </pc:sldChg>
      <pc:sldChg chg="addSp modSp del mod">
        <pc:chgData name="xiaochen li" userId="50b582a8adf77086" providerId="LiveId" clId="{2BE563BA-E425-43B7-9A8E-5FFC49AC0556}" dt="2025-12-31T18:45:00.774" v="628" actId="47"/>
        <pc:sldMkLst>
          <pc:docMk/>
          <pc:sldMk cId="1377251877" sldId="291"/>
        </pc:sldMkLst>
      </pc:sldChg>
      <pc:sldChg chg="delSp modSp add del mod">
        <pc:chgData name="xiaochen li" userId="50b582a8adf77086" providerId="LiveId" clId="{2BE563BA-E425-43B7-9A8E-5FFC49AC0556}" dt="2025-12-31T18:45:00.774" v="628" actId="47"/>
        <pc:sldMkLst>
          <pc:docMk/>
          <pc:sldMk cId="3440671667" sldId="292"/>
        </pc:sldMkLst>
      </pc:sldChg>
      <pc:sldChg chg="addSp modSp add del mod ord">
        <pc:chgData name="xiaochen li" userId="50b582a8adf77086" providerId="LiveId" clId="{2BE563BA-E425-43B7-9A8E-5FFC49AC0556}" dt="2025-12-31T18:45:00.774" v="628" actId="47"/>
        <pc:sldMkLst>
          <pc:docMk/>
          <pc:sldMk cId="3524408736" sldId="293"/>
        </pc:sldMkLst>
      </pc:sldChg>
      <pc:sldChg chg="modSp add del mod">
        <pc:chgData name="xiaochen li" userId="50b582a8adf77086" providerId="LiveId" clId="{2BE563BA-E425-43B7-9A8E-5FFC49AC0556}" dt="2025-12-31T18:45:00.774" v="628" actId="47"/>
        <pc:sldMkLst>
          <pc:docMk/>
          <pc:sldMk cId="2053535454" sldId="294"/>
        </pc:sldMkLst>
      </pc:sldChg>
      <pc:sldChg chg="modSp add del mod">
        <pc:chgData name="xiaochen li" userId="50b582a8adf77086" providerId="LiveId" clId="{2BE563BA-E425-43B7-9A8E-5FFC49AC0556}" dt="2025-12-31T18:45:00.774" v="628" actId="47"/>
        <pc:sldMkLst>
          <pc:docMk/>
          <pc:sldMk cId="3295138748" sldId="295"/>
        </pc:sldMkLst>
      </pc:sldChg>
      <pc:sldMasterChg chg="addSldLayout delSldLayout">
        <pc:chgData name="xiaochen li" userId="50b582a8adf77086" providerId="LiveId" clId="{2BE563BA-E425-43B7-9A8E-5FFC49AC0556}" dt="2025-12-14T01:18:20.554" v="199" actId="47"/>
        <pc:sldMasterMkLst>
          <pc:docMk/>
          <pc:sldMasterMk cId="3693843513" sldId="2147483660"/>
        </pc:sldMasterMkLst>
        <pc:sldLayoutChg chg="add del">
          <pc:chgData name="xiaochen li" userId="50b582a8adf77086" providerId="LiveId" clId="{2BE563BA-E425-43B7-9A8E-5FFC49AC0556}" dt="2025-12-14T01:18:20.554" v="199" actId="47"/>
          <pc:sldLayoutMkLst>
            <pc:docMk/>
            <pc:sldMasterMk cId="3693843513" sldId="2147483660"/>
            <pc:sldLayoutMk cId="1467945055" sldId="214748368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84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146794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Re/Introduction to Python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FB632B-AFBB-8440-3C9F-D9452283D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42AC2-59F6-4959-9889-A7966DAB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92339-5A58-68FF-7845-FE9AC85E9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99416-BCD7-5318-F7AB-99CC328B78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delete a file by using remove() method.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C740B-72BC-E780-B3C4-E2858CC71C0F}"/>
              </a:ext>
            </a:extLst>
          </p:cNvPr>
          <p:cNvSpPr txBox="1"/>
          <p:nvPr/>
        </p:nvSpPr>
        <p:spPr>
          <a:xfrm>
            <a:off x="4987363" y="3685032"/>
            <a:ext cx="221727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os.remove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 name)</a:t>
            </a:r>
          </a:p>
        </p:txBody>
      </p:sp>
    </p:spTree>
    <p:extLst>
      <p:ext uri="{BB962C8B-B14F-4D97-AF65-F5344CB8AC3E}">
        <p14:creationId xmlns:p14="http://schemas.microsoft.com/office/powerpoint/2010/main" val="1619658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9E8476-0F14-61CC-17B4-9C95BA9C2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FA684-0110-E706-BE23-16856C86C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and writing csv file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DB22D-315F-20E2-9D9D-3E9F24BC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5B5C5-4FCC-9AC7-9A9D-11BEA220D3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CSV (stands for comma separated values) format is a commonly used data format used by spreadsheets.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csv module in Python's standard library presents classes and methods to perform read/write operations on CSV files.</a:t>
            </a:r>
          </a:p>
        </p:txBody>
      </p:sp>
    </p:spTree>
    <p:extLst>
      <p:ext uri="{BB962C8B-B14F-4D97-AF65-F5344CB8AC3E}">
        <p14:creationId xmlns:p14="http://schemas.microsoft.com/office/powerpoint/2010/main" val="887794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9EC08-B2E7-0643-9620-F0055D53E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868C-86D8-6B60-A407-A5417BA26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and writing csv file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A5123-2173-DC5F-D8E3-8EBC4FA8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68125-6A35-2E54-1D0E-9E269BC57F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from a CSV file is done using the reader object. The CSV file is opened as a text file with Python’s built-in open() function, which returns a file object.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C63F49-3106-D7AB-6091-290DE77AE280}"/>
              </a:ext>
            </a:extLst>
          </p:cNvPr>
          <p:cNvSpPr txBox="1"/>
          <p:nvPr/>
        </p:nvSpPr>
        <p:spPr>
          <a:xfrm>
            <a:off x="587375" y="3264079"/>
            <a:ext cx="11017250" cy="2272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spcAft>
                <a:spcPts val="750"/>
              </a:spcAft>
              <a:buNone/>
            </a:pP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Explanation:</a:t>
            </a:r>
            <a:endParaRPr lang="en-US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open(...) </a:t>
            </a:r>
            <a:r>
              <a:rPr lang="en-US" altLang="zh-CN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 file = open()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opens the CSV file in read mode safely using a context manager.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csv.reader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csvfile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turns the file into a CSV reader object.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next(</a:t>
            </a: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csvreader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extracts the first row as column headers.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Loop through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csvreader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to append each row (as a list) to rows.</a:t>
            </a:r>
          </a:p>
        </p:txBody>
      </p:sp>
    </p:spTree>
    <p:extLst>
      <p:ext uri="{BB962C8B-B14F-4D97-AF65-F5344CB8AC3E}">
        <p14:creationId xmlns:p14="http://schemas.microsoft.com/office/powerpoint/2010/main" val="3091325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4C798-5825-2FE1-8842-398470496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2958C-1675-206D-DE51-1759E77E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and writing csv file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79935-D0FB-EDE9-040E-9860ADAD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D3452-B259-5EC7-E525-905EE4C295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write to a CSV file, we first open the CSV file in WRITE mode. The file object is converted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csv.writer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object and further operations takes place.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C102E6-D622-B48B-EFD2-4D9BD7FA76DC}"/>
              </a:ext>
            </a:extLst>
          </p:cNvPr>
          <p:cNvSpPr txBox="1"/>
          <p:nvPr/>
        </p:nvSpPr>
        <p:spPr>
          <a:xfrm>
            <a:off x="723900" y="3078728"/>
            <a:ext cx="9652000" cy="2780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spcAft>
                <a:spcPts val="750"/>
              </a:spcAft>
              <a:buNone/>
            </a:pP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Explanation:</a:t>
            </a:r>
            <a:endParaRPr lang="en-US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fields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defines the column headers and rows contains the data as a list of lists.</a:t>
            </a:r>
          </a:p>
          <a:p>
            <a:pPr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 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open(..., </a:t>
            </a:r>
            <a:r>
              <a:rPr lang="en-US" b="1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w’) or file </a:t>
            </a:r>
            <a:r>
              <a:rPr lang="en-US" b="1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open(..., ‘w’) 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opens the file in write mode using a context manager.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csv.writer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csvfile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creates a writer object for writing to the CSV.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writerow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(fields)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writes the header row to the file.</a:t>
            </a:r>
          </a:p>
          <a:p>
            <a:pPr algn="l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writerows</a:t>
            </a:r>
            <a:r>
              <a:rPr lang="en-US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(rows) </a:t>
            </a:r>
            <a:r>
              <a:rPr lang="en-US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writes all data rows to the CSV at once.</a:t>
            </a:r>
          </a:p>
        </p:txBody>
      </p:sp>
    </p:spTree>
    <p:extLst>
      <p:ext uri="{BB962C8B-B14F-4D97-AF65-F5344CB8AC3E}">
        <p14:creationId xmlns:p14="http://schemas.microsoft.com/office/powerpoint/2010/main" val="220258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8BF45D-4621-34A2-888D-C40DDB2CC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1B51-87D9-D1B1-5868-C4BB20C2A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Your Understanding…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A095C-42C7-54DA-E974-E34FCDDD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6893E-63EA-483A-EC58-86E1BF1F14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661" y="12573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Exercise: CSV Data Processing Practice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Download ‘fast_food_consumption_health_impact_dataset.csv’ from the project folder.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Read the CSV file using Python.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Extract the first numeric column (‘Age’ attribute) and convert it into a list of integers.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Compute the maximum, minimum, and average values of the Age list.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Extract the second categorical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column (‘Gender’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attribute) into a list.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Count how many times each gender category appears.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Write all the results into a .txt document.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E49FBA-11C5-C1DD-83D4-11F84F051B09}"/>
              </a:ext>
            </a:extLst>
          </p:cNvPr>
          <p:cNvSpPr txBox="1"/>
          <p:nvPr/>
        </p:nvSpPr>
        <p:spPr>
          <a:xfrm>
            <a:off x="5473700" y="4976497"/>
            <a:ext cx="58801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use external libraries such as pandas.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Python basics: csv, list,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for loops, and if statements.</a:t>
            </a:r>
          </a:p>
        </p:txBody>
      </p:sp>
    </p:spTree>
    <p:extLst>
      <p:ext uri="{BB962C8B-B14F-4D97-AF65-F5344CB8AC3E}">
        <p14:creationId xmlns:p14="http://schemas.microsoft.com/office/powerpoint/2010/main" val="403253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332B5-9DCD-8C3E-63E3-73DBF184A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A430C-D948-1C0C-7B13-8331525436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is a named location on disk to store related information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to permanently store data in non-volatile memory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Python, a file operation take place in the following order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a file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or write (perform operation)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 the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A763D-31C9-E0FE-1153-38E0CD9D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49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196FD9-C1DF-957B-0A8A-76E099F29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8F5D7-2583-0AB2-84A5-D2058143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54516-5AB7-FE9C-D820-8DC6A457E5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a file is opened ,we have one file object, which contain various info related to that file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file.closed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-Returns true if the file is closed, False otherwise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file.mode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-Returns access mode with which file was opened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3. file.name- Name of the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07D59-B67E-7A80-CBF3-86DD1184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9CB694-DDBF-85E8-B398-F19881F22410}"/>
              </a:ext>
            </a:extLst>
          </p:cNvPr>
          <p:cNvSpPr txBox="1"/>
          <p:nvPr/>
        </p:nvSpPr>
        <p:spPr>
          <a:xfrm>
            <a:off x="4846320" y="4846320"/>
            <a:ext cx="235833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f = open(‘test.txt’, ‘w’)</a:t>
            </a:r>
          </a:p>
        </p:txBody>
      </p:sp>
    </p:spTree>
    <p:extLst>
      <p:ext uri="{BB962C8B-B14F-4D97-AF65-F5344CB8AC3E}">
        <p14:creationId xmlns:p14="http://schemas.microsoft.com/office/powerpoint/2010/main" val="111140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AC3C5C-2326-6DBB-9BA3-D85CD6B2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D6162-B17E-6C0D-7909-46E19502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80CB1-49E8-9D9D-BB3C-E878E134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9B324B7-AD53-022F-36BF-035E6CD86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047" y="1929000"/>
            <a:ext cx="6961905" cy="30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02D091-7C10-D6B2-F20B-3684AA174494}"/>
              </a:ext>
            </a:extLst>
          </p:cNvPr>
          <p:cNvSpPr txBox="1"/>
          <p:nvPr/>
        </p:nvSpPr>
        <p:spPr>
          <a:xfrm>
            <a:off x="474920" y="1426464"/>
            <a:ext cx="2826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Modes for opening a file</a:t>
            </a:r>
          </a:p>
        </p:txBody>
      </p:sp>
    </p:spTree>
    <p:extLst>
      <p:ext uri="{BB962C8B-B14F-4D97-AF65-F5344CB8AC3E}">
        <p14:creationId xmlns:p14="http://schemas.microsoft.com/office/powerpoint/2010/main" val="2630215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C378A5-828B-9145-7803-A5F3CB1F2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170D-C389-242B-3E6D-4C5ED6477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5BF03-DC52-DBA1-5C83-52B0CD62F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E26A37E-DA9C-56B5-0642-6EFDCA06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143" y="1917250"/>
            <a:ext cx="7085714" cy="35142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4F6D1C-0828-ADA8-0174-CE633DB5BF0B}"/>
              </a:ext>
            </a:extLst>
          </p:cNvPr>
          <p:cNvSpPr txBox="1"/>
          <p:nvPr/>
        </p:nvSpPr>
        <p:spPr>
          <a:xfrm>
            <a:off x="474920" y="1426464"/>
            <a:ext cx="2826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Modes for opening a file</a:t>
            </a:r>
          </a:p>
        </p:txBody>
      </p:sp>
    </p:spTree>
    <p:extLst>
      <p:ext uri="{BB962C8B-B14F-4D97-AF65-F5344CB8AC3E}">
        <p14:creationId xmlns:p14="http://schemas.microsoft.com/office/powerpoint/2010/main" val="170128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D9BA81-E897-D4B2-F11B-3524B8785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286E9-C5CC-2E17-5F31-B6A6C7A07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B319B-A3DD-3DEE-5510-99421B7E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7D008-08FD-9298-C531-DFA095B758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closing is done with close() method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947FCD-326D-441E-0529-1AA92E25851B}"/>
              </a:ext>
            </a:extLst>
          </p:cNvPr>
          <p:cNvSpPr txBox="1"/>
          <p:nvPr/>
        </p:nvSpPr>
        <p:spPr>
          <a:xfrm>
            <a:off x="4754880" y="4059936"/>
            <a:ext cx="235833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f = open(‘test.txt’, ‘w’)</a:t>
            </a:r>
          </a:p>
          <a:p>
            <a:r>
              <a:rPr lang="en-US" dirty="0" err="1"/>
              <a:t>f.close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14286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5B1330-C8CC-AA9B-3BA0-285509F29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ACB8B-3501-E866-BF7D-7447F163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D225E-0917-E53D-58AE-D595DBB2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5513B-6ED6-B78D-334D-81CD7CCFDA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object includes the following methods to read data from the file.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read(chars): reads the specified number of characters starting from the current position.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reads the characters starting from the current reading position up to a newline character.</a:t>
            </a: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readlines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reads all lines until the end of file and returns a list object.</a:t>
            </a:r>
          </a:p>
        </p:txBody>
      </p:sp>
    </p:spTree>
    <p:extLst>
      <p:ext uri="{BB962C8B-B14F-4D97-AF65-F5344CB8AC3E}">
        <p14:creationId xmlns:p14="http://schemas.microsoft.com/office/powerpoint/2010/main" val="1827000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B887A-0532-5EA7-C010-6ED3B3760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7EC3-5C51-16A3-EF09-B3F1EDDAD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70F95-407C-080D-8362-2F4CECE7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D186B-EFCC-14D9-F720-42B403FD2C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Similarly, for writing data to files, we have to use open() with 'w' mode;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Also, we have to use the write() function to write into a file.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also use the write() function to write into a non-exist file.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29D63B-204F-3C4D-ED41-E16122B37DBE}"/>
              </a:ext>
            </a:extLst>
          </p:cNvPr>
          <p:cNvSpPr txBox="1"/>
          <p:nvPr/>
        </p:nvSpPr>
        <p:spPr>
          <a:xfrm>
            <a:off x="4754880" y="4059936"/>
            <a:ext cx="235833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f = open(‘test.txt’, ‘w’)</a:t>
            </a:r>
          </a:p>
          <a:p>
            <a:r>
              <a:rPr lang="en-US" dirty="0" err="1"/>
              <a:t>f.write</a:t>
            </a:r>
            <a:r>
              <a:rPr lang="en-US" dirty="0"/>
              <a:t>(‘Hello World!’)</a:t>
            </a:r>
          </a:p>
        </p:txBody>
      </p:sp>
    </p:spTree>
    <p:extLst>
      <p:ext uri="{BB962C8B-B14F-4D97-AF65-F5344CB8AC3E}">
        <p14:creationId xmlns:p14="http://schemas.microsoft.com/office/powerpoint/2010/main" val="2476212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0BFE16-F4C1-7C81-40A9-194FFD178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F097-775E-0F02-2379-A80A66D2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 in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2CCBF-DFF3-3C07-CCC2-D7CE6774B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8AC9C-9D0D-3FA7-2099-CD4871D69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1" y="1460501"/>
            <a:ext cx="11568052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 Python provides methods that help to perform file-processing operations, such as renaming and deleting.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rename an existing file, rename() method is used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takes two arguments, current file name and new file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7935F3-9838-5C42-E56E-9FB7E3785F2A}"/>
              </a:ext>
            </a:extLst>
          </p:cNvPr>
          <p:cNvSpPr txBox="1"/>
          <p:nvPr/>
        </p:nvSpPr>
        <p:spPr>
          <a:xfrm>
            <a:off x="4146040" y="4352544"/>
            <a:ext cx="422423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os.rename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(current file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name,new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 name)</a:t>
            </a:r>
          </a:p>
        </p:txBody>
      </p:sp>
    </p:spTree>
    <p:extLst>
      <p:ext uri="{BB962C8B-B14F-4D97-AF65-F5344CB8AC3E}">
        <p14:creationId xmlns:p14="http://schemas.microsoft.com/office/powerpoint/2010/main" val="3884912394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792</TotalTime>
  <Words>835</Words>
  <Application>Microsoft Office PowerPoint</Application>
  <PresentationFormat>Widescreen</PresentationFormat>
  <Paragraphs>90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Lato Regular</vt:lpstr>
      <vt:lpstr>Times</vt:lpstr>
      <vt:lpstr>Times New Roman</vt:lpstr>
      <vt:lpstr>Wingdings</vt:lpstr>
      <vt:lpstr>uncg-ppt-whitebgrd-fullnamelogo</vt:lpstr>
      <vt:lpstr>Custom Design</vt:lpstr>
      <vt:lpstr>Re/Introduction to Python</vt:lpstr>
      <vt:lpstr>File Handling in Python</vt:lpstr>
      <vt:lpstr>File Handling in Python</vt:lpstr>
      <vt:lpstr>File Handling in Python</vt:lpstr>
      <vt:lpstr>File Handling in Python</vt:lpstr>
      <vt:lpstr>File Handling in Python</vt:lpstr>
      <vt:lpstr>File Handling in Python</vt:lpstr>
      <vt:lpstr>File Handling in Python</vt:lpstr>
      <vt:lpstr>File Handling in Python</vt:lpstr>
      <vt:lpstr>File Handling in Python</vt:lpstr>
      <vt:lpstr>Reading and writing csv file in Python</vt:lpstr>
      <vt:lpstr>Reading and writing csv file in Python</vt:lpstr>
      <vt:lpstr>Reading and writing csv file in Python</vt:lpstr>
      <vt:lpstr>Test Your Understanding…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2</cp:revision>
  <cp:lastPrinted>2019-04-08T20:38:29Z</cp:lastPrinted>
  <dcterms:created xsi:type="dcterms:W3CDTF">2017-07-31T14:54:53Z</dcterms:created>
  <dcterms:modified xsi:type="dcterms:W3CDTF">2026-02-04T02:54:01Z</dcterms:modified>
</cp:coreProperties>
</file>