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Lst>
  <p:notesMasterIdLst>
    <p:notesMasterId r:id="rId30"/>
  </p:notesMasterIdLst>
  <p:handoutMasterIdLst>
    <p:handoutMasterId r:id="rId31"/>
  </p:handoutMasterIdLst>
  <p:sldIdLst>
    <p:sldId id="256" r:id="rId3"/>
    <p:sldId id="270" r:id="rId4"/>
    <p:sldId id="271" r:id="rId5"/>
    <p:sldId id="272" r:id="rId6"/>
    <p:sldId id="273" r:id="rId7"/>
    <p:sldId id="274" r:id="rId8"/>
    <p:sldId id="275" r:id="rId9"/>
    <p:sldId id="282" r:id="rId10"/>
    <p:sldId id="276" r:id="rId11"/>
    <p:sldId id="277" r:id="rId12"/>
    <p:sldId id="278" r:id="rId13"/>
    <p:sldId id="279" r:id="rId14"/>
    <p:sldId id="280" r:id="rId15"/>
    <p:sldId id="281" r:id="rId16"/>
    <p:sldId id="283" r:id="rId17"/>
    <p:sldId id="284" r:id="rId18"/>
    <p:sldId id="285" r:id="rId19"/>
    <p:sldId id="286" r:id="rId20"/>
    <p:sldId id="287" r:id="rId21"/>
    <p:sldId id="288" r:id="rId22"/>
    <p:sldId id="289" r:id="rId23"/>
    <p:sldId id="290" r:id="rId24"/>
    <p:sldId id="294" r:id="rId25"/>
    <p:sldId id="295" r:id="rId26"/>
    <p:sldId id="293" r:id="rId27"/>
    <p:sldId id="291"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50"/>
    <a:srgbClr val="C0B81F"/>
    <a:srgbClr val="C0C032"/>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FD1A8-B2B9-47C5-A96E-730871B0781F}" v="13" dt="2026-01-28T02:11:42.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82"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F9206F35-D189-4C68-A3F6-A43141889E40}"/>
    <pc:docChg chg="undo redo custSel addSld delSld modSld modMainMaster modNotesMaster">
      <pc:chgData name="xiaochen li" userId="50b582a8adf77086" providerId="LiveId" clId="{F9206F35-D189-4C68-A3F6-A43141889E40}" dt="2025-12-11T15:28:21.227" v="1381" actId="1076"/>
      <pc:docMkLst>
        <pc:docMk/>
      </pc:docMkLst>
      <pc:sldChg chg="addSp delSp modSp mod modNotes">
        <pc:chgData name="xiaochen li" userId="50b582a8adf77086" providerId="LiveId" clId="{F9206F35-D189-4C68-A3F6-A43141889E40}" dt="2025-12-09T19:51:21.769" v="14" actId="255"/>
        <pc:sldMkLst>
          <pc:docMk/>
          <pc:sldMk cId="1233805520" sldId="256"/>
        </pc:sldMkLst>
        <pc:spChg chg="add mod">
          <ac:chgData name="xiaochen li" userId="50b582a8adf77086" providerId="LiveId" clId="{F9206F35-D189-4C68-A3F6-A43141889E40}" dt="2025-12-09T19:50:45.242" v="9" actId="1076"/>
          <ac:spMkLst>
            <pc:docMk/>
            <pc:sldMk cId="1233805520" sldId="256"/>
            <ac:spMk id="5" creationId="{E8ECB946-658D-BDAE-2DB3-A719F61806E5}"/>
          </ac:spMkLst>
        </pc:spChg>
        <pc:spChg chg="add mod">
          <ac:chgData name="xiaochen li" userId="50b582a8adf77086" providerId="LiveId" clId="{F9206F35-D189-4C68-A3F6-A43141889E40}" dt="2025-12-09T19:51:21.769" v="14" actId="255"/>
          <ac:spMkLst>
            <pc:docMk/>
            <pc:sldMk cId="1233805520" sldId="256"/>
            <ac:spMk id="6" creationId="{6C4BF817-E8B7-12F6-7AE1-7F8E8BA71450}"/>
          </ac:spMkLst>
        </pc:spChg>
      </pc:sldChg>
      <pc:sldMasterChg chg="modSp modSldLayout">
        <pc:chgData name="xiaochen li" userId="50b582a8adf77086" providerId="LiveId" clId="{F9206F35-D189-4C68-A3F6-A43141889E40}" dt="2025-12-09T19:49:56.930" v="0"/>
        <pc:sldMasterMkLst>
          <pc:docMk/>
          <pc:sldMasterMk cId="3693843513" sldId="2147483660"/>
        </pc:sldMasterMkLst>
        <pc:spChg chg="mod">
          <ac:chgData name="xiaochen li" userId="50b582a8adf77086" providerId="LiveId" clId="{F9206F35-D189-4C68-A3F6-A43141889E40}" dt="2025-12-09T19:49:56.930" v="0"/>
          <ac:spMkLst>
            <pc:docMk/>
            <pc:sldMasterMk cId="3693843513" sldId="2147483660"/>
            <ac:spMk id="2" creationId="{00000000-0000-0000-0000-000000000000}"/>
          </ac:spMkLst>
        </pc:spChg>
        <pc:spChg chg="mod">
          <ac:chgData name="xiaochen li" userId="50b582a8adf77086" providerId="LiveId" clId="{F9206F35-D189-4C68-A3F6-A43141889E40}" dt="2025-12-09T19:49:56.930" v="0"/>
          <ac:spMkLst>
            <pc:docMk/>
            <pc:sldMasterMk cId="3693843513" sldId="2147483660"/>
            <ac:spMk id="3" creationId="{00000000-0000-0000-0000-000000000000}"/>
          </ac:spMkLst>
        </pc:spChg>
        <pc:spChg chg="mod">
          <ac:chgData name="xiaochen li" userId="50b582a8adf77086" providerId="LiveId" clId="{F9206F35-D189-4C68-A3F6-A43141889E40}" dt="2025-12-09T19:49:56.930" v="0"/>
          <ac:spMkLst>
            <pc:docMk/>
            <pc:sldMasterMk cId="3693843513" sldId="2147483660"/>
            <ac:spMk id="4" creationId="{00000000-0000-0000-0000-000000000000}"/>
          </ac:spMkLst>
        </pc:spChg>
        <pc:spChg chg="mod">
          <ac:chgData name="xiaochen li" userId="50b582a8adf77086" providerId="LiveId" clId="{F9206F35-D189-4C68-A3F6-A43141889E40}" dt="2025-12-09T19:49:56.930" v="0"/>
          <ac:spMkLst>
            <pc:docMk/>
            <pc:sldMasterMk cId="3693843513" sldId="2147483660"/>
            <ac:spMk id="6" creationId="{00000000-0000-0000-0000-000000000000}"/>
          </ac:spMkLst>
        </pc:spChg>
        <pc:picChg chg="mod">
          <ac:chgData name="xiaochen li" userId="50b582a8adf77086" providerId="LiveId" clId="{F9206F35-D189-4C68-A3F6-A43141889E40}" dt="2025-12-09T19:49:56.930" v="0"/>
          <ac:picMkLst>
            <pc:docMk/>
            <pc:sldMasterMk cId="3693843513" sldId="2147483660"/>
            <ac:picMk id="8" creationId="{912DCE0E-E7AC-AF40-A2DA-C80B3C4CDDE3}"/>
          </ac:picMkLst>
        </pc:picChg>
        <pc:sldLayoutChg chg="modSp">
          <pc:chgData name="xiaochen li" userId="50b582a8adf77086" providerId="LiveId" clId="{F9206F35-D189-4C68-A3F6-A43141889E40}" dt="2025-12-09T19:49:56.930" v="0"/>
          <pc:sldLayoutMkLst>
            <pc:docMk/>
            <pc:sldMasterMk cId="3693843513" sldId="2147483660"/>
            <pc:sldLayoutMk cId="1728351486" sldId="2147483661"/>
          </pc:sldLayoutMkLst>
          <pc:spChg chg="mod">
            <ac:chgData name="xiaochen li" userId="50b582a8adf77086" providerId="LiveId" clId="{F9206F35-D189-4C68-A3F6-A43141889E40}" dt="2025-12-09T19:49:56.930" v="0"/>
            <ac:spMkLst>
              <pc:docMk/>
              <pc:sldMasterMk cId="3693843513" sldId="2147483660"/>
              <pc:sldLayoutMk cId="1728351486" sldId="2147483661"/>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728351486" sldId="2147483661"/>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728351486" sldId="2147483661"/>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728351486" sldId="2147483661"/>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3220382210" sldId="2147483662"/>
          </pc:sldLayoutMkLst>
          <pc:spChg chg="mod">
            <ac:chgData name="xiaochen li" userId="50b582a8adf77086" providerId="LiveId" clId="{F9206F35-D189-4C68-A3F6-A43141889E40}" dt="2025-12-09T19:49:56.930" v="0"/>
            <ac:spMkLst>
              <pc:docMk/>
              <pc:sldMasterMk cId="3693843513" sldId="2147483660"/>
              <pc:sldLayoutMk cId="3220382210" sldId="2147483662"/>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220382210" sldId="2147483662"/>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220382210" sldId="2147483662"/>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122394843" sldId="2147483663"/>
          </pc:sldLayoutMkLst>
          <pc:spChg chg="mod">
            <ac:chgData name="xiaochen li" userId="50b582a8adf77086" providerId="LiveId" clId="{F9206F35-D189-4C68-A3F6-A43141889E40}" dt="2025-12-09T19:49:56.930" v="0"/>
            <ac:spMkLst>
              <pc:docMk/>
              <pc:sldMasterMk cId="3693843513" sldId="2147483660"/>
              <pc:sldLayoutMk cId="1122394843" sldId="2147483663"/>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2394843" sldId="2147483663"/>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2394843" sldId="2147483663"/>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2394843" sldId="2147483663"/>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260594612" sldId="2147483664"/>
          </pc:sldLayoutMkLst>
          <pc:spChg chg="mod">
            <ac:chgData name="xiaochen li" userId="50b582a8adf77086" providerId="LiveId" clId="{F9206F35-D189-4C68-A3F6-A43141889E40}" dt="2025-12-09T19:49:56.930" v="0"/>
            <ac:spMkLst>
              <pc:docMk/>
              <pc:sldMasterMk cId="3693843513" sldId="2147483660"/>
              <pc:sldLayoutMk cId="1260594612" sldId="2147483664"/>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60594612" sldId="2147483664"/>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60594612" sldId="2147483664"/>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60594612" sldId="2147483664"/>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2486824430" sldId="2147483665"/>
          </pc:sldLayoutMkLst>
          <pc:spChg chg="mod">
            <ac:chgData name="xiaochen li" userId="50b582a8adf77086" providerId="LiveId" clId="{F9206F35-D189-4C68-A3F6-A43141889E40}" dt="2025-12-09T19:49:56.930" v="0"/>
            <ac:spMkLst>
              <pc:docMk/>
              <pc:sldMasterMk cId="3693843513" sldId="2147483660"/>
              <pc:sldLayoutMk cId="2486824430" sldId="2147483665"/>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6"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7"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8"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084712998" sldId="2147483666"/>
          </pc:sldLayoutMkLst>
          <pc:spChg chg="mod">
            <ac:chgData name="xiaochen li" userId="50b582a8adf77086" providerId="LiveId" clId="{F9206F35-D189-4C68-A3F6-A43141889E40}" dt="2025-12-09T19:49:56.930" v="0"/>
            <ac:spMkLst>
              <pc:docMk/>
              <pc:sldMasterMk cId="3693843513" sldId="2147483660"/>
              <pc:sldLayoutMk cId="1084712998" sldId="2147483666"/>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084712998" sldId="2147483666"/>
              <ac:spMk id="4"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249224671" sldId="2147483667"/>
          </pc:sldLayoutMkLst>
          <pc:spChg chg="mod">
            <ac:chgData name="xiaochen li" userId="50b582a8adf77086" providerId="LiveId" clId="{F9206F35-D189-4C68-A3F6-A43141889E40}" dt="2025-12-09T19:49:56.930" v="0"/>
            <ac:spMkLst>
              <pc:docMk/>
              <pc:sldMasterMk cId="3693843513" sldId="2147483660"/>
              <pc:sldLayoutMk cId="1249224671" sldId="2147483667"/>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49224671" sldId="2147483667"/>
              <ac:spMk id="3"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218220315" sldId="2147483668"/>
          </pc:sldLayoutMkLst>
          <pc:spChg chg="mod">
            <ac:chgData name="xiaochen li" userId="50b582a8adf77086" providerId="LiveId" clId="{F9206F35-D189-4C68-A3F6-A43141889E40}" dt="2025-12-09T19:49:56.930" v="0"/>
            <ac:spMkLst>
              <pc:docMk/>
              <pc:sldMasterMk cId="3693843513" sldId="2147483660"/>
              <pc:sldLayoutMk cId="1218220315" sldId="2147483668"/>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3615983108" sldId="2147483669"/>
          </pc:sldLayoutMkLst>
          <pc:spChg chg="mod">
            <ac:chgData name="xiaochen li" userId="50b582a8adf77086" providerId="LiveId" clId="{F9206F35-D189-4C68-A3F6-A43141889E40}" dt="2025-12-09T19:49:56.930" v="0"/>
            <ac:spMkLst>
              <pc:docMk/>
              <pc:sldMasterMk cId="3693843513" sldId="2147483660"/>
              <pc:sldLayoutMk cId="3615983108" sldId="2147483669"/>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3723317298" sldId="2147483670"/>
          </pc:sldLayoutMkLst>
          <pc:spChg chg="mod">
            <ac:chgData name="xiaochen li" userId="50b582a8adf77086" providerId="LiveId" clId="{F9206F35-D189-4C68-A3F6-A43141889E40}" dt="2025-12-09T19:49:56.930" v="0"/>
            <ac:spMkLst>
              <pc:docMk/>
              <pc:sldMasterMk cId="3693843513" sldId="2147483660"/>
              <pc:sldLayoutMk cId="3723317298" sldId="2147483670"/>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723317298" sldId="2147483670"/>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2417996481" sldId="2147483671"/>
          </pc:sldLayoutMkLst>
          <pc:spChg chg="mod">
            <ac:chgData name="xiaochen li" userId="50b582a8adf77086" providerId="LiveId" clId="{F9206F35-D189-4C68-A3F6-A43141889E40}" dt="2025-12-09T19:49:56.930" v="0"/>
            <ac:spMkLst>
              <pc:docMk/>
              <pc:sldMasterMk cId="3693843513" sldId="2147483660"/>
              <pc:sldLayoutMk cId="2417996481" sldId="2147483671"/>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17996481" sldId="2147483671"/>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17996481" sldId="2147483671"/>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17996481" sldId="2147483671"/>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120735895" sldId="2147483672"/>
          </pc:sldLayoutMkLst>
          <pc:spChg chg="mod">
            <ac:chgData name="xiaochen li" userId="50b582a8adf77086" providerId="LiveId" clId="{F9206F35-D189-4C68-A3F6-A43141889E40}" dt="2025-12-09T19:49:56.930" v="0"/>
            <ac:spMkLst>
              <pc:docMk/>
              <pc:sldMasterMk cId="3693843513" sldId="2147483660"/>
              <pc:sldLayoutMk cId="1120735895" sldId="2147483672"/>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0735895" sldId="2147483672"/>
              <ac:spMk id="4" creationId="{00000000-0000-0000-0000-000000000000}"/>
            </ac:spMkLst>
          </pc:spChg>
        </pc:sldLayoutChg>
      </pc:sldMasterChg>
      <pc:sldMasterChg chg="modSp modSldLayout">
        <pc:chgData name="xiaochen li" userId="50b582a8adf77086" providerId="LiveId" clId="{F9206F35-D189-4C68-A3F6-A43141889E40}" dt="2025-12-09T19:49:56.930" v="0"/>
        <pc:sldMasterMkLst>
          <pc:docMk/>
          <pc:sldMasterMk cId="629119428" sldId="2147483673"/>
        </pc:sldMasterMkLst>
        <pc:spChg chg="mod">
          <ac:chgData name="xiaochen li" userId="50b582a8adf77086" providerId="LiveId" clId="{F9206F35-D189-4C68-A3F6-A43141889E40}" dt="2025-12-09T19:49:56.930" v="0"/>
          <ac:spMkLst>
            <pc:docMk/>
            <pc:sldMasterMk cId="629119428" sldId="2147483673"/>
            <ac:spMk id="2" creationId="{00000000-0000-0000-0000-000000000000}"/>
          </ac:spMkLst>
        </pc:spChg>
        <pc:spChg chg="mod">
          <ac:chgData name="xiaochen li" userId="50b582a8adf77086" providerId="LiveId" clId="{F9206F35-D189-4C68-A3F6-A43141889E40}" dt="2025-12-09T19:49:56.930" v="0"/>
          <ac:spMkLst>
            <pc:docMk/>
            <pc:sldMasterMk cId="629119428" sldId="2147483673"/>
            <ac:spMk id="3" creationId="{00000000-0000-0000-0000-000000000000}"/>
          </ac:spMkLst>
        </pc:spChg>
        <pc:spChg chg="mod">
          <ac:chgData name="xiaochen li" userId="50b582a8adf77086" providerId="LiveId" clId="{F9206F35-D189-4C68-A3F6-A43141889E40}" dt="2025-12-09T19:49:56.930" v="0"/>
          <ac:spMkLst>
            <pc:docMk/>
            <pc:sldMasterMk cId="629119428" sldId="2147483673"/>
            <ac:spMk id="4" creationId="{00000000-0000-0000-0000-000000000000}"/>
          </ac:spMkLst>
        </pc:spChg>
        <pc:spChg chg="mod">
          <ac:chgData name="xiaochen li" userId="50b582a8adf77086" providerId="LiveId" clId="{F9206F35-D189-4C68-A3F6-A43141889E40}" dt="2025-12-09T19:49:56.930" v="0"/>
          <ac:spMkLst>
            <pc:docMk/>
            <pc:sldMasterMk cId="629119428" sldId="2147483673"/>
            <ac:spMk id="6" creationId="{00000000-0000-0000-0000-000000000000}"/>
          </ac:spMkLst>
        </pc:spChg>
        <pc:sldLayoutChg chg="modSp">
          <pc:chgData name="xiaochen li" userId="50b582a8adf77086" providerId="LiveId" clId="{F9206F35-D189-4C68-A3F6-A43141889E40}" dt="2025-12-09T19:49:56.930" v="0"/>
          <pc:sldLayoutMkLst>
            <pc:docMk/>
            <pc:sldMasterMk cId="629119428" sldId="2147483673"/>
            <pc:sldLayoutMk cId="1548232215" sldId="2147483674"/>
          </pc:sldLayoutMkLst>
          <pc:spChg chg="mod">
            <ac:chgData name="xiaochen li" userId="50b582a8adf77086" providerId="LiveId" clId="{F9206F35-D189-4C68-A3F6-A43141889E40}" dt="2025-12-09T19:49:56.930" v="0"/>
            <ac:spMkLst>
              <pc:docMk/>
              <pc:sldMasterMk cId="629119428" sldId="2147483673"/>
              <pc:sldLayoutMk cId="1548232215" sldId="2147483674"/>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548232215" sldId="2147483674"/>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548232215" sldId="2147483674"/>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79486806" sldId="2147483675"/>
          </pc:sldLayoutMkLst>
          <pc:spChg chg="mod">
            <ac:chgData name="xiaochen li" userId="50b582a8adf77086" providerId="LiveId" clId="{F9206F35-D189-4C68-A3F6-A43141889E40}" dt="2025-12-09T19:49:56.930" v="0"/>
            <ac:spMkLst>
              <pc:docMk/>
              <pc:sldMasterMk cId="629119428" sldId="2147483673"/>
              <pc:sldLayoutMk cId="79486806" sldId="2147483675"/>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99920008" sldId="2147483676"/>
          </pc:sldLayoutMkLst>
          <pc:spChg chg="mod">
            <ac:chgData name="xiaochen li" userId="50b582a8adf77086" providerId="LiveId" clId="{F9206F35-D189-4C68-A3F6-A43141889E40}" dt="2025-12-09T19:49:56.930" v="0"/>
            <ac:spMkLst>
              <pc:docMk/>
              <pc:sldMasterMk cId="629119428" sldId="2147483673"/>
              <pc:sldLayoutMk cId="199920008" sldId="2147483676"/>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99920008" sldId="2147483676"/>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99920008" sldId="2147483676"/>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391150548" sldId="2147483677"/>
          </pc:sldLayoutMkLst>
          <pc:spChg chg="mod">
            <ac:chgData name="xiaochen li" userId="50b582a8adf77086" providerId="LiveId" clId="{F9206F35-D189-4C68-A3F6-A43141889E40}" dt="2025-12-09T19:49:56.930" v="0"/>
            <ac:spMkLst>
              <pc:docMk/>
              <pc:sldMasterMk cId="629119428" sldId="2147483673"/>
              <pc:sldLayoutMk cId="1391150548" sldId="2147483677"/>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91150548" sldId="2147483677"/>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91150548" sldId="2147483677"/>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412795347" sldId="2147483678"/>
          </pc:sldLayoutMkLst>
          <pc:spChg chg="mod">
            <ac:chgData name="xiaochen li" userId="50b582a8adf77086" providerId="LiveId" clId="{F9206F35-D189-4C68-A3F6-A43141889E40}" dt="2025-12-09T19:49:56.930" v="0"/>
            <ac:spMkLst>
              <pc:docMk/>
              <pc:sldMasterMk cId="629119428" sldId="2147483673"/>
              <pc:sldLayoutMk cId="1412795347" sldId="2147483678"/>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5"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6"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8"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24712150" sldId="2147483679"/>
          </pc:sldLayoutMkLst>
          <pc:spChg chg="mod">
            <ac:chgData name="xiaochen li" userId="50b582a8adf77086" providerId="LiveId" clId="{F9206F35-D189-4C68-A3F6-A43141889E40}" dt="2025-12-09T19:49:56.930" v="0"/>
            <ac:spMkLst>
              <pc:docMk/>
              <pc:sldMasterMk cId="629119428" sldId="2147483673"/>
              <pc:sldLayoutMk cId="124712150" sldId="2147483679"/>
              <ac:spMk id="4"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93065578" sldId="2147483680"/>
          </pc:sldLayoutMkLst>
          <pc:spChg chg="mod">
            <ac:chgData name="xiaochen li" userId="50b582a8adf77086" providerId="LiveId" clId="{F9206F35-D189-4C68-A3F6-A43141889E40}" dt="2025-12-09T19:49:56.930" v="0"/>
            <ac:spMkLst>
              <pc:docMk/>
              <pc:sldMasterMk cId="629119428" sldId="2147483673"/>
              <pc:sldLayoutMk cId="93065578" sldId="2147483680"/>
              <ac:spMk id="3"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785074430" sldId="2147483681"/>
          </pc:sldLayoutMkLst>
          <pc:spChg chg="mod">
            <ac:chgData name="xiaochen li" userId="50b582a8adf77086" providerId="LiveId" clId="{F9206F35-D189-4C68-A3F6-A43141889E40}" dt="2025-12-09T19:49:56.930" v="0"/>
            <ac:spMkLst>
              <pc:docMk/>
              <pc:sldMasterMk cId="629119428" sldId="2147483673"/>
              <pc:sldLayoutMk cId="785074430" sldId="2147483681"/>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785074430" sldId="2147483681"/>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785074430" sldId="2147483681"/>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785074430" sldId="2147483681"/>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606417842" sldId="2147483682"/>
          </pc:sldLayoutMkLst>
          <pc:spChg chg="mod">
            <ac:chgData name="xiaochen li" userId="50b582a8adf77086" providerId="LiveId" clId="{F9206F35-D189-4C68-A3F6-A43141889E40}" dt="2025-12-09T19:49:56.930" v="0"/>
            <ac:spMkLst>
              <pc:docMk/>
              <pc:sldMasterMk cId="629119428" sldId="2147483673"/>
              <pc:sldLayoutMk cId="606417842" sldId="2147483682"/>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606417842" sldId="2147483682"/>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606417842" sldId="2147483682"/>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606417842" sldId="2147483682"/>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07281832" sldId="2147483683"/>
          </pc:sldLayoutMkLst>
          <pc:spChg chg="mod">
            <ac:chgData name="xiaochen li" userId="50b582a8adf77086" providerId="LiveId" clId="{F9206F35-D189-4C68-A3F6-A43141889E40}" dt="2025-12-09T19:49:56.930" v="0"/>
            <ac:spMkLst>
              <pc:docMk/>
              <pc:sldMasterMk cId="629119428" sldId="2147483673"/>
              <pc:sldLayoutMk cId="107281832" sldId="2147483683"/>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346970591" sldId="2147483684"/>
          </pc:sldLayoutMkLst>
          <pc:spChg chg="mod">
            <ac:chgData name="xiaochen li" userId="50b582a8adf77086" providerId="LiveId" clId="{F9206F35-D189-4C68-A3F6-A43141889E40}" dt="2025-12-09T19:49:56.930" v="0"/>
            <ac:spMkLst>
              <pc:docMk/>
              <pc:sldMasterMk cId="629119428" sldId="2147483673"/>
              <pc:sldLayoutMk cId="1346970591" sldId="2147483684"/>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46970591" sldId="2147483684"/>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46970591" sldId="2147483684"/>
              <ac:spMk id="5" creationId="{00000000-0000-0000-0000-000000000000}"/>
            </ac:spMkLst>
          </pc:spChg>
        </pc:sldLayoutChg>
      </pc:sldMasterChg>
    </pc:docChg>
  </pc:docChgLst>
  <pc:docChgLst>
    <pc:chgData name="xiaochen li" userId="50b582a8adf77086" providerId="LiveId" clId="{5992DAF3-C3EF-4DDA-A665-B0A8529E4DDD}"/>
    <pc:docChg chg="undo custSel addSld modSld">
      <pc:chgData name="xiaochen li" userId="50b582a8adf77086" providerId="LiveId" clId="{5992DAF3-C3EF-4DDA-A665-B0A8529E4DDD}" dt="2025-12-15T21:40:02.765" v="514" actId="1076"/>
      <pc:docMkLst>
        <pc:docMk/>
      </pc:docMkLst>
      <pc:sldChg chg="addSp delSp modSp add mod">
        <pc:chgData name="xiaochen li" userId="50b582a8adf77086" providerId="LiveId" clId="{5992DAF3-C3EF-4DDA-A665-B0A8529E4DDD}" dt="2025-12-14T19:01:50.253" v="55" actId="20577"/>
        <pc:sldMkLst>
          <pc:docMk/>
          <pc:sldMk cId="3969258200" sldId="275"/>
        </pc:sldMkLst>
        <pc:spChg chg="mod">
          <ac:chgData name="xiaochen li" userId="50b582a8adf77086" providerId="LiveId" clId="{5992DAF3-C3EF-4DDA-A665-B0A8529E4DDD}" dt="2025-12-14T19:01:50.253" v="55" actId="20577"/>
          <ac:spMkLst>
            <pc:docMk/>
            <pc:sldMk cId="3969258200" sldId="275"/>
            <ac:spMk id="2" creationId="{1A9A2E11-38A8-BB4F-8718-2AE6AA205DB0}"/>
          </ac:spMkLst>
        </pc:spChg>
        <pc:spChg chg="mod">
          <ac:chgData name="xiaochen li" userId="50b582a8adf77086" providerId="LiveId" clId="{5992DAF3-C3EF-4DDA-A665-B0A8529E4DDD}" dt="2025-12-14T18:41:29.512" v="11" actId="12"/>
          <ac:spMkLst>
            <pc:docMk/>
            <pc:sldMk cId="3969258200" sldId="275"/>
            <ac:spMk id="3" creationId="{27F28330-D2D2-8D32-3948-111BC4F79090}"/>
          </ac:spMkLst>
        </pc:spChg>
        <pc:spChg chg="add mod">
          <ac:chgData name="xiaochen li" userId="50b582a8adf77086" providerId="LiveId" clId="{5992DAF3-C3EF-4DDA-A665-B0A8529E4DDD}" dt="2025-12-14T18:44:28.987" v="34" actId="1076"/>
          <ac:spMkLst>
            <pc:docMk/>
            <pc:sldMk cId="3969258200" sldId="275"/>
            <ac:spMk id="8" creationId="{100D6456-590E-3B7B-D580-EED9E3002B6A}"/>
          </ac:spMkLst>
        </pc:spChg>
        <pc:picChg chg="add mod">
          <ac:chgData name="xiaochen li" userId="50b582a8adf77086" providerId="LiveId" clId="{5992DAF3-C3EF-4DDA-A665-B0A8529E4DDD}" dt="2025-12-14T18:44:26.507" v="33" actId="1076"/>
          <ac:picMkLst>
            <pc:docMk/>
            <pc:sldMk cId="3969258200" sldId="275"/>
            <ac:picMk id="6" creationId="{DE870F10-3F18-A5EA-CD93-8B2124AD9B8A}"/>
          </ac:picMkLst>
        </pc:picChg>
      </pc:sldChg>
      <pc:sldChg chg="delSp modSp add mod">
        <pc:chgData name="xiaochen li" userId="50b582a8adf77086" providerId="LiveId" clId="{5992DAF3-C3EF-4DDA-A665-B0A8529E4DDD}" dt="2025-12-14T19:15:21.797" v="92" actId="20577"/>
        <pc:sldMkLst>
          <pc:docMk/>
          <pc:sldMk cId="1939717355" sldId="276"/>
        </pc:sldMkLst>
        <pc:spChg chg="mod">
          <ac:chgData name="xiaochen li" userId="50b582a8adf77086" providerId="LiveId" clId="{5992DAF3-C3EF-4DDA-A665-B0A8529E4DDD}" dt="2025-12-14T19:13:10.936" v="69" actId="20577"/>
          <ac:spMkLst>
            <pc:docMk/>
            <pc:sldMk cId="1939717355" sldId="276"/>
            <ac:spMk id="2" creationId="{18D22CE0-0F2E-872A-7320-03E6AABB8D69}"/>
          </ac:spMkLst>
        </pc:spChg>
        <pc:spChg chg="mod">
          <ac:chgData name="xiaochen li" userId="50b582a8adf77086" providerId="LiveId" clId="{5992DAF3-C3EF-4DDA-A665-B0A8529E4DDD}" dt="2025-12-14T19:15:21.797" v="92" actId="20577"/>
          <ac:spMkLst>
            <pc:docMk/>
            <pc:sldMk cId="1939717355" sldId="276"/>
            <ac:spMk id="3" creationId="{F1585228-3139-69A4-688C-3EB96A6C76D3}"/>
          </ac:spMkLst>
        </pc:spChg>
      </pc:sldChg>
      <pc:sldChg chg="modSp add mod">
        <pc:chgData name="xiaochen li" userId="50b582a8adf77086" providerId="LiveId" clId="{5992DAF3-C3EF-4DDA-A665-B0A8529E4DDD}" dt="2025-12-14T19:25:44.244" v="130" actId="20577"/>
        <pc:sldMkLst>
          <pc:docMk/>
          <pc:sldMk cId="1926704861" sldId="277"/>
        </pc:sldMkLst>
        <pc:spChg chg="mod">
          <ac:chgData name="xiaochen li" userId="50b582a8adf77086" providerId="LiveId" clId="{5992DAF3-C3EF-4DDA-A665-B0A8529E4DDD}" dt="2025-12-14T19:23:53.364" v="113" actId="20577"/>
          <ac:spMkLst>
            <pc:docMk/>
            <pc:sldMk cId="1926704861" sldId="277"/>
            <ac:spMk id="2" creationId="{7803A32C-E8CE-9AC1-B2B7-4B0F6CD41897}"/>
          </ac:spMkLst>
        </pc:spChg>
        <pc:spChg chg="mod">
          <ac:chgData name="xiaochen li" userId="50b582a8adf77086" providerId="LiveId" clId="{5992DAF3-C3EF-4DDA-A665-B0A8529E4DDD}" dt="2025-12-14T19:25:44.244" v="130" actId="20577"/>
          <ac:spMkLst>
            <pc:docMk/>
            <pc:sldMk cId="1926704861" sldId="277"/>
            <ac:spMk id="3" creationId="{6FADA140-BC44-AA01-B7E9-99D0F68E49F8}"/>
          </ac:spMkLst>
        </pc:spChg>
      </pc:sldChg>
      <pc:sldChg chg="addSp delSp modSp add mod">
        <pc:chgData name="xiaochen li" userId="50b582a8adf77086" providerId="LiveId" clId="{5992DAF3-C3EF-4DDA-A665-B0A8529E4DDD}" dt="2025-12-14T19:27:07.938" v="144" actId="113"/>
        <pc:sldMkLst>
          <pc:docMk/>
          <pc:sldMk cId="200555036" sldId="278"/>
        </pc:sldMkLst>
        <pc:spChg chg="add mod">
          <ac:chgData name="xiaochen li" userId="50b582a8adf77086" providerId="LiveId" clId="{5992DAF3-C3EF-4DDA-A665-B0A8529E4DDD}" dt="2025-12-14T19:27:07.938" v="144" actId="113"/>
          <ac:spMkLst>
            <pc:docMk/>
            <pc:sldMk cId="200555036" sldId="278"/>
            <ac:spMk id="10" creationId="{9B2C45A8-FD11-1D34-D568-CE6CC7814B80}"/>
          </ac:spMkLst>
        </pc:spChg>
        <pc:picChg chg="add mod">
          <ac:chgData name="xiaochen li" userId="50b582a8adf77086" providerId="LiveId" clId="{5992DAF3-C3EF-4DDA-A665-B0A8529E4DDD}" dt="2025-12-14T19:26:13.131" v="135" actId="1076"/>
          <ac:picMkLst>
            <pc:docMk/>
            <pc:sldMk cId="200555036" sldId="278"/>
            <ac:picMk id="8" creationId="{EADD7D56-4DA3-7B79-0C39-47DAADD8B058}"/>
          </ac:picMkLst>
        </pc:picChg>
      </pc:sldChg>
      <pc:sldChg chg="addSp delSp modSp add mod">
        <pc:chgData name="xiaochen li" userId="50b582a8adf77086" providerId="LiveId" clId="{5992DAF3-C3EF-4DDA-A665-B0A8529E4DDD}" dt="2025-12-14T19:31:32.395" v="175" actId="20577"/>
        <pc:sldMkLst>
          <pc:docMk/>
          <pc:sldMk cId="1215045843" sldId="279"/>
        </pc:sldMkLst>
        <pc:spChg chg="mod">
          <ac:chgData name="xiaochen li" userId="50b582a8adf77086" providerId="LiveId" clId="{5992DAF3-C3EF-4DDA-A665-B0A8529E4DDD}" dt="2025-12-14T19:28:39.475" v="157" actId="20577"/>
          <ac:spMkLst>
            <pc:docMk/>
            <pc:sldMk cId="1215045843" sldId="279"/>
            <ac:spMk id="2" creationId="{AD4307EB-C06B-5B83-CFFD-205B56B72B67}"/>
          </ac:spMkLst>
        </pc:spChg>
        <pc:spChg chg="add mod">
          <ac:chgData name="xiaochen li" userId="50b582a8adf77086" providerId="LiveId" clId="{5992DAF3-C3EF-4DDA-A665-B0A8529E4DDD}" dt="2025-12-14T19:31:32.395" v="175" actId="20577"/>
          <ac:spMkLst>
            <pc:docMk/>
            <pc:sldMk cId="1215045843" sldId="279"/>
            <ac:spMk id="3" creationId="{35758685-D6D4-E331-0F3A-D8F60BF9FBD6}"/>
          </ac:spMkLst>
        </pc:spChg>
      </pc:sldChg>
      <pc:sldChg chg="modSp add mod">
        <pc:chgData name="xiaochen li" userId="50b582a8adf77086" providerId="LiveId" clId="{5992DAF3-C3EF-4DDA-A665-B0A8529E4DDD}" dt="2025-12-14T19:35:24.121" v="190" actId="20577"/>
        <pc:sldMkLst>
          <pc:docMk/>
          <pc:sldMk cId="4073078168" sldId="280"/>
        </pc:sldMkLst>
        <pc:spChg chg="mod">
          <ac:chgData name="xiaochen li" userId="50b582a8adf77086" providerId="LiveId" clId="{5992DAF3-C3EF-4DDA-A665-B0A8529E4DDD}" dt="2025-12-14T19:33:46.692" v="180" actId="20577"/>
          <ac:spMkLst>
            <pc:docMk/>
            <pc:sldMk cId="4073078168" sldId="280"/>
            <ac:spMk id="2" creationId="{FC3BBC01-6BAB-97EE-F4E3-6C3B091B14A4}"/>
          </ac:spMkLst>
        </pc:spChg>
        <pc:spChg chg="mod">
          <ac:chgData name="xiaochen li" userId="50b582a8adf77086" providerId="LiveId" clId="{5992DAF3-C3EF-4DDA-A665-B0A8529E4DDD}" dt="2025-12-14T19:35:24.121" v="190" actId="20577"/>
          <ac:spMkLst>
            <pc:docMk/>
            <pc:sldMk cId="4073078168" sldId="280"/>
            <ac:spMk id="3" creationId="{FEE6850E-D554-89CB-2626-61986DFED253}"/>
          </ac:spMkLst>
        </pc:spChg>
      </pc:sldChg>
      <pc:sldChg chg="addSp delSp modSp add mod">
        <pc:chgData name="xiaochen li" userId="50b582a8adf77086" providerId="LiveId" clId="{5992DAF3-C3EF-4DDA-A665-B0A8529E4DDD}" dt="2025-12-14T19:54:30.697" v="273" actId="1076"/>
        <pc:sldMkLst>
          <pc:docMk/>
          <pc:sldMk cId="2093938457" sldId="281"/>
        </pc:sldMkLst>
        <pc:spChg chg="mod">
          <ac:chgData name="xiaochen li" userId="50b582a8adf77086" providerId="LiveId" clId="{5992DAF3-C3EF-4DDA-A665-B0A8529E4DDD}" dt="2025-12-14T19:42:17.877" v="211" actId="20577"/>
          <ac:spMkLst>
            <pc:docMk/>
            <pc:sldMk cId="2093938457" sldId="281"/>
            <ac:spMk id="2" creationId="{CF745D37-4FE8-1FB5-F041-D2F80E6DDA44}"/>
          </ac:spMkLst>
        </pc:spChg>
        <pc:spChg chg="mod">
          <ac:chgData name="xiaochen li" userId="50b582a8adf77086" providerId="LiveId" clId="{5992DAF3-C3EF-4DDA-A665-B0A8529E4DDD}" dt="2025-12-14T19:53:35.003" v="263" actId="20577"/>
          <ac:spMkLst>
            <pc:docMk/>
            <pc:sldMk cId="2093938457" sldId="281"/>
            <ac:spMk id="3" creationId="{0B08E951-B9F6-22B2-7BDA-E6FA80ACE8C3}"/>
          </ac:spMkLst>
        </pc:spChg>
        <pc:picChg chg="add mod">
          <ac:chgData name="xiaochen li" userId="50b582a8adf77086" providerId="LiveId" clId="{5992DAF3-C3EF-4DDA-A665-B0A8529E4DDD}" dt="2025-12-14T19:54:30.697" v="273" actId="1076"/>
          <ac:picMkLst>
            <pc:docMk/>
            <pc:sldMk cId="2093938457" sldId="281"/>
            <ac:picMk id="1028" creationId="{785C7276-6F57-4307-9121-8AF2E4F6E66D}"/>
          </ac:picMkLst>
        </pc:picChg>
      </pc:sldChg>
      <pc:sldChg chg="addSp delSp modSp add mod">
        <pc:chgData name="xiaochen li" userId="50b582a8adf77086" providerId="LiveId" clId="{5992DAF3-C3EF-4DDA-A665-B0A8529E4DDD}" dt="2025-12-14T20:50:56.808" v="278"/>
        <pc:sldMkLst>
          <pc:docMk/>
          <pc:sldMk cId="453707269" sldId="282"/>
        </pc:sldMkLst>
        <pc:spChg chg="mod">
          <ac:chgData name="xiaochen li" userId="50b582a8adf77086" providerId="LiveId" clId="{5992DAF3-C3EF-4DDA-A665-B0A8529E4DDD}" dt="2025-12-14T20:50:56.808" v="278"/>
          <ac:spMkLst>
            <pc:docMk/>
            <pc:sldMk cId="453707269" sldId="282"/>
            <ac:spMk id="3" creationId="{76121AD8-DAA1-A37F-4481-E7320859FC09}"/>
          </ac:spMkLst>
        </pc:spChg>
      </pc:sldChg>
      <pc:sldChg chg="addSp delSp modSp add mod">
        <pc:chgData name="xiaochen li" userId="50b582a8adf77086" providerId="LiveId" clId="{5992DAF3-C3EF-4DDA-A665-B0A8529E4DDD}" dt="2025-12-14T20:56:50.047" v="306" actId="478"/>
        <pc:sldMkLst>
          <pc:docMk/>
          <pc:sldMk cId="2060655707" sldId="283"/>
        </pc:sldMkLst>
        <pc:spChg chg="mod">
          <ac:chgData name="xiaochen li" userId="50b582a8adf77086" providerId="LiveId" clId="{5992DAF3-C3EF-4DDA-A665-B0A8529E4DDD}" dt="2025-12-14T20:56:25.394" v="302" actId="20577"/>
          <ac:spMkLst>
            <pc:docMk/>
            <pc:sldMk cId="2060655707" sldId="283"/>
            <ac:spMk id="2" creationId="{FCD49C7A-36C8-185B-1438-63DF85FBCB4C}"/>
          </ac:spMkLst>
        </pc:spChg>
        <pc:picChg chg="add mod">
          <ac:chgData name="xiaochen li" userId="50b582a8adf77086" providerId="LiveId" clId="{5992DAF3-C3EF-4DDA-A665-B0A8529E4DDD}" dt="2025-12-14T20:56:48.060" v="305" actId="1076"/>
          <ac:picMkLst>
            <pc:docMk/>
            <pc:sldMk cId="2060655707" sldId="283"/>
            <ac:picMk id="6" creationId="{4FCDFB3D-A26E-12B3-139A-53C8B1629F81}"/>
          </ac:picMkLst>
        </pc:picChg>
      </pc:sldChg>
      <pc:sldChg chg="addSp delSp modSp add mod">
        <pc:chgData name="xiaochen li" userId="50b582a8adf77086" providerId="LiveId" clId="{5992DAF3-C3EF-4DDA-A665-B0A8529E4DDD}" dt="2025-12-15T18:28:24.665" v="321" actId="1076"/>
        <pc:sldMkLst>
          <pc:docMk/>
          <pc:sldMk cId="1697153816" sldId="284"/>
        </pc:sldMkLst>
        <pc:spChg chg="mod">
          <ac:chgData name="xiaochen li" userId="50b582a8adf77086" providerId="LiveId" clId="{5992DAF3-C3EF-4DDA-A665-B0A8529E4DDD}" dt="2025-12-15T18:28:17.817" v="319" actId="20577"/>
          <ac:spMkLst>
            <pc:docMk/>
            <pc:sldMk cId="1697153816" sldId="284"/>
            <ac:spMk id="2" creationId="{14A44EFA-5BF9-0AC4-120D-7CC617ED1708}"/>
          </ac:spMkLst>
        </pc:spChg>
        <pc:picChg chg="add mod">
          <ac:chgData name="xiaochen li" userId="50b582a8adf77086" providerId="LiveId" clId="{5992DAF3-C3EF-4DDA-A665-B0A8529E4DDD}" dt="2025-12-15T18:28:24.665" v="321" actId="1076"/>
          <ac:picMkLst>
            <pc:docMk/>
            <pc:sldMk cId="1697153816" sldId="284"/>
            <ac:picMk id="3074" creationId="{7CA6DDFC-332E-5FCE-7543-4CE7287F99D8}"/>
          </ac:picMkLst>
        </pc:picChg>
      </pc:sldChg>
      <pc:sldChg chg="addSp delSp modSp add mod">
        <pc:chgData name="xiaochen li" userId="50b582a8adf77086" providerId="LiveId" clId="{5992DAF3-C3EF-4DDA-A665-B0A8529E4DDD}" dt="2025-12-15T18:56:51.112" v="350" actId="1076"/>
        <pc:sldMkLst>
          <pc:docMk/>
          <pc:sldMk cId="1441233269" sldId="285"/>
        </pc:sldMkLst>
        <pc:spChg chg="mod">
          <ac:chgData name="xiaochen li" userId="50b582a8adf77086" providerId="LiveId" clId="{5992DAF3-C3EF-4DDA-A665-B0A8529E4DDD}" dt="2025-12-15T18:56:40.313" v="345" actId="20577"/>
          <ac:spMkLst>
            <pc:docMk/>
            <pc:sldMk cId="1441233269" sldId="285"/>
            <ac:spMk id="2" creationId="{59835AB6-679D-048D-9357-298DC3A36601}"/>
          </ac:spMkLst>
        </pc:spChg>
        <pc:picChg chg="add mod">
          <ac:chgData name="xiaochen li" userId="50b582a8adf77086" providerId="LiveId" clId="{5992DAF3-C3EF-4DDA-A665-B0A8529E4DDD}" dt="2025-12-15T18:56:51.112" v="350" actId="1076"/>
          <ac:picMkLst>
            <pc:docMk/>
            <pc:sldMk cId="1441233269" sldId="285"/>
            <ac:picMk id="4098" creationId="{09C6DD96-BE57-5C9B-53DE-D71E14722F03}"/>
          </ac:picMkLst>
        </pc:picChg>
      </pc:sldChg>
      <pc:sldChg chg="addSp delSp modSp add mod">
        <pc:chgData name="xiaochen li" userId="50b582a8adf77086" providerId="LiveId" clId="{5992DAF3-C3EF-4DDA-A665-B0A8529E4DDD}" dt="2025-12-15T19:07:41.749" v="366" actId="20577"/>
        <pc:sldMkLst>
          <pc:docMk/>
          <pc:sldMk cId="1907076807" sldId="286"/>
        </pc:sldMkLst>
        <pc:spChg chg="mod">
          <ac:chgData name="xiaochen li" userId="50b582a8adf77086" providerId="LiveId" clId="{5992DAF3-C3EF-4DDA-A665-B0A8529E4DDD}" dt="2025-12-15T19:07:41.749" v="366" actId="20577"/>
          <ac:spMkLst>
            <pc:docMk/>
            <pc:sldMk cId="1907076807" sldId="286"/>
            <ac:spMk id="2" creationId="{BC8DCBEE-B69C-72CD-CFBF-FE21F79ED82D}"/>
          </ac:spMkLst>
        </pc:spChg>
        <pc:picChg chg="add mod">
          <ac:chgData name="xiaochen li" userId="50b582a8adf77086" providerId="LiveId" clId="{5992DAF3-C3EF-4DDA-A665-B0A8529E4DDD}" dt="2025-12-15T19:07:33.615" v="358" actId="1076"/>
          <ac:picMkLst>
            <pc:docMk/>
            <pc:sldMk cId="1907076807" sldId="286"/>
            <ac:picMk id="5122" creationId="{09E29A6E-EFB2-A2C3-C42D-E28070B50B3F}"/>
          </ac:picMkLst>
        </pc:picChg>
      </pc:sldChg>
      <pc:sldChg chg="addSp delSp modSp add mod">
        <pc:chgData name="xiaochen li" userId="50b582a8adf77086" providerId="LiveId" clId="{5992DAF3-C3EF-4DDA-A665-B0A8529E4DDD}" dt="2025-12-15T19:17:49.939" v="376" actId="1076"/>
        <pc:sldMkLst>
          <pc:docMk/>
          <pc:sldMk cId="2898601630" sldId="287"/>
        </pc:sldMkLst>
        <pc:spChg chg="mod">
          <ac:chgData name="xiaochen li" userId="50b582a8adf77086" providerId="LiveId" clId="{5992DAF3-C3EF-4DDA-A665-B0A8529E4DDD}" dt="2025-12-15T19:17:18.955" v="374" actId="20577"/>
          <ac:spMkLst>
            <pc:docMk/>
            <pc:sldMk cId="2898601630" sldId="287"/>
            <ac:spMk id="2" creationId="{810F7C0D-B0DA-3F6B-D754-9BCAC2BCE46B}"/>
          </ac:spMkLst>
        </pc:spChg>
        <pc:picChg chg="add mod">
          <ac:chgData name="xiaochen li" userId="50b582a8adf77086" providerId="LiveId" clId="{5992DAF3-C3EF-4DDA-A665-B0A8529E4DDD}" dt="2025-12-15T19:17:49.939" v="376" actId="1076"/>
          <ac:picMkLst>
            <pc:docMk/>
            <pc:sldMk cId="2898601630" sldId="287"/>
            <ac:picMk id="5" creationId="{D83DACF3-D80F-8BAE-96F9-B5E0596E0741}"/>
          </ac:picMkLst>
        </pc:picChg>
      </pc:sldChg>
      <pc:sldChg chg="addSp delSp modSp add mod">
        <pc:chgData name="xiaochen li" userId="50b582a8adf77086" providerId="LiveId" clId="{5992DAF3-C3EF-4DDA-A665-B0A8529E4DDD}" dt="2025-12-15T19:41:22.386" v="384"/>
        <pc:sldMkLst>
          <pc:docMk/>
          <pc:sldMk cId="2405045879" sldId="288"/>
        </pc:sldMkLst>
        <pc:spChg chg="mod">
          <ac:chgData name="xiaochen li" userId="50b582a8adf77086" providerId="LiveId" clId="{5992DAF3-C3EF-4DDA-A665-B0A8529E4DDD}" dt="2025-12-15T19:40:41.994" v="382" actId="20577"/>
          <ac:spMkLst>
            <pc:docMk/>
            <pc:sldMk cId="2405045879" sldId="288"/>
            <ac:spMk id="2" creationId="{7DAB523D-6B93-547A-DB9E-51157621A97A}"/>
          </ac:spMkLst>
        </pc:spChg>
        <pc:picChg chg="add">
          <ac:chgData name="xiaochen li" userId="50b582a8adf77086" providerId="LiveId" clId="{5992DAF3-C3EF-4DDA-A665-B0A8529E4DDD}" dt="2025-12-15T19:41:22.386" v="384"/>
          <ac:picMkLst>
            <pc:docMk/>
            <pc:sldMk cId="2405045879" sldId="288"/>
            <ac:picMk id="6146" creationId="{9C7FABDF-1751-CBC0-1297-E97D33DDD6A7}"/>
          </ac:picMkLst>
        </pc:picChg>
      </pc:sldChg>
      <pc:sldChg chg="addSp delSp modSp add mod">
        <pc:chgData name="xiaochen li" userId="50b582a8adf77086" providerId="LiveId" clId="{5992DAF3-C3EF-4DDA-A665-B0A8529E4DDD}" dt="2025-12-15T20:03:15.626" v="485"/>
        <pc:sldMkLst>
          <pc:docMk/>
          <pc:sldMk cId="3595862111" sldId="289"/>
        </pc:sldMkLst>
        <pc:spChg chg="mod">
          <ac:chgData name="xiaochen li" userId="50b582a8adf77086" providerId="LiveId" clId="{5992DAF3-C3EF-4DDA-A665-B0A8529E4DDD}" dt="2025-12-15T19:54:31.232" v="464" actId="20577"/>
          <ac:spMkLst>
            <pc:docMk/>
            <pc:sldMk cId="3595862111" sldId="289"/>
            <ac:spMk id="2" creationId="{381856CE-1E32-7D4F-5A40-8A51CB6D79E1}"/>
          </ac:spMkLst>
        </pc:spChg>
        <pc:spChg chg="add mod">
          <ac:chgData name="xiaochen li" userId="50b582a8adf77086" providerId="LiveId" clId="{5992DAF3-C3EF-4DDA-A665-B0A8529E4DDD}" dt="2025-12-15T20:03:15.626" v="485"/>
          <ac:spMkLst>
            <pc:docMk/>
            <pc:sldMk cId="3595862111" sldId="289"/>
            <ac:spMk id="3" creationId="{F2D4EFC1-A509-8FEA-9123-65851C282F80}"/>
          </ac:spMkLst>
        </pc:spChg>
      </pc:sldChg>
      <pc:sldChg chg="modSp add mod">
        <pc:chgData name="xiaochen li" userId="50b582a8adf77086" providerId="LiveId" clId="{5992DAF3-C3EF-4DDA-A665-B0A8529E4DDD}" dt="2025-12-15T21:38:43.935" v="488" actId="20577"/>
        <pc:sldMkLst>
          <pc:docMk/>
          <pc:sldMk cId="3040146856" sldId="290"/>
        </pc:sldMkLst>
        <pc:spChg chg="mod">
          <ac:chgData name="xiaochen li" userId="50b582a8adf77086" providerId="LiveId" clId="{5992DAF3-C3EF-4DDA-A665-B0A8529E4DDD}" dt="2025-12-15T21:38:43.935" v="488" actId="20577"/>
          <ac:spMkLst>
            <pc:docMk/>
            <pc:sldMk cId="3040146856" sldId="290"/>
            <ac:spMk id="3" creationId="{D3EF6DBF-875F-C949-9D40-E88A90DDD75D}"/>
          </ac:spMkLst>
        </pc:spChg>
      </pc:sldChg>
      <pc:sldChg chg="addSp modSp add mod">
        <pc:chgData name="xiaochen li" userId="50b582a8adf77086" providerId="LiveId" clId="{5992DAF3-C3EF-4DDA-A665-B0A8529E4DDD}" dt="2025-12-15T21:40:02.765" v="514" actId="1076"/>
        <pc:sldMkLst>
          <pc:docMk/>
          <pc:sldMk cId="1377251877" sldId="291"/>
        </pc:sldMkLst>
        <pc:spChg chg="mod">
          <ac:chgData name="xiaochen li" userId="50b582a8adf77086" providerId="LiveId" clId="{5992DAF3-C3EF-4DDA-A665-B0A8529E4DDD}" dt="2025-12-15T21:39:31.324" v="509" actId="27636"/>
          <ac:spMkLst>
            <pc:docMk/>
            <pc:sldMk cId="1377251877" sldId="291"/>
            <ac:spMk id="3" creationId="{D2967205-2E20-D8C0-4877-A35FCF775AA7}"/>
          </ac:spMkLst>
        </pc:spChg>
        <pc:spChg chg="add mod">
          <ac:chgData name="xiaochen li" userId="50b582a8adf77086" providerId="LiveId" clId="{5992DAF3-C3EF-4DDA-A665-B0A8529E4DDD}" dt="2025-12-15T21:40:02.765" v="514" actId="1076"/>
          <ac:spMkLst>
            <pc:docMk/>
            <pc:sldMk cId="1377251877" sldId="291"/>
            <ac:spMk id="7" creationId="{53A6A326-88BA-BD03-1ACC-E259865E7BF7}"/>
          </ac:spMkLst>
        </pc:spChg>
      </pc:sldChg>
    </pc:docChg>
  </pc:docChgLst>
  <pc:docChgLst>
    <pc:chgData name="xiaochen li" userId="50b582a8adf77086" providerId="LiveId" clId="{893FD1A8-B2B9-47C5-A96E-730871B0781F}"/>
    <pc:docChg chg="custSel modSld">
      <pc:chgData name="xiaochen li" userId="50b582a8adf77086" providerId="LiveId" clId="{893FD1A8-B2B9-47C5-A96E-730871B0781F}" dt="2026-01-28T02:11:42.442" v="43" actId="164"/>
      <pc:docMkLst>
        <pc:docMk/>
      </pc:docMkLst>
      <pc:sldChg chg="modSp mod">
        <pc:chgData name="xiaochen li" userId="50b582a8adf77086" providerId="LiveId" clId="{893FD1A8-B2B9-47C5-A96E-730871B0781F}" dt="2026-01-21T14:49:04.568" v="31" actId="20577"/>
        <pc:sldMkLst>
          <pc:docMk/>
          <pc:sldMk cId="1233805520" sldId="256"/>
        </pc:sldMkLst>
        <pc:spChg chg="mod">
          <ac:chgData name="xiaochen li" userId="50b582a8adf77086" providerId="LiveId" clId="{893FD1A8-B2B9-47C5-A96E-730871B0781F}" dt="2026-01-21T14:49:04.568" v="31" actId="20577"/>
          <ac:spMkLst>
            <pc:docMk/>
            <pc:sldMk cId="1233805520" sldId="256"/>
            <ac:spMk id="5" creationId="{E8ECB946-658D-BDAE-2DB3-A719F61806E5}"/>
          </ac:spMkLst>
        </pc:spChg>
      </pc:sldChg>
      <pc:sldChg chg="modSp mod">
        <pc:chgData name="xiaochen li" userId="50b582a8adf77086" providerId="LiveId" clId="{893FD1A8-B2B9-47C5-A96E-730871B0781F}" dt="2026-01-21T03:46:57.554" v="17" actId="20577"/>
        <pc:sldMkLst>
          <pc:docMk/>
          <pc:sldMk cId="1717287283" sldId="272"/>
        </pc:sldMkLst>
        <pc:spChg chg="mod">
          <ac:chgData name="xiaochen li" userId="50b582a8adf77086" providerId="LiveId" clId="{893FD1A8-B2B9-47C5-A96E-730871B0781F}" dt="2026-01-21T03:46:57.554" v="17" actId="20577"/>
          <ac:spMkLst>
            <pc:docMk/>
            <pc:sldMk cId="1717287283" sldId="272"/>
            <ac:spMk id="3" creationId="{50CA59C0-3C1F-7BE1-60C4-47F4C0F556A1}"/>
          </ac:spMkLst>
        </pc:spChg>
      </pc:sldChg>
      <pc:sldChg chg="modNotesTx">
        <pc:chgData name="xiaochen li" userId="50b582a8adf77086" providerId="LiveId" clId="{893FD1A8-B2B9-47C5-A96E-730871B0781F}" dt="2026-01-21T03:55:00.646" v="23" actId="20577"/>
        <pc:sldMkLst>
          <pc:docMk/>
          <pc:sldMk cId="3969258200" sldId="275"/>
        </pc:sldMkLst>
      </pc:sldChg>
      <pc:sldChg chg="modNotesTx">
        <pc:chgData name="xiaochen li" userId="50b582a8adf77086" providerId="LiveId" clId="{893FD1A8-B2B9-47C5-A96E-730871B0781F}" dt="2026-01-21T15:04:30.258" v="33" actId="20577"/>
        <pc:sldMkLst>
          <pc:docMk/>
          <pc:sldMk cId="453707269" sldId="282"/>
        </pc:sldMkLst>
      </pc:sldChg>
      <pc:sldChg chg="addSp delSp modSp mod">
        <pc:chgData name="xiaochen li" userId="50b582a8adf77086" providerId="LiveId" clId="{893FD1A8-B2B9-47C5-A96E-730871B0781F}" dt="2026-01-28T02:11:42.442" v="43" actId="164"/>
        <pc:sldMkLst>
          <pc:docMk/>
          <pc:sldMk cId="1441233269" sldId="285"/>
        </pc:sldMkLst>
        <pc:grpChg chg="add mod">
          <ac:chgData name="xiaochen li" userId="50b582a8adf77086" providerId="LiveId" clId="{893FD1A8-B2B9-47C5-A96E-730871B0781F}" dt="2026-01-28T02:11:42.442" v="43" actId="164"/>
          <ac:grpSpMkLst>
            <pc:docMk/>
            <pc:sldMk cId="1441233269" sldId="285"/>
            <ac:grpSpMk id="7" creationId="{21763253-3CE2-4328-1CB2-60A48B57EDD7}"/>
          </ac:grpSpMkLst>
        </pc:grpChg>
        <pc:picChg chg="add mod">
          <ac:chgData name="xiaochen li" userId="50b582a8adf77086" providerId="LiveId" clId="{893FD1A8-B2B9-47C5-A96E-730871B0781F}" dt="2026-01-28T02:11:42.442" v="43" actId="164"/>
          <ac:picMkLst>
            <pc:docMk/>
            <pc:sldMk cId="1441233269" sldId="285"/>
            <ac:picMk id="6" creationId="{E8D41618-E67B-75A7-0C0F-2590AE166B07}"/>
          </ac:picMkLst>
        </pc:picChg>
        <pc:picChg chg="mod">
          <ac:chgData name="xiaochen li" userId="50b582a8adf77086" providerId="LiveId" clId="{893FD1A8-B2B9-47C5-A96E-730871B0781F}" dt="2026-01-28T02:11:42.442" v="43" actId="164"/>
          <ac:picMkLst>
            <pc:docMk/>
            <pc:sldMk cId="1441233269" sldId="285"/>
            <ac:picMk id="4098" creationId="{09C6DD96-BE57-5C9B-53DE-D71E14722F03}"/>
          </ac:picMkLst>
        </pc:picChg>
        <pc:cxnChg chg="add del mod">
          <ac:chgData name="xiaochen li" userId="50b582a8adf77086" providerId="LiveId" clId="{893FD1A8-B2B9-47C5-A96E-730871B0781F}" dt="2026-01-28T02:11:25.825" v="40" actId="478"/>
          <ac:cxnSpMkLst>
            <pc:docMk/>
            <pc:sldMk cId="1441233269" sldId="285"/>
            <ac:cxnSpMk id="5" creationId="{99F6D85B-B8DD-A354-56BF-81F675E1B78B}"/>
          </ac:cxnSpMkLst>
        </pc:cxnChg>
      </pc:sldChg>
    </pc:docChg>
  </pc:docChgLst>
  <pc:docChgLst>
    <pc:chgData name="xiaochen li" userId="50b582a8adf77086" providerId="LiveId" clId="{2BE563BA-E425-43B7-9A8E-5FFC49AC0556}"/>
    <pc:docChg chg="undo custSel addSld delSld modSld sldOrd">
      <pc:chgData name="xiaochen li" userId="50b582a8adf77086" providerId="LiveId" clId="{2BE563BA-E425-43B7-9A8E-5FFC49AC0556}" dt="2025-12-25T01:54:20.184" v="627" actId="20577"/>
      <pc:docMkLst>
        <pc:docMk/>
      </pc:docMkLst>
      <pc:sldChg chg="modSp mod">
        <pc:chgData name="xiaochen li" userId="50b582a8adf77086" providerId="LiveId" clId="{2BE563BA-E425-43B7-9A8E-5FFC49AC0556}" dt="2025-12-14T01:19:23.192" v="202"/>
        <pc:sldMkLst>
          <pc:docMk/>
          <pc:sldMk cId="1233805520" sldId="256"/>
        </pc:sldMkLst>
        <pc:spChg chg="mod">
          <ac:chgData name="xiaochen li" userId="50b582a8adf77086" providerId="LiveId" clId="{2BE563BA-E425-43B7-9A8E-5FFC49AC0556}" dt="2025-12-14T01:19:23.192" v="202"/>
          <ac:spMkLst>
            <pc:docMk/>
            <pc:sldMk cId="1233805520" sldId="256"/>
            <ac:spMk id="6" creationId="{6C4BF817-E8B7-12F6-7AE1-7F8E8BA71450}"/>
          </ac:spMkLst>
        </pc:spChg>
      </pc:sldChg>
      <pc:sldChg chg="addSp delSp modSp add del mod setBg">
        <pc:chgData name="xiaochen li" userId="50b582a8adf77086" providerId="LiveId" clId="{2BE563BA-E425-43B7-9A8E-5FFC49AC0556}" dt="2025-12-14T02:09:51.044" v="355" actId="21"/>
        <pc:sldMkLst>
          <pc:docMk/>
          <pc:sldMk cId="2806490136" sldId="270"/>
        </pc:sldMkLst>
        <pc:spChg chg="mod">
          <ac:chgData name="xiaochen li" userId="50b582a8adf77086" providerId="LiveId" clId="{2BE563BA-E425-43B7-9A8E-5FFC49AC0556}" dt="2025-12-14T01:22:55.407" v="222" actId="20577"/>
          <ac:spMkLst>
            <pc:docMk/>
            <pc:sldMk cId="2806490136" sldId="270"/>
            <ac:spMk id="2" creationId="{B1B332B5-9DCD-8C3E-63E3-73DBF184AF31}"/>
          </ac:spMkLst>
        </pc:spChg>
        <pc:spChg chg="mod">
          <ac:chgData name="xiaochen li" userId="50b582a8adf77086" providerId="LiveId" clId="{2BE563BA-E425-43B7-9A8E-5FFC49AC0556}" dt="2025-12-14T01:21:58.614" v="213" actId="33524"/>
          <ac:spMkLst>
            <pc:docMk/>
            <pc:sldMk cId="2806490136" sldId="270"/>
            <ac:spMk id="3" creationId="{1B4A430C-D948-1C0C-7B13-8331525436F8}"/>
          </ac:spMkLst>
        </pc:spChg>
        <pc:picChg chg="add mod">
          <ac:chgData name="xiaochen li" userId="50b582a8adf77086" providerId="LiveId" clId="{2BE563BA-E425-43B7-9A8E-5FFC49AC0556}" dt="2025-12-14T02:09:40.650" v="350" actId="1076"/>
          <ac:picMkLst>
            <pc:docMk/>
            <pc:sldMk cId="2806490136" sldId="270"/>
            <ac:picMk id="1026" creationId="{2593D252-34C8-EE01-FC38-629FFC896B52}"/>
          </ac:picMkLst>
        </pc:picChg>
      </pc:sldChg>
      <pc:sldChg chg="delSp modSp add mod">
        <pc:chgData name="xiaochen li" userId="50b582a8adf77086" providerId="LiveId" clId="{2BE563BA-E425-43B7-9A8E-5FFC49AC0556}" dt="2025-12-14T01:34:07.848" v="292" actId="113"/>
        <pc:sldMkLst>
          <pc:docMk/>
          <pc:sldMk cId="1224712153" sldId="271"/>
        </pc:sldMkLst>
        <pc:spChg chg="mod">
          <ac:chgData name="xiaochen li" userId="50b582a8adf77086" providerId="LiveId" clId="{2BE563BA-E425-43B7-9A8E-5FFC49AC0556}" dt="2025-12-14T01:31:42.186" v="233" actId="20577"/>
          <ac:spMkLst>
            <pc:docMk/>
            <pc:sldMk cId="1224712153" sldId="271"/>
            <ac:spMk id="2" creationId="{2BAC775A-5DF4-5ADD-1124-814B7803D024}"/>
          </ac:spMkLst>
        </pc:spChg>
        <pc:spChg chg="mod">
          <ac:chgData name="xiaochen li" userId="50b582a8adf77086" providerId="LiveId" clId="{2BE563BA-E425-43B7-9A8E-5FFC49AC0556}" dt="2025-12-14T01:34:07.848" v="292" actId="113"/>
          <ac:spMkLst>
            <pc:docMk/>
            <pc:sldMk cId="1224712153" sldId="271"/>
            <ac:spMk id="3" creationId="{37D193E1-554D-0C32-A61A-35B55BAFFB9A}"/>
          </ac:spMkLst>
        </pc:spChg>
      </pc:sldChg>
      <pc:sldChg chg="addSp modSp add mod">
        <pc:chgData name="xiaochen li" userId="50b582a8adf77086" providerId="LiveId" clId="{2BE563BA-E425-43B7-9A8E-5FFC49AC0556}" dt="2025-12-14T02:06:08.387" v="330" actId="1076"/>
        <pc:sldMkLst>
          <pc:docMk/>
          <pc:sldMk cId="1717287283" sldId="272"/>
        </pc:sldMkLst>
        <pc:spChg chg="mod">
          <ac:chgData name="xiaochen li" userId="50b582a8adf77086" providerId="LiveId" clId="{2BE563BA-E425-43B7-9A8E-5FFC49AC0556}" dt="2025-12-14T02:02:11.746" v="301" actId="20577"/>
          <ac:spMkLst>
            <pc:docMk/>
            <pc:sldMk cId="1717287283" sldId="272"/>
            <ac:spMk id="2" creationId="{1DC114D5-1866-D291-E1A3-5A32968D28AE}"/>
          </ac:spMkLst>
        </pc:spChg>
        <pc:spChg chg="mod">
          <ac:chgData name="xiaochen li" userId="50b582a8adf77086" providerId="LiveId" clId="{2BE563BA-E425-43B7-9A8E-5FFC49AC0556}" dt="2025-12-14T02:03:42.268" v="316" actId="313"/>
          <ac:spMkLst>
            <pc:docMk/>
            <pc:sldMk cId="1717287283" sldId="272"/>
            <ac:spMk id="3" creationId="{50CA59C0-3C1F-7BE1-60C4-47F4C0F556A1}"/>
          </ac:spMkLst>
        </pc:spChg>
        <pc:picChg chg="add mod">
          <ac:chgData name="xiaochen li" userId="50b582a8adf77086" providerId="LiveId" clId="{2BE563BA-E425-43B7-9A8E-5FFC49AC0556}" dt="2025-12-14T02:06:08.387" v="330" actId="1076"/>
          <ac:picMkLst>
            <pc:docMk/>
            <pc:sldMk cId="1717287283" sldId="272"/>
            <ac:picMk id="2050" creationId="{FDF0A295-3A19-309A-4076-B873FD411A60}"/>
          </ac:picMkLst>
        </pc:picChg>
        <pc:picChg chg="add mod">
          <ac:chgData name="xiaochen li" userId="50b582a8adf77086" providerId="LiveId" clId="{2BE563BA-E425-43B7-9A8E-5FFC49AC0556}" dt="2025-12-14T02:06:00.961" v="328" actId="14100"/>
          <ac:picMkLst>
            <pc:docMk/>
            <pc:sldMk cId="1717287283" sldId="272"/>
            <ac:picMk id="2052" creationId="{36432ADB-0FCA-4599-F2DA-66A94ADEA1D1}"/>
          </ac:picMkLst>
        </pc:picChg>
      </pc:sldChg>
      <pc:sldChg chg="addSp delSp modSp add mod">
        <pc:chgData name="xiaochen li" userId="50b582a8adf77086" providerId="LiveId" clId="{2BE563BA-E425-43B7-9A8E-5FFC49AC0556}" dt="2025-12-14T02:11:30.890" v="360" actId="478"/>
        <pc:sldMkLst>
          <pc:docMk/>
          <pc:sldMk cId="2853179607" sldId="273"/>
        </pc:sldMkLst>
        <pc:spChg chg="mod">
          <ac:chgData name="xiaochen li" userId="50b582a8adf77086" providerId="LiveId" clId="{2BE563BA-E425-43B7-9A8E-5FFC49AC0556}" dt="2025-12-14T02:08:57.784" v="349" actId="20577"/>
          <ac:spMkLst>
            <pc:docMk/>
            <pc:sldMk cId="2853179607" sldId="273"/>
            <ac:spMk id="3" creationId="{7CDF6599-2AE8-CF28-1C74-4AD13AEA435D}"/>
          </ac:spMkLst>
        </pc:spChg>
      </pc:sldChg>
      <pc:sldChg chg="modSp add mod">
        <pc:chgData name="xiaochen li" userId="50b582a8adf77086" providerId="LiveId" clId="{2BE563BA-E425-43B7-9A8E-5FFC49AC0556}" dt="2025-12-14T02:13:01.897" v="465" actId="20577"/>
        <pc:sldMkLst>
          <pc:docMk/>
          <pc:sldMk cId="862530770" sldId="274"/>
        </pc:sldMkLst>
        <pc:spChg chg="mod">
          <ac:chgData name="xiaochen li" userId="50b582a8adf77086" providerId="LiveId" clId="{2BE563BA-E425-43B7-9A8E-5FFC49AC0556}" dt="2025-12-14T02:13:01.897" v="465" actId="20577"/>
          <ac:spMkLst>
            <pc:docMk/>
            <pc:sldMk cId="862530770" sldId="274"/>
            <ac:spMk id="2" creationId="{2C690524-3DEB-2F02-C517-B55FD2D8EBD4}"/>
          </ac:spMkLst>
        </pc:spChg>
        <pc:spChg chg="mod">
          <ac:chgData name="xiaochen li" userId="50b582a8adf77086" providerId="LiveId" clId="{2BE563BA-E425-43B7-9A8E-5FFC49AC0556}" dt="2025-12-14T02:12:46.656" v="454" actId="20577"/>
          <ac:spMkLst>
            <pc:docMk/>
            <pc:sldMk cId="862530770" sldId="274"/>
            <ac:spMk id="3" creationId="{85C99A47-B925-5204-D736-D8B9C930E4DA}"/>
          </ac:spMkLst>
        </pc:spChg>
        <pc:picChg chg="mod">
          <ac:chgData name="xiaochen li" userId="50b582a8adf77086" providerId="LiveId" clId="{2BE563BA-E425-43B7-9A8E-5FFC49AC0556}" dt="2025-12-14T02:12:54.335" v="457" actId="1076"/>
          <ac:picMkLst>
            <pc:docMk/>
            <pc:sldMk cId="862530770" sldId="274"/>
            <ac:picMk id="1028" creationId="{62B1FD34-CD1D-E734-372C-9FF247837671}"/>
          </ac:picMkLst>
        </pc:picChg>
      </pc:sldChg>
      <pc:sldChg chg="addSp modSp mod">
        <pc:chgData name="xiaochen li" userId="50b582a8adf77086" providerId="LiveId" clId="{2BE563BA-E425-43B7-9A8E-5FFC49AC0556}" dt="2025-12-24T22:38:34.956" v="524" actId="207"/>
        <pc:sldMkLst>
          <pc:docMk/>
          <pc:sldMk cId="1377251877" sldId="291"/>
        </pc:sldMkLst>
        <pc:spChg chg="mod">
          <ac:chgData name="xiaochen li" userId="50b582a8adf77086" providerId="LiveId" clId="{2BE563BA-E425-43B7-9A8E-5FFC49AC0556}" dt="2025-12-24T22:38:06.706" v="519" actId="21"/>
          <ac:spMkLst>
            <pc:docMk/>
            <pc:sldMk cId="1377251877" sldId="291"/>
            <ac:spMk id="3" creationId="{D2967205-2E20-D8C0-4877-A35FCF775AA7}"/>
          </ac:spMkLst>
        </pc:spChg>
        <pc:spChg chg="add mod">
          <ac:chgData name="xiaochen li" userId="50b582a8adf77086" providerId="LiveId" clId="{2BE563BA-E425-43B7-9A8E-5FFC49AC0556}" dt="2025-12-24T22:38:34.956" v="524" actId="207"/>
          <ac:spMkLst>
            <pc:docMk/>
            <pc:sldMk cId="1377251877" sldId="291"/>
            <ac:spMk id="6" creationId="{9C040C18-A5C2-D027-651B-7A1B93E7C65B}"/>
          </ac:spMkLst>
        </pc:spChg>
      </pc:sldChg>
      <pc:sldChg chg="delSp modSp add mod">
        <pc:chgData name="xiaochen li" userId="50b582a8adf77086" providerId="LiveId" clId="{2BE563BA-E425-43B7-9A8E-5FFC49AC0556}" dt="2025-12-24T22:52:53.855" v="544" actId="20577"/>
        <pc:sldMkLst>
          <pc:docMk/>
          <pc:sldMk cId="3440671667" sldId="292"/>
        </pc:sldMkLst>
        <pc:spChg chg="mod">
          <ac:chgData name="xiaochen li" userId="50b582a8adf77086" providerId="LiveId" clId="{2BE563BA-E425-43B7-9A8E-5FFC49AC0556}" dt="2025-12-24T22:52:53.855" v="544" actId="20577"/>
          <ac:spMkLst>
            <pc:docMk/>
            <pc:sldMk cId="3440671667" sldId="292"/>
            <ac:spMk id="3" creationId="{EB1CE931-4177-F8BE-FB96-C486717FF304}"/>
          </ac:spMkLst>
        </pc:spChg>
      </pc:sldChg>
      <pc:sldChg chg="addSp modSp add mod ord">
        <pc:chgData name="xiaochen li" userId="50b582a8adf77086" providerId="LiveId" clId="{2BE563BA-E425-43B7-9A8E-5FFC49AC0556}" dt="2025-12-25T01:41:24.912" v="559"/>
        <pc:sldMkLst>
          <pc:docMk/>
          <pc:sldMk cId="3524408736" sldId="293"/>
        </pc:sldMkLst>
        <pc:spChg chg="mod">
          <ac:chgData name="xiaochen li" userId="50b582a8adf77086" providerId="LiveId" clId="{2BE563BA-E425-43B7-9A8E-5FFC49AC0556}" dt="2025-12-25T01:40:40.088" v="550" actId="12"/>
          <ac:spMkLst>
            <pc:docMk/>
            <pc:sldMk cId="3524408736" sldId="293"/>
            <ac:spMk id="3" creationId="{18FFFC01-A433-F2A0-E3DF-E7C7198BB899}"/>
          </ac:spMkLst>
        </pc:spChg>
        <pc:spChg chg="add mod">
          <ac:chgData name="xiaochen li" userId="50b582a8adf77086" providerId="LiveId" clId="{2BE563BA-E425-43B7-9A8E-5FFC49AC0556}" dt="2025-12-25T01:41:08.944" v="554" actId="207"/>
          <ac:spMkLst>
            <pc:docMk/>
            <pc:sldMk cId="3524408736" sldId="293"/>
            <ac:spMk id="6" creationId="{A62FC6B6-9B16-D484-79DC-2217E0C79705}"/>
          </ac:spMkLst>
        </pc:spChg>
        <pc:spChg chg="mod">
          <ac:chgData name="xiaochen li" userId="50b582a8adf77086" providerId="LiveId" clId="{2BE563BA-E425-43B7-9A8E-5FFC49AC0556}" dt="2025-12-25T01:41:21.187" v="557" actId="1076"/>
          <ac:spMkLst>
            <pc:docMk/>
            <pc:sldMk cId="3524408736" sldId="293"/>
            <ac:spMk id="7" creationId="{8FACA63A-ECD7-00A1-2F3F-4A0D398EA4DC}"/>
          </ac:spMkLst>
        </pc:spChg>
      </pc:sldChg>
      <pc:sldChg chg="modSp add mod">
        <pc:chgData name="xiaochen li" userId="50b582a8adf77086" providerId="LiveId" clId="{2BE563BA-E425-43B7-9A8E-5FFC49AC0556}" dt="2025-12-25T01:45:52.326" v="563"/>
        <pc:sldMkLst>
          <pc:docMk/>
          <pc:sldMk cId="2053535454" sldId="294"/>
        </pc:sldMkLst>
        <pc:spChg chg="mod">
          <ac:chgData name="xiaochen li" userId="50b582a8adf77086" providerId="LiveId" clId="{2BE563BA-E425-43B7-9A8E-5FFC49AC0556}" dt="2025-12-25T01:45:52.326" v="563"/>
          <ac:spMkLst>
            <pc:docMk/>
            <pc:sldMk cId="2053535454" sldId="294"/>
            <ac:spMk id="3" creationId="{E446015A-72CE-D556-0A62-C466B9BF007D}"/>
          </ac:spMkLst>
        </pc:spChg>
      </pc:sldChg>
      <pc:sldChg chg="modSp add mod">
        <pc:chgData name="xiaochen li" userId="50b582a8adf77086" providerId="LiveId" clId="{2BE563BA-E425-43B7-9A8E-5FFC49AC0556}" dt="2025-12-25T01:54:20.184" v="627" actId="20577"/>
        <pc:sldMkLst>
          <pc:docMk/>
          <pc:sldMk cId="3295138748" sldId="295"/>
        </pc:sldMkLst>
        <pc:spChg chg="mod">
          <ac:chgData name="xiaochen li" userId="50b582a8adf77086" providerId="LiveId" clId="{2BE563BA-E425-43B7-9A8E-5FFC49AC0556}" dt="2025-12-25T01:54:20.184" v="627" actId="20577"/>
          <ac:spMkLst>
            <pc:docMk/>
            <pc:sldMk cId="3295138748" sldId="295"/>
            <ac:spMk id="3" creationId="{13482E43-40A0-A26A-7F81-7EA79226B60A}"/>
          </ac:spMkLst>
        </pc:spChg>
      </pc:sldChg>
      <pc:sldMasterChg chg="addSldLayout delSldLayout">
        <pc:chgData name="xiaochen li" userId="50b582a8adf77086" providerId="LiveId" clId="{2BE563BA-E425-43B7-9A8E-5FFC49AC0556}" dt="2025-12-14T01:18:20.554" v="199" actId="47"/>
        <pc:sldMasterMkLst>
          <pc:docMk/>
          <pc:sldMasterMk cId="3693843513" sldId="2147483660"/>
        </pc:sldMasterMkLst>
        <pc:sldLayoutChg chg="add del">
          <pc:chgData name="xiaochen li" userId="50b582a8adf77086" providerId="LiveId" clId="{2BE563BA-E425-43B7-9A8E-5FFC49AC0556}" dt="2025-12-14T01:18:20.554" v="199" actId="47"/>
          <pc:sldLayoutMkLst>
            <pc:docMk/>
            <pc:sldMasterMk cId="3693843513" sldId="2147483660"/>
            <pc:sldLayoutMk cId="1467945055" sldId="2147483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0DF1B-4397-7E4A-8FAC-D5CC3C4F7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35898A-EB24-374E-98F8-F495FA2578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9E889-E390-824A-A80B-BB5C8B22BFE6}" type="datetimeFigureOut">
              <a:rPr lang="en-US" smtClean="0"/>
              <a:t>1/27/2026</a:t>
            </a:fld>
            <a:endParaRPr lang="en-US"/>
          </a:p>
        </p:txBody>
      </p:sp>
      <p:sp>
        <p:nvSpPr>
          <p:cNvPr id="4" name="Footer Placeholder 3">
            <a:extLst>
              <a:ext uri="{FF2B5EF4-FFF2-40B4-BE49-F238E27FC236}">
                <a16:creationId xmlns:a16="http://schemas.microsoft.com/office/drawing/2014/main" id="{E6226798-0F80-D948-8FD3-7E164882A8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512E3E-C805-804D-8E3A-3C4742C60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B07F27-5F19-FD4F-AB32-22C9AC35E6FA}" type="slidenum">
              <a:rPr lang="en-US" smtClean="0"/>
              <a:t>‹#›</a:t>
            </a:fld>
            <a:endParaRPr lang="en-US"/>
          </a:p>
        </p:txBody>
      </p:sp>
    </p:spTree>
    <p:extLst>
      <p:ext uri="{BB962C8B-B14F-4D97-AF65-F5344CB8AC3E}">
        <p14:creationId xmlns:p14="http://schemas.microsoft.com/office/powerpoint/2010/main" val="295415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66C-BB42-3F4F-9ADA-A0649F6CC1B1}"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D05B5-1B73-1E45-A4C3-9BE456547979}" type="slidenum">
              <a:rPr lang="en-US" smtClean="0"/>
              <a:t>‹#›</a:t>
            </a:fld>
            <a:endParaRPr lang="en-US"/>
          </a:p>
        </p:txBody>
      </p:sp>
    </p:spTree>
    <p:extLst>
      <p:ext uri="{BB962C8B-B14F-4D97-AF65-F5344CB8AC3E}">
        <p14:creationId xmlns:p14="http://schemas.microsoft.com/office/powerpoint/2010/main" val="207413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D05B5-1B73-1E45-A4C3-9BE456547979}" type="slidenum">
              <a:rPr lang="en-US" smtClean="0"/>
              <a:t>1</a:t>
            </a:fld>
            <a:endParaRPr lang="en-US"/>
          </a:p>
        </p:txBody>
      </p:sp>
    </p:spTree>
    <p:extLst>
      <p:ext uri="{BB962C8B-B14F-4D97-AF65-F5344CB8AC3E}">
        <p14:creationId xmlns:p14="http://schemas.microsoft.com/office/powerpoint/2010/main" val="42142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CD05B5-1B73-1E45-A4C3-9BE456547979}" type="slidenum">
              <a:rPr lang="en-US" smtClean="0"/>
              <a:t>7</a:t>
            </a:fld>
            <a:endParaRPr lang="en-US"/>
          </a:p>
        </p:txBody>
      </p:sp>
    </p:spTree>
    <p:extLst>
      <p:ext uri="{BB962C8B-B14F-4D97-AF65-F5344CB8AC3E}">
        <p14:creationId xmlns:p14="http://schemas.microsoft.com/office/powerpoint/2010/main" val="208962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D05B5-1B73-1E45-A4C3-9BE456547979}" type="slidenum">
              <a:rPr lang="en-US" smtClean="0"/>
              <a:t>8</a:t>
            </a:fld>
            <a:endParaRPr lang="en-US"/>
          </a:p>
        </p:txBody>
      </p:sp>
    </p:spTree>
    <p:extLst>
      <p:ext uri="{BB962C8B-B14F-4D97-AF65-F5344CB8AC3E}">
        <p14:creationId xmlns:p14="http://schemas.microsoft.com/office/powerpoint/2010/main" val="79240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D05B5-1B73-1E45-A4C3-9BE456547979}" type="slidenum">
              <a:rPr lang="en-US" smtClean="0"/>
              <a:t>17</a:t>
            </a:fld>
            <a:endParaRPr lang="en-US"/>
          </a:p>
        </p:txBody>
      </p:sp>
    </p:spTree>
    <p:extLst>
      <p:ext uri="{BB962C8B-B14F-4D97-AF65-F5344CB8AC3E}">
        <p14:creationId xmlns:p14="http://schemas.microsoft.com/office/powerpoint/2010/main" val="196900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11B04332-F0DA-EB48-AF2D-08BC956414F0}" type="datetime1">
              <a:rPr lang="en-US" smtClean="0"/>
              <a:t>1/27/2026</a:t>
            </a:fld>
            <a:endParaRPr lang="en-US"/>
          </a:p>
        </p:txBody>
      </p:sp>
      <p:sp>
        <p:nvSpPr>
          <p:cNvPr id="5" name="Footer Placeholder 4"/>
          <p:cNvSpPr>
            <a:spLocks noGrp="1"/>
          </p:cNvSpPr>
          <p:nvPr>
            <p:ph type="ftr" sz="quarter" idx="11"/>
          </p:nvPr>
        </p:nvSpPr>
        <p:spPr>
          <a:xfrm>
            <a:off x="4616564" y="98921"/>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E0C5459A-0388-284B-9FD1-6CAF277FC6F8}" type="datetime1">
              <a:rPr lang="en-US" smtClean="0"/>
              <a:t>1/27/2026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984AD5E2-D0C6-964D-BB04-8D26FCC8F0D6}" type="datetime1">
              <a:rPr lang="en-US" smtClean="0"/>
              <a:t>1/27/2026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2F2A8CFD-5C3B-1841-A6EA-9224B5AA6ECB}" type="datetime1">
              <a:rPr lang="en-US" smtClean="0"/>
              <a:t>1/27/2026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2" name="Title 1"/>
          <p:cNvSpPr>
            <a:spLocks noGrp="1"/>
          </p:cNvSpPr>
          <p:nvPr>
            <p:ph type="title" hasCustomPrompt="1"/>
          </p:nvPr>
        </p:nvSpPr>
        <p:spPr/>
        <p:txBody>
          <a:bodyPr wrap="square" rIns="91440" anchor="b">
            <a:normAutofit/>
          </a:bodyPr>
          <a:lstStyle>
            <a:lvl1pPr>
              <a:defRPr sz="4267"/>
            </a:lvl1pPr>
          </a:lstStyle>
          <a:p>
            <a:r>
              <a:rPr lang="en-US"/>
              <a:t>Click To Edit Master Title Style</a:t>
            </a:r>
          </a:p>
        </p:txBody>
      </p:sp>
      <p:sp>
        <p:nvSpPr>
          <p:cNvPr id="5" name="Text Placeholder 4">
            <a:extLst>
              <a:ext uri="{FF2B5EF4-FFF2-40B4-BE49-F238E27FC236}">
                <a16:creationId xmlns:a16="http://schemas.microsoft.com/office/drawing/2014/main" id="{4871378E-900D-AC01-4A40-A77D299826EA}"/>
              </a:ext>
            </a:extLst>
          </p:cNvPr>
          <p:cNvSpPr>
            <a:spLocks noGrp="1"/>
          </p:cNvSpPr>
          <p:nvPr>
            <p:ph type="body" sz="quarter" idx="13"/>
          </p:nvPr>
        </p:nvSpPr>
        <p:spPr>
          <a:xfrm>
            <a:off x="474133" y="1803401"/>
            <a:ext cx="9729216" cy="4368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354420" y="-661574"/>
            <a:ext cx="1897269"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Lato Regular"/>
                <a:ea typeface="+mn-ea"/>
                <a:cs typeface="+mn-cs"/>
              </a:rPr>
              <a:t>Title &amp; Content</a:t>
            </a:r>
          </a:p>
        </p:txBody>
      </p:sp>
    </p:spTree>
    <p:extLst>
      <p:ext uri="{BB962C8B-B14F-4D97-AF65-F5344CB8AC3E}">
        <p14:creationId xmlns:p14="http://schemas.microsoft.com/office/powerpoint/2010/main" val="146794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03B91A-2FF4-B14B-944E-A0D9A0D95E1E}" type="datetime1">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54823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331E9-755C-BE40-B56F-94FF68869427}" type="datetime1">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7948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A901B-648B-BC42-B046-8D8A6402C64F}" type="datetime1">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999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F94C0-89FB-E944-BE75-3D17D0F0B4C2}" type="datetime1">
              <a:rPr lang="en-US" smtClean="0"/>
              <a:t>1/27/2026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39115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5ED3A9-D558-EB48-896D-D628CEC8BE7E}" type="datetime1">
              <a:rPr lang="en-US" smtClean="0"/>
              <a:t>1/27/2026</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9" name="Slide Number Placeholder 8"/>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41279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B5AA9F-598E-994E-85AA-780B296D3A9A}" type="datetime1">
              <a:rPr lang="en-US" smtClean="0"/>
              <a:t>1/27/2026</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2471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3087" y="6345718"/>
            <a:ext cx="1293013" cy="365125"/>
          </a:xfrm>
          <a:prstGeom prst="rect">
            <a:avLst/>
          </a:prstGeom>
        </p:spPr>
        <p:txBody>
          <a:bodyPr/>
          <a:lstStyle/>
          <a:p>
            <a:fld id="{D6FA043D-7162-4746-95E8-515775FE40FE}" type="datetime1">
              <a:rPr lang="en-US" smtClean="0"/>
              <a:t>1/27/2026</a:t>
            </a:fld>
            <a:endParaRPr lang="en-US"/>
          </a:p>
        </p:txBody>
      </p:sp>
      <p:sp>
        <p:nvSpPr>
          <p:cNvPr id="4" name="Footer Placeholder 3"/>
          <p:cNvSpPr>
            <a:spLocks noGrp="1"/>
          </p:cNvSpPr>
          <p:nvPr>
            <p:ph type="ftr" sz="quarter" idx="11"/>
          </p:nvPr>
        </p:nvSpPr>
        <p:spPr>
          <a:xfrm>
            <a:off x="4339028" y="31545"/>
            <a:ext cx="2793088"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120735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B9FC9-371B-484E-BDE1-D6F478C0445F}" type="datetime1">
              <a:rPr lang="en-US" smtClean="0"/>
              <a:t>1/27/2026</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4" name="Slide Number Placeholder 3"/>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9306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23A62-A998-714F-A7F0-D71492A86601}" type="datetime1">
              <a:rPr lang="en-US" smtClean="0"/>
              <a:t>1/27/2026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78507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88B97-F76C-3048-88C7-8A8F99B33E3F}" type="datetime1">
              <a:rPr lang="en-US" smtClean="0"/>
              <a:t>1/27/2026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60641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A3B8C-D244-A249-97E7-FD910BDDD14A}" type="datetime1">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0728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AEC26-759A-E141-8E35-B4C79F4FAF56}" type="datetime1">
              <a:rPr lang="en-US" smtClean="0"/>
              <a:t>1/27/2026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34697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latin typeface="Times New Roman" charset="0"/>
                <a:ea typeface="Times New Roman" charset="0"/>
                <a:cs typeface="Times New Roman" charset="0"/>
              </a:defRPr>
            </a:lvl1pPr>
          </a:lstStyle>
          <a:p>
            <a:r>
              <a:rPr lang="en-US"/>
              <a:t>Click to edit Master title style</a:t>
            </a:r>
          </a:p>
        </p:txBody>
      </p:sp>
      <p:sp>
        <p:nvSpPr>
          <p:cNvPr id="3" name="Content Placeholder 2"/>
          <p:cNvSpPr>
            <a:spLocks noGrp="1"/>
          </p:cNvSpPr>
          <p:nvPr>
            <p:ph idx="1"/>
          </p:nvPr>
        </p:nvSpPr>
        <p:spPr>
          <a:xfrm>
            <a:off x="609600" y="1600201"/>
            <a:ext cx="10972800" cy="4226859"/>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38685683-4F76-E947-9B44-EEF7488088BC}" type="datetime1">
              <a:rPr lang="en-US" smtClean="0"/>
              <a:t>1/27/2026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E9508E52-3AFC-9344-9D5E-7D0909A49C5A}" type="datetime1">
              <a:rPr lang="en-US" smtClean="0"/>
              <a:t>1/27/2026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8ED1B9BB-4EEA-2F41-B5C6-D78083D9196F}" type="datetime1">
              <a:rPr lang="en-US" smtClean="0"/>
              <a:t>1/27/2026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93087" y="6345718"/>
            <a:ext cx="1293013" cy="365125"/>
          </a:xfrm>
          <a:prstGeom prst="rect">
            <a:avLst/>
          </a:prstGeom>
        </p:spPr>
        <p:txBody>
          <a:bodyPr/>
          <a:lstStyle/>
          <a:p>
            <a:fld id="{29C21CDA-86B3-8A44-BF98-8C272C1799DD}" type="datetime1">
              <a:rPr lang="en-US" smtClean="0"/>
              <a:t>1/27/2026</a:t>
            </a:fld>
            <a:endParaRPr lang="en-US"/>
          </a:p>
        </p:txBody>
      </p:sp>
      <p:sp>
        <p:nvSpPr>
          <p:cNvPr id="8" name="Footer Placeholder 7"/>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9" name="Slide Number Placeholder 8"/>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3087" y="6345718"/>
            <a:ext cx="1293013" cy="365125"/>
          </a:xfrm>
          <a:prstGeom prst="rect">
            <a:avLst/>
          </a:prstGeom>
        </p:spPr>
        <p:txBody>
          <a:bodyPr/>
          <a:lstStyle/>
          <a:p>
            <a:fld id="{8492DFA9-1CFA-754E-AE73-FEC650F98702}" type="datetime1">
              <a:rPr lang="en-US" smtClean="0"/>
              <a:t>1/27/2026</a:t>
            </a:fld>
            <a:endParaRPr lang="en-US"/>
          </a:p>
        </p:txBody>
      </p:sp>
      <p:sp>
        <p:nvSpPr>
          <p:cNvPr id="4" name="Footer Placeholder 3"/>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3087" y="6345718"/>
            <a:ext cx="1293013" cy="365125"/>
          </a:xfrm>
          <a:prstGeom prst="rect">
            <a:avLst/>
          </a:prstGeom>
        </p:spPr>
        <p:txBody>
          <a:bodyPr/>
          <a:lstStyle/>
          <a:p>
            <a:fld id="{D84FDD3C-FBB1-1646-93D7-9B37C1C981A9}" type="datetime1">
              <a:rPr lang="en-US" smtClean="0"/>
              <a:t>1/27/2026</a:t>
            </a:fld>
            <a:endParaRPr lang="en-US"/>
          </a:p>
        </p:txBody>
      </p:sp>
      <p:sp>
        <p:nvSpPr>
          <p:cNvPr id="3" name="Footer Placeholder 2"/>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4" name="Slide Number Placeholder 3"/>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BEB0253B-D5E9-E244-809F-A5F2C6248069}" type="datetime1">
              <a:rPr lang="en-US" smtClean="0"/>
              <a:t>1/27/2026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63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478337" y="6169419"/>
            <a:ext cx="1069545" cy="365125"/>
          </a:xfrm>
          <a:prstGeom prst="rect">
            <a:avLst/>
          </a:prstGeom>
        </p:spPr>
        <p:txBody>
          <a:bodyPr vert="horz" lIns="91440" tIns="45720" rIns="91440" bIns="45720" rtlCol="0" anchor="ctr"/>
          <a:lstStyle>
            <a:lvl1pPr algn="r">
              <a:defRPr sz="1200">
                <a:solidFill>
                  <a:srgbClr val="172150"/>
                </a:solidFill>
              </a:defRPr>
            </a:lvl1pPr>
          </a:lstStyle>
          <a:p>
            <a:fld id="{935B7ADC-9A1D-2046-9A6A-73F1E756AA5F}" type="slidenum">
              <a:rPr lang="en-US" smtClean="0"/>
              <a:pPr/>
              <a:t>‹#›</a:t>
            </a:fld>
            <a:endParaRPr lang="en-US"/>
          </a:p>
        </p:txBody>
      </p:sp>
      <p:sp>
        <p:nvSpPr>
          <p:cNvPr id="4" name="Footer Placeholder 3"/>
          <p:cNvSpPr>
            <a:spLocks noGrp="1"/>
          </p:cNvSpPr>
          <p:nvPr>
            <p:ph type="ftr" sz="quarter" idx="3"/>
          </p:nvPr>
        </p:nvSpPr>
        <p:spPr>
          <a:xfrm>
            <a:off x="2883568" y="48821"/>
            <a:ext cx="4919312" cy="365125"/>
          </a:xfrm>
          <a:prstGeom prst="rect">
            <a:avLst/>
          </a:prstGeom>
        </p:spPr>
        <p:txBody>
          <a:bodyPr vert="horz" lIns="91440" tIns="45720" rIns="91440" bIns="45720" rtlCol="0" anchor="ctr"/>
          <a:lstStyle>
            <a:lvl1pPr algn="ctr">
              <a:defRPr sz="3600" b="1">
                <a:solidFill>
                  <a:schemeClr val="tx1">
                    <a:tint val="75000"/>
                  </a:schemeClr>
                </a:solidFill>
              </a:defRPr>
            </a:lvl1pPr>
          </a:lstStyle>
          <a:p>
            <a:r>
              <a:rPr lang="en-US"/>
              <a:t>DRAFT</a:t>
            </a:r>
          </a:p>
        </p:txBody>
      </p:sp>
      <p:pic>
        <p:nvPicPr>
          <p:cNvPr id="8" name="Picture 7">
            <a:extLst>
              <a:ext uri="{FF2B5EF4-FFF2-40B4-BE49-F238E27FC236}">
                <a16:creationId xmlns:a16="http://schemas.microsoft.com/office/drawing/2014/main" id="{912DCE0E-E7AC-AF40-A2DA-C80B3C4CDDE3}"/>
              </a:ext>
            </a:extLst>
          </p:cNvPr>
          <p:cNvPicPr>
            <a:picLocks noChangeAspect="1"/>
          </p:cNvPicPr>
          <p:nvPr userDrawn="1"/>
        </p:nvPicPr>
        <p:blipFill>
          <a:blip r:embed="rId15"/>
          <a:stretch>
            <a:fillRect/>
          </a:stretch>
        </p:blipFill>
        <p:spPr>
          <a:xfrm>
            <a:off x="609600" y="5828931"/>
            <a:ext cx="2850957" cy="70561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5" r:id="rId13"/>
  </p:sldLayoutIdLst>
  <p:hf hdr="0" dt="0"/>
  <p:txStyles>
    <p:titleStyle>
      <a:lvl1pPr algn="ctr" defTabSz="457200" rtl="0" eaLnBrk="1" latinLnBrk="0" hangingPunct="1">
        <a:spcBef>
          <a:spcPct val="0"/>
        </a:spcBef>
        <a:buNone/>
        <a:defRPr sz="4400" kern="1200">
          <a:solidFill>
            <a:srgbClr val="17215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01AA1-D361-E049-8B8F-56DF919F2B7B}" type="datetime1">
              <a:rPr lang="en-US" smtClean="0"/>
              <a:t>1/27/2026</a:t>
            </a:fld>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14E03-086E-7B43-B64C-B670B87447BB}" type="slidenum">
              <a:rPr lang="en-US" smtClean="0"/>
              <a:t>‹#›</a:t>
            </a:fld>
            <a:endParaRPr lang="en-US"/>
          </a:p>
        </p:txBody>
      </p:sp>
    </p:spTree>
    <p:extLst>
      <p:ext uri="{BB962C8B-B14F-4D97-AF65-F5344CB8AC3E}">
        <p14:creationId xmlns:p14="http://schemas.microsoft.com/office/powerpoint/2010/main" val="6291194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8ECB946-658D-BDAE-2DB3-A719F61806E5}"/>
              </a:ext>
            </a:extLst>
          </p:cNvPr>
          <p:cNvSpPr>
            <a:spLocks noGrp="1"/>
          </p:cNvSpPr>
          <p:nvPr>
            <p:ph type="subTitle" idx="1"/>
          </p:nvPr>
        </p:nvSpPr>
        <p:spPr>
          <a:xfrm>
            <a:off x="1828800" y="3375837"/>
            <a:ext cx="8534400" cy="1752600"/>
          </a:xfrm>
        </p:spPr>
        <p:txBody>
          <a:bodyPr/>
          <a:lstStyle/>
          <a:p>
            <a:r>
              <a:rPr lang="en-US" b="1" dirty="0">
                <a:solidFill>
                  <a:srgbClr val="FF0000"/>
                </a:solidFill>
              </a:rPr>
              <a:t>CSC 405/605</a:t>
            </a:r>
          </a:p>
        </p:txBody>
      </p:sp>
      <p:sp>
        <p:nvSpPr>
          <p:cNvPr id="6" name="Title 1">
            <a:extLst>
              <a:ext uri="{FF2B5EF4-FFF2-40B4-BE49-F238E27FC236}">
                <a16:creationId xmlns:a16="http://schemas.microsoft.com/office/drawing/2014/main" id="{6C4BF817-E8B7-12F6-7AE1-7F8E8BA71450}"/>
              </a:ext>
            </a:extLst>
          </p:cNvPr>
          <p:cNvSpPr>
            <a:spLocks noGrp="1"/>
          </p:cNvSpPr>
          <p:nvPr>
            <p:ph type="ctrTitle"/>
          </p:nvPr>
        </p:nvSpPr>
        <p:spPr>
          <a:xfrm>
            <a:off x="1149350" y="792163"/>
            <a:ext cx="9893300" cy="2387600"/>
          </a:xfrm>
        </p:spPr>
        <p:txBody>
          <a:bodyPr>
            <a:normAutofit/>
          </a:bodyPr>
          <a:lstStyle/>
          <a:p>
            <a:r>
              <a:rPr lang="en-US" sz="6000" b="1">
                <a:latin typeface="Times New Roman" panose="02020603050405020304" pitchFamily="18" charset="0"/>
                <a:cs typeface="Times New Roman" panose="02020603050405020304" pitchFamily="18" charset="0"/>
              </a:rPr>
              <a:t>Re/Introduction to Python</a:t>
            </a:r>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AA7BCC-A9E3-0677-5E1C-CB2E5C4E1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3A32C-E8CE-9AC1-B2B7-4B0F6CD41897}"/>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Keywords</a:t>
            </a:r>
          </a:p>
        </p:txBody>
      </p:sp>
      <p:sp>
        <p:nvSpPr>
          <p:cNvPr id="3" name="Text Placeholder 2">
            <a:extLst>
              <a:ext uri="{FF2B5EF4-FFF2-40B4-BE49-F238E27FC236}">
                <a16:creationId xmlns:a16="http://schemas.microsoft.com/office/drawing/2014/main" id="{6FADA140-BC44-AA01-B7E9-99D0F68E49F8}"/>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Keywords are the reserved words in Python. </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We cannot use a keyword as variable name, function name or any other identifier. </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They are used to define the syntax and structure of the Python language.</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Keywords are case sensitive.</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There are 33 keywords in Python 3.3.</a:t>
            </a:r>
          </a:p>
        </p:txBody>
      </p:sp>
      <p:sp>
        <p:nvSpPr>
          <p:cNvPr id="4" name="Slide Number Placeholder 3">
            <a:extLst>
              <a:ext uri="{FF2B5EF4-FFF2-40B4-BE49-F238E27FC236}">
                <a16:creationId xmlns:a16="http://schemas.microsoft.com/office/drawing/2014/main" id="{5FD22735-E7E1-76D3-75BF-C11C0229D6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192670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6FF8B-F6D0-7ECE-A717-1DB875835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090E1-EA16-D4F7-CF16-B16985D49CC5}"/>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Keywords</a:t>
            </a:r>
          </a:p>
        </p:txBody>
      </p:sp>
      <p:sp>
        <p:nvSpPr>
          <p:cNvPr id="4" name="Slide Number Placeholder 3">
            <a:extLst>
              <a:ext uri="{FF2B5EF4-FFF2-40B4-BE49-F238E27FC236}">
                <a16:creationId xmlns:a16="http://schemas.microsoft.com/office/drawing/2014/main" id="{313E8665-D364-E4E5-8B52-2BA322FA9F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8" name="Picture 7">
            <a:extLst>
              <a:ext uri="{FF2B5EF4-FFF2-40B4-BE49-F238E27FC236}">
                <a16:creationId xmlns:a16="http://schemas.microsoft.com/office/drawing/2014/main" id="{EADD7D56-4DA3-7B79-0C39-47DAADD8B058}"/>
              </a:ext>
            </a:extLst>
          </p:cNvPr>
          <p:cNvPicPr>
            <a:picLocks noChangeAspect="1"/>
          </p:cNvPicPr>
          <p:nvPr/>
        </p:nvPicPr>
        <p:blipFill>
          <a:blip r:embed="rId2"/>
          <a:stretch>
            <a:fillRect/>
          </a:stretch>
        </p:blipFill>
        <p:spPr>
          <a:xfrm>
            <a:off x="2619809" y="1415107"/>
            <a:ext cx="6952381" cy="3390476"/>
          </a:xfrm>
          <a:prstGeom prst="rect">
            <a:avLst/>
          </a:prstGeom>
        </p:spPr>
      </p:pic>
      <p:sp>
        <p:nvSpPr>
          <p:cNvPr id="10" name="TextBox 9">
            <a:extLst>
              <a:ext uri="{FF2B5EF4-FFF2-40B4-BE49-F238E27FC236}">
                <a16:creationId xmlns:a16="http://schemas.microsoft.com/office/drawing/2014/main" id="{9B2C45A8-FD11-1D34-D568-CE6CC7814B80}"/>
              </a:ext>
            </a:extLst>
          </p:cNvPr>
          <p:cNvSpPr txBox="1"/>
          <p:nvPr/>
        </p:nvSpPr>
        <p:spPr>
          <a:xfrm>
            <a:off x="2652819" y="4893024"/>
            <a:ext cx="6886359" cy="369332"/>
          </a:xfrm>
          <a:prstGeom prst="rect">
            <a:avLst/>
          </a:prstGeom>
          <a:noFill/>
        </p:spPr>
        <p:txBody>
          <a:bodyPr wrap="square">
            <a:spAutoFit/>
          </a:bodyPr>
          <a:lstStyle/>
          <a:p>
            <a:r>
              <a:rPr lang="en-US"/>
              <a:t>All the keywords except </a:t>
            </a:r>
            <a:r>
              <a:rPr lang="en-US" b="1"/>
              <a:t>True</a:t>
            </a:r>
            <a:r>
              <a:rPr lang="en-US"/>
              <a:t>, </a:t>
            </a:r>
            <a:r>
              <a:rPr lang="en-US" b="1"/>
              <a:t>False</a:t>
            </a:r>
            <a:r>
              <a:rPr lang="en-US"/>
              <a:t> and </a:t>
            </a:r>
            <a:r>
              <a:rPr lang="en-US" b="1"/>
              <a:t>None</a:t>
            </a:r>
            <a:r>
              <a:rPr lang="en-US"/>
              <a:t> are in lowercase</a:t>
            </a:r>
          </a:p>
        </p:txBody>
      </p:sp>
    </p:spTree>
    <p:extLst>
      <p:ext uri="{BB962C8B-B14F-4D97-AF65-F5344CB8AC3E}">
        <p14:creationId xmlns:p14="http://schemas.microsoft.com/office/powerpoint/2010/main" val="20055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5DEBEC-DA17-5382-F762-74EB0021C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307EB-C06B-5B83-CFFD-205B56B72B67}"/>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Variables</a:t>
            </a:r>
          </a:p>
        </p:txBody>
      </p:sp>
      <p:sp>
        <p:nvSpPr>
          <p:cNvPr id="4" name="Slide Number Placeholder 3">
            <a:extLst>
              <a:ext uri="{FF2B5EF4-FFF2-40B4-BE49-F238E27FC236}">
                <a16:creationId xmlns:a16="http://schemas.microsoft.com/office/drawing/2014/main" id="{B47C5633-78D3-5594-189E-AF23CA3EFC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35758685-D6D4-E331-0F3A-D8F60BF9FBD6}"/>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 variable is a location in memory used to store some data (value).</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They are given unique names to differentiate between different memory locations. The rules for writing a variable name is same as the rules for writing identifiers in Python.</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We don't need to declare a variable before using it.</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In Python, we simply assign a value to a variable and it will exist.</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We don't even have to declare the type of the variable. This is handled internally according to the type of value we assign to the variable.</a:t>
            </a:r>
          </a:p>
        </p:txBody>
      </p:sp>
    </p:spTree>
    <p:extLst>
      <p:ext uri="{BB962C8B-B14F-4D97-AF65-F5344CB8AC3E}">
        <p14:creationId xmlns:p14="http://schemas.microsoft.com/office/powerpoint/2010/main" val="121504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2CC4AE-6700-A8A8-5A4B-BD552ACB5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BBC01-6BAB-97EE-F4E3-6C3B091B14A4}"/>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Variables</a:t>
            </a:r>
          </a:p>
        </p:txBody>
      </p:sp>
      <p:sp>
        <p:nvSpPr>
          <p:cNvPr id="4" name="Slide Number Placeholder 3">
            <a:extLst>
              <a:ext uri="{FF2B5EF4-FFF2-40B4-BE49-F238E27FC236}">
                <a16:creationId xmlns:a16="http://schemas.microsoft.com/office/drawing/2014/main" id="{2ECB3E20-5A7A-1C29-96C7-2A4181917D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FEE6850E-D554-89CB-2626-61986DFED253}"/>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We use the assignment operator (=) to assign values to a variable.</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Any type of value can be assigned to any valid variable.</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In Python, multiple assignments can be made in a single statement.</a:t>
            </a:r>
          </a:p>
        </p:txBody>
      </p:sp>
    </p:spTree>
    <p:extLst>
      <p:ext uri="{BB962C8B-B14F-4D97-AF65-F5344CB8AC3E}">
        <p14:creationId xmlns:p14="http://schemas.microsoft.com/office/powerpoint/2010/main" val="407307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3BB6F1-2C74-D628-836E-C316AE4E5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45D37-4FE8-1FB5-F041-D2F80E6DDA44}"/>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Data Types in Python</a:t>
            </a:r>
          </a:p>
        </p:txBody>
      </p:sp>
      <p:sp>
        <p:nvSpPr>
          <p:cNvPr id="4" name="Slide Number Placeholder 3">
            <a:extLst>
              <a:ext uri="{FF2B5EF4-FFF2-40B4-BE49-F238E27FC236}">
                <a16:creationId xmlns:a16="http://schemas.microsoft.com/office/drawing/2014/main" id="{C2DEE8B0-8217-C41E-52E2-252C49322A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0B08E951-B9F6-22B2-7BDA-E6FA80ACE8C3}"/>
              </a:ext>
            </a:extLst>
          </p:cNvPr>
          <p:cNvSpPr>
            <a:spLocks noGrp="1"/>
          </p:cNvSpPr>
          <p:nvPr>
            <p:ph type="body" sz="quarter" idx="13"/>
          </p:nvPr>
        </p:nvSpPr>
        <p:spPr>
          <a:xfrm>
            <a:off x="474131" y="1317829"/>
            <a:ext cx="11568052" cy="4711700"/>
          </a:xfrm>
        </p:spPr>
        <p:txBody>
          <a:bodyPr vert="horz" lIns="0" tIns="45720" rIns="91440" bIns="45720" rtlCol="0" anchor="t">
            <a:normAutofit/>
          </a:bodyPr>
          <a:lstStyle/>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Every value in Python has a data type.</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Since everything is an object in Python</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Data types are actually classes and variables are instance (object) of these classes.</a:t>
            </a:r>
          </a:p>
          <a:p>
            <a:pPr>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type() function can be used to know which class a variable or a value belongs to.</a:t>
            </a:r>
          </a:p>
        </p:txBody>
      </p:sp>
      <p:pic>
        <p:nvPicPr>
          <p:cNvPr id="1028" name="Picture 4" descr="Intro to Programming: What Are Different Data Types in Programming? |  Edlitera">
            <a:extLst>
              <a:ext uri="{FF2B5EF4-FFF2-40B4-BE49-F238E27FC236}">
                <a16:creationId xmlns:a16="http://schemas.microsoft.com/office/drawing/2014/main" id="{785C7276-6F57-4307-9121-8AF2E4F6E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915" y="3099881"/>
            <a:ext cx="6198426" cy="299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3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D285E-C203-5E16-2A88-1EB0D4183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49C7A-36C8-185B-1438-63DF85FBCB4C}"/>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Arithmetic Operators in Python</a:t>
            </a:r>
          </a:p>
        </p:txBody>
      </p:sp>
      <p:sp>
        <p:nvSpPr>
          <p:cNvPr id="4" name="Slide Number Placeholder 3">
            <a:extLst>
              <a:ext uri="{FF2B5EF4-FFF2-40B4-BE49-F238E27FC236}">
                <a16:creationId xmlns:a16="http://schemas.microsoft.com/office/drawing/2014/main" id="{3EA2213A-4058-9FA8-384F-BD20F47C43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4FCDFB3D-A26E-12B3-139A-53C8B1629F81}"/>
              </a:ext>
            </a:extLst>
          </p:cNvPr>
          <p:cNvPicPr>
            <a:picLocks noChangeAspect="1"/>
          </p:cNvPicPr>
          <p:nvPr/>
        </p:nvPicPr>
        <p:blipFill>
          <a:blip r:embed="rId2"/>
          <a:stretch>
            <a:fillRect/>
          </a:stretch>
        </p:blipFill>
        <p:spPr>
          <a:xfrm>
            <a:off x="2384794" y="1143000"/>
            <a:ext cx="6866667" cy="4780952"/>
          </a:xfrm>
          <a:prstGeom prst="rect">
            <a:avLst/>
          </a:prstGeom>
        </p:spPr>
      </p:pic>
    </p:spTree>
    <p:extLst>
      <p:ext uri="{BB962C8B-B14F-4D97-AF65-F5344CB8AC3E}">
        <p14:creationId xmlns:p14="http://schemas.microsoft.com/office/powerpoint/2010/main" val="206065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4C672F-00AB-265E-8164-F6407379C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44EFA-5BF9-0AC4-120D-7CC617ED1708}"/>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C</a:t>
            </a:r>
            <a:r>
              <a:rPr lang="en-US" altLang="zh-CN">
                <a:latin typeface="Times New Roman" panose="02020603050405020304" pitchFamily="18" charset="0"/>
                <a:cs typeface="Times New Roman" panose="02020603050405020304" pitchFamily="18" charset="0"/>
              </a:rPr>
              <a:t>omparison</a:t>
            </a:r>
            <a:r>
              <a:rPr lang="en-US">
                <a:latin typeface="Times New Roman" panose="02020603050405020304" pitchFamily="18" charset="0"/>
                <a:cs typeface="Times New Roman" panose="02020603050405020304" pitchFamily="18" charset="0"/>
              </a:rPr>
              <a:t> Operators in Python</a:t>
            </a:r>
          </a:p>
        </p:txBody>
      </p:sp>
      <p:sp>
        <p:nvSpPr>
          <p:cNvPr id="4" name="Slide Number Placeholder 3">
            <a:extLst>
              <a:ext uri="{FF2B5EF4-FFF2-40B4-BE49-F238E27FC236}">
                <a16:creationId xmlns:a16="http://schemas.microsoft.com/office/drawing/2014/main" id="{8E2F7234-77BC-16F0-235B-7B37C08F7C1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3074" name="Picture 2" descr="Python Tutorials: Relational/ Comparison Operators In Python -  DevOpsSchool.com">
            <a:extLst>
              <a:ext uri="{FF2B5EF4-FFF2-40B4-BE49-F238E27FC236}">
                <a16:creationId xmlns:a16="http://schemas.microsoft.com/office/drawing/2014/main" id="{7CA6DDFC-332E-5FCE-7543-4CE7287F9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740" y="1821504"/>
            <a:ext cx="69627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5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9567A3-88A8-103F-078F-4BE591EF8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35AB6-679D-048D-9357-298DC3A36601}"/>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Assignment Operators in Python</a:t>
            </a:r>
          </a:p>
        </p:txBody>
      </p:sp>
      <p:sp>
        <p:nvSpPr>
          <p:cNvPr id="4" name="Slide Number Placeholder 3">
            <a:extLst>
              <a:ext uri="{FF2B5EF4-FFF2-40B4-BE49-F238E27FC236}">
                <a16:creationId xmlns:a16="http://schemas.microsoft.com/office/drawing/2014/main" id="{01E305F7-6BA8-A4C7-AC42-1835DC23CA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grpSp>
        <p:nvGrpSpPr>
          <p:cNvPr id="7" name="Group 6">
            <a:extLst>
              <a:ext uri="{FF2B5EF4-FFF2-40B4-BE49-F238E27FC236}">
                <a16:creationId xmlns:a16="http://schemas.microsoft.com/office/drawing/2014/main" id="{21763253-3CE2-4328-1CB2-60A48B57EDD7}"/>
              </a:ext>
            </a:extLst>
          </p:cNvPr>
          <p:cNvGrpSpPr/>
          <p:nvPr/>
        </p:nvGrpSpPr>
        <p:grpSpPr>
          <a:xfrm>
            <a:off x="3380049" y="1538147"/>
            <a:ext cx="5431900" cy="3393262"/>
            <a:chOff x="3380049" y="1538147"/>
            <a:chExt cx="5431900" cy="3393262"/>
          </a:xfrm>
        </p:grpSpPr>
        <p:pic>
          <p:nvPicPr>
            <p:cNvPr id="4098" name="Picture 2" descr="Assignment Operators in JavaScript (Hindi)">
              <a:extLst>
                <a:ext uri="{FF2B5EF4-FFF2-40B4-BE49-F238E27FC236}">
                  <a16:creationId xmlns:a16="http://schemas.microsoft.com/office/drawing/2014/main" id="{09C6DD96-BE57-5C9B-53DE-D71E14722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58" t="13815" r="19115" b="31916"/>
            <a:stretch>
              <a:fillRect/>
            </a:stretch>
          </p:blipFill>
          <p:spPr bwMode="auto">
            <a:xfrm>
              <a:off x="3380050" y="1538147"/>
              <a:ext cx="5431899" cy="2799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ssignment Operators in JavaScript (Hindi)">
              <a:extLst>
                <a:ext uri="{FF2B5EF4-FFF2-40B4-BE49-F238E27FC236}">
                  <a16:creationId xmlns:a16="http://schemas.microsoft.com/office/drawing/2014/main" id="{E8D41618-E67B-75A7-0C0F-2590AE166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58" t="73870" r="19115" b="14624"/>
            <a:stretch>
              <a:fillRect/>
            </a:stretch>
          </p:blipFill>
          <p:spPr bwMode="auto">
            <a:xfrm>
              <a:off x="3380049" y="4337821"/>
              <a:ext cx="5431899" cy="5935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123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75AE5B-3808-054E-8F85-CE0E39DC9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DCBEE-B69C-72CD-CFBF-FE21F79ED82D}"/>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Logical Operators in Python</a:t>
            </a:r>
          </a:p>
        </p:txBody>
      </p:sp>
      <p:sp>
        <p:nvSpPr>
          <p:cNvPr id="4" name="Slide Number Placeholder 3">
            <a:extLst>
              <a:ext uri="{FF2B5EF4-FFF2-40B4-BE49-F238E27FC236}">
                <a16:creationId xmlns:a16="http://schemas.microsoft.com/office/drawing/2014/main" id="{996665C9-A11E-C3A7-036F-D85FB74501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5122" name="Picture 2" descr="Exploring logical operators in Python: and, or, not | by Daniela Garcia |  Medium">
            <a:extLst>
              <a:ext uri="{FF2B5EF4-FFF2-40B4-BE49-F238E27FC236}">
                <a16:creationId xmlns:a16="http://schemas.microsoft.com/office/drawing/2014/main" id="{09E29A6E-EFB2-A2C3-C42D-E28070B50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4" t="26828" r="8267" b="8182"/>
          <a:stretch>
            <a:fillRect/>
          </a:stretch>
        </p:blipFill>
        <p:spPr bwMode="auto">
          <a:xfrm>
            <a:off x="3274978" y="2067127"/>
            <a:ext cx="4811949" cy="272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7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762F95-D439-91B2-8E36-7DFDA5068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F7C0D-B0DA-3F6B-D754-9BCAC2BCE46B}"/>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Conditional Statements in Python</a:t>
            </a:r>
          </a:p>
        </p:txBody>
      </p:sp>
      <p:sp>
        <p:nvSpPr>
          <p:cNvPr id="4" name="Slide Number Placeholder 3">
            <a:extLst>
              <a:ext uri="{FF2B5EF4-FFF2-40B4-BE49-F238E27FC236}">
                <a16:creationId xmlns:a16="http://schemas.microsoft.com/office/drawing/2014/main" id="{6BC0925E-4302-5B92-6E1E-33FFD29203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5" name="Picture 4">
            <a:extLst>
              <a:ext uri="{FF2B5EF4-FFF2-40B4-BE49-F238E27FC236}">
                <a16:creationId xmlns:a16="http://schemas.microsoft.com/office/drawing/2014/main" id="{D83DACF3-D80F-8BAE-96F9-B5E0596E0741}"/>
              </a:ext>
            </a:extLst>
          </p:cNvPr>
          <p:cNvPicPr>
            <a:picLocks noChangeAspect="1"/>
          </p:cNvPicPr>
          <p:nvPr/>
        </p:nvPicPr>
        <p:blipFill>
          <a:blip r:embed="rId2"/>
          <a:stretch>
            <a:fillRect/>
          </a:stretch>
        </p:blipFill>
        <p:spPr>
          <a:xfrm>
            <a:off x="2946699" y="1831592"/>
            <a:ext cx="5742857" cy="2533333"/>
          </a:xfrm>
          <a:prstGeom prst="rect">
            <a:avLst/>
          </a:prstGeom>
        </p:spPr>
      </p:pic>
    </p:spTree>
    <p:extLst>
      <p:ext uri="{BB962C8B-B14F-4D97-AF65-F5344CB8AC3E}">
        <p14:creationId xmlns:p14="http://schemas.microsoft.com/office/powerpoint/2010/main" val="289860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32B5-9DCD-8C3E-63E3-73DBF184AF31}"/>
              </a:ext>
            </a:extLst>
          </p:cNvPr>
          <p:cNvSpPr>
            <a:spLocks noGrp="1"/>
          </p:cNvSpPr>
          <p:nvPr>
            <p:ph type="title"/>
          </p:nvPr>
        </p:nvSpPr>
        <p:spPr>
          <a:xfrm>
            <a:off x="474920" y="387515"/>
            <a:ext cx="9729216" cy="755485"/>
          </a:xfrm>
        </p:spPr>
        <p:txBody>
          <a:bodyPr>
            <a:normAutofit/>
          </a:bodyPr>
          <a:lstStyle/>
          <a:p>
            <a:pPr algn="l"/>
            <a:r>
              <a:rPr lang="en-US">
                <a:latin typeface="Times New Roman" panose="02020603050405020304" pitchFamily="18" charset="0"/>
                <a:cs typeface="Times New Roman" panose="02020603050405020304" pitchFamily="18" charset="0"/>
              </a:rPr>
              <a:t>What is Python?</a:t>
            </a:r>
          </a:p>
        </p:txBody>
      </p:sp>
      <p:sp>
        <p:nvSpPr>
          <p:cNvPr id="3" name="Text Placeholder 2">
            <a:extLst>
              <a:ext uri="{FF2B5EF4-FFF2-40B4-BE49-F238E27FC236}">
                <a16:creationId xmlns:a16="http://schemas.microsoft.com/office/drawing/2014/main" id="{1B4A430C-D948-1C0C-7B13-8331525436F8}"/>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r>
              <a:rPr lang="en-US">
                <a:latin typeface="Times New Roman" panose="02020603050405020304" pitchFamily="18" charset="0"/>
                <a:cs typeface="Times New Roman" panose="02020603050405020304" pitchFamily="18" charset="0"/>
              </a:rPr>
              <a:t>Python is a general-purpose programming language that is often applied in scripting roles. So, Python is programming language as well as scripting language.</a:t>
            </a:r>
          </a:p>
          <a:p>
            <a:r>
              <a:rPr lang="en-US">
                <a:latin typeface="Times New Roman" panose="02020603050405020304" pitchFamily="18" charset="0"/>
                <a:cs typeface="Times New Roman" panose="02020603050405020304" pitchFamily="18" charset="0"/>
              </a:rPr>
              <a:t>Python is also called as Interpreted language.</a:t>
            </a:r>
            <a:endParaRPr lang="en-US" sz="32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10A763D-31C9-E0FE-1153-38E0CD9DAF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1026" name="Picture 2" descr="Python Programming Language: Everything ...">
            <a:extLst>
              <a:ext uri="{FF2B5EF4-FFF2-40B4-BE49-F238E27FC236}">
                <a16:creationId xmlns:a16="http://schemas.microsoft.com/office/drawing/2014/main" id="{2593D252-34C8-EE01-FC38-629FFC896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89328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9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071407-E5EC-1787-5F0B-6BA886FCE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B523D-6B93-547A-DB9E-51157621A97A}"/>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Loops in Python</a:t>
            </a:r>
          </a:p>
        </p:txBody>
      </p:sp>
      <p:sp>
        <p:nvSpPr>
          <p:cNvPr id="4" name="Slide Number Placeholder 3">
            <a:extLst>
              <a:ext uri="{FF2B5EF4-FFF2-40B4-BE49-F238E27FC236}">
                <a16:creationId xmlns:a16="http://schemas.microsoft.com/office/drawing/2014/main" id="{FA4E8ACE-016E-4E68-A2FC-F3F79288E9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6146" name="Picture 2" descr="For Loops in Python">
            <a:extLst>
              <a:ext uri="{FF2B5EF4-FFF2-40B4-BE49-F238E27FC236}">
                <a16:creationId xmlns:a16="http://schemas.microsoft.com/office/drawing/2014/main" id="{9C7FABDF-1751-CBC0-1297-E97D33DDD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14488"/>
            <a:ext cx="59055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04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4EDFDB-8C7D-04E2-B9CA-2F7B7F9B9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856CE-1E32-7D4F-5A40-8A51CB6D79E1}"/>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5BC9899B-C3E3-3DE4-1A83-26F3D211E0B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F2D4EFC1-A509-8FEA-9123-65851C282F80}"/>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Warm Up</a:t>
            </a:r>
          </a:p>
          <a:p>
            <a:pPr>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Input: a = "Hello", n = 5</a:t>
            </a:r>
          </a:p>
          <a:p>
            <a:pPr marL="0" indent="0">
              <a:buNone/>
            </a:pPr>
            <a:r>
              <a:rPr lang="en-US" sz="2400">
                <a:latin typeface="Times New Roman" panose="02020603050405020304" pitchFamily="18" charset="0"/>
                <a:cs typeface="Times New Roman" panose="02020603050405020304" pitchFamily="18" charset="0"/>
              </a:rPr>
              <a:t>Output: </a:t>
            </a:r>
            <a:r>
              <a:rPr lang="en-US" sz="2400" err="1">
                <a:latin typeface="Times New Roman" panose="02020603050405020304" pitchFamily="18" charset="0"/>
                <a:cs typeface="Times New Roman" panose="02020603050405020304" pitchFamily="18" charset="0"/>
              </a:rPr>
              <a:t>HelloHelloHelloHelloHello</a:t>
            </a: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Explanation: a is printed n=5 times in a single line without space between them.</a:t>
            </a:r>
          </a:p>
        </p:txBody>
      </p:sp>
    </p:spTree>
    <p:extLst>
      <p:ext uri="{BB962C8B-B14F-4D97-AF65-F5344CB8AC3E}">
        <p14:creationId xmlns:p14="http://schemas.microsoft.com/office/powerpoint/2010/main" val="3595862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81F81F-5405-3ED7-6F9E-5DE4550E8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15EE8-0598-0910-ECB5-AE89EC85B6CD}"/>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8A1F5F02-A5D4-1F11-D6AA-9B0002683A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D3EF6DBF-875F-C949-9D40-E88A90DDD75D}"/>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Warm Up</a:t>
            </a:r>
          </a:p>
          <a:p>
            <a:pPr>
              <a:buFont typeface="Wingdings" panose="05000000000000000000" pitchFamily="2" charset="2"/>
              <a:buChar char="Ø"/>
            </a:pPr>
            <a:endParaRPr lang="en-US" sz="2400">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Count how many even numbers are between 1 and 50.</a:t>
            </a:r>
          </a:p>
        </p:txBody>
      </p:sp>
    </p:spTree>
    <p:extLst>
      <p:ext uri="{BB962C8B-B14F-4D97-AF65-F5344CB8AC3E}">
        <p14:creationId xmlns:p14="http://schemas.microsoft.com/office/powerpoint/2010/main" val="30401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CFE3E2-0B3C-D127-0137-91B5391B1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7EFCC-1540-9321-C7A3-5E318FB88350}"/>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7C00F16B-0301-8135-A30E-7D685E3145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E446015A-72CE-D556-0A62-C466B9BF007D}"/>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Warm Up</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Print numbers from 1 to 30</a:t>
            </a:r>
          </a:p>
          <a:p>
            <a:pPr marL="0" indent="0">
              <a:buNone/>
            </a:pPr>
            <a:r>
              <a:rPr lang="en-US" sz="2400" dirty="0">
                <a:latin typeface="Times New Roman" panose="02020603050405020304" pitchFamily="18" charset="0"/>
                <a:cs typeface="Times New Roman" panose="02020603050405020304" pitchFamily="18" charset="0"/>
              </a:rPr>
              <a:t># If divisible by 3 → print "Fizz"</a:t>
            </a:r>
          </a:p>
          <a:p>
            <a:pPr marL="0" indent="0">
              <a:buNone/>
            </a:pPr>
            <a:r>
              <a:rPr lang="en-US" sz="2400" dirty="0">
                <a:latin typeface="Times New Roman" panose="02020603050405020304" pitchFamily="18" charset="0"/>
                <a:cs typeface="Times New Roman" panose="02020603050405020304" pitchFamily="18" charset="0"/>
              </a:rPr>
              <a:t># If divisible by 5 → print "Buzz"</a:t>
            </a:r>
          </a:p>
          <a:p>
            <a:pPr marL="0" indent="0">
              <a:buNone/>
            </a:pPr>
            <a:r>
              <a:rPr lang="en-US" sz="2400" dirty="0">
                <a:latin typeface="Times New Roman" panose="02020603050405020304" pitchFamily="18" charset="0"/>
                <a:cs typeface="Times New Roman" panose="02020603050405020304" pitchFamily="18" charset="0"/>
              </a:rPr>
              <a:t># If divisible by both → print "</a:t>
            </a:r>
            <a:r>
              <a:rPr lang="en-US" sz="2400" dirty="0" err="1">
                <a:latin typeface="Times New Roman" panose="02020603050405020304" pitchFamily="18" charset="0"/>
                <a:cs typeface="Times New Roman" panose="02020603050405020304" pitchFamily="18" charset="0"/>
              </a:rPr>
              <a:t>FizzBuzz</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353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C0A7B8-3B79-FCF3-D688-13533237B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2EFF2-4BD7-5292-D6B1-50A2B62D38B0}"/>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3825FF6D-54AF-8C26-57ED-9781ECEDCF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13482E43-40A0-A26A-7F81-7EA79226B60A}"/>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Warm Up</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Ask users to input username and password.</a:t>
            </a:r>
          </a:p>
          <a:p>
            <a:pPr marL="0" indent="0">
              <a:buNone/>
            </a:pPr>
            <a:r>
              <a:rPr lang="en-US" sz="2400" dirty="0">
                <a:latin typeface="Times New Roman" panose="02020603050405020304" pitchFamily="18" charset="0"/>
                <a:cs typeface="Times New Roman" panose="02020603050405020304" pitchFamily="18" charset="0"/>
              </a:rPr>
              <a:t>Print “Login successful</a:t>
            </a:r>
            <a:r>
              <a:rPr lang="zh-CN"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only if username is "admin" </a:t>
            </a:r>
            <a:r>
              <a:rPr lang="en-US" altLang="zh-CN" sz="2400"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password is "secure123"</a:t>
            </a:r>
          </a:p>
        </p:txBody>
      </p:sp>
    </p:spTree>
    <p:extLst>
      <p:ext uri="{BB962C8B-B14F-4D97-AF65-F5344CB8AC3E}">
        <p14:creationId xmlns:p14="http://schemas.microsoft.com/office/powerpoint/2010/main" val="329513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39FE02-5232-7A9C-F4E9-C562EA31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F9D27-5D98-5DE4-2151-82ACDC452CE3}"/>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A83CDA52-2086-EC6E-72E8-744A419C9D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18FFFC01-A433-F2A0-E3DF-E7C7198BB899}"/>
              </a:ext>
            </a:extLst>
          </p:cNvPr>
          <p:cNvSpPr>
            <a:spLocks noGrp="1"/>
          </p:cNvSpPr>
          <p:nvPr>
            <p:ph type="body" sz="quarter" idx="13"/>
          </p:nvPr>
        </p:nvSpPr>
        <p:spPr>
          <a:xfrm>
            <a:off x="474920" y="1143000"/>
            <a:ext cx="11568052" cy="4711700"/>
          </a:xfrm>
        </p:spPr>
        <p:txBody>
          <a:bodyPr vert="horz" lIns="0" tIns="45720" rIns="91440" bIns="45720" rtlCol="0" anchor="t">
            <a:noAutofit/>
          </a:bodyPr>
          <a:lstStyle/>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Exercise</a:t>
            </a:r>
          </a:p>
          <a:p>
            <a:pPr marL="0" indent="0">
              <a:buNone/>
            </a:pPr>
            <a:r>
              <a:rPr lang="en-US" sz="1600" dirty="0">
                <a:latin typeface="Times New Roman" panose="02020603050405020304" pitchFamily="18" charset="0"/>
                <a:cs typeface="Times New Roman" panose="02020603050405020304" pitchFamily="18" charset="0"/>
              </a:rPr>
              <a:t>You are given a sorted array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containing positive integers. Your task is to remove all duplicate elements from this array such that each element appears only once. Return an array containing these distinct elements in the same order as they appeared.</a:t>
            </a:r>
          </a:p>
          <a:p>
            <a:pPr marL="0" indent="0">
              <a:buNone/>
            </a:pPr>
            <a:r>
              <a:rPr lang="en-US" sz="1600" dirty="0">
                <a:latin typeface="Times New Roman" panose="02020603050405020304" pitchFamily="18" charset="0"/>
                <a:cs typeface="Times New Roman" panose="02020603050405020304" pitchFamily="18" charset="0"/>
              </a:rPr>
              <a:t>Examples :</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Input: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 [2, 2, 2, 2, 2]</a:t>
            </a:r>
          </a:p>
          <a:p>
            <a:pPr marL="0" indent="0">
              <a:buNone/>
            </a:pPr>
            <a:r>
              <a:rPr lang="en-US" sz="1600" dirty="0">
                <a:latin typeface="Times New Roman" panose="02020603050405020304" pitchFamily="18" charset="0"/>
                <a:cs typeface="Times New Roman" panose="02020603050405020304" pitchFamily="18" charset="0"/>
              </a:rPr>
              <a:t>Output: [2]</a:t>
            </a:r>
          </a:p>
          <a:p>
            <a:pPr marL="0" indent="0">
              <a:buNone/>
            </a:pPr>
            <a:r>
              <a:rPr lang="en-US" sz="1600" dirty="0">
                <a:latin typeface="Times New Roman" panose="02020603050405020304" pitchFamily="18" charset="0"/>
                <a:cs typeface="Times New Roman" panose="02020603050405020304" pitchFamily="18" charset="0"/>
              </a:rPr>
              <a:t>Explanation: After removing all the duplicates only one instance of 2 will remain i.e. [2] so modified array will contains 2 at first position and you should return array containing [2] after modifying the array.</a:t>
            </a:r>
          </a:p>
          <a:p>
            <a:pPr marL="0" indent="0">
              <a:buNone/>
            </a:pPr>
            <a:r>
              <a:rPr lang="en-US" sz="1600" dirty="0">
                <a:latin typeface="Times New Roman" panose="02020603050405020304" pitchFamily="18" charset="0"/>
                <a:cs typeface="Times New Roman" panose="02020603050405020304" pitchFamily="18" charset="0"/>
              </a:rPr>
              <a:t>Input: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 [1, 2, 4]</a:t>
            </a:r>
          </a:p>
          <a:p>
            <a:pPr marL="0" indent="0">
              <a:buNone/>
            </a:pPr>
            <a:r>
              <a:rPr lang="en-US" sz="1600" dirty="0">
                <a:latin typeface="Times New Roman" panose="02020603050405020304" pitchFamily="18" charset="0"/>
                <a:cs typeface="Times New Roman" panose="02020603050405020304" pitchFamily="18" charset="0"/>
              </a:rPr>
              <a:t>Output: [1, 2, 4]</a:t>
            </a:r>
          </a:p>
          <a:p>
            <a:pPr marL="0" indent="0">
              <a:buNone/>
            </a:pPr>
            <a:r>
              <a:rPr lang="en-US" sz="1600" dirty="0" err="1">
                <a:latin typeface="Times New Roman" panose="02020603050405020304" pitchFamily="18" charset="0"/>
                <a:cs typeface="Times New Roman" panose="02020603050405020304" pitchFamily="18" charset="0"/>
              </a:rPr>
              <a:t>Explation</a:t>
            </a:r>
            <a:r>
              <a:rPr lang="en-US" sz="1600" dirty="0">
                <a:latin typeface="Times New Roman" panose="02020603050405020304" pitchFamily="18" charset="0"/>
                <a:cs typeface="Times New Roman" panose="02020603050405020304" pitchFamily="18" charset="0"/>
              </a:rPr>
              <a:t>:  As the array does not contain any duplicates so you should return [1, 2, 4].</a:t>
            </a: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FACA63A-ECD7-00A1-2F3F-4A0D398EA4DC}"/>
              </a:ext>
            </a:extLst>
          </p:cNvPr>
          <p:cNvSpPr txBox="1"/>
          <p:nvPr/>
        </p:nvSpPr>
        <p:spPr>
          <a:xfrm>
            <a:off x="3640413" y="5963854"/>
            <a:ext cx="8237643" cy="646331"/>
          </a:xfrm>
          <a:prstGeom prst="rect">
            <a:avLst/>
          </a:prstGeom>
          <a:noFill/>
        </p:spPr>
        <p:txBody>
          <a:bodyPr wrap="square">
            <a:spAutoFit/>
          </a:bodyPr>
          <a:lstStyle/>
          <a:p>
            <a:r>
              <a:rPr lang="en-US" dirty="0"/>
              <a:t>https://www.geeksforgeeks.org/problems/remove-duplicate-elements-from-sorted-array/1?page=3&amp;company=Microsoft&amp;sortBy=submissions</a:t>
            </a:r>
          </a:p>
        </p:txBody>
      </p:sp>
      <p:sp>
        <p:nvSpPr>
          <p:cNvPr id="6" name="TextBox 5">
            <a:extLst>
              <a:ext uri="{FF2B5EF4-FFF2-40B4-BE49-F238E27FC236}">
                <a16:creationId xmlns:a16="http://schemas.microsoft.com/office/drawing/2014/main" id="{A62FC6B6-9B16-D484-79DC-2217E0C79705}"/>
              </a:ext>
            </a:extLst>
          </p:cNvPr>
          <p:cNvSpPr txBox="1"/>
          <p:nvPr/>
        </p:nvSpPr>
        <p:spPr>
          <a:xfrm>
            <a:off x="8314182" y="4749838"/>
            <a:ext cx="2847154" cy="923330"/>
          </a:xfrm>
          <a:prstGeom prst="rect">
            <a:avLst/>
          </a:prstGeom>
          <a:noFill/>
        </p:spPr>
        <p:txBody>
          <a:bodyPr wrap="square">
            <a:spAutoFit/>
          </a:bodyPr>
          <a:lstStyle/>
          <a:p>
            <a:r>
              <a:rPr lang="en-US" b="1" i="0" dirty="0">
                <a:solidFill>
                  <a:srgbClr val="172150"/>
                </a:solidFill>
                <a:effectLst/>
                <a:latin typeface="Source Sans 3"/>
              </a:rPr>
              <a:t>Constraints:</a:t>
            </a:r>
            <a:br>
              <a:rPr lang="en-US" dirty="0">
                <a:solidFill>
                  <a:srgbClr val="172150"/>
                </a:solidFill>
              </a:rPr>
            </a:br>
            <a:r>
              <a:rPr lang="en-US" b="0" i="0" dirty="0">
                <a:solidFill>
                  <a:srgbClr val="172150"/>
                </a:solidFill>
                <a:effectLst/>
                <a:latin typeface="Nunito" pitchFamily="2" charset="0"/>
              </a:rPr>
              <a:t>1 ≤ </a:t>
            </a:r>
            <a:r>
              <a:rPr lang="en-US" b="0" i="0" dirty="0" err="1">
                <a:solidFill>
                  <a:srgbClr val="172150"/>
                </a:solidFill>
                <a:effectLst/>
                <a:latin typeface="Nunito" pitchFamily="2" charset="0"/>
              </a:rPr>
              <a:t>arr.size</a:t>
            </a:r>
            <a:r>
              <a:rPr lang="en-US" b="0" i="0" dirty="0">
                <a:solidFill>
                  <a:srgbClr val="172150"/>
                </a:solidFill>
                <a:effectLst/>
                <a:latin typeface="Nunito" pitchFamily="2" charset="0"/>
              </a:rPr>
              <a:t>() ≤ 10</a:t>
            </a:r>
            <a:r>
              <a:rPr lang="en-US" b="0" i="0" baseline="30000" dirty="0">
                <a:solidFill>
                  <a:srgbClr val="172150"/>
                </a:solidFill>
                <a:effectLst/>
                <a:latin typeface="Nunito" pitchFamily="2" charset="0"/>
              </a:rPr>
              <a:t>5</a:t>
            </a:r>
            <a:br>
              <a:rPr lang="en-US" dirty="0">
                <a:solidFill>
                  <a:srgbClr val="172150"/>
                </a:solidFill>
              </a:rPr>
            </a:br>
            <a:r>
              <a:rPr lang="en-US" b="0" i="0" dirty="0">
                <a:solidFill>
                  <a:srgbClr val="172150"/>
                </a:solidFill>
                <a:effectLst/>
                <a:latin typeface="Nunito" pitchFamily="2" charset="0"/>
              </a:rPr>
              <a:t>1 ≤ </a:t>
            </a:r>
            <a:r>
              <a:rPr lang="en-US" b="0" i="0" dirty="0" err="1">
                <a:solidFill>
                  <a:srgbClr val="172150"/>
                </a:solidFill>
                <a:effectLst/>
                <a:latin typeface="Nunito" pitchFamily="2" charset="0"/>
              </a:rPr>
              <a:t>arr</a:t>
            </a:r>
            <a:r>
              <a:rPr lang="en-US" b="0" i="0" dirty="0">
                <a:solidFill>
                  <a:srgbClr val="172150"/>
                </a:solidFill>
                <a:effectLst/>
                <a:latin typeface="Nunito" pitchFamily="2" charset="0"/>
              </a:rPr>
              <a:t>[</a:t>
            </a:r>
            <a:r>
              <a:rPr lang="en-US" b="0" i="0" dirty="0" err="1">
                <a:solidFill>
                  <a:srgbClr val="172150"/>
                </a:solidFill>
                <a:effectLst/>
                <a:latin typeface="Nunito" pitchFamily="2" charset="0"/>
              </a:rPr>
              <a:t>i</a:t>
            </a:r>
            <a:r>
              <a:rPr lang="en-US" b="0" i="0" dirty="0">
                <a:solidFill>
                  <a:srgbClr val="172150"/>
                </a:solidFill>
                <a:effectLst/>
                <a:latin typeface="Nunito" pitchFamily="2" charset="0"/>
              </a:rPr>
              <a:t>] ≤ 10</a:t>
            </a:r>
            <a:r>
              <a:rPr lang="en-US" b="0" i="0" baseline="30000" dirty="0">
                <a:solidFill>
                  <a:srgbClr val="172150"/>
                </a:solidFill>
                <a:effectLst/>
                <a:latin typeface="Nunito" pitchFamily="2" charset="0"/>
              </a:rPr>
              <a:t>6</a:t>
            </a:r>
            <a:endParaRPr lang="en-US" dirty="0">
              <a:solidFill>
                <a:srgbClr val="172150"/>
              </a:solidFill>
            </a:endParaRPr>
          </a:p>
        </p:txBody>
      </p:sp>
    </p:spTree>
    <p:extLst>
      <p:ext uri="{BB962C8B-B14F-4D97-AF65-F5344CB8AC3E}">
        <p14:creationId xmlns:p14="http://schemas.microsoft.com/office/powerpoint/2010/main" val="352440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DB489-EA2B-737A-73E5-41D700307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33EB4-797E-28A8-BB27-A4FF3472488E}"/>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8A9BAC95-FEB3-49A6-8828-5EB3E3A296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D2967205-2E20-D8C0-4877-A35FCF775AA7}"/>
              </a:ext>
            </a:extLst>
          </p:cNvPr>
          <p:cNvSpPr>
            <a:spLocks noGrp="1"/>
          </p:cNvSpPr>
          <p:nvPr>
            <p:ph type="body" sz="quarter" idx="13"/>
          </p:nvPr>
        </p:nvSpPr>
        <p:spPr>
          <a:xfrm>
            <a:off x="474920" y="1143000"/>
            <a:ext cx="11568052" cy="4711700"/>
          </a:xfrm>
        </p:spPr>
        <p:txBody>
          <a:bodyPr vert="horz" lIns="0" tIns="45720" rIns="91440" bIns="45720" rtlCol="0" anchor="t">
            <a:noAutofit/>
          </a:bodyPr>
          <a:lstStyle/>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Exercise</a:t>
            </a:r>
          </a:p>
          <a:p>
            <a:pPr marL="0" indent="0">
              <a:buNone/>
            </a:pPr>
            <a:r>
              <a:rPr lang="en-US" sz="1600" dirty="0">
                <a:latin typeface="Times New Roman" panose="02020603050405020304" pitchFamily="18" charset="0"/>
                <a:cs typeface="Times New Roman" panose="02020603050405020304" pitchFamily="18" charset="0"/>
              </a:rPr>
              <a:t>Given an array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containing only non-negative integers, your task is to find a continuous subarray (a contiguous sequence of elements) whose sum equals a specified value target. You need to return the 1-based indices of the leftmost and rightmost elements of this subarray. You need to find the first subarray whose sum is equal to the target.</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Note: If no such array is possible then, return -1.</a:t>
            </a:r>
          </a:p>
          <a:p>
            <a:pPr marL="0" indent="0">
              <a:buNone/>
            </a:pPr>
            <a:r>
              <a:rPr lang="en-US" sz="1600" dirty="0">
                <a:latin typeface="Times New Roman" panose="02020603050405020304" pitchFamily="18" charset="0"/>
                <a:cs typeface="Times New Roman" panose="02020603050405020304" pitchFamily="18" charset="0"/>
              </a:rPr>
              <a:t>Examples:</a:t>
            </a:r>
          </a:p>
          <a:p>
            <a:pPr marL="0" indent="0">
              <a:buNone/>
            </a:pPr>
            <a:r>
              <a:rPr lang="en-US" sz="1600" dirty="0">
                <a:latin typeface="Times New Roman" panose="02020603050405020304" pitchFamily="18" charset="0"/>
                <a:cs typeface="Times New Roman" panose="02020603050405020304" pitchFamily="18" charset="0"/>
              </a:rPr>
              <a:t>1. Input: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 [1, 2, 3, 7, 5], target = 12</a:t>
            </a:r>
          </a:p>
          <a:p>
            <a:pPr marL="0" indent="0">
              <a:buNone/>
            </a:pPr>
            <a:r>
              <a:rPr lang="en-US" sz="1600" dirty="0">
                <a:latin typeface="Times New Roman" panose="02020603050405020304" pitchFamily="18" charset="0"/>
                <a:cs typeface="Times New Roman" panose="02020603050405020304" pitchFamily="18" charset="0"/>
              </a:rPr>
              <a:t>    Output: 2, 4</a:t>
            </a:r>
          </a:p>
          <a:p>
            <a:pPr marL="0" indent="0">
              <a:buNone/>
            </a:pPr>
            <a:r>
              <a:rPr lang="en-US" sz="1600" dirty="0">
                <a:latin typeface="Times New Roman" panose="02020603050405020304" pitchFamily="18" charset="0"/>
                <a:cs typeface="Times New Roman" panose="02020603050405020304" pitchFamily="18" charset="0"/>
              </a:rPr>
              <a:t>    Explanation: The sum of elements from 2nd to 4th position is 12.</a:t>
            </a:r>
          </a:p>
          <a:p>
            <a:pPr marL="0" indent="0">
              <a:buNone/>
            </a:pPr>
            <a:r>
              <a:rPr lang="en-US" sz="1600" dirty="0">
                <a:latin typeface="Times New Roman" panose="02020603050405020304" pitchFamily="18" charset="0"/>
                <a:cs typeface="Times New Roman" panose="02020603050405020304" pitchFamily="18" charset="0"/>
              </a:rPr>
              <a:t>2. Input: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 [1, 2, 3, 4, 5, 6, 7, 8, 9, 10], target = 15</a:t>
            </a:r>
          </a:p>
          <a:p>
            <a:pPr marL="0" indent="0">
              <a:buNone/>
            </a:pPr>
            <a:r>
              <a:rPr lang="en-US" sz="1600" dirty="0">
                <a:latin typeface="Times New Roman" panose="02020603050405020304" pitchFamily="18" charset="0"/>
                <a:cs typeface="Times New Roman" panose="02020603050405020304" pitchFamily="18" charset="0"/>
              </a:rPr>
              <a:t>    Output: 1, 5</a:t>
            </a:r>
          </a:p>
          <a:p>
            <a:pPr marL="0" indent="0">
              <a:buNone/>
            </a:pPr>
            <a:r>
              <a:rPr lang="en-US" sz="1600" dirty="0">
                <a:latin typeface="Times New Roman" panose="02020603050405020304" pitchFamily="18" charset="0"/>
                <a:cs typeface="Times New Roman" panose="02020603050405020304" pitchFamily="18" charset="0"/>
              </a:rPr>
              <a:t>    Explanation: The sum of elements from 1st to 5th position is 15.</a:t>
            </a:r>
          </a:p>
          <a:p>
            <a:pPr marL="0" indent="0">
              <a:buNone/>
            </a:pPr>
            <a:r>
              <a:rPr lang="en-US" sz="1600" dirty="0">
                <a:latin typeface="Times New Roman" panose="02020603050405020304" pitchFamily="18" charset="0"/>
                <a:cs typeface="Times New Roman" panose="02020603050405020304" pitchFamily="18" charset="0"/>
              </a:rPr>
              <a:t>3. Input: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 [5, 3, 4], target = 2</a:t>
            </a:r>
          </a:p>
          <a:p>
            <a:pPr marL="0" indent="0">
              <a:buNone/>
            </a:pPr>
            <a:r>
              <a:rPr lang="en-US" sz="1600" dirty="0">
                <a:latin typeface="Times New Roman" panose="02020603050405020304" pitchFamily="18" charset="0"/>
                <a:cs typeface="Times New Roman" panose="02020603050405020304" pitchFamily="18" charset="0"/>
              </a:rPr>
              <a:t>   Output: -1</a:t>
            </a:r>
          </a:p>
          <a:p>
            <a:pPr marL="0" indent="0">
              <a:buNone/>
            </a:pPr>
            <a:r>
              <a:rPr lang="en-US" sz="1600" dirty="0">
                <a:latin typeface="Times New Roman" panose="02020603050405020304" pitchFamily="18" charset="0"/>
                <a:cs typeface="Times New Roman" panose="02020603050405020304" pitchFamily="18" charset="0"/>
              </a:rPr>
              <a:t>   Explanation: There is no subarray with sum 2.</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3A6A326-88BA-BD03-1ACC-E259865E7BF7}"/>
              </a:ext>
            </a:extLst>
          </p:cNvPr>
          <p:cNvSpPr txBox="1"/>
          <p:nvPr/>
        </p:nvSpPr>
        <p:spPr>
          <a:xfrm>
            <a:off x="4234773" y="6230300"/>
            <a:ext cx="7276289" cy="369332"/>
          </a:xfrm>
          <a:prstGeom prst="rect">
            <a:avLst/>
          </a:prstGeom>
          <a:noFill/>
        </p:spPr>
        <p:txBody>
          <a:bodyPr wrap="square">
            <a:spAutoFit/>
          </a:bodyPr>
          <a:lstStyle/>
          <a:p>
            <a:r>
              <a:rPr lang="en-US" dirty="0"/>
              <a:t>https://www.geeksforgeeks.org/explore?page=1&amp;sortBy=submissions</a:t>
            </a:r>
          </a:p>
        </p:txBody>
      </p:sp>
      <p:sp>
        <p:nvSpPr>
          <p:cNvPr id="6" name="TextBox 5">
            <a:extLst>
              <a:ext uri="{FF2B5EF4-FFF2-40B4-BE49-F238E27FC236}">
                <a16:creationId xmlns:a16="http://schemas.microsoft.com/office/drawing/2014/main" id="{9C040C18-A5C2-D027-651B-7A1B93E7C65B}"/>
              </a:ext>
            </a:extLst>
          </p:cNvPr>
          <p:cNvSpPr txBox="1"/>
          <p:nvPr/>
        </p:nvSpPr>
        <p:spPr>
          <a:xfrm>
            <a:off x="7070598" y="4654371"/>
            <a:ext cx="3563874" cy="1200329"/>
          </a:xfrm>
          <a:prstGeom prst="rect">
            <a:avLst/>
          </a:prstGeom>
          <a:noFill/>
        </p:spPr>
        <p:txBody>
          <a:bodyPr wrap="square">
            <a:spAutoFit/>
          </a:bodyPr>
          <a:lstStyle/>
          <a:p>
            <a:pPr marL="0" indent="0">
              <a:buNone/>
            </a:pPr>
            <a:r>
              <a:rPr lang="en-US" sz="1800" dirty="0">
                <a:solidFill>
                  <a:srgbClr val="172150"/>
                </a:solidFill>
                <a:latin typeface="Times New Roman" panose="02020603050405020304" pitchFamily="18" charset="0"/>
                <a:cs typeface="Times New Roman" panose="02020603050405020304" pitchFamily="18" charset="0"/>
              </a:rPr>
              <a:t>Constraints:</a:t>
            </a:r>
          </a:p>
          <a:p>
            <a:pPr marL="0" indent="0">
              <a:buNone/>
            </a:pPr>
            <a:r>
              <a:rPr lang="en-US" sz="1800" dirty="0">
                <a:solidFill>
                  <a:srgbClr val="172150"/>
                </a:solidFill>
                <a:latin typeface="Times New Roman" panose="02020603050405020304" pitchFamily="18" charset="0"/>
                <a:cs typeface="Times New Roman" panose="02020603050405020304" pitchFamily="18" charset="0"/>
              </a:rPr>
              <a:t>1 &lt;= </a:t>
            </a:r>
            <a:r>
              <a:rPr lang="en-US" sz="1800" dirty="0" err="1">
                <a:solidFill>
                  <a:srgbClr val="172150"/>
                </a:solidFill>
                <a:latin typeface="Times New Roman" panose="02020603050405020304" pitchFamily="18" charset="0"/>
                <a:cs typeface="Times New Roman" panose="02020603050405020304" pitchFamily="18" charset="0"/>
              </a:rPr>
              <a:t>arr.size</a:t>
            </a:r>
            <a:r>
              <a:rPr lang="en-US" sz="1800" dirty="0">
                <a:solidFill>
                  <a:srgbClr val="172150"/>
                </a:solidFill>
                <a:latin typeface="Times New Roman" panose="02020603050405020304" pitchFamily="18" charset="0"/>
                <a:cs typeface="Times New Roman" panose="02020603050405020304" pitchFamily="18" charset="0"/>
              </a:rPr>
              <a:t>()&lt;= 106</a:t>
            </a:r>
          </a:p>
          <a:p>
            <a:pPr marL="0" indent="0">
              <a:buNone/>
            </a:pPr>
            <a:r>
              <a:rPr lang="en-US" sz="1800" dirty="0">
                <a:solidFill>
                  <a:srgbClr val="172150"/>
                </a:solidFill>
                <a:latin typeface="Times New Roman" panose="02020603050405020304" pitchFamily="18" charset="0"/>
                <a:cs typeface="Times New Roman" panose="02020603050405020304" pitchFamily="18" charset="0"/>
              </a:rPr>
              <a:t>0 &lt;= </a:t>
            </a:r>
            <a:r>
              <a:rPr lang="en-US" sz="1800" dirty="0" err="1">
                <a:solidFill>
                  <a:srgbClr val="172150"/>
                </a:solidFill>
                <a:latin typeface="Times New Roman" panose="02020603050405020304" pitchFamily="18" charset="0"/>
                <a:cs typeface="Times New Roman" panose="02020603050405020304" pitchFamily="18" charset="0"/>
              </a:rPr>
              <a:t>arr</a:t>
            </a:r>
            <a:r>
              <a:rPr lang="en-US" sz="1800" dirty="0">
                <a:solidFill>
                  <a:srgbClr val="172150"/>
                </a:solidFill>
                <a:latin typeface="Times New Roman" panose="02020603050405020304" pitchFamily="18" charset="0"/>
                <a:cs typeface="Times New Roman" panose="02020603050405020304" pitchFamily="18" charset="0"/>
              </a:rPr>
              <a:t>[</a:t>
            </a:r>
            <a:r>
              <a:rPr lang="en-US" sz="1800" dirty="0" err="1">
                <a:solidFill>
                  <a:srgbClr val="172150"/>
                </a:solidFill>
                <a:latin typeface="Times New Roman" panose="02020603050405020304" pitchFamily="18" charset="0"/>
                <a:cs typeface="Times New Roman" panose="02020603050405020304" pitchFamily="18" charset="0"/>
              </a:rPr>
              <a:t>i</a:t>
            </a:r>
            <a:r>
              <a:rPr lang="en-US" sz="1800" dirty="0">
                <a:solidFill>
                  <a:srgbClr val="172150"/>
                </a:solidFill>
                <a:latin typeface="Times New Roman" panose="02020603050405020304" pitchFamily="18" charset="0"/>
                <a:cs typeface="Times New Roman" panose="02020603050405020304" pitchFamily="18" charset="0"/>
              </a:rPr>
              <a:t>] &lt;= 103</a:t>
            </a:r>
          </a:p>
          <a:p>
            <a:pPr marL="0" indent="0">
              <a:buNone/>
            </a:pPr>
            <a:r>
              <a:rPr lang="en-US" sz="1800" dirty="0">
                <a:solidFill>
                  <a:srgbClr val="172150"/>
                </a:solidFill>
                <a:latin typeface="Times New Roman" panose="02020603050405020304" pitchFamily="18" charset="0"/>
                <a:cs typeface="Times New Roman" panose="02020603050405020304" pitchFamily="18" charset="0"/>
              </a:rPr>
              <a:t>0 &lt;= target &lt;= 109</a:t>
            </a:r>
            <a:endParaRPr lang="en-US" dirty="0">
              <a:solidFill>
                <a:srgbClr val="172150"/>
              </a:solidFill>
            </a:endParaRPr>
          </a:p>
        </p:txBody>
      </p:sp>
    </p:spTree>
    <p:extLst>
      <p:ext uri="{BB962C8B-B14F-4D97-AF65-F5344CB8AC3E}">
        <p14:creationId xmlns:p14="http://schemas.microsoft.com/office/powerpoint/2010/main" val="1377251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4F7855-EFF6-B6FD-6D8F-5A4E3F00E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27728-F5B2-C3E4-3AB6-FA468B5E1D2F}"/>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Now, Write Your Own Code</a:t>
            </a:r>
          </a:p>
        </p:txBody>
      </p:sp>
      <p:sp>
        <p:nvSpPr>
          <p:cNvPr id="4" name="Slide Number Placeholder 3">
            <a:extLst>
              <a:ext uri="{FF2B5EF4-FFF2-40B4-BE49-F238E27FC236}">
                <a16:creationId xmlns:a16="http://schemas.microsoft.com/office/drawing/2014/main" id="{B8F92B99-4339-B342-097F-888698D0D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3" name="Text Placeholder 2">
            <a:extLst>
              <a:ext uri="{FF2B5EF4-FFF2-40B4-BE49-F238E27FC236}">
                <a16:creationId xmlns:a16="http://schemas.microsoft.com/office/drawing/2014/main" id="{EB1CE931-4177-F8BE-FB96-C486717FF304}"/>
              </a:ext>
            </a:extLst>
          </p:cNvPr>
          <p:cNvSpPr>
            <a:spLocks noGrp="1"/>
          </p:cNvSpPr>
          <p:nvPr>
            <p:ph type="body" sz="quarter" idx="13"/>
          </p:nvPr>
        </p:nvSpPr>
        <p:spPr>
          <a:xfrm>
            <a:off x="474920" y="1143000"/>
            <a:ext cx="11568052" cy="4711700"/>
          </a:xfrm>
        </p:spPr>
        <p:txBody>
          <a:bodyPr vert="horz" lIns="0" tIns="45720" rIns="91440" bIns="45720" rtlCol="0" anchor="t">
            <a:noAutofit/>
          </a:bodyPr>
          <a:lstStyle/>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Exercise</a:t>
            </a:r>
          </a:p>
          <a:p>
            <a:pPr marL="0" indent="0">
              <a:buNone/>
            </a:pPr>
            <a:r>
              <a:rPr lang="en-US" sz="1600" dirty="0">
                <a:latin typeface="Times New Roman" panose="02020603050405020304" pitchFamily="18" charset="0"/>
                <a:cs typeface="Times New Roman" panose="02020603050405020304" pitchFamily="18" charset="0"/>
              </a:rPr>
              <a:t>Given an array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containing only non-negative integers, your task is to find a continuous subarray (a contiguous sequence of elements) whose sum equals a specified value target. You need to return the 1-based indices of the leftmost and rightmost elements of this subarray. You need to find the first subarray whose sum is equal to the target.</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Note: If no such array is possible then, return -1.</a:t>
            </a:r>
          </a:p>
          <a:p>
            <a:pPr marL="0" indent="0">
              <a:buNone/>
            </a:pPr>
            <a:r>
              <a:rPr lang="en-US" sz="1600" dirty="0">
                <a:latin typeface="Times New Roman" panose="02020603050405020304" pitchFamily="18" charset="0"/>
                <a:cs typeface="Times New Roman" panose="02020603050405020304" pitchFamily="18" charset="0"/>
              </a:rPr>
              <a:t>Examples:</a:t>
            </a:r>
          </a:p>
          <a:p>
            <a:pPr marL="0" indent="0">
              <a:buNone/>
            </a:pPr>
            <a:r>
              <a:rPr lang="en-US" sz="1600" dirty="0">
                <a:latin typeface="Times New Roman" panose="02020603050405020304" pitchFamily="18" charset="0"/>
                <a:cs typeface="Times New Roman" panose="02020603050405020304" pitchFamily="18" charset="0"/>
              </a:rPr>
              <a:t>Input: </a:t>
            </a:r>
            <a:r>
              <a:rPr lang="en-US" sz="1600" dirty="0" err="1">
                <a:latin typeface="Times New Roman" panose="02020603050405020304" pitchFamily="18" charset="0"/>
                <a:cs typeface="Times New Roman" panose="02020603050405020304" pitchFamily="18" charset="0"/>
              </a:rPr>
              <a:t>arr</a:t>
            </a:r>
            <a:r>
              <a:rPr lang="en-US" sz="1600" dirty="0">
                <a:latin typeface="Times New Roman" panose="02020603050405020304" pitchFamily="18" charset="0"/>
                <a:cs typeface="Times New Roman" panose="02020603050405020304" pitchFamily="18" charset="0"/>
              </a:rPr>
              <a:t>[] = [1, 2, 3, 7, 5], target = 2</a:t>
            </a:r>
          </a:p>
          <a:p>
            <a:pPr marL="0" indent="0">
              <a:buNone/>
            </a:pPr>
            <a:r>
              <a:rPr lang="en-US" sz="1600" dirty="0">
                <a:latin typeface="Times New Roman" panose="02020603050405020304" pitchFamily="18" charset="0"/>
                <a:cs typeface="Times New Roman" panose="02020603050405020304" pitchFamily="18" charset="0"/>
              </a:rPr>
              <a:t>    Output: 2, 2</a:t>
            </a:r>
          </a:p>
          <a:p>
            <a:pPr marL="0" indent="0">
              <a:buNone/>
            </a:pPr>
            <a:r>
              <a:rPr lang="en-US" sz="1600" dirty="0">
                <a:latin typeface="Times New Roman" panose="02020603050405020304" pitchFamily="18" charset="0"/>
                <a:cs typeface="Times New Roman" panose="02020603050405020304" pitchFamily="18" charset="0"/>
              </a:rPr>
              <a:t>    Explanation: The sum of elements from 2nd to 2nd position is 2.</a:t>
            </a: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D422296-7A93-1242-A85B-E6BE201C0D9F}"/>
              </a:ext>
            </a:extLst>
          </p:cNvPr>
          <p:cNvSpPr txBox="1"/>
          <p:nvPr/>
        </p:nvSpPr>
        <p:spPr>
          <a:xfrm>
            <a:off x="4234773" y="6230300"/>
            <a:ext cx="7276289" cy="369332"/>
          </a:xfrm>
          <a:prstGeom prst="rect">
            <a:avLst/>
          </a:prstGeom>
          <a:noFill/>
        </p:spPr>
        <p:txBody>
          <a:bodyPr wrap="square">
            <a:spAutoFit/>
          </a:bodyPr>
          <a:lstStyle/>
          <a:p>
            <a:r>
              <a:rPr lang="en-US" dirty="0"/>
              <a:t>https://www.geeksforgeeks.org/explore?page=1&amp;sortBy=submissions</a:t>
            </a:r>
          </a:p>
        </p:txBody>
      </p:sp>
    </p:spTree>
    <p:extLst>
      <p:ext uri="{BB962C8B-B14F-4D97-AF65-F5344CB8AC3E}">
        <p14:creationId xmlns:p14="http://schemas.microsoft.com/office/powerpoint/2010/main" val="344067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70DE96-9D57-16A2-582A-68DA0EBDB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C775A-5DF4-5ADD-1124-814B7803D024}"/>
              </a:ext>
            </a:extLst>
          </p:cNvPr>
          <p:cNvSpPr>
            <a:spLocks noGrp="1"/>
          </p:cNvSpPr>
          <p:nvPr>
            <p:ph type="title"/>
          </p:nvPr>
        </p:nvSpPr>
        <p:spPr>
          <a:xfrm>
            <a:off x="474920" y="387515"/>
            <a:ext cx="10686416" cy="755485"/>
          </a:xfrm>
        </p:spPr>
        <p:txBody>
          <a:bodyPr>
            <a:normAutofit fontScale="90000"/>
          </a:bodyPr>
          <a:lstStyle/>
          <a:p>
            <a:pPr algn="l"/>
            <a:r>
              <a:rPr lang="en-US">
                <a:latin typeface="Times New Roman" panose="02020603050405020304" pitchFamily="18" charset="0"/>
                <a:cs typeface="Times New Roman" panose="02020603050405020304" pitchFamily="18" charset="0"/>
              </a:rPr>
              <a:t>Differences between program and scripting language</a:t>
            </a:r>
          </a:p>
        </p:txBody>
      </p:sp>
      <p:sp>
        <p:nvSpPr>
          <p:cNvPr id="3" name="Text Placeholder 2">
            <a:extLst>
              <a:ext uri="{FF2B5EF4-FFF2-40B4-BE49-F238E27FC236}">
                <a16:creationId xmlns:a16="http://schemas.microsoft.com/office/drawing/2014/main" id="{37D193E1-554D-0C32-A61A-35B55BAFFB9A}"/>
              </a:ext>
            </a:extLst>
          </p:cNvPr>
          <p:cNvSpPr>
            <a:spLocks noGrp="1"/>
          </p:cNvSpPr>
          <p:nvPr>
            <p:ph type="body" sz="quarter" idx="13"/>
          </p:nvPr>
        </p:nvSpPr>
        <p:spPr>
          <a:xfrm>
            <a:off x="474131" y="1460501"/>
            <a:ext cx="11568052" cy="4711700"/>
          </a:xfrm>
        </p:spPr>
        <p:txBody>
          <a:bodyPr vert="horz" lIns="0" tIns="45720" rIns="91440" bIns="45720" rtlCol="0" anchor="t">
            <a:normAutofit lnSpcReduction="10000"/>
          </a:bodyPr>
          <a:lstStyle/>
          <a:p>
            <a:r>
              <a:rPr lang="en-US" b="1" dirty="0">
                <a:latin typeface="Times New Roman" panose="02020603050405020304" pitchFamily="18" charset="0"/>
                <a:cs typeface="Times New Roman" panose="02020603050405020304" pitchFamily="18" charset="0"/>
              </a:rPr>
              <a:t>Program</a:t>
            </a:r>
          </a:p>
          <a:p>
            <a:pPr lvl="1"/>
            <a:r>
              <a:rPr lang="en-US" dirty="0">
                <a:latin typeface="Times New Roman" panose="02020603050405020304" pitchFamily="18" charset="0"/>
                <a:cs typeface="Times New Roman" panose="02020603050405020304" pitchFamily="18" charset="0"/>
              </a:rPr>
              <a:t>A program is executed (i.e. the source is first compiled, and the result of that compilation is expected)</a:t>
            </a:r>
          </a:p>
          <a:p>
            <a:pPr lvl="1"/>
            <a:r>
              <a:rPr lang="en-US" dirty="0">
                <a:latin typeface="Times New Roman" panose="02020603050405020304" pitchFamily="18" charset="0"/>
                <a:cs typeface="Times New Roman" panose="02020603050405020304" pitchFamily="18" charset="0"/>
              </a:rPr>
              <a:t>A "program" in general, is a sequence of instructions written so that a computer can </a:t>
            </a:r>
            <a:r>
              <a:rPr lang="en-US" b="1" dirty="0">
                <a:latin typeface="Times New Roman" panose="02020603050405020304" pitchFamily="18" charset="0"/>
                <a:cs typeface="Times New Roman" panose="02020603050405020304" pitchFamily="18" charset="0"/>
              </a:rPr>
              <a:t>perform certain task</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Scripting</a:t>
            </a:r>
          </a:p>
          <a:p>
            <a:pPr lvl="1"/>
            <a:r>
              <a:rPr lang="en-US" dirty="0">
                <a:latin typeface="Times New Roman" panose="02020603050405020304" pitchFamily="18" charset="0"/>
                <a:cs typeface="Times New Roman" panose="02020603050405020304" pitchFamily="18" charset="0"/>
              </a:rPr>
              <a:t>A script is interpreted</a:t>
            </a:r>
          </a:p>
          <a:p>
            <a:pPr lvl="1"/>
            <a:r>
              <a:rPr lang="en-US" dirty="0">
                <a:latin typeface="Times New Roman" panose="02020603050405020304" pitchFamily="18" charset="0"/>
                <a:cs typeface="Times New Roman" panose="02020603050405020304" pitchFamily="18" charset="0"/>
              </a:rPr>
              <a:t>A "script" is code written in a scripting language. A scripting language is nothing but a type of programming language in which we can write code to </a:t>
            </a:r>
            <a:r>
              <a:rPr lang="en-US" b="1" dirty="0">
                <a:latin typeface="Times New Roman" panose="02020603050405020304" pitchFamily="18" charset="0"/>
                <a:cs typeface="Times New Roman" panose="02020603050405020304" pitchFamily="18" charset="0"/>
              </a:rPr>
              <a:t>control another software application</a:t>
            </a:r>
            <a:r>
              <a:rPr lang="en-US"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8D1F28C3-2E0F-6E1D-1530-FE1BBE95A3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122471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39970-334E-C616-C18F-0BE6DB827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114D5-1866-D291-E1A3-5A32968D28AE}"/>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History</a:t>
            </a:r>
          </a:p>
        </p:txBody>
      </p:sp>
      <p:sp>
        <p:nvSpPr>
          <p:cNvPr id="3" name="Text Placeholder 2">
            <a:extLst>
              <a:ext uri="{FF2B5EF4-FFF2-40B4-BE49-F238E27FC236}">
                <a16:creationId xmlns:a16="http://schemas.microsoft.com/office/drawing/2014/main" id="{50CA59C0-3C1F-7BE1-60C4-47F4C0F556A1}"/>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r>
              <a:rPr lang="en-US" dirty="0">
                <a:latin typeface="Times New Roman" panose="02020603050405020304" pitchFamily="18" charset="0"/>
                <a:cs typeface="Times New Roman" panose="02020603050405020304" pitchFamily="18" charset="0"/>
              </a:rPr>
              <a:t>Invented in the Netherlands, early 90s by Guido van Rossum</a:t>
            </a:r>
          </a:p>
          <a:p>
            <a:r>
              <a:rPr lang="en-US" dirty="0">
                <a:latin typeface="Times New Roman" panose="02020603050405020304" pitchFamily="18" charset="0"/>
                <a:cs typeface="Times New Roman" panose="02020603050405020304" pitchFamily="18" charset="0"/>
              </a:rPr>
              <a:t>Python was conceived in the late1980s and its simple implementation was started in December 1989</a:t>
            </a:r>
          </a:p>
          <a:p>
            <a:r>
              <a:rPr lang="en-US" dirty="0">
                <a:latin typeface="Times New Roman" panose="02020603050405020304" pitchFamily="18" charset="0"/>
                <a:cs typeface="Times New Roman" panose="02020603050405020304" pitchFamily="18" charset="0"/>
              </a:rPr>
              <a:t>Guido Van Rossum is fan of ‘Monty Python's Flying Circus’, this is a famous TV show in Netherlands</a:t>
            </a:r>
          </a:p>
          <a:p>
            <a:r>
              <a:rPr lang="en-US" dirty="0">
                <a:latin typeface="Times New Roman" panose="02020603050405020304" pitchFamily="18" charset="0"/>
                <a:cs typeface="Times New Roman" panose="02020603050405020304" pitchFamily="18" charset="0"/>
              </a:rPr>
              <a:t>Named after Monty Python</a:t>
            </a:r>
          </a:p>
          <a:p>
            <a:r>
              <a:rPr lang="en-US" dirty="0">
                <a:latin typeface="Times New Roman" panose="02020603050405020304" pitchFamily="18" charset="0"/>
                <a:cs typeface="Times New Roman" panose="02020603050405020304" pitchFamily="18" charset="0"/>
              </a:rPr>
              <a:t>Open sourced from the beginning</a:t>
            </a:r>
          </a:p>
        </p:txBody>
      </p:sp>
      <p:sp>
        <p:nvSpPr>
          <p:cNvPr id="4" name="Slide Number Placeholder 3">
            <a:extLst>
              <a:ext uri="{FF2B5EF4-FFF2-40B4-BE49-F238E27FC236}">
                <a16:creationId xmlns:a16="http://schemas.microsoft.com/office/drawing/2014/main" id="{26F3A4DC-CD93-58DE-2BB5-C77D5C3554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2050" name="Picture 2" descr="Prime Video: Monty Python's Flying Circus Season 1">
            <a:extLst>
              <a:ext uri="{FF2B5EF4-FFF2-40B4-BE49-F238E27FC236}">
                <a16:creationId xmlns:a16="http://schemas.microsoft.com/office/drawing/2014/main" id="{FDF0A295-3A19-309A-4076-B873FD411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461" y="3895300"/>
            <a:ext cx="3234722" cy="24260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ido van Rossum - Wikipedia">
            <a:extLst>
              <a:ext uri="{FF2B5EF4-FFF2-40B4-BE49-F238E27FC236}">
                <a16:creationId xmlns:a16="http://schemas.microsoft.com/office/drawing/2014/main" id="{36432ADB-0FCA-4599-F2DA-66A94ADEA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343" y="3893270"/>
            <a:ext cx="1822179" cy="242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8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6CBA99-BE2F-F635-41A1-A7D2665D5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DDE18-C993-D42E-B063-BA43F633A5B8}"/>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History</a:t>
            </a:r>
          </a:p>
        </p:txBody>
      </p:sp>
      <p:sp>
        <p:nvSpPr>
          <p:cNvPr id="3" name="Text Placeholder 2">
            <a:extLst>
              <a:ext uri="{FF2B5EF4-FFF2-40B4-BE49-F238E27FC236}">
                <a16:creationId xmlns:a16="http://schemas.microsoft.com/office/drawing/2014/main" id="{7CDF6599-2AE8-CF28-1C74-4AD13AEA435D}"/>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marL="0" indent="0">
              <a:buNone/>
            </a:pPr>
            <a:r>
              <a:rPr lang="en-US"/>
              <a:t>“Python is an experiment in how much freedom programmers need. Too much freedom and nobody can read another’s code; too little and expressiveness is endangered.”</a:t>
            </a:r>
          </a:p>
          <a:p>
            <a:pPr marL="0" indent="0">
              <a:buNone/>
            </a:pPr>
            <a:r>
              <a:rPr lang="en-US">
                <a:latin typeface="Times New Roman" panose="02020603050405020304" pitchFamily="18" charset="0"/>
                <a:cs typeface="Times New Roman" panose="02020603050405020304" pitchFamily="18" charset="0"/>
              </a:rPr>
              <a:t>      — Guido van Rossum</a:t>
            </a:r>
          </a:p>
        </p:txBody>
      </p:sp>
      <p:sp>
        <p:nvSpPr>
          <p:cNvPr id="4" name="Slide Number Placeholder 3">
            <a:extLst>
              <a:ext uri="{FF2B5EF4-FFF2-40B4-BE49-F238E27FC236}">
                <a16:creationId xmlns:a16="http://schemas.microsoft.com/office/drawing/2014/main" id="{BA825C8F-0B17-BC5C-7C66-8EEE0716595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28531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2C0C8E-9468-51BF-FF5A-3D3DDB47A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90524-3DEB-2F02-C517-B55FD2D8EBD4}"/>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Hello World Program</a:t>
            </a:r>
          </a:p>
        </p:txBody>
      </p:sp>
      <p:sp>
        <p:nvSpPr>
          <p:cNvPr id="3" name="Text Placeholder 2">
            <a:extLst>
              <a:ext uri="{FF2B5EF4-FFF2-40B4-BE49-F238E27FC236}">
                <a16:creationId xmlns:a16="http://schemas.microsoft.com/office/drawing/2014/main" id="{85C99A47-B925-5204-D736-D8B9C930E4DA}"/>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marL="0" indent="0">
              <a:buNone/>
            </a:pPr>
            <a:r>
              <a:rPr lang="en-US">
                <a:latin typeface="Times New Roman" panose="02020603050405020304" pitchFamily="18" charset="0"/>
                <a:cs typeface="Times New Roman" panose="02020603050405020304" pitchFamily="18" charset="0"/>
              </a:rPr>
              <a:t>&gt;&gt;&gt; print (‘Hello World!’)</a:t>
            </a:r>
          </a:p>
          <a:p>
            <a:pPr marL="0" indent="0">
              <a:buNone/>
            </a:pPr>
            <a:r>
              <a:rPr lang="en-US">
                <a:latin typeface="Times New Roman" panose="02020603050405020304" pitchFamily="18" charset="0"/>
                <a:cs typeface="Times New Roman" panose="02020603050405020304" pitchFamily="18" charset="0"/>
              </a:rPr>
              <a:t>&gt;&gt;&gt; print(‘Welcome to Python Programming!’)</a:t>
            </a:r>
          </a:p>
        </p:txBody>
      </p:sp>
      <p:sp>
        <p:nvSpPr>
          <p:cNvPr id="4" name="Slide Number Placeholder 3">
            <a:extLst>
              <a:ext uri="{FF2B5EF4-FFF2-40B4-BE49-F238E27FC236}">
                <a16:creationId xmlns:a16="http://schemas.microsoft.com/office/drawing/2014/main" id="{7F521933-CE3B-D55D-DFB6-B591AC5818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1028" name="Picture 4" descr="Is Java still relevant in 2021? – JAB a.k.a Just Another Blog">
            <a:extLst>
              <a:ext uri="{FF2B5EF4-FFF2-40B4-BE49-F238E27FC236}">
                <a16:creationId xmlns:a16="http://schemas.microsoft.com/office/drawing/2014/main" id="{62B1FD34-CD1D-E734-372C-9FF247837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551" y="2828040"/>
            <a:ext cx="3241212" cy="325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FE9495-CB19-CD58-18C3-CCAA35333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A2E11-38A8-BB4F-8718-2AE6AA205DB0}"/>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Code Execution</a:t>
            </a:r>
          </a:p>
        </p:txBody>
      </p:sp>
      <p:sp>
        <p:nvSpPr>
          <p:cNvPr id="3" name="Text Placeholder 2">
            <a:extLst>
              <a:ext uri="{FF2B5EF4-FFF2-40B4-BE49-F238E27FC236}">
                <a16:creationId xmlns:a16="http://schemas.microsoft.com/office/drawing/2014/main" id="{27F28330-D2D2-8D32-3948-111BC4F79090}"/>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Python's traditional runtime execution model: source code you type is translated to byte code, which is then run by the Python Virtual Machine. Your code is automatically compiled, but then it is interpreted.</a:t>
            </a:r>
          </a:p>
        </p:txBody>
      </p:sp>
      <p:sp>
        <p:nvSpPr>
          <p:cNvPr id="4" name="Slide Number Placeholder 3">
            <a:extLst>
              <a:ext uri="{FF2B5EF4-FFF2-40B4-BE49-F238E27FC236}">
                <a16:creationId xmlns:a16="http://schemas.microsoft.com/office/drawing/2014/main" id="{64C3CB59-525B-964E-0388-9EBFCBD315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DE870F10-3F18-A5EA-CD93-8B2124AD9B8A}"/>
              </a:ext>
            </a:extLst>
          </p:cNvPr>
          <p:cNvPicPr>
            <a:picLocks noChangeAspect="1"/>
          </p:cNvPicPr>
          <p:nvPr/>
        </p:nvPicPr>
        <p:blipFill>
          <a:blip r:embed="rId3"/>
          <a:stretch>
            <a:fillRect/>
          </a:stretch>
        </p:blipFill>
        <p:spPr>
          <a:xfrm>
            <a:off x="3070509" y="2819607"/>
            <a:ext cx="5495238" cy="1685714"/>
          </a:xfrm>
          <a:prstGeom prst="rect">
            <a:avLst/>
          </a:prstGeom>
        </p:spPr>
      </p:pic>
      <p:sp>
        <p:nvSpPr>
          <p:cNvPr id="8" name="TextBox 7">
            <a:extLst>
              <a:ext uri="{FF2B5EF4-FFF2-40B4-BE49-F238E27FC236}">
                <a16:creationId xmlns:a16="http://schemas.microsoft.com/office/drawing/2014/main" id="{100D6456-590E-3B7B-D580-EED9E3002B6A}"/>
              </a:ext>
            </a:extLst>
          </p:cNvPr>
          <p:cNvSpPr txBox="1"/>
          <p:nvPr/>
        </p:nvSpPr>
        <p:spPr>
          <a:xfrm>
            <a:off x="4317237" y="4626710"/>
            <a:ext cx="3001781" cy="646331"/>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Source code extension is .</a:t>
            </a:r>
            <a:r>
              <a:rPr lang="en-US" err="1">
                <a:latin typeface="Times New Roman" panose="02020603050405020304" pitchFamily="18" charset="0"/>
                <a:cs typeface="Times New Roman" panose="02020603050405020304" pitchFamily="18" charset="0"/>
              </a:rPr>
              <a:t>py</a:t>
            </a:r>
            <a:r>
              <a:rPr lang="en-US">
                <a:latin typeface="Times New Roman" panose="02020603050405020304" pitchFamily="18" charset="0"/>
                <a:cs typeface="Times New Roman" panose="02020603050405020304" pitchFamily="18" charset="0"/>
              </a:rPr>
              <a:t> </a:t>
            </a:r>
          </a:p>
          <a:p>
            <a:r>
              <a:rPr lang="en-US">
                <a:latin typeface="Times New Roman" panose="02020603050405020304" pitchFamily="18" charset="0"/>
                <a:cs typeface="Times New Roman" panose="02020603050405020304" pitchFamily="18" charset="0"/>
              </a:rPr>
              <a:t>Byte code extension is .</a:t>
            </a:r>
            <a:r>
              <a:rPr lang="en-US" err="1">
                <a:latin typeface="Times New Roman" panose="02020603050405020304" pitchFamily="18" charset="0"/>
                <a:cs typeface="Times New Roman" panose="02020603050405020304" pitchFamily="18" charset="0"/>
              </a:rPr>
              <a:t>py</a:t>
            </a:r>
            <a:r>
              <a:rPr lang="en-US" altLang="zh-CN" err="1">
                <a:latin typeface="Times New Roman" panose="02020603050405020304" pitchFamily="18" charset="0"/>
                <a:cs typeface="Times New Roman" panose="02020603050405020304" pitchFamily="18" charset="0"/>
              </a:rPr>
              <a:t>c</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25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055A99-623E-DA9D-D150-E38E2C469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8B5E6-B6EE-DCAE-5642-71FF48C6576F}"/>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Code Execution</a:t>
            </a:r>
          </a:p>
        </p:txBody>
      </p:sp>
      <p:sp>
        <p:nvSpPr>
          <p:cNvPr id="3" name="Text Placeholder 2">
            <a:extLst>
              <a:ext uri="{FF2B5EF4-FFF2-40B4-BE49-F238E27FC236}">
                <a16:creationId xmlns:a16="http://schemas.microsoft.com/office/drawing/2014/main" id="{76121AD8-DAA1-A37F-4481-E7320859FC09}"/>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Unlike many other languages, Python does not use {} to define code blocks.</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It relies on indentation instead.</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While the number of spaces can vary, all lines in the same block must be indented consistently.</a:t>
            </a:r>
          </a:p>
        </p:txBody>
      </p:sp>
      <p:sp>
        <p:nvSpPr>
          <p:cNvPr id="4" name="Slide Number Placeholder 3">
            <a:extLst>
              <a:ext uri="{FF2B5EF4-FFF2-40B4-BE49-F238E27FC236}">
                <a16:creationId xmlns:a16="http://schemas.microsoft.com/office/drawing/2014/main" id="{50BC2777-E5E6-598F-0EBB-C70381C213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45370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B2CE9D-558E-B9DD-16D7-0C7A51104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22CE0-0F2E-872A-7320-03E6AABB8D69}"/>
              </a:ext>
            </a:extLst>
          </p:cNvPr>
          <p:cNvSpPr>
            <a:spLocks noGrp="1"/>
          </p:cNvSpPr>
          <p:nvPr>
            <p:ph type="title"/>
          </p:nvPr>
        </p:nvSpPr>
        <p:spPr>
          <a:xfrm>
            <a:off x="474920" y="387515"/>
            <a:ext cx="10686416" cy="755485"/>
          </a:xfrm>
        </p:spPr>
        <p:txBody>
          <a:bodyPr>
            <a:normAutofit/>
          </a:bodyPr>
          <a:lstStyle/>
          <a:p>
            <a:pPr algn="l"/>
            <a:r>
              <a:rPr lang="en-US">
                <a:latin typeface="Times New Roman" panose="02020603050405020304" pitchFamily="18" charset="0"/>
                <a:cs typeface="Times New Roman" panose="02020603050405020304" pitchFamily="18" charset="0"/>
              </a:rPr>
              <a:t>Python Identifiers</a:t>
            </a:r>
          </a:p>
        </p:txBody>
      </p:sp>
      <p:sp>
        <p:nvSpPr>
          <p:cNvPr id="3" name="Text Placeholder 2">
            <a:extLst>
              <a:ext uri="{FF2B5EF4-FFF2-40B4-BE49-F238E27FC236}">
                <a16:creationId xmlns:a16="http://schemas.microsoft.com/office/drawing/2014/main" id="{F1585228-3139-69A4-688C-3EB96A6C76D3}"/>
              </a:ext>
            </a:extLst>
          </p:cNvPr>
          <p:cNvSpPr>
            <a:spLocks noGrp="1"/>
          </p:cNvSpPr>
          <p:nvPr>
            <p:ph type="body" sz="quarter" idx="13"/>
          </p:nvPr>
        </p:nvSpPr>
        <p:spPr>
          <a:xfrm>
            <a:off x="474131" y="1460501"/>
            <a:ext cx="11568052" cy="4711700"/>
          </a:xfrm>
        </p:spPr>
        <p:txBody>
          <a:bodyPr vert="horz" lIns="0" tIns="45720" rIns="91440" bIns="45720" rtlCol="0" anchor="t">
            <a:normAutofit/>
          </a:bodyPr>
          <a:lstStyle/>
          <a:p>
            <a:pPr>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Identifier is the name given to entities like class, functions, variables etc.</a:t>
            </a:r>
          </a:p>
          <a:p>
            <a:pPr marL="0" indent="0">
              <a:buNone/>
            </a:pPr>
            <a:endParaRPr lang="en-US" sz="24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Rules for writing identifiers</a:t>
            </a:r>
          </a:p>
          <a:p>
            <a:pPr lvl="1">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Identifiers can be a combination of letters in lowercase (a to z) or uppercase (A to Z) or digits (0 to 9) or an underscore( ). </a:t>
            </a:r>
          </a:p>
          <a:p>
            <a:pPr lvl="1">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An identifier cannot start with a digit.</a:t>
            </a:r>
          </a:p>
          <a:p>
            <a:pPr lvl="1">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Keywords cannot be used as identifiers.</a:t>
            </a:r>
          </a:p>
          <a:p>
            <a:pPr lvl="1">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We cannot use special symbols like !, @, #, $, % etc. in our identifier.</a:t>
            </a:r>
          </a:p>
        </p:txBody>
      </p:sp>
      <p:sp>
        <p:nvSpPr>
          <p:cNvPr id="4" name="Slide Number Placeholder 3">
            <a:extLst>
              <a:ext uri="{FF2B5EF4-FFF2-40B4-BE49-F238E27FC236}">
                <a16:creationId xmlns:a16="http://schemas.microsoft.com/office/drawing/2014/main" id="{E0765165-AF41-059D-75B4-18DC902B8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1939717355"/>
      </p:ext>
    </p:extLst>
  </p:cSld>
  <p:clrMapOvr>
    <a:masterClrMapping/>
  </p:clrMapOvr>
</p:sld>
</file>

<file path=ppt/theme/theme1.xml><?xml version="1.0" encoding="utf-8"?>
<a:theme xmlns:a="http://schemas.openxmlformats.org/drawingml/2006/main" name="uncg-ppt-whitebgrd-fullnamelogo">
  <a:themeElements>
    <a:clrScheme name="UNCG color palette">
      <a:dk1>
        <a:sysClr val="windowText" lastClr="000000"/>
      </a:dk1>
      <a:lt1>
        <a:sysClr val="window" lastClr="FFFFFF"/>
      </a:lt1>
      <a:dk2>
        <a:srgbClr val="1F497D"/>
      </a:dk2>
      <a:lt2>
        <a:srgbClr val="CCCCAA"/>
      </a:lt2>
      <a:accent1>
        <a:srgbClr val="336699"/>
      </a:accent1>
      <a:accent2>
        <a:srgbClr val="991122"/>
      </a:accent2>
      <a:accent3>
        <a:srgbClr val="AAEEBB"/>
      </a:accent3>
      <a:accent4>
        <a:srgbClr val="FFCC00"/>
      </a:accent4>
      <a:accent5>
        <a:srgbClr val="77CCBB"/>
      </a:accent5>
      <a:accent6>
        <a:srgbClr val="CC6633"/>
      </a:accent6>
      <a:hlink>
        <a:srgbClr val="72839A"/>
      </a:hlink>
      <a:folHlink>
        <a:srgbClr val="72839A"/>
      </a:folHlink>
    </a:clrScheme>
    <a:fontScheme name="UNCG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uncg-ppt-whitebgrd-fullnamelogo</Template>
  <TotalTime>752</TotalTime>
  <Words>1486</Words>
  <Application>Microsoft Office PowerPoint</Application>
  <PresentationFormat>Widescreen</PresentationFormat>
  <Paragraphs>164</Paragraphs>
  <Slides>27</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Source Sans 3</vt:lpstr>
      <vt:lpstr>Arial</vt:lpstr>
      <vt:lpstr>Calibri</vt:lpstr>
      <vt:lpstr>Calibri Light</vt:lpstr>
      <vt:lpstr>Georgia</vt:lpstr>
      <vt:lpstr>Lato Regular</vt:lpstr>
      <vt:lpstr>Nunito</vt:lpstr>
      <vt:lpstr>Times</vt:lpstr>
      <vt:lpstr>Times New Roman</vt:lpstr>
      <vt:lpstr>Wingdings</vt:lpstr>
      <vt:lpstr>uncg-ppt-whitebgrd-fullnamelogo</vt:lpstr>
      <vt:lpstr>Custom Design</vt:lpstr>
      <vt:lpstr>Re/Introduction to Python</vt:lpstr>
      <vt:lpstr>What is Python?</vt:lpstr>
      <vt:lpstr>Differences between program and scripting language</vt:lpstr>
      <vt:lpstr>History</vt:lpstr>
      <vt:lpstr>History</vt:lpstr>
      <vt:lpstr>Hello World Program</vt:lpstr>
      <vt:lpstr>Python Code Execution</vt:lpstr>
      <vt:lpstr>Python Code Execution</vt:lpstr>
      <vt:lpstr>Python Identifiers</vt:lpstr>
      <vt:lpstr>Python Keywords</vt:lpstr>
      <vt:lpstr>Python Keywords</vt:lpstr>
      <vt:lpstr>Python Variables</vt:lpstr>
      <vt:lpstr>Python Variables</vt:lpstr>
      <vt:lpstr>Data Types in Python</vt:lpstr>
      <vt:lpstr>Arithmetic Operators in Python</vt:lpstr>
      <vt:lpstr>Comparison Operators in Python</vt:lpstr>
      <vt:lpstr>Assignment Operators in Python</vt:lpstr>
      <vt:lpstr>Logical Operators in Python</vt:lpstr>
      <vt:lpstr>Conditional Statements in Python</vt:lpstr>
      <vt:lpstr>Loops in Python</vt:lpstr>
      <vt:lpstr>Now, Write Your Own Code</vt:lpstr>
      <vt:lpstr>Now, Write Your Own Code</vt:lpstr>
      <vt:lpstr>Now, Write Your Own Code</vt:lpstr>
      <vt:lpstr>Now, Write Your Own Code</vt:lpstr>
      <vt:lpstr>Now, Write Your Own Code</vt:lpstr>
      <vt:lpstr>Now, Write Your Own Code</vt:lpstr>
      <vt:lpstr>Now, Write Your Own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 Jung</dc:creator>
  <cp:lastModifiedBy>xiaochen li</cp:lastModifiedBy>
  <cp:revision>2</cp:revision>
  <cp:lastPrinted>2019-04-08T20:38:29Z</cp:lastPrinted>
  <dcterms:created xsi:type="dcterms:W3CDTF">2017-07-31T14:54:53Z</dcterms:created>
  <dcterms:modified xsi:type="dcterms:W3CDTF">2026-01-28T02:30:26Z</dcterms:modified>
</cp:coreProperties>
</file>