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3" r:id="rId2"/>
  </p:sldMasterIdLst>
  <p:notesMasterIdLst>
    <p:notesMasterId r:id="rId12"/>
  </p:notesMasterIdLst>
  <p:handoutMasterIdLst>
    <p:handoutMasterId r:id="rId13"/>
  </p:handoutMasterIdLst>
  <p:sldIdLst>
    <p:sldId id="256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2150"/>
    <a:srgbClr val="C0B81F"/>
    <a:srgbClr val="C0C032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ECF013-32AF-4C91-BDB3-80D6BC94AA3E}" v="42" dt="2026-02-13T15:39:04.894"/>
  </p1510:revLst>
</p1510:revInfo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47" autoAdjust="0"/>
  </p:normalViewPr>
  <p:slideViewPr>
    <p:cSldViewPr snapToGrid="0">
      <p:cViewPr varScale="1">
        <p:scale>
          <a:sx n="111" d="100"/>
          <a:sy n="111" d="100"/>
        </p:scale>
        <p:origin x="5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aochen li" userId="50b582a8adf77086" providerId="LiveId" clId="{0509B2AC-C70C-4FA0-BA28-07D9466A98D1}"/>
    <pc:docChg chg="undo custSel addSld delSld modSld">
      <pc:chgData name="xiaochen li" userId="50b582a8adf77086" providerId="LiveId" clId="{0509B2AC-C70C-4FA0-BA28-07D9466A98D1}" dt="2026-02-07T16:51:30.944" v="317" actId="20577"/>
      <pc:docMkLst>
        <pc:docMk/>
      </pc:docMkLst>
      <pc:sldChg chg="del">
        <pc:chgData name="xiaochen li" userId="50b582a8adf77086" providerId="LiveId" clId="{0509B2AC-C70C-4FA0-BA28-07D9466A98D1}" dt="2026-02-06T21:07:21.311" v="2" actId="47"/>
        <pc:sldMkLst>
          <pc:docMk/>
          <pc:sldMk cId="2806490136" sldId="270"/>
        </pc:sldMkLst>
      </pc:sldChg>
      <pc:sldChg chg="del">
        <pc:chgData name="xiaochen li" userId="50b582a8adf77086" providerId="LiveId" clId="{0509B2AC-C70C-4FA0-BA28-07D9466A98D1}" dt="2026-02-06T21:07:21.311" v="2" actId="47"/>
        <pc:sldMkLst>
          <pc:docMk/>
          <pc:sldMk cId="3499628276" sldId="271"/>
        </pc:sldMkLst>
      </pc:sldChg>
      <pc:sldChg chg="del">
        <pc:chgData name="xiaochen li" userId="50b582a8adf77086" providerId="LiveId" clId="{0509B2AC-C70C-4FA0-BA28-07D9466A98D1}" dt="2026-02-06T21:07:21.311" v="2" actId="47"/>
        <pc:sldMkLst>
          <pc:docMk/>
          <pc:sldMk cId="3104757725" sldId="272"/>
        </pc:sldMkLst>
      </pc:sldChg>
      <pc:sldChg chg="del">
        <pc:chgData name="xiaochen li" userId="50b582a8adf77086" providerId="LiveId" clId="{0509B2AC-C70C-4FA0-BA28-07D9466A98D1}" dt="2026-02-06T21:07:21.311" v="2" actId="47"/>
        <pc:sldMkLst>
          <pc:docMk/>
          <pc:sldMk cId="2269795673" sldId="273"/>
        </pc:sldMkLst>
      </pc:sldChg>
      <pc:sldChg chg="del">
        <pc:chgData name="xiaochen li" userId="50b582a8adf77086" providerId="LiveId" clId="{0509B2AC-C70C-4FA0-BA28-07D9466A98D1}" dt="2026-02-06T21:07:21.311" v="2" actId="47"/>
        <pc:sldMkLst>
          <pc:docMk/>
          <pc:sldMk cId="3368001867" sldId="274"/>
        </pc:sldMkLst>
      </pc:sldChg>
      <pc:sldChg chg="addSp delSp modSp mod">
        <pc:chgData name="xiaochen li" userId="50b582a8adf77086" providerId="LiveId" clId="{0509B2AC-C70C-4FA0-BA28-07D9466A98D1}" dt="2026-02-07T14:59:29.704" v="58" actId="113"/>
        <pc:sldMkLst>
          <pc:docMk/>
          <pc:sldMk cId="2985074771" sldId="275"/>
        </pc:sldMkLst>
        <pc:spChg chg="mod">
          <ac:chgData name="xiaochen li" userId="50b582a8adf77086" providerId="LiveId" clId="{0509B2AC-C70C-4FA0-BA28-07D9466A98D1}" dt="2026-02-07T14:54:10.944" v="36" actId="20577"/>
          <ac:spMkLst>
            <pc:docMk/>
            <pc:sldMk cId="2985074771" sldId="275"/>
            <ac:spMk id="2" creationId="{B16F9440-C413-3D78-FFA7-8AB24DE8CC92}"/>
          </ac:spMkLst>
        </pc:spChg>
        <pc:spChg chg="mod">
          <ac:chgData name="xiaochen li" userId="50b582a8adf77086" providerId="LiveId" clId="{0509B2AC-C70C-4FA0-BA28-07D9466A98D1}" dt="2026-02-07T14:54:30.520" v="38" actId="20577"/>
          <ac:spMkLst>
            <pc:docMk/>
            <pc:sldMk cId="2985074771" sldId="275"/>
            <ac:spMk id="3" creationId="{CB9E16C2-FC73-3B28-0A3C-A5C7024BBA56}"/>
          </ac:spMkLst>
        </pc:spChg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1989889558" sldId="276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1735864977" sldId="277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2078028810" sldId="278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1963654755" sldId="279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3369774913" sldId="280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3086878136" sldId="281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2188819459" sldId="282"/>
        </pc:sldMkLst>
      </pc:sldChg>
      <pc:sldChg chg="addSp delSp modSp mod">
        <pc:chgData name="xiaochen li" userId="50b582a8adf77086" providerId="LiveId" clId="{0509B2AC-C70C-4FA0-BA28-07D9466A98D1}" dt="2026-02-07T16:51:30.944" v="317" actId="20577"/>
        <pc:sldMkLst>
          <pc:docMk/>
          <pc:sldMk cId="3046509028" sldId="283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113471710" sldId="284"/>
        </pc:sldMkLst>
      </pc:sldChg>
      <pc:sldChg chg="addSp delSp modSp add mod">
        <pc:chgData name="xiaochen li" userId="50b582a8adf77086" providerId="LiveId" clId="{0509B2AC-C70C-4FA0-BA28-07D9466A98D1}" dt="2026-02-07T15:27:43.625" v="77" actId="20577"/>
        <pc:sldMkLst>
          <pc:docMk/>
          <pc:sldMk cId="1272408076" sldId="284"/>
        </pc:sldMkLst>
      </pc:sldChg>
      <pc:sldChg chg="addSp modSp add mod">
        <pc:chgData name="xiaochen li" userId="50b582a8adf77086" providerId="LiveId" clId="{0509B2AC-C70C-4FA0-BA28-07D9466A98D1}" dt="2026-02-07T15:28:43.403" v="88" actId="1076"/>
        <pc:sldMkLst>
          <pc:docMk/>
          <pc:sldMk cId="1709194412" sldId="285"/>
        </pc:sldMkLst>
      </pc:sldChg>
      <pc:sldChg chg="addSp delSp modSp add mod">
        <pc:chgData name="xiaochen li" userId="50b582a8adf77086" providerId="LiveId" clId="{0509B2AC-C70C-4FA0-BA28-07D9466A98D1}" dt="2026-02-07T15:33:49.669" v="117" actId="1076"/>
        <pc:sldMkLst>
          <pc:docMk/>
          <pc:sldMk cId="141249660" sldId="286"/>
        </pc:sldMkLst>
      </pc:sldChg>
      <pc:sldChg chg="modSp add mod">
        <pc:chgData name="xiaochen li" userId="50b582a8adf77086" providerId="LiveId" clId="{0509B2AC-C70C-4FA0-BA28-07D9466A98D1}" dt="2026-02-07T15:35:12.881" v="126"/>
        <pc:sldMkLst>
          <pc:docMk/>
          <pc:sldMk cId="1006267655" sldId="287"/>
        </pc:sldMkLst>
      </pc:sldChg>
      <pc:sldChg chg="modSp add mod">
        <pc:chgData name="xiaochen li" userId="50b582a8adf77086" providerId="LiveId" clId="{0509B2AC-C70C-4FA0-BA28-07D9466A98D1}" dt="2026-02-07T15:37:55.228" v="140" actId="20577"/>
        <pc:sldMkLst>
          <pc:docMk/>
          <pc:sldMk cId="1767510501" sldId="288"/>
        </pc:sldMkLst>
      </pc:sldChg>
      <pc:sldChg chg="modSp add mod">
        <pc:chgData name="xiaochen li" userId="50b582a8adf77086" providerId="LiveId" clId="{0509B2AC-C70C-4FA0-BA28-07D9466A98D1}" dt="2026-02-07T15:38:28.446" v="142" actId="20577"/>
        <pc:sldMkLst>
          <pc:docMk/>
          <pc:sldMk cId="4265536660" sldId="289"/>
        </pc:sldMkLst>
      </pc:sldChg>
      <pc:sldChg chg="modSp add mod">
        <pc:chgData name="xiaochen li" userId="50b582a8adf77086" providerId="LiveId" clId="{0509B2AC-C70C-4FA0-BA28-07D9466A98D1}" dt="2026-02-07T15:36:13.295" v="137" actId="20577"/>
        <pc:sldMkLst>
          <pc:docMk/>
          <pc:sldMk cId="3536106284" sldId="290"/>
        </pc:sldMkLst>
      </pc:sldChg>
      <pc:sldChg chg="addSp delSp modSp add mod">
        <pc:chgData name="xiaochen li" userId="50b582a8adf77086" providerId="LiveId" clId="{0509B2AC-C70C-4FA0-BA28-07D9466A98D1}" dt="2026-02-07T15:49:10.442" v="172" actId="313"/>
        <pc:sldMkLst>
          <pc:docMk/>
          <pc:sldMk cId="1207971905" sldId="291"/>
        </pc:sldMkLst>
      </pc:sldChg>
    </pc:docChg>
  </pc:docChgLst>
  <pc:docChgLst>
    <pc:chgData name="xiaochen li" userId="50b582a8adf77086" providerId="LiveId" clId="{14ECF013-32AF-4C91-BDB3-80D6BC94AA3E}"/>
    <pc:docChg chg="custSel addSld delSld modSld">
      <pc:chgData name="xiaochen li" userId="50b582a8adf77086" providerId="LiveId" clId="{14ECF013-32AF-4C91-BDB3-80D6BC94AA3E}" dt="2026-02-13T15:54:45.774" v="1019" actId="20577"/>
      <pc:docMkLst>
        <pc:docMk/>
      </pc:docMkLst>
      <pc:sldChg chg="delSp modSp mod">
        <pc:chgData name="xiaochen li" userId="50b582a8adf77086" providerId="LiveId" clId="{14ECF013-32AF-4C91-BDB3-80D6BC94AA3E}" dt="2026-02-13T01:23:49.068" v="169" actId="20577"/>
        <pc:sldMkLst>
          <pc:docMk/>
          <pc:sldMk cId="2985074771" sldId="275"/>
        </pc:sldMkLst>
        <pc:spChg chg="mod">
          <ac:chgData name="xiaochen li" userId="50b582a8adf77086" providerId="LiveId" clId="{14ECF013-32AF-4C91-BDB3-80D6BC94AA3E}" dt="2026-02-13T01:21:45.558" v="17" actId="20577"/>
          <ac:spMkLst>
            <pc:docMk/>
            <pc:sldMk cId="2985074771" sldId="275"/>
            <ac:spMk id="2" creationId="{B16F9440-C413-3D78-FFA7-8AB24DE8CC92}"/>
          </ac:spMkLst>
        </pc:spChg>
        <pc:spChg chg="mod">
          <ac:chgData name="xiaochen li" userId="50b582a8adf77086" providerId="LiveId" clId="{14ECF013-32AF-4C91-BDB3-80D6BC94AA3E}" dt="2026-02-13T01:23:49.068" v="169" actId="20577"/>
          <ac:spMkLst>
            <pc:docMk/>
            <pc:sldMk cId="2985074771" sldId="275"/>
            <ac:spMk id="3" creationId="{CB9E16C2-FC73-3B28-0A3C-A5C7024BBA56}"/>
          </ac:spMkLst>
        </pc:spChg>
        <pc:graphicFrameChg chg="del">
          <ac:chgData name="xiaochen li" userId="50b582a8adf77086" providerId="LiveId" clId="{14ECF013-32AF-4C91-BDB3-80D6BC94AA3E}" dt="2026-02-13T01:20:46.843" v="3" actId="478"/>
          <ac:graphicFrameMkLst>
            <pc:docMk/>
            <pc:sldMk cId="2985074771" sldId="275"/>
            <ac:graphicFrameMk id="5" creationId="{991C4210-EF02-1CB8-357E-1205355F7025}"/>
          </ac:graphicFrameMkLst>
        </pc:graphicFrameChg>
      </pc:sldChg>
      <pc:sldChg chg="addSp modSp add mod">
        <pc:chgData name="xiaochen li" userId="50b582a8adf77086" providerId="LiveId" clId="{14ECF013-32AF-4C91-BDB3-80D6BC94AA3E}" dt="2026-02-13T01:26:55.879" v="210" actId="1038"/>
        <pc:sldMkLst>
          <pc:docMk/>
          <pc:sldMk cId="3121214641" sldId="276"/>
        </pc:sldMkLst>
        <pc:spChg chg="mod">
          <ac:chgData name="xiaochen li" userId="50b582a8adf77086" providerId="LiveId" clId="{14ECF013-32AF-4C91-BDB3-80D6BC94AA3E}" dt="2026-02-13T01:25:41.433" v="186" actId="20577"/>
          <ac:spMkLst>
            <pc:docMk/>
            <pc:sldMk cId="3121214641" sldId="276"/>
            <ac:spMk id="3" creationId="{5F7E67A2-05F2-39F5-820D-B52043EC0931}"/>
          </ac:spMkLst>
        </pc:spChg>
        <pc:spChg chg="add mod">
          <ac:chgData name="xiaochen li" userId="50b582a8adf77086" providerId="LiveId" clId="{14ECF013-32AF-4C91-BDB3-80D6BC94AA3E}" dt="2026-02-13T01:26:15.969" v="194" actId="1582"/>
          <ac:spMkLst>
            <pc:docMk/>
            <pc:sldMk cId="3121214641" sldId="276"/>
            <ac:spMk id="7" creationId="{666CE63B-B26B-7242-13D8-5CB86FBEB3C2}"/>
          </ac:spMkLst>
        </pc:spChg>
        <pc:spChg chg="add mod">
          <ac:chgData name="xiaochen li" userId="50b582a8adf77086" providerId="LiveId" clId="{14ECF013-32AF-4C91-BDB3-80D6BC94AA3E}" dt="2026-02-13T01:26:27.401" v="197" actId="1076"/>
          <ac:spMkLst>
            <pc:docMk/>
            <pc:sldMk cId="3121214641" sldId="276"/>
            <ac:spMk id="8" creationId="{B2584326-B257-5D85-093A-DED0646ED243}"/>
          </ac:spMkLst>
        </pc:spChg>
        <pc:spChg chg="add mod">
          <ac:chgData name="xiaochen li" userId="50b582a8adf77086" providerId="LiveId" clId="{14ECF013-32AF-4C91-BDB3-80D6BC94AA3E}" dt="2026-02-13T01:26:32.643" v="199" actId="1076"/>
          <ac:spMkLst>
            <pc:docMk/>
            <pc:sldMk cId="3121214641" sldId="276"/>
            <ac:spMk id="9" creationId="{80749973-D947-B4F8-C670-6482F76B879D}"/>
          </ac:spMkLst>
        </pc:spChg>
        <pc:spChg chg="add mod">
          <ac:chgData name="xiaochen li" userId="50b582a8adf77086" providerId="LiveId" clId="{14ECF013-32AF-4C91-BDB3-80D6BC94AA3E}" dt="2026-02-13T01:26:42.952" v="207" actId="1036"/>
          <ac:spMkLst>
            <pc:docMk/>
            <pc:sldMk cId="3121214641" sldId="276"/>
            <ac:spMk id="10" creationId="{ADD7E49B-1A31-13A5-07A2-C5DEDBDD3B42}"/>
          </ac:spMkLst>
        </pc:spChg>
        <pc:spChg chg="add mod">
          <ac:chgData name="xiaochen li" userId="50b582a8adf77086" providerId="LiveId" clId="{14ECF013-32AF-4C91-BDB3-80D6BC94AA3E}" dt="2026-02-13T01:26:55.879" v="210" actId="1038"/>
          <ac:spMkLst>
            <pc:docMk/>
            <pc:sldMk cId="3121214641" sldId="276"/>
            <ac:spMk id="11" creationId="{9C5AF276-AED4-097C-4659-C0EAFA029800}"/>
          </ac:spMkLst>
        </pc:spChg>
        <pc:picChg chg="add mod">
          <ac:chgData name="xiaochen li" userId="50b582a8adf77086" providerId="LiveId" clId="{14ECF013-32AF-4C91-BDB3-80D6BC94AA3E}" dt="2026-02-13T01:25:49.806" v="190" actId="1076"/>
          <ac:picMkLst>
            <pc:docMk/>
            <pc:sldMk cId="3121214641" sldId="276"/>
            <ac:picMk id="6" creationId="{5926827E-8831-652B-A0F0-16D542C9BC38}"/>
          </ac:picMkLst>
        </pc:picChg>
      </pc:sldChg>
      <pc:sldChg chg="addSp delSp modSp add mod">
        <pc:chgData name="xiaochen li" userId="50b582a8adf77086" providerId="LiveId" clId="{14ECF013-32AF-4C91-BDB3-80D6BC94AA3E}" dt="2026-02-13T01:59:23.600" v="435" actId="1076"/>
        <pc:sldMkLst>
          <pc:docMk/>
          <pc:sldMk cId="4095553188" sldId="277"/>
        </pc:sldMkLst>
        <pc:spChg chg="mod">
          <ac:chgData name="xiaochen li" userId="50b582a8adf77086" providerId="LiveId" clId="{14ECF013-32AF-4C91-BDB3-80D6BC94AA3E}" dt="2026-02-13T01:59:16.848" v="433" actId="20577"/>
          <ac:spMkLst>
            <pc:docMk/>
            <pc:sldMk cId="4095553188" sldId="277"/>
            <ac:spMk id="3" creationId="{0C2A08FB-71FD-6AB8-AEC0-01B631AE6420}"/>
          </ac:spMkLst>
        </pc:spChg>
        <pc:spChg chg="del">
          <ac:chgData name="xiaochen li" userId="50b582a8adf77086" providerId="LiveId" clId="{14ECF013-32AF-4C91-BDB3-80D6BC94AA3E}" dt="2026-02-13T01:28:13.533" v="217" actId="478"/>
          <ac:spMkLst>
            <pc:docMk/>
            <pc:sldMk cId="4095553188" sldId="277"/>
            <ac:spMk id="7" creationId="{1AF464C1-391F-5C71-2F0D-CB9A6BCE6A64}"/>
          </ac:spMkLst>
        </pc:spChg>
        <pc:spChg chg="del">
          <ac:chgData name="xiaochen li" userId="50b582a8adf77086" providerId="LiveId" clId="{14ECF013-32AF-4C91-BDB3-80D6BC94AA3E}" dt="2026-02-13T01:28:12.572" v="216" actId="478"/>
          <ac:spMkLst>
            <pc:docMk/>
            <pc:sldMk cId="4095553188" sldId="277"/>
            <ac:spMk id="8" creationId="{A80D147C-B1FB-4C06-0A12-16DFA9130E4A}"/>
          </ac:spMkLst>
        </pc:spChg>
        <pc:spChg chg="del">
          <ac:chgData name="xiaochen li" userId="50b582a8adf77086" providerId="LiveId" clId="{14ECF013-32AF-4C91-BDB3-80D6BC94AA3E}" dt="2026-02-13T01:28:10.726" v="214" actId="478"/>
          <ac:spMkLst>
            <pc:docMk/>
            <pc:sldMk cId="4095553188" sldId="277"/>
            <ac:spMk id="9" creationId="{3C68A7E8-9A05-0C0D-1B8D-59697C581C36}"/>
          </ac:spMkLst>
        </pc:spChg>
        <pc:spChg chg="del">
          <ac:chgData name="xiaochen li" userId="50b582a8adf77086" providerId="LiveId" clId="{14ECF013-32AF-4C91-BDB3-80D6BC94AA3E}" dt="2026-02-13T01:28:10.051" v="213" actId="478"/>
          <ac:spMkLst>
            <pc:docMk/>
            <pc:sldMk cId="4095553188" sldId="277"/>
            <ac:spMk id="10" creationId="{21877223-A256-3C8E-48AD-28DAEBF7C94B}"/>
          </ac:spMkLst>
        </pc:spChg>
        <pc:spChg chg="del">
          <ac:chgData name="xiaochen li" userId="50b582a8adf77086" providerId="LiveId" clId="{14ECF013-32AF-4C91-BDB3-80D6BC94AA3E}" dt="2026-02-13T01:28:11.692" v="215" actId="478"/>
          <ac:spMkLst>
            <pc:docMk/>
            <pc:sldMk cId="4095553188" sldId="277"/>
            <ac:spMk id="11" creationId="{44694FC6-1D7E-F276-87C7-E8F29986B065}"/>
          </ac:spMkLst>
        </pc:spChg>
        <pc:picChg chg="del">
          <ac:chgData name="xiaochen li" userId="50b582a8adf77086" providerId="LiveId" clId="{14ECF013-32AF-4C91-BDB3-80D6BC94AA3E}" dt="2026-02-13T01:28:08.885" v="212" actId="478"/>
          <ac:picMkLst>
            <pc:docMk/>
            <pc:sldMk cId="4095553188" sldId="277"/>
            <ac:picMk id="6" creationId="{234CBE5C-D7CF-6994-D7E2-07DD2CEDBC9B}"/>
          </ac:picMkLst>
        </pc:picChg>
        <pc:picChg chg="add del mod">
          <ac:chgData name="xiaochen li" userId="50b582a8adf77086" providerId="LiveId" clId="{14ECF013-32AF-4C91-BDB3-80D6BC94AA3E}" dt="2026-02-13T01:30:35.767" v="258" actId="478"/>
          <ac:picMkLst>
            <pc:docMk/>
            <pc:sldMk cId="4095553188" sldId="277"/>
            <ac:picMk id="12" creationId="{04AF9F17-29B9-7E91-F122-D80D666BF8D2}"/>
          </ac:picMkLst>
        </pc:picChg>
        <pc:picChg chg="add mod">
          <ac:chgData name="xiaochen li" userId="50b582a8adf77086" providerId="LiveId" clId="{14ECF013-32AF-4C91-BDB3-80D6BC94AA3E}" dt="2026-02-13T01:59:21.004" v="434" actId="1076"/>
          <ac:picMkLst>
            <pc:docMk/>
            <pc:sldMk cId="4095553188" sldId="277"/>
            <ac:picMk id="14" creationId="{1EDF3D11-44A4-C6F0-D657-FD56BF43E126}"/>
          </ac:picMkLst>
        </pc:picChg>
        <pc:picChg chg="add mod">
          <ac:chgData name="xiaochen li" userId="50b582a8adf77086" providerId="LiveId" clId="{14ECF013-32AF-4C91-BDB3-80D6BC94AA3E}" dt="2026-02-13T01:59:23.600" v="435" actId="1076"/>
          <ac:picMkLst>
            <pc:docMk/>
            <pc:sldMk cId="4095553188" sldId="277"/>
            <ac:picMk id="16" creationId="{2EC73E64-2AC1-52CA-B2B5-A7351912DA44}"/>
          </ac:picMkLst>
        </pc:picChg>
        <pc:picChg chg="add del mod">
          <ac:chgData name="xiaochen li" userId="50b582a8adf77086" providerId="LiveId" clId="{14ECF013-32AF-4C91-BDB3-80D6BC94AA3E}" dt="2026-02-13T01:59:12.106" v="432" actId="478"/>
          <ac:picMkLst>
            <pc:docMk/>
            <pc:sldMk cId="4095553188" sldId="277"/>
            <ac:picMk id="18" creationId="{FEFA3E1A-911A-7418-5BB1-844CD96A2C15}"/>
          </ac:picMkLst>
        </pc:picChg>
      </pc:sldChg>
      <pc:sldChg chg="addSp delSp modSp add mod">
        <pc:chgData name="xiaochen li" userId="50b582a8adf77086" providerId="LiveId" clId="{14ECF013-32AF-4C91-BDB3-80D6BC94AA3E}" dt="2026-02-13T02:21:11.097" v="684" actId="208"/>
        <pc:sldMkLst>
          <pc:docMk/>
          <pc:sldMk cId="2328937482" sldId="278"/>
        </pc:sldMkLst>
        <pc:spChg chg="mod">
          <ac:chgData name="xiaochen li" userId="50b582a8adf77086" providerId="LiveId" clId="{14ECF013-32AF-4C91-BDB3-80D6BC94AA3E}" dt="2026-02-13T02:08:29.583" v="569" actId="20577"/>
          <ac:spMkLst>
            <pc:docMk/>
            <pc:sldMk cId="2328937482" sldId="278"/>
            <ac:spMk id="3" creationId="{918215E5-7C48-4B01-D5A8-7D696EF6778C}"/>
          </ac:spMkLst>
        </pc:spChg>
        <pc:spChg chg="add mod">
          <ac:chgData name="xiaochen li" userId="50b582a8adf77086" providerId="LiveId" clId="{14ECF013-32AF-4C91-BDB3-80D6BC94AA3E}" dt="2026-02-13T02:19:56.918" v="641" actId="1076"/>
          <ac:spMkLst>
            <pc:docMk/>
            <pc:sldMk cId="2328937482" sldId="278"/>
            <ac:spMk id="11" creationId="{F01F7E04-7ABC-6549-F8A3-9933B56FF70F}"/>
          </ac:spMkLst>
        </pc:spChg>
        <pc:spChg chg="add mod">
          <ac:chgData name="xiaochen li" userId="50b582a8adf77086" providerId="LiveId" clId="{14ECF013-32AF-4C91-BDB3-80D6BC94AA3E}" dt="2026-02-13T02:21:11.097" v="684" actId="208"/>
          <ac:spMkLst>
            <pc:docMk/>
            <pc:sldMk cId="2328937482" sldId="278"/>
            <ac:spMk id="12" creationId="{8260BF4D-5424-7B65-0B7A-39AF97474769}"/>
          </ac:spMkLst>
        </pc:spChg>
        <pc:picChg chg="add mod">
          <ac:chgData name="xiaochen li" userId="50b582a8adf77086" providerId="LiveId" clId="{14ECF013-32AF-4C91-BDB3-80D6BC94AA3E}" dt="2026-02-13T02:05:39.830" v="484" actId="1076"/>
          <ac:picMkLst>
            <pc:docMk/>
            <pc:sldMk cId="2328937482" sldId="278"/>
            <ac:picMk id="6" creationId="{282A3A4D-3DB8-B467-B7DA-8362D1B446EA}"/>
          </ac:picMkLst>
        </pc:picChg>
        <pc:picChg chg="add mod">
          <ac:chgData name="xiaochen li" userId="50b582a8adf77086" providerId="LiveId" clId="{14ECF013-32AF-4C91-BDB3-80D6BC94AA3E}" dt="2026-02-13T02:17:35.691" v="578" actId="1076"/>
          <ac:picMkLst>
            <pc:docMk/>
            <pc:sldMk cId="2328937482" sldId="278"/>
            <ac:picMk id="8" creationId="{8B18BCFF-EBCD-02BA-DAE5-0C80CF84AC55}"/>
          </ac:picMkLst>
        </pc:picChg>
        <pc:picChg chg="add mod">
          <ac:chgData name="xiaochen li" userId="50b582a8adf77086" providerId="LiveId" clId="{14ECF013-32AF-4C91-BDB3-80D6BC94AA3E}" dt="2026-02-13T02:08:47.815" v="573" actId="1076"/>
          <ac:picMkLst>
            <pc:docMk/>
            <pc:sldMk cId="2328937482" sldId="278"/>
            <ac:picMk id="10" creationId="{1D52F430-6B7D-612A-B37D-A86AFA28F521}"/>
          </ac:picMkLst>
        </pc:picChg>
        <pc:picChg chg="del">
          <ac:chgData name="xiaochen li" userId="50b582a8adf77086" providerId="LiveId" clId="{14ECF013-32AF-4C91-BDB3-80D6BC94AA3E}" dt="2026-02-13T02:01:24.802" v="436" actId="478"/>
          <ac:picMkLst>
            <pc:docMk/>
            <pc:sldMk cId="2328937482" sldId="278"/>
            <ac:picMk id="14" creationId="{EDB6B648-F9EB-8EAF-AE00-C9A2D008F9ED}"/>
          </ac:picMkLst>
        </pc:picChg>
        <pc:picChg chg="del">
          <ac:chgData name="xiaochen li" userId="50b582a8adf77086" providerId="LiveId" clId="{14ECF013-32AF-4C91-BDB3-80D6BC94AA3E}" dt="2026-02-13T02:01:25.644" v="437" actId="478"/>
          <ac:picMkLst>
            <pc:docMk/>
            <pc:sldMk cId="2328937482" sldId="278"/>
            <ac:picMk id="16" creationId="{D77E7192-5F23-20CA-E049-DAF262A3773C}"/>
          </ac:picMkLst>
        </pc:picChg>
        <pc:picChg chg="del">
          <ac:chgData name="xiaochen li" userId="50b582a8adf77086" providerId="LiveId" clId="{14ECF013-32AF-4C91-BDB3-80D6BC94AA3E}" dt="2026-02-13T02:01:26.340" v="438" actId="478"/>
          <ac:picMkLst>
            <pc:docMk/>
            <pc:sldMk cId="2328937482" sldId="278"/>
            <ac:picMk id="18" creationId="{B7E35299-059F-4297-8A09-0491E7EE7295}"/>
          </ac:picMkLst>
        </pc:picChg>
      </pc:sldChg>
      <pc:sldChg chg="addSp delSp modSp add mod">
        <pc:chgData name="xiaochen li" userId="50b582a8adf77086" providerId="LiveId" clId="{14ECF013-32AF-4C91-BDB3-80D6BC94AA3E}" dt="2026-02-13T03:04:43.439" v="740" actId="1076"/>
        <pc:sldMkLst>
          <pc:docMk/>
          <pc:sldMk cId="2758518278" sldId="279"/>
        </pc:sldMkLst>
        <pc:spChg chg="mod">
          <ac:chgData name="xiaochen li" userId="50b582a8adf77086" providerId="LiveId" clId="{14ECF013-32AF-4C91-BDB3-80D6BC94AA3E}" dt="2026-02-13T02:28:54.575" v="729" actId="15"/>
          <ac:spMkLst>
            <pc:docMk/>
            <pc:sldMk cId="2758518278" sldId="279"/>
            <ac:spMk id="3" creationId="{E9569C45-44ED-5FC3-6C29-6681E1FD62A0}"/>
          </ac:spMkLst>
        </pc:spChg>
        <pc:spChg chg="del">
          <ac:chgData name="xiaochen li" userId="50b582a8adf77086" providerId="LiveId" clId="{14ECF013-32AF-4C91-BDB3-80D6BC94AA3E}" dt="2026-02-13T02:25:25.557" v="689" actId="478"/>
          <ac:spMkLst>
            <pc:docMk/>
            <pc:sldMk cId="2758518278" sldId="279"/>
            <ac:spMk id="11" creationId="{0C2C8049-C97C-44E0-7C77-70EACEC5B463}"/>
          </ac:spMkLst>
        </pc:spChg>
        <pc:spChg chg="del">
          <ac:chgData name="xiaochen li" userId="50b582a8adf77086" providerId="LiveId" clId="{14ECF013-32AF-4C91-BDB3-80D6BC94AA3E}" dt="2026-02-13T02:25:24.149" v="688" actId="478"/>
          <ac:spMkLst>
            <pc:docMk/>
            <pc:sldMk cId="2758518278" sldId="279"/>
            <ac:spMk id="12" creationId="{42FC44AC-A20B-2F66-9A2E-3E180AEE505C}"/>
          </ac:spMkLst>
        </pc:spChg>
        <pc:spChg chg="add mod">
          <ac:chgData name="xiaochen li" userId="50b582a8adf77086" providerId="LiveId" clId="{14ECF013-32AF-4C91-BDB3-80D6BC94AA3E}" dt="2026-02-13T03:04:43.439" v="740" actId="1076"/>
          <ac:spMkLst>
            <pc:docMk/>
            <pc:sldMk cId="2758518278" sldId="279"/>
            <ac:spMk id="13" creationId="{8DE52780-27D0-C616-5D75-14A41BDB97B5}"/>
          </ac:spMkLst>
        </pc:spChg>
        <pc:picChg chg="del">
          <ac:chgData name="xiaochen li" userId="50b582a8adf77086" providerId="LiveId" clId="{14ECF013-32AF-4C91-BDB3-80D6BC94AA3E}" dt="2026-02-13T02:25:22.626" v="687" actId="478"/>
          <ac:picMkLst>
            <pc:docMk/>
            <pc:sldMk cId="2758518278" sldId="279"/>
            <ac:picMk id="6" creationId="{9AF8B1EA-CEA9-E734-0B7C-857F7EBA12F5}"/>
          </ac:picMkLst>
        </pc:picChg>
        <pc:picChg chg="add mod">
          <ac:chgData name="xiaochen li" userId="50b582a8adf77086" providerId="LiveId" clId="{14ECF013-32AF-4C91-BDB3-80D6BC94AA3E}" dt="2026-02-13T02:29:11.857" v="732" actId="1076"/>
          <ac:picMkLst>
            <pc:docMk/>
            <pc:sldMk cId="2758518278" sldId="279"/>
            <ac:picMk id="7" creationId="{AF6A6027-459D-CC67-5C97-2AA5F9152D9E}"/>
          </ac:picMkLst>
        </pc:picChg>
        <pc:picChg chg="del">
          <ac:chgData name="xiaochen li" userId="50b582a8adf77086" providerId="LiveId" clId="{14ECF013-32AF-4C91-BDB3-80D6BC94AA3E}" dt="2026-02-13T02:25:26.202" v="690" actId="478"/>
          <ac:picMkLst>
            <pc:docMk/>
            <pc:sldMk cId="2758518278" sldId="279"/>
            <ac:picMk id="8" creationId="{35F23752-F670-49FE-3339-C5A1B0B1123A}"/>
          </ac:picMkLst>
        </pc:picChg>
        <pc:picChg chg="del">
          <ac:chgData name="xiaochen li" userId="50b582a8adf77086" providerId="LiveId" clId="{14ECF013-32AF-4C91-BDB3-80D6BC94AA3E}" dt="2026-02-13T02:25:26.872" v="691" actId="478"/>
          <ac:picMkLst>
            <pc:docMk/>
            <pc:sldMk cId="2758518278" sldId="279"/>
            <ac:picMk id="10" creationId="{0F398982-665E-A1F6-CF46-DCFA9B54E6C3}"/>
          </ac:picMkLst>
        </pc:picChg>
      </pc:sldChg>
      <pc:sldChg chg="delSp modSp add mod">
        <pc:chgData name="xiaochen li" userId="50b582a8adf77086" providerId="LiveId" clId="{14ECF013-32AF-4C91-BDB3-80D6BC94AA3E}" dt="2026-02-13T03:31:30.642" v="802" actId="20577"/>
        <pc:sldMkLst>
          <pc:docMk/>
          <pc:sldMk cId="2816101709" sldId="280"/>
        </pc:sldMkLst>
        <pc:spChg chg="mod">
          <ac:chgData name="xiaochen li" userId="50b582a8adf77086" providerId="LiveId" clId="{14ECF013-32AF-4C91-BDB3-80D6BC94AA3E}" dt="2026-02-13T03:31:30.642" v="802" actId="20577"/>
          <ac:spMkLst>
            <pc:docMk/>
            <pc:sldMk cId="2816101709" sldId="280"/>
            <ac:spMk id="3" creationId="{5E0ED9DB-5DDF-C73D-0689-3B11A72F7D23}"/>
          </ac:spMkLst>
        </pc:spChg>
        <pc:spChg chg="del">
          <ac:chgData name="xiaochen li" userId="50b582a8adf77086" providerId="LiveId" clId="{14ECF013-32AF-4C91-BDB3-80D6BC94AA3E}" dt="2026-02-13T03:21:33.970" v="750" actId="478"/>
          <ac:spMkLst>
            <pc:docMk/>
            <pc:sldMk cId="2816101709" sldId="280"/>
            <ac:spMk id="13" creationId="{2CA89C2E-53F7-9739-3658-DF00276F045A}"/>
          </ac:spMkLst>
        </pc:spChg>
        <pc:picChg chg="del">
          <ac:chgData name="xiaochen li" userId="50b582a8adf77086" providerId="LiveId" clId="{14ECF013-32AF-4C91-BDB3-80D6BC94AA3E}" dt="2026-02-13T03:21:34.666" v="751" actId="478"/>
          <ac:picMkLst>
            <pc:docMk/>
            <pc:sldMk cId="2816101709" sldId="280"/>
            <ac:picMk id="7" creationId="{428810C4-90E1-FFF7-25BD-053BCE85B3C5}"/>
          </ac:picMkLst>
        </pc:picChg>
      </pc:sldChg>
      <pc:sldChg chg="modSp add mod">
        <pc:chgData name="xiaochen li" userId="50b582a8adf77086" providerId="LiveId" clId="{14ECF013-32AF-4C91-BDB3-80D6BC94AA3E}" dt="2026-02-13T03:31:26.758" v="801" actId="14"/>
        <pc:sldMkLst>
          <pc:docMk/>
          <pc:sldMk cId="1005731062" sldId="281"/>
        </pc:sldMkLst>
        <pc:spChg chg="mod">
          <ac:chgData name="xiaochen li" userId="50b582a8adf77086" providerId="LiveId" clId="{14ECF013-32AF-4C91-BDB3-80D6BC94AA3E}" dt="2026-02-13T03:31:26.758" v="801" actId="14"/>
          <ac:spMkLst>
            <pc:docMk/>
            <pc:sldMk cId="1005731062" sldId="281"/>
            <ac:spMk id="3" creationId="{45B1A14B-4FD4-BA66-4696-7F5EAA2958AB}"/>
          </ac:spMkLst>
        </pc:spChg>
      </pc:sldChg>
      <pc:sldChg chg="addSp modSp add mod">
        <pc:chgData name="xiaochen li" userId="50b582a8adf77086" providerId="LiveId" clId="{14ECF013-32AF-4C91-BDB3-80D6BC94AA3E}" dt="2026-02-13T15:54:45.774" v="1019" actId="20577"/>
        <pc:sldMkLst>
          <pc:docMk/>
          <pc:sldMk cId="424004364" sldId="282"/>
        </pc:sldMkLst>
        <pc:spChg chg="mod">
          <ac:chgData name="xiaochen li" userId="50b582a8adf77086" providerId="LiveId" clId="{14ECF013-32AF-4C91-BDB3-80D6BC94AA3E}" dt="2026-02-13T15:54:45.774" v="1019" actId="20577"/>
          <ac:spMkLst>
            <pc:docMk/>
            <pc:sldMk cId="424004364" sldId="282"/>
            <ac:spMk id="3" creationId="{DF8D53E6-06E3-5CDF-EAF0-93C5EBEC96EA}"/>
          </ac:spMkLst>
        </pc:spChg>
        <pc:spChg chg="add">
          <ac:chgData name="xiaochen li" userId="50b582a8adf77086" providerId="LiveId" clId="{14ECF013-32AF-4C91-BDB3-80D6BC94AA3E}" dt="2026-02-13T15:35:58.542" v="855"/>
          <ac:spMkLst>
            <pc:docMk/>
            <pc:sldMk cId="424004364" sldId="282"/>
            <ac:spMk id="5" creationId="{C5753503-F04A-6010-A211-720770E9A2A9}"/>
          </ac:spMkLst>
        </pc:spChg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3046509028" sldId="283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272408076" sldId="284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709194412" sldId="285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41249660" sldId="286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006267655" sldId="287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767510501" sldId="288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4265536660" sldId="289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3536106284" sldId="290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207971905" sldId="291"/>
        </pc:sldMkLst>
      </pc:sldChg>
    </pc:docChg>
  </pc:docChgLst>
  <pc:docChgLst>
    <pc:chgData name="xiaochen li" userId="50b582a8adf77086" providerId="LiveId" clId="{2BE563BA-E425-43B7-9A8E-5FFC49AC0556}"/>
    <pc:docChg chg="undo custSel addSld delSld modSld sldOrd">
      <pc:chgData name="xiaochen li" userId="50b582a8adf77086" providerId="LiveId" clId="{2BE563BA-E425-43B7-9A8E-5FFC49AC0556}" dt="2026-01-03T21:45:35.077" v="1514" actId="122"/>
      <pc:docMkLst>
        <pc:docMk/>
      </pc:docMkLst>
      <pc:sldChg chg="modSp mod">
        <pc:chgData name="xiaochen li" userId="50b582a8adf77086" providerId="LiveId" clId="{2BE563BA-E425-43B7-9A8E-5FFC49AC0556}" dt="2026-01-02T20:02:04.811" v="1074" actId="20577"/>
        <pc:sldMkLst>
          <pc:docMk/>
          <pc:sldMk cId="1233805520" sldId="256"/>
        </pc:sldMkLst>
        <pc:spChg chg="mod">
          <ac:chgData name="xiaochen li" userId="50b582a8adf77086" providerId="LiveId" clId="{2BE563BA-E425-43B7-9A8E-5FFC49AC0556}" dt="2026-01-02T20:02:04.811" v="1074" actId="20577"/>
          <ac:spMkLst>
            <pc:docMk/>
            <pc:sldMk cId="1233805520" sldId="256"/>
            <ac:spMk id="6" creationId="{6C4BF817-E8B7-12F6-7AE1-7F8E8BA71450}"/>
          </ac:spMkLst>
        </pc:spChg>
      </pc:sldChg>
      <pc:sldChg chg="addSp delSp modSp add del mod setBg modAnim">
        <pc:chgData name="xiaochen li" userId="50b582a8adf77086" providerId="LiveId" clId="{2BE563BA-E425-43B7-9A8E-5FFC49AC0556}" dt="2026-01-02T20:09:59.158" v="1148" actId="20577"/>
        <pc:sldMkLst>
          <pc:docMk/>
          <pc:sldMk cId="2806490136" sldId="270"/>
        </pc:sldMkLst>
      </pc:sldChg>
      <pc:sldChg chg="addSp modSp add del mod">
        <pc:chgData name="xiaochen li" userId="50b582a8adf77086" providerId="LiveId" clId="{2BE563BA-E425-43B7-9A8E-5FFC49AC0556}" dt="2026-01-02T20:03:17.795" v="1075" actId="47"/>
        <pc:sldMkLst>
          <pc:docMk/>
          <pc:sldMk cId="1111404764" sldId="271"/>
        </pc:sldMkLst>
      </pc:sldChg>
      <pc:sldChg chg="addSp delSp modSp add mod delAnim">
        <pc:chgData name="xiaochen li" userId="50b582a8adf77086" providerId="LiveId" clId="{2BE563BA-E425-43B7-9A8E-5FFC49AC0556}" dt="2026-01-02T20:21:17.853" v="1220" actId="1076"/>
        <pc:sldMkLst>
          <pc:docMk/>
          <pc:sldMk cId="3499628276" sldId="271"/>
        </pc:sldMkLst>
      </pc:sldChg>
      <pc:sldChg chg="addSp delSp modSp add del mod">
        <pc:chgData name="xiaochen li" userId="50b582a8adf77086" providerId="LiveId" clId="{2BE563BA-E425-43B7-9A8E-5FFC49AC0556}" dt="2026-01-02T20:03:17.795" v="1075" actId="47"/>
        <pc:sldMkLst>
          <pc:docMk/>
          <pc:sldMk cId="2630215219" sldId="272"/>
        </pc:sldMkLst>
      </pc:sldChg>
      <pc:sldChg chg="addSp delSp modSp add mod modAnim">
        <pc:chgData name="xiaochen li" userId="50b582a8adf77086" providerId="LiveId" clId="{2BE563BA-E425-43B7-9A8E-5FFC49AC0556}" dt="2026-01-02T20:18:21.322" v="1212" actId="113"/>
        <pc:sldMkLst>
          <pc:docMk/>
          <pc:sldMk cId="3104757725" sldId="272"/>
        </pc:sldMkLst>
      </pc:sldChg>
      <pc:sldChg chg="addSp delSp modSp add del mod">
        <pc:chgData name="xiaochen li" userId="50b582a8adf77086" providerId="LiveId" clId="{2BE563BA-E425-43B7-9A8E-5FFC49AC0556}" dt="2026-01-02T20:03:17.795" v="1075" actId="47"/>
        <pc:sldMkLst>
          <pc:docMk/>
          <pc:sldMk cId="1701287148" sldId="273"/>
        </pc:sldMkLst>
      </pc:sldChg>
      <pc:sldChg chg="addSp delSp modSp add mod delAnim">
        <pc:chgData name="xiaochen li" userId="50b582a8adf77086" providerId="LiveId" clId="{2BE563BA-E425-43B7-9A8E-5FFC49AC0556}" dt="2026-01-02T20:22:01.500" v="1226" actId="1076"/>
        <pc:sldMkLst>
          <pc:docMk/>
          <pc:sldMk cId="2269795673" sldId="273"/>
        </pc:sldMkLst>
      </pc:sldChg>
      <pc:sldChg chg="addSp delSp modSp add del mod">
        <pc:chgData name="xiaochen li" userId="50b582a8adf77086" providerId="LiveId" clId="{2BE563BA-E425-43B7-9A8E-5FFC49AC0556}" dt="2026-01-02T20:03:17.795" v="1075" actId="47"/>
        <pc:sldMkLst>
          <pc:docMk/>
          <pc:sldMk cId="2142864678" sldId="274"/>
        </pc:sldMkLst>
      </pc:sldChg>
      <pc:sldChg chg="addSp delSp modSp add mod modAnim">
        <pc:chgData name="xiaochen li" userId="50b582a8adf77086" providerId="LiveId" clId="{2BE563BA-E425-43B7-9A8E-5FFC49AC0556}" dt="2026-01-02T20:23:40.507" v="1240" actId="2711"/>
        <pc:sldMkLst>
          <pc:docMk/>
          <pc:sldMk cId="3368001867" sldId="274"/>
        </pc:sldMkLst>
      </pc:sldChg>
      <pc:sldChg chg="delSp modSp add del mod">
        <pc:chgData name="xiaochen li" userId="50b582a8adf77086" providerId="LiveId" clId="{2BE563BA-E425-43B7-9A8E-5FFC49AC0556}" dt="2026-01-02T20:03:17.795" v="1075" actId="47"/>
        <pc:sldMkLst>
          <pc:docMk/>
          <pc:sldMk cId="1827000567" sldId="275"/>
        </pc:sldMkLst>
      </pc:sldChg>
      <pc:sldChg chg="addSp modSp add mod">
        <pc:chgData name="xiaochen li" userId="50b582a8adf77086" providerId="LiveId" clId="{2BE563BA-E425-43B7-9A8E-5FFC49AC0556}" dt="2026-01-02T20:30:04.991" v="1274" actId="1076"/>
        <pc:sldMkLst>
          <pc:docMk/>
          <pc:sldMk cId="2985074771" sldId="275"/>
        </pc:sldMkLst>
        <pc:spChg chg="mod">
          <ac:chgData name="xiaochen li" userId="50b582a8adf77086" providerId="LiveId" clId="{2BE563BA-E425-43B7-9A8E-5FFC49AC0556}" dt="2026-01-02T20:24:44.517" v="1257" actId="20577"/>
          <ac:spMkLst>
            <pc:docMk/>
            <pc:sldMk cId="2985074771" sldId="275"/>
            <ac:spMk id="2" creationId="{B16F9440-C413-3D78-FFA7-8AB24DE8CC92}"/>
          </ac:spMkLst>
        </pc:spChg>
        <pc:spChg chg="mod">
          <ac:chgData name="xiaochen li" userId="50b582a8adf77086" providerId="LiveId" clId="{2BE563BA-E425-43B7-9A8E-5FFC49AC0556}" dt="2026-01-02T20:29:58.147" v="1273" actId="20577"/>
          <ac:spMkLst>
            <pc:docMk/>
            <pc:sldMk cId="2985074771" sldId="275"/>
            <ac:spMk id="3" creationId="{CB9E16C2-FC73-3B28-0A3C-A5C7024BBA56}"/>
          </ac:spMkLst>
        </pc:spChg>
      </pc:sldChg>
      <pc:sldChg chg="addSp delSp modSp add mod">
        <pc:chgData name="xiaochen li" userId="50b582a8adf77086" providerId="LiveId" clId="{2BE563BA-E425-43B7-9A8E-5FFC49AC0556}" dt="2026-01-02T20:33:17.190" v="1283" actId="1076"/>
        <pc:sldMkLst>
          <pc:docMk/>
          <pc:sldMk cId="1989889558" sldId="276"/>
        </pc:sldMkLst>
      </pc:sldChg>
      <pc:sldChg chg="addSp modSp add del mod">
        <pc:chgData name="xiaochen li" userId="50b582a8adf77086" providerId="LiveId" clId="{2BE563BA-E425-43B7-9A8E-5FFC49AC0556}" dt="2026-01-02T20:03:17.795" v="1075" actId="47"/>
        <pc:sldMkLst>
          <pc:docMk/>
          <pc:sldMk cId="2476212904" sldId="276"/>
        </pc:sldMkLst>
      </pc:sldChg>
      <pc:sldChg chg="addSp delSp modSp add mod">
        <pc:chgData name="xiaochen li" userId="50b582a8adf77086" providerId="LiveId" clId="{2BE563BA-E425-43B7-9A8E-5FFC49AC0556}" dt="2026-01-02T20:54:50.412" v="1391" actId="1076"/>
        <pc:sldMkLst>
          <pc:docMk/>
          <pc:sldMk cId="1735864977" sldId="277"/>
        </pc:sldMkLst>
      </pc:sldChg>
      <pc:sldChg chg="addSp delSp modSp add del mod">
        <pc:chgData name="xiaochen li" userId="50b582a8adf77086" providerId="LiveId" clId="{2BE563BA-E425-43B7-9A8E-5FFC49AC0556}" dt="2026-01-02T20:03:17.795" v="1075" actId="47"/>
        <pc:sldMkLst>
          <pc:docMk/>
          <pc:sldMk cId="3884912394" sldId="277"/>
        </pc:sldMkLst>
      </pc:sldChg>
      <pc:sldChg chg="modSp add del mod">
        <pc:chgData name="xiaochen li" userId="50b582a8adf77086" providerId="LiveId" clId="{2BE563BA-E425-43B7-9A8E-5FFC49AC0556}" dt="2026-01-02T20:03:17.795" v="1075" actId="47"/>
        <pc:sldMkLst>
          <pc:docMk/>
          <pc:sldMk cId="1619658160" sldId="278"/>
        </pc:sldMkLst>
      </pc:sldChg>
      <pc:sldChg chg="addSp delSp modSp add mod ord">
        <pc:chgData name="xiaochen li" userId="50b582a8adf77086" providerId="LiveId" clId="{2BE563BA-E425-43B7-9A8E-5FFC49AC0556}" dt="2026-01-02T20:48:35.791" v="1349" actId="1076"/>
        <pc:sldMkLst>
          <pc:docMk/>
          <pc:sldMk cId="2078028810" sldId="278"/>
        </pc:sldMkLst>
      </pc:sldChg>
      <pc:sldChg chg="delSp modSp add del mod">
        <pc:chgData name="xiaochen li" userId="50b582a8adf77086" providerId="LiveId" clId="{2BE563BA-E425-43B7-9A8E-5FFC49AC0556}" dt="2026-01-02T20:03:17.795" v="1075" actId="47"/>
        <pc:sldMkLst>
          <pc:docMk/>
          <pc:sldMk cId="887794500" sldId="279"/>
        </pc:sldMkLst>
      </pc:sldChg>
      <pc:sldChg chg="addSp delSp modSp add mod">
        <pc:chgData name="xiaochen li" userId="50b582a8adf77086" providerId="LiveId" clId="{2BE563BA-E425-43B7-9A8E-5FFC49AC0556}" dt="2026-01-02T20:51:38.273" v="1364" actId="1076"/>
        <pc:sldMkLst>
          <pc:docMk/>
          <pc:sldMk cId="1963654755" sldId="279"/>
        </pc:sldMkLst>
      </pc:sldChg>
      <pc:sldChg chg="del">
        <pc:chgData name="xiaochen li" userId="50b582a8adf77086" providerId="LiveId" clId="{2BE563BA-E425-43B7-9A8E-5FFC49AC0556}" dt="2026-01-02T20:03:17.795" v="1075" actId="47"/>
        <pc:sldMkLst>
          <pc:docMk/>
          <pc:sldMk cId="3091325230" sldId="280"/>
        </pc:sldMkLst>
      </pc:sldChg>
      <pc:sldChg chg="addSp delSp modSp add mod modAnim">
        <pc:chgData name="xiaochen li" userId="50b582a8adf77086" providerId="LiveId" clId="{2BE563BA-E425-43B7-9A8E-5FFC49AC0556}" dt="2026-01-02T20:54:26.784" v="1389" actId="1076"/>
        <pc:sldMkLst>
          <pc:docMk/>
          <pc:sldMk cId="3369774913" sldId="280"/>
        </pc:sldMkLst>
      </pc:sldChg>
      <pc:sldChg chg="del">
        <pc:chgData name="xiaochen li" userId="50b582a8adf77086" providerId="LiveId" clId="{2BE563BA-E425-43B7-9A8E-5FFC49AC0556}" dt="2026-01-02T20:03:17.795" v="1075" actId="47"/>
        <pc:sldMkLst>
          <pc:docMk/>
          <pc:sldMk cId="220258522" sldId="281"/>
        </pc:sldMkLst>
      </pc:sldChg>
      <pc:sldChg chg="addSp delSp modSp add mod">
        <pc:chgData name="xiaochen li" userId="50b582a8adf77086" providerId="LiveId" clId="{2BE563BA-E425-43B7-9A8E-5FFC49AC0556}" dt="2026-01-03T21:34:44.814" v="1405" actId="1076"/>
        <pc:sldMkLst>
          <pc:docMk/>
          <pc:sldMk cId="3086878136" sldId="281"/>
        </pc:sldMkLst>
      </pc:sldChg>
      <pc:sldChg chg="addSp delSp modSp add mod">
        <pc:chgData name="xiaochen li" userId="50b582a8adf77086" providerId="LiveId" clId="{2BE563BA-E425-43B7-9A8E-5FFC49AC0556}" dt="2026-01-03T21:34:49.047" v="1410" actId="962"/>
        <pc:sldMkLst>
          <pc:docMk/>
          <pc:sldMk cId="2188819459" sldId="282"/>
        </pc:sldMkLst>
      </pc:sldChg>
      <pc:sldChg chg="del">
        <pc:chgData name="xiaochen li" userId="50b582a8adf77086" providerId="LiveId" clId="{2BE563BA-E425-43B7-9A8E-5FFC49AC0556}" dt="2026-01-02T20:03:17.795" v="1075" actId="47"/>
        <pc:sldMkLst>
          <pc:docMk/>
          <pc:sldMk cId="4032534229" sldId="282"/>
        </pc:sldMkLst>
      </pc:sldChg>
      <pc:sldChg chg="addSp delSp modSp add mod">
        <pc:chgData name="xiaochen li" userId="50b582a8adf77086" providerId="LiveId" clId="{2BE563BA-E425-43B7-9A8E-5FFC49AC0556}" dt="2026-01-03T21:45:35.077" v="1514" actId="122"/>
        <pc:sldMkLst>
          <pc:docMk/>
          <pc:sldMk cId="3046509028" sldId="283"/>
        </pc:sldMkLst>
      </pc:sldChg>
      <pc:sldMasterChg chg="addSldLayout delSldLayout">
        <pc:chgData name="xiaochen li" userId="50b582a8adf77086" providerId="LiveId" clId="{2BE563BA-E425-43B7-9A8E-5FFC49AC0556}" dt="2025-12-14T01:18:20.554" v="199" actId="47"/>
        <pc:sldMasterMkLst>
          <pc:docMk/>
          <pc:sldMasterMk cId="3693843513" sldId="2147483660"/>
        </pc:sldMasterMkLst>
        <pc:sldLayoutChg chg="add del">
          <pc:chgData name="xiaochen li" userId="50b582a8adf77086" providerId="LiveId" clId="{2BE563BA-E425-43B7-9A8E-5FFC49AC0556}" dt="2025-12-14T01:18:20.554" v="199" actId="47"/>
          <pc:sldLayoutMkLst>
            <pc:docMk/>
            <pc:sldMasterMk cId="3693843513" sldId="2147483660"/>
            <pc:sldLayoutMk cId="1467945055" sldId="2147483685"/>
          </pc:sldLayoutMkLst>
        </pc:sldLayoutChg>
      </pc:sldMasterChg>
    </pc:docChg>
  </pc:docChgLst>
  <pc:docChgLst>
    <pc:chgData name="xiaochen li" userId="50b582a8adf77086" providerId="LiveId" clId="{5992DAF3-C3EF-4DDA-A665-B0A8529E4DDD}"/>
    <pc:docChg chg="undo custSel addSld modSld">
      <pc:chgData name="xiaochen li" userId="50b582a8adf77086" providerId="LiveId" clId="{5992DAF3-C3EF-4DDA-A665-B0A8529E4DDD}" dt="2025-12-15T21:40:02.765" v="514" actId="1076"/>
      <pc:docMkLst>
        <pc:docMk/>
      </pc:docMkLst>
    </pc:docChg>
  </pc:docChgLst>
  <pc:docChgLst>
    <pc:chgData name="xiaochen li" userId="50b582a8adf77086" providerId="LiveId" clId="{2DCB8833-03DD-462D-BAEC-CDCBEB4BF051}"/>
    <pc:docChg chg="custSel addSld modSld">
      <pc:chgData name="xiaochen li" userId="50b582a8adf77086" providerId="LiveId" clId="{2DCB8833-03DD-462D-BAEC-CDCBEB4BF051}" dt="2026-02-06T20:29:00.653" v="392" actId="20577"/>
      <pc:docMkLst>
        <pc:docMk/>
      </pc:docMkLst>
      <pc:sldChg chg="addSp delSp">
        <pc:chgData name="xiaochen li" userId="50b582a8adf77086" providerId="LiveId" clId="{2DCB8833-03DD-462D-BAEC-CDCBEB4BF051}" dt="2026-02-06T20:01:57.679" v="2" actId="478"/>
        <pc:sldMkLst>
          <pc:docMk/>
          <pc:sldMk cId="2985074771" sldId="275"/>
        </pc:sldMkLst>
      </pc:sldChg>
      <pc:sldChg chg="modNotesTx">
        <pc:chgData name="xiaochen li" userId="50b582a8adf77086" providerId="LiveId" clId="{2DCB8833-03DD-462D-BAEC-CDCBEB4BF051}" dt="2026-02-06T20:29:00.653" v="392" actId="20577"/>
        <pc:sldMkLst>
          <pc:docMk/>
          <pc:sldMk cId="2078028810" sldId="278"/>
        </pc:sldMkLst>
      </pc:sldChg>
      <pc:sldChg chg="addSp delSp modSp add mod">
        <pc:chgData name="xiaochen li" userId="50b582a8adf77086" providerId="LiveId" clId="{2DCB8833-03DD-462D-BAEC-CDCBEB4BF051}" dt="2026-02-06T20:03:15.055" v="37" actId="1076"/>
        <pc:sldMkLst>
          <pc:docMk/>
          <pc:sldMk cId="113471710" sldId="284"/>
        </pc:sldMkLst>
      </pc:sldChg>
    </pc:docChg>
  </pc:docChgLst>
  <pc:docChgLst>
    <pc:chgData name="xiaochen li" userId="50b582a8adf77086" providerId="LiveId" clId="{F9206F35-D189-4C68-A3F6-A43141889E40}"/>
    <pc:docChg chg="undo redo custSel addSld delSld modSld modMainMaster modNotesMaster">
      <pc:chgData name="xiaochen li" userId="50b582a8adf77086" providerId="LiveId" clId="{F9206F35-D189-4C68-A3F6-A43141889E40}" dt="2025-12-11T15:28:21.227" v="1381" actId="1076"/>
      <pc:docMkLst>
        <pc:docMk/>
      </pc:docMkLst>
      <pc:sldChg chg="addSp delSp modSp mod modNotes">
        <pc:chgData name="xiaochen li" userId="50b582a8adf77086" providerId="LiveId" clId="{F9206F35-D189-4C68-A3F6-A43141889E40}" dt="2025-12-09T19:51:21.769" v="14" actId="255"/>
        <pc:sldMkLst>
          <pc:docMk/>
          <pc:sldMk cId="1233805520" sldId="256"/>
        </pc:sldMkLst>
        <pc:spChg chg="add mod">
          <ac:chgData name="xiaochen li" userId="50b582a8adf77086" providerId="LiveId" clId="{F9206F35-D189-4C68-A3F6-A43141889E40}" dt="2025-12-09T19:50:45.242" v="9" actId="1076"/>
          <ac:spMkLst>
            <pc:docMk/>
            <pc:sldMk cId="1233805520" sldId="256"/>
            <ac:spMk id="5" creationId="{E8ECB946-658D-BDAE-2DB3-A719F61806E5}"/>
          </ac:spMkLst>
        </pc:spChg>
        <pc:spChg chg="add mod">
          <ac:chgData name="xiaochen li" userId="50b582a8adf77086" providerId="LiveId" clId="{F9206F35-D189-4C68-A3F6-A43141889E40}" dt="2025-12-09T19:51:21.769" v="14" actId="255"/>
          <ac:spMkLst>
            <pc:docMk/>
            <pc:sldMk cId="1233805520" sldId="256"/>
            <ac:spMk id="6" creationId="{6C4BF817-E8B7-12F6-7AE1-7F8E8BA71450}"/>
          </ac:spMkLst>
        </pc:spChg>
      </pc:sldChg>
      <pc:sldMasterChg chg="modSp modSldLayout">
        <pc:chgData name="xiaochen li" userId="50b582a8adf77086" providerId="LiveId" clId="{F9206F35-D189-4C68-A3F6-A43141889E40}" dt="2025-12-09T19:49:56.930" v="0"/>
        <pc:sldMasterMkLst>
          <pc:docMk/>
          <pc:sldMasterMk cId="3693843513" sldId="2147483660"/>
        </pc:sldMasterMkLst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2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3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4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6" creationId="{00000000-0000-0000-0000-000000000000}"/>
          </ac:spMkLst>
        </pc:spChg>
        <pc:picChg chg="mod">
          <ac:chgData name="xiaochen li" userId="50b582a8adf77086" providerId="LiveId" clId="{F9206F35-D189-4C68-A3F6-A43141889E40}" dt="2025-12-09T19:49:56.930" v="0"/>
          <ac:picMkLst>
            <pc:docMk/>
            <pc:sldMasterMk cId="3693843513" sldId="2147483660"/>
            <ac:picMk id="8" creationId="{912DCE0E-E7AC-AF40-A2DA-C80B3C4CDDE3}"/>
          </ac:picMkLst>
        </pc:pic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728351486" sldId="214748366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220382210" sldId="214748366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122394843" sldId="2147483663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60594612" sldId="214748366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2486824430" sldId="2147483665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6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7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8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084712998" sldId="2147483666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084712998" sldId="2147483666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084712998" sldId="2147483666"/>
              <ac:spMk id="4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49224671" sldId="2147483667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49224671" sldId="2147483667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49224671" sldId="2147483667"/>
              <ac:spMk id="3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18220315" sldId="2147483668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615983108" sldId="2147483669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723317298" sldId="2147483670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723317298" sldId="2147483670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723317298" sldId="2147483670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2417996481" sldId="214748367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120735895" sldId="214748367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0735895" sldId="214748367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0735895" sldId="2147483672"/>
              <ac:spMk id="4" creationId="{00000000-0000-0000-0000-000000000000}"/>
            </ac:spMkLst>
          </pc:spChg>
        </pc:sldLayoutChg>
      </pc:sldMasterChg>
      <pc:sldMasterChg chg="modSp modSldLayout">
        <pc:chgData name="xiaochen li" userId="50b582a8adf77086" providerId="LiveId" clId="{F9206F35-D189-4C68-A3F6-A43141889E40}" dt="2025-12-09T19:49:56.930" v="0"/>
        <pc:sldMasterMkLst>
          <pc:docMk/>
          <pc:sldMasterMk cId="629119428" sldId="2147483673"/>
        </pc:sldMasterMkLst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2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3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4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6" creationId="{00000000-0000-0000-0000-000000000000}"/>
          </ac:spMkLst>
        </pc:sp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548232215" sldId="214748367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79486806" sldId="2147483675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9486806" sldId="2147483675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99920008" sldId="2147483676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391150548" sldId="2147483677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412795347" sldId="2147483678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6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8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24712150" sldId="2147483679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24712150" sldId="2147483679"/>
              <ac:spMk id="4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93065578" sldId="2147483680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93065578" sldId="2147483680"/>
              <ac:spMk id="3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785074430" sldId="214748368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606417842" sldId="214748368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07281832" sldId="2147483683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07281832" sldId="2147483683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346970591" sldId="214748368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5" creationId="{00000000-0000-0000-0000-000000000000}"/>
            </ac:spMkLst>
          </pc:spChg>
        </pc:sldLayoutChg>
      </pc:sldMasterChg>
    </pc:docChg>
  </pc:docChgLst>
  <pc:docChgLst>
    <pc:chgData name="xiaochen li" userId="50b582a8adf77086" providerId="LiveId" clId="{68AB4D39-1FC5-435B-A8FE-B1050499FB57}"/>
    <pc:docChg chg="undo custSel addSld modSld">
      <pc:chgData name="xiaochen li" userId="50b582a8adf77086" providerId="LiveId" clId="{68AB4D39-1FC5-435B-A8FE-B1050499FB57}" dt="2026-01-01T19:25:52.780" v="652" actId="313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1D0DF1B-4397-7E4A-8FAC-D5CC3C4F7D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35898A-EB24-374E-98F8-F495FA2578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9E889-E390-824A-A80B-BB5C8B22BFE6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26798-0F80-D948-8FD3-7E164882A8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512E3E-C805-804D-8E3A-3C4742C604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B07F27-5F19-FD4F-AB32-22C9AC35E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56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2166C-BB42-3F4F-9ADA-A0649F6CC1B1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D05B5-1B73-1E45-A4C3-9BE456547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35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6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11B04332-F0DA-EB48-AF2D-08BC956414F0}" type="datetime1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16564" y="98921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E0C5459A-0388-284B-9FD1-6CAF277FC6F8}" type="datetime1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984AD5E2-D0C6-964D-BB04-8D26FCC8F0D6}" type="datetime1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2F2A8CFD-5C3B-1841-A6EA-9224B5AA6ECB}" type="datetime1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05913" y="6414966"/>
            <a:ext cx="2844800" cy="267188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wrap="square" rIns="91440" anchor="b">
            <a:normAutofit/>
          </a:bodyPr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71378E-900D-AC01-4A40-A77D299826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3" y="1803401"/>
            <a:ext cx="9729216" cy="4368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4D8B1C-A7BE-8C2B-8FFA-247A529BDC8A}"/>
              </a:ext>
            </a:extLst>
          </p:cNvPr>
          <p:cNvSpPr txBox="1"/>
          <p:nvPr userDrawn="1"/>
        </p:nvSpPr>
        <p:spPr>
          <a:xfrm>
            <a:off x="354420" y="-661574"/>
            <a:ext cx="1897269" cy="645319"/>
          </a:xfrm>
          <a:prstGeom prst="round2SameRect">
            <a:avLst/>
          </a:prstGeom>
          <a:gradFill>
            <a:gsLst>
              <a:gs pos="43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65000"/>
                  <a:lumOff val="35000"/>
                  <a:alpha val="0"/>
                </a:schemeClr>
              </a:gs>
            </a:gsLst>
            <a:lin ang="5400000" scaled="1"/>
          </a:gradFill>
          <a:ln w="6350">
            <a:noFill/>
            <a:prstDash val="solid"/>
          </a:ln>
        </p:spPr>
        <p:txBody>
          <a:bodyPr wrap="none" lIns="243840" tIns="121920" rIns="243840" bIns="243840" rtlCol="0">
            <a:spAutoFit/>
          </a:bodyPr>
          <a:lstStyle>
            <a:defPPr>
              <a:defRPr lang="en-US"/>
            </a:defPPr>
            <a:lvl1pPr lvl="0">
              <a:defRPr sz="1200" b="1">
                <a:solidFill>
                  <a:schemeClr val="accent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t>Title &amp; Content</a:t>
            </a:r>
          </a:p>
        </p:txBody>
      </p:sp>
    </p:spTree>
    <p:extLst>
      <p:ext uri="{BB962C8B-B14F-4D97-AF65-F5344CB8AC3E}">
        <p14:creationId xmlns:p14="http://schemas.microsoft.com/office/powerpoint/2010/main" val="1467945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B91A-2FF4-B14B-944E-A0D9A0D95E1E}" type="datetime1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32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331E9-755C-BE40-B56F-94FF68869427}" type="datetime1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86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A901B-648B-BC42-B046-8D8A6402C64F}" type="datetime1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0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F94C0-89FB-E944-BE75-3D17D0F0B4C2}" type="datetime1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50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D3A9-D558-EB48-896D-D628CEC8BE7E}" type="datetime1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953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AA9F-598E-994E-85AA-780B296D3A9A}" type="datetime1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12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D6FA043D-7162-4746-95E8-515775FE40FE}" type="datetime1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39028" y="31545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35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9FC9-371B-484E-BDE1-D6F478C0445F}" type="datetime1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5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3A62-A998-714F-A7F0-D71492A86601}" type="datetime1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74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8B97-F76C-3048-88C7-8A8F99B33E3F}" type="datetime1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178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3B8C-D244-A249-97E7-FD910BDDD14A}" type="datetime1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18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EC26-759A-E141-8E35-B4C79F4FAF56}" type="datetime1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70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66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226859"/>
          </a:xfrm>
        </p:spPr>
        <p:txBody>
          <a:bodyPr/>
          <a:lstStyle>
            <a:lvl1pPr>
              <a:defRPr>
                <a:latin typeface="Times New Roman" charset="0"/>
                <a:ea typeface="Times New Roman" charset="0"/>
                <a:cs typeface="Times New Roman" charset="0"/>
              </a:defRPr>
            </a:lvl1pPr>
            <a:lvl2pPr>
              <a:defRPr>
                <a:latin typeface="Times New Roman" charset="0"/>
                <a:ea typeface="Times New Roman" charset="0"/>
                <a:cs typeface="Times New Roman" charset="0"/>
              </a:defRPr>
            </a:lvl2pPr>
            <a:lvl3pPr>
              <a:defRPr>
                <a:latin typeface="Times New Roman" charset="0"/>
                <a:ea typeface="Times New Roman" charset="0"/>
                <a:cs typeface="Times New Roman" charset="0"/>
              </a:defRPr>
            </a:lvl3pPr>
            <a:lvl4pPr>
              <a:defRPr>
                <a:latin typeface="Times New Roman" charset="0"/>
                <a:ea typeface="Times New Roman" charset="0"/>
                <a:cs typeface="Times New Roman" charset="0"/>
              </a:defRPr>
            </a:lvl4pPr>
            <a:lvl5pPr>
              <a:defRPr>
                <a:latin typeface="Times New Roman" charset="0"/>
                <a:ea typeface="Times New Roman" charset="0"/>
                <a:cs typeface="Times New Roman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38685683-4F76-E947-9B44-EEF7488088BC}" type="datetime1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E9508E52-3AFC-9344-9D5E-7D0909A49C5A}" type="datetime1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8ED1B9BB-4EEA-2F41-B5C6-D78083D9196F}" type="datetime1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29C21CDA-86B3-8A44-BF98-8C272C1799DD}" type="datetime1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8492DFA9-1CFA-754E-AE73-FEC650F98702}" type="datetime1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D84FDD3C-FBB1-1646-93D7-9B37C1C981A9}" type="datetime1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BEB0253B-D5E9-E244-809F-A5F2C6248069}" type="datetime1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tif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60633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78337" y="6169419"/>
            <a:ext cx="1069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72150"/>
                </a:solidFill>
              </a:defRPr>
            </a:lvl1pPr>
          </a:lstStyle>
          <a:p>
            <a:fld id="{935B7ADC-9A1D-2046-9A6A-73F1E756AA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883568" y="48821"/>
            <a:ext cx="4919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DRAFT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2DCE0E-E7AC-AF40-A2DA-C80B3C4CDDE3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09600" y="5828931"/>
            <a:ext cx="2850957" cy="70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85" r:id="rId13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7215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01AA1-D361-E049-8B8F-56DF919F2B7B}" type="datetime1">
              <a:rPr lang="en-US" smtClean="0"/>
              <a:t>2/12/2026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1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E8ECB946-658D-BDAE-2DB3-A719F61806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375837"/>
            <a:ext cx="8534400" cy="1752600"/>
          </a:xfrm>
        </p:spPr>
        <p:txBody>
          <a:bodyPr/>
          <a:lstStyle/>
          <a:p>
            <a:r>
              <a:rPr lang="en-US" b="1">
                <a:solidFill>
                  <a:srgbClr val="FF0000"/>
                </a:solidFill>
              </a:rPr>
              <a:t>CSC 405/605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C4BF817-E8B7-12F6-7AE1-7F8E8BA71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9350" y="792163"/>
            <a:ext cx="9893300" cy="2387600"/>
          </a:xfrm>
        </p:spPr>
        <p:txBody>
          <a:bodyPr>
            <a:norm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Pandas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B421BB-71C9-2832-6C7D-50E033396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F9440-C413-3D78-FFA7-8AB24DE8C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Cleaning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E16C2-FC73-3B28-0A3C-A5C7024BBA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Data cleaning means fixing bad data in your dataset.</a:t>
            </a:r>
          </a:p>
          <a:p>
            <a:endParaRPr lang="en-US" dirty="0"/>
          </a:p>
          <a:p>
            <a:r>
              <a:rPr lang="en-US" dirty="0"/>
              <a:t>Bad data could be:</a:t>
            </a:r>
          </a:p>
          <a:p>
            <a:pPr lvl="1"/>
            <a:r>
              <a:rPr lang="en-US" dirty="0"/>
              <a:t>Missing data</a:t>
            </a:r>
          </a:p>
          <a:p>
            <a:pPr lvl="1"/>
            <a:r>
              <a:rPr lang="en-US" dirty="0"/>
              <a:t>Data in wrong format</a:t>
            </a:r>
          </a:p>
          <a:p>
            <a:pPr lvl="1"/>
            <a:r>
              <a:rPr lang="en-US" dirty="0"/>
              <a:t>Wrong data/ Outliers</a:t>
            </a:r>
          </a:p>
          <a:p>
            <a:pPr lvl="1"/>
            <a:r>
              <a:rPr lang="en-US" dirty="0"/>
              <a:t>Duplicates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05E51-FECA-786F-2206-E4DEDF73C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5074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338ABC-0465-A61F-C2F3-C664EACBE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FCB8B-3024-02DC-21FF-7587C484F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Cleaning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7E67A2-05F2-39F5-820D-B52043EC09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Missing Data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EE63E6-7872-5617-A350-C3B7274BE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26827E-8831-652B-A0F0-16D542C9BC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2458" y="2244236"/>
            <a:ext cx="7327084" cy="3153263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66CE63B-B26B-7242-13D8-5CB86FBEB3C2}"/>
              </a:ext>
            </a:extLst>
          </p:cNvPr>
          <p:cNvSpPr/>
          <p:nvPr/>
        </p:nvSpPr>
        <p:spPr>
          <a:xfrm>
            <a:off x="2286000" y="3816351"/>
            <a:ext cx="1207698" cy="350207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2584326-B257-5D85-093A-DED0646ED243}"/>
              </a:ext>
            </a:extLst>
          </p:cNvPr>
          <p:cNvSpPr/>
          <p:nvPr/>
        </p:nvSpPr>
        <p:spPr>
          <a:xfrm>
            <a:off x="3344175" y="4431821"/>
            <a:ext cx="1207698" cy="350207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0749973-D947-B4F8-C670-6482F76B879D}"/>
              </a:ext>
            </a:extLst>
          </p:cNvPr>
          <p:cNvSpPr/>
          <p:nvPr/>
        </p:nvSpPr>
        <p:spPr>
          <a:xfrm>
            <a:off x="6475563" y="3175121"/>
            <a:ext cx="1207698" cy="350207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DD7E49B-1A31-13A5-07A2-C5DEDBDD3B42}"/>
              </a:ext>
            </a:extLst>
          </p:cNvPr>
          <p:cNvSpPr/>
          <p:nvPr/>
        </p:nvSpPr>
        <p:spPr>
          <a:xfrm>
            <a:off x="8589035" y="2850792"/>
            <a:ext cx="1207698" cy="350207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C5AF276-AED4-097C-4659-C0EAFA029800}"/>
              </a:ext>
            </a:extLst>
          </p:cNvPr>
          <p:cNvSpPr/>
          <p:nvPr/>
        </p:nvSpPr>
        <p:spPr>
          <a:xfrm>
            <a:off x="6489941" y="5047292"/>
            <a:ext cx="1207698" cy="350207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214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EAE088-D69B-6BC5-0C32-53F6F1266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4CE44-0E87-EB11-4A94-045BF7542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Cleaning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2A08FB-71FD-6AB8-AEC0-01B631AE64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Missing Data: Fill in missing values or delete rows/columns containing missing values.</a:t>
            </a:r>
          </a:p>
          <a:p>
            <a:endParaRPr lang="en-US" dirty="0"/>
          </a:p>
          <a:p>
            <a:pPr lvl="1"/>
            <a:r>
              <a:rPr lang="en-US" dirty="0"/>
              <a:t>Remove Rows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By default, the `</a:t>
            </a:r>
            <a:r>
              <a:rPr lang="en-US" dirty="0" err="1"/>
              <a:t>dropna</a:t>
            </a:r>
            <a:r>
              <a:rPr lang="en-US" dirty="0"/>
              <a:t>()` method returns a new </a:t>
            </a:r>
            <a:r>
              <a:rPr lang="en-US" dirty="0" err="1"/>
              <a:t>DataFrame</a:t>
            </a:r>
            <a:r>
              <a:rPr lang="en-US" dirty="0"/>
              <a:t> without modifying the source data. If you want to modify the source </a:t>
            </a:r>
            <a:r>
              <a:rPr lang="en-US" dirty="0" err="1"/>
              <a:t>DataFrame</a:t>
            </a:r>
            <a:r>
              <a:rPr lang="en-US" dirty="0"/>
              <a:t>, you can use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B7C409-7406-1857-28F5-B87636CF2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EDF3D11-44A4-C6F0-D657-FD56BF43E1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4250" y="3056614"/>
            <a:ext cx="2752894" cy="74477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EC73E64-2AC1-52CA-B2B5-A7351912D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3262" y="5313490"/>
            <a:ext cx="3506394" cy="604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53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7334F3-1873-371E-D0FB-31158B185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F9093-40E8-DA82-6BF2-1F473477D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Cleaning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215E5-7C48-4B01-D5A8-7D696EF677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Missing Data: Fill in missing values or delete rows/columns containing missing values.</a:t>
            </a:r>
          </a:p>
          <a:p>
            <a:endParaRPr lang="en-US" dirty="0"/>
          </a:p>
          <a:p>
            <a:pPr lvl="1"/>
            <a:r>
              <a:rPr lang="en-US" dirty="0"/>
              <a:t>Replace all missing data with a specific data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Replace missing data with a specific data in a specific row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Replace missing data with Mean/Median of the column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4419A1-B496-141E-50BB-EEF78F63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2A3A4D-3DB8-B467-B7DA-8362D1B446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5373" y="3094205"/>
            <a:ext cx="3850134" cy="66958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B18BCFF-EBCD-02BA-DAE5-0C80CF84AC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009" y="4660813"/>
            <a:ext cx="4894707" cy="562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D52F430-6B7D-612A-B37D-A86AFA28F5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2876" y="5802806"/>
            <a:ext cx="7399666" cy="69422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01F7E04-7ABC-6549-F8A3-9933B56FF70F}"/>
              </a:ext>
            </a:extLst>
          </p:cNvPr>
          <p:cNvSpPr txBox="1"/>
          <p:nvPr/>
        </p:nvSpPr>
        <p:spPr>
          <a:xfrm>
            <a:off x="4958624" y="4975475"/>
            <a:ext cx="4147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Deprecated starting from Pandas 2.1.0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60BF4D-5424-7B65-0B7A-39AF97474769}"/>
              </a:ext>
            </a:extLst>
          </p:cNvPr>
          <p:cNvSpPr txBox="1"/>
          <p:nvPr/>
        </p:nvSpPr>
        <p:spPr>
          <a:xfrm>
            <a:off x="7215949" y="4632059"/>
            <a:ext cx="43460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tx2"/>
                </a:solidFill>
              </a:rPr>
              <a:t>df</a:t>
            </a:r>
            <a:r>
              <a:rPr lang="en-US" dirty="0">
                <a:solidFill>
                  <a:schemeClr val="tx2"/>
                </a:solidFill>
              </a:rPr>
              <a:t>[“</a:t>
            </a:r>
            <a:r>
              <a:rPr lang="en-US" dirty="0" err="1">
                <a:solidFill>
                  <a:schemeClr val="tx2"/>
                </a:solidFill>
              </a:rPr>
              <a:t>col_name</a:t>
            </a:r>
            <a:r>
              <a:rPr lang="en-US" dirty="0">
                <a:solidFill>
                  <a:schemeClr val="tx2"/>
                </a:solidFill>
              </a:rPr>
              <a:t>”]=</a:t>
            </a:r>
            <a:r>
              <a:rPr lang="en-US" dirty="0" err="1">
                <a:solidFill>
                  <a:schemeClr val="tx2"/>
                </a:solidFill>
              </a:rPr>
              <a:t>df</a:t>
            </a:r>
            <a:r>
              <a:rPr lang="en-US" dirty="0">
                <a:solidFill>
                  <a:schemeClr val="tx2"/>
                </a:solidFill>
              </a:rPr>
              <a:t>[“</a:t>
            </a:r>
            <a:r>
              <a:rPr lang="en-US" dirty="0" err="1">
                <a:solidFill>
                  <a:schemeClr val="tx2"/>
                </a:solidFill>
              </a:rPr>
              <a:t>col_name</a:t>
            </a:r>
            <a:r>
              <a:rPr lang="en-US" dirty="0">
                <a:solidFill>
                  <a:schemeClr val="tx2"/>
                </a:solidFill>
              </a:rPr>
              <a:t>”].</a:t>
            </a:r>
            <a:r>
              <a:rPr lang="en-US" dirty="0" err="1">
                <a:solidFill>
                  <a:schemeClr val="tx2"/>
                </a:solidFill>
              </a:rPr>
              <a:t>fillna</a:t>
            </a:r>
            <a:r>
              <a:rPr lang="en-US" dirty="0">
                <a:solidFill>
                  <a:schemeClr val="tx2"/>
                </a:solidFill>
              </a:rPr>
              <a:t>(130)</a:t>
            </a:r>
          </a:p>
        </p:txBody>
      </p:sp>
    </p:spTree>
    <p:extLst>
      <p:ext uri="{BB962C8B-B14F-4D97-AF65-F5344CB8AC3E}">
        <p14:creationId xmlns:p14="http://schemas.microsoft.com/office/powerpoint/2010/main" val="2328937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E94E14-D702-E4D9-743F-496A8EAF7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68839-981A-A22F-5F66-8DC136CF8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Cleaning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569C45-44ED-5FC3-6C29-6681E1FD62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Data in wrong format : Convert data types or perform unit conversions, such as date format conversion.</a:t>
            </a:r>
          </a:p>
          <a:p>
            <a:endParaRPr lang="en-US" dirty="0"/>
          </a:p>
          <a:p>
            <a:pPr lvl="1"/>
            <a:r>
              <a:rPr lang="en-US" dirty="0"/>
              <a:t>Convert into a Correct Format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C111C3-A729-BFC2-671B-429F81109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6A6027-459D-CC67-5C97-2AA5F9152D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4766" y="3816351"/>
            <a:ext cx="3809524" cy="48571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DE52780-27D0-C616-5D75-14A41BDB97B5}"/>
              </a:ext>
            </a:extLst>
          </p:cNvPr>
          <p:cNvSpPr txBox="1"/>
          <p:nvPr/>
        </p:nvSpPr>
        <p:spPr>
          <a:xfrm>
            <a:off x="5113084" y="4296400"/>
            <a:ext cx="65153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In newer versions of pandas, </a:t>
            </a:r>
            <a:r>
              <a:rPr lang="en-US" dirty="0" err="1">
                <a:solidFill>
                  <a:schemeClr val="accent2"/>
                </a:solidFill>
              </a:rPr>
              <a:t>pd.to_datetime</a:t>
            </a:r>
            <a:r>
              <a:rPr lang="en-US" dirty="0">
                <a:solidFill>
                  <a:schemeClr val="accent2"/>
                </a:solidFill>
              </a:rPr>
              <a:t>() requires specifying </a:t>
            </a:r>
            <a:r>
              <a:rPr lang="en-US" b="1" dirty="0">
                <a:solidFill>
                  <a:schemeClr val="accent2"/>
                </a:solidFill>
              </a:rPr>
              <a:t>format='mixed' </a:t>
            </a:r>
            <a:r>
              <a:rPr lang="en-US" dirty="0">
                <a:solidFill>
                  <a:schemeClr val="accent2"/>
                </a:solidFill>
              </a:rPr>
              <a:t>when the format is inconsistent.</a:t>
            </a:r>
          </a:p>
        </p:txBody>
      </p:sp>
    </p:spTree>
    <p:extLst>
      <p:ext uri="{BB962C8B-B14F-4D97-AF65-F5344CB8AC3E}">
        <p14:creationId xmlns:p14="http://schemas.microsoft.com/office/powerpoint/2010/main" val="2758518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F86D0C-793C-DCF3-1DD7-E742F4463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6F234-082F-5673-DACE-151FF0BA1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Cleaning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0ED9DB-5DDF-C73D-0689-3B11A72F7D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Wrong data/ Outliers: Identify and handle outliers, such as extreme values ​​and error values.</a:t>
            </a:r>
          </a:p>
          <a:p>
            <a:endParaRPr lang="en-US" dirty="0"/>
          </a:p>
          <a:p>
            <a:pPr lvl="1"/>
            <a:r>
              <a:rPr lang="en-US" dirty="0"/>
              <a:t>Manually replace data with incorrect ages</a:t>
            </a:r>
          </a:p>
          <a:p>
            <a:pPr lvl="1"/>
            <a:r>
              <a:rPr lang="en-US" dirty="0"/>
              <a:t>Set conditional statements to filter data</a:t>
            </a:r>
          </a:p>
          <a:p>
            <a:pPr lvl="1"/>
            <a:r>
              <a:rPr lang="en-US" dirty="0"/>
              <a:t>Delete the rows containing erroneous data.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8CAFDA-76F9-2F95-35BC-BF69CAE51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6101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7F272A-5A48-C4D9-FEF7-61F69D0EE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0EA5D-42A2-36FD-9F44-BEA282B72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Cleaning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1A14B-4FD4-BA66-4696-7F5EAA2958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Duplicates: Check and remove duplicate data to ensure that each piece of data is unique.</a:t>
            </a:r>
          </a:p>
          <a:p>
            <a:endParaRPr lang="en-US" dirty="0"/>
          </a:p>
          <a:p>
            <a:pPr lvl="1"/>
            <a:r>
              <a:rPr lang="en-US" dirty="0"/>
              <a:t>duplicated(): If the corresponding data is duplicated, duplicated() will return True; otherwise, it will return False.</a:t>
            </a:r>
          </a:p>
          <a:p>
            <a:pPr lvl="1"/>
            <a:r>
              <a:rPr lang="en-US" dirty="0" err="1"/>
              <a:t>drop_duplicates</a:t>
            </a:r>
            <a:r>
              <a:rPr lang="en-US" dirty="0"/>
              <a:t>() : remove duplicate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4FD133-46B3-22AF-36E1-973C3D0B5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5731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BFA34D-776A-EB5D-6623-9A46E2B24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FEE48-E55F-F850-854A-F3A152331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Cleaning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8D53E6-06E3-5CDF-EAF0-93C5EBEC96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920" y="1237917"/>
            <a:ext cx="11717869" cy="4711700"/>
          </a:xfrm>
        </p:spPr>
        <p:txBody>
          <a:bodyPr vert="horz" lIns="0" tIns="45720" rIns="91440" bIns="45720" rtlCol="0" anchor="t">
            <a:normAutofit lnSpcReduction="10000"/>
          </a:bodyPr>
          <a:lstStyle/>
          <a:p>
            <a:r>
              <a:rPr lang="en-US" dirty="0"/>
              <a:t>In-class exercise</a:t>
            </a:r>
          </a:p>
          <a:p>
            <a:pPr lvl="1"/>
            <a:r>
              <a:rPr lang="en-US" sz="2400" dirty="0"/>
              <a:t>Download Staff.csv and read file using Pandas</a:t>
            </a:r>
          </a:p>
          <a:p>
            <a:pPr lvl="1"/>
            <a:r>
              <a:rPr lang="en-US" sz="2400" dirty="0"/>
              <a:t>Handle missing values:</a:t>
            </a:r>
          </a:p>
          <a:p>
            <a:pPr lvl="2"/>
            <a:r>
              <a:rPr lang="en-US" sz="2000" dirty="0"/>
              <a:t>Replace missing values in Age with the number 30.</a:t>
            </a:r>
          </a:p>
          <a:p>
            <a:pPr lvl="2"/>
            <a:r>
              <a:rPr lang="en-US" sz="2000" dirty="0"/>
              <a:t>Replace missing values in Salary with the mean salary.</a:t>
            </a:r>
          </a:p>
          <a:p>
            <a:pPr lvl="1"/>
            <a:r>
              <a:rPr lang="en-US" sz="2400" dirty="0"/>
              <a:t>Remove duplicated rows from the dataset.</a:t>
            </a:r>
          </a:p>
          <a:p>
            <a:pPr lvl="1"/>
            <a:r>
              <a:rPr lang="en-US" sz="2400" dirty="0"/>
              <a:t>Handle outliers:</a:t>
            </a:r>
          </a:p>
          <a:p>
            <a:pPr lvl="2"/>
            <a:r>
              <a:rPr lang="en-US" sz="2000" dirty="0"/>
              <a:t>Replace any salary </a:t>
            </a:r>
            <a:r>
              <a:rPr lang="en-US" sz="2000" b="1" dirty="0"/>
              <a:t>greater than 200000</a:t>
            </a:r>
            <a:r>
              <a:rPr lang="en-US" sz="2000" dirty="0"/>
              <a:t> with the median salary of the column.</a:t>
            </a:r>
          </a:p>
          <a:p>
            <a:pPr lvl="2"/>
            <a:r>
              <a:rPr lang="en-US" sz="2000" dirty="0"/>
              <a:t>Replace any age greater than 120 with 120.</a:t>
            </a:r>
          </a:p>
          <a:p>
            <a:pPr lvl="1"/>
            <a:r>
              <a:rPr lang="en-US" sz="2400" dirty="0"/>
              <a:t>Standardize data types</a:t>
            </a:r>
          </a:p>
          <a:p>
            <a:pPr lvl="2"/>
            <a:r>
              <a:rPr lang="en-US" sz="2000" dirty="0"/>
              <a:t>Convert </a:t>
            </a:r>
            <a:r>
              <a:rPr lang="en-US" sz="2000" b="1" dirty="0"/>
              <a:t>Age</a:t>
            </a:r>
            <a:r>
              <a:rPr lang="en-US" sz="2000" dirty="0"/>
              <a:t> to integer type.</a:t>
            </a:r>
          </a:p>
          <a:p>
            <a:pPr lvl="1"/>
            <a:r>
              <a:rPr lang="en-US" sz="2400" dirty="0"/>
              <a:t>Write clean data to a csv file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9B91B8-5A10-EB27-3D90-1085828B9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004364"/>
      </p:ext>
    </p:extLst>
  </p:cSld>
  <p:clrMapOvr>
    <a:masterClrMapping/>
  </p:clrMapOvr>
</p:sld>
</file>

<file path=ppt/theme/theme1.xml><?xml version="1.0" encoding="utf-8"?>
<a:theme xmlns:a="http://schemas.openxmlformats.org/drawingml/2006/main" name="uncg-ppt-whitebgrd-fullnamelogo">
  <a:themeElements>
    <a:clrScheme name="UNCG color palette">
      <a:dk1>
        <a:sysClr val="windowText" lastClr="000000"/>
      </a:dk1>
      <a:lt1>
        <a:sysClr val="window" lastClr="FFFFFF"/>
      </a:lt1>
      <a:dk2>
        <a:srgbClr val="1F497D"/>
      </a:dk2>
      <a:lt2>
        <a:srgbClr val="CCCCAA"/>
      </a:lt2>
      <a:accent1>
        <a:srgbClr val="336699"/>
      </a:accent1>
      <a:accent2>
        <a:srgbClr val="991122"/>
      </a:accent2>
      <a:accent3>
        <a:srgbClr val="AAEEBB"/>
      </a:accent3>
      <a:accent4>
        <a:srgbClr val="FFCC00"/>
      </a:accent4>
      <a:accent5>
        <a:srgbClr val="77CCBB"/>
      </a:accent5>
      <a:accent6>
        <a:srgbClr val="CC6633"/>
      </a:accent6>
      <a:hlink>
        <a:srgbClr val="72839A"/>
      </a:hlink>
      <a:folHlink>
        <a:srgbClr val="72839A"/>
      </a:folHlink>
    </a:clrScheme>
    <a:fontScheme name="UNCG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uncg-ppt-whitebgrd-fullnamelogo</Template>
  <TotalTime>4511</TotalTime>
  <Words>404</Words>
  <Application>Microsoft Office PowerPoint</Application>
  <PresentationFormat>Widescreen</PresentationFormat>
  <Paragraphs>66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Times</vt:lpstr>
      <vt:lpstr>Arial</vt:lpstr>
      <vt:lpstr>Calibri</vt:lpstr>
      <vt:lpstr>Calibri Light</vt:lpstr>
      <vt:lpstr>Georgia</vt:lpstr>
      <vt:lpstr>Lato Regular</vt:lpstr>
      <vt:lpstr>Times New Roman</vt:lpstr>
      <vt:lpstr>uncg-ppt-whitebgrd-fullnamelogo</vt:lpstr>
      <vt:lpstr>Custom Design</vt:lpstr>
      <vt:lpstr>Introduction to Pandas</vt:lpstr>
      <vt:lpstr>Data Cleaning with Pandas</vt:lpstr>
      <vt:lpstr>Data Cleaning with Pandas</vt:lpstr>
      <vt:lpstr>Data Cleaning with Pandas</vt:lpstr>
      <vt:lpstr>Data Cleaning with Pandas</vt:lpstr>
      <vt:lpstr>Data Cleaning with Pandas</vt:lpstr>
      <vt:lpstr>Data Cleaning with Pandas</vt:lpstr>
      <vt:lpstr>Data Cleaning with Pandas</vt:lpstr>
      <vt:lpstr>Data Cleaning with Pandas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R Jung</dc:creator>
  <cp:lastModifiedBy>xiaochen li</cp:lastModifiedBy>
  <cp:revision>1</cp:revision>
  <cp:lastPrinted>2019-04-08T20:38:29Z</cp:lastPrinted>
  <dcterms:created xsi:type="dcterms:W3CDTF">2017-07-31T14:54:53Z</dcterms:created>
  <dcterms:modified xsi:type="dcterms:W3CDTF">2026-02-13T15:54:48Z</dcterms:modified>
</cp:coreProperties>
</file>