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3" r:id="rId2"/>
  </p:sldMasterIdLst>
  <p:notesMasterIdLst>
    <p:notesMasterId r:id="rId14"/>
  </p:notesMasterIdLst>
  <p:handoutMasterIdLst>
    <p:handoutMasterId r:id="rId15"/>
  </p:handoutMasterIdLst>
  <p:sldIdLst>
    <p:sldId id="256" r:id="rId3"/>
    <p:sldId id="275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8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150"/>
    <a:srgbClr val="C0B81F"/>
    <a:srgbClr val="C0C032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09B2AC-C70C-4FA0-BA28-07D9466A98D1}" v="26" dt="2026-02-07T16:43:26.457"/>
    <p1510:client id="{2DCB8833-03DD-462D-BAEC-CDCBEB4BF051}" v="10" dt="2026-02-06T20:03:00.182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99" autoAdjust="0"/>
  </p:normalViewPr>
  <p:slideViewPr>
    <p:cSldViewPr snapToGrid="0">
      <p:cViewPr varScale="1">
        <p:scale>
          <a:sx n="98" d="100"/>
          <a:sy n="98" d="100"/>
        </p:scale>
        <p:origin x="103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aochen li" userId="50b582a8adf77086" providerId="LiveId" clId="{0509B2AC-C70C-4FA0-BA28-07D9466A98D1}"/>
    <pc:docChg chg="undo custSel addSld delSld modSld">
      <pc:chgData name="xiaochen li" userId="50b582a8adf77086" providerId="LiveId" clId="{0509B2AC-C70C-4FA0-BA28-07D9466A98D1}" dt="2026-02-07T16:51:30.944" v="317" actId="20577"/>
      <pc:docMkLst>
        <pc:docMk/>
      </pc:docMkLst>
      <pc:sldChg chg="del">
        <pc:chgData name="xiaochen li" userId="50b582a8adf77086" providerId="LiveId" clId="{0509B2AC-C70C-4FA0-BA28-07D9466A98D1}" dt="2026-02-06T21:07:21.311" v="2" actId="47"/>
        <pc:sldMkLst>
          <pc:docMk/>
          <pc:sldMk cId="2806490136" sldId="270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499628276" sldId="271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104757725" sldId="272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2269795673" sldId="273"/>
        </pc:sldMkLst>
      </pc:sldChg>
      <pc:sldChg chg="del">
        <pc:chgData name="xiaochen li" userId="50b582a8adf77086" providerId="LiveId" clId="{0509B2AC-C70C-4FA0-BA28-07D9466A98D1}" dt="2026-02-06T21:07:21.311" v="2" actId="47"/>
        <pc:sldMkLst>
          <pc:docMk/>
          <pc:sldMk cId="3368001867" sldId="274"/>
        </pc:sldMkLst>
      </pc:sldChg>
      <pc:sldChg chg="addSp delSp modSp mod">
        <pc:chgData name="xiaochen li" userId="50b582a8adf77086" providerId="LiveId" clId="{0509B2AC-C70C-4FA0-BA28-07D9466A98D1}" dt="2026-02-07T14:59:29.704" v="58" actId="113"/>
        <pc:sldMkLst>
          <pc:docMk/>
          <pc:sldMk cId="2985074771" sldId="275"/>
        </pc:sldMkLst>
        <pc:spChg chg="mod">
          <ac:chgData name="xiaochen li" userId="50b582a8adf77086" providerId="LiveId" clId="{0509B2AC-C70C-4FA0-BA28-07D9466A98D1}" dt="2026-02-07T14:54:10.944" v="36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0509B2AC-C70C-4FA0-BA28-07D9466A98D1}" dt="2026-02-07T14:54:30.520" v="38" actId="20577"/>
          <ac:spMkLst>
            <pc:docMk/>
            <pc:sldMk cId="2985074771" sldId="275"/>
            <ac:spMk id="3" creationId="{CB9E16C2-FC73-3B28-0A3C-A5C7024BBA56}"/>
          </ac:spMkLst>
        </pc:spChg>
        <pc:graphicFrameChg chg="add mod modGraphic">
          <ac:chgData name="xiaochen li" userId="50b582a8adf77086" providerId="LiveId" clId="{0509B2AC-C70C-4FA0-BA28-07D9466A98D1}" dt="2026-02-07T14:59:29.704" v="58" actId="113"/>
          <ac:graphicFrameMkLst>
            <pc:docMk/>
            <pc:sldMk cId="2985074771" sldId="275"/>
            <ac:graphicFrameMk id="5" creationId="{991C4210-EF02-1CB8-357E-1205355F7025}"/>
          </ac:graphicFrameMkLst>
        </pc:graphicFrameChg>
        <pc:picChg chg="del">
          <ac:chgData name="xiaochen li" userId="50b582a8adf77086" providerId="LiveId" clId="{0509B2AC-C70C-4FA0-BA28-07D9466A98D1}" dt="2026-02-07T14:54:32.430" v="39" actId="478"/>
          <ac:picMkLst>
            <pc:docMk/>
            <pc:sldMk cId="2985074771" sldId="275"/>
            <ac:picMk id="1026" creationId="{F5D88E89-8187-8119-A8DD-A3E158642C72}"/>
          </ac:picMkLst>
        </pc:picChg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89889558" sldId="276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735864977" sldId="277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078028810" sldId="278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963654755" sldId="279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369774913" sldId="280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3086878136" sldId="281"/>
        </pc:sldMkLst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2188819459" sldId="282"/>
        </pc:sldMkLst>
      </pc:sldChg>
      <pc:sldChg chg="addSp delSp modSp mod">
        <pc:chgData name="xiaochen li" userId="50b582a8adf77086" providerId="LiveId" clId="{0509B2AC-C70C-4FA0-BA28-07D9466A98D1}" dt="2026-02-07T16:51:30.944" v="317" actId="20577"/>
        <pc:sldMkLst>
          <pc:docMk/>
          <pc:sldMk cId="3046509028" sldId="283"/>
        </pc:sldMkLst>
        <pc:spChg chg="add mod">
          <ac:chgData name="xiaochen li" userId="50b582a8adf77086" providerId="LiveId" clId="{0509B2AC-C70C-4FA0-BA28-07D9466A98D1}" dt="2026-02-07T16:51:30.944" v="317" actId="20577"/>
          <ac:spMkLst>
            <pc:docMk/>
            <pc:sldMk cId="3046509028" sldId="283"/>
            <ac:spMk id="5" creationId="{CF352049-2854-643C-7EC7-A34185A68E59}"/>
          </ac:spMkLst>
        </pc:spChg>
        <pc:spChg chg="add">
          <ac:chgData name="xiaochen li" userId="50b582a8adf77086" providerId="LiveId" clId="{0509B2AC-C70C-4FA0-BA28-07D9466A98D1}" dt="2026-02-07T16:43:16.126" v="210"/>
          <ac:spMkLst>
            <pc:docMk/>
            <pc:sldMk cId="3046509028" sldId="283"/>
            <ac:spMk id="6" creationId="{7A21431A-FFC6-5D6D-4627-D11550EBDB5E}"/>
          </ac:spMkLst>
        </pc:spChg>
        <pc:spChg chg="mod">
          <ac:chgData name="xiaochen li" userId="50b582a8adf77086" providerId="LiveId" clId="{0509B2AC-C70C-4FA0-BA28-07D9466A98D1}" dt="2026-02-07T16:42:35.139" v="202" actId="20577"/>
          <ac:spMkLst>
            <pc:docMk/>
            <pc:sldMk cId="3046509028" sldId="283"/>
            <ac:spMk id="7" creationId="{7C6E0552-9B0E-BFCF-B2A5-CAA869FC7BBC}"/>
          </ac:spMkLst>
        </pc:spChg>
        <pc:spChg chg="add del">
          <ac:chgData name="xiaochen li" userId="50b582a8adf77086" providerId="LiveId" clId="{0509B2AC-C70C-4FA0-BA28-07D9466A98D1}" dt="2026-02-07T16:45:13.719" v="251" actId="22"/>
          <ac:spMkLst>
            <pc:docMk/>
            <pc:sldMk cId="3046509028" sldId="283"/>
            <ac:spMk id="9" creationId="{E815CCB8-3EA7-A237-4731-0D56E9144063}"/>
          </ac:spMkLst>
        </pc:spChg>
        <pc:spChg chg="add mod">
          <ac:chgData name="xiaochen li" userId="50b582a8adf77086" providerId="LiveId" clId="{0509B2AC-C70C-4FA0-BA28-07D9466A98D1}" dt="2026-02-07T16:48:02.043" v="298" actId="14100"/>
          <ac:spMkLst>
            <pc:docMk/>
            <pc:sldMk cId="3046509028" sldId="283"/>
            <ac:spMk id="11" creationId="{4C711732-91EF-2687-7EDA-C6547D58253E}"/>
          </ac:spMkLst>
        </pc:spChg>
        <pc:spChg chg="del">
          <ac:chgData name="xiaochen li" userId="50b582a8adf77086" providerId="LiveId" clId="{0509B2AC-C70C-4FA0-BA28-07D9466A98D1}" dt="2026-02-07T16:42:39.037" v="204" actId="478"/>
          <ac:spMkLst>
            <pc:docMk/>
            <pc:sldMk cId="3046509028" sldId="283"/>
            <ac:spMk id="14" creationId="{16BE0199-8DA1-7A2E-6D0F-240BE22D08A9}"/>
          </ac:spMkLst>
        </pc:spChg>
        <pc:spChg chg="add mod">
          <ac:chgData name="xiaochen li" userId="50b582a8adf77086" providerId="LiveId" clId="{0509B2AC-C70C-4FA0-BA28-07D9466A98D1}" dt="2026-02-07T16:48:47.105" v="315" actId="14100"/>
          <ac:spMkLst>
            <pc:docMk/>
            <pc:sldMk cId="3046509028" sldId="283"/>
            <ac:spMk id="15" creationId="{0C376E1A-53E6-F4C8-B019-E4DACF3BDD44}"/>
          </ac:spMkLst>
        </pc:spChg>
        <pc:graphicFrameChg chg="del">
          <ac:chgData name="xiaochen li" userId="50b582a8adf77086" providerId="LiveId" clId="{0509B2AC-C70C-4FA0-BA28-07D9466A98D1}" dt="2026-02-07T16:42:37.984" v="203" actId="478"/>
          <ac:graphicFrameMkLst>
            <pc:docMk/>
            <pc:sldMk cId="3046509028" sldId="283"/>
            <ac:graphicFrameMk id="12" creationId="{5D4F944D-8F44-56D0-C55A-2CBE6717AA10}"/>
          </ac:graphicFrameMkLst>
        </pc:graphicFrameChg>
        <pc:graphicFrameChg chg="del">
          <ac:chgData name="xiaochen li" userId="50b582a8adf77086" providerId="LiveId" clId="{0509B2AC-C70C-4FA0-BA28-07D9466A98D1}" dt="2026-02-07T16:42:41.208" v="205" actId="478"/>
          <ac:graphicFrameMkLst>
            <pc:docMk/>
            <pc:sldMk cId="3046509028" sldId="283"/>
            <ac:graphicFrameMk id="18" creationId="{14293192-1EE4-4056-3246-3CBBB6FF9542}"/>
          </ac:graphicFrameMkLst>
        </pc:graphicFrameChg>
      </pc:sldChg>
      <pc:sldChg chg="del">
        <pc:chgData name="xiaochen li" userId="50b582a8adf77086" providerId="LiveId" clId="{0509B2AC-C70C-4FA0-BA28-07D9466A98D1}" dt="2026-02-06T21:07:25.332" v="3" actId="47"/>
        <pc:sldMkLst>
          <pc:docMk/>
          <pc:sldMk cId="113471710" sldId="284"/>
        </pc:sldMkLst>
      </pc:sldChg>
      <pc:sldChg chg="addSp delSp modSp add mod">
        <pc:chgData name="xiaochen li" userId="50b582a8adf77086" providerId="LiveId" clId="{0509B2AC-C70C-4FA0-BA28-07D9466A98D1}" dt="2026-02-07T15:27:43.625" v="77" actId="20577"/>
        <pc:sldMkLst>
          <pc:docMk/>
          <pc:sldMk cId="1272408076" sldId="284"/>
        </pc:sldMkLst>
        <pc:spChg chg="mod">
          <ac:chgData name="xiaochen li" userId="50b582a8adf77086" providerId="LiveId" clId="{0509B2AC-C70C-4FA0-BA28-07D9466A98D1}" dt="2026-02-07T15:26:59.392" v="67" actId="20577"/>
          <ac:spMkLst>
            <pc:docMk/>
            <pc:sldMk cId="1272408076" sldId="284"/>
            <ac:spMk id="2" creationId="{A847AC80-CF5F-7C82-4BE0-205E3FD41471}"/>
          </ac:spMkLst>
        </pc:spChg>
        <pc:spChg chg="mod">
          <ac:chgData name="xiaochen li" userId="50b582a8adf77086" providerId="LiveId" clId="{0509B2AC-C70C-4FA0-BA28-07D9466A98D1}" dt="2026-02-07T15:27:43.625" v="77" actId="20577"/>
          <ac:spMkLst>
            <pc:docMk/>
            <pc:sldMk cId="1272408076" sldId="284"/>
            <ac:spMk id="3" creationId="{C8397B63-A9F2-2BDD-6061-CD7DB781B16B}"/>
          </ac:spMkLst>
        </pc:spChg>
        <pc:graphicFrameChg chg="add del">
          <ac:chgData name="xiaochen li" userId="50b582a8adf77086" providerId="LiveId" clId="{0509B2AC-C70C-4FA0-BA28-07D9466A98D1}" dt="2026-02-07T15:27:33.655" v="75" actId="478"/>
          <ac:graphicFrameMkLst>
            <pc:docMk/>
            <pc:sldMk cId="1272408076" sldId="284"/>
            <ac:graphicFrameMk id="5" creationId="{F0E66FC6-DCBC-A8D4-FEF9-0F9BA767A1E4}"/>
          </ac:graphicFrameMkLst>
        </pc:graphicFrameChg>
      </pc:sldChg>
      <pc:sldChg chg="addSp modSp add mod">
        <pc:chgData name="xiaochen li" userId="50b582a8adf77086" providerId="LiveId" clId="{0509B2AC-C70C-4FA0-BA28-07D9466A98D1}" dt="2026-02-07T15:28:43.403" v="88" actId="1076"/>
        <pc:sldMkLst>
          <pc:docMk/>
          <pc:sldMk cId="1709194412" sldId="285"/>
        </pc:sldMkLst>
        <pc:spChg chg="mod">
          <ac:chgData name="xiaochen li" userId="50b582a8adf77086" providerId="LiveId" clId="{0509B2AC-C70C-4FA0-BA28-07D9466A98D1}" dt="2026-02-07T15:28:08.282" v="79" actId="20577"/>
          <ac:spMkLst>
            <pc:docMk/>
            <pc:sldMk cId="1709194412" sldId="285"/>
            <ac:spMk id="3" creationId="{49183A9C-100B-833C-DD97-3436F9AFD615}"/>
          </ac:spMkLst>
        </pc:spChg>
        <pc:graphicFrameChg chg="add mod modGraphic">
          <ac:chgData name="xiaochen li" userId="50b582a8adf77086" providerId="LiveId" clId="{0509B2AC-C70C-4FA0-BA28-07D9466A98D1}" dt="2026-02-07T15:28:43.403" v="88" actId="1076"/>
          <ac:graphicFrameMkLst>
            <pc:docMk/>
            <pc:sldMk cId="1709194412" sldId="285"/>
            <ac:graphicFrameMk id="5" creationId="{5467BDB5-9878-CEEC-B1B5-BFD043E07AD3}"/>
          </ac:graphicFrameMkLst>
        </pc:graphicFrameChg>
      </pc:sldChg>
      <pc:sldChg chg="addSp delSp modSp add mod">
        <pc:chgData name="xiaochen li" userId="50b582a8adf77086" providerId="LiveId" clId="{0509B2AC-C70C-4FA0-BA28-07D9466A98D1}" dt="2026-02-07T15:33:49.669" v="117" actId="1076"/>
        <pc:sldMkLst>
          <pc:docMk/>
          <pc:sldMk cId="141249660" sldId="286"/>
        </pc:sldMkLst>
        <pc:spChg chg="add del mod">
          <ac:chgData name="xiaochen li" userId="50b582a8adf77086" providerId="LiveId" clId="{0509B2AC-C70C-4FA0-BA28-07D9466A98D1}" dt="2026-02-07T15:31:01.165" v="94"/>
          <ac:spMkLst>
            <pc:docMk/>
            <pc:sldMk cId="141249660" sldId="286"/>
            <ac:spMk id="3" creationId="{1FF9C7C4-53AA-FC12-5A83-4A977420F1C4}"/>
          </ac:spMkLst>
        </pc:spChg>
        <pc:spChg chg="add">
          <ac:chgData name="xiaochen li" userId="50b582a8adf77086" providerId="LiveId" clId="{0509B2AC-C70C-4FA0-BA28-07D9466A98D1}" dt="2026-02-07T15:30:46.214" v="90"/>
          <ac:spMkLst>
            <pc:docMk/>
            <pc:sldMk cId="141249660" sldId="286"/>
            <ac:spMk id="6" creationId="{37CB9B25-12C3-F7BC-B630-3FC792A00B98}"/>
          </ac:spMkLst>
        </pc:spChg>
        <pc:spChg chg="add mod">
          <ac:chgData name="xiaochen li" userId="50b582a8adf77086" providerId="LiveId" clId="{0509B2AC-C70C-4FA0-BA28-07D9466A98D1}" dt="2026-02-07T15:30:52.491" v="93"/>
          <ac:spMkLst>
            <pc:docMk/>
            <pc:sldMk cId="141249660" sldId="286"/>
            <ac:spMk id="7" creationId="{91C32A6D-24F9-00F7-7019-124B4EDF1CC7}"/>
          </ac:spMkLst>
        </pc:spChg>
        <pc:spChg chg="add del mod">
          <ac:chgData name="xiaochen li" userId="50b582a8adf77086" providerId="LiveId" clId="{0509B2AC-C70C-4FA0-BA28-07D9466A98D1}" dt="2026-02-07T15:31:40.273" v="100" actId="478"/>
          <ac:spMkLst>
            <pc:docMk/>
            <pc:sldMk cId="141249660" sldId="286"/>
            <ac:spMk id="9" creationId="{31066465-9BA5-8C9B-EF7E-D0BDD1ADDF74}"/>
          </ac:spMkLst>
        </pc:spChg>
        <pc:spChg chg="add">
          <ac:chgData name="xiaochen li" userId="50b582a8adf77086" providerId="LiveId" clId="{0509B2AC-C70C-4FA0-BA28-07D9466A98D1}" dt="2026-02-07T15:31:53.884" v="101"/>
          <ac:spMkLst>
            <pc:docMk/>
            <pc:sldMk cId="141249660" sldId="286"/>
            <ac:spMk id="10" creationId="{788E13B0-FC50-2839-BA9F-31D967E4796A}"/>
          </ac:spMkLst>
        </pc:spChg>
        <pc:spChg chg="add del mod">
          <ac:chgData name="xiaochen li" userId="50b582a8adf77086" providerId="LiveId" clId="{0509B2AC-C70C-4FA0-BA28-07D9466A98D1}" dt="2026-02-07T15:33:10.779" v="110" actId="478"/>
          <ac:spMkLst>
            <pc:docMk/>
            <pc:sldMk cId="141249660" sldId="286"/>
            <ac:spMk id="12" creationId="{2BD2DA07-3109-ECC6-BFCF-076432EC57BB}"/>
          </ac:spMkLst>
        </pc:spChg>
        <pc:spChg chg="add mod">
          <ac:chgData name="xiaochen li" userId="50b582a8adf77086" providerId="LiveId" clId="{0509B2AC-C70C-4FA0-BA28-07D9466A98D1}" dt="2026-02-07T15:33:49.669" v="117" actId="1076"/>
          <ac:spMkLst>
            <pc:docMk/>
            <pc:sldMk cId="141249660" sldId="286"/>
            <ac:spMk id="14" creationId="{D6E42CC5-E81E-39AA-3DFE-121BBB49F6BC}"/>
          </ac:spMkLst>
        </pc:spChg>
        <pc:graphicFrameChg chg="del">
          <ac:chgData name="xiaochen li" userId="50b582a8adf77086" providerId="LiveId" clId="{0509B2AC-C70C-4FA0-BA28-07D9466A98D1}" dt="2026-02-07T15:31:15.655" v="95" actId="478"/>
          <ac:graphicFrameMkLst>
            <pc:docMk/>
            <pc:sldMk cId="141249660" sldId="286"/>
            <ac:graphicFrameMk id="5" creationId="{8E461725-CA20-D2DC-D74A-E476942F3716}"/>
          </ac:graphicFrameMkLst>
        </pc:graphicFrameChg>
      </pc:sldChg>
      <pc:sldChg chg="modSp add mod">
        <pc:chgData name="xiaochen li" userId="50b582a8adf77086" providerId="LiveId" clId="{0509B2AC-C70C-4FA0-BA28-07D9466A98D1}" dt="2026-02-07T15:35:12.881" v="126"/>
        <pc:sldMkLst>
          <pc:docMk/>
          <pc:sldMk cId="1006267655" sldId="287"/>
        </pc:sldMkLst>
        <pc:spChg chg="mod">
          <ac:chgData name="xiaochen li" userId="50b582a8adf77086" providerId="LiveId" clId="{0509B2AC-C70C-4FA0-BA28-07D9466A98D1}" dt="2026-02-07T15:35:12.881" v="126"/>
          <ac:spMkLst>
            <pc:docMk/>
            <pc:sldMk cId="1006267655" sldId="287"/>
            <ac:spMk id="12" creationId="{5DA47F15-C10F-4916-2349-E5B2D7469593}"/>
          </ac:spMkLst>
        </pc:spChg>
      </pc:sldChg>
      <pc:sldChg chg="modSp add mod">
        <pc:chgData name="xiaochen li" userId="50b582a8adf77086" providerId="LiveId" clId="{0509B2AC-C70C-4FA0-BA28-07D9466A98D1}" dt="2026-02-07T15:37:55.228" v="140" actId="20577"/>
        <pc:sldMkLst>
          <pc:docMk/>
          <pc:sldMk cId="1767510501" sldId="288"/>
        </pc:sldMkLst>
        <pc:spChg chg="mod">
          <ac:chgData name="xiaochen li" userId="50b582a8adf77086" providerId="LiveId" clId="{0509B2AC-C70C-4FA0-BA28-07D9466A98D1}" dt="2026-02-07T15:37:55.228" v="140" actId="20577"/>
          <ac:spMkLst>
            <pc:docMk/>
            <pc:sldMk cId="1767510501" sldId="288"/>
            <ac:spMk id="12" creationId="{71302339-2635-BFCB-CDE1-444F41FC5EC6}"/>
          </ac:spMkLst>
        </pc:spChg>
      </pc:sldChg>
      <pc:sldChg chg="modSp add mod">
        <pc:chgData name="xiaochen li" userId="50b582a8adf77086" providerId="LiveId" clId="{0509B2AC-C70C-4FA0-BA28-07D9466A98D1}" dt="2026-02-07T15:38:28.446" v="142" actId="20577"/>
        <pc:sldMkLst>
          <pc:docMk/>
          <pc:sldMk cId="4265536660" sldId="289"/>
        </pc:sldMkLst>
        <pc:spChg chg="mod">
          <ac:chgData name="xiaochen li" userId="50b582a8adf77086" providerId="LiveId" clId="{0509B2AC-C70C-4FA0-BA28-07D9466A98D1}" dt="2026-02-07T15:38:28.446" v="142" actId="20577"/>
          <ac:spMkLst>
            <pc:docMk/>
            <pc:sldMk cId="4265536660" sldId="289"/>
            <ac:spMk id="12" creationId="{DCD4003C-CD68-130E-E5B2-76C1D8E991D7}"/>
          </ac:spMkLst>
        </pc:spChg>
      </pc:sldChg>
      <pc:sldChg chg="modSp add mod">
        <pc:chgData name="xiaochen li" userId="50b582a8adf77086" providerId="LiveId" clId="{0509B2AC-C70C-4FA0-BA28-07D9466A98D1}" dt="2026-02-07T15:36:13.295" v="137" actId="20577"/>
        <pc:sldMkLst>
          <pc:docMk/>
          <pc:sldMk cId="3536106284" sldId="290"/>
        </pc:sldMkLst>
        <pc:spChg chg="mod">
          <ac:chgData name="xiaochen li" userId="50b582a8adf77086" providerId="LiveId" clId="{0509B2AC-C70C-4FA0-BA28-07D9466A98D1}" dt="2026-02-07T15:36:13.295" v="137" actId="20577"/>
          <ac:spMkLst>
            <pc:docMk/>
            <pc:sldMk cId="3536106284" sldId="290"/>
            <ac:spMk id="12" creationId="{B8014153-7013-7649-00E9-7FFBBA177BF9}"/>
          </ac:spMkLst>
        </pc:spChg>
      </pc:sldChg>
      <pc:sldChg chg="addSp delSp modSp add mod">
        <pc:chgData name="xiaochen li" userId="50b582a8adf77086" providerId="LiveId" clId="{0509B2AC-C70C-4FA0-BA28-07D9466A98D1}" dt="2026-02-07T15:49:10.442" v="172" actId="313"/>
        <pc:sldMkLst>
          <pc:docMk/>
          <pc:sldMk cId="1207971905" sldId="291"/>
        </pc:sldMkLst>
        <pc:spChg chg="mod">
          <ac:chgData name="xiaochen li" userId="50b582a8adf77086" providerId="LiveId" clId="{0509B2AC-C70C-4FA0-BA28-07D9466A98D1}" dt="2026-02-07T15:49:10.442" v="172" actId="313"/>
          <ac:spMkLst>
            <pc:docMk/>
            <pc:sldMk cId="1207971905" sldId="291"/>
            <ac:spMk id="3" creationId="{B180AD2B-BB0D-0875-3E54-D3A27CEAEF3E}"/>
          </ac:spMkLst>
        </pc:spChg>
        <pc:spChg chg="add">
          <ac:chgData name="xiaochen li" userId="50b582a8adf77086" providerId="LiveId" clId="{0509B2AC-C70C-4FA0-BA28-07D9466A98D1}" dt="2026-02-07T15:47:37.181" v="147"/>
          <ac:spMkLst>
            <pc:docMk/>
            <pc:sldMk cId="1207971905" sldId="291"/>
            <ac:spMk id="5" creationId="{E098D9E9-D5FD-8414-CEC3-DA83BCA2A510}"/>
          </ac:spMkLst>
        </pc:spChg>
        <pc:spChg chg="del mod">
          <ac:chgData name="xiaochen li" userId="50b582a8adf77086" providerId="LiveId" clId="{0509B2AC-C70C-4FA0-BA28-07D9466A98D1}" dt="2026-02-07T15:47:30.124" v="145" actId="478"/>
          <ac:spMkLst>
            <pc:docMk/>
            <pc:sldMk cId="1207971905" sldId="291"/>
            <ac:spMk id="12" creationId="{EADC6F04-5DD5-BC3E-6F9C-6810445ED3E4}"/>
          </ac:spMkLst>
        </pc:spChg>
      </pc:sldChg>
    </pc:docChg>
  </pc:docChgLst>
  <pc:docChgLst>
    <pc:chgData name="xiaochen li" userId="50b582a8adf77086" providerId="LiveId" clId="{2BE563BA-E425-43B7-9A8E-5FFC49AC0556}"/>
    <pc:docChg chg="undo custSel addSld delSld modSld sldOrd">
      <pc:chgData name="xiaochen li" userId="50b582a8adf77086" providerId="LiveId" clId="{2BE563BA-E425-43B7-9A8E-5FFC49AC0556}" dt="2026-01-03T21:45:35.077" v="1514" actId="122"/>
      <pc:docMkLst>
        <pc:docMk/>
      </pc:docMkLst>
      <pc:sldChg chg="modSp mod">
        <pc:chgData name="xiaochen li" userId="50b582a8adf77086" providerId="LiveId" clId="{2BE563BA-E425-43B7-9A8E-5FFC49AC0556}" dt="2026-01-02T20:02:04.811" v="1074" actId="20577"/>
        <pc:sldMkLst>
          <pc:docMk/>
          <pc:sldMk cId="1233805520" sldId="256"/>
        </pc:sldMkLst>
        <pc:spChg chg="mod">
          <ac:chgData name="xiaochen li" userId="50b582a8adf77086" providerId="LiveId" clId="{2BE563BA-E425-43B7-9A8E-5FFC49AC0556}" dt="2026-01-02T20:02:04.811" v="1074" actId="20577"/>
          <ac:spMkLst>
            <pc:docMk/>
            <pc:sldMk cId="1233805520" sldId="256"/>
            <ac:spMk id="6" creationId="{6C4BF817-E8B7-12F6-7AE1-7F8E8BA71450}"/>
          </ac:spMkLst>
        </pc:spChg>
      </pc:sldChg>
      <pc:sldChg chg="addSp delSp modSp add del mod setBg modAnim">
        <pc:chgData name="xiaochen li" userId="50b582a8adf77086" providerId="LiveId" clId="{2BE563BA-E425-43B7-9A8E-5FFC49AC0556}" dt="2026-01-02T20:09:59.158" v="1148" actId="20577"/>
        <pc:sldMkLst>
          <pc:docMk/>
          <pc:sldMk cId="2806490136" sldId="270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1111404764" sldId="271"/>
        </pc:sldMkLst>
      </pc:sldChg>
      <pc:sldChg chg="addSp delSp modSp add mod delAnim">
        <pc:chgData name="xiaochen li" userId="50b582a8adf77086" providerId="LiveId" clId="{2BE563BA-E425-43B7-9A8E-5FFC49AC0556}" dt="2026-01-02T20:21:17.853" v="1220" actId="1076"/>
        <pc:sldMkLst>
          <pc:docMk/>
          <pc:sldMk cId="3499628276" sldId="271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630215219" sldId="272"/>
        </pc:sldMkLst>
      </pc:sldChg>
      <pc:sldChg chg="addSp delSp modSp add mod modAnim">
        <pc:chgData name="xiaochen li" userId="50b582a8adf77086" providerId="LiveId" clId="{2BE563BA-E425-43B7-9A8E-5FFC49AC0556}" dt="2026-01-02T20:18:21.322" v="1212" actId="113"/>
        <pc:sldMkLst>
          <pc:docMk/>
          <pc:sldMk cId="3104757725" sldId="272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1701287148" sldId="273"/>
        </pc:sldMkLst>
      </pc:sldChg>
      <pc:sldChg chg="addSp delSp modSp add mod delAnim">
        <pc:chgData name="xiaochen li" userId="50b582a8adf77086" providerId="LiveId" clId="{2BE563BA-E425-43B7-9A8E-5FFC49AC0556}" dt="2026-01-02T20:22:01.500" v="1226" actId="1076"/>
        <pc:sldMkLst>
          <pc:docMk/>
          <pc:sldMk cId="2269795673" sldId="273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2142864678" sldId="274"/>
        </pc:sldMkLst>
      </pc:sldChg>
      <pc:sldChg chg="addSp delSp modSp add mod modAnim">
        <pc:chgData name="xiaochen li" userId="50b582a8adf77086" providerId="LiveId" clId="{2BE563BA-E425-43B7-9A8E-5FFC49AC0556}" dt="2026-01-02T20:23:40.507" v="1240" actId="2711"/>
        <pc:sldMkLst>
          <pc:docMk/>
          <pc:sldMk cId="3368001867" sldId="274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1827000567" sldId="275"/>
        </pc:sldMkLst>
      </pc:sldChg>
      <pc:sldChg chg="addSp modSp add mod">
        <pc:chgData name="xiaochen li" userId="50b582a8adf77086" providerId="LiveId" clId="{2BE563BA-E425-43B7-9A8E-5FFC49AC0556}" dt="2026-01-02T20:30:04.991" v="1274" actId="1076"/>
        <pc:sldMkLst>
          <pc:docMk/>
          <pc:sldMk cId="2985074771" sldId="275"/>
        </pc:sldMkLst>
        <pc:spChg chg="mod">
          <ac:chgData name="xiaochen li" userId="50b582a8adf77086" providerId="LiveId" clId="{2BE563BA-E425-43B7-9A8E-5FFC49AC0556}" dt="2026-01-02T20:24:44.517" v="1257" actId="20577"/>
          <ac:spMkLst>
            <pc:docMk/>
            <pc:sldMk cId="2985074771" sldId="275"/>
            <ac:spMk id="2" creationId="{B16F9440-C413-3D78-FFA7-8AB24DE8CC92}"/>
          </ac:spMkLst>
        </pc:spChg>
        <pc:spChg chg="mod">
          <ac:chgData name="xiaochen li" userId="50b582a8adf77086" providerId="LiveId" clId="{2BE563BA-E425-43B7-9A8E-5FFC49AC0556}" dt="2026-01-02T20:29:58.147" v="1273" actId="20577"/>
          <ac:spMkLst>
            <pc:docMk/>
            <pc:sldMk cId="2985074771" sldId="275"/>
            <ac:spMk id="3" creationId="{CB9E16C2-FC73-3B28-0A3C-A5C7024BBA56}"/>
          </ac:spMkLst>
        </pc:spChg>
      </pc:sldChg>
      <pc:sldChg chg="addSp delSp modSp add mod">
        <pc:chgData name="xiaochen li" userId="50b582a8adf77086" providerId="LiveId" clId="{2BE563BA-E425-43B7-9A8E-5FFC49AC0556}" dt="2026-01-02T20:33:17.190" v="1283" actId="1076"/>
        <pc:sldMkLst>
          <pc:docMk/>
          <pc:sldMk cId="1989889558" sldId="276"/>
        </pc:sldMkLst>
      </pc:sldChg>
      <pc:sldChg chg="addSp modSp add del mod">
        <pc:chgData name="xiaochen li" userId="50b582a8adf77086" providerId="LiveId" clId="{2BE563BA-E425-43B7-9A8E-5FFC49AC0556}" dt="2026-01-02T20:03:17.795" v="1075" actId="47"/>
        <pc:sldMkLst>
          <pc:docMk/>
          <pc:sldMk cId="2476212904" sldId="276"/>
        </pc:sldMkLst>
      </pc:sldChg>
      <pc:sldChg chg="addSp delSp modSp add mod">
        <pc:chgData name="xiaochen li" userId="50b582a8adf77086" providerId="LiveId" clId="{2BE563BA-E425-43B7-9A8E-5FFC49AC0556}" dt="2026-01-02T20:54:50.412" v="1391" actId="1076"/>
        <pc:sldMkLst>
          <pc:docMk/>
          <pc:sldMk cId="1735864977" sldId="277"/>
        </pc:sldMkLst>
      </pc:sldChg>
      <pc:sldChg chg="addSp delSp modSp add del mod">
        <pc:chgData name="xiaochen li" userId="50b582a8adf77086" providerId="LiveId" clId="{2BE563BA-E425-43B7-9A8E-5FFC49AC0556}" dt="2026-01-02T20:03:17.795" v="1075" actId="47"/>
        <pc:sldMkLst>
          <pc:docMk/>
          <pc:sldMk cId="3884912394" sldId="277"/>
        </pc:sldMkLst>
      </pc:sldChg>
      <pc:sldChg chg="modSp add del mod">
        <pc:chgData name="xiaochen li" userId="50b582a8adf77086" providerId="LiveId" clId="{2BE563BA-E425-43B7-9A8E-5FFC49AC0556}" dt="2026-01-02T20:03:17.795" v="1075" actId="47"/>
        <pc:sldMkLst>
          <pc:docMk/>
          <pc:sldMk cId="1619658160" sldId="278"/>
        </pc:sldMkLst>
      </pc:sldChg>
      <pc:sldChg chg="addSp delSp modSp add mod ord">
        <pc:chgData name="xiaochen li" userId="50b582a8adf77086" providerId="LiveId" clId="{2BE563BA-E425-43B7-9A8E-5FFC49AC0556}" dt="2026-01-02T20:48:35.791" v="1349" actId="1076"/>
        <pc:sldMkLst>
          <pc:docMk/>
          <pc:sldMk cId="2078028810" sldId="278"/>
        </pc:sldMkLst>
      </pc:sldChg>
      <pc:sldChg chg="delSp modSp add del mod">
        <pc:chgData name="xiaochen li" userId="50b582a8adf77086" providerId="LiveId" clId="{2BE563BA-E425-43B7-9A8E-5FFC49AC0556}" dt="2026-01-02T20:03:17.795" v="1075" actId="47"/>
        <pc:sldMkLst>
          <pc:docMk/>
          <pc:sldMk cId="887794500" sldId="279"/>
        </pc:sldMkLst>
      </pc:sldChg>
      <pc:sldChg chg="addSp delSp modSp add mod">
        <pc:chgData name="xiaochen li" userId="50b582a8adf77086" providerId="LiveId" clId="{2BE563BA-E425-43B7-9A8E-5FFC49AC0556}" dt="2026-01-02T20:51:38.273" v="1364" actId="1076"/>
        <pc:sldMkLst>
          <pc:docMk/>
          <pc:sldMk cId="1963654755" sldId="279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3091325230" sldId="280"/>
        </pc:sldMkLst>
      </pc:sldChg>
      <pc:sldChg chg="addSp delSp modSp add mod modAnim">
        <pc:chgData name="xiaochen li" userId="50b582a8adf77086" providerId="LiveId" clId="{2BE563BA-E425-43B7-9A8E-5FFC49AC0556}" dt="2026-01-02T20:54:26.784" v="1389" actId="1076"/>
        <pc:sldMkLst>
          <pc:docMk/>
          <pc:sldMk cId="3369774913" sldId="280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220258522" sldId="281"/>
        </pc:sldMkLst>
      </pc:sldChg>
      <pc:sldChg chg="addSp delSp modSp add mod">
        <pc:chgData name="xiaochen li" userId="50b582a8adf77086" providerId="LiveId" clId="{2BE563BA-E425-43B7-9A8E-5FFC49AC0556}" dt="2026-01-03T21:34:44.814" v="1405" actId="1076"/>
        <pc:sldMkLst>
          <pc:docMk/>
          <pc:sldMk cId="3086878136" sldId="281"/>
        </pc:sldMkLst>
      </pc:sldChg>
      <pc:sldChg chg="addSp delSp modSp add mod">
        <pc:chgData name="xiaochen li" userId="50b582a8adf77086" providerId="LiveId" clId="{2BE563BA-E425-43B7-9A8E-5FFC49AC0556}" dt="2026-01-03T21:34:49.047" v="1410" actId="962"/>
        <pc:sldMkLst>
          <pc:docMk/>
          <pc:sldMk cId="2188819459" sldId="282"/>
        </pc:sldMkLst>
      </pc:sldChg>
      <pc:sldChg chg="del">
        <pc:chgData name="xiaochen li" userId="50b582a8adf77086" providerId="LiveId" clId="{2BE563BA-E425-43B7-9A8E-5FFC49AC0556}" dt="2026-01-02T20:03:17.795" v="1075" actId="47"/>
        <pc:sldMkLst>
          <pc:docMk/>
          <pc:sldMk cId="4032534229" sldId="282"/>
        </pc:sldMkLst>
      </pc:sldChg>
      <pc:sldChg chg="addSp delSp modSp add mod">
        <pc:chgData name="xiaochen li" userId="50b582a8adf77086" providerId="LiveId" clId="{2BE563BA-E425-43B7-9A8E-5FFC49AC0556}" dt="2026-01-03T21:45:35.077" v="1514" actId="122"/>
        <pc:sldMkLst>
          <pc:docMk/>
          <pc:sldMk cId="3046509028" sldId="283"/>
        </pc:sldMkLst>
        <pc:spChg chg="mod">
          <ac:chgData name="xiaochen li" userId="50b582a8adf77086" providerId="LiveId" clId="{2BE563BA-E425-43B7-9A8E-5FFC49AC0556}" dt="2026-01-03T21:41:03.734" v="1449" actId="5793"/>
          <ac:spMkLst>
            <pc:docMk/>
            <pc:sldMk cId="3046509028" sldId="283"/>
            <ac:spMk id="2" creationId="{92EC1FC3-E0DD-E20E-CDAF-AF7F19A9313B}"/>
          </ac:spMkLst>
        </pc:spChg>
        <pc:spChg chg="add mod">
          <ac:chgData name="xiaochen li" userId="50b582a8adf77086" providerId="LiveId" clId="{2BE563BA-E425-43B7-9A8E-5FFC49AC0556}" dt="2026-01-03T21:44:56.170" v="1503" actId="20577"/>
          <ac:spMkLst>
            <pc:docMk/>
            <pc:sldMk cId="3046509028" sldId="283"/>
            <ac:spMk id="7" creationId="{7C6E0552-9B0E-BFCF-B2A5-CAA869FC7BBC}"/>
          </ac:spMkLst>
        </pc:spChg>
      </pc:sldChg>
      <pc:sldMasterChg chg="addSldLayout delSldLayout">
        <pc:chgData name="xiaochen li" userId="50b582a8adf77086" providerId="LiveId" clId="{2BE563BA-E425-43B7-9A8E-5FFC49AC0556}" dt="2025-12-14T01:18:20.554" v="199" actId="47"/>
        <pc:sldMasterMkLst>
          <pc:docMk/>
          <pc:sldMasterMk cId="3693843513" sldId="2147483660"/>
        </pc:sldMasterMkLst>
        <pc:sldLayoutChg chg="add del">
          <pc:chgData name="xiaochen li" userId="50b582a8adf77086" providerId="LiveId" clId="{2BE563BA-E425-43B7-9A8E-5FFC49AC0556}" dt="2025-12-14T01:18:20.554" v="199" actId="47"/>
          <pc:sldLayoutMkLst>
            <pc:docMk/>
            <pc:sldMasterMk cId="3693843513" sldId="2147483660"/>
            <pc:sldLayoutMk cId="1467945055" sldId="2147483685"/>
          </pc:sldLayoutMkLst>
        </pc:sldLayoutChg>
      </pc:sldMasterChg>
    </pc:docChg>
  </pc:docChgLst>
  <pc:docChgLst>
    <pc:chgData name="xiaochen li" userId="50b582a8adf77086" providerId="LiveId" clId="{5992DAF3-C3EF-4DDA-A665-B0A8529E4DDD}"/>
    <pc:docChg chg="undo custSel addSld modSld">
      <pc:chgData name="xiaochen li" userId="50b582a8adf77086" providerId="LiveId" clId="{5992DAF3-C3EF-4DDA-A665-B0A8529E4DDD}" dt="2025-12-15T21:40:02.765" v="514" actId="1076"/>
      <pc:docMkLst>
        <pc:docMk/>
      </pc:docMkLst>
    </pc:docChg>
  </pc:docChgLst>
  <pc:docChgLst>
    <pc:chgData name="xiaochen li" userId="50b582a8adf77086" providerId="LiveId" clId="{2DCB8833-03DD-462D-BAEC-CDCBEB4BF051}"/>
    <pc:docChg chg="custSel addSld modSld">
      <pc:chgData name="xiaochen li" userId="50b582a8adf77086" providerId="LiveId" clId="{2DCB8833-03DD-462D-BAEC-CDCBEB4BF051}" dt="2026-02-06T20:29:00.653" v="392" actId="20577"/>
      <pc:docMkLst>
        <pc:docMk/>
      </pc:docMkLst>
      <pc:sldChg chg="addSp delSp">
        <pc:chgData name="xiaochen li" userId="50b582a8adf77086" providerId="LiveId" clId="{2DCB8833-03DD-462D-BAEC-CDCBEB4BF051}" dt="2026-02-06T20:01:57.679" v="2" actId="478"/>
        <pc:sldMkLst>
          <pc:docMk/>
          <pc:sldMk cId="2985074771" sldId="275"/>
        </pc:sldMkLst>
        <pc:picChg chg="add del">
          <ac:chgData name="xiaochen li" userId="50b582a8adf77086" providerId="LiveId" clId="{2DCB8833-03DD-462D-BAEC-CDCBEB4BF051}" dt="2026-02-06T20:01:57.679" v="2" actId="478"/>
          <ac:picMkLst>
            <pc:docMk/>
            <pc:sldMk cId="2985074771" sldId="275"/>
            <ac:picMk id="5" creationId="{98D8792A-E1B5-BCEB-A022-C9E732709A4D}"/>
          </ac:picMkLst>
        </pc:picChg>
      </pc:sldChg>
      <pc:sldChg chg="modNotesTx">
        <pc:chgData name="xiaochen li" userId="50b582a8adf77086" providerId="LiveId" clId="{2DCB8833-03DD-462D-BAEC-CDCBEB4BF051}" dt="2026-02-06T20:29:00.653" v="392" actId="20577"/>
        <pc:sldMkLst>
          <pc:docMk/>
          <pc:sldMk cId="2078028810" sldId="278"/>
        </pc:sldMkLst>
      </pc:sldChg>
      <pc:sldChg chg="addSp delSp modSp add mod">
        <pc:chgData name="xiaochen li" userId="50b582a8adf77086" providerId="LiveId" clId="{2DCB8833-03DD-462D-BAEC-CDCBEB4BF051}" dt="2026-02-06T20:03:15.055" v="37" actId="1076"/>
        <pc:sldMkLst>
          <pc:docMk/>
          <pc:sldMk cId="113471710" sldId="284"/>
        </pc:sldMkLst>
        <pc:spChg chg="del">
          <ac:chgData name="xiaochen li" userId="50b582a8adf77086" providerId="LiveId" clId="{2DCB8833-03DD-462D-BAEC-CDCBEB4BF051}" dt="2026-02-06T20:02:06.624" v="4" actId="478"/>
          <ac:spMkLst>
            <pc:docMk/>
            <pc:sldMk cId="113471710" sldId="284"/>
            <ac:spMk id="3" creationId="{D9964A48-3ECB-C456-7E40-449EE18EBDF5}"/>
          </ac:spMkLst>
        </pc:spChg>
        <pc:spChg chg="add del mod">
          <ac:chgData name="xiaochen li" userId="50b582a8adf77086" providerId="LiveId" clId="{2DCB8833-03DD-462D-BAEC-CDCBEB4BF051}" dt="2026-02-06T20:02:09.491" v="5" actId="478"/>
          <ac:spMkLst>
            <pc:docMk/>
            <pc:sldMk cId="113471710" sldId="284"/>
            <ac:spMk id="7" creationId="{E19E6221-C4E6-D07D-1618-C144F74C0BCE}"/>
          </ac:spMkLst>
        </pc:spChg>
        <pc:spChg chg="add mod">
          <ac:chgData name="xiaochen li" userId="50b582a8adf77086" providerId="LiveId" clId="{2DCB8833-03DD-462D-BAEC-CDCBEB4BF051}" dt="2026-02-06T20:03:15.055" v="37" actId="1076"/>
          <ac:spMkLst>
            <pc:docMk/>
            <pc:sldMk cId="113471710" sldId="284"/>
            <ac:spMk id="8" creationId="{C37B3B2A-A8B9-1C5A-B91A-4A11404B7183}"/>
          </ac:spMkLst>
        </pc:spChg>
        <pc:picChg chg="mod">
          <ac:chgData name="xiaochen li" userId="50b582a8adf77086" providerId="LiveId" clId="{2DCB8833-03DD-462D-BAEC-CDCBEB4BF051}" dt="2026-02-06T20:02:53.371" v="11" actId="1076"/>
          <ac:picMkLst>
            <pc:docMk/>
            <pc:sldMk cId="113471710" sldId="284"/>
            <ac:picMk id="5" creationId="{1EF58C0E-96B2-A0C8-A959-0000209A6A6A}"/>
          </ac:picMkLst>
        </pc:picChg>
        <pc:picChg chg="del">
          <ac:chgData name="xiaochen li" userId="50b582a8adf77086" providerId="LiveId" clId="{2DCB8833-03DD-462D-BAEC-CDCBEB4BF051}" dt="2026-02-06T20:02:17.688" v="9" actId="478"/>
          <ac:picMkLst>
            <pc:docMk/>
            <pc:sldMk cId="113471710" sldId="284"/>
            <ac:picMk id="1026" creationId="{D8320535-5080-14B6-69D4-C79F2EFF6A44}"/>
          </ac:picMkLst>
        </pc:picChg>
      </pc:sldChg>
    </pc:docChg>
  </pc:docChgLst>
  <pc:docChgLst>
    <pc:chgData name="xiaochen li" userId="50b582a8adf77086" providerId="LiveId" clId="{F9206F35-D189-4C68-A3F6-A43141889E40}"/>
    <pc:docChg chg="undo redo custSel addSld delSld modSld modMainMaster modNotesMaster">
      <pc:chgData name="xiaochen li" userId="50b582a8adf77086" providerId="LiveId" clId="{F9206F35-D189-4C68-A3F6-A43141889E40}" dt="2025-12-11T15:28:21.227" v="1381" actId="1076"/>
      <pc:docMkLst>
        <pc:docMk/>
      </pc:docMkLst>
      <pc:sldChg chg="addSp delSp modSp mod modNotes">
        <pc:chgData name="xiaochen li" userId="50b582a8adf77086" providerId="LiveId" clId="{F9206F35-D189-4C68-A3F6-A43141889E40}" dt="2025-12-09T19:51:21.769" v="14" actId="255"/>
        <pc:sldMkLst>
          <pc:docMk/>
          <pc:sldMk cId="1233805520" sldId="256"/>
        </pc:sldMkLst>
        <pc:spChg chg="add mod">
          <ac:chgData name="xiaochen li" userId="50b582a8adf77086" providerId="LiveId" clId="{F9206F35-D189-4C68-A3F6-A43141889E40}" dt="2025-12-09T19:50:45.242" v="9" actId="1076"/>
          <ac:spMkLst>
            <pc:docMk/>
            <pc:sldMk cId="1233805520" sldId="256"/>
            <ac:spMk id="5" creationId="{E8ECB946-658D-BDAE-2DB3-A719F61806E5}"/>
          </ac:spMkLst>
        </pc:spChg>
        <pc:spChg chg="add mod">
          <ac:chgData name="xiaochen li" userId="50b582a8adf77086" providerId="LiveId" clId="{F9206F35-D189-4C68-A3F6-A43141889E40}" dt="2025-12-09T19:51:21.769" v="14" actId="255"/>
          <ac:spMkLst>
            <pc:docMk/>
            <pc:sldMk cId="1233805520" sldId="256"/>
            <ac:spMk id="6" creationId="{6C4BF817-E8B7-12F6-7AE1-7F8E8BA71450}"/>
          </ac:spMkLst>
        </pc:spChg>
      </pc:sld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3693843513" sldId="2147483660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3693843513" sldId="2147483660"/>
            <ac:spMk id="6" creationId="{00000000-0000-0000-0000-000000000000}"/>
          </ac:spMkLst>
        </pc:spChg>
        <pc:picChg chg="mod">
          <ac:chgData name="xiaochen li" userId="50b582a8adf77086" providerId="LiveId" clId="{F9206F35-D189-4C68-A3F6-A43141889E40}" dt="2025-12-09T19:49:56.930" v="0"/>
          <ac:picMkLst>
            <pc:docMk/>
            <pc:sldMasterMk cId="3693843513" sldId="2147483660"/>
            <ac:picMk id="8" creationId="{912DCE0E-E7AC-AF40-A2DA-C80B3C4CDDE3}"/>
          </ac:picMkLst>
        </pc:pic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728351486" sldId="214748366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728351486" sldId="214748366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220382210" sldId="214748366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220382210" sldId="2147483662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2394843" sldId="214748366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2394843" sldId="214748366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60594612" sldId="214748366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60594612" sldId="2147483664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86824430" sldId="214748366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7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86824430" sldId="2147483665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084712998" sldId="214748366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084712998" sldId="2147483666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49224671" sldId="214748366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49224671" sldId="2147483667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218220315" sldId="214748366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218220315" sldId="2147483668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615983108" sldId="214748366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615983108" sldId="2147483669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3723317298" sldId="214748367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3723317298" sldId="2147483670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2417996481" sldId="214748367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2417996481" sldId="2147483671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3693843513" sldId="2147483660"/>
            <pc:sldLayoutMk cId="1120735895" sldId="214748367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3693843513" sldId="2147483660"/>
              <pc:sldLayoutMk cId="1120735895" sldId="2147483672"/>
              <ac:spMk id="4" creationId="{00000000-0000-0000-0000-000000000000}"/>
            </ac:spMkLst>
          </pc:spChg>
        </pc:sldLayoutChg>
      </pc:sldMasterChg>
      <pc:sldMasterChg chg="modSp modSldLayout">
        <pc:chgData name="xiaochen li" userId="50b582a8adf77086" providerId="LiveId" clId="{F9206F35-D189-4C68-A3F6-A43141889E40}" dt="2025-12-09T19:49:56.930" v="0"/>
        <pc:sldMasterMkLst>
          <pc:docMk/>
          <pc:sldMasterMk cId="629119428" sldId="2147483673"/>
        </pc:sldMasterMkLst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2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3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4" creationId="{00000000-0000-0000-0000-000000000000}"/>
          </ac:spMkLst>
        </pc:spChg>
        <pc:spChg chg="mod">
          <ac:chgData name="xiaochen li" userId="50b582a8adf77086" providerId="LiveId" clId="{F9206F35-D189-4C68-A3F6-A43141889E40}" dt="2025-12-09T19:49:56.930" v="0"/>
          <ac:spMkLst>
            <pc:docMk/>
            <pc:sldMasterMk cId="629119428" sldId="2147483673"/>
            <ac:spMk id="6" creationId="{00000000-0000-0000-0000-000000000000}"/>
          </ac:spMkLst>
        </pc:sp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548232215" sldId="214748367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548232215" sldId="2147483674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9486806" sldId="2147483675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9486806" sldId="2147483675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99920008" sldId="2147483676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99920008" sldId="2147483676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91150548" sldId="2147483677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91150548" sldId="2147483677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412795347" sldId="2147483678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5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6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412795347" sldId="2147483678"/>
              <ac:spMk id="8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24712150" sldId="2147483679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24712150" sldId="2147483679"/>
              <ac:spMk id="4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93065578" sldId="2147483680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93065578" sldId="2147483680"/>
              <ac:spMk id="3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785074430" sldId="2147483681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785074430" sldId="2147483681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606417842" sldId="2147483682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4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606417842" sldId="2147483682"/>
              <ac:spMk id="6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07281832" sldId="2147483683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07281832" sldId="2147483683"/>
              <ac:spMk id="5" creationId="{00000000-0000-0000-0000-000000000000}"/>
            </ac:spMkLst>
          </pc:spChg>
        </pc:sldLayoutChg>
        <pc:sldLayoutChg chg="modSp">
          <pc:chgData name="xiaochen li" userId="50b582a8adf77086" providerId="LiveId" clId="{F9206F35-D189-4C68-A3F6-A43141889E40}" dt="2025-12-09T19:49:56.930" v="0"/>
          <pc:sldLayoutMkLst>
            <pc:docMk/>
            <pc:sldMasterMk cId="629119428" sldId="2147483673"/>
            <pc:sldLayoutMk cId="1346970591" sldId="2147483684"/>
          </pc:sldLayoutMkLst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2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3" creationId="{00000000-0000-0000-0000-000000000000}"/>
            </ac:spMkLst>
          </pc:spChg>
          <pc:spChg chg="mod">
            <ac:chgData name="xiaochen li" userId="50b582a8adf77086" providerId="LiveId" clId="{F9206F35-D189-4C68-A3F6-A43141889E40}" dt="2025-12-09T19:49:56.930" v="0"/>
            <ac:spMkLst>
              <pc:docMk/>
              <pc:sldMasterMk cId="629119428" sldId="2147483673"/>
              <pc:sldLayoutMk cId="1346970591" sldId="2147483684"/>
              <ac:spMk id="5" creationId="{00000000-0000-0000-0000-000000000000}"/>
            </ac:spMkLst>
          </pc:spChg>
        </pc:sldLayoutChg>
      </pc:sldMasterChg>
    </pc:docChg>
  </pc:docChgLst>
  <pc:docChgLst>
    <pc:chgData name="xiaochen li" userId="50b582a8adf77086" providerId="LiveId" clId="{68AB4D39-1FC5-435B-A8FE-B1050499FB57}"/>
    <pc:docChg chg="undo custSel addSld modSld">
      <pc:chgData name="xiaochen li" userId="50b582a8adf77086" providerId="LiveId" clId="{68AB4D39-1FC5-435B-A8FE-B1050499FB57}" dt="2026-01-01T19:25:52.780" v="652" actId="313"/>
      <pc:docMkLst>
        <pc:docMk/>
      </pc:docMkLst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1D0DF1B-4397-7E4A-8FAC-D5CC3C4F7D8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35898A-EB24-374E-98F8-F495FA2578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9E889-E390-824A-A80B-BB5C8B22BFE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226798-0F80-D948-8FD3-7E164882A8F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512E3E-C805-804D-8E3A-3C4742C604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07F27-5F19-FD4F-AB32-22C9AC35E6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156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66C-BB42-3F4F-9ADA-A0649F6CC1B1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D05B5-1B73-1E45-A4C3-9BE456547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135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CD05B5-1B73-1E45-A4C3-9BE4565479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392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11B04332-F0DA-EB48-AF2D-08BC956414F0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16564" y="98921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0C5459A-0388-284B-9FD1-6CAF277FC6F8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984AD5E2-D0C6-964D-BB04-8D26FCC8F0D6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F2A8CFD-5C3B-1841-A6EA-9224B5AA6ECB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5913" y="6414966"/>
            <a:ext cx="2844800" cy="267188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wrap="square" rIns="91440" anchor="b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71378E-900D-AC01-4A40-A77D299826E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3" y="1803401"/>
            <a:ext cx="9729216" cy="43687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4D8B1C-A7BE-8C2B-8FFA-247A529BDC8A}"/>
              </a:ext>
            </a:extLst>
          </p:cNvPr>
          <p:cNvSpPr txBox="1"/>
          <p:nvPr userDrawn="1"/>
        </p:nvSpPr>
        <p:spPr>
          <a:xfrm>
            <a:off x="354420" y="-661574"/>
            <a:ext cx="1897269" cy="645319"/>
          </a:xfrm>
          <a:prstGeom prst="round2SameRect">
            <a:avLst/>
          </a:prstGeom>
          <a:gradFill>
            <a:gsLst>
              <a:gs pos="43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65000"/>
                  <a:lumOff val="35000"/>
                  <a:alpha val="0"/>
                </a:schemeClr>
              </a:gs>
            </a:gsLst>
            <a:lin ang="5400000" scaled="1"/>
          </a:gradFill>
          <a:ln w="6350">
            <a:noFill/>
            <a:prstDash val="solid"/>
          </a:ln>
        </p:spPr>
        <p:txBody>
          <a:bodyPr wrap="none" lIns="243840" tIns="121920" rIns="243840" bIns="243840" rtlCol="0">
            <a:spAutoFit/>
          </a:bodyPr>
          <a:lstStyle>
            <a:defPPr>
              <a:defRPr lang="en-US"/>
            </a:defPPr>
            <a:lvl1pPr lvl="0">
              <a:defRPr sz="1200" b="1">
                <a:solidFill>
                  <a:schemeClr val="accent2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t>Title &amp; Content</a:t>
            </a:r>
          </a:p>
        </p:txBody>
      </p:sp>
    </p:spTree>
    <p:extLst>
      <p:ext uri="{BB962C8B-B14F-4D97-AF65-F5344CB8AC3E}">
        <p14:creationId xmlns:p14="http://schemas.microsoft.com/office/powerpoint/2010/main" val="1467945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3B91A-2FF4-B14B-944E-A0D9A0D95E1E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322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331E9-755C-BE40-B56F-94FF68869427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6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A901B-648B-BC42-B046-8D8A6402C64F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0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F94C0-89FB-E944-BE75-3D17D0F0B4C2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1505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D3A9-D558-EB48-896D-D628CEC8BE7E}" type="datetime1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95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AA9F-598E-994E-85AA-780B296D3A9A}" type="datetime1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12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6FA043D-7162-4746-95E8-515775FE40FE}" type="datetime1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39028" y="31545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35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B9FC9-371B-484E-BDE1-D6F478C0445F}" type="datetime1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5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A62-A998-714F-A7F0-D71492A86601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744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88B97-F76C-3048-88C7-8A8F99B33E3F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178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3B8C-D244-A249-97E7-FD910BDDD14A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18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EC26-759A-E141-8E35-B4C79F4FAF56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70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66"/>
                </a:solidFill>
                <a:latin typeface="Times New Roman" charset="0"/>
                <a:ea typeface="Times New Roman" charset="0"/>
                <a:cs typeface="Times New Roman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26859"/>
          </a:xfrm>
        </p:spPr>
        <p:txBody>
          <a:bodyPr/>
          <a:lstStyle>
            <a:lvl1pPr>
              <a:defRPr>
                <a:latin typeface="Times New Roman" charset="0"/>
                <a:ea typeface="Times New Roman" charset="0"/>
                <a:cs typeface="Times New Roman" charset="0"/>
              </a:defRPr>
            </a:lvl1pPr>
            <a:lvl2pPr>
              <a:defRPr>
                <a:latin typeface="Times New Roman" charset="0"/>
                <a:ea typeface="Times New Roman" charset="0"/>
                <a:cs typeface="Times New Roman" charset="0"/>
              </a:defRPr>
            </a:lvl2pPr>
            <a:lvl3pPr>
              <a:defRPr>
                <a:latin typeface="Times New Roman" charset="0"/>
                <a:ea typeface="Times New Roman" charset="0"/>
                <a:cs typeface="Times New Roman" charset="0"/>
              </a:defRPr>
            </a:lvl3pPr>
            <a:lvl4pPr>
              <a:defRPr>
                <a:latin typeface="Times New Roman" charset="0"/>
                <a:ea typeface="Times New Roman" charset="0"/>
                <a:cs typeface="Times New Roman" charset="0"/>
              </a:defRPr>
            </a:lvl4pPr>
            <a:lvl5pPr>
              <a:defRPr>
                <a:latin typeface="Times New Roman" charset="0"/>
                <a:ea typeface="Times New Roman" charset="0"/>
                <a:cs typeface="Times New Roman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38685683-4F76-E947-9B44-EEF7488088BC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E9508E52-3AFC-9344-9D5E-7D0909A49C5A}" type="datetime1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ED1B9BB-4EEA-2F41-B5C6-D78083D9196F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29C21CDA-86B3-8A44-BF98-8C272C1799DD}" type="datetime1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8492DFA9-1CFA-754E-AE73-FEC650F98702}" type="datetime1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D84FDD3C-FBB1-1646-93D7-9B37C1C981A9}" type="datetime1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087" y="6345718"/>
            <a:ext cx="1293013" cy="365125"/>
          </a:xfrm>
          <a:prstGeom prst="rect">
            <a:avLst/>
          </a:prstGeom>
        </p:spPr>
        <p:txBody>
          <a:bodyPr/>
          <a:lstStyle/>
          <a:p>
            <a:fld id="{BEB0253B-D5E9-E244-809F-A5F2C6248069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21471" y="6345718"/>
            <a:ext cx="2793088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DRAFT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C71C6-E758-FD41-AF3F-CBFC7C528F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tif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6063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8337" y="6169419"/>
            <a:ext cx="1069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72150"/>
                </a:solidFill>
              </a:defRPr>
            </a:lvl1pPr>
          </a:lstStyle>
          <a:p>
            <a:fld id="{935B7ADC-9A1D-2046-9A6A-73F1E756AA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883568" y="48821"/>
            <a:ext cx="49193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DRAFT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2DCE0E-E7AC-AF40-A2DA-C80B3C4CDDE3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09600" y="5828931"/>
            <a:ext cx="2850957" cy="705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85" r:id="rId1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721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172150"/>
          </a:solidFill>
          <a:latin typeface="Times" charset="0"/>
          <a:ea typeface="Times" charset="0"/>
          <a:cs typeface="Times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01AA1-D361-E049-8B8F-56DF919F2B7B}" type="datetime1">
              <a:rPr lang="en-US" smtClean="0"/>
              <a:t>2/6/2026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14E03-086E-7B43-B64C-B670B8744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E8ECB946-658D-BDAE-2DB3-A719F61806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375837"/>
            <a:ext cx="8534400" cy="1752600"/>
          </a:xfrm>
        </p:spPr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CSC 405/605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C4BF817-E8B7-12F6-7AE1-7F8E8BA71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9350" y="792163"/>
            <a:ext cx="9893300" cy="23876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Pandas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220629-1D1C-B823-9EE2-27A5E21DC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9912D-D3B0-D296-FB5E-5E01EEB3B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0AD2B-BB0D-0875-3E54-D3A27CEAEF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7126" y="1509140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pd.read_excel</a:t>
            </a:r>
            <a:r>
              <a:rPr lang="en-US" dirty="0"/>
              <a:t>() – Read an Excel File</a:t>
            </a:r>
          </a:p>
          <a:p>
            <a:pPr lvl="1"/>
            <a:r>
              <a:rPr lang="en-US" dirty="0"/>
              <a:t>By default, ‘</a:t>
            </a:r>
            <a:r>
              <a:rPr lang="en-US" dirty="0" err="1"/>
              <a:t>read_excel</a:t>
            </a:r>
            <a:r>
              <a:rPr lang="en-US" dirty="0"/>
              <a:t>’ reads </a:t>
            </a:r>
            <a:r>
              <a:rPr lang="en-US" b="1" dirty="0"/>
              <a:t>the first </a:t>
            </a:r>
            <a:r>
              <a:rPr lang="en-US" dirty="0"/>
              <a:t>worksheet (</a:t>
            </a:r>
            <a:r>
              <a:rPr lang="en-US" dirty="0" err="1"/>
              <a:t>sheet_name</a:t>
            </a:r>
            <a:r>
              <a:rPr lang="en-US" dirty="0"/>
              <a:t>=0).</a:t>
            </a:r>
          </a:p>
          <a:p>
            <a:pPr lvl="1"/>
            <a:r>
              <a:rPr lang="en-US" dirty="0"/>
              <a:t>If the file data.xlsx contains only one worksheet, the data will be stored in a single </a:t>
            </a:r>
            <a:r>
              <a:rPr lang="en-US" dirty="0" err="1"/>
              <a:t>DataFrame</a:t>
            </a:r>
            <a:r>
              <a:rPr lang="en-US" dirty="0"/>
              <a:t> after reading.</a:t>
            </a:r>
          </a:p>
          <a:p>
            <a:pPr lvl="1"/>
            <a:r>
              <a:rPr lang="en-US" dirty="0"/>
              <a:t>If data.xlsx contains multiple worksheets, you can specify the sheet to read using the ‘</a:t>
            </a:r>
            <a:r>
              <a:rPr lang="en-US" dirty="0" err="1"/>
              <a:t>sheet_name</a:t>
            </a:r>
            <a:r>
              <a:rPr lang="en-US" dirty="0"/>
              <a:t>’ parameter.</a:t>
            </a:r>
          </a:p>
          <a:p>
            <a:pPr lvl="1"/>
            <a:r>
              <a:rPr lang="en-US" dirty="0"/>
              <a:t>For example:</a:t>
            </a:r>
          </a:p>
          <a:p>
            <a:pPr lvl="2"/>
            <a:r>
              <a:rPr lang="en-US" dirty="0" err="1"/>
              <a:t>pd.read_excel</a:t>
            </a:r>
            <a:r>
              <a:rPr lang="en-US" dirty="0"/>
              <a:t>('data.xlsx', </a:t>
            </a:r>
            <a:r>
              <a:rPr lang="en-US" dirty="0" err="1"/>
              <a:t>sheet_name</a:t>
            </a:r>
            <a:r>
              <a:rPr lang="en-US" dirty="0"/>
              <a:t>='Sheet1')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8CE364-3C34-5DD3-BFB7-674C6E97F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971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E24E5C5-26C4-D2EE-DB07-B640701E3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C1FC3-E0DD-E20E-CDAF-AF7F19A9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Your Understanding…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F61F9-DE33-CD13-0403-5CFDA41D3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6E0552-9B0E-BFCF-B2A5-CAA869FC7BBC}"/>
              </a:ext>
            </a:extLst>
          </p:cNvPr>
          <p:cNvSpPr txBox="1"/>
          <p:nvPr/>
        </p:nvSpPr>
        <p:spPr>
          <a:xfrm>
            <a:off x="548640" y="1435608"/>
            <a:ext cx="4872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Download the Titanic dataset from course website.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352049-2854-643C-7EC7-A34185A68E59}"/>
              </a:ext>
            </a:extLst>
          </p:cNvPr>
          <p:cNvSpPr txBox="1"/>
          <p:nvPr/>
        </p:nvSpPr>
        <p:spPr>
          <a:xfrm>
            <a:off x="100519" y="2101997"/>
            <a:ext cx="3605071" cy="2951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Read the CSV File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Read titanic.csv into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DataFrame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Display the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first 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rows.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Show: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Shape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DataFrame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Column names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Data types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711732-91EF-2687-7EDA-C6547D58253E}"/>
              </a:ext>
            </a:extLst>
          </p:cNvPr>
          <p:cNvSpPr txBox="1"/>
          <p:nvPr/>
        </p:nvSpPr>
        <p:spPr>
          <a:xfrm>
            <a:off x="3805945" y="2097548"/>
            <a:ext cx="4761135" cy="37820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DataFrame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Series Operations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Select the Age column and compute: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age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age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Count the number of passengers in each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Pclass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Filter passengers: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greater than 30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Compute: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Average age of survivors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376E1A-53E6-F4C8-B019-E4DACF3BDD44}"/>
              </a:ext>
            </a:extLst>
          </p:cNvPr>
          <p:cNvSpPr txBox="1"/>
          <p:nvPr/>
        </p:nvSpPr>
        <p:spPr>
          <a:xfrm>
            <a:off x="8766113" y="2097548"/>
            <a:ext cx="3325368" cy="25355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Excel Operations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Save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DataFrame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titanic.xlsx.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Read the Excel file into a new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DataFrame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Display the first 3 rows.</a:t>
            </a:r>
          </a:p>
        </p:txBody>
      </p:sp>
    </p:spTree>
    <p:extLst>
      <p:ext uri="{BB962C8B-B14F-4D97-AF65-F5344CB8AC3E}">
        <p14:creationId xmlns:p14="http://schemas.microsoft.com/office/powerpoint/2010/main" val="304650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B421BB-71C9-2832-6C7D-50E033396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9440-C413-3D78-FFA7-8AB24DE8C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CSV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9E16C2-FC73-3B28-0A3C-A5C7024BBA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Common Pandas Methods for CSV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05E51-FECA-786F-2206-E4DEDF73C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91C4210-EF02-1CB8-357E-1205355F70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9948451"/>
              </p:ext>
            </p:extLst>
          </p:nvPr>
        </p:nvGraphicFramePr>
        <p:xfrm>
          <a:off x="609600" y="2444751"/>
          <a:ext cx="10972800" cy="2743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25511">
                  <a:extLst>
                    <a:ext uri="{9D8B030D-6E8A-4147-A177-3AD203B41FA5}">
                      <a16:colId xmlns:a16="http://schemas.microsoft.com/office/drawing/2014/main" val="1124401433"/>
                    </a:ext>
                  </a:extLst>
                </a:gridCol>
                <a:gridCol w="3465689">
                  <a:extLst>
                    <a:ext uri="{9D8B030D-6E8A-4147-A177-3AD203B41FA5}">
                      <a16:colId xmlns:a16="http://schemas.microsoft.com/office/drawing/2014/main" val="83189878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16372128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Common Parameters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0855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pd.read_csv()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Reads data from a CSV file and loads it into a DataFrame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filepath_or_buffer</a:t>
                      </a:r>
                      <a:r>
                        <a:rPr lang="en-US" b="1" dirty="0"/>
                        <a:t> </a:t>
                      </a:r>
                      <a:r>
                        <a:rPr lang="en-US" dirty="0"/>
                        <a:t>(file path or file object), </a:t>
                      </a:r>
                      <a:r>
                        <a:rPr lang="en-US" b="1" dirty="0" err="1"/>
                        <a:t>sep</a:t>
                      </a:r>
                      <a:r>
                        <a:rPr lang="en-US" dirty="0"/>
                        <a:t> (delimiter), </a:t>
                      </a:r>
                      <a:r>
                        <a:rPr lang="en-US" b="1" dirty="0"/>
                        <a:t>header</a:t>
                      </a:r>
                      <a:r>
                        <a:rPr lang="en-US" dirty="0"/>
                        <a:t> (row for column names), </a:t>
                      </a:r>
                      <a:r>
                        <a:rPr lang="en-US" b="1" dirty="0"/>
                        <a:t>names</a:t>
                      </a:r>
                      <a:r>
                        <a:rPr lang="en-US" dirty="0"/>
                        <a:t> (custom column names), </a:t>
                      </a:r>
                      <a:r>
                        <a:rPr lang="en-US" b="1" dirty="0" err="1"/>
                        <a:t>dtype</a:t>
                      </a:r>
                      <a:r>
                        <a:rPr lang="en-US" dirty="0"/>
                        <a:t> (data types), </a:t>
                      </a:r>
                      <a:r>
                        <a:rPr lang="en-US" b="1" dirty="0" err="1"/>
                        <a:t>index_col</a:t>
                      </a:r>
                      <a:r>
                        <a:rPr lang="en-US" b="1" dirty="0"/>
                        <a:t> </a:t>
                      </a:r>
                      <a:r>
                        <a:rPr lang="en-US" dirty="0"/>
                        <a:t>(index column)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871325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DataFrame.to_csv()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Writes a DataFrame to a CSV 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dirty="0" err="1"/>
                        <a:t>path_or_buffer</a:t>
                      </a:r>
                      <a:r>
                        <a:rPr lang="en-US" b="1" dirty="0"/>
                        <a:t> </a:t>
                      </a:r>
                      <a:r>
                        <a:rPr lang="en-US" dirty="0"/>
                        <a:t>(target path or file object), </a:t>
                      </a:r>
                      <a:r>
                        <a:rPr lang="en-US" b="1" dirty="0" err="1"/>
                        <a:t>sep</a:t>
                      </a:r>
                      <a:r>
                        <a:rPr lang="en-US" dirty="0"/>
                        <a:t> (delimiter), </a:t>
                      </a:r>
                      <a:r>
                        <a:rPr lang="en-US" b="1" dirty="0"/>
                        <a:t>index</a:t>
                      </a:r>
                      <a:r>
                        <a:rPr lang="en-US" dirty="0"/>
                        <a:t> (whether to write index), </a:t>
                      </a:r>
                      <a:r>
                        <a:rPr lang="en-US" b="1" dirty="0"/>
                        <a:t>columns</a:t>
                      </a:r>
                      <a:r>
                        <a:rPr lang="en-US" dirty="0"/>
                        <a:t> (selected columns), </a:t>
                      </a:r>
                      <a:r>
                        <a:rPr lang="en-US" b="1" dirty="0"/>
                        <a:t>header</a:t>
                      </a:r>
                      <a:r>
                        <a:rPr lang="en-US" dirty="0"/>
                        <a:t> (whether to write column names), </a:t>
                      </a:r>
                      <a:r>
                        <a:rPr lang="en-US" b="1" dirty="0"/>
                        <a:t>mode</a:t>
                      </a:r>
                      <a:r>
                        <a:rPr lang="en-US" dirty="0"/>
                        <a:t> (write mode)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880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07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25D56C-884D-2AA6-04ED-9746F9554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7AC80-CF5F-7C82-4BE0-205E3FD41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397B63-A9F2-2BDD-6061-CD7DB781B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Pandas Excel File Operations</a:t>
            </a:r>
          </a:p>
          <a:p>
            <a:pPr lvl="2"/>
            <a:r>
              <a:rPr lang="en-US" dirty="0"/>
              <a:t>Pandas provides rich functionality for working with Excel files, allowing you to easily read and write .</a:t>
            </a:r>
            <a:r>
              <a:rPr lang="en-US" dirty="0" err="1"/>
              <a:t>xls</a:t>
            </a:r>
            <a:r>
              <a:rPr lang="en-US" dirty="0"/>
              <a:t> and .xlsx files.</a:t>
            </a:r>
          </a:p>
          <a:p>
            <a:pPr lvl="2"/>
            <a:r>
              <a:rPr lang="en-US" dirty="0"/>
              <a:t>It supports multiple sheets, indexing, column selection, and other advanced operations, making it an essential tool for data analysis.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5DA23-7C20-79D4-1E95-B21984BB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240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10E8AE4-3598-9D85-3453-00F334AA0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7B7C-C0F1-B053-B471-D9CF2EA2E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83A9C-100B-833C-DD97-3436F9AFD6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/>
              <a:t>Pandas Excel File Operations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9E8E18-C4DE-BCF6-2429-385932C37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467BDB5-9878-CEEC-B1B5-BFD043E07A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813567"/>
              </p:ext>
            </p:extLst>
          </p:nvPr>
        </p:nvGraphicFramePr>
        <p:xfrm>
          <a:off x="835378" y="2488758"/>
          <a:ext cx="10521244" cy="23774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889956">
                  <a:extLst>
                    <a:ext uri="{9D8B030D-6E8A-4147-A177-3AD203B41FA5}">
                      <a16:colId xmlns:a16="http://schemas.microsoft.com/office/drawing/2014/main" val="1641620884"/>
                    </a:ext>
                  </a:extLst>
                </a:gridCol>
                <a:gridCol w="2833511">
                  <a:extLst>
                    <a:ext uri="{9D8B030D-6E8A-4147-A177-3AD203B41FA5}">
                      <a16:colId xmlns:a16="http://schemas.microsoft.com/office/drawing/2014/main" val="4073199417"/>
                    </a:ext>
                  </a:extLst>
                </a:gridCol>
                <a:gridCol w="4797777">
                  <a:extLst>
                    <a:ext uri="{9D8B030D-6E8A-4147-A177-3AD203B41FA5}">
                      <a16:colId xmlns:a16="http://schemas.microsoft.com/office/drawing/2014/main" val="32678450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Operation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Description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5550687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Read Excel 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pd.read_excel()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Reads an Excel file and returns a DataFrame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12909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Write DataFrame to Excel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DataFrame.to_excel()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Writes a DataFrame to an Excel file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99471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Load Excel file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pd.ExcelFile()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Loads an Excel file and accesses multiple sheets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72324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Write multiple sheets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pd.ExcelWriter()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Writes multiple </a:t>
                      </a:r>
                      <a:r>
                        <a:rPr lang="en-US" dirty="0" err="1"/>
                        <a:t>DataFrames</a:t>
                      </a:r>
                      <a:r>
                        <a:rPr lang="en-US" dirty="0"/>
                        <a:t> to different sheets in the same Excel file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9084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19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781C49-0B1A-08EB-8756-FD82CF509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A26B8-161B-96C7-75D0-EA27590AF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9C7C4-53AA-FC12-5A83-4A977420F1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pd.read_excel</a:t>
            </a:r>
            <a:r>
              <a:rPr lang="en-US" dirty="0"/>
              <a:t>() – Read an Excel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568E13-2724-D8BC-779B-C6F9BA273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E42CC5-E81E-39AA-3DFE-121BBB49F6BC}"/>
              </a:ext>
            </a:extLst>
          </p:cNvPr>
          <p:cNvSpPr txBox="1"/>
          <p:nvPr/>
        </p:nvSpPr>
        <p:spPr>
          <a:xfrm>
            <a:off x="741733" y="2090786"/>
            <a:ext cx="8669891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Parameter Descriptions</a:t>
            </a:r>
          </a:p>
          <a:p>
            <a:endParaRPr lang="en-US" dirty="0"/>
          </a:p>
          <a:p>
            <a:r>
              <a:rPr lang="en-US" dirty="0"/>
              <a:t>io: Required. Path to the Excel file or a file-like object.</a:t>
            </a:r>
          </a:p>
          <a:p>
            <a:endParaRPr lang="en-US" dirty="0"/>
          </a:p>
          <a:p>
            <a:r>
              <a:rPr lang="en-US" dirty="0" err="1"/>
              <a:t>sheet_name</a:t>
            </a:r>
            <a:r>
              <a:rPr lang="en-US" dirty="0"/>
              <a:t>=0: Sheet name or index to read. Default is 0 (first sheet).</a:t>
            </a:r>
          </a:p>
          <a:p>
            <a:endParaRPr lang="en-US" dirty="0"/>
          </a:p>
          <a:p>
            <a:r>
              <a:rPr lang="en-US" dirty="0"/>
              <a:t>header=0: Row to use as column names. Default is the first row.</a:t>
            </a:r>
          </a:p>
          <a:p>
            <a:endParaRPr lang="en-US" dirty="0"/>
          </a:p>
          <a:p>
            <a:r>
              <a:rPr lang="en-US" dirty="0"/>
              <a:t>names=None: List of column names. Overrides file column names if provided.</a:t>
            </a:r>
          </a:p>
          <a:p>
            <a:endParaRPr lang="en-US" dirty="0"/>
          </a:p>
          <a:p>
            <a:r>
              <a:rPr lang="en-US" dirty="0" err="1"/>
              <a:t>index_col</a:t>
            </a:r>
            <a:r>
              <a:rPr lang="en-US" dirty="0"/>
              <a:t>=None: Column to use as the row index (name or number).</a:t>
            </a:r>
          </a:p>
          <a:p>
            <a:endParaRPr lang="en-US" dirty="0"/>
          </a:p>
          <a:p>
            <a:r>
              <a:rPr lang="en-US" dirty="0" err="1"/>
              <a:t>usecols</a:t>
            </a:r>
            <a:r>
              <a:rPr lang="en-US" dirty="0"/>
              <a:t>=None: Columns to read (list of names or indices).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49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C6E96C-A1F7-B4BD-DE4E-CE5B385EFF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C32BD-2F60-2CC2-898C-B11C07C71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758D6-1304-6C05-A327-104473CAA3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pd.read_excel</a:t>
            </a:r>
            <a:r>
              <a:rPr lang="en-US" dirty="0"/>
              <a:t>() – Read an Excel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C53A3-F3E3-5BF6-2307-D616DB79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A47F15-C10F-4916-2349-E5B2D7469593}"/>
              </a:ext>
            </a:extLst>
          </p:cNvPr>
          <p:cNvSpPr txBox="1"/>
          <p:nvPr/>
        </p:nvSpPr>
        <p:spPr>
          <a:xfrm>
            <a:off x="663913" y="2038349"/>
            <a:ext cx="1117006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Parameter Descriptions</a:t>
            </a:r>
          </a:p>
          <a:p>
            <a:endParaRPr lang="en-US" dirty="0"/>
          </a:p>
          <a:p>
            <a:r>
              <a:rPr lang="en-US" dirty="0" err="1"/>
              <a:t>dtype</a:t>
            </a:r>
            <a:r>
              <a:rPr lang="en-US" dirty="0"/>
              <a:t>=None: Data types for columns (dictionary: column → type).</a:t>
            </a:r>
          </a:p>
          <a:p>
            <a:endParaRPr lang="en-US" dirty="0"/>
          </a:p>
          <a:p>
            <a:r>
              <a:rPr lang="en-US" dirty="0"/>
              <a:t>engine=None: Parsing engine. Pandas selects automatically by default.</a:t>
            </a:r>
          </a:p>
          <a:p>
            <a:endParaRPr lang="en-US" dirty="0"/>
          </a:p>
          <a:p>
            <a:r>
              <a:rPr lang="en-US" dirty="0"/>
              <a:t>converters=None: Dictionary of functions to transform column values.</a:t>
            </a:r>
          </a:p>
          <a:p>
            <a:endParaRPr lang="en-US" dirty="0"/>
          </a:p>
          <a:p>
            <a:r>
              <a:rPr lang="en-US" dirty="0" err="1"/>
              <a:t>true_values</a:t>
            </a:r>
            <a:r>
              <a:rPr lang="en-US" dirty="0"/>
              <a:t>=None: Values to interpret as True.</a:t>
            </a:r>
          </a:p>
          <a:p>
            <a:endParaRPr lang="en-US" dirty="0"/>
          </a:p>
          <a:p>
            <a:r>
              <a:rPr lang="en-US" dirty="0" err="1"/>
              <a:t>false_values</a:t>
            </a:r>
            <a:r>
              <a:rPr lang="en-US" dirty="0"/>
              <a:t>=None: Values to interpret as False.</a:t>
            </a:r>
          </a:p>
          <a:p>
            <a:endParaRPr lang="en-US" dirty="0"/>
          </a:p>
          <a:p>
            <a:r>
              <a:rPr lang="en-US" dirty="0" err="1"/>
              <a:t>skiprows</a:t>
            </a:r>
            <a:r>
              <a:rPr lang="en-US" dirty="0"/>
              <a:t>=None: Number or list of rows to skip.</a:t>
            </a:r>
          </a:p>
        </p:txBody>
      </p:sp>
    </p:spTree>
    <p:extLst>
      <p:ext uri="{BB962C8B-B14F-4D97-AF65-F5344CB8AC3E}">
        <p14:creationId xmlns:p14="http://schemas.microsoft.com/office/powerpoint/2010/main" val="1006267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532C836-A217-AF7B-F9B9-013D119B4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8118D-5225-104C-E105-9CC203BBE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97DF4-01EF-02B9-D431-55671C2E10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pd.read_excel</a:t>
            </a:r>
            <a:r>
              <a:rPr lang="en-US" dirty="0"/>
              <a:t>() – Read an Excel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0B21E4-5E25-937D-50FB-3D4D1D58C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302339-2635-BFCB-CDE1-444F41FC5EC6}"/>
              </a:ext>
            </a:extLst>
          </p:cNvPr>
          <p:cNvSpPr txBox="1"/>
          <p:nvPr/>
        </p:nvSpPr>
        <p:spPr>
          <a:xfrm>
            <a:off x="663913" y="2038349"/>
            <a:ext cx="1117006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Parameter Descriptions</a:t>
            </a:r>
          </a:p>
          <a:p>
            <a:endParaRPr lang="en-US" dirty="0"/>
          </a:p>
          <a:p>
            <a:r>
              <a:rPr lang="en-US" dirty="0" err="1"/>
              <a:t>nrows</a:t>
            </a:r>
            <a:r>
              <a:rPr lang="en-US" dirty="0"/>
              <a:t>=None: Number of rows to read.</a:t>
            </a:r>
          </a:p>
          <a:p>
            <a:endParaRPr lang="en-US" dirty="0"/>
          </a:p>
          <a:p>
            <a:r>
              <a:rPr lang="en-US" dirty="0" err="1"/>
              <a:t>na_values</a:t>
            </a:r>
            <a:r>
              <a:rPr lang="en-US" dirty="0"/>
              <a:t>=None: Additional values to treat as missing.</a:t>
            </a:r>
          </a:p>
          <a:p>
            <a:endParaRPr lang="en-US" dirty="0"/>
          </a:p>
          <a:p>
            <a:r>
              <a:rPr lang="en-US" dirty="0" err="1"/>
              <a:t>keep_default_na</a:t>
            </a:r>
            <a:r>
              <a:rPr lang="en-US" dirty="0"/>
              <a:t>=True: Whether to keep default NA values.</a:t>
            </a:r>
          </a:p>
          <a:p>
            <a:endParaRPr lang="en-US" dirty="0"/>
          </a:p>
          <a:p>
            <a:r>
              <a:rPr lang="en-US" dirty="0" err="1"/>
              <a:t>na_filter</a:t>
            </a:r>
            <a:r>
              <a:rPr lang="en-US" dirty="0"/>
              <a:t>=True: Whether to detect missing values.</a:t>
            </a:r>
          </a:p>
          <a:p>
            <a:endParaRPr lang="en-US" dirty="0"/>
          </a:p>
          <a:p>
            <a:r>
              <a:rPr lang="en-US" dirty="0"/>
              <a:t>verbose=False: Show detailed progress information.</a:t>
            </a:r>
          </a:p>
          <a:p>
            <a:endParaRPr lang="en-US" dirty="0"/>
          </a:p>
          <a:p>
            <a:r>
              <a:rPr lang="en-US" dirty="0" err="1"/>
              <a:t>parse_dates</a:t>
            </a:r>
            <a:r>
              <a:rPr lang="en-US" dirty="0"/>
              <a:t>=False: Whether to parse date columns.</a:t>
            </a:r>
          </a:p>
        </p:txBody>
      </p:sp>
    </p:spTree>
    <p:extLst>
      <p:ext uri="{BB962C8B-B14F-4D97-AF65-F5344CB8AC3E}">
        <p14:creationId xmlns:p14="http://schemas.microsoft.com/office/powerpoint/2010/main" val="1767510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3B2E44-DF09-B96C-1902-96D0008D4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D5A2F-118B-CDFE-074E-4EA084FAD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EE2CD-CF55-576A-8511-F6494C8135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pd.read_excel</a:t>
            </a:r>
            <a:r>
              <a:rPr lang="en-US" dirty="0"/>
              <a:t>() – Read an Excel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C4BD5-1A2E-C9DC-C65B-EA9C00CE3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D4003C-CD68-130E-E5B2-76C1D8E991D7}"/>
              </a:ext>
            </a:extLst>
          </p:cNvPr>
          <p:cNvSpPr txBox="1"/>
          <p:nvPr/>
        </p:nvSpPr>
        <p:spPr>
          <a:xfrm>
            <a:off x="663913" y="2038349"/>
            <a:ext cx="1117006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Parameter Descriptions</a:t>
            </a:r>
          </a:p>
          <a:p>
            <a:endParaRPr lang="en-US" dirty="0"/>
          </a:p>
          <a:p>
            <a:r>
              <a:rPr lang="en-US" dirty="0" err="1"/>
              <a:t>date_parser</a:t>
            </a:r>
            <a:r>
              <a:rPr lang="en-US" dirty="0"/>
              <a:t>=None: Function for parsing dates.</a:t>
            </a:r>
          </a:p>
          <a:p>
            <a:endParaRPr lang="en-US" dirty="0"/>
          </a:p>
          <a:p>
            <a:r>
              <a:rPr lang="en-US" dirty="0" err="1"/>
              <a:t>date_format</a:t>
            </a:r>
            <a:r>
              <a:rPr lang="en-US" dirty="0"/>
              <a:t>=None: Format string for dates.</a:t>
            </a:r>
          </a:p>
          <a:p>
            <a:endParaRPr lang="en-US" dirty="0"/>
          </a:p>
          <a:p>
            <a:r>
              <a:rPr lang="en-US" dirty="0"/>
              <a:t>thousands=None: Thousands separator.</a:t>
            </a:r>
          </a:p>
          <a:p>
            <a:endParaRPr lang="en-US" dirty="0"/>
          </a:p>
          <a:p>
            <a:r>
              <a:rPr lang="en-US" dirty="0"/>
              <a:t>decimal='.': Decimal separator.</a:t>
            </a:r>
          </a:p>
          <a:p>
            <a:endParaRPr lang="en-US" dirty="0"/>
          </a:p>
          <a:p>
            <a:r>
              <a:rPr lang="en-US" dirty="0"/>
              <a:t>comment=None: Comment character.</a:t>
            </a:r>
          </a:p>
          <a:p>
            <a:endParaRPr lang="en-US" dirty="0"/>
          </a:p>
          <a:p>
            <a:r>
              <a:rPr lang="en-US" dirty="0" err="1"/>
              <a:t>skipfooter</a:t>
            </a:r>
            <a:r>
              <a:rPr lang="en-US" dirty="0"/>
              <a:t>=0: Number of rows to skip at the end.</a:t>
            </a:r>
          </a:p>
        </p:txBody>
      </p:sp>
    </p:spTree>
    <p:extLst>
      <p:ext uri="{BB962C8B-B14F-4D97-AF65-F5344CB8AC3E}">
        <p14:creationId xmlns:p14="http://schemas.microsoft.com/office/powerpoint/2010/main" val="4265536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EC1A99-B3E6-5753-279C-7B882921C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9D349-B347-8BB8-6E66-573B4F466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920" y="387515"/>
            <a:ext cx="9729216" cy="75548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 Handling with Pandas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4E4F1-76E1-0F43-56DC-3C0EFE49A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4130" y="1460501"/>
            <a:ext cx="11717869" cy="4711700"/>
          </a:xfrm>
        </p:spPr>
        <p:txBody>
          <a:bodyPr vert="horz" lIns="0" tIns="45720" rIns="91440" bIns="45720" rtlCol="0" anchor="t">
            <a:normAutofit/>
          </a:bodyPr>
          <a:lstStyle/>
          <a:p>
            <a:r>
              <a:rPr lang="en-US" dirty="0" err="1"/>
              <a:t>pd.read_excel</a:t>
            </a:r>
            <a:r>
              <a:rPr lang="en-US" dirty="0"/>
              <a:t>() – Read an Excel File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0EEC8-D6A2-78E8-D3C8-5E7916A50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066355A-084C-D24E-9AD2-7E4FC41EA62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ato Regular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014153-7013-7649-00E9-7FFBBA177BF9}"/>
              </a:ext>
            </a:extLst>
          </p:cNvPr>
          <p:cNvSpPr txBox="1"/>
          <p:nvPr/>
        </p:nvSpPr>
        <p:spPr>
          <a:xfrm>
            <a:off x="663913" y="2038349"/>
            <a:ext cx="1117006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Parameter Descriptions</a:t>
            </a:r>
          </a:p>
          <a:p>
            <a:endParaRPr lang="en-US" dirty="0"/>
          </a:p>
          <a:p>
            <a:r>
              <a:rPr lang="en-US" dirty="0" err="1"/>
              <a:t>storage_options</a:t>
            </a:r>
            <a:r>
              <a:rPr lang="en-US" dirty="0"/>
              <a:t>=None: Parameters for cloud storage.</a:t>
            </a:r>
          </a:p>
          <a:p>
            <a:endParaRPr lang="en-US" dirty="0"/>
          </a:p>
          <a:p>
            <a:r>
              <a:rPr lang="en-US" dirty="0" err="1"/>
              <a:t>dtype_backend</a:t>
            </a:r>
            <a:r>
              <a:rPr lang="en-US" dirty="0"/>
              <a:t>=None: Data type backend.</a:t>
            </a:r>
          </a:p>
          <a:p>
            <a:endParaRPr lang="en-US" dirty="0"/>
          </a:p>
          <a:p>
            <a:r>
              <a:rPr lang="en-US" dirty="0" err="1"/>
              <a:t>engine_kwargs</a:t>
            </a:r>
            <a:r>
              <a:rPr lang="en-US" dirty="0"/>
              <a:t>=None: Extra arguments passed to the engine.</a:t>
            </a:r>
          </a:p>
        </p:txBody>
      </p:sp>
    </p:spTree>
    <p:extLst>
      <p:ext uri="{BB962C8B-B14F-4D97-AF65-F5344CB8AC3E}">
        <p14:creationId xmlns:p14="http://schemas.microsoft.com/office/powerpoint/2010/main" val="3536106284"/>
      </p:ext>
    </p:extLst>
  </p:cSld>
  <p:clrMapOvr>
    <a:masterClrMapping/>
  </p:clrMapOvr>
</p:sld>
</file>

<file path=ppt/theme/theme1.xml><?xml version="1.0" encoding="utf-8"?>
<a:theme xmlns:a="http://schemas.openxmlformats.org/drawingml/2006/main" name="uncg-ppt-whitebgrd-fullnamelogo">
  <a:themeElements>
    <a:clrScheme name="UNCG color palette">
      <a:dk1>
        <a:sysClr val="windowText" lastClr="000000"/>
      </a:dk1>
      <a:lt1>
        <a:sysClr val="window" lastClr="FFFFFF"/>
      </a:lt1>
      <a:dk2>
        <a:srgbClr val="1F497D"/>
      </a:dk2>
      <a:lt2>
        <a:srgbClr val="CCCCAA"/>
      </a:lt2>
      <a:accent1>
        <a:srgbClr val="336699"/>
      </a:accent1>
      <a:accent2>
        <a:srgbClr val="991122"/>
      </a:accent2>
      <a:accent3>
        <a:srgbClr val="AAEEBB"/>
      </a:accent3>
      <a:accent4>
        <a:srgbClr val="FFCC00"/>
      </a:accent4>
      <a:accent5>
        <a:srgbClr val="77CCBB"/>
      </a:accent5>
      <a:accent6>
        <a:srgbClr val="CC6633"/>
      </a:accent6>
      <a:hlink>
        <a:srgbClr val="72839A"/>
      </a:hlink>
      <a:folHlink>
        <a:srgbClr val="72839A"/>
      </a:folHlink>
    </a:clrScheme>
    <a:fontScheme name="UNCG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uncg-ppt-whitebgrd-fullnamelogo</Template>
  <TotalTime>3627</TotalTime>
  <Words>930</Words>
  <Application>Microsoft Office PowerPoint</Application>
  <PresentationFormat>Widescreen</PresentationFormat>
  <Paragraphs>144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Lato Regular</vt:lpstr>
      <vt:lpstr>Times</vt:lpstr>
      <vt:lpstr>Times New Roman</vt:lpstr>
      <vt:lpstr>uncg-ppt-whitebgrd-fullnamelogo</vt:lpstr>
      <vt:lpstr>Custom Design</vt:lpstr>
      <vt:lpstr>Introduction to Pandas</vt:lpstr>
      <vt:lpstr>CSV Handling with Pandas</vt:lpstr>
      <vt:lpstr>Excel Handling with Pandas</vt:lpstr>
      <vt:lpstr>Excel Handling with Pandas</vt:lpstr>
      <vt:lpstr>Excel Handling with Pandas</vt:lpstr>
      <vt:lpstr>Excel Handling with Pandas</vt:lpstr>
      <vt:lpstr>Excel Handling with Pandas</vt:lpstr>
      <vt:lpstr>Excel Handling with Pandas</vt:lpstr>
      <vt:lpstr>Excel Handling with Pandas</vt:lpstr>
      <vt:lpstr>Excel Handling with Pandas</vt:lpstr>
      <vt:lpstr>Test Your Understanding…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R Jung</dc:creator>
  <cp:lastModifiedBy>xiaochen li</cp:lastModifiedBy>
  <cp:revision>1</cp:revision>
  <cp:lastPrinted>2019-04-08T20:38:29Z</cp:lastPrinted>
  <dcterms:created xsi:type="dcterms:W3CDTF">2017-07-31T14:54:53Z</dcterms:created>
  <dcterms:modified xsi:type="dcterms:W3CDTF">2026-02-07T16:51:41Z</dcterms:modified>
</cp:coreProperties>
</file>