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84" r:id="rId10"/>
    <p:sldId id="276" r:id="rId11"/>
    <p:sldId id="277" r:id="rId12"/>
    <p:sldId id="280" r:id="rId13"/>
    <p:sldId id="278" r:id="rId14"/>
    <p:sldId id="279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50"/>
    <a:srgbClr val="C0B81F"/>
    <a:srgbClr val="C0C03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B8833-03DD-462D-BAEC-CDCBEB4BF051}" v="10" dt="2026-02-06T20:03:00.18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13" autoAdjust="0"/>
  </p:normalViewPr>
  <p:slideViewPr>
    <p:cSldViewPr snapToGrid="0">
      <p:cViewPr varScale="1">
        <p:scale>
          <a:sx n="122" d="100"/>
          <a:sy n="122" d="100"/>
        </p:scale>
        <p:origin x="17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F9206F35-D189-4C68-A3F6-A43141889E40}"/>
    <pc:docChg chg="undo redo custSel addSld delSld modSld modMainMaster modNotesMaster">
      <pc:chgData name="xiaochen li" userId="50b582a8adf77086" providerId="LiveId" clId="{F9206F35-D189-4C68-A3F6-A43141889E40}" dt="2025-12-11T15:28:21.227" v="1381" actId="1076"/>
      <pc:docMkLst>
        <pc:docMk/>
      </pc:docMkLst>
      <pc:sldChg chg="addSp delSp modSp mod modNotes">
        <pc:chgData name="xiaochen li" userId="50b582a8adf77086" providerId="LiveId" clId="{F9206F35-D189-4C68-A3F6-A43141889E40}" dt="2025-12-09T19:51:21.769" v="14" actId="255"/>
        <pc:sldMkLst>
          <pc:docMk/>
          <pc:sldMk cId="1233805520" sldId="256"/>
        </pc:sldMkLst>
        <pc:spChg chg="add mod">
          <ac:chgData name="xiaochen li" userId="50b582a8adf77086" providerId="LiveId" clId="{F9206F35-D189-4C68-A3F6-A43141889E40}" dt="2025-12-09T19:50:45.242" v="9" actId="1076"/>
          <ac:spMkLst>
            <pc:docMk/>
            <pc:sldMk cId="1233805520" sldId="256"/>
            <ac:spMk id="5" creationId="{E8ECB946-658D-BDAE-2DB3-A719F61806E5}"/>
          </ac:spMkLst>
        </pc:spChg>
        <pc:spChg chg="add mod">
          <ac:chgData name="xiaochen li" userId="50b582a8adf77086" providerId="LiveId" clId="{F9206F35-D189-4C68-A3F6-A43141889E40}" dt="2025-12-09T19:51:21.769" v="14" actId="255"/>
          <ac:spMkLst>
            <pc:docMk/>
            <pc:sldMk cId="1233805520" sldId="256"/>
            <ac:spMk id="6" creationId="{6C4BF817-E8B7-12F6-7AE1-7F8E8BA71450}"/>
          </ac:spMkLst>
        </pc:spChg>
      </pc:sld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3693843513" sldId="2147483660"/>
        </pc:sldMasterMkLst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3693843513" sldId="2147483660"/>
            <ac:spMk id="2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3693843513" sldId="2147483660"/>
            <ac:spMk id="3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3693843513" sldId="2147483660"/>
            <ac:spMk id="4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3693843513" sldId="2147483660"/>
            <ac:spMk id="6" creationId="{00000000-0000-0000-0000-000000000000}"/>
          </ac:spMkLst>
        </pc:spChg>
        <pc:picChg chg="mod">
          <ac:chgData name="xiaochen li" userId="50b582a8adf77086" providerId="LiveId" clId="{F9206F35-D189-4C68-A3F6-A43141889E40}" dt="2025-12-09T19:49:56.930" v="0"/>
          <ac:picMkLst>
            <pc:docMk/>
            <pc:sldMasterMk cId="3693843513" sldId="2147483660"/>
            <ac:picMk id="8" creationId="{912DCE0E-E7AC-AF40-A2DA-C80B3C4CDDE3}"/>
          </ac:picMkLst>
        </pc:pic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728351486" sldId="2147483661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728351486" sldId="2147483661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728351486" sldId="2147483661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728351486" sldId="2147483661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728351486" sldId="2147483661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220382210" sldId="2147483662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220382210" sldId="2147483662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220382210" sldId="2147483662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220382210" sldId="2147483662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2394843" sldId="2147483663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2394843" sldId="2147483663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2394843" sldId="2147483663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2394843" sldId="2147483663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2394843" sldId="2147483663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60594612" sldId="2147483664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60594612" sldId="2147483664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60594612" sldId="2147483664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60594612" sldId="2147483664"/>
              <ac:spMk id="5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60594612" sldId="2147483664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86824430" sldId="2147483665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5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6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7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86824430" sldId="2147483665"/>
              <ac:spMk id="8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084712998" sldId="2147483666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084712998" sldId="2147483666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084712998" sldId="2147483666"/>
              <ac:spMk id="4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49224671" sldId="2147483667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49224671" sldId="2147483667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49224671" sldId="2147483667"/>
              <ac:spMk id="3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18220315" sldId="2147483668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18220315" sldId="2147483668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18220315" sldId="2147483668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18220315" sldId="2147483668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18220315" sldId="2147483668"/>
              <ac:spMk id="5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218220315" sldId="2147483668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615983108" sldId="2147483669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615983108" sldId="2147483669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615983108" sldId="2147483669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615983108" sldId="2147483669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615983108" sldId="2147483669"/>
              <ac:spMk id="5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615983108" sldId="2147483669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723317298" sldId="2147483670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723317298" sldId="2147483670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3723317298" sldId="2147483670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17996481" sldId="2147483671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17996481" sldId="2147483671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17996481" sldId="2147483671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17996481" sldId="2147483671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2417996481" sldId="2147483671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0735895" sldId="2147483672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0735895" sldId="2147483672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3693843513" sldId="2147483660"/>
              <pc:sldLayoutMk cId="1120735895" sldId="2147483672"/>
              <ac:spMk id="4" creationId="{00000000-0000-0000-0000-000000000000}"/>
            </ac:spMkLst>
          </pc:spChg>
        </pc:sldLayoutChg>
      </pc:sldMaster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629119428" sldId="2147483673"/>
        </pc:sldMasterMkLst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629119428" sldId="2147483673"/>
            <ac:spMk id="2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629119428" sldId="2147483673"/>
            <ac:spMk id="3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629119428" sldId="2147483673"/>
            <ac:spMk id="4" creationId="{00000000-0000-0000-0000-000000000000}"/>
          </ac:spMkLst>
        </pc:spChg>
        <pc:spChg chg="mod">
          <ac:chgData name="xiaochen li" userId="50b582a8adf77086" providerId="LiveId" clId="{F9206F35-D189-4C68-A3F6-A43141889E40}" dt="2025-12-09T19:49:56.930" v="0"/>
          <ac:spMkLst>
            <pc:docMk/>
            <pc:sldMasterMk cId="629119428" sldId="2147483673"/>
            <ac:spMk id="6" creationId="{00000000-0000-0000-0000-000000000000}"/>
          </ac:spMkLst>
        </pc:sp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548232215" sldId="2147483674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548232215" sldId="2147483674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548232215" sldId="2147483674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548232215" sldId="2147483674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9486806" sldId="2147483675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79486806" sldId="2147483675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99920008" sldId="2147483676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99920008" sldId="2147483676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99920008" sldId="2147483676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99920008" sldId="2147483676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91150548" sldId="2147483677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91150548" sldId="2147483677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91150548" sldId="2147483677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91150548" sldId="2147483677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412795347" sldId="2147483678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5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6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412795347" sldId="2147483678"/>
              <ac:spMk id="8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24712150" sldId="2147483679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24712150" sldId="2147483679"/>
              <ac:spMk id="4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93065578" sldId="2147483680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93065578" sldId="2147483680"/>
              <ac:spMk id="3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85074430" sldId="2147483681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785074430" sldId="2147483681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785074430" sldId="2147483681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785074430" sldId="2147483681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785074430" sldId="2147483681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606417842" sldId="2147483682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606417842" sldId="2147483682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606417842" sldId="2147483682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606417842" sldId="2147483682"/>
              <ac:spMk id="4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606417842" sldId="2147483682"/>
              <ac:spMk id="6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07281832" sldId="2147483683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07281832" sldId="2147483683"/>
              <ac:spMk id="5" creationId="{00000000-0000-0000-0000-000000000000}"/>
            </ac:spMkLst>
          </pc:spChg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46970591" sldId="2147483684"/>
          </pc:sldLayoutMkLst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46970591" sldId="2147483684"/>
              <ac:spMk id="2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46970591" sldId="2147483684"/>
              <ac:spMk id="3" creationId="{00000000-0000-0000-0000-000000000000}"/>
            </ac:spMkLst>
          </pc:spChg>
          <pc:spChg chg="mod">
            <ac:chgData name="xiaochen li" userId="50b582a8adf77086" providerId="LiveId" clId="{F9206F35-D189-4C68-A3F6-A43141889E40}" dt="2025-12-09T19:49:56.930" v="0"/>
            <ac:spMkLst>
              <pc:docMk/>
              <pc:sldMasterMk cId="629119428" sldId="2147483673"/>
              <pc:sldLayoutMk cId="1346970591" sldId="2147483684"/>
              <ac:spMk id="5" creationId="{00000000-0000-0000-0000-000000000000}"/>
            </ac:spMkLst>
          </pc:spChg>
        </pc:sldLayoutChg>
      </pc:sldMasterChg>
    </pc:docChg>
  </pc:docChgLst>
  <pc:docChgLst>
    <pc:chgData name="xiaochen li" userId="50b582a8adf77086" providerId="LiveId" clId="{5992DAF3-C3EF-4DDA-A665-B0A8529E4DDD}"/>
    <pc:docChg chg="undo custSel addSld modSld">
      <pc:chgData name="xiaochen li" userId="50b582a8adf77086" providerId="LiveId" clId="{5992DAF3-C3EF-4DDA-A665-B0A8529E4DDD}" dt="2025-12-15T21:40:02.765" v="514" actId="1076"/>
      <pc:docMkLst>
        <pc:docMk/>
      </pc:docMkLst>
    </pc:docChg>
  </pc:docChgLst>
  <pc:docChgLst>
    <pc:chgData name="xiaochen li" userId="50b582a8adf77086" providerId="LiveId" clId="{68AB4D39-1FC5-435B-A8FE-B1050499FB57}"/>
    <pc:docChg chg="undo custSel addSld modSld">
      <pc:chgData name="xiaochen li" userId="50b582a8adf77086" providerId="LiveId" clId="{68AB4D39-1FC5-435B-A8FE-B1050499FB57}" dt="2026-01-01T19:25:52.780" v="652" actId="313"/>
      <pc:docMkLst>
        <pc:docMk/>
      </pc:docMkLst>
    </pc:docChg>
  </pc:docChgLst>
  <pc:docChgLst>
    <pc:chgData name="xiaochen li" userId="50b582a8adf77086" providerId="LiveId" clId="{2BE563BA-E425-43B7-9A8E-5FFC49AC0556}"/>
    <pc:docChg chg="undo custSel addSld delSld modSld sldOrd">
      <pc:chgData name="xiaochen li" userId="50b582a8adf77086" providerId="LiveId" clId="{2BE563BA-E425-43B7-9A8E-5FFC49AC0556}" dt="2026-01-03T21:45:35.077" v="1514" actId="122"/>
      <pc:docMkLst>
        <pc:docMk/>
      </pc:docMkLst>
      <pc:sldChg chg="modSp mod">
        <pc:chgData name="xiaochen li" userId="50b582a8adf77086" providerId="LiveId" clId="{2BE563BA-E425-43B7-9A8E-5FFC49AC0556}" dt="2026-01-02T20:02:04.811" v="1074" actId="20577"/>
        <pc:sldMkLst>
          <pc:docMk/>
          <pc:sldMk cId="1233805520" sldId="256"/>
        </pc:sldMkLst>
        <pc:spChg chg="mod">
          <ac:chgData name="xiaochen li" userId="50b582a8adf77086" providerId="LiveId" clId="{2BE563BA-E425-43B7-9A8E-5FFC49AC0556}" dt="2026-01-02T20:02:04.811" v="1074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add del mod setBg modAnim">
        <pc:chgData name="xiaochen li" userId="50b582a8adf77086" providerId="LiveId" clId="{2BE563BA-E425-43B7-9A8E-5FFC49AC0556}" dt="2026-01-02T20:09:59.158" v="1148" actId="20577"/>
        <pc:sldMkLst>
          <pc:docMk/>
          <pc:sldMk cId="2806490136" sldId="270"/>
        </pc:sldMkLst>
        <pc:spChg chg="mod">
          <ac:chgData name="xiaochen li" userId="50b582a8adf77086" providerId="LiveId" clId="{2BE563BA-E425-43B7-9A8E-5FFC49AC0556}" dt="2026-01-02T20:03:50.942" v="1099" actId="20577"/>
          <ac:spMkLst>
            <pc:docMk/>
            <pc:sldMk cId="2806490136" sldId="270"/>
            <ac:spMk id="2" creationId="{B1B332B5-9DCD-8C3E-63E3-73DBF184AF31}"/>
          </ac:spMkLst>
        </pc:spChg>
        <pc:spChg chg="mod">
          <ac:chgData name="xiaochen li" userId="50b582a8adf77086" providerId="LiveId" clId="{2BE563BA-E425-43B7-9A8E-5FFC49AC0556}" dt="2026-01-02T20:04:55.864" v="1106" actId="2711"/>
          <ac:spMkLst>
            <pc:docMk/>
            <pc:sldMk cId="2806490136" sldId="270"/>
            <ac:spMk id="3" creationId="{1B4A430C-D948-1C0C-7B13-8331525436F8}"/>
          </ac:spMkLst>
        </pc:spChg>
        <pc:spChg chg="add mod">
          <ac:chgData name="xiaochen li" userId="50b582a8adf77086" providerId="LiveId" clId="{2BE563BA-E425-43B7-9A8E-5FFC49AC0556}" dt="2026-01-02T20:09:59.158" v="1148" actId="20577"/>
          <ac:spMkLst>
            <pc:docMk/>
            <pc:sldMk cId="2806490136" sldId="270"/>
            <ac:spMk id="6" creationId="{383DC96F-893D-669B-BAF5-DE5ECA446D56}"/>
          </ac:spMkLst>
        </pc:spChg>
        <pc:graphicFrameChg chg="add mod modGraphic">
          <ac:chgData name="xiaochen li" userId="50b582a8adf77086" providerId="LiveId" clId="{2BE563BA-E425-43B7-9A8E-5FFC49AC0556}" dt="2026-01-02T20:08:37.231" v="1127" actId="1076"/>
          <ac:graphicFrameMkLst>
            <pc:docMk/>
            <pc:sldMk cId="2806490136" sldId="270"/>
            <ac:graphicFrameMk id="5" creationId="{9578DFA1-696A-EA0E-17F7-6E958627D2F0}"/>
          </ac:graphicFrameMkLst>
        </pc:graphicFrameChg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1111404764" sldId="271"/>
        </pc:sldMkLst>
      </pc:sldChg>
      <pc:sldChg chg="addSp delSp modSp add mod delAnim">
        <pc:chgData name="xiaochen li" userId="50b582a8adf77086" providerId="LiveId" clId="{2BE563BA-E425-43B7-9A8E-5FFC49AC0556}" dt="2026-01-02T20:21:17.853" v="1220" actId="1076"/>
        <pc:sldMkLst>
          <pc:docMk/>
          <pc:sldMk cId="3499628276" sldId="271"/>
        </pc:sldMkLst>
        <pc:spChg chg="mod">
          <ac:chgData name="xiaochen li" userId="50b582a8adf77086" providerId="LiveId" clId="{2BE563BA-E425-43B7-9A8E-5FFC49AC0556}" dt="2026-01-02T20:15:17.651" v="1164" actId="2711"/>
          <ac:spMkLst>
            <pc:docMk/>
            <pc:sldMk cId="3499628276" sldId="271"/>
            <ac:spMk id="3" creationId="{AEA84490-8D54-CF5C-ABCE-7F904476C22E}"/>
          </ac:spMkLst>
        </pc:spChg>
        <pc:spChg chg="add mod">
          <ac:chgData name="xiaochen li" userId="50b582a8adf77086" providerId="LiveId" clId="{2BE563BA-E425-43B7-9A8E-5FFC49AC0556}" dt="2026-01-02T20:18:26.942" v="1213" actId="113"/>
          <ac:spMkLst>
            <pc:docMk/>
            <pc:sldMk cId="3499628276" sldId="271"/>
            <ac:spMk id="8" creationId="{748534EE-A307-63A7-128B-A5C062ED8943}"/>
          </ac:spMkLst>
        </pc:spChg>
        <pc:spChg chg="add mod">
          <ac:chgData name="xiaochen li" userId="50b582a8adf77086" providerId="LiveId" clId="{2BE563BA-E425-43B7-9A8E-5FFC49AC0556}" dt="2026-01-02T20:21:17.853" v="1220" actId="1076"/>
          <ac:spMkLst>
            <pc:docMk/>
            <pc:sldMk cId="3499628276" sldId="271"/>
            <ac:spMk id="9" creationId="{E26AE3CF-DB31-5BF3-0589-690B2C9959CD}"/>
          </ac:spMkLst>
        </pc:spChg>
        <pc:picChg chg="add mod">
          <ac:chgData name="xiaochen li" userId="50b582a8adf77086" providerId="LiveId" clId="{2BE563BA-E425-43B7-9A8E-5FFC49AC0556}" dt="2026-01-02T20:16:07.356" v="1167" actId="1076"/>
          <ac:picMkLst>
            <pc:docMk/>
            <pc:sldMk cId="3499628276" sldId="271"/>
            <ac:picMk id="7" creationId="{0ADCD174-3266-B0EA-20A3-0323BA68A9D5}"/>
          </ac:picMkLst>
        </pc:picChg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630215219" sldId="272"/>
        </pc:sldMkLst>
      </pc:sldChg>
      <pc:sldChg chg="addSp delSp modSp add mod modAnim">
        <pc:chgData name="xiaochen li" userId="50b582a8adf77086" providerId="LiveId" clId="{2BE563BA-E425-43B7-9A8E-5FFC49AC0556}" dt="2026-01-02T20:18:21.322" v="1212" actId="113"/>
        <pc:sldMkLst>
          <pc:docMk/>
          <pc:sldMk cId="3104757725" sldId="272"/>
        </pc:sldMkLst>
        <pc:spChg chg="mod ord">
          <ac:chgData name="xiaochen li" userId="50b582a8adf77086" providerId="LiveId" clId="{2BE563BA-E425-43B7-9A8E-5FFC49AC0556}" dt="2026-01-02T20:18:21.322" v="1212" actId="113"/>
          <ac:spMkLst>
            <pc:docMk/>
            <pc:sldMk cId="3104757725" sldId="272"/>
            <ac:spMk id="8" creationId="{C153E56C-027A-0D4A-05EC-4617CB25AE7B}"/>
          </ac:spMkLst>
        </pc:spChg>
        <pc:spChg chg="add mod">
          <ac:chgData name="xiaochen li" userId="50b582a8adf77086" providerId="LiveId" clId="{2BE563BA-E425-43B7-9A8E-5FFC49AC0556}" dt="2026-01-02T20:18:16.619" v="1211" actId="113"/>
          <ac:spMkLst>
            <pc:docMk/>
            <pc:sldMk cId="3104757725" sldId="272"/>
            <ac:spMk id="9" creationId="{EE4FC345-286A-F632-77B4-F25D8830874B}"/>
          </ac:spMkLst>
        </pc:spChg>
        <pc:picChg chg="add mod">
          <ac:chgData name="xiaochen li" userId="50b582a8adf77086" providerId="LiveId" clId="{2BE563BA-E425-43B7-9A8E-5FFC49AC0556}" dt="2026-01-02T20:17:03.592" v="1195"/>
          <ac:picMkLst>
            <pc:docMk/>
            <pc:sldMk cId="3104757725" sldId="272"/>
            <ac:picMk id="5" creationId="{19E46EFE-47A5-F074-5A85-9D2D54877F69}"/>
          </ac:picMkLst>
        </pc:picChg>
        <pc:picChg chg="add mod">
          <ac:chgData name="xiaochen li" userId="50b582a8adf77086" providerId="LiveId" clId="{2BE563BA-E425-43B7-9A8E-5FFC49AC0556}" dt="2026-01-02T20:17:03.592" v="1195"/>
          <ac:picMkLst>
            <pc:docMk/>
            <pc:sldMk cId="3104757725" sldId="272"/>
            <ac:picMk id="6" creationId="{02291DD5-D7F3-7A7E-DDC8-6D69C70B0DC4}"/>
          </ac:picMkLst>
        </pc:picChg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1701287148" sldId="273"/>
        </pc:sldMkLst>
      </pc:sldChg>
      <pc:sldChg chg="addSp delSp modSp add mod delAnim">
        <pc:chgData name="xiaochen li" userId="50b582a8adf77086" providerId="LiveId" clId="{2BE563BA-E425-43B7-9A8E-5FFC49AC0556}" dt="2026-01-02T20:22:01.500" v="1226" actId="1076"/>
        <pc:sldMkLst>
          <pc:docMk/>
          <pc:sldMk cId="2269795673" sldId="273"/>
        </pc:sldMkLst>
        <pc:spChg chg="add mod">
          <ac:chgData name="xiaochen li" userId="50b582a8adf77086" providerId="LiveId" clId="{2BE563BA-E425-43B7-9A8E-5FFC49AC0556}" dt="2026-01-02T20:22:01.500" v="1226" actId="1076"/>
          <ac:spMkLst>
            <pc:docMk/>
            <pc:sldMk cId="2269795673" sldId="273"/>
            <ac:spMk id="10" creationId="{4CB9CF94-EF42-66E4-F112-1ED4841C0605}"/>
          </ac:spMkLst>
        </pc:spChg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142864678" sldId="274"/>
        </pc:sldMkLst>
      </pc:sldChg>
      <pc:sldChg chg="addSp delSp modSp add mod modAnim">
        <pc:chgData name="xiaochen li" userId="50b582a8adf77086" providerId="LiveId" clId="{2BE563BA-E425-43B7-9A8E-5FFC49AC0556}" dt="2026-01-02T20:23:40.507" v="1240" actId="2711"/>
        <pc:sldMkLst>
          <pc:docMk/>
          <pc:sldMk cId="3368001867" sldId="274"/>
        </pc:sldMkLst>
        <pc:spChg chg="mod">
          <ac:chgData name="xiaochen li" userId="50b582a8adf77086" providerId="LiveId" clId="{2BE563BA-E425-43B7-9A8E-5FFC49AC0556}" dt="2026-01-02T20:23:04.111" v="1230"/>
          <ac:spMkLst>
            <pc:docMk/>
            <pc:sldMk cId="3368001867" sldId="274"/>
            <ac:spMk id="2" creationId="{D14D94D8-FB84-967D-D5A0-F9D35FB03F4E}"/>
          </ac:spMkLst>
        </pc:spChg>
        <pc:spChg chg="add del mod">
          <ac:chgData name="xiaochen li" userId="50b582a8adf77086" providerId="LiveId" clId="{2BE563BA-E425-43B7-9A8E-5FFC49AC0556}" dt="2026-01-02T20:23:40.507" v="1240" actId="2711"/>
          <ac:spMkLst>
            <pc:docMk/>
            <pc:sldMk cId="3368001867" sldId="274"/>
            <ac:spMk id="3" creationId="{AC3A37E6-AE3F-AA24-B62E-C2E30206520C}"/>
          </ac:spMkLst>
        </pc:spChg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1827000567" sldId="275"/>
        </pc:sldMkLst>
      </pc:sldChg>
      <pc:sldChg chg="addSp modSp add mod">
        <pc:chgData name="xiaochen li" userId="50b582a8adf77086" providerId="LiveId" clId="{2BE563BA-E425-43B7-9A8E-5FFC49AC0556}" dt="2026-01-02T20:30:04.991" v="1274" actId="1076"/>
        <pc:sldMkLst>
          <pc:docMk/>
          <pc:sldMk cId="2985074771" sldId="275"/>
        </pc:sldMkLst>
        <pc:spChg chg="mod">
          <ac:chgData name="xiaochen li" userId="50b582a8adf77086" providerId="LiveId" clId="{2BE563BA-E425-43B7-9A8E-5FFC49AC0556}" dt="2026-01-02T20:24:44.517" v="1257" actId="20577"/>
          <ac:spMkLst>
            <pc:docMk/>
            <pc:sldMk cId="2985074771" sldId="275"/>
            <ac:spMk id="2" creationId="{B16F9440-C413-3D78-FFA7-8AB24DE8CC92}"/>
          </ac:spMkLst>
        </pc:spChg>
        <pc:spChg chg="mod">
          <ac:chgData name="xiaochen li" userId="50b582a8adf77086" providerId="LiveId" clId="{2BE563BA-E425-43B7-9A8E-5FFC49AC0556}" dt="2026-01-02T20:29:58.147" v="1273" actId="20577"/>
          <ac:spMkLst>
            <pc:docMk/>
            <pc:sldMk cId="2985074771" sldId="275"/>
            <ac:spMk id="3" creationId="{CB9E16C2-FC73-3B28-0A3C-A5C7024BBA56}"/>
          </ac:spMkLst>
        </pc:spChg>
        <pc:picChg chg="add mod">
          <ac:chgData name="xiaochen li" userId="50b582a8adf77086" providerId="LiveId" clId="{2BE563BA-E425-43B7-9A8E-5FFC49AC0556}" dt="2026-01-02T20:30:04.991" v="1274" actId="1076"/>
          <ac:picMkLst>
            <pc:docMk/>
            <pc:sldMk cId="2985074771" sldId="275"/>
            <ac:picMk id="1026" creationId="{F5D88E89-8187-8119-A8DD-A3E158642C72}"/>
          </ac:picMkLst>
        </pc:picChg>
      </pc:sldChg>
      <pc:sldChg chg="addSp delSp modSp add mod">
        <pc:chgData name="xiaochen li" userId="50b582a8adf77086" providerId="LiveId" clId="{2BE563BA-E425-43B7-9A8E-5FFC49AC0556}" dt="2026-01-02T20:33:17.190" v="1283" actId="1076"/>
        <pc:sldMkLst>
          <pc:docMk/>
          <pc:sldMk cId="1989889558" sldId="276"/>
        </pc:sldMkLst>
        <pc:spChg chg="mod">
          <ac:chgData name="xiaochen li" userId="50b582a8adf77086" providerId="LiveId" clId="{2BE563BA-E425-43B7-9A8E-5FFC49AC0556}" dt="2026-01-02T20:31:53.010" v="1279" actId="2711"/>
          <ac:spMkLst>
            <pc:docMk/>
            <pc:sldMk cId="1989889558" sldId="276"/>
            <ac:spMk id="3" creationId="{3539C29C-F9B4-6C70-EA0D-3D190279D704}"/>
          </ac:spMkLst>
        </pc:spChg>
        <pc:spChg chg="add mod">
          <ac:chgData name="xiaochen li" userId="50b582a8adf77086" providerId="LiveId" clId="{2BE563BA-E425-43B7-9A8E-5FFC49AC0556}" dt="2026-01-02T20:33:17.190" v="1283" actId="1076"/>
          <ac:spMkLst>
            <pc:docMk/>
            <pc:sldMk cId="1989889558" sldId="276"/>
            <ac:spMk id="6" creationId="{5211AFEB-173C-D402-3E48-CA34F4A80A96}"/>
          </ac:spMkLst>
        </pc:spChg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2476212904" sldId="276"/>
        </pc:sldMkLst>
      </pc:sldChg>
      <pc:sldChg chg="addSp delSp modSp add mod">
        <pc:chgData name="xiaochen li" userId="50b582a8adf77086" providerId="LiveId" clId="{2BE563BA-E425-43B7-9A8E-5FFC49AC0556}" dt="2026-01-02T20:54:50.412" v="1391" actId="1076"/>
        <pc:sldMkLst>
          <pc:docMk/>
          <pc:sldMk cId="1735864977" sldId="277"/>
        </pc:sldMkLst>
        <pc:picChg chg="add mod">
          <ac:chgData name="xiaochen li" userId="50b582a8adf77086" providerId="LiveId" clId="{2BE563BA-E425-43B7-9A8E-5FFC49AC0556}" dt="2026-01-02T20:36:05.399" v="1293" actId="1076"/>
          <ac:picMkLst>
            <pc:docMk/>
            <pc:sldMk cId="1735864977" sldId="277"/>
            <ac:picMk id="5" creationId="{4222D792-3F13-F232-5567-F1BE62AE2343}"/>
          </ac:picMkLst>
        </pc:picChg>
        <pc:picChg chg="add mod">
          <ac:chgData name="xiaochen li" userId="50b582a8adf77086" providerId="LiveId" clId="{2BE563BA-E425-43B7-9A8E-5FFC49AC0556}" dt="2026-01-02T20:40:25.716" v="1316" actId="1076"/>
          <ac:picMkLst>
            <pc:docMk/>
            <pc:sldMk cId="1735864977" sldId="277"/>
            <ac:picMk id="8" creationId="{40D2B3E1-E946-DABE-7E84-6AC9541394A1}"/>
          </ac:picMkLst>
        </pc:picChg>
        <pc:picChg chg="add mod">
          <ac:chgData name="xiaochen li" userId="50b582a8adf77086" providerId="LiveId" clId="{2BE563BA-E425-43B7-9A8E-5FFC49AC0556}" dt="2026-01-02T20:54:50.412" v="1391" actId="1076"/>
          <ac:picMkLst>
            <pc:docMk/>
            <pc:sldMk cId="1735864977" sldId="277"/>
            <ac:picMk id="9" creationId="{1E492D40-C893-09F2-62A8-3E3BECF4DC28}"/>
          </ac:picMkLst>
        </pc:picChg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3884912394" sldId="277"/>
        </pc:sldMkLst>
      </pc:sldChg>
      <pc:sldChg chg="modSp add del mod">
        <pc:chgData name="xiaochen li" userId="50b582a8adf77086" providerId="LiveId" clId="{2BE563BA-E425-43B7-9A8E-5FFC49AC0556}" dt="2026-01-02T20:03:17.795" v="1075" actId="47"/>
        <pc:sldMkLst>
          <pc:docMk/>
          <pc:sldMk cId="1619658160" sldId="278"/>
        </pc:sldMkLst>
      </pc:sldChg>
      <pc:sldChg chg="addSp delSp modSp add mod ord">
        <pc:chgData name="xiaochen li" userId="50b582a8adf77086" providerId="LiveId" clId="{2BE563BA-E425-43B7-9A8E-5FFC49AC0556}" dt="2026-01-02T20:48:35.791" v="1349" actId="1076"/>
        <pc:sldMkLst>
          <pc:docMk/>
          <pc:sldMk cId="2078028810" sldId="278"/>
        </pc:sldMkLst>
        <pc:spChg chg="mod">
          <ac:chgData name="xiaochen li" userId="50b582a8adf77086" providerId="LiveId" clId="{2BE563BA-E425-43B7-9A8E-5FFC49AC0556}" dt="2026-01-02T20:45:07.045" v="1327"/>
          <ac:spMkLst>
            <pc:docMk/>
            <pc:sldMk cId="2078028810" sldId="278"/>
            <ac:spMk id="2" creationId="{21E8BC4C-5893-FD76-BC42-E2675C4F7BBB}"/>
          </ac:spMkLst>
        </pc:spChg>
        <pc:spChg chg="mod">
          <ac:chgData name="xiaochen li" userId="50b582a8adf77086" providerId="LiveId" clId="{2BE563BA-E425-43B7-9A8E-5FFC49AC0556}" dt="2026-01-02T20:48:30.733" v="1348" actId="20577"/>
          <ac:spMkLst>
            <pc:docMk/>
            <pc:sldMk cId="2078028810" sldId="278"/>
            <ac:spMk id="3" creationId="{50BDDA22-EAE1-4188-1CA3-5121E909306F}"/>
          </ac:spMkLst>
        </pc:spChg>
        <pc:picChg chg="add mod">
          <ac:chgData name="xiaochen li" userId="50b582a8adf77086" providerId="LiveId" clId="{2BE563BA-E425-43B7-9A8E-5FFC49AC0556}" dt="2026-01-02T20:48:35.791" v="1349" actId="1076"/>
          <ac:picMkLst>
            <pc:docMk/>
            <pc:sldMk cId="2078028810" sldId="278"/>
            <ac:picMk id="7" creationId="{427467C2-9A24-84A0-511F-826EAFA1EEB3}"/>
          </ac:picMkLst>
        </pc:picChg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887794500" sldId="279"/>
        </pc:sldMkLst>
      </pc:sldChg>
      <pc:sldChg chg="addSp delSp modSp add mod">
        <pc:chgData name="xiaochen li" userId="50b582a8adf77086" providerId="LiveId" clId="{2BE563BA-E425-43B7-9A8E-5FFC49AC0556}" dt="2026-01-02T20:51:38.273" v="1364" actId="1076"/>
        <pc:sldMkLst>
          <pc:docMk/>
          <pc:sldMk cId="1963654755" sldId="279"/>
        </pc:sldMkLst>
        <pc:spChg chg="mod">
          <ac:chgData name="xiaochen li" userId="50b582a8adf77086" providerId="LiveId" clId="{2BE563BA-E425-43B7-9A8E-5FFC49AC0556}" dt="2026-01-02T20:50:35.405" v="1355"/>
          <ac:spMkLst>
            <pc:docMk/>
            <pc:sldMk cId="1963654755" sldId="279"/>
            <ac:spMk id="2" creationId="{01AFDC01-4CF1-CEFB-431A-6DB8ED952C08}"/>
          </ac:spMkLst>
        </pc:spChg>
        <pc:spChg chg="mod">
          <ac:chgData name="xiaochen li" userId="50b582a8adf77086" providerId="LiveId" clId="{2BE563BA-E425-43B7-9A8E-5FFC49AC0556}" dt="2026-01-02T20:49:55.013" v="1353" actId="20577"/>
          <ac:spMkLst>
            <pc:docMk/>
            <pc:sldMk cId="1963654755" sldId="279"/>
            <ac:spMk id="3" creationId="{E33B4BA9-05B7-87FA-2551-454C419324BF}"/>
          </ac:spMkLst>
        </pc:spChg>
        <pc:picChg chg="add mod">
          <ac:chgData name="xiaochen li" userId="50b582a8adf77086" providerId="LiveId" clId="{2BE563BA-E425-43B7-9A8E-5FFC49AC0556}" dt="2026-01-02T20:51:38.273" v="1364" actId="1076"/>
          <ac:picMkLst>
            <pc:docMk/>
            <pc:sldMk cId="1963654755" sldId="279"/>
            <ac:picMk id="6" creationId="{09808F8E-9D0B-711A-E091-3CDE7050D271}"/>
          </ac:picMkLst>
        </pc:picChg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3091325230" sldId="280"/>
        </pc:sldMkLst>
      </pc:sldChg>
      <pc:sldChg chg="addSp delSp modSp add mod modAnim">
        <pc:chgData name="xiaochen li" userId="50b582a8adf77086" providerId="LiveId" clId="{2BE563BA-E425-43B7-9A8E-5FFC49AC0556}" dt="2026-01-02T20:54:26.784" v="1389" actId="1076"/>
        <pc:sldMkLst>
          <pc:docMk/>
          <pc:sldMk cId="3369774913" sldId="280"/>
        </pc:sldMkLst>
        <pc:spChg chg="add mod">
          <ac:chgData name="xiaochen li" userId="50b582a8adf77086" providerId="LiveId" clId="{2BE563BA-E425-43B7-9A8E-5FFC49AC0556}" dt="2026-01-02T20:53:46.546" v="1380" actId="1076"/>
          <ac:spMkLst>
            <pc:docMk/>
            <pc:sldMk cId="3369774913" sldId="280"/>
            <ac:spMk id="3" creationId="{F676355A-3172-27A6-0D1B-F6C93384323C}"/>
          </ac:spMkLst>
        </pc:spChg>
        <pc:picChg chg="add mod">
          <ac:chgData name="xiaochen li" userId="50b582a8adf77086" providerId="LiveId" clId="{2BE563BA-E425-43B7-9A8E-5FFC49AC0556}" dt="2026-01-02T20:54:26.784" v="1389" actId="1076"/>
          <ac:picMkLst>
            <pc:docMk/>
            <pc:sldMk cId="3369774913" sldId="280"/>
            <ac:picMk id="10" creationId="{6F3C2FE9-D093-2E26-F0D6-2967F2BB5DE4}"/>
          </ac:picMkLst>
        </pc:picChg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220258522" sldId="281"/>
        </pc:sldMkLst>
      </pc:sldChg>
      <pc:sldChg chg="addSp delSp modSp add mod">
        <pc:chgData name="xiaochen li" userId="50b582a8adf77086" providerId="LiveId" clId="{2BE563BA-E425-43B7-9A8E-5FFC49AC0556}" dt="2026-01-03T21:34:44.814" v="1405" actId="1076"/>
        <pc:sldMkLst>
          <pc:docMk/>
          <pc:sldMk cId="3086878136" sldId="281"/>
        </pc:sldMkLst>
        <pc:picChg chg="add mod">
          <ac:chgData name="xiaochen li" userId="50b582a8adf77086" providerId="LiveId" clId="{2BE563BA-E425-43B7-9A8E-5FFC49AC0556}" dt="2026-01-03T21:34:44.814" v="1405" actId="1076"/>
          <ac:picMkLst>
            <pc:docMk/>
            <pc:sldMk cId="3086878136" sldId="281"/>
            <ac:picMk id="9" creationId="{AB560926-D259-2CE5-D7D5-7982E9ED7903}"/>
          </ac:picMkLst>
        </pc:picChg>
      </pc:sldChg>
      <pc:sldChg chg="addSp delSp modSp add mod">
        <pc:chgData name="xiaochen li" userId="50b582a8adf77086" providerId="LiveId" clId="{2BE563BA-E425-43B7-9A8E-5FFC49AC0556}" dt="2026-01-03T21:34:49.047" v="1410" actId="962"/>
        <pc:sldMkLst>
          <pc:docMk/>
          <pc:sldMk cId="2188819459" sldId="282"/>
        </pc:sldMkLst>
        <pc:picChg chg="add mod">
          <ac:chgData name="xiaochen li" userId="50b582a8adf77086" providerId="LiveId" clId="{2BE563BA-E425-43B7-9A8E-5FFC49AC0556}" dt="2026-01-03T21:34:49.047" v="1410" actId="962"/>
          <ac:picMkLst>
            <pc:docMk/>
            <pc:sldMk cId="2188819459" sldId="282"/>
            <ac:picMk id="5" creationId="{DEE69EDB-3216-6716-9CE6-258FACCC4DAD}"/>
          </ac:picMkLst>
        </pc:picChg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4032534229" sldId="282"/>
        </pc:sldMkLst>
      </pc:sldChg>
      <pc:sldChg chg="addSp delSp modSp add mod">
        <pc:chgData name="xiaochen li" userId="50b582a8adf77086" providerId="LiveId" clId="{2BE563BA-E425-43B7-9A8E-5FFC49AC0556}" dt="2026-01-03T21:45:35.077" v="1514" actId="122"/>
        <pc:sldMkLst>
          <pc:docMk/>
          <pc:sldMk cId="3046509028" sldId="283"/>
        </pc:sldMkLst>
        <pc:spChg chg="mod">
          <ac:chgData name="xiaochen li" userId="50b582a8adf77086" providerId="LiveId" clId="{2BE563BA-E425-43B7-9A8E-5FFC49AC0556}" dt="2026-01-03T21:41:03.734" v="1449" actId="5793"/>
          <ac:spMkLst>
            <pc:docMk/>
            <pc:sldMk cId="3046509028" sldId="283"/>
            <ac:spMk id="2" creationId="{92EC1FC3-E0DD-E20E-CDAF-AF7F19A9313B}"/>
          </ac:spMkLst>
        </pc:spChg>
        <pc:spChg chg="add mod">
          <ac:chgData name="xiaochen li" userId="50b582a8adf77086" providerId="LiveId" clId="{2BE563BA-E425-43B7-9A8E-5FFC49AC0556}" dt="2026-01-03T21:44:56.170" v="1503" actId="20577"/>
          <ac:spMkLst>
            <pc:docMk/>
            <pc:sldMk cId="3046509028" sldId="283"/>
            <ac:spMk id="7" creationId="{7C6E0552-9B0E-BFCF-B2A5-CAA869FC7BBC}"/>
          </ac:spMkLst>
        </pc:spChg>
        <pc:spChg chg="add mod">
          <ac:chgData name="xiaochen li" userId="50b582a8adf77086" providerId="LiveId" clId="{2BE563BA-E425-43B7-9A8E-5FFC49AC0556}" dt="2026-01-03T21:45:16.073" v="1512"/>
          <ac:spMkLst>
            <pc:docMk/>
            <pc:sldMk cId="3046509028" sldId="283"/>
            <ac:spMk id="14" creationId="{16BE0199-8DA1-7A2E-6D0F-240BE22D08A9}"/>
          </ac:spMkLst>
        </pc:spChg>
        <pc:graphicFrameChg chg="add mod modGraphic">
          <ac:chgData name="xiaochen li" userId="50b582a8adf77086" providerId="LiveId" clId="{2BE563BA-E425-43B7-9A8E-5FFC49AC0556}" dt="2026-01-03T21:42:27.391" v="1471" actId="1076"/>
          <ac:graphicFrameMkLst>
            <pc:docMk/>
            <pc:sldMk cId="3046509028" sldId="283"/>
            <ac:graphicFrameMk id="12" creationId="{5D4F944D-8F44-56D0-C55A-2CBE6717AA10}"/>
          </ac:graphicFrameMkLst>
        </pc:graphicFrameChg>
        <pc:graphicFrameChg chg="add mod modGraphic">
          <ac:chgData name="xiaochen li" userId="50b582a8adf77086" providerId="LiveId" clId="{2BE563BA-E425-43B7-9A8E-5FFC49AC0556}" dt="2026-01-03T21:45:35.077" v="1514" actId="122"/>
          <ac:graphicFrameMkLst>
            <pc:docMk/>
            <pc:sldMk cId="3046509028" sldId="283"/>
            <ac:graphicFrameMk id="18" creationId="{14293192-1EE4-4056-3246-3CBBB6FF9542}"/>
          </ac:graphicFrameMkLst>
        </pc:graphicFrameChg>
      </pc:sldChg>
      <pc:sldMasterChg chg="addSldLayout delSldLayout">
        <pc:chgData name="xiaochen li" userId="50b582a8adf77086" providerId="LiveId" clId="{2BE563BA-E425-43B7-9A8E-5FFC49AC0556}" dt="2025-12-14T01:18:20.554" v="199" actId="47"/>
        <pc:sldMasterMkLst>
          <pc:docMk/>
          <pc:sldMasterMk cId="3693843513" sldId="2147483660"/>
        </pc:sldMasterMkLst>
        <pc:sldLayoutChg chg="add del">
          <pc:chgData name="xiaochen li" userId="50b582a8adf77086" providerId="LiveId" clId="{2BE563BA-E425-43B7-9A8E-5FFC49AC0556}" dt="2025-12-14T01:18:20.554" v="199" actId="47"/>
          <pc:sldLayoutMkLst>
            <pc:docMk/>
            <pc:sldMasterMk cId="3693843513" sldId="2147483660"/>
            <pc:sldLayoutMk cId="1467945055" sldId="2147483685"/>
          </pc:sldLayoutMkLst>
        </pc:sldLayoutChg>
      </pc:sldMasterChg>
    </pc:docChg>
  </pc:docChgLst>
  <pc:docChgLst>
    <pc:chgData name="xiaochen li" userId="50b582a8adf77086" providerId="LiveId" clId="{2DCB8833-03DD-462D-BAEC-CDCBEB4BF051}"/>
    <pc:docChg chg="custSel addSld modSld">
      <pc:chgData name="xiaochen li" userId="50b582a8adf77086" providerId="LiveId" clId="{2DCB8833-03DD-462D-BAEC-CDCBEB4BF051}" dt="2026-02-06T20:29:00.653" v="392" actId="20577"/>
      <pc:docMkLst>
        <pc:docMk/>
      </pc:docMkLst>
      <pc:sldChg chg="addSp delSp">
        <pc:chgData name="xiaochen li" userId="50b582a8adf77086" providerId="LiveId" clId="{2DCB8833-03DD-462D-BAEC-CDCBEB4BF051}" dt="2026-02-06T20:01:57.679" v="2" actId="478"/>
        <pc:sldMkLst>
          <pc:docMk/>
          <pc:sldMk cId="2985074771" sldId="275"/>
        </pc:sldMkLst>
        <pc:picChg chg="add del">
          <ac:chgData name="xiaochen li" userId="50b582a8adf77086" providerId="LiveId" clId="{2DCB8833-03DD-462D-BAEC-CDCBEB4BF051}" dt="2026-02-06T20:01:57.679" v="2" actId="478"/>
          <ac:picMkLst>
            <pc:docMk/>
            <pc:sldMk cId="2985074771" sldId="275"/>
            <ac:picMk id="5" creationId="{98D8792A-E1B5-BCEB-A022-C9E732709A4D}"/>
          </ac:picMkLst>
        </pc:picChg>
      </pc:sldChg>
      <pc:sldChg chg="modNotesTx">
        <pc:chgData name="xiaochen li" userId="50b582a8adf77086" providerId="LiveId" clId="{2DCB8833-03DD-462D-BAEC-CDCBEB4BF051}" dt="2026-02-06T20:29:00.653" v="392" actId="20577"/>
        <pc:sldMkLst>
          <pc:docMk/>
          <pc:sldMk cId="2078028810" sldId="278"/>
        </pc:sldMkLst>
      </pc:sldChg>
      <pc:sldChg chg="addSp delSp modSp add mod">
        <pc:chgData name="xiaochen li" userId="50b582a8adf77086" providerId="LiveId" clId="{2DCB8833-03DD-462D-BAEC-CDCBEB4BF051}" dt="2026-02-06T20:03:15.055" v="37" actId="1076"/>
        <pc:sldMkLst>
          <pc:docMk/>
          <pc:sldMk cId="113471710" sldId="284"/>
        </pc:sldMkLst>
        <pc:spChg chg="del">
          <ac:chgData name="xiaochen li" userId="50b582a8adf77086" providerId="LiveId" clId="{2DCB8833-03DD-462D-BAEC-CDCBEB4BF051}" dt="2026-02-06T20:02:06.624" v="4" actId="478"/>
          <ac:spMkLst>
            <pc:docMk/>
            <pc:sldMk cId="113471710" sldId="284"/>
            <ac:spMk id="3" creationId="{D9964A48-3ECB-C456-7E40-449EE18EBDF5}"/>
          </ac:spMkLst>
        </pc:spChg>
        <pc:spChg chg="add del mod">
          <ac:chgData name="xiaochen li" userId="50b582a8adf77086" providerId="LiveId" clId="{2DCB8833-03DD-462D-BAEC-CDCBEB4BF051}" dt="2026-02-06T20:02:09.491" v="5" actId="478"/>
          <ac:spMkLst>
            <pc:docMk/>
            <pc:sldMk cId="113471710" sldId="284"/>
            <ac:spMk id="7" creationId="{E19E6221-C4E6-D07D-1618-C144F74C0BCE}"/>
          </ac:spMkLst>
        </pc:spChg>
        <pc:spChg chg="add mod">
          <ac:chgData name="xiaochen li" userId="50b582a8adf77086" providerId="LiveId" clId="{2DCB8833-03DD-462D-BAEC-CDCBEB4BF051}" dt="2026-02-06T20:03:15.055" v="37" actId="1076"/>
          <ac:spMkLst>
            <pc:docMk/>
            <pc:sldMk cId="113471710" sldId="284"/>
            <ac:spMk id="8" creationId="{C37B3B2A-A8B9-1C5A-B91A-4A11404B7183}"/>
          </ac:spMkLst>
        </pc:spChg>
        <pc:picChg chg="mod">
          <ac:chgData name="xiaochen li" userId="50b582a8adf77086" providerId="LiveId" clId="{2DCB8833-03DD-462D-BAEC-CDCBEB4BF051}" dt="2026-02-06T20:02:53.371" v="11" actId="1076"/>
          <ac:picMkLst>
            <pc:docMk/>
            <pc:sldMk cId="113471710" sldId="284"/>
            <ac:picMk id="5" creationId="{1EF58C0E-96B2-A0C8-A959-0000209A6A6A}"/>
          </ac:picMkLst>
        </pc:picChg>
        <pc:picChg chg="del">
          <ac:chgData name="xiaochen li" userId="50b582a8adf77086" providerId="LiveId" clId="{2DCB8833-03DD-462D-BAEC-CDCBEB4BF051}" dt="2026-02-06T20:02:17.688" v="9" actId="478"/>
          <ac:picMkLst>
            <pc:docMk/>
            <pc:sldMk cId="113471710" sldId="284"/>
            <ac:picMk id="1026" creationId="{D8320535-5080-14B6-69D4-C79F2EFF6A4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46794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2/6/2026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Pandas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C03CB-1CFF-88C6-4CE6-A726D933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6D73-04E9-3073-C65F-CEF36947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andas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AE368-D91B-08F3-D2A5-F70BAC81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22D792-3F13-F232-5567-F1BE62AE2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72" y="1364670"/>
            <a:ext cx="11475793" cy="1549421"/>
          </a:xfrm>
        </p:spPr>
      </p:pic>
      <p:pic>
        <p:nvPicPr>
          <p:cNvPr id="8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D2B3E1-E946-DABE-7E84-6AC95413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95" y="1390195"/>
            <a:ext cx="11286745" cy="1523896"/>
          </a:xfrm>
          <a:prstGeom prst="rect">
            <a:avLst/>
          </a:prstGeom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1E492D40-C893-09F2-62A8-3E3BECF4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5" y="2939616"/>
            <a:ext cx="11164398" cy="29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39778-3AE6-578E-F2A4-06732077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7B4C-B6FB-8069-1E9F-D3DEF558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andas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396A-75D1-16D7-6BEF-5BFF7E09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9AF8D7E-000A-C690-59D9-B5D71149F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72" y="1364670"/>
            <a:ext cx="11475793" cy="154942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6355A-3172-27A6-0D1B-F6C933843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072" y="1364670"/>
            <a:ext cx="11717869" cy="4711700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Computing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Computing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Computing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Processing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Language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anel in Python Pandas | Insideaiml">
            <a:extLst>
              <a:ext uri="{FF2B5EF4-FFF2-40B4-BE49-F238E27FC236}">
                <a16:creationId xmlns:a16="http://schemas.microsoft.com/office/drawing/2014/main" id="{6F3C2FE9-D093-2E26-F0D6-2967F2BB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15" y="4841099"/>
            <a:ext cx="3763596" cy="15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484A1-9EA7-7EE9-BA8F-49C443FF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BC4C-5893-FD76-BC42-E2675C4F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Series: One-Dimensional Labeled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DDA22-EAE1-4188-1CA3-5121E9093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8935046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One dimensional array-like object</a:t>
            </a:r>
          </a:p>
          <a:p>
            <a:r>
              <a:rPr lang="en-US" dirty="0"/>
              <a:t>It contains array of data (of any NumPy data type) with associated indexes. (Indexes can be strings or integers or other data types.)</a:t>
            </a:r>
          </a:p>
          <a:p>
            <a:r>
              <a:rPr lang="en-US" dirty="0"/>
              <a:t>By default , the series </a:t>
            </a:r>
            <a:r>
              <a:rPr lang="en-US" altLang="zh-CN" dirty="0"/>
              <a:t>will </a:t>
            </a:r>
            <a:r>
              <a:rPr lang="en-US" dirty="0"/>
              <a:t>get indexing from 0 to N where N = size -1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55E2C-48B9-43B8-8263-590AEF81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7" name="Picture 6" descr="A close-up of a value&#10;&#10;AI-generated content may be incorrect.">
            <a:extLst>
              <a:ext uri="{FF2B5EF4-FFF2-40B4-BE49-F238E27FC236}">
                <a16:creationId xmlns:a16="http://schemas.microsoft.com/office/drawing/2014/main" id="{427467C2-9A24-84A0-511F-826EAFA1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97" y="1460501"/>
            <a:ext cx="2380952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7AD03-F571-2688-CD18-0D2226EE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DC01-4CF1-CEFB-431A-6DB8ED95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Two-Dimensional Tabular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B4BA9-05B7-87FA-2551-454C41932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8935046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DataFrame</a:t>
            </a:r>
            <a:r>
              <a:rPr lang="en-US" dirty="0"/>
              <a:t> is a tabular data structure comprised of rows and columns, akin to a spreadsheet or database table.</a:t>
            </a:r>
          </a:p>
          <a:p>
            <a:r>
              <a:rPr lang="en-US" dirty="0"/>
              <a:t>It can be treated as an ordered collection of  columns</a:t>
            </a:r>
          </a:p>
          <a:p>
            <a:pPr lvl="1"/>
            <a:r>
              <a:rPr lang="en-US" dirty="0"/>
              <a:t>Each column can be a different data type</a:t>
            </a:r>
          </a:p>
          <a:p>
            <a:pPr lvl="1"/>
            <a:r>
              <a:rPr lang="en-US" dirty="0"/>
              <a:t>Have both row and column indices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9A829-F894-3FF8-C677-003CCD3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 descr="A close-up of a data frame&#10;&#10;AI-generated content may be incorrect.">
            <a:extLst>
              <a:ext uri="{FF2B5EF4-FFF2-40B4-BE49-F238E27FC236}">
                <a16:creationId xmlns:a16="http://schemas.microsoft.com/office/drawing/2014/main" id="{09808F8E-9D0B-711A-E091-3CDE7050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175" y="2459736"/>
            <a:ext cx="4096513" cy="30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3B741-F8D0-3792-1875-C7BBD64F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35F6-5E9A-EEA3-022D-6584C88A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Two-Dimensional Tabular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A513E-C213-29A2-E15B-85984E2A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9" name="Picture 8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AB560926-D259-2CE5-D7D5-7982E9ED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893" y="1530322"/>
            <a:ext cx="8619041" cy="3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7FE9C-0305-68A5-5E57-CF076D93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82CB-4BD8-8661-E7E8-0A7D3ED7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Two-Dimensional Tabular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6559C-51E0-A55C-F911-A90AF2C0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DEE69EDB-3216-6716-9CE6-258FACCC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62" y="2024238"/>
            <a:ext cx="9190476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4E5C5-26C4-D2EE-DB07-B640701E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1FC3-E0DD-E20E-CDAF-AF7F19A9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Your Understanding…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F61F9-DE33-CD13-0403-5CFDA41D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E0552-9B0E-BFCF-B2A5-CAA869FC7BBC}"/>
              </a:ext>
            </a:extLst>
          </p:cNvPr>
          <p:cNvSpPr txBox="1"/>
          <p:nvPr/>
        </p:nvSpPr>
        <p:spPr>
          <a:xfrm>
            <a:off x="548640" y="1435608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pandas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df1 with the following student scores: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4F944D-8F44-56D0-C55A-2CBE6717A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07964"/>
              </p:ext>
            </p:extLst>
          </p:nvPr>
        </p:nvGraphicFramePr>
        <p:xfrm>
          <a:off x="3922208" y="1965960"/>
          <a:ext cx="2834640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1689448683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880406173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073688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English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8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41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95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Cindy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1279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BE0199-8DA1-7A2E-6D0F-240BE22D08A9}"/>
              </a:ext>
            </a:extLst>
          </p:cNvPr>
          <p:cNvSpPr txBox="1"/>
          <p:nvPr/>
        </p:nvSpPr>
        <p:spPr>
          <a:xfrm>
            <a:off x="896112" y="3590020"/>
            <a:ext cx="9058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mean score of the Math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mean score of the English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both mean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student joins the class, Concatenate df1 and df2 by rows to form a new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4293192-1EE4-4056-3246-3CBBB6FF9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43065"/>
              </p:ext>
            </p:extLst>
          </p:nvPr>
        </p:nvGraphicFramePr>
        <p:xfrm>
          <a:off x="3971351" y="4951369"/>
          <a:ext cx="2827384" cy="73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877">
                  <a:extLst>
                    <a:ext uri="{9D8B030D-6E8A-4147-A177-3AD203B41FA5}">
                      <a16:colId xmlns:a16="http://schemas.microsoft.com/office/drawing/2014/main" val="1779164075"/>
                    </a:ext>
                  </a:extLst>
                </a:gridCol>
                <a:gridCol w="895546">
                  <a:extLst>
                    <a:ext uri="{9D8B030D-6E8A-4147-A177-3AD203B41FA5}">
                      <a16:colId xmlns:a16="http://schemas.microsoft.com/office/drawing/2014/main" val="1136237621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26391124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English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17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David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33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0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information organized into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 and columns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a table.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763D-31C9-E0FE-1153-38E0CD9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78DFA1-696A-EA0E-17F7-6E958627D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83835"/>
              </p:ext>
            </p:extLst>
          </p:nvPr>
        </p:nvGraphicFramePr>
        <p:xfrm>
          <a:off x="1164443" y="2800603"/>
          <a:ext cx="4020205" cy="26700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68030">
                  <a:extLst>
                    <a:ext uri="{9D8B030D-6E8A-4147-A177-3AD203B41FA5}">
                      <a16:colId xmlns:a16="http://schemas.microsoft.com/office/drawing/2014/main" val="3611449779"/>
                    </a:ext>
                  </a:extLst>
                </a:gridCol>
                <a:gridCol w="1083251">
                  <a:extLst>
                    <a:ext uri="{9D8B030D-6E8A-4147-A177-3AD203B41FA5}">
                      <a16:colId xmlns:a16="http://schemas.microsoft.com/office/drawing/2014/main" val="377873070"/>
                    </a:ext>
                  </a:extLst>
                </a:gridCol>
                <a:gridCol w="1368924">
                  <a:extLst>
                    <a:ext uri="{9D8B030D-6E8A-4147-A177-3AD203B41FA5}">
                      <a16:colId xmlns:a16="http://schemas.microsoft.com/office/drawing/2014/main" val="2472803369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 marL="215537" marR="215537" marT="150876" marB="150876" anchor="ctr"/>
                </a:tc>
                <a:extLst>
                  <a:ext uri="{0D108BD9-81ED-4DB2-BD59-A6C34878D82A}">
                    <a16:rowId xmlns:a16="http://schemas.microsoft.com/office/drawing/2014/main" val="1639662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Alice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215537" marR="215537" marT="150876" marB="150876" anchor="ctr"/>
                </a:tc>
                <a:extLst>
                  <a:ext uri="{0D108BD9-81ED-4DB2-BD59-A6C34878D82A}">
                    <a16:rowId xmlns:a16="http://schemas.microsoft.com/office/drawing/2014/main" val="3065079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Bob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B+</a:t>
                      </a:r>
                    </a:p>
                  </a:txBody>
                  <a:tcPr marL="215537" marR="215537" marT="150876" marB="150876" anchor="ctr"/>
                </a:tc>
                <a:extLst>
                  <a:ext uri="{0D108BD9-81ED-4DB2-BD59-A6C34878D82A}">
                    <a16:rowId xmlns:a16="http://schemas.microsoft.com/office/drawing/2014/main" val="265316530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</a:rPr>
                        <a:t>Charlie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215537" marR="215537" marT="150876" marB="1508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</a:rPr>
                        <a:t>A-</a:t>
                      </a:r>
                    </a:p>
                  </a:txBody>
                  <a:tcPr marL="215537" marR="215537" marT="150876" marB="150876" anchor="ctr"/>
                </a:tc>
                <a:extLst>
                  <a:ext uri="{0D108BD9-81ED-4DB2-BD59-A6C34878D82A}">
                    <a16:rowId xmlns:a16="http://schemas.microsoft.com/office/drawing/2014/main" val="7605806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3DC96F-893D-669B-BAF5-DE5ECA446D56}"/>
              </a:ext>
            </a:extLst>
          </p:cNvPr>
          <p:cNvSpPr txBox="1"/>
          <p:nvPr/>
        </p:nvSpPr>
        <p:spPr>
          <a:xfrm>
            <a:off x="5534178" y="2800603"/>
            <a:ext cx="66578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Columns = variables/features/attributes</a:t>
            </a:r>
            <a:r>
              <a:rPr lang="en-US" dirty="0"/>
              <a:t> (name, age, grade)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Rows = observations/records</a:t>
            </a:r>
            <a:r>
              <a:rPr lang="en-US" dirty="0"/>
              <a:t> (each student is one record)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CSV, Excel, SQL tables, pandas </a:t>
            </a:r>
            <a:r>
              <a:rPr lang="en-US" b="1" dirty="0" err="1"/>
              <a:t>DataFrame</a:t>
            </a:r>
            <a:r>
              <a:rPr lang="en-US" b="1" dirty="0"/>
              <a:t> → all are tabular data formats.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C0EDC2-DAD6-3E1D-931A-5F6E2523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0239-FE59-BA9E-470F-08BE6F07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84490-8D54-CF5C-ABCE-7F904476C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rarely comes clean.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0AE78-3FA4-4637-38C9-EBC0E047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DCD174-3266-B0EA-20A3-0323BA68A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4" y="2153607"/>
            <a:ext cx="10853632" cy="4261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8534EE-A307-63A7-128B-A5C062ED8943}"/>
              </a:ext>
            </a:extLst>
          </p:cNvPr>
          <p:cNvSpPr txBox="1"/>
          <p:nvPr/>
        </p:nvSpPr>
        <p:spPr>
          <a:xfrm>
            <a:off x="10017511" y="3816351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Missing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AE3CF-DB31-5BF3-0589-690B2C9959CD}"/>
              </a:ext>
            </a:extLst>
          </p:cNvPr>
          <p:cNvSpPr txBox="1"/>
          <p:nvPr/>
        </p:nvSpPr>
        <p:spPr>
          <a:xfrm>
            <a:off x="5567650" y="258294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Outliers</a:t>
            </a:r>
          </a:p>
        </p:txBody>
      </p:sp>
    </p:spTree>
    <p:extLst>
      <p:ext uri="{BB962C8B-B14F-4D97-AF65-F5344CB8AC3E}">
        <p14:creationId xmlns:p14="http://schemas.microsoft.com/office/powerpoint/2010/main" val="349962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F3068-860B-1A18-6DA2-08F5D90F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7C30-0721-FD08-7AC5-FBF4F22B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413B-E63D-158F-1FC4-E398E9BD5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rarely comes clean.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5FD20-1A4C-5BCE-CFC8-28779713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 descr="A table with text on it&#10;&#10;AI-generated content may be incorrect.">
            <a:extLst>
              <a:ext uri="{FF2B5EF4-FFF2-40B4-BE49-F238E27FC236}">
                <a16:creationId xmlns:a16="http://schemas.microsoft.com/office/drawing/2014/main" id="{19E46EFE-47A5-F074-5A85-9D2D5487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29" y="2321900"/>
            <a:ext cx="7772400" cy="1902144"/>
          </a:xfrm>
          <a:prstGeom prst="rect">
            <a:avLst/>
          </a:prstGeom>
        </p:spPr>
      </p:pic>
      <p:pic>
        <p:nvPicPr>
          <p:cNvPr id="6" name="Picture 5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02291DD5-D7F3-7A7E-DDC8-6D69C70B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3" y="4224044"/>
            <a:ext cx="7772400" cy="2517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53E56C-027A-0D4A-05EC-4617CB25AE7B}"/>
              </a:ext>
            </a:extLst>
          </p:cNvPr>
          <p:cNvSpPr txBox="1"/>
          <p:nvPr/>
        </p:nvSpPr>
        <p:spPr>
          <a:xfrm>
            <a:off x="4256184" y="435687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FC345-286A-F632-77B4-F25D8830874B}"/>
              </a:ext>
            </a:extLst>
          </p:cNvPr>
          <p:cNvSpPr txBox="1"/>
          <p:nvPr/>
        </p:nvSpPr>
        <p:spPr>
          <a:xfrm>
            <a:off x="2207365" y="308830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Inconsistent format</a:t>
            </a:r>
          </a:p>
        </p:txBody>
      </p:sp>
    </p:spTree>
    <p:extLst>
      <p:ext uri="{BB962C8B-B14F-4D97-AF65-F5344CB8AC3E}">
        <p14:creationId xmlns:p14="http://schemas.microsoft.com/office/powerpoint/2010/main" val="31047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DFE3A-0140-6A83-767B-258874A0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C84C-08C8-9048-6C08-3C7D9426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42CB-AAF1-6450-1689-45C2FD366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rarely comes clean.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4B49-D855-5701-8584-74FF5CC1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9CF94-EF42-66E4-F112-1ED4841C0605}"/>
              </a:ext>
            </a:extLst>
          </p:cNvPr>
          <p:cNvSpPr txBox="1"/>
          <p:nvPr/>
        </p:nvSpPr>
        <p:spPr>
          <a:xfrm>
            <a:off x="3048762" y="3198167"/>
            <a:ext cx="60944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Need: Tools to organize &amp; clean data.</a:t>
            </a:r>
          </a:p>
        </p:txBody>
      </p:sp>
    </p:spTree>
    <p:extLst>
      <p:ext uri="{BB962C8B-B14F-4D97-AF65-F5344CB8AC3E}">
        <p14:creationId xmlns:p14="http://schemas.microsoft.com/office/powerpoint/2010/main" val="226979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8FD21-F492-E5D6-CEA7-A29027E6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94D8-FB84-967D-D5A0-F9D35FB0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Without Pandas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A37E6-AE3F-AA24-B62E-C2E302065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→ good for sequences, bad for tables.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useful, but hard for analytics.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data = [{"name":"Alice","age":25,"grade":88},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     {"name":"Bob","age":23,"grade":75}]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Hard to compute average grade.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6C37D-4461-A00E-FC4B-BE044DE4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0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421BB-71C9-2832-6C7D-50E033396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440-C413-3D78-FFA7-8AB24DE8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andas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E16C2-FC73-3B28-0A3C-A5C7024BB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0" y="1460501"/>
            <a:ext cx="11717869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Created by Wes McKinney in 2008, now maintained by many others. </a:t>
            </a:r>
          </a:p>
          <a:p>
            <a:r>
              <a:rPr lang="en-US" dirty="0"/>
              <a:t>Powerful and productive Python data analysis and Management Library</a:t>
            </a:r>
          </a:p>
          <a:p>
            <a:r>
              <a:rPr lang="en-US" dirty="0"/>
              <a:t>Panel Data System</a:t>
            </a:r>
          </a:p>
          <a:p>
            <a:pPr lvl="1"/>
            <a:r>
              <a:rPr lang="en-US" dirty="0"/>
              <a:t>The name is derived from the term "panel data", an econometrics term for datasets that include both time-series and cross-sectional data</a:t>
            </a:r>
          </a:p>
          <a:p>
            <a:r>
              <a:rPr lang="en-US" dirty="0"/>
              <a:t>Its an open-source product.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05E51-FECA-786F-2206-E4DEDF73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1026" name="Picture 2" descr="Wes McKinney">
            <a:extLst>
              <a:ext uri="{FF2B5EF4-FFF2-40B4-BE49-F238E27FC236}">
                <a16:creationId xmlns:a16="http://schemas.microsoft.com/office/drawing/2014/main" id="{F5D88E89-8187-8119-A8DD-A3E15864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43" y="4807633"/>
            <a:ext cx="1851970" cy="1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57C9E-AC53-F2D3-0D64-5ACC24B8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5F77-DCD1-29FB-6B62-5EA72960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andas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214C1-37B8-E752-A8CF-A8098C1A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2" descr="Introduction to the Fundamentals of Panel Data | Aptech">
            <a:extLst>
              <a:ext uri="{FF2B5EF4-FFF2-40B4-BE49-F238E27FC236}">
                <a16:creationId xmlns:a16="http://schemas.microsoft.com/office/drawing/2014/main" id="{1EF58C0E-96B2-A0C8-A959-0000209A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476374"/>
            <a:ext cx="719455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B3B2A-A8B9-1C5A-B91A-4A11404B7183}"/>
              </a:ext>
            </a:extLst>
          </p:cNvPr>
          <p:cNvSpPr txBox="1"/>
          <p:nvPr/>
        </p:nvSpPr>
        <p:spPr>
          <a:xfrm>
            <a:off x="4663556" y="513715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 of Panel Data</a:t>
            </a:r>
          </a:p>
        </p:txBody>
      </p:sp>
    </p:spTree>
    <p:extLst>
      <p:ext uri="{BB962C8B-B14F-4D97-AF65-F5344CB8AC3E}">
        <p14:creationId xmlns:p14="http://schemas.microsoft.com/office/powerpoint/2010/main" val="11347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6F2F-D3DC-D16F-B7CA-98CB3515C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F233-D833-5BE6-C43E-7AD5C781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andas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9C29C-F9B4-6C70-EA0D-3D190279D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0" y="1460501"/>
            <a:ext cx="11717869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Library to provide data analysis features similar to: R, MATLAB, SAS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data structures and functions to make working with data structure fast, easy and expressive.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built on top of NumPy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components provided by Pandas: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D7B00-B387-032F-67C6-3B973F75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1AFEB-173C-D402-3E48-CA34F4A80A96}"/>
              </a:ext>
            </a:extLst>
          </p:cNvPr>
          <p:cNvSpPr txBox="1"/>
          <p:nvPr/>
        </p:nvSpPr>
        <p:spPr>
          <a:xfrm>
            <a:off x="4876038" y="5190667"/>
            <a:ext cx="60944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from pandas import Series, </a:t>
            </a:r>
            <a:r>
              <a:rPr lang="en-US" dirty="0" err="1">
                <a:effectLst/>
              </a:rPr>
              <a:t>DataFrame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import pandas as pd</a:t>
            </a:r>
          </a:p>
        </p:txBody>
      </p:sp>
    </p:spTree>
    <p:extLst>
      <p:ext uri="{BB962C8B-B14F-4D97-AF65-F5344CB8AC3E}">
        <p14:creationId xmlns:p14="http://schemas.microsoft.com/office/powerpoint/2010/main" val="1989889558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2443</TotalTime>
  <Words>526</Words>
  <Application>Microsoft Office PowerPoint</Application>
  <PresentationFormat>Widescreen</PresentationFormat>
  <Paragraphs>120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Lato Regular</vt:lpstr>
      <vt:lpstr>Times</vt:lpstr>
      <vt:lpstr>Times New Roman</vt:lpstr>
      <vt:lpstr>uncg-ppt-whitebgrd-fullnamelogo</vt:lpstr>
      <vt:lpstr>Custom Design</vt:lpstr>
      <vt:lpstr>Introduction to Pandas</vt:lpstr>
      <vt:lpstr>Tabular Data</vt:lpstr>
      <vt:lpstr>Tabular Data</vt:lpstr>
      <vt:lpstr>Tabular Data</vt:lpstr>
      <vt:lpstr>Tabular Data</vt:lpstr>
      <vt:lpstr>Python Without Pandas</vt:lpstr>
      <vt:lpstr>Pandas Overview</vt:lpstr>
      <vt:lpstr>Pandas Overview</vt:lpstr>
      <vt:lpstr>Pandas Overview</vt:lpstr>
      <vt:lpstr>Pandas Overview</vt:lpstr>
      <vt:lpstr>Pandas Overview</vt:lpstr>
      <vt:lpstr>Series: One-Dimensional Labeled Data</vt:lpstr>
      <vt:lpstr>DataFrame: Two-Dimensional Tabular Data</vt:lpstr>
      <vt:lpstr>DataFrame: Two-Dimensional Tabular Data</vt:lpstr>
      <vt:lpstr>DataFrame: Two-Dimensional Tabular Data</vt:lpstr>
      <vt:lpstr>Test Your Understanding…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2</cp:revision>
  <cp:lastPrinted>2019-04-08T20:38:29Z</cp:lastPrinted>
  <dcterms:created xsi:type="dcterms:W3CDTF">2017-07-31T14:54:53Z</dcterms:created>
  <dcterms:modified xsi:type="dcterms:W3CDTF">2026-02-06T21:01:38Z</dcterms:modified>
</cp:coreProperties>
</file>