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3" r:id="rId2"/>
  </p:sldMasterIdLst>
  <p:notesMasterIdLst>
    <p:notesMasterId r:id="rId11"/>
  </p:notesMasterIdLst>
  <p:handoutMasterIdLst>
    <p:handoutMasterId r:id="rId12"/>
  </p:handoutMasterIdLst>
  <p:sldIdLst>
    <p:sldId id="256" r:id="rId3"/>
    <p:sldId id="275" r:id="rId4"/>
    <p:sldId id="291" r:id="rId5"/>
    <p:sldId id="292" r:id="rId6"/>
    <p:sldId id="293" r:id="rId7"/>
    <p:sldId id="294" r:id="rId8"/>
    <p:sldId id="295" r:id="rId9"/>
    <p:sldId id="29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150"/>
    <a:srgbClr val="C0B81F"/>
    <a:srgbClr val="C0C032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BC7A9-C50D-4BBB-87E7-8085161A9D94}" v="165" dt="2026-02-21T17:18:29.545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15" autoAdjust="0"/>
  </p:normalViewPr>
  <p:slideViewPr>
    <p:cSldViewPr snapToGrid="0">
      <p:cViewPr varScale="1">
        <p:scale>
          <a:sx n="100" d="100"/>
          <a:sy n="100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chen li" userId="50b582a8adf77086" providerId="LiveId" clId="{14ECF013-32AF-4C91-BDB3-80D6BC94AA3E}"/>
    <pc:docChg chg="custSel addSld delSld modSld">
      <pc:chgData name="xiaochen li" userId="50b582a8adf77086" providerId="LiveId" clId="{14ECF013-32AF-4C91-BDB3-80D6BC94AA3E}" dt="2026-02-13T15:54:45.774" v="1019" actId="20577"/>
      <pc:docMkLst>
        <pc:docMk/>
      </pc:docMkLst>
      <pc:sldChg chg="delSp modSp mod">
        <pc:chgData name="xiaochen li" userId="50b582a8adf77086" providerId="LiveId" clId="{14ECF013-32AF-4C91-BDB3-80D6BC94AA3E}" dt="2026-02-13T01:23:49.068" v="169" actId="20577"/>
        <pc:sldMkLst>
          <pc:docMk/>
          <pc:sldMk cId="2985074771" sldId="275"/>
        </pc:sldMkLst>
        <pc:spChg chg="mod">
          <ac:chgData name="xiaochen li" userId="50b582a8adf77086" providerId="LiveId" clId="{14ECF013-32AF-4C91-BDB3-80D6BC94AA3E}" dt="2026-02-13T01:21:45.558" v="17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14ECF013-32AF-4C91-BDB3-80D6BC94AA3E}" dt="2026-02-13T01:23:49.068" v="169" actId="20577"/>
          <ac:spMkLst>
            <pc:docMk/>
            <pc:sldMk cId="2985074771" sldId="275"/>
            <ac:spMk id="3" creationId="{CB9E16C2-FC73-3B28-0A3C-A5C7024BBA56}"/>
          </ac:spMkLst>
        </pc:spChg>
      </pc:sldChg>
      <pc:sldChg chg="addSp modSp add mod">
        <pc:chgData name="xiaochen li" userId="50b582a8adf77086" providerId="LiveId" clId="{14ECF013-32AF-4C91-BDB3-80D6BC94AA3E}" dt="2026-02-13T01:26:55.879" v="210" actId="1038"/>
        <pc:sldMkLst>
          <pc:docMk/>
          <pc:sldMk cId="3121214641" sldId="276"/>
        </pc:sldMkLst>
      </pc:sldChg>
      <pc:sldChg chg="addSp delSp modSp add mod">
        <pc:chgData name="xiaochen li" userId="50b582a8adf77086" providerId="LiveId" clId="{14ECF013-32AF-4C91-BDB3-80D6BC94AA3E}" dt="2026-02-13T01:59:23.600" v="435" actId="1076"/>
        <pc:sldMkLst>
          <pc:docMk/>
          <pc:sldMk cId="4095553188" sldId="277"/>
        </pc:sldMkLst>
      </pc:sldChg>
      <pc:sldChg chg="addSp delSp modSp add mod">
        <pc:chgData name="xiaochen li" userId="50b582a8adf77086" providerId="LiveId" clId="{14ECF013-32AF-4C91-BDB3-80D6BC94AA3E}" dt="2026-02-13T02:21:11.097" v="684" actId="208"/>
        <pc:sldMkLst>
          <pc:docMk/>
          <pc:sldMk cId="2328937482" sldId="278"/>
        </pc:sldMkLst>
      </pc:sldChg>
      <pc:sldChg chg="addSp delSp modSp add mod">
        <pc:chgData name="xiaochen li" userId="50b582a8adf77086" providerId="LiveId" clId="{14ECF013-32AF-4C91-BDB3-80D6BC94AA3E}" dt="2026-02-13T03:04:43.439" v="740" actId="1076"/>
        <pc:sldMkLst>
          <pc:docMk/>
          <pc:sldMk cId="2758518278" sldId="279"/>
        </pc:sldMkLst>
      </pc:sldChg>
      <pc:sldChg chg="delSp modSp add mod">
        <pc:chgData name="xiaochen li" userId="50b582a8adf77086" providerId="LiveId" clId="{14ECF013-32AF-4C91-BDB3-80D6BC94AA3E}" dt="2026-02-13T03:31:30.642" v="802" actId="20577"/>
        <pc:sldMkLst>
          <pc:docMk/>
          <pc:sldMk cId="2816101709" sldId="280"/>
        </pc:sldMkLst>
      </pc:sldChg>
      <pc:sldChg chg="modSp add mod">
        <pc:chgData name="xiaochen li" userId="50b582a8adf77086" providerId="LiveId" clId="{14ECF013-32AF-4C91-BDB3-80D6BC94AA3E}" dt="2026-02-13T03:31:26.758" v="801" actId="14"/>
        <pc:sldMkLst>
          <pc:docMk/>
          <pc:sldMk cId="1005731062" sldId="281"/>
        </pc:sldMkLst>
      </pc:sldChg>
      <pc:sldChg chg="addSp modSp add mod">
        <pc:chgData name="xiaochen li" userId="50b582a8adf77086" providerId="LiveId" clId="{14ECF013-32AF-4C91-BDB3-80D6BC94AA3E}" dt="2026-02-13T15:54:45.774" v="1019" actId="20577"/>
        <pc:sldMkLst>
          <pc:docMk/>
          <pc:sldMk cId="424004364" sldId="282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3046509028" sldId="283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272408076" sldId="284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709194412" sldId="285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41249660" sldId="286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006267655" sldId="287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767510501" sldId="288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4265536660" sldId="289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3536106284" sldId="290"/>
        </pc:sldMkLst>
      </pc:sldChg>
      <pc:sldChg chg="del">
        <pc:chgData name="xiaochen li" userId="50b582a8adf77086" providerId="LiveId" clId="{14ECF013-32AF-4C91-BDB3-80D6BC94AA3E}" dt="2026-02-13T01:20:39.234" v="2" actId="47"/>
        <pc:sldMkLst>
          <pc:docMk/>
          <pc:sldMk cId="1207971905" sldId="291"/>
        </pc:sldMkLst>
      </pc:sldChg>
    </pc:docChg>
  </pc:docChgLst>
  <pc:docChgLst>
    <pc:chgData name="xiaochen li" userId="50b582a8adf77086" providerId="LiveId" clId="{F9206F35-D189-4C68-A3F6-A43141889E40}"/>
    <pc:docChg chg="undo redo custSel addSld delSld modSld modMainMaster modNotesMaster">
      <pc:chgData name="xiaochen li" userId="50b582a8adf77086" providerId="LiveId" clId="{F9206F35-D189-4C68-A3F6-A43141889E40}" dt="2025-12-11T15:28:21.227" v="1381" actId="1076"/>
      <pc:docMkLst>
        <pc:docMk/>
      </pc:docMkLst>
      <pc:sldChg chg="addSp delSp modSp mod modNotes">
        <pc:chgData name="xiaochen li" userId="50b582a8adf77086" providerId="LiveId" clId="{F9206F35-D189-4C68-A3F6-A43141889E40}" dt="2025-12-09T19:51:21.769" v="14" actId="255"/>
        <pc:sldMkLst>
          <pc:docMk/>
          <pc:sldMk cId="1233805520" sldId="256"/>
        </pc:sldMkLst>
        <pc:spChg chg="add mod">
          <ac:chgData name="xiaochen li" userId="50b582a8adf77086" providerId="LiveId" clId="{F9206F35-D189-4C68-A3F6-A43141889E40}" dt="2025-12-09T19:50:45.242" v="9" actId="1076"/>
          <ac:spMkLst>
            <pc:docMk/>
            <pc:sldMk cId="1233805520" sldId="256"/>
            <ac:spMk id="5" creationId="{E8ECB946-658D-BDAE-2DB3-A719F61806E5}"/>
          </ac:spMkLst>
        </pc:spChg>
        <pc:spChg chg="add mod">
          <ac:chgData name="xiaochen li" userId="50b582a8adf77086" providerId="LiveId" clId="{F9206F35-D189-4C68-A3F6-A43141889E40}" dt="2025-12-09T19:51:21.769" v="14" actId="255"/>
          <ac:spMkLst>
            <pc:docMk/>
            <pc:sldMk cId="1233805520" sldId="256"/>
            <ac:spMk id="6" creationId="{6C4BF817-E8B7-12F6-7AE1-7F8E8BA71450}"/>
          </ac:spMkLst>
        </pc:spChg>
      </pc:sld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3693843513" sldId="2147483660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6" creationId="{00000000-0000-0000-0000-000000000000}"/>
          </ac:spMkLst>
        </pc:spChg>
        <pc:picChg chg="mod">
          <ac:chgData name="xiaochen li" userId="50b582a8adf77086" providerId="LiveId" clId="{F9206F35-D189-4C68-A3F6-A43141889E40}" dt="2025-12-09T19:49:56.930" v="0"/>
          <ac:picMkLst>
            <pc:docMk/>
            <pc:sldMasterMk cId="3693843513" sldId="2147483660"/>
            <ac:picMk id="8" creationId="{912DCE0E-E7AC-AF40-A2DA-C80B3C4CDDE3}"/>
          </ac:picMkLst>
        </pc:pic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728351486" sldId="214748366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220382210" sldId="214748366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2394843" sldId="214748366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60594612" sldId="214748366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86824430" sldId="214748366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7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084712998" sldId="214748366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49224671" sldId="214748366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18220315" sldId="214748366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615983108" sldId="214748366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723317298" sldId="214748367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17996481" sldId="214748367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0735895" sldId="214748367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4" creationId="{00000000-0000-0000-0000-000000000000}"/>
            </ac:spMkLst>
          </pc:spChg>
        </pc:sldLayoutChg>
      </pc:sldMaster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629119428" sldId="2147483673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6" creationId="{00000000-0000-0000-0000-000000000000}"/>
          </ac:spMkLst>
        </pc:sp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548232215" sldId="214748367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9486806" sldId="214748367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9486806" sldId="2147483675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99920008" sldId="214748367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91150548" sldId="214748367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412795347" sldId="214748367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24712150" sldId="214748367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24712150" sldId="2147483679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93065578" sldId="214748368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93065578" sldId="2147483680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85074430" sldId="214748368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606417842" sldId="214748368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07281832" sldId="214748368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07281832" sldId="214748368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46970591" sldId="214748368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5" creationId="{00000000-0000-0000-0000-000000000000}"/>
            </ac:spMkLst>
          </pc:spChg>
        </pc:sldLayoutChg>
      </pc:sldMasterChg>
    </pc:docChg>
  </pc:docChgLst>
  <pc:docChgLst>
    <pc:chgData name="xiaochen li" userId="50b582a8adf77086" providerId="LiveId" clId="{0509B2AC-C70C-4FA0-BA28-07D9466A98D1}"/>
    <pc:docChg chg="undo custSel addSld delSld modSld">
      <pc:chgData name="xiaochen li" userId="50b582a8adf77086" providerId="LiveId" clId="{0509B2AC-C70C-4FA0-BA28-07D9466A98D1}" dt="2026-02-07T16:51:30.944" v="317" actId="20577"/>
      <pc:docMkLst>
        <pc:docMk/>
      </pc:docMkLst>
      <pc:sldChg chg="del">
        <pc:chgData name="xiaochen li" userId="50b582a8adf77086" providerId="LiveId" clId="{0509B2AC-C70C-4FA0-BA28-07D9466A98D1}" dt="2026-02-06T21:07:21.311" v="2" actId="47"/>
        <pc:sldMkLst>
          <pc:docMk/>
          <pc:sldMk cId="2806490136" sldId="270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499628276" sldId="271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104757725" sldId="272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2269795673" sldId="273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368001867" sldId="274"/>
        </pc:sldMkLst>
      </pc:sldChg>
      <pc:sldChg chg="addSp delSp modSp mod">
        <pc:chgData name="xiaochen li" userId="50b582a8adf77086" providerId="LiveId" clId="{0509B2AC-C70C-4FA0-BA28-07D9466A98D1}" dt="2026-02-07T14:59:29.704" v="58" actId="113"/>
        <pc:sldMkLst>
          <pc:docMk/>
          <pc:sldMk cId="2985074771" sldId="275"/>
        </pc:sldMkLst>
        <pc:spChg chg="mod">
          <ac:chgData name="xiaochen li" userId="50b582a8adf77086" providerId="LiveId" clId="{0509B2AC-C70C-4FA0-BA28-07D9466A98D1}" dt="2026-02-07T14:54:10.944" v="36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0509B2AC-C70C-4FA0-BA28-07D9466A98D1}" dt="2026-02-07T14:54:30.520" v="38" actId="20577"/>
          <ac:spMkLst>
            <pc:docMk/>
            <pc:sldMk cId="2985074771" sldId="275"/>
            <ac:spMk id="3" creationId="{CB9E16C2-FC73-3B28-0A3C-A5C7024BBA56}"/>
          </ac:spMkLst>
        </pc:spChg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989889558" sldId="276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735864977" sldId="277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2078028810" sldId="278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963654755" sldId="279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3369774913" sldId="280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3086878136" sldId="281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2188819459" sldId="282"/>
        </pc:sldMkLst>
      </pc:sldChg>
      <pc:sldChg chg="addSp delSp modSp mod">
        <pc:chgData name="xiaochen li" userId="50b582a8adf77086" providerId="LiveId" clId="{0509B2AC-C70C-4FA0-BA28-07D9466A98D1}" dt="2026-02-07T16:51:30.944" v="317" actId="20577"/>
        <pc:sldMkLst>
          <pc:docMk/>
          <pc:sldMk cId="3046509028" sldId="283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13471710" sldId="284"/>
        </pc:sldMkLst>
      </pc:sldChg>
      <pc:sldChg chg="addSp delSp modSp add mod">
        <pc:chgData name="xiaochen li" userId="50b582a8adf77086" providerId="LiveId" clId="{0509B2AC-C70C-4FA0-BA28-07D9466A98D1}" dt="2026-02-07T15:27:43.625" v="77" actId="20577"/>
        <pc:sldMkLst>
          <pc:docMk/>
          <pc:sldMk cId="1272408076" sldId="284"/>
        </pc:sldMkLst>
      </pc:sldChg>
      <pc:sldChg chg="addSp modSp add mod">
        <pc:chgData name="xiaochen li" userId="50b582a8adf77086" providerId="LiveId" clId="{0509B2AC-C70C-4FA0-BA28-07D9466A98D1}" dt="2026-02-07T15:28:43.403" v="88" actId="1076"/>
        <pc:sldMkLst>
          <pc:docMk/>
          <pc:sldMk cId="1709194412" sldId="285"/>
        </pc:sldMkLst>
      </pc:sldChg>
      <pc:sldChg chg="addSp delSp modSp add mod">
        <pc:chgData name="xiaochen li" userId="50b582a8adf77086" providerId="LiveId" clId="{0509B2AC-C70C-4FA0-BA28-07D9466A98D1}" dt="2026-02-07T15:33:49.669" v="117" actId="1076"/>
        <pc:sldMkLst>
          <pc:docMk/>
          <pc:sldMk cId="141249660" sldId="286"/>
        </pc:sldMkLst>
      </pc:sldChg>
      <pc:sldChg chg="modSp add mod">
        <pc:chgData name="xiaochen li" userId="50b582a8adf77086" providerId="LiveId" clId="{0509B2AC-C70C-4FA0-BA28-07D9466A98D1}" dt="2026-02-07T15:35:12.881" v="126"/>
        <pc:sldMkLst>
          <pc:docMk/>
          <pc:sldMk cId="1006267655" sldId="287"/>
        </pc:sldMkLst>
      </pc:sldChg>
      <pc:sldChg chg="modSp add mod">
        <pc:chgData name="xiaochen li" userId="50b582a8adf77086" providerId="LiveId" clId="{0509B2AC-C70C-4FA0-BA28-07D9466A98D1}" dt="2026-02-07T15:37:55.228" v="140" actId="20577"/>
        <pc:sldMkLst>
          <pc:docMk/>
          <pc:sldMk cId="1767510501" sldId="288"/>
        </pc:sldMkLst>
      </pc:sldChg>
      <pc:sldChg chg="modSp add mod">
        <pc:chgData name="xiaochen li" userId="50b582a8adf77086" providerId="LiveId" clId="{0509B2AC-C70C-4FA0-BA28-07D9466A98D1}" dt="2026-02-07T15:38:28.446" v="142" actId="20577"/>
        <pc:sldMkLst>
          <pc:docMk/>
          <pc:sldMk cId="4265536660" sldId="289"/>
        </pc:sldMkLst>
      </pc:sldChg>
      <pc:sldChg chg="modSp add mod">
        <pc:chgData name="xiaochen li" userId="50b582a8adf77086" providerId="LiveId" clId="{0509B2AC-C70C-4FA0-BA28-07D9466A98D1}" dt="2026-02-07T15:36:13.295" v="137" actId="20577"/>
        <pc:sldMkLst>
          <pc:docMk/>
          <pc:sldMk cId="3536106284" sldId="290"/>
        </pc:sldMkLst>
      </pc:sldChg>
      <pc:sldChg chg="addSp delSp modSp add mod">
        <pc:chgData name="xiaochen li" userId="50b582a8adf77086" providerId="LiveId" clId="{0509B2AC-C70C-4FA0-BA28-07D9466A98D1}" dt="2026-02-07T15:49:10.442" v="172" actId="313"/>
        <pc:sldMkLst>
          <pc:docMk/>
          <pc:sldMk cId="1207971905" sldId="291"/>
        </pc:sldMkLst>
      </pc:sldChg>
    </pc:docChg>
  </pc:docChgLst>
  <pc:docChgLst>
    <pc:chgData name="xiaochen li" userId="50b582a8adf77086" providerId="LiveId" clId="{5992DAF3-C3EF-4DDA-A665-B0A8529E4DDD}"/>
    <pc:docChg chg="undo custSel addSld modSld">
      <pc:chgData name="xiaochen li" userId="50b582a8adf77086" providerId="LiveId" clId="{5992DAF3-C3EF-4DDA-A665-B0A8529E4DDD}" dt="2025-12-15T21:40:02.765" v="514" actId="1076"/>
      <pc:docMkLst>
        <pc:docMk/>
      </pc:docMkLst>
    </pc:docChg>
  </pc:docChgLst>
  <pc:docChgLst>
    <pc:chgData name="xiaochen li" userId="50b582a8adf77086" providerId="LiveId" clId="{68AB4D39-1FC5-435B-A8FE-B1050499FB57}"/>
    <pc:docChg chg="undo custSel addSld modSld">
      <pc:chgData name="xiaochen li" userId="50b582a8adf77086" providerId="LiveId" clId="{68AB4D39-1FC5-435B-A8FE-B1050499FB57}" dt="2026-01-01T19:25:52.780" v="652" actId="313"/>
      <pc:docMkLst>
        <pc:docMk/>
      </pc:docMkLst>
    </pc:docChg>
  </pc:docChgLst>
  <pc:docChgLst>
    <pc:chgData name="xiaochen li" userId="50b582a8adf77086" providerId="LiveId" clId="{5BFB5CC3-80AA-4908-A375-9A0C9FC5E566}"/>
    <pc:docChg chg="undo custSel addSld delSld modSld">
      <pc:chgData name="xiaochen li" userId="50b582a8adf77086" providerId="LiveId" clId="{5BFB5CC3-80AA-4908-A375-9A0C9FC5E566}" dt="2026-02-18T02:19:41.960" v="634" actId="1076"/>
      <pc:docMkLst>
        <pc:docMk/>
      </pc:docMkLst>
      <pc:sldChg chg="modSp mod">
        <pc:chgData name="xiaochen li" userId="50b582a8adf77086" providerId="LiveId" clId="{5BFB5CC3-80AA-4908-A375-9A0C9FC5E566}" dt="2026-02-13T18:32:23.582" v="6" actId="20577"/>
        <pc:sldMkLst>
          <pc:docMk/>
          <pc:sldMk cId="1233805520" sldId="256"/>
        </pc:sldMkLst>
        <pc:spChg chg="mod">
          <ac:chgData name="xiaochen li" userId="50b582a8adf77086" providerId="LiveId" clId="{5BFB5CC3-80AA-4908-A375-9A0C9FC5E566}" dt="2026-02-13T18:32:23.582" v="6" actId="20577"/>
          <ac:spMkLst>
            <pc:docMk/>
            <pc:sldMk cId="1233805520" sldId="256"/>
            <ac:spMk id="6" creationId="{6C4BF817-E8B7-12F6-7AE1-7F8E8BA71450}"/>
          </ac:spMkLst>
        </pc:spChg>
      </pc:sldChg>
      <pc:sldChg chg="modSp mod">
        <pc:chgData name="xiaochen li" userId="50b582a8adf77086" providerId="LiveId" clId="{5BFB5CC3-80AA-4908-A375-9A0C9FC5E566}" dt="2026-02-18T02:19:41.960" v="634" actId="1076"/>
        <pc:sldMkLst>
          <pc:docMk/>
          <pc:sldMk cId="2985074771" sldId="275"/>
        </pc:sldMkLst>
        <pc:spChg chg="mod">
          <ac:chgData name="xiaochen li" userId="50b582a8adf77086" providerId="LiveId" clId="{5BFB5CC3-80AA-4908-A375-9A0C9FC5E566}" dt="2026-02-13T18:33:56.866" v="23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5BFB5CC3-80AA-4908-A375-9A0C9FC5E566}" dt="2026-02-13T18:37:20.605" v="45" actId="20577"/>
          <ac:spMkLst>
            <pc:docMk/>
            <pc:sldMk cId="2985074771" sldId="275"/>
            <ac:spMk id="3" creationId="{CB9E16C2-FC73-3B28-0A3C-A5C7024BBA56}"/>
          </ac:spMkLst>
        </pc:spChg>
        <pc:spChg chg="mod">
          <ac:chgData name="xiaochen li" userId="50b582a8adf77086" providerId="LiveId" clId="{5BFB5CC3-80AA-4908-A375-9A0C9FC5E566}" dt="2026-02-18T02:19:41.960" v="634" actId="1076"/>
          <ac:spMkLst>
            <pc:docMk/>
            <pc:sldMk cId="2985074771" sldId="275"/>
            <ac:spMk id="4" creationId="{B2D05E51-FECA-786F-2206-E4DEDF73CD9B}"/>
          </ac:spMkLst>
        </pc:spChg>
      </pc:sldChg>
      <pc:sldChg chg="addSp delSp modSp add mod">
        <pc:chgData name="xiaochen li" userId="50b582a8adf77086" providerId="LiveId" clId="{5BFB5CC3-80AA-4908-A375-9A0C9FC5E566}" dt="2026-02-13T19:15:19.646" v="167" actId="20577"/>
        <pc:sldMkLst>
          <pc:docMk/>
          <pc:sldMk cId="1002327029" sldId="276"/>
        </pc:sldMkLst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3121214641" sldId="276"/>
        </pc:sldMkLst>
      </pc:sldChg>
      <pc:sldChg chg="delSp modSp add mod modNotesTx">
        <pc:chgData name="xiaochen li" userId="50b582a8adf77086" providerId="LiveId" clId="{5BFB5CC3-80AA-4908-A375-9A0C9FC5E566}" dt="2026-02-13T19:30:20.529" v="198" actId="20577"/>
        <pc:sldMkLst>
          <pc:docMk/>
          <pc:sldMk cId="569672285" sldId="277"/>
        </pc:sldMkLst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4095553188" sldId="277"/>
        </pc:sldMkLst>
      </pc:sldChg>
      <pc:sldChg chg="addSp modSp add mod modNotesTx">
        <pc:chgData name="xiaochen li" userId="50b582a8adf77086" providerId="LiveId" clId="{5BFB5CC3-80AA-4908-A375-9A0C9FC5E566}" dt="2026-02-13T19:30:18.105" v="197" actId="20577"/>
        <pc:sldMkLst>
          <pc:docMk/>
          <pc:sldMk cId="2168900903" sldId="278"/>
        </pc:sldMkLst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2328937482" sldId="278"/>
        </pc:sldMkLst>
      </pc:sldChg>
      <pc:sldChg chg="delSp modSp add mod modNotesTx">
        <pc:chgData name="xiaochen li" userId="50b582a8adf77086" providerId="LiveId" clId="{5BFB5CC3-80AA-4908-A375-9A0C9FC5E566}" dt="2026-02-13T19:30:15.926" v="196" actId="20577"/>
        <pc:sldMkLst>
          <pc:docMk/>
          <pc:sldMk cId="985482580" sldId="279"/>
        </pc:sldMkLst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2758518278" sldId="279"/>
        </pc:sldMkLst>
      </pc:sldChg>
      <pc:sldChg chg="addSp delSp modSp add mod modNotesTx">
        <pc:chgData name="xiaochen li" userId="50b582a8adf77086" providerId="LiveId" clId="{5BFB5CC3-80AA-4908-A375-9A0C9FC5E566}" dt="2026-02-13T19:30:13.150" v="195" actId="20577"/>
        <pc:sldMkLst>
          <pc:docMk/>
          <pc:sldMk cId="2583427128" sldId="280"/>
        </pc:sldMkLst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2816101709" sldId="280"/>
        </pc:sldMkLst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1005731062" sldId="281"/>
        </pc:sldMkLst>
      </pc:sldChg>
      <pc:sldChg chg="addSp delSp modSp add mod modNotesTx">
        <pc:chgData name="xiaochen li" userId="50b582a8adf77086" providerId="LiveId" clId="{5BFB5CC3-80AA-4908-A375-9A0C9FC5E566}" dt="2026-02-13T19:30:11.293" v="194" actId="20577"/>
        <pc:sldMkLst>
          <pc:docMk/>
          <pc:sldMk cId="1310070664" sldId="281"/>
        </pc:sldMkLst>
      </pc:sldChg>
      <pc:sldChg chg="del">
        <pc:chgData name="xiaochen li" userId="50b582a8adf77086" providerId="LiveId" clId="{5BFB5CC3-80AA-4908-A375-9A0C9FC5E566}" dt="2026-02-13T18:32:30.742" v="7" actId="47"/>
        <pc:sldMkLst>
          <pc:docMk/>
          <pc:sldMk cId="424004364" sldId="282"/>
        </pc:sldMkLst>
      </pc:sldChg>
      <pc:sldChg chg="addSp delSp modSp add mod">
        <pc:chgData name="xiaochen li" userId="50b582a8adf77086" providerId="LiveId" clId="{5BFB5CC3-80AA-4908-A375-9A0C9FC5E566}" dt="2026-02-13T19:35:48.443" v="222" actId="1076"/>
        <pc:sldMkLst>
          <pc:docMk/>
          <pc:sldMk cId="4270775670" sldId="282"/>
        </pc:sldMkLst>
      </pc:sldChg>
      <pc:sldChg chg="addSp delSp modSp add mod">
        <pc:chgData name="xiaochen li" userId="50b582a8adf77086" providerId="LiveId" clId="{5BFB5CC3-80AA-4908-A375-9A0C9FC5E566}" dt="2026-02-13T19:37:05.577" v="234" actId="1076"/>
        <pc:sldMkLst>
          <pc:docMk/>
          <pc:sldMk cId="3365616639" sldId="283"/>
        </pc:sldMkLst>
      </pc:sldChg>
      <pc:sldChg chg="addSp delSp modSp add mod">
        <pc:chgData name="xiaochen li" userId="50b582a8adf77086" providerId="LiveId" clId="{5BFB5CC3-80AA-4908-A375-9A0C9FC5E566}" dt="2026-02-13T19:38:30.881" v="293" actId="1076"/>
        <pc:sldMkLst>
          <pc:docMk/>
          <pc:sldMk cId="3754560030" sldId="284"/>
        </pc:sldMkLst>
      </pc:sldChg>
      <pc:sldChg chg="addSp delSp modSp add mod">
        <pc:chgData name="xiaochen li" userId="50b582a8adf77086" providerId="LiveId" clId="{5BFB5CC3-80AA-4908-A375-9A0C9FC5E566}" dt="2026-02-13T19:47:29.143" v="359" actId="20577"/>
        <pc:sldMkLst>
          <pc:docMk/>
          <pc:sldMk cId="3862877311" sldId="285"/>
        </pc:sldMkLst>
      </pc:sldChg>
      <pc:sldChg chg="addSp delSp modSp add mod">
        <pc:chgData name="xiaochen li" userId="50b582a8adf77086" providerId="LiveId" clId="{5BFB5CC3-80AA-4908-A375-9A0C9FC5E566}" dt="2026-02-13T19:50:58.794" v="363" actId="1076"/>
        <pc:sldMkLst>
          <pc:docMk/>
          <pc:sldMk cId="3807700019" sldId="286"/>
        </pc:sldMkLst>
      </pc:sldChg>
      <pc:sldChg chg="addSp delSp modSp add mod">
        <pc:chgData name="xiaochen li" userId="50b582a8adf77086" providerId="LiveId" clId="{5BFB5CC3-80AA-4908-A375-9A0C9FC5E566}" dt="2026-02-13T19:54:53.683" v="409" actId="20577"/>
        <pc:sldMkLst>
          <pc:docMk/>
          <pc:sldMk cId="3560906524" sldId="287"/>
        </pc:sldMkLst>
      </pc:sldChg>
      <pc:sldChg chg="addSp delSp modSp add mod">
        <pc:chgData name="xiaochen li" userId="50b582a8adf77086" providerId="LiveId" clId="{5BFB5CC3-80AA-4908-A375-9A0C9FC5E566}" dt="2026-02-13T19:58:26.811" v="464" actId="1076"/>
        <pc:sldMkLst>
          <pc:docMk/>
          <pc:sldMk cId="1207345695" sldId="288"/>
        </pc:sldMkLst>
      </pc:sldChg>
      <pc:sldChg chg="addSp delSp modSp add mod">
        <pc:chgData name="xiaochen li" userId="50b582a8adf77086" providerId="LiveId" clId="{5BFB5CC3-80AA-4908-A375-9A0C9FC5E566}" dt="2026-02-13T20:30:49.213" v="491" actId="1076"/>
        <pc:sldMkLst>
          <pc:docMk/>
          <pc:sldMk cId="2605441275" sldId="289"/>
        </pc:sldMkLst>
      </pc:sldChg>
      <pc:sldChg chg="addSp delSp modSp add mod">
        <pc:chgData name="xiaochen li" userId="50b582a8adf77086" providerId="LiveId" clId="{5BFB5CC3-80AA-4908-A375-9A0C9FC5E566}" dt="2026-02-13T21:02:05.327" v="633" actId="313"/>
        <pc:sldMkLst>
          <pc:docMk/>
          <pc:sldMk cId="2547338066" sldId="290"/>
        </pc:sldMkLst>
        <pc:spChg chg="add mod">
          <ac:chgData name="xiaochen li" userId="50b582a8adf77086" providerId="LiveId" clId="{5BFB5CC3-80AA-4908-A375-9A0C9FC5E566}" dt="2026-02-13T21:02:05.327" v="633" actId="313"/>
          <ac:spMkLst>
            <pc:docMk/>
            <pc:sldMk cId="2547338066" sldId="290"/>
            <ac:spMk id="8" creationId="{7AF6CF38-1001-FC9B-E33F-F5F4401DB5C5}"/>
          </ac:spMkLst>
        </pc:spChg>
      </pc:sldChg>
    </pc:docChg>
  </pc:docChgLst>
  <pc:docChgLst>
    <pc:chgData name="xiaochen li" userId="50b582a8adf77086" providerId="LiveId" clId="{2BE563BA-E425-43B7-9A8E-5FFC49AC0556}"/>
    <pc:docChg chg="undo custSel addSld delSld modSld sldOrd">
      <pc:chgData name="xiaochen li" userId="50b582a8adf77086" providerId="LiveId" clId="{2BE563BA-E425-43B7-9A8E-5FFC49AC0556}" dt="2026-01-03T21:45:35.077" v="1514" actId="122"/>
      <pc:docMkLst>
        <pc:docMk/>
      </pc:docMkLst>
      <pc:sldChg chg="modSp mod">
        <pc:chgData name="xiaochen li" userId="50b582a8adf77086" providerId="LiveId" clId="{2BE563BA-E425-43B7-9A8E-5FFC49AC0556}" dt="2026-01-02T20:02:04.811" v="1074" actId="20577"/>
        <pc:sldMkLst>
          <pc:docMk/>
          <pc:sldMk cId="1233805520" sldId="256"/>
        </pc:sldMkLst>
        <pc:spChg chg="mod">
          <ac:chgData name="xiaochen li" userId="50b582a8adf77086" providerId="LiveId" clId="{2BE563BA-E425-43B7-9A8E-5FFC49AC0556}" dt="2026-01-02T20:02:04.811" v="1074" actId="20577"/>
          <ac:spMkLst>
            <pc:docMk/>
            <pc:sldMk cId="1233805520" sldId="256"/>
            <ac:spMk id="6" creationId="{6C4BF817-E8B7-12F6-7AE1-7F8E8BA71450}"/>
          </ac:spMkLst>
        </pc:spChg>
      </pc:sldChg>
      <pc:sldChg chg="addSp delSp modSp add del mod setBg modAnim">
        <pc:chgData name="xiaochen li" userId="50b582a8adf77086" providerId="LiveId" clId="{2BE563BA-E425-43B7-9A8E-5FFC49AC0556}" dt="2026-01-02T20:09:59.158" v="1148" actId="20577"/>
        <pc:sldMkLst>
          <pc:docMk/>
          <pc:sldMk cId="2806490136" sldId="270"/>
        </pc:sldMkLst>
      </pc:sldChg>
      <pc:sldChg chg="addSp modSp add del mod">
        <pc:chgData name="xiaochen li" userId="50b582a8adf77086" providerId="LiveId" clId="{2BE563BA-E425-43B7-9A8E-5FFC49AC0556}" dt="2026-01-02T20:03:17.795" v="1075" actId="47"/>
        <pc:sldMkLst>
          <pc:docMk/>
          <pc:sldMk cId="1111404764" sldId="271"/>
        </pc:sldMkLst>
      </pc:sldChg>
      <pc:sldChg chg="addSp delSp modSp add mod delAnim">
        <pc:chgData name="xiaochen li" userId="50b582a8adf77086" providerId="LiveId" clId="{2BE563BA-E425-43B7-9A8E-5FFC49AC0556}" dt="2026-01-02T20:21:17.853" v="1220" actId="1076"/>
        <pc:sldMkLst>
          <pc:docMk/>
          <pc:sldMk cId="3499628276" sldId="271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2630215219" sldId="272"/>
        </pc:sldMkLst>
      </pc:sldChg>
      <pc:sldChg chg="addSp delSp modSp add mod modAnim">
        <pc:chgData name="xiaochen li" userId="50b582a8adf77086" providerId="LiveId" clId="{2BE563BA-E425-43B7-9A8E-5FFC49AC0556}" dt="2026-01-02T20:18:21.322" v="1212" actId="113"/>
        <pc:sldMkLst>
          <pc:docMk/>
          <pc:sldMk cId="3104757725" sldId="272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1701287148" sldId="273"/>
        </pc:sldMkLst>
      </pc:sldChg>
      <pc:sldChg chg="addSp delSp modSp add mod delAnim">
        <pc:chgData name="xiaochen li" userId="50b582a8adf77086" providerId="LiveId" clId="{2BE563BA-E425-43B7-9A8E-5FFC49AC0556}" dt="2026-01-02T20:22:01.500" v="1226" actId="1076"/>
        <pc:sldMkLst>
          <pc:docMk/>
          <pc:sldMk cId="2269795673" sldId="273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2142864678" sldId="274"/>
        </pc:sldMkLst>
      </pc:sldChg>
      <pc:sldChg chg="addSp delSp modSp add mod modAnim">
        <pc:chgData name="xiaochen li" userId="50b582a8adf77086" providerId="LiveId" clId="{2BE563BA-E425-43B7-9A8E-5FFC49AC0556}" dt="2026-01-02T20:23:40.507" v="1240" actId="2711"/>
        <pc:sldMkLst>
          <pc:docMk/>
          <pc:sldMk cId="3368001867" sldId="274"/>
        </pc:sldMkLst>
      </pc:sldChg>
      <pc:sldChg chg="delSp modSp add del mod">
        <pc:chgData name="xiaochen li" userId="50b582a8adf77086" providerId="LiveId" clId="{2BE563BA-E425-43B7-9A8E-5FFC49AC0556}" dt="2026-01-02T20:03:17.795" v="1075" actId="47"/>
        <pc:sldMkLst>
          <pc:docMk/>
          <pc:sldMk cId="1827000567" sldId="275"/>
        </pc:sldMkLst>
      </pc:sldChg>
      <pc:sldChg chg="addSp modSp add mod">
        <pc:chgData name="xiaochen li" userId="50b582a8adf77086" providerId="LiveId" clId="{2BE563BA-E425-43B7-9A8E-5FFC49AC0556}" dt="2026-01-02T20:30:04.991" v="1274" actId="1076"/>
        <pc:sldMkLst>
          <pc:docMk/>
          <pc:sldMk cId="2985074771" sldId="275"/>
        </pc:sldMkLst>
        <pc:spChg chg="mod">
          <ac:chgData name="xiaochen li" userId="50b582a8adf77086" providerId="LiveId" clId="{2BE563BA-E425-43B7-9A8E-5FFC49AC0556}" dt="2026-01-02T20:24:44.517" v="1257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2BE563BA-E425-43B7-9A8E-5FFC49AC0556}" dt="2026-01-02T20:29:58.147" v="1273" actId="20577"/>
          <ac:spMkLst>
            <pc:docMk/>
            <pc:sldMk cId="2985074771" sldId="275"/>
            <ac:spMk id="3" creationId="{CB9E16C2-FC73-3B28-0A3C-A5C7024BBA56}"/>
          </ac:spMkLst>
        </pc:spChg>
      </pc:sldChg>
      <pc:sldChg chg="addSp delSp modSp add mod">
        <pc:chgData name="xiaochen li" userId="50b582a8adf77086" providerId="LiveId" clId="{2BE563BA-E425-43B7-9A8E-5FFC49AC0556}" dt="2026-01-02T20:33:17.190" v="1283" actId="1076"/>
        <pc:sldMkLst>
          <pc:docMk/>
          <pc:sldMk cId="1989889558" sldId="276"/>
        </pc:sldMkLst>
      </pc:sldChg>
      <pc:sldChg chg="addSp modSp add del mod">
        <pc:chgData name="xiaochen li" userId="50b582a8adf77086" providerId="LiveId" clId="{2BE563BA-E425-43B7-9A8E-5FFC49AC0556}" dt="2026-01-02T20:03:17.795" v="1075" actId="47"/>
        <pc:sldMkLst>
          <pc:docMk/>
          <pc:sldMk cId="2476212904" sldId="276"/>
        </pc:sldMkLst>
      </pc:sldChg>
      <pc:sldChg chg="addSp delSp modSp add mod">
        <pc:chgData name="xiaochen li" userId="50b582a8adf77086" providerId="LiveId" clId="{2BE563BA-E425-43B7-9A8E-5FFC49AC0556}" dt="2026-01-02T20:54:50.412" v="1391" actId="1076"/>
        <pc:sldMkLst>
          <pc:docMk/>
          <pc:sldMk cId="1735864977" sldId="277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3884912394" sldId="277"/>
        </pc:sldMkLst>
      </pc:sldChg>
      <pc:sldChg chg="modSp add del mod">
        <pc:chgData name="xiaochen li" userId="50b582a8adf77086" providerId="LiveId" clId="{2BE563BA-E425-43B7-9A8E-5FFC49AC0556}" dt="2026-01-02T20:03:17.795" v="1075" actId="47"/>
        <pc:sldMkLst>
          <pc:docMk/>
          <pc:sldMk cId="1619658160" sldId="278"/>
        </pc:sldMkLst>
      </pc:sldChg>
      <pc:sldChg chg="addSp delSp modSp add mod ord">
        <pc:chgData name="xiaochen li" userId="50b582a8adf77086" providerId="LiveId" clId="{2BE563BA-E425-43B7-9A8E-5FFC49AC0556}" dt="2026-01-02T20:48:35.791" v="1349" actId="1076"/>
        <pc:sldMkLst>
          <pc:docMk/>
          <pc:sldMk cId="2078028810" sldId="278"/>
        </pc:sldMkLst>
      </pc:sldChg>
      <pc:sldChg chg="delSp modSp add del mod">
        <pc:chgData name="xiaochen li" userId="50b582a8adf77086" providerId="LiveId" clId="{2BE563BA-E425-43B7-9A8E-5FFC49AC0556}" dt="2026-01-02T20:03:17.795" v="1075" actId="47"/>
        <pc:sldMkLst>
          <pc:docMk/>
          <pc:sldMk cId="887794500" sldId="279"/>
        </pc:sldMkLst>
      </pc:sldChg>
      <pc:sldChg chg="addSp delSp modSp add mod">
        <pc:chgData name="xiaochen li" userId="50b582a8adf77086" providerId="LiveId" clId="{2BE563BA-E425-43B7-9A8E-5FFC49AC0556}" dt="2026-01-02T20:51:38.273" v="1364" actId="1076"/>
        <pc:sldMkLst>
          <pc:docMk/>
          <pc:sldMk cId="1963654755" sldId="279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3091325230" sldId="280"/>
        </pc:sldMkLst>
      </pc:sldChg>
      <pc:sldChg chg="addSp delSp modSp add mod modAnim">
        <pc:chgData name="xiaochen li" userId="50b582a8adf77086" providerId="LiveId" clId="{2BE563BA-E425-43B7-9A8E-5FFC49AC0556}" dt="2026-01-02T20:54:26.784" v="1389" actId="1076"/>
        <pc:sldMkLst>
          <pc:docMk/>
          <pc:sldMk cId="3369774913" sldId="280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220258522" sldId="281"/>
        </pc:sldMkLst>
      </pc:sldChg>
      <pc:sldChg chg="addSp delSp modSp add mod">
        <pc:chgData name="xiaochen li" userId="50b582a8adf77086" providerId="LiveId" clId="{2BE563BA-E425-43B7-9A8E-5FFC49AC0556}" dt="2026-01-03T21:34:44.814" v="1405" actId="1076"/>
        <pc:sldMkLst>
          <pc:docMk/>
          <pc:sldMk cId="3086878136" sldId="281"/>
        </pc:sldMkLst>
      </pc:sldChg>
      <pc:sldChg chg="addSp delSp modSp add mod">
        <pc:chgData name="xiaochen li" userId="50b582a8adf77086" providerId="LiveId" clId="{2BE563BA-E425-43B7-9A8E-5FFC49AC0556}" dt="2026-01-03T21:34:49.047" v="1410" actId="962"/>
        <pc:sldMkLst>
          <pc:docMk/>
          <pc:sldMk cId="2188819459" sldId="282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4032534229" sldId="282"/>
        </pc:sldMkLst>
      </pc:sldChg>
      <pc:sldChg chg="addSp delSp modSp add mod">
        <pc:chgData name="xiaochen li" userId="50b582a8adf77086" providerId="LiveId" clId="{2BE563BA-E425-43B7-9A8E-5FFC49AC0556}" dt="2026-01-03T21:45:35.077" v="1514" actId="122"/>
        <pc:sldMkLst>
          <pc:docMk/>
          <pc:sldMk cId="3046509028" sldId="283"/>
        </pc:sldMkLst>
      </pc:sldChg>
      <pc:sldMasterChg chg="addSldLayout delSldLayout">
        <pc:chgData name="xiaochen li" userId="50b582a8adf77086" providerId="LiveId" clId="{2BE563BA-E425-43B7-9A8E-5FFC49AC0556}" dt="2025-12-14T01:18:20.554" v="199" actId="47"/>
        <pc:sldMasterMkLst>
          <pc:docMk/>
          <pc:sldMasterMk cId="3693843513" sldId="2147483660"/>
        </pc:sldMasterMkLst>
        <pc:sldLayoutChg chg="add del">
          <pc:chgData name="xiaochen li" userId="50b582a8adf77086" providerId="LiveId" clId="{2BE563BA-E425-43B7-9A8E-5FFC49AC0556}" dt="2025-12-14T01:18:20.554" v="199" actId="47"/>
          <pc:sldLayoutMkLst>
            <pc:docMk/>
            <pc:sldMasterMk cId="3693843513" sldId="2147483660"/>
            <pc:sldLayoutMk cId="1467945055" sldId="2147483685"/>
          </pc:sldLayoutMkLst>
        </pc:sldLayoutChg>
      </pc:sldMasterChg>
    </pc:docChg>
  </pc:docChgLst>
  <pc:docChgLst>
    <pc:chgData name="xiaochen li" userId="50b582a8adf77086" providerId="LiveId" clId="{2DCB8833-03DD-462D-BAEC-CDCBEB4BF051}"/>
    <pc:docChg chg="custSel addSld modSld">
      <pc:chgData name="xiaochen li" userId="50b582a8adf77086" providerId="LiveId" clId="{2DCB8833-03DD-462D-BAEC-CDCBEB4BF051}" dt="2026-02-06T20:29:00.653" v="392" actId="20577"/>
      <pc:docMkLst>
        <pc:docMk/>
      </pc:docMkLst>
      <pc:sldChg chg="addSp delSp">
        <pc:chgData name="xiaochen li" userId="50b582a8adf77086" providerId="LiveId" clId="{2DCB8833-03DD-462D-BAEC-CDCBEB4BF051}" dt="2026-02-06T20:01:57.679" v="2" actId="478"/>
        <pc:sldMkLst>
          <pc:docMk/>
          <pc:sldMk cId="2985074771" sldId="275"/>
        </pc:sldMkLst>
      </pc:sldChg>
      <pc:sldChg chg="modNotesTx">
        <pc:chgData name="xiaochen li" userId="50b582a8adf77086" providerId="LiveId" clId="{2DCB8833-03DD-462D-BAEC-CDCBEB4BF051}" dt="2026-02-06T20:29:00.653" v="392" actId="20577"/>
        <pc:sldMkLst>
          <pc:docMk/>
          <pc:sldMk cId="2078028810" sldId="278"/>
        </pc:sldMkLst>
      </pc:sldChg>
      <pc:sldChg chg="addSp delSp modSp add mod">
        <pc:chgData name="xiaochen li" userId="50b582a8adf77086" providerId="LiveId" clId="{2DCB8833-03DD-462D-BAEC-CDCBEB4BF051}" dt="2026-02-06T20:03:15.055" v="37" actId="1076"/>
        <pc:sldMkLst>
          <pc:docMk/>
          <pc:sldMk cId="113471710" sldId="284"/>
        </pc:sldMkLst>
      </pc:sldChg>
    </pc:docChg>
  </pc:docChgLst>
  <pc:docChgLst>
    <pc:chgData name="xiaochen li" userId="50b582a8adf77086" providerId="LiveId" clId="{50DBC7A9-C50D-4BBB-87E7-8085161A9D94}"/>
    <pc:docChg chg="undo custSel addSld delSld modSld">
      <pc:chgData name="xiaochen li" userId="50b582a8adf77086" providerId="LiveId" clId="{50DBC7A9-C50D-4BBB-87E7-8085161A9D94}" dt="2026-02-21T17:18:29.544" v="500" actId="1076"/>
      <pc:docMkLst>
        <pc:docMk/>
      </pc:docMkLst>
      <pc:sldChg chg="addSp modSp mod">
        <pc:chgData name="xiaochen li" userId="50b582a8adf77086" providerId="LiveId" clId="{50DBC7A9-C50D-4BBB-87E7-8085161A9D94}" dt="2026-02-21T15:40:53.578" v="8" actId="113"/>
        <pc:sldMkLst>
          <pc:docMk/>
          <pc:sldMk cId="2985074771" sldId="275"/>
        </pc:sldMkLst>
        <pc:spChg chg="mod">
          <ac:chgData name="xiaochen li" userId="50b582a8adf77086" providerId="LiveId" clId="{50DBC7A9-C50D-4BBB-87E7-8085161A9D94}" dt="2026-02-21T15:39:15.339" v="2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50DBC7A9-C50D-4BBB-87E7-8085161A9D94}" dt="2026-02-21T15:40:53.578" v="8" actId="113"/>
          <ac:spMkLst>
            <pc:docMk/>
            <pc:sldMk cId="2985074771" sldId="275"/>
            <ac:spMk id="3" creationId="{CB9E16C2-FC73-3B28-0A3C-A5C7024BBA56}"/>
          </ac:spMkLst>
        </pc:spChg>
        <pc:spChg chg="add">
          <ac:chgData name="xiaochen li" userId="50b582a8adf77086" providerId="LiveId" clId="{50DBC7A9-C50D-4BBB-87E7-8085161A9D94}" dt="2026-02-21T15:39:23.617" v="3"/>
          <ac:spMkLst>
            <pc:docMk/>
            <pc:sldMk cId="2985074771" sldId="275"/>
            <ac:spMk id="5" creationId="{D018498C-D2EA-3045-8A78-E114A2A06F90}"/>
          </ac:spMkLst>
        </pc:spChg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1002327029" sldId="276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569672285" sldId="277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2168900903" sldId="278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985482580" sldId="279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2583427128" sldId="280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1310070664" sldId="281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4270775670" sldId="282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3365616639" sldId="283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3754560030" sldId="284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3862877311" sldId="285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3807700019" sldId="286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3560906524" sldId="287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1207345695" sldId="288"/>
        </pc:sldMkLst>
      </pc:sldChg>
      <pc:sldChg chg="del">
        <pc:chgData name="xiaochen li" userId="50b582a8adf77086" providerId="LiveId" clId="{50DBC7A9-C50D-4BBB-87E7-8085161A9D94}" dt="2026-02-21T15:38:11.490" v="0" actId="47"/>
        <pc:sldMkLst>
          <pc:docMk/>
          <pc:sldMk cId="2605441275" sldId="289"/>
        </pc:sldMkLst>
      </pc:sldChg>
      <pc:sldChg chg="addSp modSp mod">
        <pc:chgData name="xiaochen li" userId="50b582a8adf77086" providerId="LiveId" clId="{50DBC7A9-C50D-4BBB-87E7-8085161A9D94}" dt="2026-02-21T17:18:29.544" v="500" actId="1076"/>
        <pc:sldMkLst>
          <pc:docMk/>
          <pc:sldMk cId="2547338066" sldId="290"/>
        </pc:sldMkLst>
        <pc:spChg chg="add mod">
          <ac:chgData name="xiaochen li" userId="50b582a8adf77086" providerId="LiveId" clId="{50DBC7A9-C50D-4BBB-87E7-8085161A9D94}" dt="2026-02-21T17:18:29.544" v="500" actId="1076"/>
          <ac:spMkLst>
            <pc:docMk/>
            <pc:sldMk cId="2547338066" sldId="290"/>
            <ac:spMk id="3" creationId="{594E0D52-11D5-5C66-3771-AD79301525FF}"/>
          </ac:spMkLst>
        </pc:spChg>
        <pc:spChg chg="add">
          <ac:chgData name="xiaochen li" userId="50b582a8adf77086" providerId="LiveId" clId="{50DBC7A9-C50D-4BBB-87E7-8085161A9D94}" dt="2026-02-21T17:12:19.125" v="402"/>
          <ac:spMkLst>
            <pc:docMk/>
            <pc:sldMk cId="2547338066" sldId="290"/>
            <ac:spMk id="5" creationId="{742F9145-2CB3-43C9-0572-A63BDEF3178F}"/>
          </ac:spMkLst>
        </pc:spChg>
        <pc:spChg chg="mod">
          <ac:chgData name="xiaochen li" userId="50b582a8adf77086" providerId="LiveId" clId="{50DBC7A9-C50D-4BBB-87E7-8085161A9D94}" dt="2026-02-21T17:10:52.561" v="374" actId="5793"/>
          <ac:spMkLst>
            <pc:docMk/>
            <pc:sldMk cId="2547338066" sldId="290"/>
            <ac:spMk id="8" creationId="{7AF6CF38-1001-FC9B-E33F-F5F4401DB5C5}"/>
          </ac:spMkLst>
        </pc:spChg>
      </pc:sldChg>
      <pc:sldChg chg="addSp delSp modSp add mod">
        <pc:chgData name="xiaochen li" userId="50b582a8adf77086" providerId="LiveId" clId="{50DBC7A9-C50D-4BBB-87E7-8085161A9D94}" dt="2026-02-21T16:11:43.297" v="63" actId="1076"/>
        <pc:sldMkLst>
          <pc:docMk/>
          <pc:sldMk cId="1493624984" sldId="291"/>
        </pc:sldMkLst>
        <pc:spChg chg="mod">
          <ac:chgData name="xiaochen li" userId="50b582a8adf77086" providerId="LiveId" clId="{50DBC7A9-C50D-4BBB-87E7-8085161A9D94}" dt="2026-02-21T16:05:51.912" v="19" actId="20577"/>
          <ac:spMkLst>
            <pc:docMk/>
            <pc:sldMk cId="1493624984" sldId="291"/>
            <ac:spMk id="2" creationId="{6A38836A-DB5F-2714-5E3B-ADBC81B82640}"/>
          </ac:spMkLst>
        </pc:spChg>
        <pc:spChg chg="mod">
          <ac:chgData name="xiaochen li" userId="50b582a8adf77086" providerId="LiveId" clId="{50DBC7A9-C50D-4BBB-87E7-8085161A9D94}" dt="2026-02-21T16:05:44.665" v="12"/>
          <ac:spMkLst>
            <pc:docMk/>
            <pc:sldMk cId="1493624984" sldId="291"/>
            <ac:spMk id="3" creationId="{FD829711-1DA5-4FE3-1927-34CAEC71E044}"/>
          </ac:spMkLst>
        </pc:spChg>
        <pc:spChg chg="add">
          <ac:chgData name="xiaochen li" userId="50b582a8adf77086" providerId="LiveId" clId="{50DBC7A9-C50D-4BBB-87E7-8085161A9D94}" dt="2026-02-21T16:05:32.319" v="10"/>
          <ac:spMkLst>
            <pc:docMk/>
            <pc:sldMk cId="1493624984" sldId="291"/>
            <ac:spMk id="5" creationId="{823F15BA-07C0-2143-49CA-3C4BCCF728A9}"/>
          </ac:spMkLst>
        </pc:spChg>
        <pc:spChg chg="add del mod">
          <ac:chgData name="xiaochen li" userId="50b582a8adf77086" providerId="LiveId" clId="{50DBC7A9-C50D-4BBB-87E7-8085161A9D94}" dt="2026-02-21T16:06:29.391" v="27"/>
          <ac:spMkLst>
            <pc:docMk/>
            <pc:sldMk cId="1493624984" sldId="291"/>
            <ac:spMk id="6" creationId="{CDF0FA58-3564-BADA-B7E4-1C961FE565A4}"/>
          </ac:spMkLst>
        </pc:spChg>
        <pc:spChg chg="add mod">
          <ac:chgData name="xiaochen li" userId="50b582a8adf77086" providerId="LiveId" clId="{50DBC7A9-C50D-4BBB-87E7-8085161A9D94}" dt="2026-02-21T16:08:14.466" v="47" actId="1076"/>
          <ac:spMkLst>
            <pc:docMk/>
            <pc:sldMk cId="1493624984" sldId="291"/>
            <ac:spMk id="7" creationId="{38410C4A-1A6F-4C9C-267D-95012CD04CF0}"/>
          </ac:spMkLst>
        </pc:spChg>
        <pc:spChg chg="add mod">
          <ac:chgData name="xiaochen li" userId="50b582a8adf77086" providerId="LiveId" clId="{50DBC7A9-C50D-4BBB-87E7-8085161A9D94}" dt="2026-02-21T16:11:26.410" v="60" actId="2711"/>
          <ac:spMkLst>
            <pc:docMk/>
            <pc:sldMk cId="1493624984" sldId="291"/>
            <ac:spMk id="9" creationId="{23568926-3657-FEF9-810A-1DA2B57AE75F}"/>
          </ac:spMkLst>
        </pc:spChg>
        <pc:spChg chg="add">
          <ac:chgData name="xiaochen li" userId="50b582a8adf77086" providerId="LiveId" clId="{50DBC7A9-C50D-4BBB-87E7-8085161A9D94}" dt="2026-02-21T16:10:44.909" v="57"/>
          <ac:spMkLst>
            <pc:docMk/>
            <pc:sldMk cId="1493624984" sldId="291"/>
            <ac:spMk id="10" creationId="{691527F2-AA36-8F59-4FFB-9963AA7E0DB1}"/>
          </ac:spMkLst>
        </pc:spChg>
        <pc:spChg chg="add mod">
          <ac:chgData name="xiaochen li" userId="50b582a8adf77086" providerId="LiveId" clId="{50DBC7A9-C50D-4BBB-87E7-8085161A9D94}" dt="2026-02-21T16:11:43.297" v="63" actId="1076"/>
          <ac:spMkLst>
            <pc:docMk/>
            <pc:sldMk cId="1493624984" sldId="291"/>
            <ac:spMk id="12" creationId="{06BD45F2-3454-8260-5CF7-176FF025D201}"/>
          </ac:spMkLst>
        </pc:spChg>
      </pc:sldChg>
      <pc:sldChg chg="addSp delSp modSp add mod">
        <pc:chgData name="xiaochen li" userId="50b582a8adf77086" providerId="LiveId" clId="{50DBC7A9-C50D-4BBB-87E7-8085161A9D94}" dt="2026-02-21T16:21:33.272" v="109" actId="1076"/>
        <pc:sldMkLst>
          <pc:docMk/>
          <pc:sldMk cId="436193822" sldId="292"/>
        </pc:sldMkLst>
        <pc:spChg chg="mod">
          <ac:chgData name="xiaochen li" userId="50b582a8adf77086" providerId="LiveId" clId="{50DBC7A9-C50D-4BBB-87E7-8085161A9D94}" dt="2026-02-21T16:16:58.290" v="79" actId="20577"/>
          <ac:spMkLst>
            <pc:docMk/>
            <pc:sldMk cId="436193822" sldId="292"/>
            <ac:spMk id="2" creationId="{5955C29A-2997-98F7-7FCC-194E10BB71DF}"/>
          </ac:spMkLst>
        </pc:spChg>
        <pc:spChg chg="mod">
          <ac:chgData name="xiaochen li" userId="50b582a8adf77086" providerId="LiveId" clId="{50DBC7A9-C50D-4BBB-87E7-8085161A9D94}" dt="2026-02-21T16:19:23.670" v="80"/>
          <ac:spMkLst>
            <pc:docMk/>
            <pc:sldMk cId="436193822" sldId="292"/>
            <ac:spMk id="3" creationId="{87DF0B2C-68CA-7E12-F2F2-6C9AA30AFEAF}"/>
          </ac:spMkLst>
        </pc:spChg>
        <pc:spChg chg="add mod">
          <ac:chgData name="xiaochen li" userId="50b582a8adf77086" providerId="LiveId" clId="{50DBC7A9-C50D-4BBB-87E7-8085161A9D94}" dt="2026-02-21T16:20:21.752" v="89" actId="20577"/>
          <ac:spMkLst>
            <pc:docMk/>
            <pc:sldMk cId="436193822" sldId="292"/>
            <ac:spMk id="5" creationId="{C49D92BB-2DC6-FFB1-4C8D-C60280A6E067}"/>
          </ac:spMkLst>
        </pc:spChg>
        <pc:spChg chg="del">
          <ac:chgData name="xiaochen li" userId="50b582a8adf77086" providerId="LiveId" clId="{50DBC7A9-C50D-4BBB-87E7-8085161A9D94}" dt="2026-02-21T16:16:36.378" v="70" actId="478"/>
          <ac:spMkLst>
            <pc:docMk/>
            <pc:sldMk cId="436193822" sldId="292"/>
            <ac:spMk id="7" creationId="{598DFEDF-7A29-91B5-764F-3CCFBD3347DA}"/>
          </ac:spMkLst>
        </pc:spChg>
        <pc:spChg chg="add mod">
          <ac:chgData name="xiaochen li" userId="50b582a8adf77086" providerId="LiveId" clId="{50DBC7A9-C50D-4BBB-87E7-8085161A9D94}" dt="2026-02-21T16:21:33.272" v="109" actId="1076"/>
          <ac:spMkLst>
            <pc:docMk/>
            <pc:sldMk cId="436193822" sldId="292"/>
            <ac:spMk id="8" creationId="{81B62C18-92FA-113C-C25F-14FAF339F1E9}"/>
          </ac:spMkLst>
        </pc:spChg>
        <pc:spChg chg="del">
          <ac:chgData name="xiaochen li" userId="50b582a8adf77086" providerId="LiveId" clId="{50DBC7A9-C50D-4BBB-87E7-8085161A9D94}" dt="2026-02-21T16:16:35.509" v="69" actId="478"/>
          <ac:spMkLst>
            <pc:docMk/>
            <pc:sldMk cId="436193822" sldId="292"/>
            <ac:spMk id="9" creationId="{12539E77-81DE-24EE-BD30-0B54CA4AC48F}"/>
          </ac:spMkLst>
        </pc:spChg>
        <pc:spChg chg="del">
          <ac:chgData name="xiaochen li" userId="50b582a8adf77086" providerId="LiveId" clId="{50DBC7A9-C50D-4BBB-87E7-8085161A9D94}" dt="2026-02-21T16:16:37.593" v="71" actId="478"/>
          <ac:spMkLst>
            <pc:docMk/>
            <pc:sldMk cId="436193822" sldId="292"/>
            <ac:spMk id="12" creationId="{ABC8C22E-CEBD-213F-6547-DBC68DD603A2}"/>
          </ac:spMkLst>
        </pc:spChg>
      </pc:sldChg>
      <pc:sldChg chg="addSp delSp modSp add mod">
        <pc:chgData name="xiaochen li" userId="50b582a8adf77086" providerId="LiveId" clId="{50DBC7A9-C50D-4BBB-87E7-8085161A9D94}" dt="2026-02-21T16:38:06.584" v="134" actId="1076"/>
        <pc:sldMkLst>
          <pc:docMk/>
          <pc:sldMk cId="4227955297" sldId="293"/>
        </pc:sldMkLst>
        <pc:spChg chg="mod">
          <ac:chgData name="xiaochen li" userId="50b582a8adf77086" providerId="LiveId" clId="{50DBC7A9-C50D-4BBB-87E7-8085161A9D94}" dt="2026-02-21T16:34:38.268" v="118" actId="20577"/>
          <ac:spMkLst>
            <pc:docMk/>
            <pc:sldMk cId="4227955297" sldId="293"/>
            <ac:spMk id="2" creationId="{931E8ECA-8D56-4398-C6D5-4C5D71A4A60F}"/>
          </ac:spMkLst>
        </pc:spChg>
        <pc:spChg chg="mod">
          <ac:chgData name="xiaochen li" userId="50b582a8adf77086" providerId="LiveId" clId="{50DBC7A9-C50D-4BBB-87E7-8085161A9D94}" dt="2026-02-21T16:36:41.011" v="123" actId="20577"/>
          <ac:spMkLst>
            <pc:docMk/>
            <pc:sldMk cId="4227955297" sldId="293"/>
            <ac:spMk id="3" creationId="{2DE51EA4-4E24-A480-137F-A17CC6F3B0B6}"/>
          </ac:spMkLst>
        </pc:spChg>
        <pc:spChg chg="del">
          <ac:chgData name="xiaochen li" userId="50b582a8adf77086" providerId="LiveId" clId="{50DBC7A9-C50D-4BBB-87E7-8085161A9D94}" dt="2026-02-21T16:36:43.738" v="124" actId="478"/>
          <ac:spMkLst>
            <pc:docMk/>
            <pc:sldMk cId="4227955297" sldId="293"/>
            <ac:spMk id="5" creationId="{EC0CC7A5-DE32-FFF4-6328-8E8155A20885}"/>
          </ac:spMkLst>
        </pc:spChg>
        <pc:spChg chg="add mod">
          <ac:chgData name="xiaochen li" userId="50b582a8adf77086" providerId="LiveId" clId="{50DBC7A9-C50D-4BBB-87E7-8085161A9D94}" dt="2026-02-21T16:37:03.645" v="127" actId="1076"/>
          <ac:spMkLst>
            <pc:docMk/>
            <pc:sldMk cId="4227955297" sldId="293"/>
            <ac:spMk id="6" creationId="{032A0269-2E20-7975-143D-508793C5757C}"/>
          </ac:spMkLst>
        </pc:spChg>
        <pc:spChg chg="mod">
          <ac:chgData name="xiaochen li" userId="50b582a8adf77086" providerId="LiveId" clId="{50DBC7A9-C50D-4BBB-87E7-8085161A9D94}" dt="2026-02-21T16:38:06.584" v="134" actId="1076"/>
          <ac:spMkLst>
            <pc:docMk/>
            <pc:sldMk cId="4227955297" sldId="293"/>
            <ac:spMk id="8" creationId="{BAF9395D-6C63-6B59-BF32-6EA5214C8757}"/>
          </ac:spMkLst>
        </pc:spChg>
      </pc:sldChg>
      <pc:sldChg chg="delSp modSp add mod">
        <pc:chgData name="xiaochen li" userId="50b582a8adf77086" providerId="LiveId" clId="{50DBC7A9-C50D-4BBB-87E7-8085161A9D94}" dt="2026-02-21T16:49:55.187" v="287" actId="15"/>
        <pc:sldMkLst>
          <pc:docMk/>
          <pc:sldMk cId="397352347" sldId="294"/>
        </pc:sldMkLst>
        <pc:spChg chg="mod">
          <ac:chgData name="xiaochen li" userId="50b582a8adf77086" providerId="LiveId" clId="{50DBC7A9-C50D-4BBB-87E7-8085161A9D94}" dt="2026-02-21T16:46:20.041" v="197" actId="20577"/>
          <ac:spMkLst>
            <pc:docMk/>
            <pc:sldMk cId="397352347" sldId="294"/>
            <ac:spMk id="2" creationId="{13CA190D-AD50-7FB3-E2D0-958DFEC07AFC}"/>
          </ac:spMkLst>
        </pc:spChg>
        <pc:spChg chg="mod">
          <ac:chgData name="xiaochen li" userId="50b582a8adf77086" providerId="LiveId" clId="{50DBC7A9-C50D-4BBB-87E7-8085161A9D94}" dt="2026-02-21T16:49:55.187" v="287" actId="15"/>
          <ac:spMkLst>
            <pc:docMk/>
            <pc:sldMk cId="397352347" sldId="294"/>
            <ac:spMk id="3" creationId="{DB713F8B-F162-62A4-2CC3-DF9C8BA2282A}"/>
          </ac:spMkLst>
        </pc:spChg>
        <pc:spChg chg="del">
          <ac:chgData name="xiaochen li" userId="50b582a8adf77086" providerId="LiveId" clId="{50DBC7A9-C50D-4BBB-87E7-8085161A9D94}" dt="2026-02-21T16:47:01.903" v="199" actId="478"/>
          <ac:spMkLst>
            <pc:docMk/>
            <pc:sldMk cId="397352347" sldId="294"/>
            <ac:spMk id="6" creationId="{E6E2B780-7071-72A2-8158-D48709BE94F6}"/>
          </ac:spMkLst>
        </pc:spChg>
        <pc:spChg chg="del mod">
          <ac:chgData name="xiaochen li" userId="50b582a8adf77086" providerId="LiveId" clId="{50DBC7A9-C50D-4BBB-87E7-8085161A9D94}" dt="2026-02-21T16:47:04.860" v="201" actId="478"/>
          <ac:spMkLst>
            <pc:docMk/>
            <pc:sldMk cId="397352347" sldId="294"/>
            <ac:spMk id="8" creationId="{51C4A17C-A324-6330-7FDB-4C1DFC332F7D}"/>
          </ac:spMkLst>
        </pc:spChg>
      </pc:sldChg>
      <pc:sldChg chg="new del">
        <pc:chgData name="xiaochen li" userId="50b582a8adf77086" providerId="LiveId" clId="{50DBC7A9-C50D-4BBB-87E7-8085161A9D94}" dt="2026-02-21T16:57:27.263" v="289" actId="47"/>
        <pc:sldMkLst>
          <pc:docMk/>
          <pc:sldMk cId="340409150" sldId="295"/>
        </pc:sldMkLst>
      </pc:sldChg>
      <pc:sldChg chg="modSp add mod">
        <pc:chgData name="xiaochen li" userId="50b582a8adf77086" providerId="LiveId" clId="{50DBC7A9-C50D-4BBB-87E7-8085161A9D94}" dt="2026-02-21T16:58:49.189" v="350" actId="20577"/>
        <pc:sldMkLst>
          <pc:docMk/>
          <pc:sldMk cId="935239973" sldId="295"/>
        </pc:sldMkLst>
        <pc:spChg chg="mod">
          <ac:chgData name="xiaochen li" userId="50b582a8adf77086" providerId="LiveId" clId="{50DBC7A9-C50D-4BBB-87E7-8085161A9D94}" dt="2026-02-21T16:57:58.902" v="301" actId="20577"/>
          <ac:spMkLst>
            <pc:docMk/>
            <pc:sldMk cId="935239973" sldId="295"/>
            <ac:spMk id="2" creationId="{90F7B9DF-A739-1A7D-7D72-7A5A41381A5C}"/>
          </ac:spMkLst>
        </pc:spChg>
        <pc:spChg chg="mod">
          <ac:chgData name="xiaochen li" userId="50b582a8adf77086" providerId="LiveId" clId="{50DBC7A9-C50D-4BBB-87E7-8085161A9D94}" dt="2026-02-21T16:58:49.189" v="350" actId="20577"/>
          <ac:spMkLst>
            <pc:docMk/>
            <pc:sldMk cId="935239973" sldId="295"/>
            <ac:spMk id="3" creationId="{4A554B41-A120-9C9B-FD7A-6E8EF6A44D7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D0DF1B-4397-7E4A-8FAC-D5CC3C4F7D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5898A-EB24-374E-98F8-F495FA2578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9E889-E390-824A-A80B-BB5C8B22BFE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26798-0F80-D948-8FD3-7E164882A8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12E3E-C805-804D-8E3A-3C4742C604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07F27-5F19-FD4F-AB32-22C9AC35E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56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2166C-BB42-3F4F-9ADA-A0649F6CC1B1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D05B5-1B73-1E45-A4C3-9BE456547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3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6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F0D5F-C6DB-3F89-003B-C38E297671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246116-497E-BE94-EA7F-192DBB45B5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A1A53D-0393-7D3C-1E64-56FFA24F4A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9B0E1E-E634-692A-59C3-F826093BC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047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11B04332-F0DA-EB48-AF2D-08BC956414F0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16564" y="98921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0C5459A-0388-284B-9FD1-6CAF277FC6F8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984AD5E2-D0C6-964D-BB04-8D26FCC8F0D6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F2A8CFD-5C3B-1841-A6EA-9224B5AA6ECB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13" y="6414966"/>
            <a:ext cx="2844800" cy="267188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wrap="square" rIns="91440" anchor="b">
            <a:normAutofit/>
          </a:bodyPr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71378E-900D-AC01-4A40-A77D299826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3" y="1803401"/>
            <a:ext cx="9729216" cy="436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4D8B1C-A7BE-8C2B-8FFA-247A529BDC8A}"/>
              </a:ext>
            </a:extLst>
          </p:cNvPr>
          <p:cNvSpPr txBox="1"/>
          <p:nvPr userDrawn="1"/>
        </p:nvSpPr>
        <p:spPr>
          <a:xfrm>
            <a:off x="354420" y="-661574"/>
            <a:ext cx="1897269" cy="645319"/>
          </a:xfrm>
          <a:prstGeom prst="round2SameRect">
            <a:avLst/>
          </a:prstGeom>
          <a:gradFill>
            <a:gsLst>
              <a:gs pos="43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65000"/>
                  <a:lumOff val="35000"/>
                  <a:alpha val="0"/>
                </a:schemeClr>
              </a:gs>
            </a:gsLst>
            <a:lin ang="5400000" scaled="1"/>
          </a:gradFill>
          <a:ln w="6350">
            <a:noFill/>
            <a:prstDash val="solid"/>
          </a:ln>
        </p:spPr>
        <p:txBody>
          <a:bodyPr wrap="none" lIns="243840" tIns="121920" rIns="243840" bIns="243840" rtlCol="0">
            <a:spAutoFit/>
          </a:bodyPr>
          <a:lstStyle>
            <a:defPPr>
              <a:defRPr lang="en-US"/>
            </a:defPPr>
            <a:lvl1pPr lvl="0">
              <a:defRPr sz="1200" b="1">
                <a:solidFill>
                  <a:schemeClr val="accent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t>Title &amp; Content</a:t>
            </a:r>
          </a:p>
        </p:txBody>
      </p:sp>
    </p:spTree>
    <p:extLst>
      <p:ext uri="{BB962C8B-B14F-4D97-AF65-F5344CB8AC3E}">
        <p14:creationId xmlns:p14="http://schemas.microsoft.com/office/powerpoint/2010/main" val="1467945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B91A-2FF4-B14B-944E-A0D9A0D95E1E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32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331E9-755C-BE40-B56F-94FF68869427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6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A901B-648B-BC42-B046-8D8A6402C64F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0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F94C0-89FB-E944-BE75-3D17D0F0B4C2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50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D3A9-D558-EB48-896D-D628CEC8BE7E}" type="datetime1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95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AA9F-598E-994E-85AA-780B296D3A9A}" type="datetime1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6FA043D-7162-4746-95E8-515775FE40FE}" type="datetime1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39028" y="31545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35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9FC9-371B-484E-BDE1-D6F478C0445F}" type="datetime1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A62-A998-714F-A7F0-D71492A86601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7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8B97-F76C-3048-88C7-8A8F99B33E3F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178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3B8C-D244-A249-97E7-FD910BDDD14A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18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EC26-759A-E141-8E35-B4C79F4FAF56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7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6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226859"/>
          </a:xfrm>
        </p:spPr>
        <p:txBody>
          <a:bodyPr/>
          <a:lstStyle>
            <a:lvl1pPr>
              <a:defRPr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>
                <a:latin typeface="Times New Roman" charset="0"/>
                <a:ea typeface="Times New Roman" charset="0"/>
                <a:cs typeface="Times New Roman" charset="0"/>
              </a:defRPr>
            </a:lvl2pPr>
            <a:lvl3pPr>
              <a:defRPr>
                <a:latin typeface="Times New Roman" charset="0"/>
                <a:ea typeface="Times New Roman" charset="0"/>
                <a:cs typeface="Times New Roman" charset="0"/>
              </a:defRPr>
            </a:lvl3pPr>
            <a:lvl4pPr>
              <a:defRPr>
                <a:latin typeface="Times New Roman" charset="0"/>
                <a:ea typeface="Times New Roman" charset="0"/>
                <a:cs typeface="Times New Roman" charset="0"/>
              </a:defRPr>
            </a:lvl4pPr>
            <a:lvl5pPr>
              <a:defRPr>
                <a:latin typeface="Times New Roman" charset="0"/>
                <a:ea typeface="Times New Roman" charset="0"/>
                <a:cs typeface="Times New Roman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38685683-4F76-E947-9B44-EEF7488088BC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9508E52-3AFC-9344-9D5E-7D0909A49C5A}" type="datetime1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ED1B9BB-4EEA-2F41-B5C6-D78083D9196F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9C21CDA-86B3-8A44-BF98-8C272C1799DD}" type="datetime1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492DFA9-1CFA-754E-AE73-FEC650F98702}" type="datetime1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84FDD3C-FBB1-1646-93D7-9B37C1C981A9}" type="datetime1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BEB0253B-D5E9-E244-809F-A5F2C6248069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tif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78337" y="6169419"/>
            <a:ext cx="1069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2150"/>
                </a:solidFill>
              </a:defRPr>
            </a:lvl1pPr>
          </a:lstStyle>
          <a:p>
            <a:fld id="{935B7ADC-9A1D-2046-9A6A-73F1E756AA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883568" y="48821"/>
            <a:ext cx="4919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DRAFT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2DCE0E-E7AC-AF40-A2DA-C80B3C4CDDE3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09600" y="5828931"/>
            <a:ext cx="2850957" cy="70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85" r:id="rId1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21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01AA1-D361-E049-8B8F-56DF919F2B7B}" type="datetime1">
              <a:rPr lang="en-US" smtClean="0"/>
              <a:t>2/22/2026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E8ECB946-658D-BDAE-2DB3-A719F6180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375837"/>
            <a:ext cx="8534400" cy="1752600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CSC 405/605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C4BF817-E8B7-12F6-7AE1-7F8E8BA71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350" y="792163"/>
            <a:ext cx="9893300" cy="2387600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NumPy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B421BB-71C9-2832-6C7D-50E033396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9440-C413-3D78-FFA7-8AB24DE8C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Slicing and Indexing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16C2-FC73-3B28-0A3C-A5C7024BBA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The contents of an </a:t>
            </a:r>
            <a:r>
              <a:rPr lang="en-US" dirty="0" err="1"/>
              <a:t>ndarray</a:t>
            </a:r>
            <a:r>
              <a:rPr lang="en-US" dirty="0"/>
              <a:t> object can be accessed and modified through </a:t>
            </a:r>
            <a:r>
              <a:rPr lang="en-US" b="1" dirty="0"/>
              <a:t>indexing</a:t>
            </a:r>
            <a:r>
              <a:rPr lang="en-US" dirty="0"/>
              <a:t> or </a:t>
            </a:r>
            <a:r>
              <a:rPr lang="en-US" b="1" dirty="0"/>
              <a:t>slicing</a:t>
            </a:r>
            <a:r>
              <a:rPr lang="en-US" dirty="0"/>
              <a:t>, similar to slicing operations in Python lists.</a:t>
            </a:r>
          </a:p>
          <a:p>
            <a:endParaRPr lang="en-US" dirty="0"/>
          </a:p>
          <a:p>
            <a:r>
              <a:rPr lang="en-US" dirty="0"/>
              <a:t>An </a:t>
            </a:r>
            <a:r>
              <a:rPr lang="en-US" dirty="0" err="1"/>
              <a:t>ndarray</a:t>
            </a:r>
            <a:r>
              <a:rPr lang="en-US" dirty="0"/>
              <a:t> can be indexed using </a:t>
            </a:r>
            <a:r>
              <a:rPr lang="en-US" b="1" dirty="0"/>
              <a:t>zero-based indices</a:t>
            </a:r>
            <a:r>
              <a:rPr lang="en-US" dirty="0"/>
              <a:t> (0 to n−1). Slicing can be performed using the built-in </a:t>
            </a:r>
            <a:r>
              <a:rPr lang="en-US" b="1" dirty="0"/>
              <a:t>slice()</a:t>
            </a:r>
            <a:r>
              <a:rPr lang="en-US" dirty="0"/>
              <a:t> function by specifying the start, stop, and step parameters, which extracts a new array from the original array.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05E51-FECA-786F-2206-E4DEDF73C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507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6C179B-5E3F-BBC0-7E6D-F01A87E4D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8836A-DB5F-2714-5E3B-ADBC81B82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Reshape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29711-1DA5-4FE3-1927-34CAEC71E0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numpy.reshape</a:t>
            </a:r>
            <a:r>
              <a:rPr lang="en-US" dirty="0"/>
              <a:t>() function changes the shape of an array without modifying its data. Its syntax is: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39936-6DDD-5672-9E21-96C81FC79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8410C4A-1A6F-4C9C-267D-95012CD04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6275" y="2581836"/>
            <a:ext cx="3219450" cy="311569"/>
          </a:xfrm>
          <a:prstGeom prst="rect">
            <a:avLst/>
          </a:prstGeom>
          <a:solidFill>
            <a:srgbClr val="ECF4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85698" rIns="91440" bIns="8569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171C19"/>
                </a:solidFill>
                <a:effectLst/>
                <a:latin typeface="Arial Unicode MS"/>
                <a:ea typeface="Menlo"/>
              </a:rPr>
              <a:t>numpy.reshape(arr, newshape, order=</a:t>
            </a: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489963"/>
                </a:solidFill>
                <a:effectLst/>
                <a:latin typeface="Arial Unicode MS"/>
                <a:ea typeface="Menlo"/>
              </a:rPr>
              <a:t>'C'</a:t>
            </a: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171C19"/>
                </a:solidFill>
                <a:effectLst/>
                <a:latin typeface="Arial Unicode MS"/>
                <a:ea typeface="Menlo"/>
              </a:rPr>
              <a:t>)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568926-3657-FEF9-810A-1DA2B57AE75F}"/>
              </a:ext>
            </a:extLst>
          </p:cNvPr>
          <p:cNvSpPr txBox="1"/>
          <p:nvPr/>
        </p:nvSpPr>
        <p:spPr>
          <a:xfrm>
            <a:off x="825637" y="3129655"/>
            <a:ext cx="1054072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array to be reshaped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newshape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 integer or tuple of integers. The new shape must be compatible with the original shape (i.e., the total number of elements must remain the same).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'C' — Row-major order (C-style)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'F' — Column-major order (Fortran-style)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'A' — Preserve the original memory order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'K' — Order of elements as they appear in memory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6BD45F2-3454-8260-5CF7-176FF025D201}"/>
              </a:ext>
            </a:extLst>
          </p:cNvPr>
          <p:cNvSpPr txBox="1"/>
          <p:nvPr/>
        </p:nvSpPr>
        <p:spPr>
          <a:xfrm>
            <a:off x="8025469" y="2552954"/>
            <a:ext cx="33408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uses 'C' order by default.</a:t>
            </a:r>
          </a:p>
        </p:txBody>
      </p:sp>
    </p:spTree>
    <p:extLst>
      <p:ext uri="{BB962C8B-B14F-4D97-AF65-F5344CB8AC3E}">
        <p14:creationId xmlns:p14="http://schemas.microsoft.com/office/powerpoint/2010/main" val="149362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5FB030-543D-1AD4-6128-837907D67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5C29A-2997-98F7-7FCC-194E10BB7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Split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F0B2C-68CA-7E12-F2F2-6C9AA30AFE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numpy.split</a:t>
            </a:r>
            <a:r>
              <a:rPr lang="en-US" dirty="0"/>
              <a:t>() function splits an array into multiple sub-arrays along a specified axis.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4157D-BDA8-D985-D5D8-27641330F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49D92BB-2DC6-FFB1-4C8D-C60280A6E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3912" y="2682665"/>
            <a:ext cx="2924175" cy="311569"/>
          </a:xfrm>
          <a:prstGeom prst="rect">
            <a:avLst/>
          </a:prstGeom>
          <a:solidFill>
            <a:srgbClr val="ECF4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85698" rIns="91440" bIns="8569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171C19"/>
                </a:solidFill>
                <a:effectLst/>
                <a:latin typeface="Arial Unicode MS"/>
                <a:ea typeface="Menlo"/>
              </a:rPr>
              <a:t>numpy.split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171C19"/>
                </a:solidFill>
                <a:effectLst/>
                <a:latin typeface="Arial Unicode MS"/>
                <a:ea typeface="Menlo"/>
              </a:rPr>
              <a:t>(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171C19"/>
                </a:solidFill>
                <a:effectLst/>
                <a:latin typeface="Arial Unicode MS"/>
                <a:ea typeface="Menlo"/>
              </a:rPr>
              <a:t>arr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171C19"/>
                </a:solidFill>
                <a:effectLst/>
                <a:latin typeface="Arial Unicode MS"/>
                <a:ea typeface="Menlo"/>
              </a:rPr>
              <a:t>, </a:t>
            </a:r>
            <a:r>
              <a:rPr kumimoji="0" lang="en-US" altLang="en-US" sz="900" b="0" i="0" u="none" strike="noStrike" cap="none" normalizeH="0" baseline="0" dirty="0" err="1">
                <a:ln>
                  <a:noFill/>
                </a:ln>
                <a:solidFill>
                  <a:srgbClr val="171C19"/>
                </a:solidFill>
                <a:effectLst/>
                <a:latin typeface="Arial Unicode MS"/>
                <a:ea typeface="Menlo"/>
              </a:rPr>
              <a:t>indices_or_sections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171C19"/>
                </a:solidFill>
                <a:effectLst/>
                <a:latin typeface="Arial Unicode MS"/>
                <a:ea typeface="Menlo"/>
              </a:rPr>
              <a:t>, axis)</a:t>
            </a: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B62C18-92FA-113C-C25F-14FAF339F1E9}"/>
              </a:ext>
            </a:extLst>
          </p:cNvPr>
          <p:cNvSpPr txBox="1"/>
          <p:nvPr/>
        </p:nvSpPr>
        <p:spPr>
          <a:xfrm>
            <a:off x="828688" y="3200735"/>
            <a:ext cx="827722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arr</a:t>
            </a:r>
            <a:r>
              <a:rPr lang="en-US" dirty="0"/>
              <a:t>: The array to be split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indices_or_sections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an integer, the array is divided into that many equal parts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a list/array, it specifies the split positions along the given axis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axis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Default is 0 — split along rows (horizontal split)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set to 1 — split along columns (vertical split)</a:t>
            </a:r>
          </a:p>
        </p:txBody>
      </p:sp>
    </p:spTree>
    <p:extLst>
      <p:ext uri="{BB962C8B-B14F-4D97-AF65-F5344CB8AC3E}">
        <p14:creationId xmlns:p14="http://schemas.microsoft.com/office/powerpoint/2010/main" val="436193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AB28AD-942F-B33B-A9F7-42C7A0591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E8ECA-8D56-4398-C6D5-4C5D71A4A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Resize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E51EA4-4E24-A480-137F-A17CC6F3B0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The </a:t>
            </a:r>
            <a:r>
              <a:rPr lang="en-US" dirty="0" err="1"/>
              <a:t>numpy.resize</a:t>
            </a:r>
            <a:r>
              <a:rPr lang="en-US" dirty="0"/>
              <a:t>() function returns a new array with the specified shape. If the new array is larger than the original array, the new array will contain repeated copies of the original elements.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D5858-F770-9EAE-C36B-9EBF1D8F5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F9395D-6C63-6B59-BF32-6EA5214C8757}"/>
              </a:ext>
            </a:extLst>
          </p:cNvPr>
          <p:cNvSpPr txBox="1"/>
          <p:nvPr/>
        </p:nvSpPr>
        <p:spPr>
          <a:xfrm>
            <a:off x="828688" y="3943685"/>
            <a:ext cx="8277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/>
              <a:t>arr</a:t>
            </a:r>
            <a:r>
              <a:rPr lang="en-US" b="1" dirty="0"/>
              <a:t>: </a:t>
            </a:r>
            <a:r>
              <a:rPr lang="en-US" dirty="0"/>
              <a:t>The array to be resized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shape: </a:t>
            </a:r>
            <a:r>
              <a:rPr lang="en-US" dirty="0"/>
              <a:t>The new shape of the returned array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32A0269-2E20-7975-143D-508793C57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25" y="3178675"/>
            <a:ext cx="1809750" cy="311569"/>
          </a:xfrm>
          <a:prstGeom prst="rect">
            <a:avLst/>
          </a:prstGeom>
          <a:solidFill>
            <a:srgbClr val="ECF4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85698" rIns="91440" bIns="8569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171C19"/>
                </a:solidFill>
                <a:effectLst/>
                <a:latin typeface="Arial Unicode MS"/>
                <a:ea typeface="Menlo"/>
              </a:rPr>
              <a:t>numpy.resize(arr, shape)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955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79F3F0-41CB-8728-320B-80ABAB552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A190D-AD50-7FB3-E2D0-958DFEC07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Math Functions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13F8B-F162-62A4-2CC3-DF9C8BA228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numpy.around</a:t>
            </a:r>
            <a:r>
              <a:rPr lang="en-US" dirty="0"/>
              <a:t>() </a:t>
            </a:r>
          </a:p>
          <a:p>
            <a:pPr lvl="1"/>
            <a:r>
              <a:rPr lang="en-US" dirty="0"/>
              <a:t>Returns the rounded values of the given array.</a:t>
            </a:r>
          </a:p>
          <a:p>
            <a:r>
              <a:rPr lang="en-US" dirty="0" err="1"/>
              <a:t>numpy.floor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Returns the largest integer less than or equal to the specified expression, i.e., rounded down.</a:t>
            </a:r>
          </a:p>
          <a:p>
            <a:r>
              <a:rPr lang="en-US" dirty="0" err="1"/>
              <a:t>numpy.ceil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Returns the smallest integer greater than or equal to the specified expression, i.e., rounded up.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D392AC-C573-FE03-F657-CAD8DB34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352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7870E1-5F37-F7EA-F5F5-AD28EC9AA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7B9DF-A739-1A7D-7D72-7A5A41381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Arithmetic Functions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54B41-A120-9C9B-FD7A-6E8EF6A44D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numpy.add</a:t>
            </a:r>
            <a:r>
              <a:rPr lang="en-US" dirty="0"/>
              <a:t>() </a:t>
            </a:r>
          </a:p>
          <a:p>
            <a:r>
              <a:rPr lang="en-US" dirty="0" err="1"/>
              <a:t>numpy.subtract</a:t>
            </a:r>
            <a:r>
              <a:rPr lang="en-US" dirty="0"/>
              <a:t>()</a:t>
            </a:r>
          </a:p>
          <a:p>
            <a:r>
              <a:rPr lang="en-US" dirty="0" err="1"/>
              <a:t>numpy.multiply</a:t>
            </a:r>
            <a:r>
              <a:rPr lang="en-US" dirty="0"/>
              <a:t>()</a:t>
            </a:r>
          </a:p>
          <a:p>
            <a:r>
              <a:rPr lang="en-US" dirty="0" err="1"/>
              <a:t>numpy.divide</a:t>
            </a:r>
            <a:r>
              <a:rPr lang="en-US" dirty="0"/>
              <a:t>()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078D05-2AE6-6E8F-196D-E0BC0F4D0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05913" y="6408451"/>
            <a:ext cx="2844800" cy="267188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5239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DC5BC7-524E-948F-0573-CFEA0A5FF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A5418-F5FA-838E-105D-D815412A7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NumPy Array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677D48-13B9-AA2B-2B78-31D96323C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AF6CF38-1001-FC9B-E33F-F5F4401DB5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0924" y="1302817"/>
            <a:ext cx="9729216" cy="436879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In-class Exercise</a:t>
            </a:r>
          </a:p>
          <a:p>
            <a:pPr marL="0" indent="0">
              <a:buNone/>
            </a:pPr>
            <a:r>
              <a:rPr lang="en-US" dirty="0"/>
              <a:t>import </a:t>
            </a:r>
            <a:r>
              <a:rPr lang="en-US" dirty="0" err="1"/>
              <a:t>numpy</a:t>
            </a:r>
            <a:r>
              <a:rPr lang="en-US" dirty="0"/>
              <a:t> as np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 = </a:t>
            </a:r>
            <a:r>
              <a:rPr lang="en-US" dirty="0" err="1"/>
              <a:t>np.array</a:t>
            </a:r>
            <a:r>
              <a:rPr lang="en-US" dirty="0"/>
              <a:t>([</a:t>
            </a:r>
            <a:br>
              <a:rPr lang="en-US" dirty="0"/>
            </a:br>
            <a:r>
              <a:rPr lang="en-US" dirty="0"/>
              <a:t>[1.2, 3.7, 5.5, 7.9],</a:t>
            </a:r>
            <a:br>
              <a:rPr lang="en-US" dirty="0"/>
            </a:br>
            <a:r>
              <a:rPr lang="en-US" dirty="0"/>
              <a:t>[2.4, 4.1, 6.8, 8.3],</a:t>
            </a:r>
            <a:br>
              <a:rPr lang="en-US" dirty="0"/>
            </a:br>
            <a:r>
              <a:rPr lang="en-US" dirty="0"/>
              <a:t>[9.6, 10.2, 11.5, 12.7]</a:t>
            </a:r>
            <a:br>
              <a:rPr lang="en-US" dirty="0"/>
            </a:br>
            <a:r>
              <a:rPr lang="en-US" dirty="0"/>
              <a:t>])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 = </a:t>
            </a:r>
            <a:r>
              <a:rPr lang="en-US" dirty="0" err="1"/>
              <a:t>np.array</a:t>
            </a:r>
            <a:r>
              <a:rPr lang="en-US" dirty="0"/>
              <a:t>([</a:t>
            </a:r>
            <a:br>
              <a:rPr lang="en-US" dirty="0"/>
            </a:br>
            <a:r>
              <a:rPr lang="en-US" dirty="0"/>
              <a:t>[2, 2, 2, 2],</a:t>
            </a:r>
            <a:br>
              <a:rPr lang="en-US" dirty="0"/>
            </a:br>
            <a:r>
              <a:rPr lang="en-US" dirty="0"/>
              <a:t>[3, 3, 3, 3],</a:t>
            </a:r>
            <a:br>
              <a:rPr lang="en-US" dirty="0"/>
            </a:br>
            <a:r>
              <a:rPr lang="en-US" dirty="0"/>
              <a:t>[4, 4, 4, 4]</a:t>
            </a:r>
            <a:br>
              <a:rPr lang="en-US" dirty="0"/>
            </a:br>
            <a:r>
              <a:rPr lang="en-US" dirty="0"/>
              <a:t>])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594E0D52-11D5-5C66-3771-AD7930152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9528" y="1779056"/>
            <a:ext cx="5872936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Task</a:t>
            </a:r>
            <a:r>
              <a:rPr kumimoji="0" lang="en-US" altLang="en-US" sz="1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1:</a:t>
            </a:r>
            <a:endParaRPr kumimoji="0" lang="en-US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Extract the submatrix from A: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[[4.1, 6.8],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[10.2,11.5]]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000" dirty="0"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Task 2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Round values in A to the nearest tens place</a:t>
            </a:r>
            <a:r>
              <a:rPr lang="en-US" altLang="en-US" sz="2000" dirty="0">
                <a:latin typeface="Arial" panose="020B0604020202020204" pitchFamily="34" charset="0"/>
              </a:rPr>
              <a:t> using </a:t>
            </a:r>
            <a:r>
              <a:rPr lang="en-US" altLang="en-US" sz="2000" dirty="0" err="1">
                <a:latin typeface="Arial" panose="020B0604020202020204" pitchFamily="34" charset="0"/>
              </a:rPr>
              <a:t>np.around</a:t>
            </a:r>
            <a:r>
              <a:rPr lang="en-US" altLang="en-US" sz="2000" dirty="0">
                <a:latin typeface="Arial" panose="020B0604020202020204" pitchFamily="34" charset="0"/>
              </a:rPr>
              <a:t>().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Arial" panose="020B0604020202020204" pitchFamily="34" charset="0"/>
              </a:rPr>
              <a:t>Task 3</a:t>
            </a:r>
            <a:r>
              <a:rPr lang="en-US" altLang="en-US" sz="2000" dirty="0">
                <a:latin typeface="Arial" panose="020B0604020202020204" pitchFamily="34" charset="0"/>
              </a:rPr>
              <a:t>: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Try add,</a:t>
            </a:r>
            <a:r>
              <a:rPr kumimoji="0" lang="en-US" alt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subtract, multiply, divide, mod A and B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338066"/>
      </p:ext>
    </p:extLst>
  </p:cSld>
  <p:clrMapOvr>
    <a:masterClrMapping/>
  </p:clrMapOvr>
</p:sld>
</file>

<file path=ppt/theme/theme1.xml><?xml version="1.0" encoding="utf-8"?>
<a:theme xmlns:a="http://schemas.openxmlformats.org/drawingml/2006/main" name="uncg-ppt-whitebgrd-fullnamelogo">
  <a:themeElements>
    <a:clrScheme name="UNCG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CCCCAA"/>
      </a:lt2>
      <a:accent1>
        <a:srgbClr val="336699"/>
      </a:accent1>
      <a:accent2>
        <a:srgbClr val="991122"/>
      </a:accent2>
      <a:accent3>
        <a:srgbClr val="AAEEBB"/>
      </a:accent3>
      <a:accent4>
        <a:srgbClr val="FFCC00"/>
      </a:accent4>
      <a:accent5>
        <a:srgbClr val="77CCBB"/>
      </a:accent5>
      <a:accent6>
        <a:srgbClr val="CC6633"/>
      </a:accent6>
      <a:hlink>
        <a:srgbClr val="72839A"/>
      </a:hlink>
      <a:folHlink>
        <a:srgbClr val="72839A"/>
      </a:folHlink>
    </a:clrScheme>
    <a:fontScheme name="UNCG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uncg-ppt-whitebgrd-fullnamelogo</Template>
  <TotalTime>4769</TotalTime>
  <Words>595</Words>
  <Application>Microsoft Office PowerPoint</Application>
  <PresentationFormat>Widescreen</PresentationFormat>
  <Paragraphs>65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 Unicode MS</vt:lpstr>
      <vt:lpstr>Lato Regular</vt:lpstr>
      <vt:lpstr>Times</vt:lpstr>
      <vt:lpstr>Arial</vt:lpstr>
      <vt:lpstr>Calibri</vt:lpstr>
      <vt:lpstr>Calibri Light</vt:lpstr>
      <vt:lpstr>Georgia</vt:lpstr>
      <vt:lpstr>Times New Roman</vt:lpstr>
      <vt:lpstr>uncg-ppt-whitebgrd-fullnamelogo</vt:lpstr>
      <vt:lpstr>Custom Design</vt:lpstr>
      <vt:lpstr>Introduction to NumPy</vt:lpstr>
      <vt:lpstr>NumPy Slicing and Indexing</vt:lpstr>
      <vt:lpstr>NumPy Reshape</vt:lpstr>
      <vt:lpstr>NumPy Split</vt:lpstr>
      <vt:lpstr>NumPy Resize</vt:lpstr>
      <vt:lpstr>NumPy Math Functions</vt:lpstr>
      <vt:lpstr>NumPy Arithmetic Functions</vt:lpstr>
      <vt:lpstr>Create NumPy Array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 Jung</dc:creator>
  <cp:lastModifiedBy>xiaochen li</cp:lastModifiedBy>
  <cp:revision>2</cp:revision>
  <cp:lastPrinted>2019-04-08T20:38:29Z</cp:lastPrinted>
  <dcterms:created xsi:type="dcterms:W3CDTF">2017-07-31T14:54:53Z</dcterms:created>
  <dcterms:modified xsi:type="dcterms:W3CDTF">2026-02-23T01:53:23Z</dcterms:modified>
</cp:coreProperties>
</file>