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673" r:id="rId2"/>
  </p:sldMasterIdLst>
  <p:notesMasterIdLst>
    <p:notesMasterId r:id="rId59"/>
  </p:notesMasterIdLst>
  <p:handoutMasterIdLst>
    <p:handoutMasterId r:id="rId60"/>
  </p:handoutMasterIdLst>
  <p:sldIdLst>
    <p:sldId id="256" r:id="rId3"/>
    <p:sldId id="323" r:id="rId4"/>
    <p:sldId id="378" r:id="rId5"/>
    <p:sldId id="325" r:id="rId6"/>
    <p:sldId id="326" r:id="rId7"/>
    <p:sldId id="324" r:id="rId8"/>
    <p:sldId id="327" r:id="rId9"/>
    <p:sldId id="328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8" r:id="rId18"/>
    <p:sldId id="337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62" r:id="rId30"/>
    <p:sldId id="361" r:id="rId31"/>
    <p:sldId id="359" r:id="rId32"/>
    <p:sldId id="363" r:id="rId33"/>
    <p:sldId id="349" r:id="rId34"/>
    <p:sldId id="350" r:id="rId35"/>
    <p:sldId id="351" r:id="rId36"/>
    <p:sldId id="352" r:id="rId37"/>
    <p:sldId id="353" r:id="rId38"/>
    <p:sldId id="354" r:id="rId39"/>
    <p:sldId id="355" r:id="rId40"/>
    <p:sldId id="356" r:id="rId41"/>
    <p:sldId id="357" r:id="rId42"/>
    <p:sldId id="358" r:id="rId43"/>
    <p:sldId id="360" r:id="rId44"/>
    <p:sldId id="369" r:id="rId45"/>
    <p:sldId id="370" r:id="rId46"/>
    <p:sldId id="371" r:id="rId47"/>
    <p:sldId id="372" r:id="rId48"/>
    <p:sldId id="373" r:id="rId49"/>
    <p:sldId id="368" r:id="rId50"/>
    <p:sldId id="364" r:id="rId51"/>
    <p:sldId id="365" r:id="rId52"/>
    <p:sldId id="366" r:id="rId53"/>
    <p:sldId id="367" r:id="rId54"/>
    <p:sldId id="375" r:id="rId55"/>
    <p:sldId id="377" r:id="rId56"/>
    <p:sldId id="376" r:id="rId57"/>
    <p:sldId id="374" r:id="rId5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172150"/>
    <a:srgbClr val="C0B81F"/>
    <a:srgbClr val="C0C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51BEDC-CBD0-499A-A518-A3D5AF06B9CC}" v="355" dt="2026-04-19T21:09:33.673"/>
  </p1510:revLst>
</p1510:revInfo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56" autoAdjust="0"/>
  </p:normalViewPr>
  <p:slideViewPr>
    <p:cSldViewPr snapToGrid="0">
      <p:cViewPr varScale="1">
        <p:scale>
          <a:sx n="87" d="100"/>
          <a:sy n="87" d="100"/>
        </p:scale>
        <p:origin x="14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microsoft.com/office/2015/10/relationships/revisionInfo" Target="revisionInfo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aochen li" userId="50b582a8adf77086" providerId="LiveId" clId="{2DCB8833-03DD-462D-BAEC-CDCBEB4BF051}"/>
    <pc:docChg chg="custSel addSld modSld">
      <pc:chgData name="xiaochen li" userId="50b582a8adf77086" providerId="LiveId" clId="{2DCB8833-03DD-462D-BAEC-CDCBEB4BF051}" dt="2026-02-06T20:29:00.653" v="392" actId="20577"/>
      <pc:docMkLst>
        <pc:docMk/>
      </pc:docMkLst>
      <pc:sldChg chg="addSp delSp">
        <pc:chgData name="xiaochen li" userId="50b582a8adf77086" providerId="LiveId" clId="{2DCB8833-03DD-462D-BAEC-CDCBEB4BF051}" dt="2026-02-06T20:01:57.679" v="2" actId="478"/>
        <pc:sldMkLst>
          <pc:docMk/>
          <pc:sldMk cId="2985074771" sldId="275"/>
        </pc:sldMkLst>
      </pc:sldChg>
      <pc:sldChg chg="modNotesTx">
        <pc:chgData name="xiaochen li" userId="50b582a8adf77086" providerId="LiveId" clId="{2DCB8833-03DD-462D-BAEC-CDCBEB4BF051}" dt="2026-02-06T20:29:00.653" v="392" actId="20577"/>
        <pc:sldMkLst>
          <pc:docMk/>
          <pc:sldMk cId="2078028810" sldId="278"/>
        </pc:sldMkLst>
      </pc:sldChg>
      <pc:sldChg chg="addSp delSp modSp add mod">
        <pc:chgData name="xiaochen li" userId="50b582a8adf77086" providerId="LiveId" clId="{2DCB8833-03DD-462D-BAEC-CDCBEB4BF051}" dt="2026-02-06T20:03:15.055" v="37" actId="1076"/>
        <pc:sldMkLst>
          <pc:docMk/>
          <pc:sldMk cId="113471710" sldId="284"/>
        </pc:sldMkLst>
      </pc:sldChg>
    </pc:docChg>
  </pc:docChgLst>
  <pc:docChgLst>
    <pc:chgData name="xiaochen li" userId="50b582a8adf77086" providerId="LiveId" clId="{7BF898FD-EC71-43B2-95BF-1596FB7168DD}"/>
    <pc:docChg chg="undo custSel addSld delSld modSld sldOrd">
      <pc:chgData name="xiaochen li" userId="50b582a8adf77086" providerId="LiveId" clId="{7BF898FD-EC71-43B2-95BF-1596FB7168DD}" dt="2026-03-11T18:55:43.703" v="1937" actId="20577"/>
      <pc:docMkLst>
        <pc:docMk/>
      </pc:docMkLst>
      <pc:sldChg chg="addSp delSp modSp mod modNotesTx">
        <pc:chgData name="xiaochen li" userId="50b582a8adf77086" providerId="LiveId" clId="{7BF898FD-EC71-43B2-95BF-1596FB7168DD}" dt="2026-03-10T02:11:59.299" v="130" actId="1076"/>
        <pc:sldMkLst>
          <pc:docMk/>
          <pc:sldMk cId="2985074771" sldId="27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774562086" sldId="276"/>
        </pc:sldMkLst>
      </pc:sldChg>
      <pc:sldChg chg="addSp delSp modSp add mod modNotesTx">
        <pc:chgData name="xiaochen li" userId="50b582a8adf77086" providerId="LiveId" clId="{7BF898FD-EC71-43B2-95BF-1596FB7168DD}" dt="2026-03-10T02:14:26.982" v="144" actId="14100"/>
        <pc:sldMkLst>
          <pc:docMk/>
          <pc:sldMk cId="3805859953" sldId="276"/>
        </pc:sldMkLst>
      </pc:sldChg>
      <pc:sldChg chg="addSp delSp modSp add mod">
        <pc:chgData name="xiaochen li" userId="50b582a8adf77086" providerId="LiveId" clId="{7BF898FD-EC71-43B2-95BF-1596FB7168DD}" dt="2026-03-10T02:17:18.841" v="169"/>
        <pc:sldMkLst>
          <pc:docMk/>
          <pc:sldMk cId="722146026" sldId="277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220329123" sldId="277"/>
        </pc:sldMkLst>
      </pc:sldChg>
      <pc:sldChg chg="addSp delSp modSp add mod">
        <pc:chgData name="xiaochen li" userId="50b582a8adf77086" providerId="LiveId" clId="{7BF898FD-EC71-43B2-95BF-1596FB7168DD}" dt="2026-03-10T02:20:26.140" v="185" actId="14100"/>
        <pc:sldMkLst>
          <pc:docMk/>
          <pc:sldMk cId="689148630" sldId="278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155030978" sldId="278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857997047" sldId="279"/>
        </pc:sldMkLst>
      </pc:sldChg>
      <pc:sldChg chg="addSp modSp add mod">
        <pc:chgData name="xiaochen li" userId="50b582a8adf77086" providerId="LiveId" clId="{7BF898FD-EC71-43B2-95BF-1596FB7168DD}" dt="2026-03-10T02:31:30.979" v="225" actId="15"/>
        <pc:sldMkLst>
          <pc:docMk/>
          <pc:sldMk cId="3815393613" sldId="279"/>
        </pc:sldMkLst>
      </pc:sldChg>
      <pc:sldChg chg="modSp add mod">
        <pc:chgData name="xiaochen li" userId="50b582a8adf77086" providerId="LiveId" clId="{7BF898FD-EC71-43B2-95BF-1596FB7168DD}" dt="2026-03-10T16:19:00.234" v="238" actId="27636"/>
        <pc:sldMkLst>
          <pc:docMk/>
          <pc:sldMk cId="380042448" sldId="28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332276772" sldId="28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426285149" sldId="281"/>
        </pc:sldMkLst>
      </pc:sldChg>
      <pc:sldChg chg="addSp delSp modSp add mod">
        <pc:chgData name="xiaochen li" userId="50b582a8adf77086" providerId="LiveId" clId="{7BF898FD-EC71-43B2-95BF-1596FB7168DD}" dt="2026-03-10T16:28:14.883" v="283" actId="1076"/>
        <pc:sldMkLst>
          <pc:docMk/>
          <pc:sldMk cId="4210421177" sldId="281"/>
        </pc:sldMkLst>
      </pc:sldChg>
      <pc:sldChg chg="modSp add del mod">
        <pc:chgData name="xiaochen li" userId="50b582a8adf77086" providerId="LiveId" clId="{7BF898FD-EC71-43B2-95BF-1596FB7168DD}" dt="2026-03-11T18:33:58.033" v="1807" actId="47"/>
        <pc:sldMkLst>
          <pc:docMk/>
          <pc:sldMk cId="3831764598" sldId="28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4228551924" sldId="28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361813764" sldId="283"/>
        </pc:sldMkLst>
      </pc:sldChg>
      <pc:sldChg chg="addSp delSp modSp add mod">
        <pc:chgData name="xiaochen li" userId="50b582a8adf77086" providerId="LiveId" clId="{7BF898FD-EC71-43B2-95BF-1596FB7168DD}" dt="2026-03-10T16:59:08.115" v="417" actId="1076"/>
        <pc:sldMkLst>
          <pc:docMk/>
          <pc:sldMk cId="3943784920" sldId="283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629327773" sldId="284"/>
        </pc:sldMkLst>
      </pc:sldChg>
      <pc:sldChg chg="addSp delSp modSp add mod">
        <pc:chgData name="xiaochen li" userId="50b582a8adf77086" providerId="LiveId" clId="{7BF898FD-EC71-43B2-95BF-1596FB7168DD}" dt="2026-03-10T17:00:12.551" v="439" actId="1076"/>
        <pc:sldMkLst>
          <pc:docMk/>
          <pc:sldMk cId="3004168355" sldId="284"/>
        </pc:sldMkLst>
      </pc:sldChg>
      <pc:sldChg chg="modSp add mod">
        <pc:chgData name="xiaochen li" userId="50b582a8adf77086" providerId="LiveId" clId="{7BF898FD-EC71-43B2-95BF-1596FB7168DD}" dt="2026-03-11T02:43:50.475" v="1281" actId="207"/>
        <pc:sldMkLst>
          <pc:docMk/>
          <pc:sldMk cId="678267862" sldId="28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445318265" sldId="28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39043416" sldId="286"/>
        </pc:sldMkLst>
      </pc:sldChg>
      <pc:sldChg chg="modSp add mod">
        <pc:chgData name="xiaochen li" userId="50b582a8adf77086" providerId="LiveId" clId="{7BF898FD-EC71-43B2-95BF-1596FB7168DD}" dt="2026-03-10T17:01:15.371" v="446" actId="113"/>
        <pc:sldMkLst>
          <pc:docMk/>
          <pc:sldMk cId="3134207589" sldId="286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09347786" sldId="287"/>
        </pc:sldMkLst>
      </pc:sldChg>
      <pc:sldChg chg="modSp add mod">
        <pc:chgData name="xiaochen li" userId="50b582a8adf77086" providerId="LiveId" clId="{7BF898FD-EC71-43B2-95BF-1596FB7168DD}" dt="2026-03-11T02:44:00.628" v="1282" actId="207"/>
        <pc:sldMkLst>
          <pc:docMk/>
          <pc:sldMk cId="975261200" sldId="287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411425021" sldId="288"/>
        </pc:sldMkLst>
      </pc:sldChg>
      <pc:sldChg chg="addSp modSp add mod">
        <pc:chgData name="xiaochen li" userId="50b582a8adf77086" providerId="LiveId" clId="{7BF898FD-EC71-43B2-95BF-1596FB7168DD}" dt="2026-03-10T17:24:52.664" v="604" actId="1076"/>
        <pc:sldMkLst>
          <pc:docMk/>
          <pc:sldMk cId="3277798992" sldId="288"/>
        </pc:sldMkLst>
      </pc:sldChg>
      <pc:sldChg chg="addSp delSp modSp add mod modNotesTx">
        <pc:chgData name="xiaochen li" userId="50b582a8adf77086" providerId="LiveId" clId="{7BF898FD-EC71-43B2-95BF-1596FB7168DD}" dt="2026-03-10T17:29:38.181" v="690" actId="20577"/>
        <pc:sldMkLst>
          <pc:docMk/>
          <pc:sldMk cId="2039430743" sldId="289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543513778" sldId="289"/>
        </pc:sldMkLst>
      </pc:sldChg>
      <pc:sldChg chg="modSp add mod">
        <pc:chgData name="xiaochen li" userId="50b582a8adf77086" providerId="LiveId" clId="{7BF898FD-EC71-43B2-95BF-1596FB7168DD}" dt="2026-03-11T02:44:13.566" v="1283" actId="207"/>
        <pc:sldMkLst>
          <pc:docMk/>
          <pc:sldMk cId="1997337309" sldId="290"/>
        </pc:sldMkLst>
      </pc:sldChg>
      <pc:sldChg chg="add del">
        <pc:chgData name="xiaochen li" userId="50b582a8adf77086" providerId="LiveId" clId="{7BF898FD-EC71-43B2-95BF-1596FB7168DD}" dt="2026-03-10T17:28:27.311" v="629" actId="47"/>
        <pc:sldMkLst>
          <pc:docMk/>
          <pc:sldMk cId="2058710579" sldId="29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620625235" sldId="29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391935298" sldId="291"/>
        </pc:sldMkLst>
      </pc:sldChg>
      <pc:sldChg chg="modSp add mod">
        <pc:chgData name="xiaochen li" userId="50b582a8adf77086" providerId="LiveId" clId="{7BF898FD-EC71-43B2-95BF-1596FB7168DD}" dt="2026-03-11T02:44:18.391" v="1284" actId="207"/>
        <pc:sldMkLst>
          <pc:docMk/>
          <pc:sldMk cId="4064590668" sldId="291"/>
        </pc:sldMkLst>
      </pc:sldChg>
      <pc:sldChg chg="addSp modSp add mod">
        <pc:chgData name="xiaochen li" userId="50b582a8adf77086" providerId="LiveId" clId="{7BF898FD-EC71-43B2-95BF-1596FB7168DD}" dt="2026-03-11T02:44:30.985" v="1286" actId="207"/>
        <pc:sldMkLst>
          <pc:docMk/>
          <pc:sldMk cId="1205687514" sldId="29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204941560" sldId="29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529966272" sldId="293"/>
        </pc:sldMkLst>
      </pc:sldChg>
      <pc:sldChg chg="modSp add mod">
        <pc:chgData name="xiaochen li" userId="50b582a8adf77086" providerId="LiveId" clId="{7BF898FD-EC71-43B2-95BF-1596FB7168DD}" dt="2026-03-11T02:44:25.078" v="1285" actId="207"/>
        <pc:sldMkLst>
          <pc:docMk/>
          <pc:sldMk cId="4209790152" sldId="293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702303357" sldId="294"/>
        </pc:sldMkLst>
      </pc:sldChg>
      <pc:sldChg chg="delSp modSp add mod modNotesTx">
        <pc:chgData name="xiaochen li" userId="50b582a8adf77086" providerId="LiveId" clId="{7BF898FD-EC71-43B2-95BF-1596FB7168DD}" dt="2026-03-11T02:44:37.258" v="1287" actId="207"/>
        <pc:sldMkLst>
          <pc:docMk/>
          <pc:sldMk cId="1702240822" sldId="294"/>
        </pc:sldMkLst>
      </pc:sldChg>
      <pc:sldChg chg="addSp delSp modSp add mod modNotesTx">
        <pc:chgData name="xiaochen li" userId="50b582a8adf77086" providerId="LiveId" clId="{7BF898FD-EC71-43B2-95BF-1596FB7168DD}" dt="2026-03-10T17:51:45.135" v="821" actId="1076"/>
        <pc:sldMkLst>
          <pc:docMk/>
          <pc:sldMk cId="278649767" sldId="29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572821709" sldId="29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439529151" sldId="296"/>
        </pc:sldMkLst>
      </pc:sldChg>
      <pc:sldChg chg="addSp delSp modSp add mod">
        <pc:chgData name="xiaochen li" userId="50b582a8adf77086" providerId="LiveId" clId="{7BF898FD-EC71-43B2-95BF-1596FB7168DD}" dt="2026-03-10T17:52:21.113" v="832" actId="1076"/>
        <pc:sldMkLst>
          <pc:docMk/>
          <pc:sldMk cId="1784910366" sldId="296"/>
        </pc:sldMkLst>
      </pc:sldChg>
      <pc:sldChg chg="addSp delSp modSp add mod">
        <pc:chgData name="xiaochen li" userId="50b582a8adf77086" providerId="LiveId" clId="{7BF898FD-EC71-43B2-95BF-1596FB7168DD}" dt="2026-03-10T17:58:45.595" v="840" actId="21"/>
        <pc:sldMkLst>
          <pc:docMk/>
          <pc:sldMk cId="1028810270" sldId="297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426055124" sldId="297"/>
        </pc:sldMkLst>
      </pc:sldChg>
      <pc:sldChg chg="addSp delSp modSp add mod">
        <pc:chgData name="xiaochen li" userId="50b582a8adf77086" providerId="LiveId" clId="{7BF898FD-EC71-43B2-95BF-1596FB7168DD}" dt="2026-03-10T18:00:18.477" v="856" actId="1076"/>
        <pc:sldMkLst>
          <pc:docMk/>
          <pc:sldMk cId="640633468" sldId="298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529838782" sldId="298"/>
        </pc:sldMkLst>
      </pc:sldChg>
      <pc:sldChg chg="addSp delSp modSp add del mod">
        <pc:chgData name="xiaochen li" userId="50b582a8adf77086" providerId="LiveId" clId="{7BF898FD-EC71-43B2-95BF-1596FB7168DD}" dt="2026-03-11T02:32:34.530" v="1263" actId="47"/>
        <pc:sldMkLst>
          <pc:docMk/>
          <pc:sldMk cId="323026851" sldId="299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025390920" sldId="299"/>
        </pc:sldMkLst>
      </pc:sldChg>
      <pc:sldChg chg="delSp modSp add del mod">
        <pc:chgData name="xiaochen li" userId="50b582a8adf77086" providerId="LiveId" clId="{7BF898FD-EC71-43B2-95BF-1596FB7168DD}" dt="2026-03-10T17:59:25.403" v="850" actId="47"/>
        <pc:sldMkLst>
          <pc:docMk/>
          <pc:sldMk cId="3390214249" sldId="299"/>
        </pc:sldMkLst>
      </pc:sldChg>
      <pc:sldChg chg="delSp add del mod">
        <pc:chgData name="xiaochen li" userId="50b582a8adf77086" providerId="LiveId" clId="{7BF898FD-EC71-43B2-95BF-1596FB7168DD}" dt="2026-03-11T01:51:44.757" v="898" actId="47"/>
        <pc:sldMkLst>
          <pc:docMk/>
          <pc:sldMk cId="2347892129" sldId="30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481631397" sldId="300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641116449" sldId="301"/>
        </pc:sldMkLst>
      </pc:sldChg>
      <pc:sldChg chg="addSp delSp modSp add mod">
        <pc:chgData name="xiaochen li" userId="50b582a8adf77086" providerId="LiveId" clId="{7BF898FD-EC71-43B2-95BF-1596FB7168DD}" dt="2026-03-11T02:32:19.775" v="1261"/>
        <pc:sldMkLst>
          <pc:docMk/>
          <pc:sldMk cId="3318376418" sldId="301"/>
        </pc:sldMkLst>
      </pc:sldChg>
      <pc:sldChg chg="delSp modSp add mod">
        <pc:chgData name="xiaochen li" userId="50b582a8adf77086" providerId="LiveId" clId="{7BF898FD-EC71-43B2-95BF-1596FB7168DD}" dt="2026-03-11T02:33:38.858" v="1265"/>
        <pc:sldMkLst>
          <pc:docMk/>
          <pc:sldMk cId="714519064" sldId="30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124176489" sldId="302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88812590" sldId="303"/>
        </pc:sldMkLst>
      </pc:sldChg>
      <pc:sldChg chg="addSp modSp add mod">
        <pc:chgData name="xiaochen li" userId="50b582a8adf77086" providerId="LiveId" clId="{7BF898FD-EC71-43B2-95BF-1596FB7168DD}" dt="2026-03-11T14:33:02.834" v="1445"/>
        <pc:sldMkLst>
          <pc:docMk/>
          <pc:sldMk cId="3861758395" sldId="303"/>
        </pc:sldMkLst>
      </pc:sldChg>
      <pc:sldChg chg="addSp delSp modSp add mod">
        <pc:chgData name="xiaochen li" userId="50b582a8adf77086" providerId="LiveId" clId="{7BF898FD-EC71-43B2-95BF-1596FB7168DD}" dt="2026-03-11T14:33:04.880" v="1446"/>
        <pc:sldMkLst>
          <pc:docMk/>
          <pc:sldMk cId="1873389744" sldId="304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316048544" sldId="304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398532182" sldId="305"/>
        </pc:sldMkLst>
      </pc:sldChg>
      <pc:sldChg chg="modSp add">
        <pc:chgData name="xiaochen li" userId="50b582a8adf77086" providerId="LiveId" clId="{7BF898FD-EC71-43B2-95BF-1596FB7168DD}" dt="2026-03-11T02:32:24.834" v="1262"/>
        <pc:sldMkLst>
          <pc:docMk/>
          <pc:sldMk cId="1027802366" sldId="305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019750376" sldId="306"/>
        </pc:sldMkLst>
      </pc:sldChg>
      <pc:sldChg chg="addSp delSp modSp add mod">
        <pc:chgData name="xiaochen li" userId="50b582a8adf77086" providerId="LiveId" clId="{7BF898FD-EC71-43B2-95BF-1596FB7168DD}" dt="2026-03-11T02:32:15.125" v="1260"/>
        <pc:sldMkLst>
          <pc:docMk/>
          <pc:sldMk cId="2285715880" sldId="306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1170728818" sldId="307"/>
        </pc:sldMkLst>
      </pc:sldChg>
      <pc:sldChg chg="addSp delSp modSp add mod ord">
        <pc:chgData name="xiaochen li" userId="50b582a8adf77086" providerId="LiveId" clId="{7BF898FD-EC71-43B2-95BF-1596FB7168DD}" dt="2026-03-11T02:32:05.736" v="1259"/>
        <pc:sldMkLst>
          <pc:docMk/>
          <pc:sldMk cId="3079309417" sldId="307"/>
        </pc:sldMkLst>
      </pc:sldChg>
      <pc:sldChg chg="addSp delSp modSp add mod">
        <pc:chgData name="xiaochen li" userId="50b582a8adf77086" providerId="LiveId" clId="{7BF898FD-EC71-43B2-95BF-1596FB7168DD}" dt="2026-03-11T02:32:02.736" v="1258"/>
        <pc:sldMkLst>
          <pc:docMk/>
          <pc:sldMk cId="1760987351" sldId="308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2232354332" sldId="308"/>
        </pc:sldMkLst>
      </pc:sldChg>
      <pc:sldChg chg="addSp delSp modSp add mod">
        <pc:chgData name="xiaochen li" userId="50b582a8adf77086" providerId="LiveId" clId="{7BF898FD-EC71-43B2-95BF-1596FB7168DD}" dt="2026-03-11T02:31:59.060" v="1257"/>
        <pc:sldMkLst>
          <pc:docMk/>
          <pc:sldMk cId="487241883" sldId="309"/>
        </pc:sldMkLst>
      </pc:sldChg>
      <pc:sldChg chg="del">
        <pc:chgData name="xiaochen li" userId="50b582a8adf77086" providerId="LiveId" clId="{7BF898FD-EC71-43B2-95BF-1596FB7168DD}" dt="2026-03-10T01:23:02.355" v="2" actId="47"/>
        <pc:sldMkLst>
          <pc:docMk/>
          <pc:sldMk cId="656872317" sldId="309"/>
        </pc:sldMkLst>
      </pc:sldChg>
      <pc:sldChg chg="addSp delSp modSp add mod ord">
        <pc:chgData name="xiaochen li" userId="50b582a8adf77086" providerId="LiveId" clId="{7BF898FD-EC71-43B2-95BF-1596FB7168DD}" dt="2026-03-11T02:31:53.345" v="1256"/>
        <pc:sldMkLst>
          <pc:docMk/>
          <pc:sldMk cId="825716424" sldId="310"/>
        </pc:sldMkLst>
      </pc:sldChg>
      <pc:sldChg chg="addSp delSp modSp add mod">
        <pc:chgData name="xiaochen li" userId="50b582a8adf77086" providerId="LiveId" clId="{7BF898FD-EC71-43B2-95BF-1596FB7168DD}" dt="2026-03-11T02:31:50.143" v="1255"/>
        <pc:sldMkLst>
          <pc:docMk/>
          <pc:sldMk cId="3713462363" sldId="311"/>
        </pc:sldMkLst>
      </pc:sldChg>
      <pc:sldChg chg="delSp modSp add mod">
        <pc:chgData name="xiaochen li" userId="50b582a8adf77086" providerId="LiveId" clId="{7BF898FD-EC71-43B2-95BF-1596FB7168DD}" dt="2026-03-11T02:31:43.233" v="1253"/>
        <pc:sldMkLst>
          <pc:docMk/>
          <pc:sldMk cId="817567394" sldId="312"/>
        </pc:sldMkLst>
      </pc:sldChg>
      <pc:sldChg chg="addSp modSp add mod ord">
        <pc:chgData name="xiaochen li" userId="50b582a8adf77086" providerId="LiveId" clId="{7BF898FD-EC71-43B2-95BF-1596FB7168DD}" dt="2026-03-11T14:21:17.853" v="1337" actId="1076"/>
        <pc:sldMkLst>
          <pc:docMk/>
          <pc:sldMk cId="892270712" sldId="313"/>
        </pc:sldMkLst>
      </pc:sldChg>
      <pc:sldChg chg="addSp delSp modSp add mod">
        <pc:chgData name="xiaochen li" userId="50b582a8adf77086" providerId="LiveId" clId="{7BF898FD-EC71-43B2-95BF-1596FB7168DD}" dt="2026-03-11T14:22:39.744" v="1356" actId="1076"/>
        <pc:sldMkLst>
          <pc:docMk/>
          <pc:sldMk cId="3657001686" sldId="314"/>
        </pc:sldMkLst>
      </pc:sldChg>
      <pc:sldChg chg="add del setBg">
        <pc:chgData name="xiaochen li" userId="50b582a8adf77086" providerId="LiveId" clId="{7BF898FD-EC71-43B2-95BF-1596FB7168DD}" dt="2026-03-11T14:19:48.987" v="1314"/>
        <pc:sldMkLst>
          <pc:docMk/>
          <pc:sldMk cId="1178610778" sldId="315"/>
        </pc:sldMkLst>
      </pc:sldChg>
      <pc:sldChg chg="addSp delSp add mod">
        <pc:chgData name="xiaochen li" userId="50b582a8adf77086" providerId="LiveId" clId="{7BF898FD-EC71-43B2-95BF-1596FB7168DD}" dt="2026-03-11T14:23:02.237" v="1360" actId="22"/>
        <pc:sldMkLst>
          <pc:docMk/>
          <pc:sldMk cId="2877442302" sldId="315"/>
        </pc:sldMkLst>
      </pc:sldChg>
      <pc:sldChg chg="addSp delSp add mod ord">
        <pc:chgData name="xiaochen li" userId="50b582a8adf77086" providerId="LiveId" clId="{7BF898FD-EC71-43B2-95BF-1596FB7168DD}" dt="2026-03-11T14:24:11.158" v="1367" actId="22"/>
        <pc:sldMkLst>
          <pc:docMk/>
          <pc:sldMk cId="323559288" sldId="316"/>
        </pc:sldMkLst>
      </pc:sldChg>
      <pc:sldChg chg="add del">
        <pc:chgData name="xiaochen li" userId="50b582a8adf77086" providerId="LiveId" clId="{7BF898FD-EC71-43B2-95BF-1596FB7168DD}" dt="2026-03-11T14:24:43.907" v="1369" actId="47"/>
        <pc:sldMkLst>
          <pc:docMk/>
          <pc:sldMk cId="558108321" sldId="317"/>
        </pc:sldMkLst>
      </pc:sldChg>
      <pc:sldChg chg="delSp modSp add mod ord">
        <pc:chgData name="xiaochen li" userId="50b582a8adf77086" providerId="LiveId" clId="{7BF898FD-EC71-43B2-95BF-1596FB7168DD}" dt="2026-03-11T14:33:09.732" v="1447"/>
        <pc:sldMkLst>
          <pc:docMk/>
          <pc:sldMk cId="2908171311" sldId="317"/>
        </pc:sldMkLst>
      </pc:sldChg>
      <pc:sldChg chg="addSp delSp modSp add mod">
        <pc:chgData name="xiaochen li" userId="50b582a8adf77086" providerId="LiveId" clId="{7BF898FD-EC71-43B2-95BF-1596FB7168DD}" dt="2026-03-11T14:33:21.978" v="1450" actId="1076"/>
        <pc:sldMkLst>
          <pc:docMk/>
          <pc:sldMk cId="1832594413" sldId="318"/>
        </pc:sldMkLst>
      </pc:sldChg>
      <pc:sldChg chg="addSp delSp modSp add mod">
        <pc:chgData name="xiaochen li" userId="50b582a8adf77086" providerId="LiveId" clId="{7BF898FD-EC71-43B2-95BF-1596FB7168DD}" dt="2026-03-11T14:34:21.214" v="1454" actId="1076"/>
        <pc:sldMkLst>
          <pc:docMk/>
          <pc:sldMk cId="2216178071" sldId="319"/>
        </pc:sldMkLst>
      </pc:sldChg>
      <pc:sldChg chg="addSp delSp modSp add mod">
        <pc:chgData name="xiaochen li" userId="50b582a8adf77086" providerId="LiveId" clId="{7BF898FD-EC71-43B2-95BF-1596FB7168DD}" dt="2026-03-11T14:35:40.691" v="1458" actId="1076"/>
        <pc:sldMkLst>
          <pc:docMk/>
          <pc:sldMk cId="4159657932" sldId="320"/>
        </pc:sldMkLst>
      </pc:sldChg>
      <pc:sldChg chg="addSp delSp modSp add mod">
        <pc:chgData name="xiaochen li" userId="50b582a8adf77086" providerId="LiveId" clId="{7BF898FD-EC71-43B2-95BF-1596FB7168DD}" dt="2026-03-11T14:49:25.028" v="1496" actId="1076"/>
        <pc:sldMkLst>
          <pc:docMk/>
          <pc:sldMk cId="1491315457" sldId="321"/>
        </pc:sldMkLst>
      </pc:sldChg>
      <pc:sldChg chg="delSp modSp add mod modNotesTx">
        <pc:chgData name="xiaochen li" userId="50b582a8adf77086" providerId="LiveId" clId="{7BF898FD-EC71-43B2-95BF-1596FB7168DD}" dt="2026-03-11T14:53:24.572" v="1577" actId="20577"/>
        <pc:sldMkLst>
          <pc:docMk/>
          <pc:sldMk cId="2073421004" sldId="322"/>
        </pc:sldMkLst>
      </pc:sldChg>
      <pc:sldChg chg="addSp modSp add mod modNotesTx">
        <pc:chgData name="xiaochen li" userId="50b582a8adf77086" providerId="LiveId" clId="{7BF898FD-EC71-43B2-95BF-1596FB7168DD}" dt="2026-03-11T15:34:36.144" v="1619" actId="20577"/>
        <pc:sldMkLst>
          <pc:docMk/>
          <pc:sldMk cId="600854923" sldId="323"/>
        </pc:sldMkLst>
      </pc:sldChg>
      <pc:sldChg chg="addSp delSp modSp add mod">
        <pc:chgData name="xiaochen li" userId="50b582a8adf77086" providerId="LiveId" clId="{7BF898FD-EC71-43B2-95BF-1596FB7168DD}" dt="2026-03-11T15:37:39.475" v="1662" actId="1076"/>
        <pc:sldMkLst>
          <pc:docMk/>
          <pc:sldMk cId="4146653492" sldId="324"/>
        </pc:sldMkLst>
      </pc:sldChg>
      <pc:sldChg chg="addSp delSp modSp add del mod">
        <pc:chgData name="xiaochen li" userId="50b582a8adf77086" providerId="LiveId" clId="{7BF898FD-EC71-43B2-95BF-1596FB7168DD}" dt="2026-03-11T15:40:25.536" v="1692" actId="1076"/>
        <pc:sldMkLst>
          <pc:docMk/>
          <pc:sldMk cId="750161425" sldId="325"/>
        </pc:sldMkLst>
      </pc:sldChg>
      <pc:sldChg chg="addSp delSp modSp add mod">
        <pc:chgData name="xiaochen li" userId="50b582a8adf77086" providerId="LiveId" clId="{7BF898FD-EC71-43B2-95BF-1596FB7168DD}" dt="2026-03-11T15:43:50.645" v="1737" actId="1076"/>
        <pc:sldMkLst>
          <pc:docMk/>
          <pc:sldMk cId="4019858935" sldId="326"/>
        </pc:sldMkLst>
      </pc:sldChg>
      <pc:sldChg chg="modSp add mod">
        <pc:chgData name="xiaochen li" userId="50b582a8adf77086" providerId="LiveId" clId="{7BF898FD-EC71-43B2-95BF-1596FB7168DD}" dt="2026-03-11T15:41:09.814" v="1701" actId="14100"/>
        <pc:sldMkLst>
          <pc:docMk/>
          <pc:sldMk cId="771709145" sldId="327"/>
        </pc:sldMkLst>
      </pc:sldChg>
      <pc:sldChg chg="addSp delSp modSp add mod">
        <pc:chgData name="xiaochen li" userId="50b582a8adf77086" providerId="LiveId" clId="{7BF898FD-EC71-43B2-95BF-1596FB7168DD}" dt="2026-03-11T15:50:40.648" v="1752" actId="1076"/>
        <pc:sldMkLst>
          <pc:docMk/>
          <pc:sldMk cId="2982328583" sldId="328"/>
        </pc:sldMkLst>
      </pc:sldChg>
      <pc:sldChg chg="addSp delSp modSp add mod">
        <pc:chgData name="xiaochen li" userId="50b582a8adf77086" providerId="LiveId" clId="{7BF898FD-EC71-43B2-95BF-1596FB7168DD}" dt="2026-03-11T18:27:17.810" v="1764" actId="1076"/>
        <pc:sldMkLst>
          <pc:docMk/>
          <pc:sldMk cId="2523816491" sldId="329"/>
        </pc:sldMkLst>
      </pc:sldChg>
      <pc:sldChg chg="addSp delSp modSp add mod">
        <pc:chgData name="xiaochen li" userId="50b582a8adf77086" providerId="LiveId" clId="{7BF898FD-EC71-43B2-95BF-1596FB7168DD}" dt="2026-03-11T18:28:51.928" v="1771" actId="478"/>
        <pc:sldMkLst>
          <pc:docMk/>
          <pc:sldMk cId="933659072" sldId="330"/>
        </pc:sldMkLst>
      </pc:sldChg>
      <pc:sldChg chg="addSp delSp modSp add mod">
        <pc:chgData name="xiaochen li" userId="50b582a8adf77086" providerId="LiveId" clId="{7BF898FD-EC71-43B2-95BF-1596FB7168DD}" dt="2026-03-11T18:30:36.030" v="1806" actId="732"/>
        <pc:sldMkLst>
          <pc:docMk/>
          <pc:sldMk cId="1792567" sldId="331"/>
        </pc:sldMkLst>
      </pc:sldChg>
      <pc:sldChg chg="delSp modSp add mod modNotesTx">
        <pc:chgData name="xiaochen li" userId="50b582a8adf77086" providerId="LiveId" clId="{7BF898FD-EC71-43B2-95BF-1596FB7168DD}" dt="2026-03-11T18:55:43.703" v="1937" actId="20577"/>
        <pc:sldMkLst>
          <pc:docMk/>
          <pc:sldMk cId="3010527202" sldId="332"/>
        </pc:sldMkLst>
      </pc:sldChg>
      <pc:sldChg chg="modSp add del mod">
        <pc:chgData name="xiaochen li" userId="50b582a8adf77086" providerId="LiveId" clId="{7BF898FD-EC71-43B2-95BF-1596FB7168DD}" dt="2026-03-11T18:52:08.248" v="1916" actId="47"/>
        <pc:sldMkLst>
          <pc:docMk/>
          <pc:sldMk cId="372233286" sldId="333"/>
        </pc:sldMkLst>
      </pc:sldChg>
      <pc:sldChg chg="modSp add mod ord modNotesTx">
        <pc:chgData name="xiaochen li" userId="50b582a8adf77086" providerId="LiveId" clId="{7BF898FD-EC71-43B2-95BF-1596FB7168DD}" dt="2026-03-11T18:55:34.807" v="1933" actId="20577"/>
        <pc:sldMkLst>
          <pc:docMk/>
          <pc:sldMk cId="936569819" sldId="334"/>
        </pc:sldMkLst>
      </pc:sldChg>
      <pc:sldChg chg="addSp modSp add mod modNotesTx">
        <pc:chgData name="xiaochen li" userId="50b582a8adf77086" providerId="LiveId" clId="{7BF898FD-EC71-43B2-95BF-1596FB7168DD}" dt="2026-03-11T18:55:25.404" v="1930" actId="20577"/>
        <pc:sldMkLst>
          <pc:docMk/>
          <pc:sldMk cId="3217132073" sldId="335"/>
        </pc:sldMkLst>
      </pc:sldChg>
    </pc:docChg>
  </pc:docChgLst>
  <pc:docChgLst>
    <pc:chgData name="xiaochen li" userId="50b582a8adf77086" providerId="LiveId" clId="{4A51BEDC-CBD0-499A-A518-A3D5AF06B9CC}"/>
    <pc:docChg chg="undo redo custSel addSld delSld modSld sldOrd">
      <pc:chgData name="xiaochen li" userId="50b582a8adf77086" providerId="LiveId" clId="{4A51BEDC-CBD0-499A-A518-A3D5AF06B9CC}" dt="2026-04-19T21:22:33.776" v="2234" actId="47"/>
      <pc:docMkLst>
        <pc:docMk/>
      </pc:docMkLst>
      <pc:sldChg chg="addSp delSp modSp mod">
        <pc:chgData name="xiaochen li" userId="50b582a8adf77086" providerId="LiveId" clId="{4A51BEDC-CBD0-499A-A518-A3D5AF06B9CC}" dt="2026-04-18T15:48:34.990" v="369" actId="21"/>
        <pc:sldMkLst>
          <pc:docMk/>
          <pc:sldMk cId="1233805520" sldId="256"/>
        </pc:sldMkLst>
        <pc:spChg chg="add del">
          <ac:chgData name="xiaochen li" userId="50b582a8adf77086" providerId="LiveId" clId="{4A51BEDC-CBD0-499A-A518-A3D5AF06B9CC}" dt="2026-04-18T15:45:29.049" v="348" actId="22"/>
          <ac:spMkLst>
            <pc:docMk/>
            <pc:sldMk cId="1233805520" sldId="256"/>
            <ac:spMk id="3" creationId="{7F991F48-4074-EE33-9DAC-F24E5FD28EC5}"/>
          </ac:spMkLst>
        </pc:spChg>
        <pc:spChg chg="mod">
          <ac:chgData name="xiaochen li" userId="50b582a8adf77086" providerId="LiveId" clId="{4A51BEDC-CBD0-499A-A518-A3D5AF06B9CC}" dt="2026-04-18T14:33:31.645" v="41" actId="20577"/>
          <ac:spMkLst>
            <pc:docMk/>
            <pc:sldMk cId="1233805520" sldId="256"/>
            <ac:spMk id="6" creationId="{6C4BF817-E8B7-12F6-7AE1-7F8E8BA71450}"/>
          </ac:spMkLst>
        </pc:spChg>
        <pc:spChg chg="add del mod">
          <ac:chgData name="xiaochen li" userId="50b582a8adf77086" providerId="LiveId" clId="{4A51BEDC-CBD0-499A-A518-A3D5AF06B9CC}" dt="2026-04-18T15:48:34.990" v="369" actId="21"/>
          <ac:spMkLst>
            <pc:docMk/>
            <pc:sldMk cId="1233805520" sldId="256"/>
            <ac:spMk id="7" creationId="{5CD3DEF3-B24D-14CD-DE22-DEB9DE3D3D2B}"/>
          </ac:spMkLst>
        </pc:spChg>
      </pc:sldChg>
      <pc:sldChg chg="addSp delSp modSp mod modNotesTx">
        <pc:chgData name="xiaochen li" userId="50b582a8adf77086" providerId="LiveId" clId="{4A51BEDC-CBD0-499A-A518-A3D5AF06B9CC}" dt="2026-04-19T19:20:15.731" v="2167" actId="20577"/>
        <pc:sldMkLst>
          <pc:docMk/>
          <pc:sldMk cId="600854923" sldId="323"/>
        </pc:sldMkLst>
        <pc:spChg chg="mod">
          <ac:chgData name="xiaochen li" userId="50b582a8adf77086" providerId="LiveId" clId="{4A51BEDC-CBD0-499A-A518-A3D5AF06B9CC}" dt="2026-04-18T15:11:24.223" v="121" actId="20577"/>
          <ac:spMkLst>
            <pc:docMk/>
            <pc:sldMk cId="600854923" sldId="323"/>
            <ac:spMk id="2" creationId="{FF46125A-942F-49A3-6D44-C77ED6A41579}"/>
          </ac:spMkLst>
        </pc:spChg>
        <pc:spChg chg="add del mod">
          <ac:chgData name="xiaochen li" userId="50b582a8adf77086" providerId="LiveId" clId="{4A51BEDC-CBD0-499A-A518-A3D5AF06B9CC}" dt="2026-04-18T15:10:45.231" v="106" actId="478"/>
          <ac:spMkLst>
            <pc:docMk/>
            <pc:sldMk cId="600854923" sldId="323"/>
            <ac:spMk id="5" creationId="{3DD99E1A-F5F8-83CB-4052-4C91A355F888}"/>
          </ac:spMkLst>
        </pc:spChg>
        <pc:spChg chg="del">
          <ac:chgData name="xiaochen li" userId="50b582a8adf77086" providerId="LiveId" clId="{4A51BEDC-CBD0-499A-A518-A3D5AF06B9CC}" dt="2026-04-18T15:10:43.200" v="105" actId="478"/>
          <ac:spMkLst>
            <pc:docMk/>
            <pc:sldMk cId="600854923" sldId="323"/>
            <ac:spMk id="8" creationId="{7E618664-5051-C6D1-D801-21538EE532FE}"/>
          </ac:spMkLst>
        </pc:spChg>
        <pc:spChg chg="add mod">
          <ac:chgData name="xiaochen li" userId="50b582a8adf77086" providerId="LiveId" clId="{4A51BEDC-CBD0-499A-A518-A3D5AF06B9CC}" dt="2026-04-18T15:13:44.058" v="136" actId="1076"/>
          <ac:spMkLst>
            <pc:docMk/>
            <pc:sldMk cId="600854923" sldId="323"/>
            <ac:spMk id="12" creationId="{5C70C075-6FC3-54D3-DE33-05279DF53E14}"/>
          </ac:spMkLst>
        </pc:spChg>
        <pc:spChg chg="add mod">
          <ac:chgData name="xiaochen li" userId="50b582a8adf77086" providerId="LiveId" clId="{4A51BEDC-CBD0-499A-A518-A3D5AF06B9CC}" dt="2026-04-18T15:14:19.452" v="141" actId="693"/>
          <ac:spMkLst>
            <pc:docMk/>
            <pc:sldMk cId="600854923" sldId="323"/>
            <ac:spMk id="13" creationId="{92117462-71EC-8E76-09AB-F17438483EB9}"/>
          </ac:spMkLst>
        </pc:spChg>
        <pc:spChg chg="add mod">
          <ac:chgData name="xiaochen li" userId="50b582a8adf77086" providerId="LiveId" clId="{4A51BEDC-CBD0-499A-A518-A3D5AF06B9CC}" dt="2026-04-18T15:14:36.993" v="145" actId="208"/>
          <ac:spMkLst>
            <pc:docMk/>
            <pc:sldMk cId="600854923" sldId="323"/>
            <ac:spMk id="14" creationId="{3D53A074-0FE6-6759-705C-B47BB89E7C57}"/>
          </ac:spMkLst>
        </pc:spChg>
        <pc:spChg chg="add mod">
          <ac:chgData name="xiaochen li" userId="50b582a8adf77086" providerId="LiveId" clId="{4A51BEDC-CBD0-499A-A518-A3D5AF06B9CC}" dt="2026-04-18T15:14:51.983" v="154" actId="207"/>
          <ac:spMkLst>
            <pc:docMk/>
            <pc:sldMk cId="600854923" sldId="323"/>
            <ac:spMk id="15" creationId="{F39AEBB3-F816-7D31-BD61-B1CC72A050BA}"/>
          </ac:spMkLst>
        </pc:spChg>
        <pc:spChg chg="add mod">
          <ac:chgData name="xiaochen li" userId="50b582a8adf77086" providerId="LiveId" clId="{4A51BEDC-CBD0-499A-A518-A3D5AF06B9CC}" dt="2026-04-18T15:15:15.209" v="175" actId="207"/>
          <ac:spMkLst>
            <pc:docMk/>
            <pc:sldMk cId="600854923" sldId="323"/>
            <ac:spMk id="16" creationId="{CD97F5C9-E22F-088A-FC96-775CCC828A02}"/>
          </ac:spMkLst>
        </pc:spChg>
        <pc:spChg chg="add mod">
          <ac:chgData name="xiaochen li" userId="50b582a8adf77086" providerId="LiveId" clId="{4A51BEDC-CBD0-499A-A518-A3D5AF06B9CC}" dt="2026-04-19T02:11:23.297" v="1722"/>
          <ac:spMkLst>
            <pc:docMk/>
            <pc:sldMk cId="600854923" sldId="323"/>
            <ac:spMk id="21" creationId="{5CD3DEF3-B24D-14CD-DE22-DEB9DE3D3D2B}"/>
          </ac:spMkLst>
        </pc:spChg>
        <pc:picChg chg="add mod">
          <ac:chgData name="xiaochen li" userId="50b582a8adf77086" providerId="LiveId" clId="{4A51BEDC-CBD0-499A-A518-A3D5AF06B9CC}" dt="2026-04-18T15:11:31.528" v="124" actId="1076"/>
          <ac:picMkLst>
            <pc:docMk/>
            <pc:sldMk cId="600854923" sldId="323"/>
            <ac:picMk id="7" creationId="{3121DCEE-8CF6-97EA-344D-76B7F5F5EEEE}"/>
          </ac:picMkLst>
        </pc:picChg>
        <pc:picChg chg="add mod">
          <ac:chgData name="xiaochen li" userId="50b582a8adf77086" providerId="LiveId" clId="{4A51BEDC-CBD0-499A-A518-A3D5AF06B9CC}" dt="2026-04-18T15:11:58.020" v="130" actId="1076"/>
          <ac:picMkLst>
            <pc:docMk/>
            <pc:sldMk cId="600854923" sldId="323"/>
            <ac:picMk id="10" creationId="{D54DF1DD-7900-12A4-CA6F-AF42E06E29B6}"/>
          </ac:picMkLst>
        </pc:picChg>
        <pc:picChg chg="add mod">
          <ac:chgData name="xiaochen li" userId="50b582a8adf77086" providerId="LiveId" clId="{4A51BEDC-CBD0-499A-A518-A3D5AF06B9CC}" dt="2026-04-18T15:13:17.928" v="133" actId="1076"/>
          <ac:picMkLst>
            <pc:docMk/>
            <pc:sldMk cId="600854923" sldId="323"/>
            <ac:picMk id="1026" creationId="{B68EFD99-2B36-1530-BCD5-3B6DA633CB50}"/>
          </ac:picMkLst>
        </pc:picChg>
        <pc:cxnChg chg="add">
          <ac:chgData name="xiaochen li" userId="50b582a8adf77086" providerId="LiveId" clId="{4A51BEDC-CBD0-499A-A518-A3D5AF06B9CC}" dt="2026-04-18T15:15:22.985" v="176" actId="11529"/>
          <ac:cxnSpMkLst>
            <pc:docMk/>
            <pc:sldMk cId="600854923" sldId="323"/>
            <ac:cxnSpMk id="18" creationId="{C77CA122-6861-DC44-864B-F59E323D6C50}"/>
          </ac:cxnSpMkLst>
        </pc:cxnChg>
        <pc:cxnChg chg="add mod">
          <ac:chgData name="xiaochen li" userId="50b582a8adf77086" providerId="LiveId" clId="{4A51BEDC-CBD0-499A-A518-A3D5AF06B9CC}" dt="2026-04-18T15:15:31.773" v="178" actId="13822"/>
          <ac:cxnSpMkLst>
            <pc:docMk/>
            <pc:sldMk cId="600854923" sldId="323"/>
            <ac:cxnSpMk id="20" creationId="{B71E47F9-8C07-D358-B622-FE04F5694BC6}"/>
          </ac:cxnSpMkLst>
        </pc:cxnChg>
      </pc:sldChg>
      <pc:sldChg chg="addSp modSp add mod">
        <pc:chgData name="xiaochen li" userId="50b582a8adf77086" providerId="LiveId" clId="{4A51BEDC-CBD0-499A-A518-A3D5AF06B9CC}" dt="2026-04-18T15:37:12.201" v="293" actId="13822"/>
        <pc:sldMkLst>
          <pc:docMk/>
          <pc:sldMk cId="1360985827" sldId="324"/>
        </pc:sldMkLst>
        <pc:spChg chg="mod">
          <ac:chgData name="xiaochen li" userId="50b582a8adf77086" providerId="LiveId" clId="{4A51BEDC-CBD0-499A-A518-A3D5AF06B9CC}" dt="2026-04-18T15:35:53.343" v="259" actId="20577"/>
          <ac:spMkLst>
            <pc:docMk/>
            <pc:sldMk cId="1360985827" sldId="324"/>
            <ac:spMk id="2" creationId="{47CFD6CD-968E-DCA6-D518-7B0EB5EE707D}"/>
          </ac:spMkLst>
        </pc:spChg>
        <pc:spChg chg="add mod">
          <ac:chgData name="xiaochen li" userId="50b582a8adf77086" providerId="LiveId" clId="{4A51BEDC-CBD0-499A-A518-A3D5AF06B9CC}" dt="2026-04-18T15:37:12.201" v="293" actId="13822"/>
          <ac:spMkLst>
            <pc:docMk/>
            <pc:sldMk cId="1360985827" sldId="324"/>
            <ac:spMk id="3" creationId="{C9DD38AF-FFA0-08D9-798E-9FBC519D3ED9}"/>
          </ac:spMkLst>
        </pc:spChg>
        <pc:spChg chg="mod">
          <ac:chgData name="xiaochen li" userId="50b582a8adf77086" providerId="LiveId" clId="{4A51BEDC-CBD0-499A-A518-A3D5AF06B9CC}" dt="2026-04-18T15:36:50.869" v="291" actId="255"/>
          <ac:spMkLst>
            <pc:docMk/>
            <pc:sldMk cId="1360985827" sldId="324"/>
            <ac:spMk id="8" creationId="{2888FD9D-04AA-580A-7904-C96D136A9C0C}"/>
          </ac:spMkLst>
        </pc:sp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386720834" sldId="324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475277253" sldId="325"/>
        </pc:sldMkLst>
      </pc:sldChg>
      <pc:sldChg chg="addSp delSp modSp add mod">
        <pc:chgData name="xiaochen li" userId="50b582a8adf77086" providerId="LiveId" clId="{4A51BEDC-CBD0-499A-A518-A3D5AF06B9CC}" dt="2026-04-18T15:27:12.507" v="232" actId="1076"/>
        <pc:sldMkLst>
          <pc:docMk/>
          <pc:sldMk cId="2608951743" sldId="325"/>
        </pc:sldMkLst>
        <pc:spChg chg="mod">
          <ac:chgData name="xiaochen li" userId="50b582a8adf77086" providerId="LiveId" clId="{4A51BEDC-CBD0-499A-A518-A3D5AF06B9CC}" dt="2026-04-18T15:27:12.507" v="232" actId="1076"/>
          <ac:spMkLst>
            <pc:docMk/>
            <pc:sldMk cId="2608951743" sldId="325"/>
            <ac:spMk id="12" creationId="{CEE58DAD-0F1D-0554-50A7-CB96B89A7319}"/>
          </ac:spMkLst>
        </pc:spChg>
        <pc:spChg chg="mod">
          <ac:chgData name="xiaochen li" userId="50b582a8adf77086" providerId="LiveId" clId="{4A51BEDC-CBD0-499A-A518-A3D5AF06B9CC}" dt="2026-04-18T15:23:37.540" v="215" actId="14100"/>
          <ac:spMkLst>
            <pc:docMk/>
            <pc:sldMk cId="2608951743" sldId="325"/>
            <ac:spMk id="13" creationId="{A768F30B-6246-5EAB-D8D3-E5CB8EF7F267}"/>
          </ac:spMkLst>
        </pc:spChg>
        <pc:spChg chg="mod">
          <ac:chgData name="xiaochen li" userId="50b582a8adf77086" providerId="LiveId" clId="{4A51BEDC-CBD0-499A-A518-A3D5AF06B9CC}" dt="2026-04-18T15:23:47.004" v="218" actId="14100"/>
          <ac:spMkLst>
            <pc:docMk/>
            <pc:sldMk cId="2608951743" sldId="325"/>
            <ac:spMk id="14" creationId="{DBE14CF8-EEB8-8EFF-7E3B-B2AD6A75B0FA}"/>
          </ac:spMkLst>
        </pc:spChg>
        <pc:picChg chg="add del mod ord modCrop">
          <ac:chgData name="xiaochen li" userId="50b582a8adf77086" providerId="LiveId" clId="{4A51BEDC-CBD0-499A-A518-A3D5AF06B9CC}" dt="2026-04-18T15:22:52.341" v="202" actId="478"/>
          <ac:picMkLst>
            <pc:docMk/>
            <pc:sldMk cId="2608951743" sldId="325"/>
            <ac:picMk id="5" creationId="{D59843E0-6B44-EE02-DB71-670628874068}"/>
          </ac:picMkLst>
        </pc:picChg>
        <pc:picChg chg="del">
          <ac:chgData name="xiaochen li" userId="50b582a8adf77086" providerId="LiveId" clId="{4A51BEDC-CBD0-499A-A518-A3D5AF06B9CC}" dt="2026-04-18T15:19:52.172" v="180" actId="478"/>
          <ac:picMkLst>
            <pc:docMk/>
            <pc:sldMk cId="2608951743" sldId="325"/>
            <ac:picMk id="7" creationId="{B2528F55-C1E5-75DF-FEC7-76E24CD0270D}"/>
          </ac:picMkLst>
        </pc:picChg>
        <pc:picChg chg="add mod ord modCrop">
          <ac:chgData name="xiaochen li" userId="50b582a8adf77086" providerId="LiveId" clId="{4A51BEDC-CBD0-499A-A518-A3D5AF06B9CC}" dt="2026-04-18T15:23:55.094" v="221" actId="14100"/>
          <ac:picMkLst>
            <pc:docMk/>
            <pc:sldMk cId="2608951743" sldId="325"/>
            <ac:picMk id="19" creationId="{3F2BFE75-E96E-4BFE-A6C0-2D93E5407931}"/>
          </ac:picMkLst>
        </pc:picChg>
        <pc:picChg chg="del">
          <ac:chgData name="xiaochen li" userId="50b582a8adf77086" providerId="LiveId" clId="{4A51BEDC-CBD0-499A-A518-A3D5AF06B9CC}" dt="2026-04-18T15:21:04.684" v="194" actId="478"/>
          <ac:picMkLst>
            <pc:docMk/>
            <pc:sldMk cId="2608951743" sldId="325"/>
            <ac:picMk id="1026" creationId="{35E1CCF4-8BAF-FF69-46E9-D52EE6B95B35}"/>
          </ac:picMkLst>
        </pc:picChg>
        <pc:picChg chg="add del mod">
          <ac:chgData name="xiaochen li" userId="50b582a8adf77086" providerId="LiveId" clId="{4A51BEDC-CBD0-499A-A518-A3D5AF06B9CC}" dt="2026-04-18T15:24:01.505" v="222" actId="478"/>
          <ac:picMkLst>
            <pc:docMk/>
            <pc:sldMk cId="2608951743" sldId="325"/>
            <ac:picMk id="2050" creationId="{18C31B43-79FA-5F1E-D8E9-2865E7E88B8E}"/>
          </ac:picMkLst>
        </pc:picChg>
        <pc:picChg chg="add mod">
          <ac:chgData name="xiaochen li" userId="50b582a8adf77086" providerId="LiveId" clId="{4A51BEDC-CBD0-499A-A518-A3D5AF06B9CC}" dt="2026-04-18T15:26:58.475" v="225" actId="1076"/>
          <ac:picMkLst>
            <pc:docMk/>
            <pc:sldMk cId="2608951743" sldId="325"/>
            <ac:picMk id="2052" creationId="{A5444CC3-44EC-E070-2415-E05396DDB388}"/>
          </ac:picMkLst>
        </pc:picChg>
        <pc:cxnChg chg="mod">
          <ac:chgData name="xiaochen li" userId="50b582a8adf77086" providerId="LiveId" clId="{4A51BEDC-CBD0-499A-A518-A3D5AF06B9CC}" dt="2026-04-18T15:23:47.004" v="218" actId="14100"/>
          <ac:cxnSpMkLst>
            <pc:docMk/>
            <pc:sldMk cId="2608951743" sldId="325"/>
            <ac:cxnSpMk id="18" creationId="{CB22A14E-6A74-423A-A286-33777566A401}"/>
          </ac:cxnSpMkLst>
        </pc:cxn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747294007" sldId="326"/>
        </pc:sldMkLst>
      </pc:sldChg>
      <pc:sldChg chg="addSp delSp modSp add mod">
        <pc:chgData name="xiaochen li" userId="50b582a8adf77086" providerId="LiveId" clId="{4A51BEDC-CBD0-499A-A518-A3D5AF06B9CC}" dt="2026-04-18T15:28:57.330" v="249" actId="1076"/>
        <pc:sldMkLst>
          <pc:docMk/>
          <pc:sldMk cId="2288575856" sldId="326"/>
        </pc:sldMkLst>
        <pc:spChg chg="mod">
          <ac:chgData name="xiaochen li" userId="50b582a8adf77086" providerId="LiveId" clId="{4A51BEDC-CBD0-499A-A518-A3D5AF06B9CC}" dt="2026-04-18T15:27:56.330" v="236"/>
          <ac:spMkLst>
            <pc:docMk/>
            <pc:sldMk cId="2288575856" sldId="326"/>
            <ac:spMk id="2" creationId="{A5050047-1B18-6A87-03D4-E996AB05B76F}"/>
          </ac:spMkLst>
        </pc:spChg>
        <pc:spChg chg="add del">
          <ac:chgData name="xiaochen li" userId="50b582a8adf77086" providerId="LiveId" clId="{4A51BEDC-CBD0-499A-A518-A3D5AF06B9CC}" dt="2026-04-18T15:28:28.120" v="243" actId="22"/>
          <ac:spMkLst>
            <pc:docMk/>
            <pc:sldMk cId="2288575856" sldId="326"/>
            <ac:spMk id="7" creationId="{B426CD8C-4F3A-E2AE-5759-2B1DD9DE3CB6}"/>
          </ac:spMkLst>
        </pc:spChg>
        <pc:spChg chg="add mod">
          <ac:chgData name="xiaochen li" userId="50b582a8adf77086" providerId="LiveId" clId="{4A51BEDC-CBD0-499A-A518-A3D5AF06B9CC}" dt="2026-04-18T15:28:57.330" v="249" actId="1076"/>
          <ac:spMkLst>
            <pc:docMk/>
            <pc:sldMk cId="2288575856" sldId="326"/>
            <ac:spMk id="9" creationId="{ECCD8E9C-D3A0-78CA-2AEC-721551539AE6}"/>
          </ac:spMkLst>
        </pc:spChg>
        <pc:spChg chg="del">
          <ac:chgData name="xiaochen li" userId="50b582a8adf77086" providerId="LiveId" clId="{4A51BEDC-CBD0-499A-A518-A3D5AF06B9CC}" dt="2026-04-18T15:27:48.262" v="234" actId="478"/>
          <ac:spMkLst>
            <pc:docMk/>
            <pc:sldMk cId="2288575856" sldId="326"/>
            <ac:spMk id="12" creationId="{C2B7EB97-7F3E-E7DB-AC26-0AC008997C27}"/>
          </ac:spMkLst>
        </pc:spChg>
        <pc:spChg chg="del">
          <ac:chgData name="xiaochen li" userId="50b582a8adf77086" providerId="LiveId" clId="{4A51BEDC-CBD0-499A-A518-A3D5AF06B9CC}" dt="2026-04-18T15:27:48.262" v="234" actId="478"/>
          <ac:spMkLst>
            <pc:docMk/>
            <pc:sldMk cId="2288575856" sldId="326"/>
            <ac:spMk id="13" creationId="{67DC6038-73ED-4B6C-B555-F6C5FF6362CD}"/>
          </ac:spMkLst>
        </pc:spChg>
        <pc:spChg chg="del">
          <ac:chgData name="xiaochen li" userId="50b582a8adf77086" providerId="LiveId" clId="{4A51BEDC-CBD0-499A-A518-A3D5AF06B9CC}" dt="2026-04-18T15:27:48.262" v="234" actId="478"/>
          <ac:spMkLst>
            <pc:docMk/>
            <pc:sldMk cId="2288575856" sldId="326"/>
            <ac:spMk id="14" creationId="{3C343390-6C8C-00D5-AAF1-50E11781873A}"/>
          </ac:spMkLst>
        </pc:spChg>
        <pc:spChg chg="del">
          <ac:chgData name="xiaochen li" userId="50b582a8adf77086" providerId="LiveId" clId="{4A51BEDC-CBD0-499A-A518-A3D5AF06B9CC}" dt="2026-04-18T15:27:48.262" v="234" actId="478"/>
          <ac:spMkLst>
            <pc:docMk/>
            <pc:sldMk cId="2288575856" sldId="326"/>
            <ac:spMk id="15" creationId="{B5E9956D-2BE3-C384-2284-3B394B3AD498}"/>
          </ac:spMkLst>
        </pc:spChg>
        <pc:spChg chg="del">
          <ac:chgData name="xiaochen li" userId="50b582a8adf77086" providerId="LiveId" clId="{4A51BEDC-CBD0-499A-A518-A3D5AF06B9CC}" dt="2026-04-18T15:27:48.262" v="234" actId="478"/>
          <ac:spMkLst>
            <pc:docMk/>
            <pc:sldMk cId="2288575856" sldId="326"/>
            <ac:spMk id="16" creationId="{CA1711C2-FBC2-7E67-52DB-96297288D805}"/>
          </ac:spMkLst>
        </pc:spChg>
        <pc:picChg chg="add mod">
          <ac:chgData name="xiaochen li" userId="50b582a8adf77086" providerId="LiveId" clId="{4A51BEDC-CBD0-499A-A518-A3D5AF06B9CC}" dt="2026-04-18T15:28:16.993" v="239" actId="1076"/>
          <ac:picMkLst>
            <pc:docMk/>
            <pc:sldMk cId="2288575856" sldId="326"/>
            <ac:picMk id="5" creationId="{C68151AC-7690-563E-15EC-94E788D8C79A}"/>
          </ac:picMkLst>
        </pc:picChg>
        <pc:picChg chg="del">
          <ac:chgData name="xiaochen li" userId="50b582a8adf77086" providerId="LiveId" clId="{4A51BEDC-CBD0-499A-A518-A3D5AF06B9CC}" dt="2026-04-18T15:27:48.262" v="234" actId="478"/>
          <ac:picMkLst>
            <pc:docMk/>
            <pc:sldMk cId="2288575856" sldId="326"/>
            <ac:picMk id="10" creationId="{D27DE2A4-E5D5-573D-2DD5-82C71A70C77B}"/>
          </ac:picMkLst>
        </pc:picChg>
        <pc:picChg chg="del">
          <ac:chgData name="xiaochen li" userId="50b582a8adf77086" providerId="LiveId" clId="{4A51BEDC-CBD0-499A-A518-A3D5AF06B9CC}" dt="2026-04-18T15:27:48.262" v="234" actId="478"/>
          <ac:picMkLst>
            <pc:docMk/>
            <pc:sldMk cId="2288575856" sldId="326"/>
            <ac:picMk id="19" creationId="{392816AE-D4A6-347E-54D3-C7A3357BEB83}"/>
          </ac:picMkLst>
        </pc:picChg>
        <pc:picChg chg="del">
          <ac:chgData name="xiaochen li" userId="50b582a8adf77086" providerId="LiveId" clId="{4A51BEDC-CBD0-499A-A518-A3D5AF06B9CC}" dt="2026-04-18T15:27:48.262" v="234" actId="478"/>
          <ac:picMkLst>
            <pc:docMk/>
            <pc:sldMk cId="2288575856" sldId="326"/>
            <ac:picMk id="2052" creationId="{C02777A6-D1DD-BA08-CA89-56923D04AF32}"/>
          </ac:picMkLst>
        </pc:picChg>
        <pc:cxnChg chg="del">
          <ac:chgData name="xiaochen li" userId="50b582a8adf77086" providerId="LiveId" clId="{4A51BEDC-CBD0-499A-A518-A3D5AF06B9CC}" dt="2026-04-18T15:27:48.262" v="234" actId="478"/>
          <ac:cxnSpMkLst>
            <pc:docMk/>
            <pc:sldMk cId="2288575856" sldId="326"/>
            <ac:cxnSpMk id="18" creationId="{0A326D79-A930-165C-E2F9-49D60DA12721}"/>
          </ac:cxnSpMkLst>
        </pc:cxnChg>
        <pc:cxnChg chg="del">
          <ac:chgData name="xiaochen li" userId="50b582a8adf77086" providerId="LiveId" clId="{4A51BEDC-CBD0-499A-A518-A3D5AF06B9CC}" dt="2026-04-18T15:27:48.262" v="234" actId="478"/>
          <ac:cxnSpMkLst>
            <pc:docMk/>
            <pc:sldMk cId="2288575856" sldId="326"/>
            <ac:cxnSpMk id="20" creationId="{E46669E0-1B5C-29C8-DF3D-3B35587F8BAD}"/>
          </ac:cxnSpMkLst>
        </pc:cxnChg>
      </pc:sldChg>
      <pc:sldChg chg="addSp delSp modSp add mod">
        <pc:chgData name="xiaochen li" userId="50b582a8adf77086" providerId="LiveId" clId="{4A51BEDC-CBD0-499A-A518-A3D5AF06B9CC}" dt="2026-04-18T15:39:15.941" v="320" actId="1076"/>
        <pc:sldMkLst>
          <pc:docMk/>
          <pc:sldMk cId="2053132114" sldId="327"/>
        </pc:sldMkLst>
        <pc:spChg chg="mod">
          <ac:chgData name="xiaochen li" userId="50b582a8adf77086" providerId="LiveId" clId="{4A51BEDC-CBD0-499A-A518-A3D5AF06B9CC}" dt="2026-04-18T15:37:50.582" v="296"/>
          <ac:spMkLst>
            <pc:docMk/>
            <pc:sldMk cId="2053132114" sldId="327"/>
            <ac:spMk id="2" creationId="{8F15C31D-AE46-65FC-AE0C-7E87A9DE107B}"/>
          </ac:spMkLst>
        </pc:spChg>
        <pc:spChg chg="del">
          <ac:chgData name="xiaochen li" userId="50b582a8adf77086" providerId="LiveId" clId="{4A51BEDC-CBD0-499A-A518-A3D5AF06B9CC}" dt="2026-04-18T15:38:02.282" v="300" actId="478"/>
          <ac:spMkLst>
            <pc:docMk/>
            <pc:sldMk cId="2053132114" sldId="327"/>
            <ac:spMk id="3" creationId="{E5CBD2B6-5DF0-4140-3EC3-9E23BA6CECFC}"/>
          </ac:spMkLst>
        </pc:spChg>
        <pc:spChg chg="mod">
          <ac:chgData name="xiaochen li" userId="50b582a8adf77086" providerId="LiveId" clId="{4A51BEDC-CBD0-499A-A518-A3D5AF06B9CC}" dt="2026-04-18T15:38:55.904" v="317" actId="20577"/>
          <ac:spMkLst>
            <pc:docMk/>
            <pc:sldMk cId="2053132114" sldId="327"/>
            <ac:spMk id="8" creationId="{8E5651D7-2E3B-DEEB-CEBA-C5A6A255F880}"/>
          </ac:spMkLst>
        </pc:spChg>
        <pc:picChg chg="add mod">
          <ac:chgData name="xiaochen li" userId="50b582a8adf77086" providerId="LiveId" clId="{4A51BEDC-CBD0-499A-A518-A3D5AF06B9CC}" dt="2026-04-18T15:39:15.941" v="320" actId="1076"/>
          <ac:picMkLst>
            <pc:docMk/>
            <pc:sldMk cId="2053132114" sldId="327"/>
            <ac:picMk id="6" creationId="{49241F6B-9289-ABB0-EED1-208D783D40F5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617992830" sldId="327"/>
        </pc:sldMkLst>
      </pc:sldChg>
      <pc:sldChg chg="addSp delSp modSp add mod">
        <pc:chgData name="xiaochen li" userId="50b582a8adf77086" providerId="LiveId" clId="{4A51BEDC-CBD0-499A-A518-A3D5AF06B9CC}" dt="2026-04-18T15:43:23.119" v="346" actId="1076"/>
        <pc:sldMkLst>
          <pc:docMk/>
          <pc:sldMk cId="1911536536" sldId="328"/>
        </pc:sldMkLst>
        <pc:spChg chg="mod">
          <ac:chgData name="xiaochen li" userId="50b582a8adf77086" providerId="LiveId" clId="{4A51BEDC-CBD0-499A-A518-A3D5AF06B9CC}" dt="2026-04-18T15:41:42.202" v="330" actId="14100"/>
          <ac:spMkLst>
            <pc:docMk/>
            <pc:sldMk cId="1911536536" sldId="328"/>
            <ac:spMk id="2" creationId="{6D0B64E4-2A02-5D82-D8A6-FABA567FF494}"/>
          </ac:spMkLst>
        </pc:spChg>
        <pc:spChg chg="add mod">
          <ac:chgData name="xiaochen li" userId="50b582a8adf77086" providerId="LiveId" clId="{4A51BEDC-CBD0-499A-A518-A3D5AF06B9CC}" dt="2026-04-18T15:42:54.430" v="339" actId="1582"/>
          <ac:spMkLst>
            <pc:docMk/>
            <pc:sldMk cId="1911536536" sldId="328"/>
            <ac:spMk id="3" creationId="{6E35233C-8DF8-3D37-A945-7B3DC45A4B4A}"/>
          </ac:spMkLst>
        </pc:spChg>
        <pc:spChg chg="mod">
          <ac:chgData name="xiaochen li" userId="50b582a8adf77086" providerId="LiveId" clId="{4A51BEDC-CBD0-499A-A518-A3D5AF06B9CC}" dt="2026-04-18T15:42:21.967" v="334" actId="20577"/>
          <ac:spMkLst>
            <pc:docMk/>
            <pc:sldMk cId="1911536536" sldId="328"/>
            <ac:spMk id="8" creationId="{C3E1EE5F-4E7B-544D-EA3B-876744AF0E86}"/>
          </ac:spMkLst>
        </pc:spChg>
        <pc:picChg chg="del">
          <ac:chgData name="xiaochen li" userId="50b582a8adf77086" providerId="LiveId" clId="{4A51BEDC-CBD0-499A-A518-A3D5AF06B9CC}" dt="2026-04-18T15:42:25.292" v="335" actId="478"/>
          <ac:picMkLst>
            <pc:docMk/>
            <pc:sldMk cId="1911536536" sldId="328"/>
            <ac:picMk id="6" creationId="{80BBAF66-773E-1B6B-7292-532A14AB115A}"/>
          </ac:picMkLst>
        </pc:picChg>
        <pc:picChg chg="add mod">
          <ac:chgData name="xiaochen li" userId="50b582a8adf77086" providerId="LiveId" clId="{4A51BEDC-CBD0-499A-A518-A3D5AF06B9CC}" dt="2026-04-18T15:43:23.119" v="346" actId="1076"/>
          <ac:picMkLst>
            <pc:docMk/>
            <pc:sldMk cId="1911536536" sldId="328"/>
            <ac:picMk id="7" creationId="{886BC75D-6739-35BF-0C59-7E9C07A7119E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435754083" sldId="328"/>
        </pc:sldMkLst>
      </pc:sldChg>
      <pc:sldChg chg="addSp delSp modSp add del mod">
        <pc:chgData name="xiaochen li" userId="50b582a8adf77086" providerId="LiveId" clId="{4A51BEDC-CBD0-499A-A518-A3D5AF06B9CC}" dt="2026-04-19T21:22:33.776" v="2234" actId="47"/>
        <pc:sldMkLst>
          <pc:docMk/>
          <pc:sldMk cId="80721459" sldId="329"/>
        </pc:sldMkLst>
        <pc:spChg chg="del">
          <ac:chgData name="xiaochen li" userId="50b582a8adf77086" providerId="LiveId" clId="{4A51BEDC-CBD0-499A-A518-A3D5AF06B9CC}" dt="2026-04-18T15:48:59.423" v="375" actId="478"/>
          <ac:spMkLst>
            <pc:docMk/>
            <pc:sldMk cId="80721459" sldId="329"/>
            <ac:spMk id="2" creationId="{36304759-79DC-E0F3-BF51-67D3CFB9EE39}"/>
          </ac:spMkLst>
        </pc:spChg>
        <pc:spChg chg="del">
          <ac:chgData name="xiaochen li" userId="50b582a8adf77086" providerId="LiveId" clId="{4A51BEDC-CBD0-499A-A518-A3D5AF06B9CC}" dt="2026-04-18T15:48:56.560" v="373" actId="478"/>
          <ac:spMkLst>
            <pc:docMk/>
            <pc:sldMk cId="80721459" sldId="329"/>
            <ac:spMk id="3" creationId="{319D59B0-52B0-E805-B00F-4A419B377B92}"/>
          </ac:spMkLst>
        </pc:spChg>
        <pc:spChg chg="add del mod">
          <ac:chgData name="xiaochen li" userId="50b582a8adf77086" providerId="LiveId" clId="{4A51BEDC-CBD0-499A-A518-A3D5AF06B9CC}" dt="2026-04-18T15:48:58.216" v="374" actId="478"/>
          <ac:spMkLst>
            <pc:docMk/>
            <pc:sldMk cId="80721459" sldId="329"/>
            <ac:spMk id="6" creationId="{7CAB16DB-38B0-8AA2-D644-80564FB3E4F5}"/>
          </ac:spMkLst>
        </pc:spChg>
        <pc:spChg chg="del">
          <ac:chgData name="xiaochen li" userId="50b582a8adf77086" providerId="LiveId" clId="{4A51BEDC-CBD0-499A-A518-A3D5AF06B9CC}" dt="2026-04-18T15:48:53.118" v="372" actId="478"/>
          <ac:spMkLst>
            <pc:docMk/>
            <pc:sldMk cId="80721459" sldId="329"/>
            <ac:spMk id="8" creationId="{019BDF85-500D-B277-664A-CA6846D9E2AE}"/>
          </ac:spMkLst>
        </pc:spChg>
        <pc:spChg chg="add mod">
          <ac:chgData name="xiaochen li" userId="50b582a8adf77086" providerId="LiveId" clId="{4A51BEDC-CBD0-499A-A518-A3D5AF06B9CC}" dt="2026-04-19T21:22:30.264" v="2233" actId="20577"/>
          <ac:spMkLst>
            <pc:docMk/>
            <pc:sldMk cId="80721459" sldId="329"/>
            <ac:spMk id="10" creationId="{47A0CD3A-93B9-DA85-B3E8-EB0D481210BC}"/>
          </ac:spMkLst>
        </pc:spChg>
        <pc:spChg chg="add del mod">
          <ac:chgData name="xiaochen li" userId="50b582a8adf77086" providerId="LiveId" clId="{4A51BEDC-CBD0-499A-A518-A3D5AF06B9CC}" dt="2026-04-19T02:11:14.874" v="1721" actId="21"/>
          <ac:spMkLst>
            <pc:docMk/>
            <pc:sldMk cId="80721459" sldId="329"/>
            <ac:spMk id="11" creationId="{5CD3DEF3-B24D-14CD-DE22-DEB9DE3D3D2B}"/>
          </ac:spMkLst>
        </pc:spChg>
        <pc:picChg chg="del">
          <ac:chgData name="xiaochen li" userId="50b582a8adf77086" providerId="LiveId" clId="{4A51BEDC-CBD0-499A-A518-A3D5AF06B9CC}" dt="2026-04-18T15:48:51.243" v="371" actId="478"/>
          <ac:picMkLst>
            <pc:docMk/>
            <pc:sldMk cId="80721459" sldId="329"/>
            <ac:picMk id="7" creationId="{2E6BDCC9-3584-B9B8-368A-4360190EE9A8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884228251" sldId="329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792057767" sldId="330"/>
        </pc:sldMkLst>
      </pc:sldChg>
      <pc:sldChg chg="addSp delSp modSp add mod">
        <pc:chgData name="xiaochen li" userId="50b582a8adf77086" providerId="LiveId" clId="{4A51BEDC-CBD0-499A-A518-A3D5AF06B9CC}" dt="2026-04-18T15:51:45.623" v="390" actId="27636"/>
        <pc:sldMkLst>
          <pc:docMk/>
          <pc:sldMk cId="3790296009" sldId="330"/>
        </pc:sldMkLst>
        <pc:spChg chg="mod">
          <ac:chgData name="xiaochen li" userId="50b582a8adf77086" providerId="LiveId" clId="{4A51BEDC-CBD0-499A-A518-A3D5AF06B9CC}" dt="2026-04-18T15:51:45.623" v="390" actId="27636"/>
          <ac:spMkLst>
            <pc:docMk/>
            <pc:sldMk cId="3790296009" sldId="330"/>
            <ac:spMk id="2" creationId="{1D0EAA6A-E5F4-3CED-5C0A-DE0BF1618194}"/>
          </ac:spMkLst>
        </pc:spChg>
        <pc:spChg chg="del">
          <ac:chgData name="xiaochen li" userId="50b582a8adf77086" providerId="LiveId" clId="{4A51BEDC-CBD0-499A-A518-A3D5AF06B9CC}" dt="2026-04-18T15:51:26.498" v="380" actId="478"/>
          <ac:spMkLst>
            <pc:docMk/>
            <pc:sldMk cId="3790296009" sldId="330"/>
            <ac:spMk id="3" creationId="{CA89C60F-FA79-34DF-9E25-9E2361CE5D3B}"/>
          </ac:spMkLst>
        </pc:spChg>
        <pc:spChg chg="add del mod">
          <ac:chgData name="xiaochen li" userId="50b582a8adf77086" providerId="LiveId" clId="{4A51BEDC-CBD0-499A-A518-A3D5AF06B9CC}" dt="2026-04-18T15:51:28.473" v="381" actId="478"/>
          <ac:spMkLst>
            <pc:docMk/>
            <pc:sldMk cId="3790296009" sldId="330"/>
            <ac:spMk id="6" creationId="{D6199B3E-55CE-F77C-093B-9E9C981228D5}"/>
          </ac:spMkLst>
        </pc:spChg>
        <pc:spChg chg="del">
          <ac:chgData name="xiaochen li" userId="50b582a8adf77086" providerId="LiveId" clId="{4A51BEDC-CBD0-499A-A518-A3D5AF06B9CC}" dt="2026-04-18T15:51:22.506" v="379" actId="478"/>
          <ac:spMkLst>
            <pc:docMk/>
            <pc:sldMk cId="3790296009" sldId="330"/>
            <ac:spMk id="8" creationId="{58289346-281B-0866-12C4-3F6DC17F8919}"/>
          </ac:spMkLst>
        </pc:spChg>
        <pc:picChg chg="del">
          <ac:chgData name="xiaochen li" userId="50b582a8adf77086" providerId="LiveId" clId="{4A51BEDC-CBD0-499A-A518-A3D5AF06B9CC}" dt="2026-04-18T15:51:20.509" v="378" actId="478"/>
          <ac:picMkLst>
            <pc:docMk/>
            <pc:sldMk cId="3790296009" sldId="330"/>
            <ac:picMk id="7" creationId="{DDB49758-D6D8-26F2-51D1-DCC65CA2B733}"/>
          </ac:picMkLst>
        </pc:picChg>
        <pc:picChg chg="add mod">
          <ac:chgData name="xiaochen li" userId="50b582a8adf77086" providerId="LiveId" clId="{4A51BEDC-CBD0-499A-A518-A3D5AF06B9CC}" dt="2026-04-18T15:51:34.368" v="384" actId="1076"/>
          <ac:picMkLst>
            <pc:docMk/>
            <pc:sldMk cId="3790296009" sldId="330"/>
            <ac:picMk id="10" creationId="{9F7D6B24-A180-9162-C828-52EA8FD6E544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603097682" sldId="331"/>
        </pc:sldMkLst>
      </pc:sldChg>
      <pc:sldChg chg="addSp delSp modSp add mod">
        <pc:chgData name="xiaochen li" userId="50b582a8adf77086" providerId="LiveId" clId="{4A51BEDC-CBD0-499A-A518-A3D5AF06B9CC}" dt="2026-04-18T15:59:12.121" v="449" actId="14100"/>
        <pc:sldMkLst>
          <pc:docMk/>
          <pc:sldMk cId="3111195833" sldId="331"/>
        </pc:sldMkLst>
        <pc:spChg chg="mod">
          <ac:chgData name="xiaochen li" userId="50b582a8adf77086" providerId="LiveId" clId="{4A51BEDC-CBD0-499A-A518-A3D5AF06B9CC}" dt="2026-04-18T15:53:47.751" v="402" actId="20577"/>
          <ac:spMkLst>
            <pc:docMk/>
            <pc:sldMk cId="3111195833" sldId="331"/>
            <ac:spMk id="2" creationId="{F26ED9F8-8E60-7AF8-3950-7BFD56210C6B}"/>
          </ac:spMkLst>
        </pc:spChg>
        <pc:spChg chg="add mod">
          <ac:chgData name="xiaochen li" userId="50b582a8adf77086" providerId="LiveId" clId="{4A51BEDC-CBD0-499A-A518-A3D5AF06B9CC}" dt="2026-04-18T15:55:42.085" v="414" actId="20577"/>
          <ac:spMkLst>
            <pc:docMk/>
            <pc:sldMk cId="3111195833" sldId="331"/>
            <ac:spMk id="3" creationId="{5C2285AE-27F6-ACD2-BF53-58F79D25F4CB}"/>
          </ac:spMkLst>
        </pc:spChg>
        <pc:spChg chg="add mod">
          <ac:chgData name="xiaochen li" userId="50b582a8adf77086" providerId="LiveId" clId="{4A51BEDC-CBD0-499A-A518-A3D5AF06B9CC}" dt="2026-04-18T15:58:56.184" v="444" actId="164"/>
          <ac:spMkLst>
            <pc:docMk/>
            <pc:sldMk cId="3111195833" sldId="331"/>
            <ac:spMk id="7" creationId="{1EF68A9D-864D-EACD-1748-95184C0591D1}"/>
          </ac:spMkLst>
        </pc:spChg>
        <pc:grpChg chg="add mod">
          <ac:chgData name="xiaochen li" userId="50b582a8adf77086" providerId="LiveId" clId="{4A51BEDC-CBD0-499A-A518-A3D5AF06B9CC}" dt="2026-04-18T15:59:12.121" v="449" actId="14100"/>
          <ac:grpSpMkLst>
            <pc:docMk/>
            <pc:sldMk cId="3111195833" sldId="331"/>
            <ac:grpSpMk id="8" creationId="{E4FFC8D6-944C-22A3-5AB2-4716797665C3}"/>
          </ac:grpSpMkLst>
        </pc:grpChg>
        <pc:picChg chg="add mod">
          <ac:chgData name="xiaochen li" userId="50b582a8adf77086" providerId="LiveId" clId="{4A51BEDC-CBD0-499A-A518-A3D5AF06B9CC}" dt="2026-04-18T15:58:56.184" v="444" actId="164"/>
          <ac:picMkLst>
            <pc:docMk/>
            <pc:sldMk cId="3111195833" sldId="331"/>
            <ac:picMk id="6" creationId="{B8C14BA1-2053-C7D0-BD51-6086560CA6FB}"/>
          </ac:picMkLst>
        </pc:picChg>
        <pc:picChg chg="del">
          <ac:chgData name="xiaochen li" userId="50b582a8adf77086" providerId="LiveId" clId="{4A51BEDC-CBD0-499A-A518-A3D5AF06B9CC}" dt="2026-04-18T15:53:49.558" v="403" actId="478"/>
          <ac:picMkLst>
            <pc:docMk/>
            <pc:sldMk cId="3111195833" sldId="331"/>
            <ac:picMk id="10" creationId="{1241393B-A277-BA3A-8C5C-F2F34AA0B224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440755207" sldId="332"/>
        </pc:sldMkLst>
      </pc:sldChg>
      <pc:sldChg chg="addSp delSp modSp add mod">
        <pc:chgData name="xiaochen li" userId="50b582a8adf77086" providerId="LiveId" clId="{4A51BEDC-CBD0-499A-A518-A3D5AF06B9CC}" dt="2026-04-18T16:01:34.315" v="473" actId="1076"/>
        <pc:sldMkLst>
          <pc:docMk/>
          <pc:sldMk cId="2941563503" sldId="332"/>
        </pc:sldMkLst>
        <pc:spChg chg="mod">
          <ac:chgData name="xiaochen li" userId="50b582a8adf77086" providerId="LiveId" clId="{4A51BEDC-CBD0-499A-A518-A3D5AF06B9CC}" dt="2026-04-18T15:59:55.794" v="453"/>
          <ac:spMkLst>
            <pc:docMk/>
            <pc:sldMk cId="2941563503" sldId="332"/>
            <ac:spMk id="2" creationId="{F78BEED2-D401-71C5-C738-24633359D6BB}"/>
          </ac:spMkLst>
        </pc:spChg>
        <pc:spChg chg="mod">
          <ac:chgData name="xiaochen li" userId="50b582a8adf77086" providerId="LiveId" clId="{4A51BEDC-CBD0-499A-A518-A3D5AF06B9CC}" dt="2026-04-18T16:01:18.037" v="468" actId="255"/>
          <ac:spMkLst>
            <pc:docMk/>
            <pc:sldMk cId="2941563503" sldId="332"/>
            <ac:spMk id="3" creationId="{D8C1A870-BF58-494D-86CB-F96FB9A705D9}"/>
          </ac:spMkLst>
        </pc:spChg>
        <pc:grpChg chg="del">
          <ac:chgData name="xiaochen li" userId="50b582a8adf77086" providerId="LiveId" clId="{4A51BEDC-CBD0-499A-A518-A3D5AF06B9CC}" dt="2026-04-18T15:59:42.751" v="451" actId="478"/>
          <ac:grpSpMkLst>
            <pc:docMk/>
            <pc:sldMk cId="2941563503" sldId="332"/>
            <ac:grpSpMk id="8" creationId="{EE592EA2-30B3-C3D0-0CC6-836610C01088}"/>
          </ac:grpSpMkLst>
        </pc:grpChg>
        <pc:picChg chg="add mod">
          <ac:chgData name="xiaochen li" userId="50b582a8adf77086" providerId="LiveId" clId="{4A51BEDC-CBD0-499A-A518-A3D5AF06B9CC}" dt="2026-04-18T16:01:34.315" v="473" actId="1076"/>
          <ac:picMkLst>
            <pc:docMk/>
            <pc:sldMk cId="2941563503" sldId="332"/>
            <ac:picMk id="9" creationId="{763850CF-E01F-F09D-6EB9-DD0F3CAA3EB8}"/>
          </ac:picMkLst>
        </pc:picChg>
      </pc:sldChg>
      <pc:sldChg chg="addSp delSp modSp add mod">
        <pc:chgData name="xiaochen li" userId="50b582a8adf77086" providerId="LiveId" clId="{4A51BEDC-CBD0-499A-A518-A3D5AF06B9CC}" dt="2026-04-18T18:18:50.851" v="532" actId="14100"/>
        <pc:sldMkLst>
          <pc:docMk/>
          <pc:sldMk cId="853247686" sldId="333"/>
        </pc:sldMkLst>
        <pc:spChg chg="del">
          <ac:chgData name="xiaochen li" userId="50b582a8adf77086" providerId="LiveId" clId="{4A51BEDC-CBD0-499A-A518-A3D5AF06B9CC}" dt="2026-04-18T18:13:39.285" v="476" actId="478"/>
          <ac:spMkLst>
            <pc:docMk/>
            <pc:sldMk cId="853247686" sldId="333"/>
            <ac:spMk id="3" creationId="{D19F7BA2-28FA-B8D4-3785-C760A761C42B}"/>
          </ac:spMkLst>
        </pc:spChg>
        <pc:spChg chg="add del mod">
          <ac:chgData name="xiaochen li" userId="50b582a8adf77086" providerId="LiveId" clId="{4A51BEDC-CBD0-499A-A518-A3D5AF06B9CC}" dt="2026-04-18T18:13:40.787" v="477" actId="478"/>
          <ac:spMkLst>
            <pc:docMk/>
            <pc:sldMk cId="853247686" sldId="333"/>
            <ac:spMk id="6" creationId="{53EB8610-E055-069D-F8FC-1D766B0F572A}"/>
          </ac:spMkLst>
        </pc:spChg>
        <pc:spChg chg="add mod">
          <ac:chgData name="xiaochen li" userId="50b582a8adf77086" providerId="LiveId" clId="{4A51BEDC-CBD0-499A-A518-A3D5AF06B9CC}" dt="2026-04-18T18:15:39.583" v="502" actId="693"/>
          <ac:spMkLst>
            <pc:docMk/>
            <pc:sldMk cId="853247686" sldId="333"/>
            <ac:spMk id="14" creationId="{09ADD017-AAA6-6C23-F0DE-F722FFD5ECB3}"/>
          </ac:spMkLst>
        </pc:spChg>
        <pc:spChg chg="add mod">
          <ac:chgData name="xiaochen li" userId="50b582a8adf77086" providerId="LiveId" clId="{4A51BEDC-CBD0-499A-A518-A3D5AF06B9CC}" dt="2026-04-18T18:18:50.851" v="532" actId="14100"/>
          <ac:spMkLst>
            <pc:docMk/>
            <pc:sldMk cId="853247686" sldId="333"/>
            <ac:spMk id="23" creationId="{CF6E7463-69FF-4315-7840-730C17AEB92D}"/>
          </ac:spMkLst>
        </pc:spChg>
        <pc:picChg chg="add mod">
          <ac:chgData name="xiaochen li" userId="50b582a8adf77086" providerId="LiveId" clId="{4A51BEDC-CBD0-499A-A518-A3D5AF06B9CC}" dt="2026-04-18T18:14:29.756" v="481" actId="1076"/>
          <ac:picMkLst>
            <pc:docMk/>
            <pc:sldMk cId="853247686" sldId="333"/>
            <ac:picMk id="8" creationId="{B7D1E9C3-C0F9-3A7E-A05C-8EE0C1515A75}"/>
          </ac:picMkLst>
        </pc:picChg>
        <pc:picChg chg="del">
          <ac:chgData name="xiaochen li" userId="50b582a8adf77086" providerId="LiveId" clId="{4A51BEDC-CBD0-499A-A518-A3D5AF06B9CC}" dt="2026-04-18T18:13:33.448" v="475" actId="478"/>
          <ac:picMkLst>
            <pc:docMk/>
            <pc:sldMk cId="853247686" sldId="333"/>
            <ac:picMk id="9" creationId="{503D9458-3BD6-6F94-30FF-B90A4C3E7419}"/>
          </ac:picMkLst>
        </pc:picChg>
        <pc:picChg chg="add mod">
          <ac:chgData name="xiaochen li" userId="50b582a8adf77086" providerId="LiveId" clId="{4A51BEDC-CBD0-499A-A518-A3D5AF06B9CC}" dt="2026-04-18T18:14:47.366" v="486" actId="1076"/>
          <ac:picMkLst>
            <pc:docMk/>
            <pc:sldMk cId="853247686" sldId="333"/>
            <ac:picMk id="11" creationId="{2196DCAD-EACF-1A5F-86CA-464946C953BB}"/>
          </ac:picMkLst>
        </pc:picChg>
        <pc:picChg chg="add mod">
          <ac:chgData name="xiaochen li" userId="50b582a8adf77086" providerId="LiveId" clId="{4A51BEDC-CBD0-499A-A518-A3D5AF06B9CC}" dt="2026-04-18T18:15:58.312" v="506" actId="1076"/>
          <ac:picMkLst>
            <pc:docMk/>
            <pc:sldMk cId="853247686" sldId="333"/>
            <ac:picMk id="16" creationId="{EAB12EB5-67AD-6A79-039B-BB12BB0ACF40}"/>
          </ac:picMkLst>
        </pc:picChg>
        <pc:picChg chg="add mod">
          <ac:chgData name="xiaochen li" userId="50b582a8adf77086" providerId="LiveId" clId="{4A51BEDC-CBD0-499A-A518-A3D5AF06B9CC}" dt="2026-04-18T18:16:21.206" v="513" actId="1076"/>
          <ac:picMkLst>
            <pc:docMk/>
            <pc:sldMk cId="853247686" sldId="333"/>
            <ac:picMk id="20" creationId="{FC56AC92-EB15-9922-3279-A62A7FA47C2B}"/>
          </ac:picMkLst>
        </pc:picChg>
        <pc:cxnChg chg="add">
          <ac:chgData name="xiaochen li" userId="50b582a8adf77086" providerId="LiveId" clId="{4A51BEDC-CBD0-499A-A518-A3D5AF06B9CC}" dt="2026-04-18T18:15:04.401" v="487" actId="11529"/>
          <ac:cxnSpMkLst>
            <pc:docMk/>
            <pc:sldMk cId="853247686" sldId="333"/>
            <ac:cxnSpMk id="13" creationId="{5CCEA589-3633-4E3E-33A6-8CA24A1466F8}"/>
          </ac:cxnSpMkLst>
        </pc:cxnChg>
        <pc:cxnChg chg="add">
          <ac:chgData name="xiaochen li" userId="50b582a8adf77086" providerId="LiveId" clId="{4A51BEDC-CBD0-499A-A518-A3D5AF06B9CC}" dt="2026-04-18T18:16:03.879" v="507" actId="11529"/>
          <ac:cxnSpMkLst>
            <pc:docMk/>
            <pc:sldMk cId="853247686" sldId="333"/>
            <ac:cxnSpMk id="18" creationId="{94805FD0-F614-A9E2-1DCF-85BEF49DEC85}"/>
          </ac:cxnSpMkLst>
        </pc:cxnChg>
        <pc:cxnChg chg="add">
          <ac:chgData name="xiaochen li" userId="50b582a8adf77086" providerId="LiveId" clId="{4A51BEDC-CBD0-499A-A518-A3D5AF06B9CC}" dt="2026-04-18T18:16:28.124" v="514" actId="11529"/>
          <ac:cxnSpMkLst>
            <pc:docMk/>
            <pc:sldMk cId="853247686" sldId="333"/>
            <ac:cxnSpMk id="22" creationId="{9FC45F0B-453E-33D6-CC5A-CEA86F96076F}"/>
          </ac:cxnSpMkLst>
        </pc:cxn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768504477" sldId="333"/>
        </pc:sldMkLst>
      </pc:sldChg>
      <pc:sldChg chg="addSp delSp modSp add mod">
        <pc:chgData name="xiaochen li" userId="50b582a8adf77086" providerId="LiveId" clId="{4A51BEDC-CBD0-499A-A518-A3D5AF06B9CC}" dt="2026-04-18T18:42:48.474" v="562" actId="1076"/>
        <pc:sldMkLst>
          <pc:docMk/>
          <pc:sldMk cId="182993799" sldId="334"/>
        </pc:sldMkLst>
        <pc:spChg chg="mod">
          <ac:chgData name="xiaochen li" userId="50b582a8adf77086" providerId="LiveId" clId="{4A51BEDC-CBD0-499A-A518-A3D5AF06B9CC}" dt="2026-04-18T18:18:34.950" v="527"/>
          <ac:spMkLst>
            <pc:docMk/>
            <pc:sldMk cId="182993799" sldId="334"/>
            <ac:spMk id="2" creationId="{4E00B646-647E-3FC0-C49A-A445AD8C794D}"/>
          </ac:spMkLst>
        </pc:spChg>
        <pc:spChg chg="add del mod">
          <ac:chgData name="xiaochen li" userId="50b582a8adf77086" providerId="LiveId" clId="{4A51BEDC-CBD0-499A-A518-A3D5AF06B9CC}" dt="2026-04-18T18:32:33.605" v="535" actId="478"/>
          <ac:spMkLst>
            <pc:docMk/>
            <pc:sldMk cId="182993799" sldId="334"/>
            <ac:spMk id="3" creationId="{AD98675C-392C-E1ED-3747-BD495AF85F11}"/>
          </ac:spMkLst>
        </pc:spChg>
        <pc:spChg chg="add del">
          <ac:chgData name="xiaochen li" userId="50b582a8adf77086" providerId="LiveId" clId="{4A51BEDC-CBD0-499A-A518-A3D5AF06B9CC}" dt="2026-04-18T18:33:09.268" v="546" actId="478"/>
          <ac:spMkLst>
            <pc:docMk/>
            <pc:sldMk cId="182993799" sldId="334"/>
            <ac:spMk id="5" creationId="{6A6B12FD-D132-CB5A-CCD8-826CECD775B4}"/>
          </ac:spMkLst>
        </pc:spChg>
        <pc:spChg chg="add">
          <ac:chgData name="xiaochen li" userId="50b582a8adf77086" providerId="LiveId" clId="{4A51BEDC-CBD0-499A-A518-A3D5AF06B9CC}" dt="2026-04-18T18:33:42.512" v="554" actId="11529"/>
          <ac:spMkLst>
            <pc:docMk/>
            <pc:sldMk cId="182993799" sldId="334"/>
            <ac:spMk id="9" creationId="{6136D3AA-999F-32DD-B879-A46B71181816}"/>
          </ac:spMkLst>
        </pc:spChg>
        <pc:spChg chg="add del">
          <ac:chgData name="xiaochen li" userId="50b582a8adf77086" providerId="LiveId" clId="{4A51BEDC-CBD0-499A-A518-A3D5AF06B9CC}" dt="2026-04-18T18:42:36.069" v="556" actId="22"/>
          <ac:spMkLst>
            <pc:docMk/>
            <pc:sldMk cId="182993799" sldId="334"/>
            <ac:spMk id="12" creationId="{30D2167D-2217-FC28-6E92-4A7867C0F622}"/>
          </ac:spMkLst>
        </pc:spChg>
        <pc:spChg chg="del">
          <ac:chgData name="xiaochen li" userId="50b582a8adf77086" providerId="LiveId" clId="{4A51BEDC-CBD0-499A-A518-A3D5AF06B9CC}" dt="2026-04-18T18:18:27.664" v="521" actId="478"/>
          <ac:spMkLst>
            <pc:docMk/>
            <pc:sldMk cId="182993799" sldId="334"/>
            <ac:spMk id="14" creationId="{3E328501-9549-10FC-D7BE-BF58BD02C8FB}"/>
          </ac:spMkLst>
        </pc:spChg>
        <pc:spChg chg="add mod">
          <ac:chgData name="xiaochen li" userId="50b582a8adf77086" providerId="LiveId" clId="{4A51BEDC-CBD0-499A-A518-A3D5AF06B9CC}" dt="2026-04-18T18:42:48.474" v="562" actId="1076"/>
          <ac:spMkLst>
            <pc:docMk/>
            <pc:sldMk cId="182993799" sldId="334"/>
            <ac:spMk id="17" creationId="{D91AB78F-FB06-4D92-8A56-72925635A69A}"/>
          </ac:spMkLst>
        </pc:spChg>
        <pc:picChg chg="add mod">
          <ac:chgData name="xiaochen li" userId="50b582a8adf77086" providerId="LiveId" clId="{4A51BEDC-CBD0-499A-A518-A3D5AF06B9CC}" dt="2026-04-18T18:33:24.035" v="552" actId="1076"/>
          <ac:picMkLst>
            <pc:docMk/>
            <pc:sldMk cId="182993799" sldId="334"/>
            <ac:picMk id="7" creationId="{28DF9596-D3A3-E7F0-C7CB-FAB9F06862CB}"/>
          </ac:picMkLst>
        </pc:picChg>
        <pc:picChg chg="del">
          <ac:chgData name="xiaochen li" userId="50b582a8adf77086" providerId="LiveId" clId="{4A51BEDC-CBD0-499A-A518-A3D5AF06B9CC}" dt="2026-04-18T18:18:19.486" v="516" actId="478"/>
          <ac:picMkLst>
            <pc:docMk/>
            <pc:sldMk cId="182993799" sldId="334"/>
            <ac:picMk id="8" creationId="{7E4EA72E-7EDF-B40C-9159-C75581266A5B}"/>
          </ac:picMkLst>
        </pc:picChg>
        <pc:picChg chg="del">
          <ac:chgData name="xiaochen li" userId="50b582a8adf77086" providerId="LiveId" clId="{4A51BEDC-CBD0-499A-A518-A3D5AF06B9CC}" dt="2026-04-18T18:18:20.058" v="517" actId="478"/>
          <ac:picMkLst>
            <pc:docMk/>
            <pc:sldMk cId="182993799" sldId="334"/>
            <ac:picMk id="11" creationId="{C49F92FB-0A4E-AE71-00A8-D69859FA2D42}"/>
          </ac:picMkLst>
        </pc:picChg>
        <pc:picChg chg="add del">
          <ac:chgData name="xiaochen li" userId="50b582a8adf77086" providerId="LiveId" clId="{4A51BEDC-CBD0-499A-A518-A3D5AF06B9CC}" dt="2026-04-18T18:18:26.692" v="520" actId="478"/>
          <ac:picMkLst>
            <pc:docMk/>
            <pc:sldMk cId="182993799" sldId="334"/>
            <ac:picMk id="16" creationId="{04E5D456-2146-9D26-228B-66585C436C13}"/>
          </ac:picMkLst>
        </pc:picChg>
        <pc:picChg chg="del">
          <ac:chgData name="xiaochen li" userId="50b582a8adf77086" providerId="LiveId" clId="{4A51BEDC-CBD0-499A-A518-A3D5AF06B9CC}" dt="2026-04-18T18:18:30.398" v="525" actId="478"/>
          <ac:picMkLst>
            <pc:docMk/>
            <pc:sldMk cId="182993799" sldId="334"/>
            <ac:picMk id="20" creationId="{9043E3D1-29C7-A4B3-9E9E-2424CCC2683C}"/>
          </ac:picMkLst>
        </pc:picChg>
        <pc:picChg chg="add mod">
          <ac:chgData name="xiaochen li" userId="50b582a8adf77086" providerId="LiveId" clId="{4A51BEDC-CBD0-499A-A518-A3D5AF06B9CC}" dt="2026-04-18T18:33:33.041" v="553" actId="1076"/>
          <ac:picMkLst>
            <pc:docMk/>
            <pc:sldMk cId="182993799" sldId="334"/>
            <ac:picMk id="3074" creationId="{EEC31D0A-24D0-F8CD-B320-2D6233F983CA}"/>
          </ac:picMkLst>
        </pc:picChg>
        <pc:cxnChg chg="del">
          <ac:chgData name="xiaochen li" userId="50b582a8adf77086" providerId="LiveId" clId="{4A51BEDC-CBD0-499A-A518-A3D5AF06B9CC}" dt="2026-04-18T18:18:28.998" v="523" actId="478"/>
          <ac:cxnSpMkLst>
            <pc:docMk/>
            <pc:sldMk cId="182993799" sldId="334"/>
            <ac:cxnSpMk id="13" creationId="{1D8E016C-FACB-40F1-5051-1F32E26E1157}"/>
          </ac:cxnSpMkLst>
        </pc:cxnChg>
        <pc:cxnChg chg="del mod">
          <ac:chgData name="xiaochen li" userId="50b582a8adf77086" providerId="LiveId" clId="{4A51BEDC-CBD0-499A-A518-A3D5AF06B9CC}" dt="2026-04-18T18:18:28.393" v="522" actId="478"/>
          <ac:cxnSpMkLst>
            <pc:docMk/>
            <pc:sldMk cId="182993799" sldId="334"/>
            <ac:cxnSpMk id="18" creationId="{F9063B2D-4BEA-B4A9-7A3B-456532D1B50D}"/>
          </ac:cxnSpMkLst>
        </pc:cxnChg>
        <pc:cxnChg chg="del">
          <ac:chgData name="xiaochen li" userId="50b582a8adf77086" providerId="LiveId" clId="{4A51BEDC-CBD0-499A-A518-A3D5AF06B9CC}" dt="2026-04-18T18:18:29.778" v="524" actId="478"/>
          <ac:cxnSpMkLst>
            <pc:docMk/>
            <pc:sldMk cId="182993799" sldId="334"/>
            <ac:cxnSpMk id="22" creationId="{F8517919-17F8-A1C8-A7D1-37F3A3B757A5}"/>
          </ac:cxnSpMkLst>
        </pc:cxn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749672836" sldId="334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927463393" sldId="335"/>
        </pc:sldMkLst>
      </pc:sldChg>
      <pc:sldChg chg="addSp delSp modSp add mod">
        <pc:chgData name="xiaochen li" userId="50b582a8adf77086" providerId="LiveId" clId="{4A51BEDC-CBD0-499A-A518-A3D5AF06B9CC}" dt="2026-04-18T19:08:59.003" v="729" actId="12"/>
        <pc:sldMkLst>
          <pc:docMk/>
          <pc:sldMk cId="2916389341" sldId="335"/>
        </pc:sldMkLst>
        <pc:spChg chg="mod">
          <ac:chgData name="xiaochen li" userId="50b582a8adf77086" providerId="LiveId" clId="{4A51BEDC-CBD0-499A-A518-A3D5AF06B9CC}" dt="2026-04-18T18:51:06.919" v="594"/>
          <ac:spMkLst>
            <pc:docMk/>
            <pc:sldMk cId="2916389341" sldId="335"/>
            <ac:spMk id="2" creationId="{67D45EA0-8C79-A79E-A0DB-4E982495C0A5}"/>
          </ac:spMkLst>
        </pc:spChg>
        <pc:spChg chg="add mod">
          <ac:chgData name="xiaochen li" userId="50b582a8adf77086" providerId="LiveId" clId="{4A51BEDC-CBD0-499A-A518-A3D5AF06B9CC}" dt="2026-04-18T19:08:59.003" v="729" actId="12"/>
          <ac:spMkLst>
            <pc:docMk/>
            <pc:sldMk cId="2916389341" sldId="335"/>
            <ac:spMk id="5" creationId="{2C2CF00B-6D04-B034-FB6F-B8BB4A7156B2}"/>
          </ac:spMkLst>
        </pc:spChg>
        <pc:spChg chg="del">
          <ac:chgData name="xiaochen li" userId="50b582a8adf77086" providerId="LiveId" clId="{4A51BEDC-CBD0-499A-A518-A3D5AF06B9CC}" dt="2026-04-18T18:42:58.418" v="565" actId="478"/>
          <ac:spMkLst>
            <pc:docMk/>
            <pc:sldMk cId="2916389341" sldId="335"/>
            <ac:spMk id="9" creationId="{C5A47B70-3B21-DEC4-6A30-D06533E60BA7}"/>
          </ac:spMkLst>
        </pc:spChg>
        <pc:spChg chg="del">
          <ac:chgData name="xiaochen li" userId="50b582a8adf77086" providerId="LiveId" clId="{4A51BEDC-CBD0-499A-A518-A3D5AF06B9CC}" dt="2026-04-18T18:42:57.643" v="564" actId="478"/>
          <ac:spMkLst>
            <pc:docMk/>
            <pc:sldMk cId="2916389341" sldId="335"/>
            <ac:spMk id="17" creationId="{57F29AF6-BE43-2EDC-1BD8-F830AE9C85A7}"/>
          </ac:spMkLst>
        </pc:spChg>
        <pc:picChg chg="del">
          <ac:chgData name="xiaochen li" userId="50b582a8adf77086" providerId="LiveId" clId="{4A51BEDC-CBD0-499A-A518-A3D5AF06B9CC}" dt="2026-04-18T18:42:59.019" v="566" actId="478"/>
          <ac:picMkLst>
            <pc:docMk/>
            <pc:sldMk cId="2916389341" sldId="335"/>
            <ac:picMk id="7" creationId="{67D64B7B-2BF0-54C5-05FB-49D6292E8D7C}"/>
          </ac:picMkLst>
        </pc:picChg>
        <pc:picChg chg="add del mod">
          <ac:chgData name="xiaochen li" userId="50b582a8adf77086" providerId="LiveId" clId="{4A51BEDC-CBD0-499A-A518-A3D5AF06B9CC}" dt="2026-04-18T18:51:46.310" v="600" actId="478"/>
          <ac:picMkLst>
            <pc:docMk/>
            <pc:sldMk cId="2916389341" sldId="335"/>
            <ac:picMk id="8" creationId="{FB2C95C4-1DB1-79B0-D054-D31BFB74DE74}"/>
          </ac:picMkLst>
        </pc:picChg>
        <pc:picChg chg="add mod">
          <ac:chgData name="xiaochen li" userId="50b582a8adf77086" providerId="LiveId" clId="{4A51BEDC-CBD0-499A-A518-A3D5AF06B9CC}" dt="2026-04-18T18:51:57.136" v="603" actId="1076"/>
          <ac:picMkLst>
            <pc:docMk/>
            <pc:sldMk cId="2916389341" sldId="335"/>
            <ac:picMk id="11" creationId="{BEE51333-573F-6233-0684-FA3A3C86A5B9}"/>
          </ac:picMkLst>
        </pc:picChg>
        <pc:picChg chg="del">
          <ac:chgData name="xiaochen li" userId="50b582a8adf77086" providerId="LiveId" clId="{4A51BEDC-CBD0-499A-A518-A3D5AF06B9CC}" dt="2026-04-18T18:42:59.920" v="567" actId="478"/>
          <ac:picMkLst>
            <pc:docMk/>
            <pc:sldMk cId="2916389341" sldId="335"/>
            <ac:picMk id="3074" creationId="{08999412-AA61-348A-23BB-D1CD8EF5B687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456117505" sldId="336"/>
        </pc:sldMkLst>
      </pc:sldChg>
      <pc:sldChg chg="addSp delSp modSp add mod">
        <pc:chgData name="xiaochen li" userId="50b582a8adf77086" providerId="LiveId" clId="{4A51BEDC-CBD0-499A-A518-A3D5AF06B9CC}" dt="2026-04-18T19:08:55.501" v="728" actId="12"/>
        <pc:sldMkLst>
          <pc:docMk/>
          <pc:sldMk cId="3525509943" sldId="336"/>
        </pc:sldMkLst>
        <pc:spChg chg="mod">
          <ac:chgData name="xiaochen li" userId="50b582a8adf77086" providerId="LiveId" clId="{4A51BEDC-CBD0-499A-A518-A3D5AF06B9CC}" dt="2026-04-18T19:08:55.501" v="728" actId="12"/>
          <ac:spMkLst>
            <pc:docMk/>
            <pc:sldMk cId="3525509943" sldId="336"/>
            <ac:spMk id="5" creationId="{BB2A6B03-1D9C-C590-E329-68853B45D0EE}"/>
          </ac:spMkLst>
        </pc:spChg>
        <pc:picChg chg="add mod">
          <ac:chgData name="xiaochen li" userId="50b582a8adf77086" providerId="LiveId" clId="{4A51BEDC-CBD0-499A-A518-A3D5AF06B9CC}" dt="2026-04-18T18:53:03.588" v="618" actId="1076"/>
          <ac:picMkLst>
            <pc:docMk/>
            <pc:sldMk cId="3525509943" sldId="336"/>
            <ac:picMk id="6" creationId="{84E2CA21-532C-79EE-B639-85D65EDC2F0C}"/>
          </ac:picMkLst>
        </pc:picChg>
        <pc:picChg chg="del">
          <ac:chgData name="xiaochen li" userId="50b582a8adf77086" providerId="LiveId" clId="{4A51BEDC-CBD0-499A-A518-A3D5AF06B9CC}" dt="2026-04-18T18:52:32.884" v="610" actId="478"/>
          <ac:picMkLst>
            <pc:docMk/>
            <pc:sldMk cId="3525509943" sldId="336"/>
            <ac:picMk id="11" creationId="{BACBEEE8-8631-CFDF-B9F1-15445DA3E593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0731189" sldId="337"/>
        </pc:sldMkLst>
      </pc:sldChg>
      <pc:sldChg chg="addSp delSp modSp add mod">
        <pc:chgData name="xiaochen li" userId="50b582a8adf77086" providerId="LiveId" clId="{4A51BEDC-CBD0-499A-A518-A3D5AF06B9CC}" dt="2026-04-19T20:09:07.874" v="2190" actId="1076"/>
        <pc:sldMkLst>
          <pc:docMk/>
          <pc:sldMk cId="661862783" sldId="337"/>
        </pc:sldMkLst>
        <pc:spChg chg="mod">
          <ac:chgData name="xiaochen li" userId="50b582a8adf77086" providerId="LiveId" clId="{4A51BEDC-CBD0-499A-A518-A3D5AF06B9CC}" dt="2026-04-18T19:08:43.669" v="726" actId="12"/>
          <ac:spMkLst>
            <pc:docMk/>
            <pc:sldMk cId="661862783" sldId="337"/>
            <ac:spMk id="5" creationId="{789626F7-C0D9-E14D-0AF8-B5B203233D6B}"/>
          </ac:spMkLst>
        </pc:spChg>
        <pc:picChg chg="del">
          <ac:chgData name="xiaochen li" userId="50b582a8adf77086" providerId="LiveId" clId="{4A51BEDC-CBD0-499A-A518-A3D5AF06B9CC}" dt="2026-04-18T18:53:17.163" v="620" actId="478"/>
          <ac:picMkLst>
            <pc:docMk/>
            <pc:sldMk cId="661862783" sldId="337"/>
            <ac:picMk id="6" creationId="{AF900313-E3F7-1042-626F-4B1D664909E2}"/>
          </ac:picMkLst>
        </pc:picChg>
        <pc:picChg chg="add del mod">
          <ac:chgData name="xiaochen li" userId="50b582a8adf77086" providerId="LiveId" clId="{4A51BEDC-CBD0-499A-A518-A3D5AF06B9CC}" dt="2026-04-18T18:55:35.088" v="632" actId="478"/>
          <ac:picMkLst>
            <pc:docMk/>
            <pc:sldMk cId="661862783" sldId="337"/>
            <ac:picMk id="7" creationId="{6D83A491-52DD-25F0-1880-D103D602399A}"/>
          </ac:picMkLst>
        </pc:picChg>
        <pc:picChg chg="add mod">
          <ac:chgData name="xiaochen li" userId="50b582a8adf77086" providerId="LiveId" clId="{4A51BEDC-CBD0-499A-A518-A3D5AF06B9CC}" dt="2026-04-19T20:09:07.874" v="2190" actId="1076"/>
          <ac:picMkLst>
            <pc:docMk/>
            <pc:sldMk cId="661862783" sldId="337"/>
            <ac:picMk id="9" creationId="{AD31881F-903F-F7F1-678A-4F60815BFB59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4318061" sldId="338"/>
        </pc:sldMkLst>
      </pc:sldChg>
      <pc:sldChg chg="addSp delSp modSp add mod">
        <pc:chgData name="xiaochen li" userId="50b582a8adf77086" providerId="LiveId" clId="{4A51BEDC-CBD0-499A-A518-A3D5AF06B9CC}" dt="2026-04-18T19:08:50.320" v="727" actId="12"/>
        <pc:sldMkLst>
          <pc:docMk/>
          <pc:sldMk cId="1546110976" sldId="338"/>
        </pc:sldMkLst>
        <pc:spChg chg="mod">
          <ac:chgData name="xiaochen li" userId="50b582a8adf77086" providerId="LiveId" clId="{4A51BEDC-CBD0-499A-A518-A3D5AF06B9CC}" dt="2026-04-18T19:08:50.320" v="727" actId="12"/>
          <ac:spMkLst>
            <pc:docMk/>
            <pc:sldMk cId="1546110976" sldId="338"/>
            <ac:spMk id="5" creationId="{B283E4BC-57DA-F89E-8789-E2F83B420B0D}"/>
          </ac:spMkLst>
        </pc:spChg>
        <pc:picChg chg="del">
          <ac:chgData name="xiaochen li" userId="50b582a8adf77086" providerId="LiveId" clId="{4A51BEDC-CBD0-499A-A518-A3D5AF06B9CC}" dt="2026-04-18T18:54:07.569" v="628" actId="478"/>
          <ac:picMkLst>
            <pc:docMk/>
            <pc:sldMk cId="1546110976" sldId="338"/>
            <ac:picMk id="6" creationId="{8F2D9D74-6966-BDA4-D14D-9FF667376EBB}"/>
          </ac:picMkLst>
        </pc:picChg>
        <pc:picChg chg="add mod">
          <ac:chgData name="xiaochen li" userId="50b582a8adf77086" providerId="LiveId" clId="{4A51BEDC-CBD0-499A-A518-A3D5AF06B9CC}" dt="2026-04-18T18:54:17.247" v="631" actId="1076"/>
          <ac:picMkLst>
            <pc:docMk/>
            <pc:sldMk cId="1546110976" sldId="338"/>
            <ac:picMk id="7" creationId="{606F63C5-2A29-6917-E346-D5345C0AE8D7}"/>
          </ac:picMkLst>
        </pc:picChg>
      </pc:sldChg>
      <pc:sldChg chg="addSp delSp modSp add mod">
        <pc:chgData name="xiaochen li" userId="50b582a8adf77086" providerId="LiveId" clId="{4A51BEDC-CBD0-499A-A518-A3D5AF06B9CC}" dt="2026-04-18T19:08:40.804" v="725" actId="12"/>
        <pc:sldMkLst>
          <pc:docMk/>
          <pc:sldMk cId="406729060" sldId="339"/>
        </pc:sldMkLst>
        <pc:spChg chg="mod">
          <ac:chgData name="xiaochen li" userId="50b582a8adf77086" providerId="LiveId" clId="{4A51BEDC-CBD0-499A-A518-A3D5AF06B9CC}" dt="2026-04-18T19:08:40.804" v="725" actId="12"/>
          <ac:spMkLst>
            <pc:docMk/>
            <pc:sldMk cId="406729060" sldId="339"/>
            <ac:spMk id="5" creationId="{3A2EDFB8-9B4E-BAFE-0D63-73076C73BC6D}"/>
          </ac:spMkLst>
        </pc:spChg>
        <pc:picChg chg="add mod">
          <ac:chgData name="xiaochen li" userId="50b582a8adf77086" providerId="LiveId" clId="{4A51BEDC-CBD0-499A-A518-A3D5AF06B9CC}" dt="2026-04-18T19:04:15.434" v="645" actId="1076"/>
          <ac:picMkLst>
            <pc:docMk/>
            <pc:sldMk cId="406729060" sldId="339"/>
            <ac:picMk id="6" creationId="{E727990A-6A7F-E77C-7812-801AF7369D10}"/>
          </ac:picMkLst>
        </pc:picChg>
        <pc:picChg chg="del">
          <ac:chgData name="xiaochen li" userId="50b582a8adf77086" providerId="LiveId" clId="{4A51BEDC-CBD0-499A-A518-A3D5AF06B9CC}" dt="2026-04-18T19:03:48.972" v="637" actId="478"/>
          <ac:picMkLst>
            <pc:docMk/>
            <pc:sldMk cId="406729060" sldId="339"/>
            <ac:picMk id="9" creationId="{2C6ECD58-5089-F806-C24E-2DBDF2809B29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725195469" sldId="339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212380821" sldId="340"/>
        </pc:sldMkLst>
      </pc:sldChg>
      <pc:sldChg chg="addSp delSp modSp add mod">
        <pc:chgData name="xiaochen li" userId="50b582a8adf77086" providerId="LiveId" clId="{4A51BEDC-CBD0-499A-A518-A3D5AF06B9CC}" dt="2026-04-18T19:08:37.282" v="724" actId="12"/>
        <pc:sldMkLst>
          <pc:docMk/>
          <pc:sldMk cId="4229408171" sldId="340"/>
        </pc:sldMkLst>
        <pc:spChg chg="mod">
          <ac:chgData name="xiaochen li" userId="50b582a8adf77086" providerId="LiveId" clId="{4A51BEDC-CBD0-499A-A518-A3D5AF06B9CC}" dt="2026-04-18T19:08:37.282" v="724" actId="12"/>
          <ac:spMkLst>
            <pc:docMk/>
            <pc:sldMk cId="4229408171" sldId="340"/>
            <ac:spMk id="5" creationId="{C94DDDC0-A6B2-ABD8-9F15-0EF9F0E4974C}"/>
          </ac:spMkLst>
        </pc:spChg>
        <pc:picChg chg="del mod">
          <ac:chgData name="xiaochen li" userId="50b582a8adf77086" providerId="LiveId" clId="{4A51BEDC-CBD0-499A-A518-A3D5AF06B9CC}" dt="2026-04-18T19:04:20.446" v="648" actId="478"/>
          <ac:picMkLst>
            <pc:docMk/>
            <pc:sldMk cId="4229408171" sldId="340"/>
            <ac:picMk id="6" creationId="{C31CB169-CEE4-D8BC-FF07-766A003B0639}"/>
          </ac:picMkLst>
        </pc:picChg>
        <pc:picChg chg="add mod modCrop">
          <ac:chgData name="xiaochen li" userId="50b582a8adf77086" providerId="LiveId" clId="{4A51BEDC-CBD0-499A-A518-A3D5AF06B9CC}" dt="2026-04-18T19:04:49.597" v="653" actId="1076"/>
          <ac:picMkLst>
            <pc:docMk/>
            <pc:sldMk cId="4229408171" sldId="340"/>
            <ac:picMk id="7" creationId="{9F345007-8795-A4B6-A5AB-631DCDFEE392}"/>
          </ac:picMkLst>
        </pc:picChg>
      </pc:sldChg>
      <pc:sldChg chg="addSp delSp modSp add mod">
        <pc:chgData name="xiaochen li" userId="50b582a8adf77086" providerId="LiveId" clId="{4A51BEDC-CBD0-499A-A518-A3D5AF06B9CC}" dt="2026-04-18T19:08:34.372" v="723" actId="12"/>
        <pc:sldMkLst>
          <pc:docMk/>
          <pc:sldMk cId="292358761" sldId="341"/>
        </pc:sldMkLst>
        <pc:spChg chg="mod">
          <ac:chgData name="xiaochen li" userId="50b582a8adf77086" providerId="LiveId" clId="{4A51BEDC-CBD0-499A-A518-A3D5AF06B9CC}" dt="2026-04-18T19:08:34.372" v="723" actId="12"/>
          <ac:spMkLst>
            <pc:docMk/>
            <pc:sldMk cId="292358761" sldId="341"/>
            <ac:spMk id="5" creationId="{26AFF3F5-6AAC-62D1-26D2-DF3ABDEDDC80}"/>
          </ac:spMkLst>
        </pc:spChg>
        <pc:picChg chg="add mod">
          <ac:chgData name="xiaochen li" userId="50b582a8adf77086" providerId="LiveId" clId="{4A51BEDC-CBD0-499A-A518-A3D5AF06B9CC}" dt="2026-04-18T19:05:11.373" v="658" actId="1076"/>
          <ac:picMkLst>
            <pc:docMk/>
            <pc:sldMk cId="292358761" sldId="341"/>
            <ac:picMk id="6" creationId="{56759E52-204D-CAB3-E970-606200901897}"/>
          </ac:picMkLst>
        </pc:picChg>
        <pc:picChg chg="del">
          <ac:chgData name="xiaochen li" userId="50b582a8adf77086" providerId="LiveId" clId="{4A51BEDC-CBD0-499A-A518-A3D5AF06B9CC}" dt="2026-04-18T19:04:54.489" v="655" actId="478"/>
          <ac:picMkLst>
            <pc:docMk/>
            <pc:sldMk cId="292358761" sldId="341"/>
            <ac:picMk id="7" creationId="{4782AA8D-6D16-63AD-21AD-2FAECA857003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905342089" sldId="341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084916068" sldId="342"/>
        </pc:sldMkLst>
      </pc:sldChg>
      <pc:sldChg chg="addSp delSp modSp add mod">
        <pc:chgData name="xiaochen li" userId="50b582a8adf77086" providerId="LiveId" clId="{4A51BEDC-CBD0-499A-A518-A3D5AF06B9CC}" dt="2026-04-18T19:08:31.709" v="722" actId="12"/>
        <pc:sldMkLst>
          <pc:docMk/>
          <pc:sldMk cId="3146174813" sldId="342"/>
        </pc:sldMkLst>
        <pc:spChg chg="mod">
          <ac:chgData name="xiaochen li" userId="50b582a8adf77086" providerId="LiveId" clId="{4A51BEDC-CBD0-499A-A518-A3D5AF06B9CC}" dt="2026-04-18T19:08:31.709" v="722" actId="12"/>
          <ac:spMkLst>
            <pc:docMk/>
            <pc:sldMk cId="3146174813" sldId="342"/>
            <ac:spMk id="5" creationId="{DD1CA26A-E97B-4CC6-9138-6F61A71767C9}"/>
          </ac:spMkLst>
        </pc:spChg>
        <pc:picChg chg="del">
          <ac:chgData name="xiaochen li" userId="50b582a8adf77086" providerId="LiveId" clId="{4A51BEDC-CBD0-499A-A518-A3D5AF06B9CC}" dt="2026-04-18T19:05:21.437" v="660" actId="478"/>
          <ac:picMkLst>
            <pc:docMk/>
            <pc:sldMk cId="3146174813" sldId="342"/>
            <ac:picMk id="6" creationId="{2A8A3AD4-E8CB-6D8A-E9D3-DC2D0412DBB4}"/>
          </ac:picMkLst>
        </pc:picChg>
        <pc:picChg chg="add mod">
          <ac:chgData name="xiaochen li" userId="50b582a8adf77086" providerId="LiveId" clId="{4A51BEDC-CBD0-499A-A518-A3D5AF06B9CC}" dt="2026-04-18T19:05:36.599" v="663" actId="1076"/>
          <ac:picMkLst>
            <pc:docMk/>
            <pc:sldMk cId="3146174813" sldId="342"/>
            <ac:picMk id="7" creationId="{32F12181-0025-0428-D797-501B131D6187}"/>
          </ac:picMkLst>
        </pc:picChg>
      </pc:sldChg>
      <pc:sldChg chg="addSp delSp modSp add mod">
        <pc:chgData name="xiaochen li" userId="50b582a8adf77086" providerId="LiveId" clId="{4A51BEDC-CBD0-499A-A518-A3D5AF06B9CC}" dt="2026-04-18T19:08:28.497" v="721" actId="12"/>
        <pc:sldMkLst>
          <pc:docMk/>
          <pc:sldMk cId="212906901" sldId="343"/>
        </pc:sldMkLst>
        <pc:spChg chg="mod">
          <ac:chgData name="xiaochen li" userId="50b582a8adf77086" providerId="LiveId" clId="{4A51BEDC-CBD0-499A-A518-A3D5AF06B9CC}" dt="2026-04-18T19:08:28.497" v="721" actId="12"/>
          <ac:spMkLst>
            <pc:docMk/>
            <pc:sldMk cId="212906901" sldId="343"/>
            <ac:spMk id="5" creationId="{B9C3A81C-D9B1-0E60-D1EE-5FCA2C57BDB1}"/>
          </ac:spMkLst>
        </pc:spChg>
        <pc:picChg chg="add mod">
          <ac:chgData name="xiaochen li" userId="50b582a8adf77086" providerId="LiveId" clId="{4A51BEDC-CBD0-499A-A518-A3D5AF06B9CC}" dt="2026-04-18T19:06:12.436" v="673" actId="1076"/>
          <ac:picMkLst>
            <pc:docMk/>
            <pc:sldMk cId="212906901" sldId="343"/>
            <ac:picMk id="6" creationId="{CE6B0506-593B-815A-AAE9-F725656C18C2}"/>
          </ac:picMkLst>
        </pc:picChg>
        <pc:picChg chg="del">
          <ac:chgData name="xiaochen li" userId="50b582a8adf77086" providerId="LiveId" clId="{4A51BEDC-CBD0-499A-A518-A3D5AF06B9CC}" dt="2026-04-18T19:05:42.886" v="665" actId="478"/>
          <ac:picMkLst>
            <pc:docMk/>
            <pc:sldMk cId="212906901" sldId="343"/>
            <ac:picMk id="7" creationId="{8E7C175E-4698-D314-0A7B-EB93F25BAF09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530917883" sldId="343"/>
        </pc:sldMkLst>
      </pc:sldChg>
      <pc:sldChg chg="addSp delSp modSp add mod">
        <pc:chgData name="xiaochen li" userId="50b582a8adf77086" providerId="LiveId" clId="{4A51BEDC-CBD0-499A-A518-A3D5AF06B9CC}" dt="2026-04-19T20:13:47.917" v="2201"/>
        <pc:sldMkLst>
          <pc:docMk/>
          <pc:sldMk cId="921624348" sldId="344"/>
        </pc:sldMkLst>
        <pc:spChg chg="mod">
          <ac:chgData name="xiaochen li" userId="50b582a8adf77086" providerId="LiveId" clId="{4A51BEDC-CBD0-499A-A518-A3D5AF06B9CC}" dt="2026-04-19T20:13:47.917" v="2201"/>
          <ac:spMkLst>
            <pc:docMk/>
            <pc:sldMk cId="921624348" sldId="344"/>
            <ac:spMk id="5" creationId="{9C5A2164-7CE7-C689-FDD5-AB351AEE72A8}"/>
          </ac:spMkLst>
        </pc:spChg>
        <pc:picChg chg="del">
          <ac:chgData name="xiaochen li" userId="50b582a8adf77086" providerId="LiveId" clId="{4A51BEDC-CBD0-499A-A518-A3D5AF06B9CC}" dt="2026-04-18T19:07:39.403" v="675" actId="478"/>
          <ac:picMkLst>
            <pc:docMk/>
            <pc:sldMk cId="921624348" sldId="344"/>
            <ac:picMk id="6" creationId="{3D10E350-4FD3-787E-3960-EC5AEBCE9DC3}"/>
          </ac:picMkLst>
        </pc:picChg>
        <pc:picChg chg="add mod">
          <ac:chgData name="xiaochen li" userId="50b582a8adf77086" providerId="LiveId" clId="{4A51BEDC-CBD0-499A-A518-A3D5AF06B9CC}" dt="2026-04-18T19:09:53.063" v="734" actId="1076"/>
          <ac:picMkLst>
            <pc:docMk/>
            <pc:sldMk cId="921624348" sldId="344"/>
            <ac:picMk id="7" creationId="{3AF7580E-F4ED-0A95-D4F0-9262EC143BD1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123983905" sldId="344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9337490" sldId="345"/>
        </pc:sldMkLst>
      </pc:sldChg>
      <pc:sldChg chg="addSp delSp modSp add mod modNotesTx">
        <pc:chgData name="xiaochen li" userId="50b582a8adf77086" providerId="LiveId" clId="{4A51BEDC-CBD0-499A-A518-A3D5AF06B9CC}" dt="2026-04-19T21:07:05.007" v="2203" actId="20577"/>
        <pc:sldMkLst>
          <pc:docMk/>
          <pc:sldMk cId="1289409671" sldId="345"/>
        </pc:sldMkLst>
        <pc:spChg chg="mod">
          <ac:chgData name="xiaochen li" userId="50b582a8adf77086" providerId="LiveId" clId="{4A51BEDC-CBD0-499A-A518-A3D5AF06B9CC}" dt="2026-04-18T19:11:00.206" v="743" actId="14100"/>
          <ac:spMkLst>
            <pc:docMk/>
            <pc:sldMk cId="1289409671" sldId="345"/>
            <ac:spMk id="2" creationId="{CAC5D935-8F5C-C9B7-7FFC-DD44CC917A58}"/>
          </ac:spMkLst>
        </pc:spChg>
        <pc:spChg chg="del">
          <ac:chgData name="xiaochen li" userId="50b582a8adf77086" providerId="LiveId" clId="{4A51BEDC-CBD0-499A-A518-A3D5AF06B9CC}" dt="2026-04-18T19:11:03.308" v="744" actId="478"/>
          <ac:spMkLst>
            <pc:docMk/>
            <pc:sldMk cId="1289409671" sldId="345"/>
            <ac:spMk id="5" creationId="{B0656D7C-E28A-5989-452C-C3B80F803270}"/>
          </ac:spMkLst>
        </pc:spChg>
        <pc:picChg chg="add mod">
          <ac:chgData name="xiaochen li" userId="50b582a8adf77086" providerId="LiveId" clId="{4A51BEDC-CBD0-499A-A518-A3D5AF06B9CC}" dt="2026-04-18T19:11:16.540" v="747" actId="1076"/>
          <ac:picMkLst>
            <pc:docMk/>
            <pc:sldMk cId="1289409671" sldId="345"/>
            <ac:picMk id="6" creationId="{90FBB52F-54E8-5936-104D-488321D4299D}"/>
          </ac:picMkLst>
        </pc:picChg>
        <pc:picChg chg="del">
          <ac:chgData name="xiaochen li" userId="50b582a8adf77086" providerId="LiveId" clId="{4A51BEDC-CBD0-499A-A518-A3D5AF06B9CC}" dt="2026-04-18T19:10:46.216" v="736" actId="478"/>
          <ac:picMkLst>
            <pc:docMk/>
            <pc:sldMk cId="1289409671" sldId="345"/>
            <ac:picMk id="7" creationId="{097B625F-1A2E-4EFB-04C4-4B177A3A441F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303251273" sldId="346"/>
        </pc:sldMkLst>
      </pc:sldChg>
      <pc:sldChg chg="addSp delSp modSp add mod">
        <pc:chgData name="xiaochen li" userId="50b582a8adf77086" providerId="LiveId" clId="{4A51BEDC-CBD0-499A-A518-A3D5AF06B9CC}" dt="2026-04-18T20:20:37.168" v="805" actId="478"/>
        <pc:sldMkLst>
          <pc:docMk/>
          <pc:sldMk cId="3468180340" sldId="346"/>
        </pc:sldMkLst>
        <pc:spChg chg="add mod">
          <ac:chgData name="xiaochen li" userId="50b582a8adf77086" providerId="LiveId" clId="{4A51BEDC-CBD0-499A-A518-A3D5AF06B9CC}" dt="2026-04-18T19:14:06.363" v="761"/>
          <ac:spMkLst>
            <pc:docMk/>
            <pc:sldMk cId="3468180340" sldId="346"/>
            <ac:spMk id="7" creationId="{51279A9F-D1E3-9847-6715-6F4C19BBB420}"/>
          </ac:spMkLst>
        </pc:spChg>
        <pc:spChg chg="add del mod">
          <ac:chgData name="xiaochen li" userId="50b582a8adf77086" providerId="LiveId" clId="{4A51BEDC-CBD0-499A-A518-A3D5AF06B9CC}" dt="2026-04-18T19:13:53.886" v="758" actId="478"/>
          <ac:spMkLst>
            <pc:docMk/>
            <pc:sldMk cId="3468180340" sldId="346"/>
            <ac:spMk id="8" creationId="{5A9346D9-137F-8150-5A7B-0AF3DE7AEA96}"/>
          </ac:spMkLst>
        </pc:spChg>
        <pc:spChg chg="add del">
          <ac:chgData name="xiaochen li" userId="50b582a8adf77086" providerId="LiveId" clId="{4A51BEDC-CBD0-499A-A518-A3D5AF06B9CC}" dt="2026-04-18T20:20:13.215" v="798" actId="22"/>
          <ac:spMkLst>
            <pc:docMk/>
            <pc:sldMk cId="3468180340" sldId="346"/>
            <ac:spMk id="12" creationId="{8ABDD6E2-CDDB-A820-EC24-9280E1F41EE1}"/>
          </ac:spMkLst>
        </pc:spChg>
        <pc:spChg chg="add del mod">
          <ac:chgData name="xiaochen li" userId="50b582a8adf77086" providerId="LiveId" clId="{4A51BEDC-CBD0-499A-A518-A3D5AF06B9CC}" dt="2026-04-18T20:20:37.168" v="805" actId="478"/>
          <ac:spMkLst>
            <pc:docMk/>
            <pc:sldMk cId="3468180340" sldId="346"/>
            <ac:spMk id="14" creationId="{17A4837D-73C1-6080-FEAC-6E1A47A35969}"/>
          </ac:spMkLst>
        </pc:spChg>
        <pc:picChg chg="add del mod">
          <ac:chgData name="xiaochen li" userId="50b582a8adf77086" providerId="LiveId" clId="{4A51BEDC-CBD0-499A-A518-A3D5AF06B9CC}" dt="2026-04-18T19:13:38.699" v="755" actId="478"/>
          <ac:picMkLst>
            <pc:docMk/>
            <pc:sldMk cId="3468180340" sldId="346"/>
            <ac:picMk id="5" creationId="{81A52DE3-0885-A7B4-9971-2E198A89E909}"/>
          </ac:picMkLst>
        </pc:picChg>
        <pc:picChg chg="del">
          <ac:chgData name="xiaochen li" userId="50b582a8adf77086" providerId="LiveId" clId="{4A51BEDC-CBD0-499A-A518-A3D5AF06B9CC}" dt="2026-04-18T19:12:26.731" v="749" actId="478"/>
          <ac:picMkLst>
            <pc:docMk/>
            <pc:sldMk cId="3468180340" sldId="346"/>
            <ac:picMk id="6" creationId="{EC139E49-176A-071B-3189-4E052D42673C}"/>
          </ac:picMkLst>
        </pc:picChg>
        <pc:picChg chg="add mod">
          <ac:chgData name="xiaochen li" userId="50b582a8adf77086" providerId="LiveId" clId="{4A51BEDC-CBD0-499A-A518-A3D5AF06B9CC}" dt="2026-04-18T19:14:30.435" v="766" actId="1076"/>
          <ac:picMkLst>
            <pc:docMk/>
            <pc:sldMk cId="3468180340" sldId="346"/>
            <ac:picMk id="10" creationId="{A2BA9629-29B9-C71D-36FD-CC22A53DE9CA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067303028" sldId="347"/>
        </pc:sldMkLst>
      </pc:sldChg>
      <pc:sldChg chg="addSp delSp modSp add mod">
        <pc:chgData name="xiaochen li" userId="50b582a8adf77086" providerId="LiveId" clId="{4A51BEDC-CBD0-499A-A518-A3D5AF06B9CC}" dt="2026-04-18T20:22:00.964" v="843" actId="948"/>
        <pc:sldMkLst>
          <pc:docMk/>
          <pc:sldMk cId="3497117607" sldId="347"/>
        </pc:sldMkLst>
        <pc:spChg chg="mod">
          <ac:chgData name="xiaochen li" userId="50b582a8adf77086" providerId="LiveId" clId="{4A51BEDC-CBD0-499A-A518-A3D5AF06B9CC}" dt="2026-04-18T20:20:02.538" v="796" actId="20577"/>
          <ac:spMkLst>
            <pc:docMk/>
            <pc:sldMk cId="3497117607" sldId="347"/>
            <ac:spMk id="2" creationId="{3BB851AC-C35E-56F6-D4D6-CDE0244C0BE3}"/>
          </ac:spMkLst>
        </pc:spChg>
        <pc:spChg chg="add">
          <ac:chgData name="xiaochen li" userId="50b582a8adf77086" providerId="LiveId" clId="{4A51BEDC-CBD0-499A-A518-A3D5AF06B9CC}" dt="2026-04-18T20:20:55.382" v="809"/>
          <ac:spMkLst>
            <pc:docMk/>
            <pc:sldMk cId="3497117607" sldId="347"/>
            <ac:spMk id="3" creationId="{E861B415-DB8D-80BB-CDA0-E5440B72CE5F}"/>
          </ac:spMkLst>
        </pc:spChg>
        <pc:spChg chg="mod">
          <ac:chgData name="xiaochen li" userId="50b582a8adf77086" providerId="LiveId" clId="{4A51BEDC-CBD0-499A-A518-A3D5AF06B9CC}" dt="2026-04-18T20:22:00.964" v="843" actId="948"/>
          <ac:spMkLst>
            <pc:docMk/>
            <pc:sldMk cId="3497117607" sldId="347"/>
            <ac:spMk id="7" creationId="{21FB9574-E432-95EF-E845-4EBFD8BAD5FE}"/>
          </ac:spMkLst>
        </pc:spChg>
        <pc:picChg chg="del">
          <ac:chgData name="xiaochen li" userId="50b582a8adf77086" providerId="LiveId" clId="{4A51BEDC-CBD0-499A-A518-A3D5AF06B9CC}" dt="2026-04-18T19:32:27.448" v="787" actId="478"/>
          <ac:picMkLst>
            <pc:docMk/>
            <pc:sldMk cId="3497117607" sldId="347"/>
            <ac:picMk id="10" creationId="{E17B84A6-A156-78BA-0E11-58B3EAEBF137}"/>
          </ac:picMkLst>
        </pc:picChg>
        <pc:picChg chg="add del mod">
          <ac:chgData name="xiaochen li" userId="50b582a8adf77086" providerId="LiveId" clId="{4A51BEDC-CBD0-499A-A518-A3D5AF06B9CC}" dt="2026-04-18T20:20:42.847" v="807" actId="478"/>
          <ac:picMkLst>
            <pc:docMk/>
            <pc:sldMk cId="3497117607" sldId="347"/>
            <ac:picMk id="4098" creationId="{51005041-39AB-0182-774D-55B85211B611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504197704" sldId="348"/>
        </pc:sldMkLst>
      </pc:sldChg>
      <pc:sldChg chg="addSp delSp modSp add mod modNotesTx">
        <pc:chgData name="xiaochen li" userId="50b582a8adf77086" providerId="LiveId" clId="{4A51BEDC-CBD0-499A-A518-A3D5AF06B9CC}" dt="2026-04-19T00:56:54.290" v="1304" actId="1076"/>
        <pc:sldMkLst>
          <pc:docMk/>
          <pc:sldMk cId="3776686255" sldId="348"/>
        </pc:sldMkLst>
        <pc:spChg chg="mod">
          <ac:chgData name="xiaochen li" userId="50b582a8adf77086" providerId="LiveId" clId="{4A51BEDC-CBD0-499A-A518-A3D5AF06B9CC}" dt="2026-04-18T20:22:59.746" v="854" actId="20577"/>
          <ac:spMkLst>
            <pc:docMk/>
            <pc:sldMk cId="3776686255" sldId="348"/>
            <ac:spMk id="2" creationId="{DB691BED-C782-C081-F1F1-6DD2C0476C59}"/>
          </ac:spMkLst>
        </pc:spChg>
        <pc:spChg chg="add">
          <ac:chgData name="xiaochen li" userId="50b582a8adf77086" providerId="LiveId" clId="{4A51BEDC-CBD0-499A-A518-A3D5AF06B9CC}" dt="2026-04-19T00:50:30.021" v="1264"/>
          <ac:spMkLst>
            <pc:docMk/>
            <pc:sldMk cId="3776686255" sldId="348"/>
            <ac:spMk id="6" creationId="{971561B8-BDFB-50E7-6EB5-95077D11CDB1}"/>
          </ac:spMkLst>
        </pc:spChg>
        <pc:spChg chg="mod">
          <ac:chgData name="xiaochen li" userId="50b582a8adf77086" providerId="LiveId" clId="{4A51BEDC-CBD0-499A-A518-A3D5AF06B9CC}" dt="2026-04-19T00:50:51.493" v="1274" actId="15"/>
          <ac:spMkLst>
            <pc:docMk/>
            <pc:sldMk cId="3776686255" sldId="348"/>
            <ac:spMk id="7" creationId="{585544EA-AEB2-4DB8-E153-DBF6A82C0BB8}"/>
          </ac:spMkLst>
        </pc:spChg>
        <pc:spChg chg="add">
          <ac:chgData name="xiaochen li" userId="50b582a8adf77086" providerId="LiveId" clId="{4A51BEDC-CBD0-499A-A518-A3D5AF06B9CC}" dt="2026-04-19T00:51:32.425" v="1278"/>
          <ac:spMkLst>
            <pc:docMk/>
            <pc:sldMk cId="3776686255" sldId="348"/>
            <ac:spMk id="8" creationId="{5A21EFE6-C83E-D957-B915-0B4BB751EC3B}"/>
          </ac:spMkLst>
        </pc:spChg>
        <pc:spChg chg="add del">
          <ac:chgData name="xiaochen li" userId="50b582a8adf77086" providerId="LiveId" clId="{4A51BEDC-CBD0-499A-A518-A3D5AF06B9CC}" dt="2026-04-19T00:51:42.540" v="1280" actId="22"/>
          <ac:spMkLst>
            <pc:docMk/>
            <pc:sldMk cId="3776686255" sldId="348"/>
            <ac:spMk id="10" creationId="{E167CD4E-6494-26FD-BB3C-9224032823C0}"/>
          </ac:spMkLst>
        </pc:spChg>
        <pc:spChg chg="add mod">
          <ac:chgData name="xiaochen li" userId="50b582a8adf77086" providerId="LiveId" clId="{4A51BEDC-CBD0-499A-A518-A3D5AF06B9CC}" dt="2026-04-19T00:51:51.567" v="1285" actId="1076"/>
          <ac:spMkLst>
            <pc:docMk/>
            <pc:sldMk cId="3776686255" sldId="348"/>
            <ac:spMk id="12" creationId="{503FBAD7-2250-4DF8-2A67-E0CA689A0585}"/>
          </ac:spMkLst>
        </pc:spChg>
        <pc:spChg chg="add">
          <ac:chgData name="xiaochen li" userId="50b582a8adf77086" providerId="LiveId" clId="{4A51BEDC-CBD0-499A-A518-A3D5AF06B9CC}" dt="2026-04-19T00:56:05.140" v="1292"/>
          <ac:spMkLst>
            <pc:docMk/>
            <pc:sldMk cId="3776686255" sldId="348"/>
            <ac:spMk id="13" creationId="{3DB75034-17A7-6C1E-EED0-204834D63486}"/>
          </ac:spMkLst>
        </pc:spChg>
        <pc:spChg chg="add del">
          <ac:chgData name="xiaochen li" userId="50b582a8adf77086" providerId="LiveId" clId="{4A51BEDC-CBD0-499A-A518-A3D5AF06B9CC}" dt="2026-04-19T00:56:16.100" v="1294" actId="22"/>
          <ac:spMkLst>
            <pc:docMk/>
            <pc:sldMk cId="3776686255" sldId="348"/>
            <ac:spMk id="15" creationId="{CD1698D8-5F91-38C9-754F-E9C46A269CDB}"/>
          </ac:spMkLst>
        </pc:spChg>
        <pc:spChg chg="add mod">
          <ac:chgData name="xiaochen li" userId="50b582a8adf77086" providerId="LiveId" clId="{4A51BEDC-CBD0-499A-A518-A3D5AF06B9CC}" dt="2026-04-19T00:56:28.325" v="1299" actId="1076"/>
          <ac:spMkLst>
            <pc:docMk/>
            <pc:sldMk cId="3776686255" sldId="348"/>
            <ac:spMk id="17" creationId="{599D618E-CDA1-7401-373A-8F274CBAFDFF}"/>
          </ac:spMkLst>
        </pc:spChg>
        <pc:spChg chg="add mod">
          <ac:chgData name="xiaochen li" userId="50b582a8adf77086" providerId="LiveId" clId="{4A51BEDC-CBD0-499A-A518-A3D5AF06B9CC}" dt="2026-04-19T00:56:50.031" v="1303" actId="207"/>
          <ac:spMkLst>
            <pc:docMk/>
            <pc:sldMk cId="3776686255" sldId="348"/>
            <ac:spMk id="20" creationId="{255C0C81-B1CA-7C99-E97E-99B7E1C64CFC}"/>
          </ac:spMkLst>
        </pc:spChg>
        <pc:picChg chg="add del mod">
          <ac:chgData name="xiaochen li" userId="50b582a8adf77086" providerId="LiveId" clId="{4A51BEDC-CBD0-499A-A518-A3D5AF06B9CC}" dt="2026-04-19T00:46:40.410" v="1189" actId="478"/>
          <ac:picMkLst>
            <pc:docMk/>
            <pc:sldMk cId="3776686255" sldId="348"/>
            <ac:picMk id="5" creationId="{CEC89095-EDF3-826C-CD43-293D15ADEA72}"/>
          </ac:picMkLst>
        </pc:picChg>
        <pc:picChg chg="del mod">
          <ac:chgData name="xiaochen li" userId="50b582a8adf77086" providerId="LiveId" clId="{4A51BEDC-CBD0-499A-A518-A3D5AF06B9CC}" dt="2026-04-18T21:06:17.526" v="1141" actId="478"/>
          <ac:picMkLst>
            <pc:docMk/>
            <pc:sldMk cId="3776686255" sldId="348"/>
            <ac:picMk id="4098" creationId="{91984FB1-E7C3-7944-55FA-505EF33E4738}"/>
          </ac:picMkLst>
        </pc:picChg>
        <pc:cxnChg chg="add mod">
          <ac:chgData name="xiaochen li" userId="50b582a8adf77086" providerId="LiveId" clId="{4A51BEDC-CBD0-499A-A518-A3D5AF06B9CC}" dt="2026-04-19T00:56:54.290" v="1304" actId="1076"/>
          <ac:cxnSpMkLst>
            <pc:docMk/>
            <pc:sldMk cId="3776686255" sldId="348"/>
            <ac:cxnSpMk id="19" creationId="{B8CBFDA4-B186-7894-0762-73CCB396594A}"/>
          </ac:cxnSpMkLst>
        </pc:cxnChg>
      </pc:sldChg>
      <pc:sldChg chg="addSp delSp modSp add mod">
        <pc:chgData name="xiaochen li" userId="50b582a8adf77086" providerId="LiveId" clId="{4A51BEDC-CBD0-499A-A518-A3D5AF06B9CC}" dt="2026-04-18T20:28:40.947" v="899" actId="1076"/>
        <pc:sldMkLst>
          <pc:docMk/>
          <pc:sldMk cId="2502754834" sldId="349"/>
        </pc:sldMkLst>
        <pc:spChg chg="mod">
          <ac:chgData name="xiaochen li" userId="50b582a8adf77086" providerId="LiveId" clId="{4A51BEDC-CBD0-499A-A518-A3D5AF06B9CC}" dt="2026-04-18T20:25:54.704" v="875" actId="20577"/>
          <ac:spMkLst>
            <pc:docMk/>
            <pc:sldMk cId="2502754834" sldId="349"/>
            <ac:spMk id="7" creationId="{18A6EABE-055F-42F5-5386-E236D1F9550E}"/>
          </ac:spMkLst>
        </pc:spChg>
        <pc:spChg chg="add mod">
          <ac:chgData name="xiaochen li" userId="50b582a8adf77086" providerId="LiveId" clId="{4A51BEDC-CBD0-499A-A518-A3D5AF06B9CC}" dt="2026-04-18T20:28:40.947" v="899" actId="1076"/>
          <ac:spMkLst>
            <pc:docMk/>
            <pc:sldMk cId="2502754834" sldId="349"/>
            <ac:spMk id="10" creationId="{D4250BB1-963A-0558-E8B4-241BC039E3D7}"/>
          </ac:spMkLst>
        </pc:spChg>
        <pc:picChg chg="add mod">
          <ac:chgData name="xiaochen li" userId="50b582a8adf77086" providerId="LiveId" clId="{4A51BEDC-CBD0-499A-A518-A3D5AF06B9CC}" dt="2026-04-18T20:26:54.259" v="884" actId="1076"/>
          <ac:picMkLst>
            <pc:docMk/>
            <pc:sldMk cId="2502754834" sldId="349"/>
            <ac:picMk id="5" creationId="{A51CE6D8-1E97-0A5A-7DA7-7155DB426B73}"/>
          </ac:picMkLst>
        </pc:picChg>
        <pc:picChg chg="add mod">
          <ac:chgData name="xiaochen li" userId="50b582a8adf77086" providerId="LiveId" clId="{4A51BEDC-CBD0-499A-A518-A3D5AF06B9CC}" dt="2026-04-18T20:28:01.169" v="888" actId="1076"/>
          <ac:picMkLst>
            <pc:docMk/>
            <pc:sldMk cId="2502754834" sldId="349"/>
            <ac:picMk id="8" creationId="{1FE12D83-5146-37F3-0152-4A6671D88263}"/>
          </ac:picMkLst>
        </pc:picChg>
        <pc:picChg chg="del">
          <ac:chgData name="xiaochen li" userId="50b582a8adf77086" providerId="LiveId" clId="{4A51BEDC-CBD0-499A-A518-A3D5AF06B9CC}" dt="2026-04-18T20:25:56.463" v="876" actId="478"/>
          <ac:picMkLst>
            <pc:docMk/>
            <pc:sldMk cId="2502754834" sldId="349"/>
            <ac:picMk id="4098" creationId="{88770DD4-F1A0-F663-8C37-091BA7A9E205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391967705" sldId="349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763207096" sldId="350"/>
        </pc:sldMkLst>
      </pc:sldChg>
      <pc:sldChg chg="addSp delSp modSp add mod">
        <pc:chgData name="xiaochen li" userId="50b582a8adf77086" providerId="LiveId" clId="{4A51BEDC-CBD0-499A-A518-A3D5AF06B9CC}" dt="2026-04-18T20:29:15.682" v="906" actId="478"/>
        <pc:sldMkLst>
          <pc:docMk/>
          <pc:sldMk cId="1225750233" sldId="350"/>
        </pc:sldMkLst>
        <pc:picChg chg="del">
          <ac:chgData name="xiaochen li" userId="50b582a8adf77086" providerId="LiveId" clId="{4A51BEDC-CBD0-499A-A518-A3D5AF06B9CC}" dt="2026-04-18T20:28:17.306" v="890" actId="478"/>
          <ac:picMkLst>
            <pc:docMk/>
            <pc:sldMk cId="1225750233" sldId="350"/>
            <ac:picMk id="5" creationId="{E4F37954-C363-D06A-72E2-B0EC88B02155}"/>
          </ac:picMkLst>
        </pc:picChg>
        <pc:picChg chg="add mod">
          <ac:chgData name="xiaochen li" userId="50b582a8adf77086" providerId="LiveId" clId="{4A51BEDC-CBD0-499A-A518-A3D5AF06B9CC}" dt="2026-04-18T20:28:23.071" v="895" actId="1076"/>
          <ac:picMkLst>
            <pc:docMk/>
            <pc:sldMk cId="1225750233" sldId="350"/>
            <ac:picMk id="6" creationId="{F90E334C-E7C7-FA26-3C36-4408EB087C3A}"/>
          </ac:picMkLst>
        </pc:picChg>
        <pc:picChg chg="del">
          <ac:chgData name="xiaochen li" userId="50b582a8adf77086" providerId="LiveId" clId="{4A51BEDC-CBD0-499A-A518-A3D5AF06B9CC}" dt="2026-04-18T20:29:15.682" v="906" actId="478"/>
          <ac:picMkLst>
            <pc:docMk/>
            <pc:sldMk cId="1225750233" sldId="350"/>
            <ac:picMk id="8" creationId="{7AFF2C5A-F1CB-3DBA-1EAA-0FBE19B678FF}"/>
          </ac:picMkLst>
        </pc:picChg>
        <pc:picChg chg="add mod">
          <ac:chgData name="xiaochen li" userId="50b582a8adf77086" providerId="LiveId" clId="{4A51BEDC-CBD0-499A-A518-A3D5AF06B9CC}" dt="2026-04-18T20:29:08.315" v="905" actId="14100"/>
          <ac:picMkLst>
            <pc:docMk/>
            <pc:sldMk cId="1225750233" sldId="350"/>
            <ac:picMk id="10" creationId="{AF941E9A-57C9-AF52-0019-E2AB3CBE0759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377785531" sldId="351"/>
        </pc:sldMkLst>
      </pc:sldChg>
      <pc:sldChg chg="addSp modSp add mod">
        <pc:chgData name="xiaochen li" userId="50b582a8adf77086" providerId="LiveId" clId="{4A51BEDC-CBD0-499A-A518-A3D5AF06B9CC}" dt="2026-04-18T20:29:44.570" v="910" actId="1076"/>
        <pc:sldMkLst>
          <pc:docMk/>
          <pc:sldMk cId="2925194276" sldId="351"/>
        </pc:sldMkLst>
        <pc:picChg chg="add mod">
          <ac:chgData name="xiaochen li" userId="50b582a8adf77086" providerId="LiveId" clId="{4A51BEDC-CBD0-499A-A518-A3D5AF06B9CC}" dt="2026-04-18T20:29:44.570" v="910" actId="1076"/>
          <ac:picMkLst>
            <pc:docMk/>
            <pc:sldMk cId="2925194276" sldId="351"/>
            <ac:picMk id="5" creationId="{44C5AC93-0ED4-0473-44CA-86AFB43393B8}"/>
          </ac:picMkLst>
        </pc:picChg>
      </pc:sldChg>
      <pc:sldChg chg="addSp delSp modSp add mod">
        <pc:chgData name="xiaochen li" userId="50b582a8adf77086" providerId="LiveId" clId="{4A51BEDC-CBD0-499A-A518-A3D5AF06B9CC}" dt="2026-04-18T20:30:35.420" v="924" actId="1076"/>
        <pc:sldMkLst>
          <pc:docMk/>
          <pc:sldMk cId="312855945" sldId="352"/>
        </pc:sldMkLst>
        <pc:picChg chg="del">
          <ac:chgData name="xiaochen li" userId="50b582a8adf77086" providerId="LiveId" clId="{4A51BEDC-CBD0-499A-A518-A3D5AF06B9CC}" dt="2026-04-18T20:30:02.880" v="913" actId="478"/>
          <ac:picMkLst>
            <pc:docMk/>
            <pc:sldMk cId="312855945" sldId="352"/>
            <ac:picMk id="5" creationId="{02885194-15E8-5D7F-C382-B0D3CA5E71B8}"/>
          </ac:picMkLst>
        </pc:picChg>
        <pc:picChg chg="del">
          <ac:chgData name="xiaochen li" userId="50b582a8adf77086" providerId="LiveId" clId="{4A51BEDC-CBD0-499A-A518-A3D5AF06B9CC}" dt="2026-04-18T20:30:02.380" v="912" actId="478"/>
          <ac:picMkLst>
            <pc:docMk/>
            <pc:sldMk cId="312855945" sldId="352"/>
            <ac:picMk id="6" creationId="{A4433728-FAFE-F4F6-B88E-2C9C6735CD7F}"/>
          </ac:picMkLst>
        </pc:picChg>
        <pc:picChg chg="add mod">
          <ac:chgData name="xiaochen li" userId="50b582a8adf77086" providerId="LiveId" clId="{4A51BEDC-CBD0-499A-A518-A3D5AF06B9CC}" dt="2026-04-18T20:30:15.255" v="919" actId="1076"/>
          <ac:picMkLst>
            <pc:docMk/>
            <pc:sldMk cId="312855945" sldId="352"/>
            <ac:picMk id="8" creationId="{05A60D1A-80D2-DE28-0683-8F0F29472278}"/>
          </ac:picMkLst>
        </pc:picChg>
        <pc:picChg chg="del">
          <ac:chgData name="xiaochen li" userId="50b582a8adf77086" providerId="LiveId" clId="{4A51BEDC-CBD0-499A-A518-A3D5AF06B9CC}" dt="2026-04-18T20:30:03.419" v="914" actId="478"/>
          <ac:picMkLst>
            <pc:docMk/>
            <pc:sldMk cId="312855945" sldId="352"/>
            <ac:picMk id="10" creationId="{CE530464-A04F-2CA4-65CB-DCF7CCA20797}"/>
          </ac:picMkLst>
        </pc:picChg>
        <pc:picChg chg="add mod">
          <ac:chgData name="xiaochen li" userId="50b582a8adf77086" providerId="LiveId" clId="{4A51BEDC-CBD0-499A-A518-A3D5AF06B9CC}" dt="2026-04-18T20:30:26.909" v="922" actId="1076"/>
          <ac:picMkLst>
            <pc:docMk/>
            <pc:sldMk cId="312855945" sldId="352"/>
            <ac:picMk id="11" creationId="{9CE6E102-1D63-1343-E6AB-E05531D1467C}"/>
          </ac:picMkLst>
        </pc:picChg>
        <pc:picChg chg="add mod">
          <ac:chgData name="xiaochen li" userId="50b582a8adf77086" providerId="LiveId" clId="{4A51BEDC-CBD0-499A-A518-A3D5AF06B9CC}" dt="2026-04-18T20:30:35.420" v="924" actId="1076"/>
          <ac:picMkLst>
            <pc:docMk/>
            <pc:sldMk cId="312855945" sldId="352"/>
            <ac:picMk id="13" creationId="{8CF1962A-CA86-D39D-7736-DBC3436B457C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996208847" sldId="352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632916390" sldId="353"/>
        </pc:sldMkLst>
      </pc:sldChg>
      <pc:sldChg chg="addSp delSp modSp add mod">
        <pc:chgData name="xiaochen li" userId="50b582a8adf77086" providerId="LiveId" clId="{4A51BEDC-CBD0-499A-A518-A3D5AF06B9CC}" dt="2026-04-18T20:33:52.978" v="955" actId="115"/>
        <pc:sldMkLst>
          <pc:docMk/>
          <pc:sldMk cId="4210578509" sldId="353"/>
        </pc:sldMkLst>
        <pc:spChg chg="add del">
          <ac:chgData name="xiaochen li" userId="50b582a8adf77086" providerId="LiveId" clId="{4A51BEDC-CBD0-499A-A518-A3D5AF06B9CC}" dt="2026-04-18T20:31:59.679" v="930" actId="22"/>
          <ac:spMkLst>
            <pc:docMk/>
            <pc:sldMk cId="4210578509" sldId="353"/>
            <ac:spMk id="5" creationId="{6CD5FC3D-5FA5-B854-395B-14AC07577E52}"/>
          </ac:spMkLst>
        </pc:spChg>
        <pc:spChg chg="add mod">
          <ac:chgData name="xiaochen li" userId="50b582a8adf77086" providerId="LiveId" clId="{4A51BEDC-CBD0-499A-A518-A3D5AF06B9CC}" dt="2026-04-18T20:32:18.548" v="953" actId="20577"/>
          <ac:spMkLst>
            <pc:docMk/>
            <pc:sldMk cId="4210578509" sldId="353"/>
            <ac:spMk id="9" creationId="{89DBAEB8-EB05-A9B0-1D40-7AD3A4873EF1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25" creationId="{CDB12BFA-0C5D-CEEC-4180-07AF10828FAB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29" creationId="{93164DBE-793F-7D1D-D094-BD412A23CF49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30" creationId="{BCA6EABE-1EEA-6B3E-1CA8-494A4FFE02FD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31" creationId="{FB76862C-B93B-224C-3048-8AB5CE0CBD3E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40" creationId="{B9BF1DD0-021A-34F8-B0C3-173B82F50399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41" creationId="{7034D8FE-5981-0BC9-6E58-5DE8A9D7744D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44" creationId="{3BF124E8-5F15-C5B2-C536-0F84821CF478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50" creationId="{0A4C5FB9-3003-337C-9D78-511C6F1D12CC}"/>
          </ac:spMkLst>
        </pc:spChg>
        <pc:spChg chg="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61" creationId="{5A24A930-66A5-7DD9-9D77-236D5A7BA350}"/>
          </ac:spMkLst>
        </pc:spChg>
        <pc:spChg chg="mod">
          <ac:chgData name="xiaochen li" userId="50b582a8adf77086" providerId="LiveId" clId="{4A51BEDC-CBD0-499A-A518-A3D5AF06B9CC}" dt="2026-04-18T20:33:52.978" v="955" actId="115"/>
          <ac:spMkLst>
            <pc:docMk/>
            <pc:sldMk cId="4210578509" sldId="353"/>
            <ac:spMk id="62" creationId="{95F877CA-F4A0-081E-88CF-16DBAB39E95D}"/>
          </ac:spMkLst>
        </pc:spChg>
        <pc:spChg chg="add mod">
          <ac:chgData name="xiaochen li" userId="50b582a8adf77086" providerId="LiveId" clId="{4A51BEDC-CBD0-499A-A518-A3D5AF06B9CC}" dt="2026-04-18T20:33:37.549" v="954"/>
          <ac:spMkLst>
            <pc:docMk/>
            <pc:sldMk cId="4210578509" sldId="353"/>
            <ac:spMk id="63" creationId="{5D8083BF-EE6B-445E-0EC2-7B2820198911}"/>
          </ac:spMkLst>
        </pc:spChg>
        <pc:picChg chg="del">
          <ac:chgData name="xiaochen li" userId="50b582a8adf77086" providerId="LiveId" clId="{4A51BEDC-CBD0-499A-A518-A3D5AF06B9CC}" dt="2026-04-18T20:31:26.296" v="926" actId="478"/>
          <ac:picMkLst>
            <pc:docMk/>
            <pc:sldMk cId="4210578509" sldId="353"/>
            <ac:picMk id="8" creationId="{96E8DAB8-A9F7-E1E7-2EF1-B6CF983F7751}"/>
          </ac:picMkLst>
        </pc:picChg>
        <pc:picChg chg="del">
          <ac:chgData name="xiaochen li" userId="50b582a8adf77086" providerId="LiveId" clId="{4A51BEDC-CBD0-499A-A518-A3D5AF06B9CC}" dt="2026-04-18T20:31:26.739" v="927" actId="478"/>
          <ac:picMkLst>
            <pc:docMk/>
            <pc:sldMk cId="4210578509" sldId="353"/>
            <ac:picMk id="11" creationId="{6F18BCA5-19C8-653A-3C1D-7049FFC02C6E}"/>
          </ac:picMkLst>
        </pc:picChg>
        <pc:picChg chg="del">
          <ac:chgData name="xiaochen li" userId="50b582a8adf77086" providerId="LiveId" clId="{4A51BEDC-CBD0-499A-A518-A3D5AF06B9CC}" dt="2026-04-18T20:31:27.361" v="928" actId="478"/>
          <ac:picMkLst>
            <pc:docMk/>
            <pc:sldMk cId="4210578509" sldId="353"/>
            <ac:picMk id="13" creationId="{A8479304-6755-B02C-1663-B90DC65EDF27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91152264" sldId="354"/>
        </pc:sldMkLst>
      </pc:sldChg>
      <pc:sldChg chg="addSp delSp modSp add mod">
        <pc:chgData name="xiaochen li" userId="50b582a8adf77086" providerId="LiveId" clId="{4A51BEDC-CBD0-499A-A518-A3D5AF06B9CC}" dt="2026-04-18T20:46:03.614" v="1001" actId="1076"/>
        <pc:sldMkLst>
          <pc:docMk/>
          <pc:sldMk cId="3035948542" sldId="354"/>
        </pc:sldMkLst>
        <pc:spChg chg="add del">
          <ac:chgData name="xiaochen li" userId="50b582a8adf77086" providerId="LiveId" clId="{4A51BEDC-CBD0-499A-A518-A3D5AF06B9CC}" dt="2026-04-18T20:45:04.007" v="988" actId="478"/>
          <ac:spMkLst>
            <pc:docMk/>
            <pc:sldMk cId="3035948542" sldId="354"/>
            <ac:spMk id="2" creationId="{0A2078B1-CBA6-3556-BDB3-B11FD7FDFC7A}"/>
          </ac:spMkLst>
        </pc:spChg>
        <pc:spChg chg="add mod">
          <ac:chgData name="xiaochen li" userId="50b582a8adf77086" providerId="LiveId" clId="{4A51BEDC-CBD0-499A-A518-A3D5AF06B9CC}" dt="2026-04-18T20:41:54.641" v="966" actId="164"/>
          <ac:spMkLst>
            <pc:docMk/>
            <pc:sldMk cId="3035948542" sldId="354"/>
            <ac:spMk id="6" creationId="{FF2069D5-E9C5-D37E-E3DC-C3AFEEDB804D}"/>
          </ac:spMkLst>
        </pc:spChg>
        <pc:spChg chg="del">
          <ac:chgData name="xiaochen li" userId="50b582a8adf77086" providerId="LiveId" clId="{4A51BEDC-CBD0-499A-A518-A3D5AF06B9CC}" dt="2026-04-18T20:44:58.870" v="986" actId="478"/>
          <ac:spMkLst>
            <pc:docMk/>
            <pc:sldMk cId="3035948542" sldId="354"/>
            <ac:spMk id="7" creationId="{1F4585F9-BC1B-0D5F-A189-4A304CFCADDD}"/>
          </ac:spMkLst>
        </pc:spChg>
        <pc:spChg chg="del">
          <ac:chgData name="xiaochen li" userId="50b582a8adf77086" providerId="LiveId" clId="{4A51BEDC-CBD0-499A-A518-A3D5AF06B9CC}" dt="2026-04-18T20:41:05.940" v="959" actId="478"/>
          <ac:spMkLst>
            <pc:docMk/>
            <pc:sldMk cId="3035948542" sldId="354"/>
            <ac:spMk id="9" creationId="{8D236587-F09C-089F-FCAD-1F847D14DA11}"/>
          </ac:spMkLst>
        </pc:spChg>
        <pc:spChg chg="add del">
          <ac:chgData name="xiaochen li" userId="50b582a8adf77086" providerId="LiveId" clId="{4A51BEDC-CBD0-499A-A518-A3D5AF06B9CC}" dt="2026-04-18T20:42:53.360" v="968" actId="22"/>
          <ac:spMkLst>
            <pc:docMk/>
            <pc:sldMk cId="3035948542" sldId="354"/>
            <ac:spMk id="13" creationId="{5AE2A4D5-0552-12F9-364E-32E1E85006C9}"/>
          </ac:spMkLst>
        </pc:spChg>
        <pc:spChg chg="del">
          <ac:chgData name="xiaochen li" userId="50b582a8adf77086" providerId="LiveId" clId="{4A51BEDC-CBD0-499A-A518-A3D5AF06B9CC}" dt="2026-04-18T20:41:03.270" v="958" actId="478"/>
          <ac:spMkLst>
            <pc:docMk/>
            <pc:sldMk cId="3035948542" sldId="354"/>
            <ac:spMk id="62" creationId="{FBA32479-3803-E825-F318-13BA9187F242}"/>
          </ac:spMkLst>
        </pc:spChg>
        <pc:spChg chg="del">
          <ac:chgData name="xiaochen li" userId="50b582a8adf77086" providerId="LiveId" clId="{4A51BEDC-CBD0-499A-A518-A3D5AF06B9CC}" dt="2026-04-18T20:41:03.270" v="958" actId="478"/>
          <ac:spMkLst>
            <pc:docMk/>
            <pc:sldMk cId="3035948542" sldId="354"/>
            <ac:spMk id="63" creationId="{855F605E-E0ED-677D-6385-0D7DA67E219F}"/>
          </ac:spMkLst>
        </pc:spChg>
        <pc:spChg chg="add mod">
          <ac:chgData name="xiaochen li" userId="50b582a8adf77086" providerId="LiveId" clId="{4A51BEDC-CBD0-499A-A518-A3D5AF06B9CC}" dt="2026-04-18T20:45:11.961" v="990" actId="1076"/>
          <ac:spMkLst>
            <pc:docMk/>
            <pc:sldMk cId="3035948542" sldId="354"/>
            <ac:spMk id="65" creationId="{2BCAB5B7-5276-20D5-3CAA-854E405BB4BD}"/>
          </ac:spMkLst>
        </pc:spChg>
        <pc:spChg chg="add mod">
          <ac:chgData name="xiaochen li" userId="50b582a8adf77086" providerId="LiveId" clId="{4A51BEDC-CBD0-499A-A518-A3D5AF06B9CC}" dt="2026-04-18T20:45:16.744" v="992" actId="1076"/>
          <ac:spMkLst>
            <pc:docMk/>
            <pc:sldMk cId="3035948542" sldId="354"/>
            <ac:spMk id="67" creationId="{8C8CA450-08E9-808E-CDF2-6CB135722A81}"/>
          </ac:spMkLst>
        </pc:spChg>
        <pc:spChg chg="add del mod">
          <ac:chgData name="xiaochen li" userId="50b582a8adf77086" providerId="LiveId" clId="{4A51BEDC-CBD0-499A-A518-A3D5AF06B9CC}" dt="2026-04-18T20:45:07.373" v="989" actId="478"/>
          <ac:spMkLst>
            <pc:docMk/>
            <pc:sldMk cId="3035948542" sldId="354"/>
            <ac:spMk id="71" creationId="{2B80DC3B-93D0-D5A7-5AE0-1B2B2401D269}"/>
          </ac:spMkLst>
        </pc:spChg>
        <pc:spChg chg="add del mod">
          <ac:chgData name="xiaochen li" userId="50b582a8adf77086" providerId="LiveId" clId="{4A51BEDC-CBD0-499A-A518-A3D5AF06B9CC}" dt="2026-04-18T20:45:04.007" v="988" actId="478"/>
          <ac:spMkLst>
            <pc:docMk/>
            <pc:sldMk cId="3035948542" sldId="354"/>
            <ac:spMk id="73" creationId="{4B01F2D2-68E7-6713-34EF-105945F54B73}"/>
          </ac:spMkLst>
        </pc:spChg>
        <pc:spChg chg="add mod">
          <ac:chgData name="xiaochen li" userId="50b582a8adf77086" providerId="LiveId" clId="{4A51BEDC-CBD0-499A-A518-A3D5AF06B9CC}" dt="2026-04-18T20:45:46.392" v="999" actId="1076"/>
          <ac:spMkLst>
            <pc:docMk/>
            <pc:sldMk cId="3035948542" sldId="354"/>
            <ac:spMk id="75" creationId="{A5958243-FF36-946B-4F43-99F2B9F85146}"/>
          </ac:spMkLst>
        </pc:spChg>
        <pc:grpChg chg="add mod">
          <ac:chgData name="xiaochen li" userId="50b582a8adf77086" providerId="LiveId" clId="{4A51BEDC-CBD0-499A-A518-A3D5AF06B9CC}" dt="2026-04-18T20:45:13.371" v="991" actId="1076"/>
          <ac:grpSpMkLst>
            <pc:docMk/>
            <pc:sldMk cId="3035948542" sldId="354"/>
            <ac:grpSpMk id="8" creationId="{9EE51A00-305D-9CD2-6780-CEE24E97D35F}"/>
          </ac:grpSpMkLst>
        </pc:grpChg>
        <pc:grpChg chg="del">
          <ac:chgData name="xiaochen li" userId="50b582a8adf77086" providerId="LiveId" clId="{4A51BEDC-CBD0-499A-A518-A3D5AF06B9CC}" dt="2026-04-18T20:41:03.270" v="958" actId="478"/>
          <ac:grpSpMkLst>
            <pc:docMk/>
            <pc:sldMk cId="3035948542" sldId="354"/>
            <ac:grpSpMk id="12" creationId="{33AA26C0-BEBC-CFE6-09C9-47E254FEA027}"/>
          </ac:grpSpMkLst>
        </pc:grpChg>
        <pc:grpChg chg="del mod">
          <ac:chgData name="xiaochen li" userId="50b582a8adf77086" providerId="LiveId" clId="{4A51BEDC-CBD0-499A-A518-A3D5AF06B9CC}" dt="2026-04-18T20:41:03.270" v="958" actId="478"/>
          <ac:grpSpMkLst>
            <pc:docMk/>
            <pc:sldMk cId="3035948542" sldId="354"/>
            <ac:grpSpMk id="24" creationId="{FE3ABC49-3DEB-EB39-7E1D-8FF3AF9120AB}"/>
          </ac:grpSpMkLst>
        </pc:grpChg>
        <pc:grpChg chg="del">
          <ac:chgData name="xiaochen li" userId="50b582a8adf77086" providerId="LiveId" clId="{4A51BEDC-CBD0-499A-A518-A3D5AF06B9CC}" dt="2026-04-18T20:41:03.270" v="958" actId="478"/>
          <ac:grpSpMkLst>
            <pc:docMk/>
            <pc:sldMk cId="3035948542" sldId="354"/>
            <ac:grpSpMk id="32" creationId="{44417ED8-8308-4978-6DFD-2D03D5847B80}"/>
          </ac:grpSpMkLst>
        </pc:grpChg>
        <pc:picChg chg="add mod">
          <ac:chgData name="xiaochen li" userId="50b582a8adf77086" providerId="LiveId" clId="{4A51BEDC-CBD0-499A-A518-A3D5AF06B9CC}" dt="2026-04-18T20:41:54.641" v="966" actId="164"/>
          <ac:picMkLst>
            <pc:docMk/>
            <pc:sldMk cId="3035948542" sldId="354"/>
            <ac:picMk id="5" creationId="{483AADAE-6F83-9DFA-1809-08EA2B160918}"/>
          </ac:picMkLst>
        </pc:picChg>
        <pc:picChg chg="del">
          <ac:chgData name="xiaochen li" userId="50b582a8adf77086" providerId="LiveId" clId="{4A51BEDC-CBD0-499A-A518-A3D5AF06B9CC}" dt="2026-04-18T20:41:03.270" v="958" actId="478"/>
          <ac:picMkLst>
            <pc:docMk/>
            <pc:sldMk cId="3035948542" sldId="354"/>
            <ac:picMk id="10" creationId="{7A5133D3-95A0-00C0-2793-5EB0356E1B6C}"/>
          </ac:picMkLst>
        </pc:picChg>
        <pc:picChg chg="add mod">
          <ac:chgData name="xiaochen li" userId="50b582a8adf77086" providerId="LiveId" clId="{4A51BEDC-CBD0-499A-A518-A3D5AF06B9CC}" dt="2026-04-18T20:45:22.460" v="995" actId="1076"/>
          <ac:picMkLst>
            <pc:docMk/>
            <pc:sldMk cId="3035948542" sldId="354"/>
            <ac:picMk id="69" creationId="{CFFD3400-3F4F-EB0E-F6B2-554697E9F4C5}"/>
          </ac:picMkLst>
        </pc:picChg>
        <pc:picChg chg="add mod">
          <ac:chgData name="xiaochen li" userId="50b582a8adf77086" providerId="LiveId" clId="{4A51BEDC-CBD0-499A-A518-A3D5AF06B9CC}" dt="2026-04-18T20:46:03.614" v="1001" actId="1076"/>
          <ac:picMkLst>
            <pc:docMk/>
            <pc:sldMk cId="3035948542" sldId="354"/>
            <ac:picMk id="77" creationId="{206E8300-8EDE-44F7-DFA2-84E3F917CB38}"/>
          </ac:picMkLst>
        </pc:picChg>
        <pc:cxnChg chg="mod">
          <ac:chgData name="xiaochen li" userId="50b582a8adf77086" providerId="LiveId" clId="{4A51BEDC-CBD0-499A-A518-A3D5AF06B9CC}" dt="2026-04-18T20:41:03.270" v="958" actId="478"/>
          <ac:cxnSpMkLst>
            <pc:docMk/>
            <pc:sldMk cId="3035948542" sldId="354"/>
            <ac:cxnSpMk id="20" creationId="{3421793B-5075-FD33-990D-450884AA64BF}"/>
          </ac:cxnSpMkLst>
        </pc:cxnChg>
        <pc:cxnChg chg="mod">
          <ac:chgData name="xiaochen li" userId="50b582a8adf77086" providerId="LiveId" clId="{4A51BEDC-CBD0-499A-A518-A3D5AF06B9CC}" dt="2026-04-18T20:41:03.270" v="958" actId="478"/>
          <ac:cxnSpMkLst>
            <pc:docMk/>
            <pc:sldMk cId="3035948542" sldId="354"/>
            <ac:cxnSpMk id="21" creationId="{5442F770-43E5-DE41-97A9-9EDF0042BFF5}"/>
          </ac:cxnSpMkLst>
        </pc:cxnChg>
        <pc:cxnChg chg="mod">
          <ac:chgData name="xiaochen li" userId="50b582a8adf77086" providerId="LiveId" clId="{4A51BEDC-CBD0-499A-A518-A3D5AF06B9CC}" dt="2026-04-18T20:41:03.270" v="958" actId="478"/>
          <ac:cxnSpMkLst>
            <pc:docMk/>
            <pc:sldMk cId="3035948542" sldId="354"/>
            <ac:cxnSpMk id="35" creationId="{A96A5EDB-A348-F154-1B91-4FF3CE719660}"/>
          </ac:cxnSpMkLst>
        </pc:cxnChg>
        <pc:cxnChg chg="mod">
          <ac:chgData name="xiaochen li" userId="50b582a8adf77086" providerId="LiveId" clId="{4A51BEDC-CBD0-499A-A518-A3D5AF06B9CC}" dt="2026-04-18T20:41:03.270" v="958" actId="478"/>
          <ac:cxnSpMkLst>
            <pc:docMk/>
            <pc:sldMk cId="3035948542" sldId="354"/>
            <ac:cxnSpMk id="36" creationId="{06C86917-B338-A9E7-5175-951DEB3A604D}"/>
          </ac:cxnSpMkLst>
        </pc:cxn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840135651" sldId="355"/>
        </pc:sldMkLst>
      </pc:sldChg>
      <pc:sldChg chg="addSp modSp add mod">
        <pc:chgData name="xiaochen li" userId="50b582a8adf77086" providerId="LiveId" clId="{4A51BEDC-CBD0-499A-A518-A3D5AF06B9CC}" dt="2026-04-18T20:46:37.259" v="1006" actId="1076"/>
        <pc:sldMkLst>
          <pc:docMk/>
          <pc:sldMk cId="3046793011" sldId="355"/>
        </pc:sldMkLst>
        <pc:picChg chg="add mod">
          <ac:chgData name="xiaochen li" userId="50b582a8adf77086" providerId="LiveId" clId="{4A51BEDC-CBD0-499A-A518-A3D5AF06B9CC}" dt="2026-04-18T20:46:37.259" v="1006" actId="1076"/>
          <ac:picMkLst>
            <pc:docMk/>
            <pc:sldMk cId="3046793011" sldId="355"/>
            <ac:picMk id="7" creationId="{3D05F841-1C61-0CF5-F76F-82E221571416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97446880" sldId="356"/>
        </pc:sldMkLst>
      </pc:sldChg>
      <pc:sldChg chg="addSp delSp modSp add mod modNotesTx">
        <pc:chgData name="xiaochen li" userId="50b582a8adf77086" providerId="LiveId" clId="{4A51BEDC-CBD0-499A-A518-A3D5AF06B9CC}" dt="2026-04-18T21:04:32.807" v="1139" actId="255"/>
        <pc:sldMkLst>
          <pc:docMk/>
          <pc:sldMk cId="3122820003" sldId="356"/>
        </pc:sldMkLst>
        <pc:spChg chg="add mod">
          <ac:chgData name="xiaochen li" userId="50b582a8adf77086" providerId="LiveId" clId="{4A51BEDC-CBD0-499A-A518-A3D5AF06B9CC}" dt="2026-04-18T20:50:18.425" v="1033" actId="164"/>
          <ac:spMkLst>
            <pc:docMk/>
            <pc:sldMk cId="3122820003" sldId="356"/>
            <ac:spMk id="12" creationId="{955EE4D1-96D4-A5EB-C713-6CEEA1F6BF18}"/>
          </ac:spMkLst>
        </pc:spChg>
        <pc:spChg chg="add mod">
          <ac:chgData name="xiaochen li" userId="50b582a8adf77086" providerId="LiveId" clId="{4A51BEDC-CBD0-499A-A518-A3D5AF06B9CC}" dt="2026-04-18T21:04:32.807" v="1139" actId="255"/>
          <ac:spMkLst>
            <pc:docMk/>
            <pc:sldMk cId="3122820003" sldId="356"/>
            <ac:spMk id="17" creationId="{82BE722C-C4F6-1A27-BC8A-AEC99FD2ABEA}"/>
          </ac:spMkLst>
        </pc:spChg>
        <pc:spChg chg="mod">
          <ac:chgData name="xiaochen li" userId="50b582a8adf77086" providerId="LiveId" clId="{4A51BEDC-CBD0-499A-A518-A3D5AF06B9CC}" dt="2026-04-18T21:04:19.664" v="1134"/>
          <ac:spMkLst>
            <pc:docMk/>
            <pc:sldMk cId="3122820003" sldId="356"/>
            <ac:spMk id="65" creationId="{BC8DD2B5-2142-AF98-1A7C-230E9C890379}"/>
          </ac:spMkLst>
        </pc:spChg>
        <pc:spChg chg="del">
          <ac:chgData name="xiaochen li" userId="50b582a8adf77086" providerId="LiveId" clId="{4A51BEDC-CBD0-499A-A518-A3D5AF06B9CC}" dt="2026-04-18T20:48:58.279" v="1018" actId="478"/>
          <ac:spMkLst>
            <pc:docMk/>
            <pc:sldMk cId="3122820003" sldId="356"/>
            <ac:spMk id="67" creationId="{F1655590-0C10-2089-CBC5-EE48B2D316FA}"/>
          </ac:spMkLst>
        </pc:spChg>
        <pc:spChg chg="del">
          <ac:chgData name="xiaochen li" userId="50b582a8adf77086" providerId="LiveId" clId="{4A51BEDC-CBD0-499A-A518-A3D5AF06B9CC}" dt="2026-04-18T20:49:27.463" v="1026" actId="478"/>
          <ac:spMkLst>
            <pc:docMk/>
            <pc:sldMk cId="3122820003" sldId="356"/>
            <ac:spMk id="75" creationId="{E9058892-D852-0F43-19D2-B987E6B7BCCD}"/>
          </ac:spMkLst>
        </pc:spChg>
        <pc:grpChg chg="del">
          <ac:chgData name="xiaochen li" userId="50b582a8adf77086" providerId="LiveId" clId="{4A51BEDC-CBD0-499A-A518-A3D5AF06B9CC}" dt="2026-04-18T20:48:31.488" v="1014" actId="478"/>
          <ac:grpSpMkLst>
            <pc:docMk/>
            <pc:sldMk cId="3122820003" sldId="356"/>
            <ac:grpSpMk id="8" creationId="{4773F68E-DF0F-96B4-7B06-CAB3F1B198D6}"/>
          </ac:grpSpMkLst>
        </pc:grpChg>
        <pc:grpChg chg="add mod">
          <ac:chgData name="xiaochen li" userId="50b582a8adf77086" providerId="LiveId" clId="{4A51BEDC-CBD0-499A-A518-A3D5AF06B9CC}" dt="2026-04-18T20:50:18.425" v="1033" actId="164"/>
          <ac:grpSpMkLst>
            <pc:docMk/>
            <pc:sldMk cId="3122820003" sldId="356"/>
            <ac:grpSpMk id="13" creationId="{AC1357AF-3BD7-701F-67C2-25027DF77CAF}"/>
          </ac:grpSpMkLst>
        </pc:grpChg>
        <pc:picChg chg="del">
          <ac:chgData name="xiaochen li" userId="50b582a8adf77086" providerId="LiveId" clId="{4A51BEDC-CBD0-499A-A518-A3D5AF06B9CC}" dt="2026-04-18T20:49:28.041" v="1027" actId="478"/>
          <ac:picMkLst>
            <pc:docMk/>
            <pc:sldMk cId="3122820003" sldId="356"/>
            <ac:picMk id="7" creationId="{26715B5A-1A42-5786-A70B-017A04F111BD}"/>
          </ac:picMkLst>
        </pc:picChg>
        <pc:picChg chg="add mod">
          <ac:chgData name="xiaochen li" userId="50b582a8adf77086" providerId="LiveId" clId="{4A51BEDC-CBD0-499A-A518-A3D5AF06B9CC}" dt="2026-04-18T20:50:18.425" v="1033" actId="164"/>
          <ac:picMkLst>
            <pc:docMk/>
            <pc:sldMk cId="3122820003" sldId="356"/>
            <ac:picMk id="9" creationId="{9704C5B4-B276-9E3C-D1AC-A3FC755E5A06}"/>
          </ac:picMkLst>
        </pc:picChg>
        <pc:picChg chg="add mod">
          <ac:chgData name="xiaochen li" userId="50b582a8adf77086" providerId="LiveId" clId="{4A51BEDC-CBD0-499A-A518-A3D5AF06B9CC}" dt="2026-04-18T20:49:23.358" v="1024" actId="1076"/>
          <ac:picMkLst>
            <pc:docMk/>
            <pc:sldMk cId="3122820003" sldId="356"/>
            <ac:picMk id="11" creationId="{EA9F7575-81A0-92C6-FFEE-B92AED99AEF6}"/>
          </ac:picMkLst>
        </pc:picChg>
        <pc:picChg chg="add mod">
          <ac:chgData name="xiaochen li" userId="50b582a8adf77086" providerId="LiveId" clId="{4A51BEDC-CBD0-499A-A518-A3D5AF06B9CC}" dt="2026-04-18T20:51:08.005" v="1038" actId="1076"/>
          <ac:picMkLst>
            <pc:docMk/>
            <pc:sldMk cId="3122820003" sldId="356"/>
            <ac:picMk id="15" creationId="{2E401B0A-0498-6442-1FC0-70FB14C270F9}"/>
          </ac:picMkLst>
        </pc:picChg>
        <pc:picChg chg="del">
          <ac:chgData name="xiaochen li" userId="50b582a8adf77086" providerId="LiveId" clId="{4A51BEDC-CBD0-499A-A518-A3D5AF06B9CC}" dt="2026-04-18T20:48:59.038" v="1019" actId="478"/>
          <ac:picMkLst>
            <pc:docMk/>
            <pc:sldMk cId="3122820003" sldId="356"/>
            <ac:picMk id="69" creationId="{555051B7-AA57-7775-DABA-E203ACED03E0}"/>
          </ac:picMkLst>
        </pc:picChg>
        <pc:picChg chg="del">
          <ac:chgData name="xiaochen li" userId="50b582a8adf77086" providerId="LiveId" clId="{4A51BEDC-CBD0-499A-A518-A3D5AF06B9CC}" dt="2026-04-18T20:49:28.636" v="1028" actId="478"/>
          <ac:picMkLst>
            <pc:docMk/>
            <pc:sldMk cId="3122820003" sldId="356"/>
            <ac:picMk id="77" creationId="{83026728-EC6A-1186-4CE7-33B8EDA8ADA8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917572716" sldId="357"/>
        </pc:sldMkLst>
      </pc:sldChg>
      <pc:sldChg chg="addSp delSp modSp add mod">
        <pc:chgData name="xiaochen li" userId="50b582a8adf77086" providerId="LiveId" clId="{4A51BEDC-CBD0-499A-A518-A3D5AF06B9CC}" dt="2026-04-18T20:53:53.071" v="1061" actId="1076"/>
        <pc:sldMkLst>
          <pc:docMk/>
          <pc:sldMk cId="3218081539" sldId="357"/>
        </pc:sldMkLst>
        <pc:spChg chg="add mod">
          <ac:chgData name="xiaochen li" userId="50b582a8adf77086" providerId="LiveId" clId="{4A51BEDC-CBD0-499A-A518-A3D5AF06B9CC}" dt="2026-04-18T20:52:54.378" v="1050" actId="20577"/>
          <ac:spMkLst>
            <pc:docMk/>
            <pc:sldMk cId="3218081539" sldId="357"/>
            <ac:spMk id="5" creationId="{899A1796-CD38-62FE-ADE3-740F732D7506}"/>
          </ac:spMkLst>
        </pc:spChg>
        <pc:spChg chg="del">
          <ac:chgData name="xiaochen li" userId="50b582a8adf77086" providerId="LiveId" clId="{4A51BEDC-CBD0-499A-A518-A3D5AF06B9CC}" dt="2026-04-18T20:52:38.502" v="1042" actId="478"/>
          <ac:spMkLst>
            <pc:docMk/>
            <pc:sldMk cId="3218081539" sldId="357"/>
            <ac:spMk id="65" creationId="{4CE641DE-B7F8-01B0-C7F8-FD4E29D6F472}"/>
          </ac:spMkLst>
        </pc:spChg>
        <pc:grpChg chg="del">
          <ac:chgData name="xiaochen li" userId="50b582a8adf77086" providerId="LiveId" clId="{4A51BEDC-CBD0-499A-A518-A3D5AF06B9CC}" dt="2026-04-18T20:52:36.623" v="1040" actId="478"/>
          <ac:grpSpMkLst>
            <pc:docMk/>
            <pc:sldMk cId="3218081539" sldId="357"/>
            <ac:grpSpMk id="13" creationId="{825226AB-31F2-B35D-77F4-FCDB8E95DD08}"/>
          </ac:grpSpMkLst>
        </pc:grpChg>
        <pc:picChg chg="add mod">
          <ac:chgData name="xiaochen li" userId="50b582a8adf77086" providerId="LiveId" clId="{4A51BEDC-CBD0-499A-A518-A3D5AF06B9CC}" dt="2026-04-18T20:53:15.950" v="1054" actId="1076"/>
          <ac:picMkLst>
            <pc:docMk/>
            <pc:sldMk cId="3218081539" sldId="357"/>
            <ac:picMk id="7" creationId="{057332DF-1A2D-64EF-44AE-8D514389FA92}"/>
          </ac:picMkLst>
        </pc:picChg>
        <pc:picChg chg="add mod">
          <ac:chgData name="xiaochen li" userId="50b582a8adf77086" providerId="LiveId" clId="{4A51BEDC-CBD0-499A-A518-A3D5AF06B9CC}" dt="2026-04-18T20:53:30.254" v="1057" actId="1076"/>
          <ac:picMkLst>
            <pc:docMk/>
            <pc:sldMk cId="3218081539" sldId="357"/>
            <ac:picMk id="10" creationId="{D7BAD0C4-B68B-2BB1-D090-69605D304DD5}"/>
          </ac:picMkLst>
        </pc:picChg>
        <pc:picChg chg="del">
          <ac:chgData name="xiaochen li" userId="50b582a8adf77086" providerId="LiveId" clId="{4A51BEDC-CBD0-499A-A518-A3D5AF06B9CC}" dt="2026-04-18T20:52:37.294" v="1041" actId="478"/>
          <ac:picMkLst>
            <pc:docMk/>
            <pc:sldMk cId="3218081539" sldId="357"/>
            <ac:picMk id="11" creationId="{2554AA90-C70F-8D83-A740-E14627166743}"/>
          </ac:picMkLst>
        </pc:picChg>
        <pc:picChg chg="mod">
          <ac:chgData name="xiaochen li" userId="50b582a8adf77086" providerId="LiveId" clId="{4A51BEDC-CBD0-499A-A518-A3D5AF06B9CC}" dt="2026-04-18T20:52:40.957" v="1043" actId="1076"/>
          <ac:picMkLst>
            <pc:docMk/>
            <pc:sldMk cId="3218081539" sldId="357"/>
            <ac:picMk id="15" creationId="{BE7F8DFB-7148-8A0D-D25B-2519DAC61C7F}"/>
          </ac:picMkLst>
        </pc:picChg>
        <pc:picChg chg="add mod">
          <ac:chgData name="xiaochen li" userId="50b582a8adf77086" providerId="LiveId" clId="{4A51BEDC-CBD0-499A-A518-A3D5AF06B9CC}" dt="2026-04-18T20:53:53.071" v="1061" actId="1076"/>
          <ac:picMkLst>
            <pc:docMk/>
            <pc:sldMk cId="3218081539" sldId="357"/>
            <ac:picMk id="16" creationId="{3BEE3E25-CA8E-F067-2BA0-6F05985FEB9A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007453227" sldId="358"/>
        </pc:sldMkLst>
      </pc:sldChg>
      <pc:sldChg chg="addSp delSp modSp add mod modNotesTx">
        <pc:chgData name="xiaochen li" userId="50b582a8adf77086" providerId="LiveId" clId="{4A51BEDC-CBD0-499A-A518-A3D5AF06B9CC}" dt="2026-04-18T21:16:23.220" v="1187" actId="20577"/>
        <pc:sldMkLst>
          <pc:docMk/>
          <pc:sldMk cId="3549261218" sldId="358"/>
        </pc:sldMkLst>
        <pc:spChg chg="del">
          <ac:chgData name="xiaochen li" userId="50b582a8adf77086" providerId="LiveId" clId="{4A51BEDC-CBD0-499A-A518-A3D5AF06B9CC}" dt="2026-04-18T20:55:05.223" v="1065" actId="478"/>
          <ac:spMkLst>
            <pc:docMk/>
            <pc:sldMk cId="3549261218" sldId="358"/>
            <ac:spMk id="5" creationId="{2BFB5B65-ECBA-8CB5-93C6-002DDFC64391}"/>
          </ac:spMkLst>
        </pc:spChg>
        <pc:spChg chg="add mod">
          <ac:chgData name="xiaochen li" userId="50b582a8adf77086" providerId="LiveId" clId="{4A51BEDC-CBD0-499A-A518-A3D5AF06B9CC}" dt="2026-04-18T20:55:51.348" v="1082" actId="14100"/>
          <ac:spMkLst>
            <pc:docMk/>
            <pc:sldMk cId="3549261218" sldId="358"/>
            <ac:spMk id="6" creationId="{6793F95D-D2A3-2BAC-2988-2C33AADD920B}"/>
          </ac:spMkLst>
        </pc:spChg>
        <pc:spChg chg="add mod">
          <ac:chgData name="xiaochen li" userId="50b582a8adf77086" providerId="LiveId" clId="{4A51BEDC-CBD0-499A-A518-A3D5AF06B9CC}" dt="2026-04-18T20:57:42.523" v="1100" actId="20577"/>
          <ac:spMkLst>
            <pc:docMk/>
            <pc:sldMk cId="3549261218" sldId="358"/>
            <ac:spMk id="20" creationId="{112C5A22-8AE1-259F-E577-5E93A1B3E136}"/>
          </ac:spMkLst>
        </pc:spChg>
        <pc:picChg chg="del">
          <ac:chgData name="xiaochen li" userId="50b582a8adf77086" providerId="LiveId" clId="{4A51BEDC-CBD0-499A-A518-A3D5AF06B9CC}" dt="2026-04-18T20:55:04.572" v="1064" actId="478"/>
          <ac:picMkLst>
            <pc:docMk/>
            <pc:sldMk cId="3549261218" sldId="358"/>
            <ac:picMk id="7" creationId="{08D24135-3CE5-F4D0-F6F1-E228DC0DD059}"/>
          </ac:picMkLst>
        </pc:picChg>
        <pc:picChg chg="add mod modCrop">
          <ac:chgData name="xiaochen li" userId="50b582a8adf77086" providerId="LiveId" clId="{4A51BEDC-CBD0-499A-A518-A3D5AF06B9CC}" dt="2026-04-18T20:56:15.905" v="1086" actId="732"/>
          <ac:picMkLst>
            <pc:docMk/>
            <pc:sldMk cId="3549261218" sldId="358"/>
            <ac:picMk id="9" creationId="{A6D9AC02-5208-70FF-F621-723C5C13557B}"/>
          </ac:picMkLst>
        </pc:picChg>
        <pc:picChg chg="del">
          <ac:chgData name="xiaochen li" userId="50b582a8adf77086" providerId="LiveId" clId="{4A51BEDC-CBD0-499A-A518-A3D5AF06B9CC}" dt="2026-04-18T20:55:03.984" v="1063" actId="478"/>
          <ac:picMkLst>
            <pc:docMk/>
            <pc:sldMk cId="3549261218" sldId="358"/>
            <ac:picMk id="10" creationId="{05C257A6-E7BB-AE8A-BAF1-213DC8502C13}"/>
          </ac:picMkLst>
        </pc:picChg>
        <pc:picChg chg="add mod">
          <ac:chgData name="xiaochen li" userId="50b582a8adf77086" providerId="LiveId" clId="{4A51BEDC-CBD0-499A-A518-A3D5AF06B9CC}" dt="2026-04-18T20:56:29.320" v="1090" actId="1076"/>
          <ac:picMkLst>
            <pc:docMk/>
            <pc:sldMk cId="3549261218" sldId="358"/>
            <ac:picMk id="12" creationId="{C5A5F13E-66D9-ACB2-6B39-24EE2BF08509}"/>
          </ac:picMkLst>
        </pc:picChg>
        <pc:picChg chg="del">
          <ac:chgData name="xiaochen li" userId="50b582a8adf77086" providerId="LiveId" clId="{4A51BEDC-CBD0-499A-A518-A3D5AF06B9CC}" dt="2026-04-18T20:55:05.842" v="1066" actId="478"/>
          <ac:picMkLst>
            <pc:docMk/>
            <pc:sldMk cId="3549261218" sldId="358"/>
            <ac:picMk id="15" creationId="{99B32722-1C71-CC34-4E8E-10AA42FD2838}"/>
          </ac:picMkLst>
        </pc:picChg>
        <pc:picChg chg="mod">
          <ac:chgData name="xiaochen li" userId="50b582a8adf77086" providerId="LiveId" clId="{4A51BEDC-CBD0-499A-A518-A3D5AF06B9CC}" dt="2026-04-18T20:55:08.564" v="1067" actId="1076"/>
          <ac:picMkLst>
            <pc:docMk/>
            <pc:sldMk cId="3549261218" sldId="358"/>
            <ac:picMk id="16" creationId="{D2917B7D-1E87-7F89-F038-1DB1CCB31C31}"/>
          </ac:picMkLst>
        </pc:picChg>
        <pc:picChg chg="add mod">
          <ac:chgData name="xiaochen li" userId="50b582a8adf77086" providerId="LiveId" clId="{4A51BEDC-CBD0-499A-A518-A3D5AF06B9CC}" dt="2026-04-18T20:56:49.742" v="1094" actId="1076"/>
          <ac:picMkLst>
            <pc:docMk/>
            <pc:sldMk cId="3549261218" sldId="358"/>
            <ac:picMk id="18" creationId="{3FE48927-26CD-3EF5-873B-63AF6F0413C4}"/>
          </ac:picMkLst>
        </pc:picChg>
        <pc:picChg chg="add mod">
          <ac:chgData name="xiaochen li" userId="50b582a8adf77086" providerId="LiveId" clId="{4A51BEDC-CBD0-499A-A518-A3D5AF06B9CC}" dt="2026-04-18T21:14:01.173" v="1186" actId="1076"/>
          <ac:picMkLst>
            <pc:docMk/>
            <pc:sldMk cId="3549261218" sldId="358"/>
            <ac:picMk id="21" creationId="{29244F4E-4D56-504F-F613-FC2C3AF12829}"/>
          </ac:picMkLst>
        </pc:picChg>
        <pc:cxnChg chg="add">
          <ac:chgData name="xiaochen li" userId="50b582a8adf77086" providerId="LiveId" clId="{4A51BEDC-CBD0-499A-A518-A3D5AF06B9CC}" dt="2026-04-18T20:56:34.759" v="1091" actId="11529"/>
          <ac:cxnSpMkLst>
            <pc:docMk/>
            <pc:sldMk cId="3549261218" sldId="358"/>
            <ac:cxnSpMk id="14" creationId="{C0E65487-7295-17A6-81FA-E16ACA4BC517}"/>
          </ac:cxnSpMkLst>
        </pc:cxnChg>
      </pc:sldChg>
      <pc:sldChg chg="addSp delSp modSp add mod">
        <pc:chgData name="xiaochen li" userId="50b582a8adf77086" providerId="LiveId" clId="{4A51BEDC-CBD0-499A-A518-A3D5AF06B9CC}" dt="2026-04-19T00:59:28.800" v="1332" actId="1076"/>
        <pc:sldMkLst>
          <pc:docMk/>
          <pc:sldMk cId="2612156012" sldId="359"/>
        </pc:sldMkLst>
        <pc:spChg chg="mod">
          <ac:chgData name="xiaochen li" userId="50b582a8adf77086" providerId="LiveId" clId="{4A51BEDC-CBD0-499A-A518-A3D5AF06B9CC}" dt="2026-04-19T00:59:01.231" v="1329" actId="14"/>
          <ac:spMkLst>
            <pc:docMk/>
            <pc:sldMk cId="2612156012" sldId="359"/>
            <ac:spMk id="7" creationId="{9A92D410-5775-D76D-30E7-2EF11CBF77C4}"/>
          </ac:spMkLst>
        </pc:spChg>
        <pc:picChg chg="add mod">
          <ac:chgData name="xiaochen li" userId="50b582a8adf77086" providerId="LiveId" clId="{4A51BEDC-CBD0-499A-A518-A3D5AF06B9CC}" dt="2026-04-19T00:59:28.800" v="1332" actId="1076"/>
          <ac:picMkLst>
            <pc:docMk/>
            <pc:sldMk cId="2612156012" sldId="359"/>
            <ac:picMk id="5" creationId="{02C04D87-08A7-4D9C-A9F7-240C27A595E5}"/>
          </ac:picMkLst>
        </pc:picChg>
        <pc:picChg chg="del mod">
          <ac:chgData name="xiaochen li" userId="50b582a8adf77086" providerId="LiveId" clId="{4A51BEDC-CBD0-499A-A518-A3D5AF06B9CC}" dt="2026-04-19T00:58:46.417" v="1321" actId="478"/>
          <ac:picMkLst>
            <pc:docMk/>
            <pc:sldMk cId="2612156012" sldId="359"/>
            <ac:picMk id="4098" creationId="{BC658B8A-9966-3383-F38B-E99B2D693C55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674201342" sldId="359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633825535" sldId="360"/>
        </pc:sldMkLst>
      </pc:sldChg>
      <pc:sldChg chg="addSp delSp modSp add mod modNotesTx">
        <pc:chgData name="xiaochen li" userId="50b582a8adf77086" providerId="LiveId" clId="{4A51BEDC-CBD0-499A-A518-A3D5AF06B9CC}" dt="2026-04-19T02:05:15.596" v="1700" actId="20577"/>
        <pc:sldMkLst>
          <pc:docMk/>
          <pc:sldMk cId="2808071219" sldId="360"/>
        </pc:sldMkLst>
        <pc:spChg chg="mod">
          <ac:chgData name="xiaochen li" userId="50b582a8adf77086" providerId="LiveId" clId="{4A51BEDC-CBD0-499A-A518-A3D5AF06B9CC}" dt="2026-04-19T01:58:31.504" v="1584"/>
          <ac:spMkLst>
            <pc:docMk/>
            <pc:sldMk cId="2808071219" sldId="360"/>
            <ac:spMk id="2" creationId="{30CD9C95-E3A9-C1AA-A9FE-CD02657A2590}"/>
          </ac:spMkLst>
        </pc:spChg>
        <pc:spChg chg="del">
          <ac:chgData name="xiaochen li" userId="50b582a8adf77086" providerId="LiveId" clId="{4A51BEDC-CBD0-499A-A518-A3D5AF06B9CC}" dt="2026-04-18T21:12:58.209" v="1175" actId="478"/>
          <ac:spMkLst>
            <pc:docMk/>
            <pc:sldMk cId="2808071219" sldId="360"/>
            <ac:spMk id="6" creationId="{AEAF93B0-828A-B288-2BDB-4C6FA6884890}"/>
          </ac:spMkLst>
        </pc:spChg>
        <pc:spChg chg="add mod">
          <ac:chgData name="xiaochen li" userId="50b582a8adf77086" providerId="LiveId" clId="{4A51BEDC-CBD0-499A-A518-A3D5AF06B9CC}" dt="2026-04-19T02:01:41.387" v="1636" actId="20577"/>
          <ac:spMkLst>
            <pc:docMk/>
            <pc:sldMk cId="2808071219" sldId="360"/>
            <ac:spMk id="7" creationId="{4772F327-FCC5-E0A7-071F-44F1BA5F06CF}"/>
          </ac:spMkLst>
        </pc:spChg>
        <pc:spChg chg="del">
          <ac:chgData name="xiaochen li" userId="50b582a8adf77086" providerId="LiveId" clId="{4A51BEDC-CBD0-499A-A518-A3D5AF06B9CC}" dt="2026-04-18T21:12:54.980" v="1173" actId="478"/>
          <ac:spMkLst>
            <pc:docMk/>
            <pc:sldMk cId="2808071219" sldId="360"/>
            <ac:spMk id="20" creationId="{05B058FB-E970-FCC9-8991-EE06AC52724B}"/>
          </ac:spMkLst>
        </pc:spChg>
        <pc:picChg chg="add del mod">
          <ac:chgData name="xiaochen li" userId="50b582a8adf77086" providerId="LiveId" clId="{4A51BEDC-CBD0-499A-A518-A3D5AF06B9CC}" dt="2026-04-18T21:13:44.616" v="1178" actId="21"/>
          <ac:picMkLst>
            <pc:docMk/>
            <pc:sldMk cId="2808071219" sldId="360"/>
            <ac:picMk id="5" creationId="{29244F4E-4D56-504F-F613-FC2C3AF12829}"/>
          </ac:picMkLst>
        </pc:picChg>
        <pc:picChg chg="del">
          <ac:chgData name="xiaochen li" userId="50b582a8adf77086" providerId="LiveId" clId="{4A51BEDC-CBD0-499A-A518-A3D5AF06B9CC}" dt="2026-04-18T21:12:58.209" v="1175" actId="478"/>
          <ac:picMkLst>
            <pc:docMk/>
            <pc:sldMk cId="2808071219" sldId="360"/>
            <ac:picMk id="9" creationId="{DCCBBFEA-2FCB-CE34-39B2-A4FAE865BDB2}"/>
          </ac:picMkLst>
        </pc:picChg>
        <pc:picChg chg="add del mod">
          <ac:chgData name="xiaochen li" userId="50b582a8adf77086" providerId="LiveId" clId="{4A51BEDC-CBD0-499A-A518-A3D5AF06B9CC}" dt="2026-04-19T01:59:28.911" v="1604" actId="478"/>
          <ac:picMkLst>
            <pc:docMk/>
            <pc:sldMk cId="2808071219" sldId="360"/>
            <ac:picMk id="10" creationId="{6DAAD517-3F6B-D410-BDEE-CD2695AE4336}"/>
          </ac:picMkLst>
        </pc:picChg>
        <pc:picChg chg="del">
          <ac:chgData name="xiaochen li" userId="50b582a8adf77086" providerId="LiveId" clId="{4A51BEDC-CBD0-499A-A518-A3D5AF06B9CC}" dt="2026-04-18T21:12:55.533" v="1174" actId="478"/>
          <ac:picMkLst>
            <pc:docMk/>
            <pc:sldMk cId="2808071219" sldId="360"/>
            <ac:picMk id="12" creationId="{EC87B4D3-0A95-9FE7-076C-AF71913B21C1}"/>
          </ac:picMkLst>
        </pc:picChg>
        <pc:picChg chg="add mod">
          <ac:chgData name="xiaochen li" userId="50b582a8adf77086" providerId="LiveId" clId="{4A51BEDC-CBD0-499A-A518-A3D5AF06B9CC}" dt="2026-04-19T02:01:39.591" v="1634" actId="1076"/>
          <ac:picMkLst>
            <pc:docMk/>
            <pc:sldMk cId="2808071219" sldId="360"/>
            <ac:picMk id="13" creationId="{0283E56D-BE9F-00B7-CBF2-E165A8421309}"/>
          </ac:picMkLst>
        </pc:picChg>
        <pc:picChg chg="del">
          <ac:chgData name="xiaochen li" userId="50b582a8adf77086" providerId="LiveId" clId="{4A51BEDC-CBD0-499A-A518-A3D5AF06B9CC}" dt="2026-04-18T21:12:58.209" v="1175" actId="478"/>
          <ac:picMkLst>
            <pc:docMk/>
            <pc:sldMk cId="2808071219" sldId="360"/>
            <ac:picMk id="16" creationId="{0D442693-D517-FBA8-34A6-8D96E156E9C9}"/>
          </ac:picMkLst>
        </pc:picChg>
        <pc:picChg chg="add mod">
          <ac:chgData name="xiaochen li" userId="50b582a8adf77086" providerId="LiveId" clId="{4A51BEDC-CBD0-499A-A518-A3D5AF06B9CC}" dt="2026-04-19T02:01:48.834" v="1639" actId="14100"/>
          <ac:picMkLst>
            <pc:docMk/>
            <pc:sldMk cId="2808071219" sldId="360"/>
            <ac:picMk id="17" creationId="{7669D2E0-D873-4CDB-7E54-1EAB36BFAEB9}"/>
          </ac:picMkLst>
        </pc:picChg>
        <pc:picChg chg="del">
          <ac:chgData name="xiaochen li" userId="50b582a8adf77086" providerId="LiveId" clId="{4A51BEDC-CBD0-499A-A518-A3D5AF06B9CC}" dt="2026-04-18T21:12:53.521" v="1172" actId="478"/>
          <ac:picMkLst>
            <pc:docMk/>
            <pc:sldMk cId="2808071219" sldId="360"/>
            <ac:picMk id="18" creationId="{C5C53EE9-57AB-A4C7-880A-C1506EAF0A00}"/>
          </ac:picMkLst>
        </pc:picChg>
        <pc:cxnChg chg="del">
          <ac:chgData name="xiaochen li" userId="50b582a8adf77086" providerId="LiveId" clId="{4A51BEDC-CBD0-499A-A518-A3D5AF06B9CC}" dt="2026-04-18T21:12:58.209" v="1175" actId="478"/>
          <ac:cxnSpMkLst>
            <pc:docMk/>
            <pc:sldMk cId="2808071219" sldId="360"/>
            <ac:cxnSpMk id="14" creationId="{1E1065EB-4D9B-37B7-BC00-DDA3EEAA05DD}"/>
          </ac:cxnSpMkLst>
        </pc:cxnChg>
      </pc:sldChg>
      <pc:sldChg chg="modSp add mod modNotesTx">
        <pc:chgData name="xiaochen li" userId="50b582a8adf77086" providerId="LiveId" clId="{4A51BEDC-CBD0-499A-A518-A3D5AF06B9CC}" dt="2026-04-19T00:58:04.357" v="1310"/>
        <pc:sldMkLst>
          <pc:docMk/>
          <pc:sldMk cId="245271091" sldId="361"/>
        </pc:sldMkLst>
        <pc:picChg chg="mod">
          <ac:chgData name="xiaochen li" userId="50b582a8adf77086" providerId="LiveId" clId="{4A51BEDC-CBD0-499A-A518-A3D5AF06B9CC}" dt="2026-04-19T00:57:46.741" v="1305" actId="1076"/>
          <ac:picMkLst>
            <pc:docMk/>
            <pc:sldMk cId="245271091" sldId="361"/>
            <ac:picMk id="5" creationId="{BAA8362E-CD70-72F8-85DF-AFE95CCE2F78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75291255" sldId="361"/>
        </pc:sldMkLst>
      </pc:sldChg>
      <pc:sldChg chg="addSp delSp modSp add mod">
        <pc:chgData name="xiaochen li" userId="50b582a8adf77086" providerId="LiveId" clId="{4A51BEDC-CBD0-499A-A518-A3D5AF06B9CC}" dt="2026-04-19T00:53:23.638" v="1291" actId="1076"/>
        <pc:sldMkLst>
          <pc:docMk/>
          <pc:sldMk cId="220508646" sldId="362"/>
        </pc:sldMkLst>
        <pc:spChg chg="mod">
          <ac:chgData name="xiaochen li" userId="50b582a8adf77086" providerId="LiveId" clId="{4A51BEDC-CBD0-499A-A518-A3D5AF06B9CC}" dt="2026-04-19T00:53:16.930" v="1288" actId="20577"/>
          <ac:spMkLst>
            <pc:docMk/>
            <pc:sldMk cId="220508646" sldId="362"/>
            <ac:spMk id="7" creationId="{DB1667E6-C0BD-3CDD-0386-12B9630A9651}"/>
          </ac:spMkLst>
        </pc:spChg>
        <pc:spChg chg="del">
          <ac:chgData name="xiaochen li" userId="50b582a8adf77086" providerId="LiveId" clId="{4A51BEDC-CBD0-499A-A518-A3D5AF06B9CC}" dt="2026-04-19T00:53:08.003" v="1287" actId="478"/>
          <ac:spMkLst>
            <pc:docMk/>
            <pc:sldMk cId="220508646" sldId="362"/>
            <ac:spMk id="12" creationId="{E7FA9C9F-DF23-0A49-C783-69F435313128}"/>
          </ac:spMkLst>
        </pc:spChg>
        <pc:picChg chg="add mod">
          <ac:chgData name="xiaochen li" userId="50b582a8adf77086" providerId="LiveId" clId="{4A51BEDC-CBD0-499A-A518-A3D5AF06B9CC}" dt="2026-04-19T00:53:23.638" v="1291" actId="1076"/>
          <ac:picMkLst>
            <pc:docMk/>
            <pc:sldMk cId="220508646" sldId="362"/>
            <ac:picMk id="5" creationId="{36433AB7-0909-B312-45DD-3D903F1661EA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987911437" sldId="362"/>
        </pc:sldMkLst>
      </pc:sldChg>
      <pc:sldChg chg="add">
        <pc:chgData name="xiaochen li" userId="50b582a8adf77086" providerId="LiveId" clId="{4A51BEDC-CBD0-499A-A518-A3D5AF06B9CC}" dt="2026-04-19T00:58:19.178" v="1311" actId="2890"/>
        <pc:sldMkLst>
          <pc:docMk/>
          <pc:sldMk cId="1192141894" sldId="363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4277866971" sldId="363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890179714" sldId="364"/>
        </pc:sldMkLst>
      </pc:sldChg>
      <pc:sldChg chg="addSp delSp modSp add mod">
        <pc:chgData name="xiaochen li" userId="50b582a8adf77086" providerId="LiveId" clId="{4A51BEDC-CBD0-499A-A518-A3D5AF06B9CC}" dt="2026-04-19T01:30:04.956" v="1398" actId="1076"/>
        <pc:sldMkLst>
          <pc:docMk/>
          <pc:sldMk cId="3956789160" sldId="364"/>
        </pc:sldMkLst>
        <pc:spChg chg="mod">
          <ac:chgData name="xiaochen li" userId="50b582a8adf77086" providerId="LiveId" clId="{4A51BEDC-CBD0-499A-A518-A3D5AF06B9CC}" dt="2026-04-19T01:29:18.982" v="1390" actId="20577"/>
          <ac:spMkLst>
            <pc:docMk/>
            <pc:sldMk cId="3956789160" sldId="364"/>
            <ac:spMk id="7" creationId="{379F26D6-489B-98BB-1FAE-20991D7BF6C3}"/>
          </ac:spMkLst>
        </pc:spChg>
        <pc:picChg chg="add mod">
          <ac:chgData name="xiaochen li" userId="50b582a8adf77086" providerId="LiveId" clId="{4A51BEDC-CBD0-499A-A518-A3D5AF06B9CC}" dt="2026-04-19T01:29:46.892" v="1394" actId="1076"/>
          <ac:picMkLst>
            <pc:docMk/>
            <pc:sldMk cId="3956789160" sldId="364"/>
            <ac:picMk id="5" creationId="{E1C6AFE3-2407-8F0D-C617-ECFCADA46553}"/>
          </ac:picMkLst>
        </pc:picChg>
        <pc:picChg chg="add mod">
          <ac:chgData name="xiaochen li" userId="50b582a8adf77086" providerId="LiveId" clId="{4A51BEDC-CBD0-499A-A518-A3D5AF06B9CC}" dt="2026-04-19T01:30:04.956" v="1398" actId="1076"/>
          <ac:picMkLst>
            <pc:docMk/>
            <pc:sldMk cId="3956789160" sldId="364"/>
            <ac:picMk id="8" creationId="{AF007D60-16F6-02B6-BCDB-B6D91103740B}"/>
          </ac:picMkLst>
        </pc:picChg>
        <pc:picChg chg="del">
          <ac:chgData name="xiaochen li" userId="50b582a8adf77086" providerId="LiveId" clId="{4A51BEDC-CBD0-499A-A518-A3D5AF06B9CC}" dt="2026-04-19T01:27:29.292" v="1362" actId="478"/>
          <ac:picMkLst>
            <pc:docMk/>
            <pc:sldMk cId="3956789160" sldId="364"/>
            <ac:picMk id="10" creationId="{3DC66E35-CA52-1460-1E9D-156DE057BBC4}"/>
          </ac:picMkLst>
        </pc:picChg>
      </pc:sldChg>
      <pc:sldChg chg="addSp delSp modSp add mod modNotesTx">
        <pc:chgData name="xiaochen li" userId="50b582a8adf77086" providerId="LiveId" clId="{4A51BEDC-CBD0-499A-A518-A3D5AF06B9CC}" dt="2026-04-19T01:33:31.532" v="1477" actId="20577"/>
        <pc:sldMkLst>
          <pc:docMk/>
          <pc:sldMk cId="1282651614" sldId="365"/>
        </pc:sldMkLst>
        <pc:spChg chg="add del mod">
          <ac:chgData name="xiaochen li" userId="50b582a8adf77086" providerId="LiveId" clId="{4A51BEDC-CBD0-499A-A518-A3D5AF06B9CC}" dt="2026-04-19T01:31:16.021" v="1410" actId="478"/>
          <ac:spMkLst>
            <pc:docMk/>
            <pc:sldMk cId="1282651614" sldId="365"/>
            <ac:spMk id="6" creationId="{246C783B-EF79-917C-7C86-F328CEC75BFF}"/>
          </ac:spMkLst>
        </pc:spChg>
        <pc:spChg chg="del">
          <ac:chgData name="xiaochen li" userId="50b582a8adf77086" providerId="LiveId" clId="{4A51BEDC-CBD0-499A-A518-A3D5AF06B9CC}" dt="2026-04-19T01:31:05.290" v="1404" actId="478"/>
          <ac:spMkLst>
            <pc:docMk/>
            <pc:sldMk cId="1282651614" sldId="365"/>
            <ac:spMk id="7" creationId="{D4EBC910-CD0E-184B-32BA-EB35ABB3B945}"/>
          </ac:spMkLst>
        </pc:spChg>
        <pc:picChg chg="del">
          <ac:chgData name="xiaochen li" userId="50b582a8adf77086" providerId="LiveId" clId="{4A51BEDC-CBD0-499A-A518-A3D5AF06B9CC}" dt="2026-04-19T01:30:44.613" v="1402" actId="478"/>
          <ac:picMkLst>
            <pc:docMk/>
            <pc:sldMk cId="1282651614" sldId="365"/>
            <ac:picMk id="5" creationId="{3FA05FD2-082A-D0E4-6C8E-8667FD563FDC}"/>
          </ac:picMkLst>
        </pc:picChg>
        <pc:picChg chg="del">
          <ac:chgData name="xiaochen li" userId="50b582a8adf77086" providerId="LiveId" clId="{4A51BEDC-CBD0-499A-A518-A3D5AF06B9CC}" dt="2026-04-19T01:30:43.937" v="1401" actId="478"/>
          <ac:picMkLst>
            <pc:docMk/>
            <pc:sldMk cId="1282651614" sldId="365"/>
            <ac:picMk id="8" creationId="{2661472C-3A4C-E88C-9BA9-D569C467CEC2}"/>
          </ac:picMkLst>
        </pc:picChg>
        <pc:picChg chg="add mod">
          <ac:chgData name="xiaochen li" userId="50b582a8adf77086" providerId="LiveId" clId="{4A51BEDC-CBD0-499A-A518-A3D5AF06B9CC}" dt="2026-04-19T01:31:46.308" v="1413" actId="14100"/>
          <ac:picMkLst>
            <pc:docMk/>
            <pc:sldMk cId="1282651614" sldId="365"/>
            <ac:picMk id="10" creationId="{9D6474E0-EA8C-F1B8-34F6-1FA01F1DEC4C}"/>
          </ac:picMkLst>
        </pc:picChg>
        <pc:picChg chg="add mod">
          <ac:chgData name="xiaochen li" userId="50b582a8adf77086" providerId="LiveId" clId="{4A51BEDC-CBD0-499A-A518-A3D5AF06B9CC}" dt="2026-04-19T01:32:14.410" v="1417" actId="1076"/>
          <ac:picMkLst>
            <pc:docMk/>
            <pc:sldMk cId="1282651614" sldId="365"/>
            <ac:picMk id="12" creationId="{CC350CEB-45A9-49FB-1A1C-263A35034154}"/>
          </ac:picMkLst>
        </pc:picChg>
        <pc:picChg chg="add mod">
          <ac:chgData name="xiaochen li" userId="50b582a8adf77086" providerId="LiveId" clId="{4A51BEDC-CBD0-499A-A518-A3D5AF06B9CC}" dt="2026-04-19T01:32:37.369" v="1422" actId="1076"/>
          <ac:picMkLst>
            <pc:docMk/>
            <pc:sldMk cId="1282651614" sldId="365"/>
            <ac:picMk id="14" creationId="{D530756A-9C13-70EC-990D-501FAEF2E8F9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712541388" sldId="365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947041319" sldId="366"/>
        </pc:sldMkLst>
      </pc:sldChg>
      <pc:sldChg chg="addSp delSp modSp add mod modNotesTx">
        <pc:chgData name="xiaochen li" userId="50b582a8adf77086" providerId="LiveId" clId="{4A51BEDC-CBD0-499A-A518-A3D5AF06B9CC}" dt="2026-04-19T01:46:42.584" v="1525" actId="20577"/>
        <pc:sldMkLst>
          <pc:docMk/>
          <pc:sldMk cId="2890387995" sldId="366"/>
        </pc:sldMkLst>
        <pc:spChg chg="add del">
          <ac:chgData name="xiaochen li" userId="50b582a8adf77086" providerId="LiveId" clId="{4A51BEDC-CBD0-499A-A518-A3D5AF06B9CC}" dt="2026-04-19T01:40:36.030" v="1509" actId="478"/>
          <ac:spMkLst>
            <pc:docMk/>
            <pc:sldMk cId="2890387995" sldId="366"/>
            <ac:spMk id="6" creationId="{99FE6D38-7FA7-7174-3EC6-EB02CA6803F5}"/>
          </ac:spMkLst>
        </pc:spChg>
        <pc:spChg chg="mod">
          <ac:chgData name="xiaochen li" userId="50b582a8adf77086" providerId="LiveId" clId="{4A51BEDC-CBD0-499A-A518-A3D5AF06B9CC}" dt="2026-04-19T01:39:42.477" v="1503" actId="20577"/>
          <ac:spMkLst>
            <pc:docMk/>
            <pc:sldMk cId="2890387995" sldId="366"/>
            <ac:spMk id="7" creationId="{385448A5-A62C-1896-DBA3-64F80F000F02}"/>
          </ac:spMkLst>
        </pc:spChg>
        <pc:spChg chg="add mod">
          <ac:chgData name="xiaochen li" userId="50b582a8adf77086" providerId="LiveId" clId="{4A51BEDC-CBD0-499A-A518-A3D5AF06B9CC}" dt="2026-04-19T01:41:09.487" v="1516" actId="164"/>
          <ac:spMkLst>
            <pc:docMk/>
            <pc:sldMk cId="2890387995" sldId="366"/>
            <ac:spMk id="8" creationId="{9A64E616-5B8C-42C9-8B09-36002DBAAE37}"/>
          </ac:spMkLst>
        </pc:spChg>
        <pc:grpChg chg="add mod">
          <ac:chgData name="xiaochen li" userId="50b582a8adf77086" providerId="LiveId" clId="{4A51BEDC-CBD0-499A-A518-A3D5AF06B9CC}" dt="2026-04-19T01:41:09.487" v="1516" actId="164"/>
          <ac:grpSpMkLst>
            <pc:docMk/>
            <pc:sldMk cId="2890387995" sldId="366"/>
            <ac:grpSpMk id="9" creationId="{DA3885EC-1C51-6B14-2C53-88953EECA1C5}"/>
          </ac:grpSpMkLst>
        </pc:grpChg>
        <pc:picChg chg="add mod">
          <ac:chgData name="xiaochen li" userId="50b582a8adf77086" providerId="LiveId" clId="{4A51BEDC-CBD0-499A-A518-A3D5AF06B9CC}" dt="2026-04-19T01:41:09.487" v="1516" actId="164"/>
          <ac:picMkLst>
            <pc:docMk/>
            <pc:sldMk cId="2890387995" sldId="366"/>
            <ac:picMk id="5" creationId="{A9B61513-7294-DDE3-B9C5-3B8A858E5B44}"/>
          </ac:picMkLst>
        </pc:picChg>
        <pc:picChg chg="add mod">
          <ac:chgData name="xiaochen li" userId="50b582a8adf77086" providerId="LiveId" clId="{4A51BEDC-CBD0-499A-A518-A3D5AF06B9CC}" dt="2026-04-19T01:41:44.575" v="1521" actId="1076"/>
          <ac:picMkLst>
            <pc:docMk/>
            <pc:sldMk cId="2890387995" sldId="366"/>
            <ac:picMk id="11" creationId="{8FBECDEE-61E9-376C-48F6-FECB4C207DDD}"/>
          </ac:picMkLst>
        </pc:picChg>
      </pc:sldChg>
      <pc:sldChg chg="addSp delSp modSp add mod">
        <pc:chgData name="xiaochen li" userId="50b582a8adf77086" providerId="LiveId" clId="{4A51BEDC-CBD0-499A-A518-A3D5AF06B9CC}" dt="2026-04-19T01:49:44.660" v="1581" actId="1367"/>
        <pc:sldMkLst>
          <pc:docMk/>
          <pc:sldMk cId="1042482137" sldId="367"/>
        </pc:sldMkLst>
        <pc:spChg chg="mod">
          <ac:chgData name="xiaochen li" userId="50b582a8adf77086" providerId="LiveId" clId="{4A51BEDC-CBD0-499A-A518-A3D5AF06B9CC}" dt="2026-04-19T01:49:01.067" v="1530"/>
          <ac:spMkLst>
            <pc:docMk/>
            <pc:sldMk cId="1042482137" sldId="367"/>
            <ac:spMk id="2" creationId="{5871065A-B719-3075-7837-4DDC9350FD8E}"/>
          </ac:spMkLst>
        </pc:spChg>
        <pc:spChg chg="mod">
          <ac:chgData name="xiaochen li" userId="50b582a8adf77086" providerId="LiveId" clId="{4A51BEDC-CBD0-499A-A518-A3D5AF06B9CC}" dt="2026-04-19T01:49:25.914" v="1577" actId="20577"/>
          <ac:spMkLst>
            <pc:docMk/>
            <pc:sldMk cId="1042482137" sldId="367"/>
            <ac:spMk id="7" creationId="{A8AE90B3-2539-96B6-39B2-D3DC1166D1B6}"/>
          </ac:spMkLst>
        </pc:spChg>
        <pc:grpChg chg="del">
          <ac:chgData name="xiaochen li" userId="50b582a8adf77086" providerId="LiveId" clId="{4A51BEDC-CBD0-499A-A518-A3D5AF06B9CC}" dt="2026-04-19T01:48:48.523" v="1528" actId="478"/>
          <ac:grpSpMkLst>
            <pc:docMk/>
            <pc:sldMk cId="1042482137" sldId="367"/>
            <ac:grpSpMk id="9" creationId="{19C16246-564A-6355-686C-8D09708B558E}"/>
          </ac:grpSpMkLst>
        </pc:grpChg>
        <pc:picChg chg="add mod">
          <ac:chgData name="xiaochen li" userId="50b582a8adf77086" providerId="LiveId" clId="{4A51BEDC-CBD0-499A-A518-A3D5AF06B9CC}" dt="2026-04-19T01:49:44.660" v="1581" actId="1367"/>
          <ac:picMkLst>
            <pc:docMk/>
            <pc:sldMk cId="1042482137" sldId="367"/>
            <ac:picMk id="6" creationId="{8F6C7421-F2C8-9607-61B9-99F659EEBB5A}"/>
          </ac:picMkLst>
        </pc:picChg>
        <pc:picChg chg="del">
          <ac:chgData name="xiaochen li" userId="50b582a8adf77086" providerId="LiveId" clId="{4A51BEDC-CBD0-499A-A518-A3D5AF06B9CC}" dt="2026-04-19T01:48:47.922" v="1527" actId="478"/>
          <ac:picMkLst>
            <pc:docMk/>
            <pc:sldMk cId="1042482137" sldId="367"/>
            <ac:picMk id="11" creationId="{7ACD69D8-9142-8045-425F-16056ED579EE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1443626658" sldId="367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055328068" sldId="368"/>
        </pc:sldMkLst>
      </pc:sldChg>
      <pc:sldChg chg="add">
        <pc:chgData name="xiaochen li" userId="50b582a8adf77086" providerId="LiveId" clId="{4A51BEDC-CBD0-499A-A518-A3D5AF06B9CC}" dt="2026-04-19T01:58:20.908" v="1582" actId="2890"/>
        <pc:sldMkLst>
          <pc:docMk/>
          <pc:sldMk cId="4009344494" sldId="368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731914703" sldId="369"/>
        </pc:sldMkLst>
      </pc:sldChg>
      <pc:sldChg chg="addSp delSp modSp add mod">
        <pc:chgData name="xiaochen li" userId="50b582a8adf77086" providerId="LiveId" clId="{4A51BEDC-CBD0-499A-A518-A3D5AF06B9CC}" dt="2026-04-19T02:07:30.347" v="1715" actId="15"/>
        <pc:sldMkLst>
          <pc:docMk/>
          <pc:sldMk cId="3931741211" sldId="369"/>
        </pc:sldMkLst>
        <pc:spChg chg="mod">
          <ac:chgData name="xiaochen li" userId="50b582a8adf77086" providerId="LiveId" clId="{4A51BEDC-CBD0-499A-A518-A3D5AF06B9CC}" dt="2026-04-19T02:07:30.347" v="1715" actId="15"/>
          <ac:spMkLst>
            <pc:docMk/>
            <pc:sldMk cId="3931741211" sldId="369"/>
            <ac:spMk id="7" creationId="{C3F3B26F-CA55-C229-501F-70B3EFF8B5B4}"/>
          </ac:spMkLst>
        </pc:spChg>
        <pc:picChg chg="add mod">
          <ac:chgData name="xiaochen li" userId="50b582a8adf77086" providerId="LiveId" clId="{4A51BEDC-CBD0-499A-A518-A3D5AF06B9CC}" dt="2026-04-19T02:06:27.281" v="1709" actId="1076"/>
          <ac:picMkLst>
            <pc:docMk/>
            <pc:sldMk cId="3931741211" sldId="369"/>
            <ac:picMk id="5" creationId="{619022D4-0847-4A58-1D30-CEC7CDFFB9CD}"/>
          </ac:picMkLst>
        </pc:picChg>
        <pc:picChg chg="del">
          <ac:chgData name="xiaochen li" userId="50b582a8adf77086" providerId="LiveId" clId="{4A51BEDC-CBD0-499A-A518-A3D5AF06B9CC}" dt="2026-04-19T02:05:53.273" v="1703" actId="478"/>
          <ac:picMkLst>
            <pc:docMk/>
            <pc:sldMk cId="3931741211" sldId="369"/>
            <ac:picMk id="13" creationId="{03FCCBFB-A624-7599-A940-A7F99A25BA58}"/>
          </ac:picMkLst>
        </pc:picChg>
        <pc:picChg chg="del">
          <ac:chgData name="xiaochen li" userId="50b582a8adf77086" providerId="LiveId" clId="{4A51BEDC-CBD0-499A-A518-A3D5AF06B9CC}" dt="2026-04-19T02:05:52.455" v="1702" actId="478"/>
          <ac:picMkLst>
            <pc:docMk/>
            <pc:sldMk cId="3931741211" sldId="369"/>
            <ac:picMk id="17" creationId="{1CF59C10-AA74-B58C-1237-4E06E16D507D}"/>
          </ac:picMkLst>
        </pc:picChg>
      </pc:sldChg>
      <pc:sldChg chg="addSp delSp modSp add mod">
        <pc:chgData name="xiaochen li" userId="50b582a8adf77086" providerId="LiveId" clId="{4A51BEDC-CBD0-499A-A518-A3D5AF06B9CC}" dt="2026-04-19T02:08:52.491" v="1720" actId="1076"/>
        <pc:sldMkLst>
          <pc:docMk/>
          <pc:sldMk cId="2903747827" sldId="370"/>
        </pc:sldMkLst>
        <pc:picChg chg="del">
          <ac:chgData name="xiaochen li" userId="50b582a8adf77086" providerId="LiveId" clId="{4A51BEDC-CBD0-499A-A518-A3D5AF06B9CC}" dt="2026-04-19T02:07:38.545" v="1717" actId="478"/>
          <ac:picMkLst>
            <pc:docMk/>
            <pc:sldMk cId="2903747827" sldId="370"/>
            <ac:picMk id="5" creationId="{3618D9E6-6F29-7CFC-CF5B-6A6009D37C03}"/>
          </ac:picMkLst>
        </pc:picChg>
        <pc:picChg chg="add mod">
          <ac:chgData name="xiaochen li" userId="50b582a8adf77086" providerId="LiveId" clId="{4A51BEDC-CBD0-499A-A518-A3D5AF06B9CC}" dt="2026-04-19T02:08:52.491" v="1720" actId="1076"/>
          <ac:picMkLst>
            <pc:docMk/>
            <pc:sldMk cId="2903747827" sldId="370"/>
            <ac:picMk id="6" creationId="{626E6170-2CC2-1BFA-6402-62D1AA5ED116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4018619142" sldId="370"/>
        </pc:sldMkLst>
      </pc:sldChg>
      <pc:sldChg chg="addSp delSp modSp add mod modNotesTx">
        <pc:chgData name="xiaochen li" userId="50b582a8adf77086" providerId="LiveId" clId="{4A51BEDC-CBD0-499A-A518-A3D5AF06B9CC}" dt="2026-04-19T13:58:29.009" v="1756" actId="20577"/>
        <pc:sldMkLst>
          <pc:docMk/>
          <pc:sldMk cId="3626649031" sldId="371"/>
        </pc:sldMkLst>
        <pc:spChg chg="mod">
          <ac:chgData name="xiaochen li" userId="50b582a8adf77086" providerId="LiveId" clId="{4A51BEDC-CBD0-499A-A518-A3D5AF06B9CC}" dt="2026-04-19T13:56:59.715" v="1741"/>
          <ac:spMkLst>
            <pc:docMk/>
            <pc:sldMk cId="3626649031" sldId="371"/>
            <ac:spMk id="7" creationId="{B7F79873-21B8-CB54-8D53-8753100E3B26}"/>
          </ac:spMkLst>
        </pc:spChg>
        <pc:picChg chg="add mod">
          <ac:chgData name="xiaochen li" userId="50b582a8adf77086" providerId="LiveId" clId="{4A51BEDC-CBD0-499A-A518-A3D5AF06B9CC}" dt="2026-04-19T13:57:21.553" v="1745" actId="1076"/>
          <ac:picMkLst>
            <pc:docMk/>
            <pc:sldMk cId="3626649031" sldId="371"/>
            <ac:picMk id="5" creationId="{C591E5F3-045D-2F8F-2FC3-D509A573CA29}"/>
          </ac:picMkLst>
        </pc:picChg>
        <pc:picChg chg="del">
          <ac:chgData name="xiaochen li" userId="50b582a8adf77086" providerId="LiveId" clId="{4A51BEDC-CBD0-499A-A518-A3D5AF06B9CC}" dt="2026-04-19T13:44:30.754" v="1724" actId="478"/>
          <ac:picMkLst>
            <pc:docMk/>
            <pc:sldMk cId="3626649031" sldId="371"/>
            <ac:picMk id="6" creationId="{37FCD270-C98F-B7DF-E696-98DDCEC7483F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879192619" sldId="371"/>
        </pc:sldMkLst>
      </pc:sldChg>
      <pc:sldChg chg="addSp delSp modSp add mod">
        <pc:chgData name="xiaochen li" userId="50b582a8adf77086" providerId="LiveId" clId="{4A51BEDC-CBD0-499A-A518-A3D5AF06B9CC}" dt="2026-04-19T14:02:10.220" v="1823" actId="1076"/>
        <pc:sldMkLst>
          <pc:docMk/>
          <pc:sldMk cId="1594211478" sldId="372"/>
        </pc:sldMkLst>
        <pc:spChg chg="mod">
          <ac:chgData name="xiaochen li" userId="50b582a8adf77086" providerId="LiveId" clId="{4A51BEDC-CBD0-499A-A518-A3D5AF06B9CC}" dt="2026-04-19T14:01:56.252" v="1819" actId="20577"/>
          <ac:spMkLst>
            <pc:docMk/>
            <pc:sldMk cId="1594211478" sldId="372"/>
            <ac:spMk id="7" creationId="{7CDDECED-F6BE-2F73-A0C2-B492B2D07B98}"/>
          </ac:spMkLst>
        </pc:spChg>
        <pc:picChg chg="del">
          <ac:chgData name="xiaochen li" userId="50b582a8adf77086" providerId="LiveId" clId="{4A51BEDC-CBD0-499A-A518-A3D5AF06B9CC}" dt="2026-04-19T14:02:05.714" v="1820" actId="478"/>
          <ac:picMkLst>
            <pc:docMk/>
            <pc:sldMk cId="1594211478" sldId="372"/>
            <ac:picMk id="5" creationId="{020CCC8C-1D4D-DD97-9176-FA6F854C35FA}"/>
          </ac:picMkLst>
        </pc:picChg>
        <pc:picChg chg="add mod">
          <ac:chgData name="xiaochen li" userId="50b582a8adf77086" providerId="LiveId" clId="{4A51BEDC-CBD0-499A-A518-A3D5AF06B9CC}" dt="2026-04-19T14:02:10.220" v="1823" actId="1076"/>
          <ac:picMkLst>
            <pc:docMk/>
            <pc:sldMk cId="1594211478" sldId="372"/>
            <ac:picMk id="6" creationId="{A04CC383-310A-C34C-D391-C39EECE73997}"/>
          </ac:picMkLst>
        </pc:picChg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3471268240" sldId="372"/>
        </pc:sldMkLst>
      </pc:sldChg>
      <pc:sldChg chg="del">
        <pc:chgData name="xiaochen li" userId="50b582a8adf77086" providerId="LiveId" clId="{4A51BEDC-CBD0-499A-A518-A3D5AF06B9CC}" dt="2026-04-18T14:34:19.787" v="42" actId="47"/>
        <pc:sldMkLst>
          <pc:docMk/>
          <pc:sldMk cId="246382314" sldId="373"/>
        </pc:sldMkLst>
      </pc:sldChg>
      <pc:sldChg chg="addSp delSp modSp add mod modNotesTx">
        <pc:chgData name="xiaochen li" userId="50b582a8adf77086" providerId="LiveId" clId="{4A51BEDC-CBD0-499A-A518-A3D5AF06B9CC}" dt="2026-04-19T14:10:08.781" v="1843" actId="1076"/>
        <pc:sldMkLst>
          <pc:docMk/>
          <pc:sldMk cId="428412744" sldId="373"/>
        </pc:sldMkLst>
        <pc:spChg chg="mod">
          <ac:chgData name="xiaochen li" userId="50b582a8adf77086" providerId="LiveId" clId="{4A51BEDC-CBD0-499A-A518-A3D5AF06B9CC}" dt="2026-04-19T14:03:10.080" v="1826"/>
          <ac:spMkLst>
            <pc:docMk/>
            <pc:sldMk cId="428412744" sldId="373"/>
            <ac:spMk id="2" creationId="{6BB590D7-2CE8-31E0-82B0-A12EE22905A9}"/>
          </ac:spMkLst>
        </pc:spChg>
        <pc:spChg chg="mod">
          <ac:chgData name="xiaochen li" userId="50b582a8adf77086" providerId="LiveId" clId="{4A51BEDC-CBD0-499A-A518-A3D5AF06B9CC}" dt="2026-04-19T14:08:00.931" v="1835" actId="20577"/>
          <ac:spMkLst>
            <pc:docMk/>
            <pc:sldMk cId="428412744" sldId="373"/>
            <ac:spMk id="7" creationId="{A7E8A076-F356-5B52-535D-7D9C77D646B6}"/>
          </ac:spMkLst>
        </pc:spChg>
        <pc:picChg chg="add mod">
          <ac:chgData name="xiaochen li" userId="50b582a8adf77086" providerId="LiveId" clId="{4A51BEDC-CBD0-499A-A518-A3D5AF06B9CC}" dt="2026-04-19T14:08:04.591" v="1837" actId="1076"/>
          <ac:picMkLst>
            <pc:docMk/>
            <pc:sldMk cId="428412744" sldId="373"/>
            <ac:picMk id="5" creationId="{10B2EC7E-7CF9-BFF7-62F4-CE9704B9B1FB}"/>
          </ac:picMkLst>
        </pc:picChg>
        <pc:picChg chg="del">
          <ac:chgData name="xiaochen li" userId="50b582a8adf77086" providerId="LiveId" clId="{4A51BEDC-CBD0-499A-A518-A3D5AF06B9CC}" dt="2026-04-19T14:07:53.821" v="1834" actId="478"/>
          <ac:picMkLst>
            <pc:docMk/>
            <pc:sldMk cId="428412744" sldId="373"/>
            <ac:picMk id="6" creationId="{504F13E3-26F0-7A4D-883D-BD8C080F4367}"/>
          </ac:picMkLst>
        </pc:picChg>
        <pc:picChg chg="add mod">
          <ac:chgData name="xiaochen li" userId="50b582a8adf77086" providerId="LiveId" clId="{4A51BEDC-CBD0-499A-A518-A3D5AF06B9CC}" dt="2026-04-19T14:10:08.781" v="1843" actId="1076"/>
          <ac:picMkLst>
            <pc:docMk/>
            <pc:sldMk cId="428412744" sldId="373"/>
            <ac:picMk id="9" creationId="{C535C85D-25C4-273E-F176-246BF21003B2}"/>
          </ac:picMkLst>
        </pc:picChg>
      </pc:sldChg>
      <pc:sldChg chg="addSp delSp modSp add mod modNotesTx">
        <pc:chgData name="xiaochen li" userId="50b582a8adf77086" providerId="LiveId" clId="{4A51BEDC-CBD0-499A-A518-A3D5AF06B9CC}" dt="2026-04-19T14:33:25.328" v="2017" actId="20577"/>
        <pc:sldMkLst>
          <pc:docMk/>
          <pc:sldMk cId="214114511" sldId="374"/>
        </pc:sldMkLst>
        <pc:spChg chg="mod">
          <ac:chgData name="xiaochen li" userId="50b582a8adf77086" providerId="LiveId" clId="{4A51BEDC-CBD0-499A-A518-A3D5AF06B9CC}" dt="2026-04-19T14:13:19.135" v="1846"/>
          <ac:spMkLst>
            <pc:docMk/>
            <pc:sldMk cId="214114511" sldId="374"/>
            <ac:spMk id="2" creationId="{D51E9807-4E21-5471-0757-854AF426C206}"/>
          </ac:spMkLst>
        </pc:spChg>
        <pc:spChg chg="add del">
          <ac:chgData name="xiaochen li" userId="50b582a8adf77086" providerId="LiveId" clId="{4A51BEDC-CBD0-499A-A518-A3D5AF06B9CC}" dt="2026-04-19T14:16:56.285" v="1855" actId="22"/>
          <ac:spMkLst>
            <pc:docMk/>
            <pc:sldMk cId="214114511" sldId="374"/>
            <ac:spMk id="5" creationId="{7F32931A-86C2-F260-DCEF-1643DAE2A1E4}"/>
          </ac:spMkLst>
        </pc:spChg>
        <pc:spChg chg="mod">
          <ac:chgData name="xiaochen li" userId="50b582a8adf77086" providerId="LiveId" clId="{4A51BEDC-CBD0-499A-A518-A3D5AF06B9CC}" dt="2026-04-19T14:33:25.328" v="2017" actId="20577"/>
          <ac:spMkLst>
            <pc:docMk/>
            <pc:sldMk cId="214114511" sldId="374"/>
            <ac:spMk id="7" creationId="{6F947023-B95D-E3E0-9397-29BF30634A40}"/>
          </ac:spMkLst>
        </pc:spChg>
        <pc:spChg chg="add mod">
          <ac:chgData name="xiaochen li" userId="50b582a8adf77086" providerId="LiveId" clId="{4A51BEDC-CBD0-499A-A518-A3D5AF06B9CC}" dt="2026-04-19T14:21:23.473" v="1939" actId="1076"/>
          <ac:spMkLst>
            <pc:docMk/>
            <pc:sldMk cId="214114511" sldId="374"/>
            <ac:spMk id="9" creationId="{8BDB8898-01C4-F387-6F43-645DA6E5AFB7}"/>
          </ac:spMkLst>
        </pc:spChg>
        <pc:spChg chg="add del">
          <ac:chgData name="xiaochen li" userId="50b582a8adf77086" providerId="LiveId" clId="{4A51BEDC-CBD0-499A-A518-A3D5AF06B9CC}" dt="2026-04-19T14:17:53.030" v="1871" actId="22"/>
          <ac:spMkLst>
            <pc:docMk/>
            <pc:sldMk cId="214114511" sldId="374"/>
            <ac:spMk id="11" creationId="{1B316CAD-30FF-D118-D1D0-CE40C593D7B2}"/>
          </ac:spMkLst>
        </pc:spChg>
        <pc:spChg chg="add mod">
          <ac:chgData name="xiaochen li" userId="50b582a8adf77086" providerId="LiveId" clId="{4A51BEDC-CBD0-499A-A518-A3D5AF06B9CC}" dt="2026-04-19T14:21:01.805" v="1936" actId="13822"/>
          <ac:spMkLst>
            <pc:docMk/>
            <pc:sldMk cId="214114511" sldId="374"/>
            <ac:spMk id="13" creationId="{1065D223-E8EC-2828-1F0F-9C68B7FA118A}"/>
          </ac:spMkLst>
        </pc:spChg>
        <pc:spChg chg="add del">
          <ac:chgData name="xiaochen li" userId="50b582a8adf77086" providerId="LiveId" clId="{4A51BEDC-CBD0-499A-A518-A3D5AF06B9CC}" dt="2026-04-19T14:19:47.477" v="1926" actId="22"/>
          <ac:spMkLst>
            <pc:docMk/>
            <pc:sldMk cId="214114511" sldId="374"/>
            <ac:spMk id="15" creationId="{720FFFFD-528A-4BD5-3FEE-A17507EA8605}"/>
          </ac:spMkLst>
        </pc:spChg>
        <pc:spChg chg="add del mod">
          <ac:chgData name="xiaochen li" userId="50b582a8adf77086" providerId="LiveId" clId="{4A51BEDC-CBD0-499A-A518-A3D5AF06B9CC}" dt="2026-04-19T14:21:23.791" v="1941"/>
          <ac:spMkLst>
            <pc:docMk/>
            <pc:sldMk cId="214114511" sldId="374"/>
            <ac:spMk id="17" creationId="{98F03CC5-7085-72FE-1F6F-4B6BF1ED4B34}"/>
          </ac:spMkLst>
        </pc:spChg>
        <pc:spChg chg="add del">
          <ac:chgData name="xiaochen li" userId="50b582a8adf77086" providerId="LiveId" clId="{4A51BEDC-CBD0-499A-A518-A3D5AF06B9CC}" dt="2026-04-19T14:28:47.893" v="1947" actId="22"/>
          <ac:spMkLst>
            <pc:docMk/>
            <pc:sldMk cId="214114511" sldId="374"/>
            <ac:spMk id="26" creationId="{5539CF37-ACFE-3074-0B4B-F7D628D5DA34}"/>
          </ac:spMkLst>
        </pc:spChg>
        <pc:spChg chg="add mod">
          <ac:chgData name="xiaochen li" userId="50b582a8adf77086" providerId="LiveId" clId="{4A51BEDC-CBD0-499A-A518-A3D5AF06B9CC}" dt="2026-04-19T14:29:13.049" v="1964" actId="1076"/>
          <ac:spMkLst>
            <pc:docMk/>
            <pc:sldMk cId="214114511" sldId="374"/>
            <ac:spMk id="28" creationId="{02921473-DEB4-BB22-7C60-00538DA27944}"/>
          </ac:spMkLst>
        </pc:spChg>
        <pc:picChg chg="del">
          <ac:chgData name="xiaochen li" userId="50b582a8adf77086" providerId="LiveId" clId="{4A51BEDC-CBD0-499A-A518-A3D5AF06B9CC}" dt="2026-04-19T14:13:36.776" v="1850" actId="478"/>
          <ac:picMkLst>
            <pc:docMk/>
            <pc:sldMk cId="214114511" sldId="374"/>
            <ac:picMk id="6" creationId="{0835B095-3D0E-136D-FC3F-38250DDB5179}"/>
          </ac:picMkLst>
        </pc:picChg>
        <pc:picChg chg="add mod">
          <ac:chgData name="xiaochen li" userId="50b582a8adf77086" providerId="LiveId" clId="{4A51BEDC-CBD0-499A-A518-A3D5AF06B9CC}" dt="2026-04-19T14:15:21.869" v="1853" actId="1076"/>
          <ac:picMkLst>
            <pc:docMk/>
            <pc:sldMk cId="214114511" sldId="374"/>
            <ac:picMk id="6146" creationId="{9FF959C8-5E28-4B92-8355-16E75A49EF96}"/>
          </ac:picMkLst>
        </pc:picChg>
        <pc:cxnChg chg="add">
          <ac:chgData name="xiaochen li" userId="50b582a8adf77086" providerId="LiveId" clId="{4A51BEDC-CBD0-499A-A518-A3D5AF06B9CC}" dt="2026-04-19T14:21:07.417" v="1937" actId="11529"/>
          <ac:cxnSpMkLst>
            <pc:docMk/>
            <pc:sldMk cId="214114511" sldId="374"/>
            <ac:cxnSpMk id="19" creationId="{9323F677-894C-B246-C424-E0A8AF71E314}"/>
          </ac:cxnSpMkLst>
        </pc:cxnChg>
        <pc:cxnChg chg="add mod">
          <ac:chgData name="xiaochen li" userId="50b582a8adf77086" providerId="LiveId" clId="{4A51BEDC-CBD0-499A-A518-A3D5AF06B9CC}" dt="2026-04-19T14:21:33.639" v="1944" actId="14100"/>
          <ac:cxnSpMkLst>
            <pc:docMk/>
            <pc:sldMk cId="214114511" sldId="374"/>
            <ac:cxnSpMk id="21" creationId="{7B97C6C1-F508-6429-4545-9653960014F0}"/>
          </ac:cxnSpMkLst>
        </pc:cxnChg>
        <pc:cxnChg chg="add">
          <ac:chgData name="xiaochen li" userId="50b582a8adf77086" providerId="LiveId" clId="{4A51BEDC-CBD0-499A-A518-A3D5AF06B9CC}" dt="2026-04-19T14:21:39.999" v="1945" actId="11529"/>
          <ac:cxnSpMkLst>
            <pc:docMk/>
            <pc:sldMk cId="214114511" sldId="374"/>
            <ac:cxnSpMk id="24" creationId="{3F8CBA6C-CDEC-8984-6946-9CA938276497}"/>
          </ac:cxnSpMkLst>
        </pc:cxnChg>
        <pc:cxnChg chg="add">
          <ac:chgData name="xiaochen li" userId="50b582a8adf77086" providerId="LiveId" clId="{4A51BEDC-CBD0-499A-A518-A3D5AF06B9CC}" dt="2026-04-19T14:32:58.261" v="1983" actId="11529"/>
          <ac:cxnSpMkLst>
            <pc:docMk/>
            <pc:sldMk cId="214114511" sldId="374"/>
            <ac:cxnSpMk id="30" creationId="{19DB9375-FC82-7537-A656-3271890ABF70}"/>
          </ac:cxnSpMkLst>
        </pc:cxnChg>
      </pc:sldChg>
      <pc:sldChg chg="addSp delSp modSp add mod ord modNotesTx">
        <pc:chgData name="xiaochen li" userId="50b582a8adf77086" providerId="LiveId" clId="{4A51BEDC-CBD0-499A-A518-A3D5AF06B9CC}" dt="2026-04-19T14:42:30.360" v="2073" actId="20577"/>
        <pc:sldMkLst>
          <pc:docMk/>
          <pc:sldMk cId="1676495744" sldId="375"/>
        </pc:sldMkLst>
        <pc:spChg chg="mod">
          <ac:chgData name="xiaochen li" userId="50b582a8adf77086" providerId="LiveId" clId="{4A51BEDC-CBD0-499A-A518-A3D5AF06B9CC}" dt="2026-04-19T14:34:21.245" v="2034" actId="20577"/>
          <ac:spMkLst>
            <pc:docMk/>
            <pc:sldMk cId="1676495744" sldId="375"/>
            <ac:spMk id="2" creationId="{E7AAD6B2-7690-8C88-C811-FEE497EFC087}"/>
          </ac:spMkLst>
        </pc:spChg>
        <pc:spChg chg="mod">
          <ac:chgData name="xiaochen li" userId="50b582a8adf77086" providerId="LiveId" clId="{4A51BEDC-CBD0-499A-A518-A3D5AF06B9CC}" dt="2026-04-19T14:36:02.146" v="2065" actId="15"/>
          <ac:spMkLst>
            <pc:docMk/>
            <pc:sldMk cId="1676495744" sldId="375"/>
            <ac:spMk id="7" creationId="{F558C0A0-32F8-BC55-81F4-29A09DBF4CFC}"/>
          </ac:spMkLst>
        </pc:spChg>
        <pc:spChg chg="del">
          <ac:chgData name="xiaochen li" userId="50b582a8adf77086" providerId="LiveId" clId="{4A51BEDC-CBD0-499A-A518-A3D5AF06B9CC}" dt="2026-04-19T14:34:34.110" v="2038" actId="478"/>
          <ac:spMkLst>
            <pc:docMk/>
            <pc:sldMk cId="1676495744" sldId="375"/>
            <ac:spMk id="9" creationId="{201717E4-9BFB-D0A0-77C5-D4CC90A35BCC}"/>
          </ac:spMkLst>
        </pc:spChg>
        <pc:spChg chg="del">
          <ac:chgData name="xiaochen li" userId="50b582a8adf77086" providerId="LiveId" clId="{4A51BEDC-CBD0-499A-A518-A3D5AF06B9CC}" dt="2026-04-19T14:34:34.110" v="2038" actId="478"/>
          <ac:spMkLst>
            <pc:docMk/>
            <pc:sldMk cId="1676495744" sldId="375"/>
            <ac:spMk id="13" creationId="{178990F9-33F2-AB74-7B1C-651DFE29D7FC}"/>
          </ac:spMkLst>
        </pc:spChg>
        <pc:spChg chg="del">
          <ac:chgData name="xiaochen li" userId="50b582a8adf77086" providerId="LiveId" clId="{4A51BEDC-CBD0-499A-A518-A3D5AF06B9CC}" dt="2026-04-19T14:34:34.110" v="2038" actId="478"/>
          <ac:spMkLst>
            <pc:docMk/>
            <pc:sldMk cId="1676495744" sldId="375"/>
            <ac:spMk id="28" creationId="{C5E661C6-C641-9D8E-DF5C-BB7F2838985B}"/>
          </ac:spMkLst>
        </pc:spChg>
        <pc:picChg chg="add mod">
          <ac:chgData name="xiaochen li" userId="50b582a8adf77086" providerId="LiveId" clId="{4A51BEDC-CBD0-499A-A518-A3D5AF06B9CC}" dt="2026-04-19T14:35:20.572" v="2048" actId="1076"/>
          <ac:picMkLst>
            <pc:docMk/>
            <pc:sldMk cId="1676495744" sldId="375"/>
            <ac:picMk id="5" creationId="{4A9D64A6-1C8B-9E6C-A3E5-2AEBFC370753}"/>
          </ac:picMkLst>
        </pc:picChg>
        <pc:picChg chg="del">
          <ac:chgData name="xiaochen li" userId="50b582a8adf77086" providerId="LiveId" clId="{4A51BEDC-CBD0-499A-A518-A3D5AF06B9CC}" dt="2026-04-19T14:34:35.348" v="2039" actId="478"/>
          <ac:picMkLst>
            <pc:docMk/>
            <pc:sldMk cId="1676495744" sldId="375"/>
            <ac:picMk id="6146" creationId="{C244E4AC-69AC-A7D0-E882-484DA968B326}"/>
          </ac:picMkLst>
        </pc:picChg>
        <pc:cxnChg chg="del">
          <ac:chgData name="xiaochen li" userId="50b582a8adf77086" providerId="LiveId" clId="{4A51BEDC-CBD0-499A-A518-A3D5AF06B9CC}" dt="2026-04-19T14:34:34.110" v="2038" actId="478"/>
          <ac:cxnSpMkLst>
            <pc:docMk/>
            <pc:sldMk cId="1676495744" sldId="375"/>
            <ac:cxnSpMk id="19" creationId="{46A48C9A-36B0-29D1-6779-DC36FF741B0E}"/>
          </ac:cxnSpMkLst>
        </pc:cxnChg>
        <pc:cxnChg chg="del">
          <ac:chgData name="xiaochen li" userId="50b582a8adf77086" providerId="LiveId" clId="{4A51BEDC-CBD0-499A-A518-A3D5AF06B9CC}" dt="2026-04-19T14:34:34.110" v="2038" actId="478"/>
          <ac:cxnSpMkLst>
            <pc:docMk/>
            <pc:sldMk cId="1676495744" sldId="375"/>
            <ac:cxnSpMk id="21" creationId="{31FE299A-4E10-7B07-C963-C56C150271F7}"/>
          </ac:cxnSpMkLst>
        </pc:cxnChg>
        <pc:cxnChg chg="del">
          <ac:chgData name="xiaochen li" userId="50b582a8adf77086" providerId="LiveId" clId="{4A51BEDC-CBD0-499A-A518-A3D5AF06B9CC}" dt="2026-04-19T14:34:34.110" v="2038" actId="478"/>
          <ac:cxnSpMkLst>
            <pc:docMk/>
            <pc:sldMk cId="1676495744" sldId="375"/>
            <ac:cxnSpMk id="24" creationId="{349028D5-11C5-A9CC-F515-F354EAA8D3B3}"/>
          </ac:cxnSpMkLst>
        </pc:cxnChg>
        <pc:cxnChg chg="del">
          <ac:chgData name="xiaochen li" userId="50b582a8adf77086" providerId="LiveId" clId="{4A51BEDC-CBD0-499A-A518-A3D5AF06B9CC}" dt="2026-04-19T14:34:34.110" v="2038" actId="478"/>
          <ac:cxnSpMkLst>
            <pc:docMk/>
            <pc:sldMk cId="1676495744" sldId="375"/>
            <ac:cxnSpMk id="30" creationId="{917EB9D1-814E-575D-267F-A1003B453432}"/>
          </ac:cxnSpMkLst>
        </pc:cxnChg>
      </pc:sldChg>
      <pc:sldChg chg="addSp delSp modSp add mod modNotesTx">
        <pc:chgData name="xiaochen li" userId="50b582a8adf77086" providerId="LiveId" clId="{4A51BEDC-CBD0-499A-A518-A3D5AF06B9CC}" dt="2026-04-19T15:11:02.729" v="2158" actId="20577"/>
        <pc:sldMkLst>
          <pc:docMk/>
          <pc:sldMk cId="3784815090" sldId="376"/>
        </pc:sldMkLst>
        <pc:spChg chg="mod">
          <ac:chgData name="xiaochen li" userId="50b582a8adf77086" providerId="LiveId" clId="{4A51BEDC-CBD0-499A-A518-A3D5AF06B9CC}" dt="2026-04-19T15:03:44.952" v="2142" actId="255"/>
          <ac:spMkLst>
            <pc:docMk/>
            <pc:sldMk cId="3784815090" sldId="376"/>
            <ac:spMk id="7" creationId="{8B03F45B-DC9A-5170-1EA8-25E6365D78EC}"/>
          </ac:spMkLst>
        </pc:spChg>
        <pc:picChg chg="del">
          <ac:chgData name="xiaochen li" userId="50b582a8adf77086" providerId="LiveId" clId="{4A51BEDC-CBD0-499A-A518-A3D5AF06B9CC}" dt="2026-04-19T14:43:11.932" v="2079" actId="478"/>
          <ac:picMkLst>
            <pc:docMk/>
            <pc:sldMk cId="3784815090" sldId="376"/>
            <ac:picMk id="5" creationId="{DCD17FD9-2D5C-D662-8E69-4ADEF80436B6}"/>
          </ac:picMkLst>
        </pc:picChg>
        <pc:picChg chg="add mod">
          <ac:chgData name="xiaochen li" userId="50b582a8adf77086" providerId="LiveId" clId="{4A51BEDC-CBD0-499A-A518-A3D5AF06B9CC}" dt="2026-04-19T15:04:03.843" v="2145" actId="1076"/>
          <ac:picMkLst>
            <pc:docMk/>
            <pc:sldMk cId="3784815090" sldId="376"/>
            <ac:picMk id="6" creationId="{6B5ECCAD-A31F-58CD-5CAC-4E358CA1C41C}"/>
          </ac:picMkLst>
        </pc:picChg>
      </pc:sldChg>
      <pc:sldChg chg="addSp delSp modSp add mod">
        <pc:chgData name="xiaochen li" userId="50b582a8adf77086" providerId="LiveId" clId="{4A51BEDC-CBD0-499A-A518-A3D5AF06B9CC}" dt="2026-04-19T15:03:22.627" v="2139" actId="1076"/>
        <pc:sldMkLst>
          <pc:docMk/>
          <pc:sldMk cId="3621450543" sldId="377"/>
        </pc:sldMkLst>
        <pc:spChg chg="mod">
          <ac:chgData name="xiaochen li" userId="50b582a8adf77086" providerId="LiveId" clId="{4A51BEDC-CBD0-499A-A518-A3D5AF06B9CC}" dt="2026-04-19T15:02:22.587" v="2122" actId="20577"/>
          <ac:spMkLst>
            <pc:docMk/>
            <pc:sldMk cId="3621450543" sldId="377"/>
            <ac:spMk id="7" creationId="{65DA963D-B592-D0C6-7F50-8C4AFB0F8D47}"/>
          </ac:spMkLst>
        </pc:spChg>
        <pc:spChg chg="add del">
          <ac:chgData name="xiaochen li" userId="50b582a8adf77086" providerId="LiveId" clId="{4A51BEDC-CBD0-499A-A518-A3D5AF06B9CC}" dt="2026-04-19T15:03:00.917" v="2129" actId="22"/>
          <ac:spMkLst>
            <pc:docMk/>
            <pc:sldMk cId="3621450543" sldId="377"/>
            <ac:spMk id="9" creationId="{404CA8FF-D466-12EB-3A7C-66CFE921554E}"/>
          </ac:spMkLst>
        </pc:spChg>
        <pc:spChg chg="add mod">
          <ac:chgData name="xiaochen li" userId="50b582a8adf77086" providerId="LiveId" clId="{4A51BEDC-CBD0-499A-A518-A3D5AF06B9CC}" dt="2026-04-19T15:03:22.627" v="2139" actId="1076"/>
          <ac:spMkLst>
            <pc:docMk/>
            <pc:sldMk cId="3621450543" sldId="377"/>
            <ac:spMk id="11" creationId="{0566E6A9-F309-6F94-93AE-1EE838D36B97}"/>
          </ac:spMkLst>
        </pc:spChg>
        <pc:picChg chg="del">
          <ac:chgData name="xiaochen li" userId="50b582a8adf77086" providerId="LiveId" clId="{4A51BEDC-CBD0-499A-A518-A3D5AF06B9CC}" dt="2026-04-19T15:02:12.958" v="2112" actId="478"/>
          <ac:picMkLst>
            <pc:docMk/>
            <pc:sldMk cId="3621450543" sldId="377"/>
            <ac:picMk id="5" creationId="{90A8461F-BCFB-B292-4F54-02CB5E01ECA6}"/>
          </ac:picMkLst>
        </pc:picChg>
        <pc:picChg chg="add mod">
          <ac:chgData name="xiaochen li" userId="50b582a8adf77086" providerId="LiveId" clId="{4A51BEDC-CBD0-499A-A518-A3D5AF06B9CC}" dt="2026-04-19T15:02:52.579" v="2127" actId="1076"/>
          <ac:picMkLst>
            <pc:docMk/>
            <pc:sldMk cId="3621450543" sldId="377"/>
            <ac:picMk id="6" creationId="{6D2E4335-091C-DF22-DE4C-F88B1690D7C0}"/>
          </ac:picMkLst>
        </pc:picChg>
      </pc:sldChg>
      <pc:sldChg chg="addSp delSp modSp add mod">
        <pc:chgData name="xiaochen li" userId="50b582a8adf77086" providerId="LiveId" clId="{4A51BEDC-CBD0-499A-A518-A3D5AF06B9CC}" dt="2026-04-19T19:45:01.650" v="2189" actId="1076"/>
        <pc:sldMkLst>
          <pc:docMk/>
          <pc:sldMk cId="3413139563" sldId="378"/>
        </pc:sldMkLst>
        <pc:spChg chg="mod">
          <ac:chgData name="xiaochen li" userId="50b582a8adf77086" providerId="LiveId" clId="{4A51BEDC-CBD0-499A-A518-A3D5AF06B9CC}" dt="2026-04-19T19:45:01.650" v="2189" actId="1076"/>
          <ac:spMkLst>
            <pc:docMk/>
            <pc:sldMk cId="3413139563" sldId="378"/>
            <ac:spMk id="12" creationId="{1D3F06EE-5F2B-C2DD-BFBD-38B040C1BD77}"/>
          </ac:spMkLst>
        </pc:spChg>
        <pc:spChg chg="mod">
          <ac:chgData name="xiaochen li" userId="50b582a8adf77086" providerId="LiveId" clId="{4A51BEDC-CBD0-499A-A518-A3D5AF06B9CC}" dt="2026-04-19T19:44:12.383" v="2177" actId="14100"/>
          <ac:spMkLst>
            <pc:docMk/>
            <pc:sldMk cId="3413139563" sldId="378"/>
            <ac:spMk id="13" creationId="{C39C6B9E-8F06-EB94-5A0C-F518F22FA9A7}"/>
          </ac:spMkLst>
        </pc:spChg>
        <pc:spChg chg="mod">
          <ac:chgData name="xiaochen li" userId="50b582a8adf77086" providerId="LiveId" clId="{4A51BEDC-CBD0-499A-A518-A3D5AF06B9CC}" dt="2026-04-19T19:44:15.465" v="2178" actId="14100"/>
          <ac:spMkLst>
            <pc:docMk/>
            <pc:sldMk cId="3413139563" sldId="378"/>
            <ac:spMk id="14" creationId="{EA99EBF5-91B2-B8CB-807A-6E7D48B1724E}"/>
          </ac:spMkLst>
        </pc:spChg>
        <pc:picChg chg="add mod ord">
          <ac:chgData name="xiaochen li" userId="50b582a8adf77086" providerId="LiveId" clId="{4A51BEDC-CBD0-499A-A518-A3D5AF06B9CC}" dt="2026-04-19T19:44:01.581" v="2175" actId="1076"/>
          <ac:picMkLst>
            <pc:docMk/>
            <pc:sldMk cId="3413139563" sldId="378"/>
            <ac:picMk id="5" creationId="{9378F07B-69F2-AA91-E498-4D8A969CBAAA}"/>
          </ac:picMkLst>
        </pc:picChg>
        <pc:picChg chg="del">
          <ac:chgData name="xiaochen li" userId="50b582a8adf77086" providerId="LiveId" clId="{4A51BEDC-CBD0-499A-A518-A3D5AF06B9CC}" dt="2026-04-19T19:43:47.620" v="2169" actId="478"/>
          <ac:picMkLst>
            <pc:docMk/>
            <pc:sldMk cId="3413139563" sldId="378"/>
            <ac:picMk id="7" creationId="{927F6837-BB16-B1A5-964F-A661E601F3BC}"/>
          </ac:picMkLst>
        </pc:picChg>
        <pc:picChg chg="del">
          <ac:chgData name="xiaochen li" userId="50b582a8adf77086" providerId="LiveId" clId="{4A51BEDC-CBD0-499A-A518-A3D5AF06B9CC}" dt="2026-04-19T19:44:19.462" v="2179" actId="478"/>
          <ac:picMkLst>
            <pc:docMk/>
            <pc:sldMk cId="3413139563" sldId="378"/>
            <ac:picMk id="1026" creationId="{3E080257-10F4-226E-E4A2-067E1A74E340}"/>
          </ac:picMkLst>
        </pc:picChg>
        <pc:picChg chg="add mod">
          <ac:chgData name="xiaochen li" userId="50b582a8adf77086" providerId="LiveId" clId="{4A51BEDC-CBD0-499A-A518-A3D5AF06B9CC}" dt="2026-04-19T19:44:50.464" v="2185" actId="1076"/>
          <ac:picMkLst>
            <pc:docMk/>
            <pc:sldMk cId="3413139563" sldId="378"/>
            <ac:picMk id="7170" creationId="{E146C5AD-3140-3F61-9B27-1FB405CB1D25}"/>
          </ac:picMkLst>
        </pc:picChg>
        <pc:cxnChg chg="mod">
          <ac:chgData name="xiaochen li" userId="50b582a8adf77086" providerId="LiveId" clId="{4A51BEDC-CBD0-499A-A518-A3D5AF06B9CC}" dt="2026-04-19T19:44:15.465" v="2178" actId="14100"/>
          <ac:cxnSpMkLst>
            <pc:docMk/>
            <pc:sldMk cId="3413139563" sldId="378"/>
            <ac:cxnSpMk id="18" creationId="{8F3E3994-3DB4-D9FC-C3F1-A5FD7424BC38}"/>
          </ac:cxnSpMkLst>
        </pc:cxnChg>
      </pc:sldChg>
    </pc:docChg>
  </pc:docChgLst>
  <pc:docChgLst>
    <pc:chgData name="xiaochen li" userId="50b582a8adf77086" providerId="LiveId" clId="{0C53BA1E-D959-4F54-AF10-BC3D47E85CA9}"/>
    <pc:docChg chg="undo redo custSel addSld delSld modSld sldOrd">
      <pc:chgData name="xiaochen li" userId="50b582a8adf77086" providerId="LiveId" clId="{0C53BA1E-D959-4F54-AF10-BC3D47E85CA9}" dt="2026-03-29T15:28:25.025" v="2777" actId="20577"/>
      <pc:docMkLst>
        <pc:docMk/>
      </pc:docMkLst>
      <pc:sldChg chg="delSp modSp mod modNotesTx">
        <pc:chgData name="xiaochen li" userId="50b582a8adf77086" providerId="LiveId" clId="{0C53BA1E-D959-4F54-AF10-BC3D47E85CA9}" dt="2026-03-24T16:17:24.140" v="2687" actId="20577"/>
        <pc:sldMkLst>
          <pc:docMk/>
          <pc:sldMk cId="600854923" sldId="323"/>
        </pc:sldMkLst>
        <pc:spChg chg="mod">
          <ac:chgData name="xiaochen li" userId="50b582a8adf77086" providerId="LiveId" clId="{0C53BA1E-D959-4F54-AF10-BC3D47E85CA9}" dt="2026-03-20T01:44:22.953" v="11" actId="20577"/>
          <ac:spMkLst>
            <pc:docMk/>
            <pc:sldMk cId="600854923" sldId="323"/>
            <ac:spMk id="2" creationId="{FF46125A-942F-49A3-6D44-C77ED6A41579}"/>
          </ac:spMkLst>
        </pc:spChg>
      </pc:sldChg>
      <pc:sldChg chg="addSp delSp modSp add mod">
        <pc:chgData name="xiaochen li" userId="50b582a8adf77086" providerId="LiveId" clId="{0C53BA1E-D959-4F54-AF10-BC3D47E85CA9}" dt="2026-03-20T01:57:19.733" v="192" actId="20577"/>
        <pc:sldMkLst>
          <pc:docMk/>
          <pc:sldMk cId="2386720834" sldId="324"/>
        </pc:sldMkLst>
      </pc:sldChg>
      <pc:sldChg chg="add del">
        <pc:chgData name="xiaochen li" userId="50b582a8adf77086" providerId="LiveId" clId="{0C53BA1E-D959-4F54-AF10-BC3D47E85CA9}" dt="2026-03-20T01:47:33.350" v="44" actId="47"/>
        <pc:sldMkLst>
          <pc:docMk/>
          <pc:sldMk cId="3786140391" sldId="324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4146653492" sldId="324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750161425" sldId="325"/>
        </pc:sldMkLst>
      </pc:sldChg>
      <pc:sldChg chg="addSp modSp add mod">
        <pc:chgData name="xiaochen li" userId="50b582a8adf77086" providerId="LiveId" clId="{0C53BA1E-D959-4F54-AF10-BC3D47E85CA9}" dt="2026-03-20T01:56:58.054" v="186" actId="20577"/>
        <pc:sldMkLst>
          <pc:docMk/>
          <pc:sldMk cId="1475277253" sldId="325"/>
        </pc:sldMkLst>
      </pc:sldChg>
      <pc:sldChg chg="add del">
        <pc:chgData name="xiaochen li" userId="50b582a8adf77086" providerId="LiveId" clId="{0C53BA1E-D959-4F54-AF10-BC3D47E85CA9}" dt="2026-03-20T01:56:34.215" v="138" actId="47"/>
        <pc:sldMkLst>
          <pc:docMk/>
          <pc:sldMk cId="233261250" sldId="326"/>
        </pc:sldMkLst>
      </pc:sldChg>
      <pc:sldChg chg="addSp delSp modSp add mod">
        <pc:chgData name="xiaochen li" userId="50b582a8adf77086" providerId="LiveId" clId="{0C53BA1E-D959-4F54-AF10-BC3D47E85CA9}" dt="2026-03-20T17:07:59.083" v="307" actId="15"/>
        <pc:sldMkLst>
          <pc:docMk/>
          <pc:sldMk cId="747294007" sldId="326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4019858935" sldId="326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771709145" sldId="327"/>
        </pc:sldMkLst>
      </pc:sldChg>
      <pc:sldChg chg="addSp modSp add mod modAnim">
        <pc:chgData name="xiaochen li" userId="50b582a8adf77086" providerId="LiveId" clId="{0C53BA1E-D959-4F54-AF10-BC3D47E85CA9}" dt="2026-03-20T17:14:23.629" v="323" actId="1076"/>
        <pc:sldMkLst>
          <pc:docMk/>
          <pc:sldMk cId="2617992830" sldId="327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166899477" sldId="328"/>
        </pc:sldMkLst>
      </pc:sldChg>
      <pc:sldChg chg="addSp delSp modSp add mod delAnim modAnim">
        <pc:chgData name="xiaochen li" userId="50b582a8adf77086" providerId="LiveId" clId="{0C53BA1E-D959-4F54-AF10-BC3D47E85CA9}" dt="2026-03-20T17:17:40.179" v="339" actId="20577"/>
        <pc:sldMkLst>
          <pc:docMk/>
          <pc:sldMk cId="2435754083" sldId="328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794340741" sldId="329"/>
        </pc:sldMkLst>
      </pc:sldChg>
      <pc:sldChg chg="addSp delSp modSp add mod modAnim">
        <pc:chgData name="xiaochen li" userId="50b582a8adf77086" providerId="LiveId" clId="{0C53BA1E-D959-4F54-AF10-BC3D47E85CA9}" dt="2026-03-20T17:18:34.552" v="348"/>
        <pc:sldMkLst>
          <pc:docMk/>
          <pc:sldMk cId="884228251" sldId="329"/>
        </pc:sldMkLst>
      </pc:sldChg>
      <pc:sldChg chg="addSp delSp modSp add mod modAnim">
        <pc:chgData name="xiaochen li" userId="50b582a8adf77086" providerId="LiveId" clId="{0C53BA1E-D959-4F54-AF10-BC3D47E85CA9}" dt="2026-03-20T17:19:23.712" v="357"/>
        <pc:sldMkLst>
          <pc:docMk/>
          <pc:sldMk cId="1792057767" sldId="330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229450098" sldId="330"/>
        </pc:sldMkLst>
      </pc:sldChg>
      <pc:sldChg chg="addSp delSp modSp add mod modAnim modNotesTx">
        <pc:chgData name="xiaochen li" userId="50b582a8adf77086" providerId="LiveId" clId="{0C53BA1E-D959-4F54-AF10-BC3D47E85CA9}" dt="2026-03-24T22:12:53.097" v="2688" actId="20577"/>
        <pc:sldMkLst>
          <pc:docMk/>
          <pc:sldMk cId="1603097682" sldId="331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2130297600" sldId="331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726869278" sldId="332"/>
        </pc:sldMkLst>
      </pc:sldChg>
      <pc:sldChg chg="addSp delSp modSp add mod delAnim modNotesTx">
        <pc:chgData name="xiaochen li" userId="50b582a8adf77086" providerId="LiveId" clId="{0C53BA1E-D959-4F54-AF10-BC3D47E85CA9}" dt="2026-03-24T22:25:46.231" v="2694" actId="20577"/>
        <pc:sldMkLst>
          <pc:docMk/>
          <pc:sldMk cId="2440755207" sldId="332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389488849" sldId="333"/>
        </pc:sldMkLst>
      </pc:sldChg>
      <pc:sldChg chg="addSp delSp modSp add mod modNotesTx">
        <pc:chgData name="xiaochen li" userId="50b582a8adf77086" providerId="LiveId" clId="{0C53BA1E-D959-4F54-AF10-BC3D47E85CA9}" dt="2026-03-24T22:27:52.303" v="2708" actId="20577"/>
        <pc:sldMkLst>
          <pc:docMk/>
          <pc:sldMk cId="3768504477" sldId="333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226638500" sldId="334"/>
        </pc:sldMkLst>
      </pc:sldChg>
      <pc:sldChg chg="addSp delSp modSp add mod modNotesTx">
        <pc:chgData name="xiaochen li" userId="50b582a8adf77086" providerId="LiveId" clId="{0C53BA1E-D959-4F54-AF10-BC3D47E85CA9}" dt="2026-03-24T22:38:57.341" v="2717" actId="20577"/>
        <pc:sldMkLst>
          <pc:docMk/>
          <pc:sldMk cId="2749672836" sldId="334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850977052" sldId="335"/>
        </pc:sldMkLst>
      </pc:sldChg>
      <pc:sldChg chg="addSp delSp modSp add mod ord">
        <pc:chgData name="xiaochen li" userId="50b582a8adf77086" providerId="LiveId" clId="{0C53BA1E-D959-4F54-AF10-BC3D47E85CA9}" dt="2026-03-21T00:53:15.930" v="709" actId="1076"/>
        <pc:sldMkLst>
          <pc:docMk/>
          <pc:sldMk cId="1927463393" sldId="335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806965762" sldId="336"/>
        </pc:sldMkLst>
      </pc:sldChg>
      <pc:sldChg chg="addSp delSp modSp add mod">
        <pc:chgData name="xiaochen li" userId="50b582a8adf77086" providerId="LiveId" clId="{0C53BA1E-D959-4F54-AF10-BC3D47E85CA9}" dt="2026-03-21T01:43:40.908" v="1003" actId="1076"/>
        <pc:sldMkLst>
          <pc:docMk/>
          <pc:sldMk cId="2456117505" sldId="336"/>
        </pc:sldMkLst>
      </pc:sldChg>
      <pc:sldChg chg="addSp delSp modSp add mod">
        <pc:chgData name="xiaochen li" userId="50b582a8adf77086" providerId="LiveId" clId="{0C53BA1E-D959-4F54-AF10-BC3D47E85CA9}" dt="2026-03-21T02:08:31.762" v="1169" actId="1076"/>
        <pc:sldMkLst>
          <pc:docMk/>
          <pc:sldMk cId="30731189" sldId="337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749979551" sldId="337"/>
        </pc:sldMkLst>
      </pc:sldChg>
      <pc:sldChg chg="addSp delSp modSp add mod">
        <pc:chgData name="xiaochen li" userId="50b582a8adf77086" providerId="LiveId" clId="{0C53BA1E-D959-4F54-AF10-BC3D47E85CA9}" dt="2026-03-21T01:31:46.782" v="872" actId="1076"/>
        <pc:sldMkLst>
          <pc:docMk/>
          <pc:sldMk cId="24318061" sldId="338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2162101269" sldId="338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2046626479" sldId="339"/>
        </pc:sldMkLst>
      </pc:sldChg>
      <pc:sldChg chg="addSp delSp modSp add mod">
        <pc:chgData name="xiaochen li" userId="50b582a8adf77086" providerId="LiveId" clId="{0C53BA1E-D959-4F54-AF10-BC3D47E85CA9}" dt="2026-03-21T01:36:59.877" v="959" actId="1076"/>
        <pc:sldMkLst>
          <pc:docMk/>
          <pc:sldMk cId="3725195469" sldId="339"/>
        </pc:sldMkLst>
      </pc:sldChg>
      <pc:sldChg chg="modSp add mod ord">
        <pc:chgData name="xiaochen li" userId="50b582a8adf77086" providerId="LiveId" clId="{0C53BA1E-D959-4F54-AF10-BC3D47E85CA9}" dt="2026-03-21T01:40:08.017" v="971"/>
        <pc:sldMkLst>
          <pc:docMk/>
          <pc:sldMk cId="3212380821" sldId="340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610868281" sldId="340"/>
        </pc:sldMkLst>
      </pc:sldChg>
      <pc:sldChg chg="addSp delSp modSp add mod">
        <pc:chgData name="xiaochen li" userId="50b582a8adf77086" providerId="LiveId" clId="{0C53BA1E-D959-4F54-AF10-BC3D47E85CA9}" dt="2026-03-21T01:46:35.797" v="1047" actId="1076"/>
        <pc:sldMkLst>
          <pc:docMk/>
          <pc:sldMk cId="1905342089" sldId="341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917714615" sldId="341"/>
        </pc:sldMkLst>
      </pc:sldChg>
      <pc:sldChg chg="addSp delSp modSp add mod ord">
        <pc:chgData name="xiaochen li" userId="50b582a8adf77086" providerId="LiveId" clId="{0C53BA1E-D959-4F54-AF10-BC3D47E85CA9}" dt="2026-03-24T22:32:58.732" v="2713" actId="1076"/>
        <pc:sldMkLst>
          <pc:docMk/>
          <pc:sldMk cId="2084916068" sldId="342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248363201" sldId="342"/>
        </pc:sldMkLst>
      </pc:sldChg>
      <pc:sldChg chg="modSp add mod">
        <pc:chgData name="xiaochen li" userId="50b582a8adf77086" providerId="LiveId" clId="{0C53BA1E-D959-4F54-AF10-BC3D47E85CA9}" dt="2026-03-21T01:59:34.186" v="1162" actId="1076"/>
        <pc:sldMkLst>
          <pc:docMk/>
          <pc:sldMk cId="1530917883" sldId="343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2096840560" sldId="343"/>
        </pc:sldMkLst>
      </pc:sldChg>
      <pc:sldChg chg="delSp add del mod">
        <pc:chgData name="xiaochen li" userId="50b582a8adf77086" providerId="LiveId" clId="{0C53BA1E-D959-4F54-AF10-BC3D47E85CA9}" dt="2026-03-21T14:26:19.920" v="1172" actId="47"/>
        <pc:sldMkLst>
          <pc:docMk/>
          <pc:sldMk cId="2841903202" sldId="344"/>
        </pc:sldMkLst>
      </pc:sldChg>
      <pc:sldChg chg="add del ord">
        <pc:chgData name="xiaochen li" userId="50b582a8adf77086" providerId="LiveId" clId="{0C53BA1E-D959-4F54-AF10-BC3D47E85CA9}" dt="2026-03-21T14:26:26.332" v="1176" actId="47"/>
        <pc:sldMkLst>
          <pc:docMk/>
          <pc:sldMk cId="3093302021" sldId="344"/>
        </pc:sldMkLst>
      </pc:sldChg>
      <pc:sldChg chg="addSp delSp modSp add mod ord setBg modClrScheme chgLayout">
        <pc:chgData name="xiaochen li" userId="50b582a8adf77086" providerId="LiveId" clId="{0C53BA1E-D959-4F54-AF10-BC3D47E85CA9}" dt="2026-03-21T14:43:04.372" v="1242" actId="1076"/>
        <pc:sldMkLst>
          <pc:docMk/>
          <pc:sldMk cId="3123983905" sldId="344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901171065" sldId="344"/>
        </pc:sldMkLst>
      </pc:sldChg>
      <pc:sldChg chg="addSp delSp modSp add mod modNotesTx">
        <pc:chgData name="xiaochen li" userId="50b582a8adf77086" providerId="LiveId" clId="{0C53BA1E-D959-4F54-AF10-BC3D47E85CA9}" dt="2026-03-21T14:58:36.047" v="1356" actId="20577"/>
        <pc:sldMkLst>
          <pc:docMk/>
          <pc:sldMk cId="9337490" sldId="345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978077793" sldId="345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115445102" sldId="346"/>
        </pc:sldMkLst>
      </pc:sldChg>
      <pc:sldChg chg="addSp delSp modSp add mod">
        <pc:chgData name="xiaochen li" userId="50b582a8adf77086" providerId="LiveId" clId="{0C53BA1E-D959-4F54-AF10-BC3D47E85CA9}" dt="2026-03-21T15:08:29.157" v="1387" actId="1076"/>
        <pc:sldMkLst>
          <pc:docMk/>
          <pc:sldMk cId="2303251273" sldId="346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4591638" sldId="347"/>
        </pc:sldMkLst>
      </pc:sldChg>
      <pc:sldChg chg="delSp modSp add mod">
        <pc:chgData name="xiaochen li" userId="50b582a8adf77086" providerId="LiveId" clId="{0C53BA1E-D959-4F54-AF10-BC3D47E85CA9}" dt="2026-03-21T15:11:38.686" v="1431" actId="113"/>
        <pc:sldMkLst>
          <pc:docMk/>
          <pc:sldMk cId="1067303028" sldId="347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521316676" sldId="348"/>
        </pc:sldMkLst>
      </pc:sldChg>
      <pc:sldChg chg="addSp delSp modSp add mod modNotesTx">
        <pc:chgData name="xiaochen li" userId="50b582a8adf77086" providerId="LiveId" clId="{0C53BA1E-D959-4F54-AF10-BC3D47E85CA9}" dt="2026-03-29T14:13:53.553" v="2718" actId="20577"/>
        <pc:sldMkLst>
          <pc:docMk/>
          <pc:sldMk cId="2504197704" sldId="348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1637759216" sldId="349"/>
        </pc:sldMkLst>
      </pc:sldChg>
      <pc:sldChg chg="modSp add mod">
        <pc:chgData name="xiaochen li" userId="50b582a8adf77086" providerId="LiveId" clId="{0C53BA1E-D959-4F54-AF10-BC3D47E85CA9}" dt="2026-03-21T15:18:37.600" v="1565"/>
        <pc:sldMkLst>
          <pc:docMk/>
          <pc:sldMk cId="3391967705" sldId="349"/>
        </pc:sldMkLst>
      </pc:sldChg>
      <pc:sldChg chg="modSp add mod">
        <pc:chgData name="xiaochen li" userId="50b582a8adf77086" providerId="LiveId" clId="{0C53BA1E-D959-4F54-AF10-BC3D47E85CA9}" dt="2026-03-21T15:20:30.883" v="1598"/>
        <pc:sldMkLst>
          <pc:docMk/>
          <pc:sldMk cId="763207096" sldId="350"/>
        </pc:sldMkLst>
      </pc:sldChg>
      <pc:sldChg chg="del">
        <pc:chgData name="xiaochen li" userId="50b582a8adf77086" providerId="LiveId" clId="{0C53BA1E-D959-4F54-AF10-BC3D47E85CA9}" dt="2026-03-20T01:20:37.354" v="0" actId="47"/>
        <pc:sldMkLst>
          <pc:docMk/>
          <pc:sldMk cId="3413503902" sldId="350"/>
        </pc:sldMkLst>
      </pc:sldChg>
      <pc:sldChg chg="addSp delSp modSp add mod modNotesTx">
        <pc:chgData name="xiaochen li" userId="50b582a8adf77086" providerId="LiveId" clId="{0C53BA1E-D959-4F54-AF10-BC3D47E85CA9}" dt="2026-03-29T14:32:00.885" v="2769" actId="20577"/>
        <pc:sldMkLst>
          <pc:docMk/>
          <pc:sldMk cId="2377785531" sldId="351"/>
        </pc:sldMkLst>
      </pc:sldChg>
      <pc:sldChg chg="modSp add mod">
        <pc:chgData name="xiaochen li" userId="50b582a8adf77086" providerId="LiveId" clId="{0C53BA1E-D959-4F54-AF10-BC3D47E85CA9}" dt="2026-03-21T15:47:04.040" v="1750" actId="16959"/>
        <pc:sldMkLst>
          <pc:docMk/>
          <pc:sldMk cId="3996208847" sldId="352"/>
        </pc:sldMkLst>
      </pc:sldChg>
      <pc:sldChg chg="addSp delSp modSp add mod ord modNotesTx">
        <pc:chgData name="xiaochen li" userId="50b582a8adf77086" providerId="LiveId" clId="{0C53BA1E-D959-4F54-AF10-BC3D47E85CA9}" dt="2026-03-21T17:08:20.509" v="1821" actId="20577"/>
        <pc:sldMkLst>
          <pc:docMk/>
          <pc:sldMk cId="2632916390" sldId="353"/>
        </pc:sldMkLst>
      </pc:sldChg>
      <pc:sldChg chg="addSp delSp modSp add mod modNotesTx">
        <pc:chgData name="xiaochen li" userId="50b582a8adf77086" providerId="LiveId" clId="{0C53BA1E-D959-4F54-AF10-BC3D47E85CA9}" dt="2026-03-21T17:02:37.963" v="1816" actId="20577"/>
        <pc:sldMkLst>
          <pc:docMk/>
          <pc:sldMk cId="191152264" sldId="354"/>
        </pc:sldMkLst>
      </pc:sldChg>
      <pc:sldChg chg="delSp modSp add mod">
        <pc:chgData name="xiaochen li" userId="50b582a8adf77086" providerId="LiveId" clId="{0C53BA1E-D959-4F54-AF10-BC3D47E85CA9}" dt="2026-03-21T17:17:40.480" v="1878" actId="113"/>
        <pc:sldMkLst>
          <pc:docMk/>
          <pc:sldMk cId="1840135651" sldId="355"/>
        </pc:sldMkLst>
      </pc:sldChg>
      <pc:sldChg chg="addSp delSp modSp add mod">
        <pc:chgData name="xiaochen li" userId="50b582a8adf77086" providerId="LiveId" clId="{0C53BA1E-D959-4F54-AF10-BC3D47E85CA9}" dt="2026-03-21T17:18:32.651" v="1886" actId="1076"/>
        <pc:sldMkLst>
          <pc:docMk/>
          <pc:sldMk cId="297446880" sldId="356"/>
        </pc:sldMkLst>
      </pc:sldChg>
      <pc:sldChg chg="modSp add mod ord">
        <pc:chgData name="xiaochen li" userId="50b582a8adf77086" providerId="LiveId" clId="{0C53BA1E-D959-4F54-AF10-BC3D47E85CA9}" dt="2026-03-21T17:20:57.397" v="1924" actId="20577"/>
        <pc:sldMkLst>
          <pc:docMk/>
          <pc:sldMk cId="1917572716" sldId="357"/>
        </pc:sldMkLst>
      </pc:sldChg>
      <pc:sldChg chg="modSp add mod">
        <pc:chgData name="xiaochen li" userId="50b582a8adf77086" providerId="LiveId" clId="{0C53BA1E-D959-4F54-AF10-BC3D47E85CA9}" dt="2026-03-29T14:55:03.595" v="2774" actId="20577"/>
        <pc:sldMkLst>
          <pc:docMk/>
          <pc:sldMk cId="2007453227" sldId="358"/>
        </pc:sldMkLst>
      </pc:sldChg>
      <pc:sldChg chg="addSp modSp add mod">
        <pc:chgData name="xiaochen li" userId="50b582a8adf77086" providerId="LiveId" clId="{0C53BA1E-D959-4F54-AF10-BC3D47E85CA9}" dt="2026-03-21T17:30:42.518" v="2061" actId="1076"/>
        <pc:sldMkLst>
          <pc:docMk/>
          <pc:sldMk cId="2674201342" sldId="359"/>
        </pc:sldMkLst>
      </pc:sldChg>
      <pc:sldChg chg="delSp modSp add mod">
        <pc:chgData name="xiaochen li" userId="50b582a8adf77086" providerId="LiveId" clId="{0C53BA1E-D959-4F54-AF10-BC3D47E85CA9}" dt="2026-03-21T18:02:06.517" v="2120"/>
        <pc:sldMkLst>
          <pc:docMk/>
          <pc:sldMk cId="2633825535" sldId="360"/>
        </pc:sldMkLst>
      </pc:sldChg>
      <pc:sldChg chg="addSp delSp modSp add mod modNotesTx">
        <pc:chgData name="xiaochen li" userId="50b582a8adf77086" providerId="LiveId" clId="{0C53BA1E-D959-4F54-AF10-BC3D47E85CA9}" dt="2026-03-21T21:39:31.564" v="2666" actId="1076"/>
        <pc:sldMkLst>
          <pc:docMk/>
          <pc:sldMk cId="375291255" sldId="361"/>
        </pc:sldMkLst>
      </pc:sldChg>
      <pc:sldChg chg="delSp modSp add mod">
        <pc:chgData name="xiaochen li" userId="50b582a8adf77086" providerId="LiveId" clId="{0C53BA1E-D959-4F54-AF10-BC3D47E85CA9}" dt="2026-03-29T14:55:27.872" v="2775" actId="5793"/>
        <pc:sldMkLst>
          <pc:docMk/>
          <pc:sldMk cId="1987911437" sldId="362"/>
        </pc:sldMkLst>
      </pc:sldChg>
      <pc:sldChg chg="addSp delSp modSp add mod modNotesTx">
        <pc:chgData name="xiaochen li" userId="50b582a8adf77086" providerId="LiveId" clId="{0C53BA1E-D959-4F54-AF10-BC3D47E85CA9}" dt="2026-03-21T18:29:05.923" v="2223" actId="255"/>
        <pc:sldMkLst>
          <pc:docMk/>
          <pc:sldMk cId="4277866971" sldId="363"/>
        </pc:sldMkLst>
      </pc:sldChg>
      <pc:sldChg chg="addSp delSp modSp add mod modNotesTx">
        <pc:chgData name="xiaochen li" userId="50b582a8adf77086" providerId="LiveId" clId="{0C53BA1E-D959-4F54-AF10-BC3D47E85CA9}" dt="2026-03-29T15:00:20.411" v="2776" actId="20577"/>
        <pc:sldMkLst>
          <pc:docMk/>
          <pc:sldMk cId="2890179714" sldId="364"/>
        </pc:sldMkLst>
      </pc:sldChg>
      <pc:sldChg chg="delSp modSp add mod modNotesTx">
        <pc:chgData name="xiaochen li" userId="50b582a8adf77086" providerId="LiveId" clId="{0C53BA1E-D959-4F54-AF10-BC3D47E85CA9}" dt="2026-03-21T18:31:17.718" v="2243" actId="20577"/>
        <pc:sldMkLst>
          <pc:docMk/>
          <pc:sldMk cId="2712541388" sldId="365"/>
        </pc:sldMkLst>
      </pc:sldChg>
      <pc:sldChg chg="modSp add mod">
        <pc:chgData name="xiaochen li" userId="50b582a8adf77086" providerId="LiveId" clId="{0C53BA1E-D959-4F54-AF10-BC3D47E85CA9}" dt="2026-03-21T18:33:43.893" v="2260" actId="20577"/>
        <pc:sldMkLst>
          <pc:docMk/>
          <pc:sldMk cId="947041319" sldId="366"/>
        </pc:sldMkLst>
      </pc:sldChg>
      <pc:sldChg chg="addSp modSp add mod">
        <pc:chgData name="xiaochen li" userId="50b582a8adf77086" providerId="LiveId" clId="{0C53BA1E-D959-4F54-AF10-BC3D47E85CA9}" dt="2026-03-21T18:34:09.885" v="2265" actId="1076"/>
        <pc:sldMkLst>
          <pc:docMk/>
          <pc:sldMk cId="1443626658" sldId="367"/>
        </pc:sldMkLst>
      </pc:sldChg>
      <pc:sldChg chg="add del">
        <pc:chgData name="xiaochen li" userId="50b582a8adf77086" providerId="LiveId" clId="{0C53BA1E-D959-4F54-AF10-BC3D47E85CA9}" dt="2026-03-21T18:36:25.354" v="2267" actId="47"/>
        <pc:sldMkLst>
          <pc:docMk/>
          <pc:sldMk cId="1129001857" sldId="368"/>
        </pc:sldMkLst>
      </pc:sldChg>
      <pc:sldChg chg="addSp modSp add mod">
        <pc:chgData name="xiaochen li" userId="50b582a8adf77086" providerId="LiveId" clId="{0C53BA1E-D959-4F54-AF10-BC3D47E85CA9}" dt="2026-03-21T21:18:04.496" v="2491" actId="14100"/>
        <pc:sldMkLst>
          <pc:docMk/>
          <pc:sldMk cId="2055328068" sldId="368"/>
        </pc:sldMkLst>
      </pc:sldChg>
      <pc:sldChg chg="addSp delSp modSp add mod modNotesTx">
        <pc:chgData name="xiaochen li" userId="50b582a8adf77086" providerId="LiveId" clId="{0C53BA1E-D959-4F54-AF10-BC3D47E85CA9}" dt="2026-03-21T21:28:57.103" v="2611" actId="20577"/>
        <pc:sldMkLst>
          <pc:docMk/>
          <pc:sldMk cId="2731914703" sldId="369"/>
        </pc:sldMkLst>
      </pc:sldChg>
      <pc:sldChg chg="addSp delSp modSp add mod">
        <pc:chgData name="xiaochen li" userId="50b582a8adf77086" providerId="LiveId" clId="{0C53BA1E-D959-4F54-AF10-BC3D47E85CA9}" dt="2026-03-21T20:55:30.747" v="2349" actId="1076"/>
        <pc:sldMkLst>
          <pc:docMk/>
          <pc:sldMk cId="4018619142" sldId="370"/>
        </pc:sldMkLst>
      </pc:sldChg>
      <pc:sldChg chg="addSp delSp modSp add mod modNotesTx">
        <pc:chgData name="xiaochen li" userId="50b582a8adf77086" providerId="LiveId" clId="{0C53BA1E-D959-4F54-AF10-BC3D47E85CA9}" dt="2026-03-21T21:30:56.351" v="2616" actId="20577"/>
        <pc:sldMkLst>
          <pc:docMk/>
          <pc:sldMk cId="3879192619" sldId="371"/>
        </pc:sldMkLst>
      </pc:sldChg>
      <pc:sldChg chg="addSp delSp modSp add mod modNotesTx">
        <pc:chgData name="xiaochen li" userId="50b582a8adf77086" providerId="LiveId" clId="{0C53BA1E-D959-4F54-AF10-BC3D47E85CA9}" dt="2026-03-29T15:28:25.025" v="2777" actId="20577"/>
        <pc:sldMkLst>
          <pc:docMk/>
          <pc:sldMk cId="3471268240" sldId="372"/>
        </pc:sldMkLst>
      </pc:sldChg>
      <pc:sldChg chg="add">
        <pc:chgData name="xiaochen li" userId="50b582a8adf77086" providerId="LiveId" clId="{0C53BA1E-D959-4F54-AF10-BC3D47E85CA9}" dt="2026-03-24T22:32:48.197" v="2709" actId="2890"/>
        <pc:sldMkLst>
          <pc:docMk/>
          <pc:sldMk cId="246382314" sldId="373"/>
        </pc:sldMkLst>
      </pc:sldChg>
    </pc:docChg>
  </pc:docChgLst>
  <pc:docChgLst>
    <pc:chgData name="xiaochen li" userId="50b582a8adf77086" providerId="LiveId" clId="{5992DAF3-C3EF-4DDA-A665-B0A8529E4DDD}"/>
    <pc:docChg chg="undo custSel addSld modSld">
      <pc:chgData name="xiaochen li" userId="50b582a8adf77086" providerId="LiveId" clId="{5992DAF3-C3EF-4DDA-A665-B0A8529E4DDD}" dt="2025-12-15T21:40:02.765" v="514" actId="1076"/>
      <pc:docMkLst>
        <pc:docMk/>
      </pc:docMkLst>
    </pc:docChg>
  </pc:docChgLst>
  <pc:docChgLst>
    <pc:chgData name="xiaochen li" userId="50b582a8adf77086" providerId="LiveId" clId="{5BFB5CC3-80AA-4908-A375-9A0C9FC5E566}"/>
    <pc:docChg chg="undo custSel addSld delSld modSld">
      <pc:chgData name="xiaochen li" userId="50b582a8adf77086" providerId="LiveId" clId="{5BFB5CC3-80AA-4908-A375-9A0C9FC5E566}" dt="2026-02-23T02:36:38.654" v="638" actId="20577"/>
      <pc:docMkLst>
        <pc:docMk/>
      </pc:docMkLst>
      <pc:sldChg chg="modSp mod">
        <pc:chgData name="xiaochen li" userId="50b582a8adf77086" providerId="LiveId" clId="{5BFB5CC3-80AA-4908-A375-9A0C9FC5E566}" dt="2026-02-13T18:32:23.582" v="6" actId="20577"/>
        <pc:sldMkLst>
          <pc:docMk/>
          <pc:sldMk cId="1233805520" sldId="256"/>
        </pc:sldMkLst>
        <pc:spChg chg="mod">
          <ac:chgData name="xiaochen li" userId="50b582a8adf77086" providerId="LiveId" clId="{5BFB5CC3-80AA-4908-A375-9A0C9FC5E566}" dt="2026-02-13T18:32:23.582" v="6" actId="20577"/>
          <ac:spMkLst>
            <pc:docMk/>
            <pc:sldMk cId="1233805520" sldId="256"/>
            <ac:spMk id="6" creationId="{6C4BF817-E8B7-12F6-7AE1-7F8E8BA71450}"/>
          </ac:spMkLst>
        </pc:spChg>
      </pc:sldChg>
      <pc:sldChg chg="modSp mod">
        <pc:chgData name="xiaochen li" userId="50b582a8adf77086" providerId="LiveId" clId="{5BFB5CC3-80AA-4908-A375-9A0C9FC5E566}" dt="2026-02-18T02:19:41.960" v="634" actId="1076"/>
        <pc:sldMkLst>
          <pc:docMk/>
          <pc:sldMk cId="2985074771" sldId="275"/>
        </pc:sldMkLst>
      </pc:sldChg>
      <pc:sldChg chg="addSp delSp modSp add mod modNotesTx">
        <pc:chgData name="xiaochen li" userId="50b582a8adf77086" providerId="LiveId" clId="{5BFB5CC3-80AA-4908-A375-9A0C9FC5E566}" dt="2026-02-23T02:36:38.654" v="638" actId="20577"/>
        <pc:sldMkLst>
          <pc:docMk/>
          <pc:sldMk cId="1002327029" sldId="276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3121214641" sldId="276"/>
        </pc:sldMkLst>
      </pc:sldChg>
      <pc:sldChg chg="delSp modSp add mod modNotesTx">
        <pc:chgData name="xiaochen li" userId="50b582a8adf77086" providerId="LiveId" clId="{5BFB5CC3-80AA-4908-A375-9A0C9FC5E566}" dt="2026-02-13T19:30:20.529" v="198" actId="20577"/>
        <pc:sldMkLst>
          <pc:docMk/>
          <pc:sldMk cId="569672285" sldId="277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4095553188" sldId="277"/>
        </pc:sldMkLst>
      </pc:sldChg>
      <pc:sldChg chg="addSp modSp add mod modNotesTx">
        <pc:chgData name="xiaochen li" userId="50b582a8adf77086" providerId="LiveId" clId="{5BFB5CC3-80AA-4908-A375-9A0C9FC5E566}" dt="2026-02-13T19:30:18.105" v="197" actId="20577"/>
        <pc:sldMkLst>
          <pc:docMk/>
          <pc:sldMk cId="2168900903" sldId="278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2328937482" sldId="278"/>
        </pc:sldMkLst>
      </pc:sldChg>
      <pc:sldChg chg="delSp modSp add mod modNotesTx">
        <pc:chgData name="xiaochen li" userId="50b582a8adf77086" providerId="LiveId" clId="{5BFB5CC3-80AA-4908-A375-9A0C9FC5E566}" dt="2026-02-13T19:30:15.926" v="196" actId="20577"/>
        <pc:sldMkLst>
          <pc:docMk/>
          <pc:sldMk cId="985482580" sldId="279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2758518278" sldId="279"/>
        </pc:sldMkLst>
      </pc:sldChg>
      <pc:sldChg chg="addSp delSp modSp add mod modNotesTx">
        <pc:chgData name="xiaochen li" userId="50b582a8adf77086" providerId="LiveId" clId="{5BFB5CC3-80AA-4908-A375-9A0C9FC5E566}" dt="2026-02-13T19:30:13.150" v="195" actId="20577"/>
        <pc:sldMkLst>
          <pc:docMk/>
          <pc:sldMk cId="2583427128" sldId="280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2816101709" sldId="280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1005731062" sldId="281"/>
        </pc:sldMkLst>
      </pc:sldChg>
      <pc:sldChg chg="addSp delSp modSp add mod modNotesTx">
        <pc:chgData name="xiaochen li" userId="50b582a8adf77086" providerId="LiveId" clId="{5BFB5CC3-80AA-4908-A375-9A0C9FC5E566}" dt="2026-02-13T19:30:11.293" v="194" actId="20577"/>
        <pc:sldMkLst>
          <pc:docMk/>
          <pc:sldMk cId="1310070664" sldId="281"/>
        </pc:sldMkLst>
      </pc:sldChg>
      <pc:sldChg chg="del">
        <pc:chgData name="xiaochen li" userId="50b582a8adf77086" providerId="LiveId" clId="{5BFB5CC3-80AA-4908-A375-9A0C9FC5E566}" dt="2026-02-13T18:32:30.742" v="7" actId="47"/>
        <pc:sldMkLst>
          <pc:docMk/>
          <pc:sldMk cId="424004364" sldId="282"/>
        </pc:sldMkLst>
      </pc:sldChg>
      <pc:sldChg chg="addSp delSp modSp add mod">
        <pc:chgData name="xiaochen li" userId="50b582a8adf77086" providerId="LiveId" clId="{5BFB5CC3-80AA-4908-A375-9A0C9FC5E566}" dt="2026-02-13T19:35:48.443" v="222" actId="1076"/>
        <pc:sldMkLst>
          <pc:docMk/>
          <pc:sldMk cId="4270775670" sldId="282"/>
        </pc:sldMkLst>
      </pc:sldChg>
      <pc:sldChg chg="addSp delSp modSp add mod">
        <pc:chgData name="xiaochen li" userId="50b582a8adf77086" providerId="LiveId" clId="{5BFB5CC3-80AA-4908-A375-9A0C9FC5E566}" dt="2026-02-13T19:37:05.577" v="234" actId="1076"/>
        <pc:sldMkLst>
          <pc:docMk/>
          <pc:sldMk cId="3365616639" sldId="283"/>
        </pc:sldMkLst>
      </pc:sldChg>
      <pc:sldChg chg="addSp delSp modSp add mod">
        <pc:chgData name="xiaochen li" userId="50b582a8adf77086" providerId="LiveId" clId="{5BFB5CC3-80AA-4908-A375-9A0C9FC5E566}" dt="2026-02-13T19:38:30.881" v="293" actId="1076"/>
        <pc:sldMkLst>
          <pc:docMk/>
          <pc:sldMk cId="3754560030" sldId="284"/>
        </pc:sldMkLst>
      </pc:sldChg>
      <pc:sldChg chg="addSp delSp modSp add mod">
        <pc:chgData name="xiaochen li" userId="50b582a8adf77086" providerId="LiveId" clId="{5BFB5CC3-80AA-4908-A375-9A0C9FC5E566}" dt="2026-02-13T19:47:29.143" v="359" actId="20577"/>
        <pc:sldMkLst>
          <pc:docMk/>
          <pc:sldMk cId="3862877311" sldId="285"/>
        </pc:sldMkLst>
      </pc:sldChg>
      <pc:sldChg chg="addSp delSp modSp add mod">
        <pc:chgData name="xiaochen li" userId="50b582a8adf77086" providerId="LiveId" clId="{5BFB5CC3-80AA-4908-A375-9A0C9FC5E566}" dt="2026-02-13T19:50:58.794" v="363" actId="1076"/>
        <pc:sldMkLst>
          <pc:docMk/>
          <pc:sldMk cId="3807700019" sldId="286"/>
        </pc:sldMkLst>
      </pc:sldChg>
      <pc:sldChg chg="addSp delSp modSp add mod">
        <pc:chgData name="xiaochen li" userId="50b582a8adf77086" providerId="LiveId" clId="{5BFB5CC3-80AA-4908-A375-9A0C9FC5E566}" dt="2026-02-13T19:54:53.683" v="409" actId="20577"/>
        <pc:sldMkLst>
          <pc:docMk/>
          <pc:sldMk cId="3560906524" sldId="287"/>
        </pc:sldMkLst>
      </pc:sldChg>
      <pc:sldChg chg="addSp delSp modSp add mod">
        <pc:chgData name="xiaochen li" userId="50b582a8adf77086" providerId="LiveId" clId="{5BFB5CC3-80AA-4908-A375-9A0C9FC5E566}" dt="2026-02-13T19:58:26.811" v="464" actId="1076"/>
        <pc:sldMkLst>
          <pc:docMk/>
          <pc:sldMk cId="1207345695" sldId="288"/>
        </pc:sldMkLst>
      </pc:sldChg>
      <pc:sldChg chg="addSp delSp modSp add mod">
        <pc:chgData name="xiaochen li" userId="50b582a8adf77086" providerId="LiveId" clId="{5BFB5CC3-80AA-4908-A375-9A0C9FC5E566}" dt="2026-02-13T20:30:49.213" v="491" actId="1076"/>
        <pc:sldMkLst>
          <pc:docMk/>
          <pc:sldMk cId="2605441275" sldId="289"/>
        </pc:sldMkLst>
      </pc:sldChg>
      <pc:sldChg chg="addSp delSp modSp add mod">
        <pc:chgData name="xiaochen li" userId="50b582a8adf77086" providerId="LiveId" clId="{5BFB5CC3-80AA-4908-A375-9A0C9FC5E566}" dt="2026-02-13T21:02:05.327" v="633" actId="313"/>
        <pc:sldMkLst>
          <pc:docMk/>
          <pc:sldMk cId="2547338066" sldId="290"/>
        </pc:sldMkLst>
      </pc:sldChg>
    </pc:docChg>
  </pc:docChgLst>
  <pc:docChgLst>
    <pc:chgData name="xiaochen li" userId="50b582a8adf77086" providerId="LiveId" clId="{0509B2AC-C70C-4FA0-BA28-07D9466A98D1}"/>
    <pc:docChg chg="undo custSel addSld delSld modSld">
      <pc:chgData name="xiaochen li" userId="50b582a8adf77086" providerId="LiveId" clId="{0509B2AC-C70C-4FA0-BA28-07D9466A98D1}" dt="2026-02-07T16:51:30.944" v="317" actId="20577"/>
      <pc:docMkLst>
        <pc:docMk/>
      </pc:docMkLst>
      <pc:sldChg chg="del">
        <pc:chgData name="xiaochen li" userId="50b582a8adf77086" providerId="LiveId" clId="{0509B2AC-C70C-4FA0-BA28-07D9466A98D1}" dt="2026-02-06T21:07:21.311" v="2" actId="47"/>
        <pc:sldMkLst>
          <pc:docMk/>
          <pc:sldMk cId="2806490136" sldId="270"/>
        </pc:sldMkLst>
      </pc:sldChg>
      <pc:sldChg chg="del">
        <pc:chgData name="xiaochen li" userId="50b582a8adf77086" providerId="LiveId" clId="{0509B2AC-C70C-4FA0-BA28-07D9466A98D1}" dt="2026-02-06T21:07:21.311" v="2" actId="47"/>
        <pc:sldMkLst>
          <pc:docMk/>
          <pc:sldMk cId="3499628276" sldId="271"/>
        </pc:sldMkLst>
      </pc:sldChg>
      <pc:sldChg chg="del">
        <pc:chgData name="xiaochen li" userId="50b582a8adf77086" providerId="LiveId" clId="{0509B2AC-C70C-4FA0-BA28-07D9466A98D1}" dt="2026-02-06T21:07:21.311" v="2" actId="47"/>
        <pc:sldMkLst>
          <pc:docMk/>
          <pc:sldMk cId="3104757725" sldId="272"/>
        </pc:sldMkLst>
      </pc:sldChg>
      <pc:sldChg chg="del">
        <pc:chgData name="xiaochen li" userId="50b582a8adf77086" providerId="LiveId" clId="{0509B2AC-C70C-4FA0-BA28-07D9466A98D1}" dt="2026-02-06T21:07:21.311" v="2" actId="47"/>
        <pc:sldMkLst>
          <pc:docMk/>
          <pc:sldMk cId="2269795673" sldId="273"/>
        </pc:sldMkLst>
      </pc:sldChg>
      <pc:sldChg chg="del">
        <pc:chgData name="xiaochen li" userId="50b582a8adf77086" providerId="LiveId" clId="{0509B2AC-C70C-4FA0-BA28-07D9466A98D1}" dt="2026-02-06T21:07:21.311" v="2" actId="47"/>
        <pc:sldMkLst>
          <pc:docMk/>
          <pc:sldMk cId="3368001867" sldId="274"/>
        </pc:sldMkLst>
      </pc:sldChg>
      <pc:sldChg chg="addSp delSp modSp mod">
        <pc:chgData name="xiaochen li" userId="50b582a8adf77086" providerId="LiveId" clId="{0509B2AC-C70C-4FA0-BA28-07D9466A98D1}" dt="2026-02-07T14:59:29.704" v="58" actId="113"/>
        <pc:sldMkLst>
          <pc:docMk/>
          <pc:sldMk cId="2985074771" sldId="275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1989889558" sldId="276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1735864977" sldId="277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2078028810" sldId="278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1963654755" sldId="279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3369774913" sldId="280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3086878136" sldId="281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2188819459" sldId="282"/>
        </pc:sldMkLst>
      </pc:sldChg>
      <pc:sldChg chg="addSp delSp modSp mod">
        <pc:chgData name="xiaochen li" userId="50b582a8adf77086" providerId="LiveId" clId="{0509B2AC-C70C-4FA0-BA28-07D9466A98D1}" dt="2026-02-07T16:51:30.944" v="317" actId="20577"/>
        <pc:sldMkLst>
          <pc:docMk/>
          <pc:sldMk cId="3046509028" sldId="283"/>
        </pc:sldMkLst>
      </pc:sldChg>
      <pc:sldChg chg="del">
        <pc:chgData name="xiaochen li" userId="50b582a8adf77086" providerId="LiveId" clId="{0509B2AC-C70C-4FA0-BA28-07D9466A98D1}" dt="2026-02-06T21:07:25.332" v="3" actId="47"/>
        <pc:sldMkLst>
          <pc:docMk/>
          <pc:sldMk cId="113471710" sldId="284"/>
        </pc:sldMkLst>
      </pc:sldChg>
      <pc:sldChg chg="addSp delSp modSp add mod">
        <pc:chgData name="xiaochen li" userId="50b582a8adf77086" providerId="LiveId" clId="{0509B2AC-C70C-4FA0-BA28-07D9466A98D1}" dt="2026-02-07T15:27:43.625" v="77" actId="20577"/>
        <pc:sldMkLst>
          <pc:docMk/>
          <pc:sldMk cId="1272408076" sldId="284"/>
        </pc:sldMkLst>
      </pc:sldChg>
      <pc:sldChg chg="addSp modSp add mod">
        <pc:chgData name="xiaochen li" userId="50b582a8adf77086" providerId="LiveId" clId="{0509B2AC-C70C-4FA0-BA28-07D9466A98D1}" dt="2026-02-07T15:28:43.403" v="88" actId="1076"/>
        <pc:sldMkLst>
          <pc:docMk/>
          <pc:sldMk cId="1709194412" sldId="285"/>
        </pc:sldMkLst>
      </pc:sldChg>
      <pc:sldChg chg="addSp delSp modSp add mod">
        <pc:chgData name="xiaochen li" userId="50b582a8adf77086" providerId="LiveId" clId="{0509B2AC-C70C-4FA0-BA28-07D9466A98D1}" dt="2026-02-07T15:33:49.669" v="117" actId="1076"/>
        <pc:sldMkLst>
          <pc:docMk/>
          <pc:sldMk cId="141249660" sldId="286"/>
        </pc:sldMkLst>
      </pc:sldChg>
      <pc:sldChg chg="modSp add mod">
        <pc:chgData name="xiaochen li" userId="50b582a8adf77086" providerId="LiveId" clId="{0509B2AC-C70C-4FA0-BA28-07D9466A98D1}" dt="2026-02-07T15:35:12.881" v="126"/>
        <pc:sldMkLst>
          <pc:docMk/>
          <pc:sldMk cId="1006267655" sldId="287"/>
        </pc:sldMkLst>
      </pc:sldChg>
      <pc:sldChg chg="modSp add mod">
        <pc:chgData name="xiaochen li" userId="50b582a8adf77086" providerId="LiveId" clId="{0509B2AC-C70C-4FA0-BA28-07D9466A98D1}" dt="2026-02-07T15:37:55.228" v="140" actId="20577"/>
        <pc:sldMkLst>
          <pc:docMk/>
          <pc:sldMk cId="1767510501" sldId="288"/>
        </pc:sldMkLst>
      </pc:sldChg>
      <pc:sldChg chg="modSp add mod">
        <pc:chgData name="xiaochen li" userId="50b582a8adf77086" providerId="LiveId" clId="{0509B2AC-C70C-4FA0-BA28-07D9466A98D1}" dt="2026-02-07T15:38:28.446" v="142" actId="20577"/>
        <pc:sldMkLst>
          <pc:docMk/>
          <pc:sldMk cId="4265536660" sldId="289"/>
        </pc:sldMkLst>
      </pc:sldChg>
      <pc:sldChg chg="modSp add mod">
        <pc:chgData name="xiaochen li" userId="50b582a8adf77086" providerId="LiveId" clId="{0509B2AC-C70C-4FA0-BA28-07D9466A98D1}" dt="2026-02-07T15:36:13.295" v="137" actId="20577"/>
        <pc:sldMkLst>
          <pc:docMk/>
          <pc:sldMk cId="3536106284" sldId="290"/>
        </pc:sldMkLst>
      </pc:sldChg>
      <pc:sldChg chg="addSp delSp modSp add mod">
        <pc:chgData name="xiaochen li" userId="50b582a8adf77086" providerId="LiveId" clId="{0509B2AC-C70C-4FA0-BA28-07D9466A98D1}" dt="2026-02-07T15:49:10.442" v="172" actId="313"/>
        <pc:sldMkLst>
          <pc:docMk/>
          <pc:sldMk cId="1207971905" sldId="291"/>
        </pc:sldMkLst>
      </pc:sldChg>
    </pc:docChg>
  </pc:docChgLst>
  <pc:docChgLst>
    <pc:chgData name="xiaochen li" userId="50b582a8adf77086" providerId="LiveId" clId="{14ECF013-32AF-4C91-BDB3-80D6BC94AA3E}"/>
    <pc:docChg chg="custSel addSld delSld modSld">
      <pc:chgData name="xiaochen li" userId="50b582a8adf77086" providerId="LiveId" clId="{14ECF013-32AF-4C91-BDB3-80D6BC94AA3E}" dt="2026-02-13T15:54:45.774" v="1019" actId="20577"/>
      <pc:docMkLst>
        <pc:docMk/>
      </pc:docMkLst>
      <pc:sldChg chg="delSp modSp mod">
        <pc:chgData name="xiaochen li" userId="50b582a8adf77086" providerId="LiveId" clId="{14ECF013-32AF-4C91-BDB3-80D6BC94AA3E}" dt="2026-02-13T01:23:49.068" v="169" actId="20577"/>
        <pc:sldMkLst>
          <pc:docMk/>
          <pc:sldMk cId="2985074771" sldId="275"/>
        </pc:sldMkLst>
      </pc:sldChg>
      <pc:sldChg chg="addSp modSp add mod">
        <pc:chgData name="xiaochen li" userId="50b582a8adf77086" providerId="LiveId" clId="{14ECF013-32AF-4C91-BDB3-80D6BC94AA3E}" dt="2026-02-13T01:26:55.879" v="210" actId="1038"/>
        <pc:sldMkLst>
          <pc:docMk/>
          <pc:sldMk cId="3121214641" sldId="276"/>
        </pc:sldMkLst>
      </pc:sldChg>
      <pc:sldChg chg="addSp delSp modSp add mod">
        <pc:chgData name="xiaochen li" userId="50b582a8adf77086" providerId="LiveId" clId="{14ECF013-32AF-4C91-BDB3-80D6BC94AA3E}" dt="2026-02-13T01:59:23.600" v="435" actId="1076"/>
        <pc:sldMkLst>
          <pc:docMk/>
          <pc:sldMk cId="4095553188" sldId="277"/>
        </pc:sldMkLst>
      </pc:sldChg>
      <pc:sldChg chg="addSp delSp modSp add mod">
        <pc:chgData name="xiaochen li" userId="50b582a8adf77086" providerId="LiveId" clId="{14ECF013-32AF-4C91-BDB3-80D6BC94AA3E}" dt="2026-02-13T02:21:11.097" v="684" actId="208"/>
        <pc:sldMkLst>
          <pc:docMk/>
          <pc:sldMk cId="2328937482" sldId="278"/>
        </pc:sldMkLst>
      </pc:sldChg>
      <pc:sldChg chg="addSp delSp modSp add mod">
        <pc:chgData name="xiaochen li" userId="50b582a8adf77086" providerId="LiveId" clId="{14ECF013-32AF-4C91-BDB3-80D6BC94AA3E}" dt="2026-02-13T03:04:43.439" v="740" actId="1076"/>
        <pc:sldMkLst>
          <pc:docMk/>
          <pc:sldMk cId="2758518278" sldId="279"/>
        </pc:sldMkLst>
      </pc:sldChg>
      <pc:sldChg chg="delSp modSp add mod">
        <pc:chgData name="xiaochen li" userId="50b582a8adf77086" providerId="LiveId" clId="{14ECF013-32AF-4C91-BDB3-80D6BC94AA3E}" dt="2026-02-13T03:31:30.642" v="802" actId="20577"/>
        <pc:sldMkLst>
          <pc:docMk/>
          <pc:sldMk cId="2816101709" sldId="280"/>
        </pc:sldMkLst>
      </pc:sldChg>
      <pc:sldChg chg="modSp add mod">
        <pc:chgData name="xiaochen li" userId="50b582a8adf77086" providerId="LiveId" clId="{14ECF013-32AF-4C91-BDB3-80D6BC94AA3E}" dt="2026-02-13T03:31:26.758" v="801" actId="14"/>
        <pc:sldMkLst>
          <pc:docMk/>
          <pc:sldMk cId="1005731062" sldId="281"/>
        </pc:sldMkLst>
      </pc:sldChg>
      <pc:sldChg chg="addSp modSp add mod">
        <pc:chgData name="xiaochen li" userId="50b582a8adf77086" providerId="LiveId" clId="{14ECF013-32AF-4C91-BDB3-80D6BC94AA3E}" dt="2026-02-13T15:54:45.774" v="1019" actId="20577"/>
        <pc:sldMkLst>
          <pc:docMk/>
          <pc:sldMk cId="424004364" sldId="282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3046509028" sldId="283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272408076" sldId="284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709194412" sldId="285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41249660" sldId="286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006267655" sldId="287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767510501" sldId="288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4265536660" sldId="289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3536106284" sldId="290"/>
        </pc:sldMkLst>
      </pc:sldChg>
      <pc:sldChg chg="del">
        <pc:chgData name="xiaochen li" userId="50b582a8adf77086" providerId="LiveId" clId="{14ECF013-32AF-4C91-BDB3-80D6BC94AA3E}" dt="2026-02-13T01:20:39.234" v="2" actId="47"/>
        <pc:sldMkLst>
          <pc:docMk/>
          <pc:sldMk cId="1207971905" sldId="291"/>
        </pc:sldMkLst>
      </pc:sldChg>
    </pc:docChg>
  </pc:docChgLst>
  <pc:docChgLst>
    <pc:chgData name="xiaochen li" userId="50b582a8adf77086" providerId="LiveId" clId="{7B11BA3B-EB9F-4325-B42B-B679FC1685AA}"/>
    <pc:docChg chg="undo redo custSel addSld delSld modSld">
      <pc:chgData name="xiaochen li" userId="50b582a8adf77086" providerId="LiveId" clId="{7B11BA3B-EB9F-4325-B42B-B679FC1685AA}" dt="2026-03-20T01:19:46.899" v="995" actId="1076"/>
      <pc:docMkLst>
        <pc:docMk/>
      </pc:docMkLst>
      <pc:sldChg chg="del">
        <pc:chgData name="xiaochen li" userId="50b582a8adf77086" providerId="LiveId" clId="{7B11BA3B-EB9F-4325-B42B-B679FC1685AA}" dt="2026-03-11T19:35:58.410" v="0" actId="47"/>
        <pc:sldMkLst>
          <pc:docMk/>
          <pc:sldMk cId="278649767" sldId="295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784910366" sldId="296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028810270" sldId="297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640633468" sldId="298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318376418" sldId="301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714519064" sldId="302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861758395" sldId="303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873389744" sldId="304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027802366" sldId="305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285715880" sldId="306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079309417" sldId="307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760987351" sldId="308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487241883" sldId="309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825716424" sldId="310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713462363" sldId="311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817567394" sldId="312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892270712" sldId="313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657001686" sldId="314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877442302" sldId="315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323559288" sldId="316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908171311" sldId="317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832594413" sldId="318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216178071" sldId="319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4159657932" sldId="320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491315457" sldId="321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073421004" sldId="322"/>
        </pc:sldMkLst>
      </pc:sldChg>
      <pc:sldChg chg="delSp modSp add mod">
        <pc:chgData name="xiaochen li" userId="50b582a8adf77086" providerId="LiveId" clId="{7B11BA3B-EB9F-4325-B42B-B679FC1685AA}" dt="2026-03-19T19:30:03.242" v="63" actId="20577"/>
        <pc:sldMkLst>
          <pc:docMk/>
          <pc:sldMk cId="1166899477" sldId="328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982328583" sldId="328"/>
        </pc:sldMkLst>
      </pc:sldChg>
      <pc:sldChg chg="modSp add mod">
        <pc:chgData name="xiaochen li" userId="50b582a8adf77086" providerId="LiveId" clId="{7B11BA3B-EB9F-4325-B42B-B679FC1685AA}" dt="2026-03-19T19:42:50.657" v="171" actId="1076"/>
        <pc:sldMkLst>
          <pc:docMk/>
          <pc:sldMk cId="794340741" sldId="329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523816491" sldId="329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933659072" sldId="330"/>
        </pc:sldMkLst>
      </pc:sldChg>
      <pc:sldChg chg="addSp delSp modSp add mod">
        <pc:chgData name="xiaochen li" userId="50b582a8adf77086" providerId="LiveId" clId="{7B11BA3B-EB9F-4325-B42B-B679FC1685AA}" dt="2026-03-19T19:42:22.945" v="170" actId="20577"/>
        <pc:sldMkLst>
          <pc:docMk/>
          <pc:sldMk cId="3229450098" sldId="330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792567" sldId="331"/>
        </pc:sldMkLst>
      </pc:sldChg>
      <pc:sldChg chg="addSp modSp add mod">
        <pc:chgData name="xiaochen li" userId="50b582a8adf77086" providerId="LiveId" clId="{7B11BA3B-EB9F-4325-B42B-B679FC1685AA}" dt="2026-03-19T19:45:58.628" v="180" actId="1076"/>
        <pc:sldMkLst>
          <pc:docMk/>
          <pc:sldMk cId="2130297600" sldId="331"/>
        </pc:sldMkLst>
      </pc:sldChg>
      <pc:sldChg chg="addSp delSp modSp add mod">
        <pc:chgData name="xiaochen li" userId="50b582a8adf77086" providerId="LiveId" clId="{7B11BA3B-EB9F-4325-B42B-B679FC1685AA}" dt="2026-03-20T01:13:42.389" v="900" actId="113"/>
        <pc:sldMkLst>
          <pc:docMk/>
          <pc:sldMk cId="726869278" sldId="332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965504406" sldId="332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1930169516" sldId="333"/>
        </pc:sldMkLst>
      </pc:sldChg>
      <pc:sldChg chg="addSp delSp modSp add mod">
        <pc:chgData name="xiaochen li" userId="50b582a8adf77086" providerId="LiveId" clId="{7B11BA3B-EB9F-4325-B42B-B679FC1685AA}" dt="2026-03-19T19:54:55.732" v="252" actId="1076"/>
        <pc:sldMkLst>
          <pc:docMk/>
          <pc:sldMk cId="3389488849" sldId="333"/>
        </pc:sldMkLst>
      </pc:sldChg>
      <pc:sldChg chg="delSp modSp add mod">
        <pc:chgData name="xiaochen li" userId="50b582a8adf77086" providerId="LiveId" clId="{7B11BA3B-EB9F-4325-B42B-B679FC1685AA}" dt="2026-03-19T20:17:17.067" v="281" actId="20577"/>
        <pc:sldMkLst>
          <pc:docMk/>
          <pc:sldMk cId="226638500" sldId="334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242326941" sldId="334"/>
        </pc:sldMkLst>
      </pc:sldChg>
      <pc:sldChg chg="addSp delSp modSp add mod">
        <pc:chgData name="xiaochen li" userId="50b582a8adf77086" providerId="LiveId" clId="{7B11BA3B-EB9F-4325-B42B-B679FC1685AA}" dt="2026-03-19T20:30:21.106" v="422" actId="20577"/>
        <pc:sldMkLst>
          <pc:docMk/>
          <pc:sldMk cId="1850977052" sldId="335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2461965517" sldId="335"/>
        </pc:sldMkLst>
      </pc:sldChg>
      <pc:sldChg chg="addSp delSp modSp add mod">
        <pc:chgData name="xiaochen li" userId="50b582a8adf77086" providerId="LiveId" clId="{7B11BA3B-EB9F-4325-B42B-B679FC1685AA}" dt="2026-03-19T20:50:00.135" v="447" actId="478"/>
        <pc:sldMkLst>
          <pc:docMk/>
          <pc:sldMk cId="806965762" sldId="336"/>
        </pc:sldMkLst>
      </pc:sldChg>
      <pc:sldChg chg="del">
        <pc:chgData name="xiaochen li" userId="50b582a8adf77086" providerId="LiveId" clId="{7B11BA3B-EB9F-4325-B42B-B679FC1685AA}" dt="2026-03-11T19:35:58.410" v="0" actId="47"/>
        <pc:sldMkLst>
          <pc:docMk/>
          <pc:sldMk cId="986949347" sldId="336"/>
        </pc:sldMkLst>
      </pc:sldChg>
      <pc:sldChg chg="addSp delSp modSp add mod modNotesTx">
        <pc:chgData name="xiaochen li" userId="50b582a8adf77086" providerId="LiveId" clId="{7B11BA3B-EB9F-4325-B42B-B679FC1685AA}" dt="2026-03-19T21:12:24.997" v="526" actId="20577"/>
        <pc:sldMkLst>
          <pc:docMk/>
          <pc:sldMk cId="1749979551" sldId="337"/>
        </pc:sldMkLst>
      </pc:sldChg>
      <pc:sldChg chg="addSp delSp modSp add mod modNotesTx">
        <pc:chgData name="xiaochen li" userId="50b582a8adf77086" providerId="LiveId" clId="{7B11BA3B-EB9F-4325-B42B-B679FC1685AA}" dt="2026-03-19T21:12:21.770" v="525" actId="20577"/>
        <pc:sldMkLst>
          <pc:docMk/>
          <pc:sldMk cId="2162101269" sldId="338"/>
        </pc:sldMkLst>
      </pc:sldChg>
      <pc:sldChg chg="addSp delSp modSp add mod modNotesTx">
        <pc:chgData name="xiaochen li" userId="50b582a8adf77086" providerId="LiveId" clId="{7B11BA3B-EB9F-4325-B42B-B679FC1685AA}" dt="2026-03-19T21:12:43.351" v="529"/>
        <pc:sldMkLst>
          <pc:docMk/>
          <pc:sldMk cId="2046626479" sldId="339"/>
        </pc:sldMkLst>
      </pc:sldChg>
      <pc:sldChg chg="addSp delSp modSp add mod modNotesTx">
        <pc:chgData name="xiaochen li" userId="50b582a8adf77086" providerId="LiveId" clId="{7B11BA3B-EB9F-4325-B42B-B679FC1685AA}" dt="2026-03-19T21:12:45.451" v="531"/>
        <pc:sldMkLst>
          <pc:docMk/>
          <pc:sldMk cId="3610868281" sldId="340"/>
        </pc:sldMkLst>
      </pc:sldChg>
      <pc:sldChg chg="addSp delSp modSp add mod modNotesTx">
        <pc:chgData name="xiaochen li" userId="50b582a8adf77086" providerId="LiveId" clId="{7B11BA3B-EB9F-4325-B42B-B679FC1685AA}" dt="2026-03-19T21:12:44.553" v="530"/>
        <pc:sldMkLst>
          <pc:docMk/>
          <pc:sldMk cId="1917714615" sldId="341"/>
        </pc:sldMkLst>
      </pc:sldChg>
      <pc:sldChg chg="addSp delSp modSp add mod modNotesTx">
        <pc:chgData name="xiaochen li" userId="50b582a8adf77086" providerId="LiveId" clId="{7B11BA3B-EB9F-4325-B42B-B679FC1685AA}" dt="2026-03-19T21:12:41.567" v="528"/>
        <pc:sldMkLst>
          <pc:docMk/>
          <pc:sldMk cId="3248363201" sldId="342"/>
        </pc:sldMkLst>
      </pc:sldChg>
      <pc:sldChg chg="delSp modSp add del mod">
        <pc:chgData name="xiaochen li" userId="50b582a8adf77086" providerId="LiveId" clId="{7B11BA3B-EB9F-4325-B42B-B679FC1685AA}" dt="2026-03-19T21:14:29.670" v="535" actId="47"/>
        <pc:sldMkLst>
          <pc:docMk/>
          <pc:sldMk cId="1646145291" sldId="343"/>
        </pc:sldMkLst>
      </pc:sldChg>
      <pc:sldChg chg="addSp delSp modSp add mod">
        <pc:chgData name="xiaochen li" userId="50b582a8adf77086" providerId="LiveId" clId="{7B11BA3B-EB9F-4325-B42B-B679FC1685AA}" dt="2026-03-20T00:03:50.039" v="687" actId="1076"/>
        <pc:sldMkLst>
          <pc:docMk/>
          <pc:sldMk cId="2096840560" sldId="343"/>
        </pc:sldMkLst>
      </pc:sldChg>
      <pc:sldChg chg="addSp delSp modSp add mod">
        <pc:chgData name="xiaochen li" userId="50b582a8adf77086" providerId="LiveId" clId="{7B11BA3B-EB9F-4325-B42B-B679FC1685AA}" dt="2026-03-20T00:23:58.783" v="748" actId="1076"/>
        <pc:sldMkLst>
          <pc:docMk/>
          <pc:sldMk cId="3901171065" sldId="344"/>
        </pc:sldMkLst>
      </pc:sldChg>
      <pc:sldChg chg="addSp delSp modSp add mod modNotesTx">
        <pc:chgData name="xiaochen li" userId="50b582a8adf77086" providerId="LiveId" clId="{7B11BA3B-EB9F-4325-B42B-B679FC1685AA}" dt="2026-03-20T00:28:36.079" v="766" actId="20577"/>
        <pc:sldMkLst>
          <pc:docMk/>
          <pc:sldMk cId="978077793" sldId="345"/>
        </pc:sldMkLst>
      </pc:sldChg>
      <pc:sldChg chg="addSp delSp modSp add mod">
        <pc:chgData name="xiaochen li" userId="50b582a8adf77086" providerId="LiveId" clId="{7B11BA3B-EB9F-4325-B42B-B679FC1685AA}" dt="2026-03-20T00:31:34.772" v="781" actId="1076"/>
        <pc:sldMkLst>
          <pc:docMk/>
          <pc:sldMk cId="1115445102" sldId="346"/>
        </pc:sldMkLst>
      </pc:sldChg>
      <pc:sldChg chg="addSp delSp modSp add mod">
        <pc:chgData name="xiaochen li" userId="50b582a8adf77086" providerId="LiveId" clId="{7B11BA3B-EB9F-4325-B42B-B679FC1685AA}" dt="2026-03-20T00:32:45.243" v="789" actId="1076"/>
        <pc:sldMkLst>
          <pc:docMk/>
          <pc:sldMk cId="14591638" sldId="347"/>
        </pc:sldMkLst>
      </pc:sldChg>
      <pc:sldChg chg="addSp delSp modSp add mod modNotesTx">
        <pc:chgData name="xiaochen li" userId="50b582a8adf77086" providerId="LiveId" clId="{7B11BA3B-EB9F-4325-B42B-B679FC1685AA}" dt="2026-03-20T00:36:58.764" v="814" actId="20577"/>
        <pc:sldMkLst>
          <pc:docMk/>
          <pc:sldMk cId="521316676" sldId="348"/>
        </pc:sldMkLst>
      </pc:sldChg>
      <pc:sldChg chg="addSp delSp modSp add mod">
        <pc:chgData name="xiaochen li" userId="50b582a8adf77086" providerId="LiveId" clId="{7B11BA3B-EB9F-4325-B42B-B679FC1685AA}" dt="2026-03-20T00:57:03.395" v="896" actId="1035"/>
        <pc:sldMkLst>
          <pc:docMk/>
          <pc:sldMk cId="1637759216" sldId="349"/>
        </pc:sldMkLst>
      </pc:sldChg>
      <pc:sldChg chg="addSp delSp modSp add mod">
        <pc:chgData name="xiaochen li" userId="50b582a8adf77086" providerId="LiveId" clId="{7B11BA3B-EB9F-4325-B42B-B679FC1685AA}" dt="2026-03-20T01:19:46.899" v="995" actId="1076"/>
        <pc:sldMkLst>
          <pc:docMk/>
          <pc:sldMk cId="3413503902" sldId="350"/>
        </pc:sldMkLst>
      </pc:sldChg>
    </pc:docChg>
  </pc:docChgLst>
  <pc:docChgLst>
    <pc:chgData name="xiaochen li" userId="50b582a8adf77086" providerId="LiveId" clId="{2BE563BA-E425-43B7-9A8E-5FFC49AC0556}"/>
    <pc:docChg chg="undo custSel addSld delSld modSld sldOrd">
      <pc:chgData name="xiaochen li" userId="50b582a8adf77086" providerId="LiveId" clId="{2BE563BA-E425-43B7-9A8E-5FFC49AC0556}" dt="2026-01-03T21:45:35.077" v="1514" actId="122"/>
      <pc:docMkLst>
        <pc:docMk/>
      </pc:docMkLst>
      <pc:sldChg chg="modSp mod">
        <pc:chgData name="xiaochen li" userId="50b582a8adf77086" providerId="LiveId" clId="{2BE563BA-E425-43B7-9A8E-5FFC49AC0556}" dt="2026-01-02T20:02:04.811" v="1074" actId="20577"/>
        <pc:sldMkLst>
          <pc:docMk/>
          <pc:sldMk cId="1233805520" sldId="256"/>
        </pc:sldMkLst>
      </pc:sldChg>
      <pc:sldChg chg="addSp delSp modSp add del mod setBg modAnim">
        <pc:chgData name="xiaochen li" userId="50b582a8adf77086" providerId="LiveId" clId="{2BE563BA-E425-43B7-9A8E-5FFC49AC0556}" dt="2026-01-02T20:09:59.158" v="1148" actId="20577"/>
        <pc:sldMkLst>
          <pc:docMk/>
          <pc:sldMk cId="2806490136" sldId="270"/>
        </pc:sldMkLst>
      </pc:sldChg>
      <pc:sldChg chg="addSp modSp add del mod">
        <pc:chgData name="xiaochen li" userId="50b582a8adf77086" providerId="LiveId" clId="{2BE563BA-E425-43B7-9A8E-5FFC49AC0556}" dt="2026-01-02T20:03:17.795" v="1075" actId="47"/>
        <pc:sldMkLst>
          <pc:docMk/>
          <pc:sldMk cId="1111404764" sldId="271"/>
        </pc:sldMkLst>
      </pc:sldChg>
      <pc:sldChg chg="addSp delSp modSp add mod delAnim">
        <pc:chgData name="xiaochen li" userId="50b582a8adf77086" providerId="LiveId" clId="{2BE563BA-E425-43B7-9A8E-5FFC49AC0556}" dt="2026-01-02T20:21:17.853" v="1220" actId="1076"/>
        <pc:sldMkLst>
          <pc:docMk/>
          <pc:sldMk cId="3499628276" sldId="271"/>
        </pc:sldMkLst>
      </pc:sldChg>
      <pc:sldChg chg="addSp delSp modSp add del mod">
        <pc:chgData name="xiaochen li" userId="50b582a8adf77086" providerId="LiveId" clId="{2BE563BA-E425-43B7-9A8E-5FFC49AC0556}" dt="2026-01-02T20:03:17.795" v="1075" actId="47"/>
        <pc:sldMkLst>
          <pc:docMk/>
          <pc:sldMk cId="2630215219" sldId="272"/>
        </pc:sldMkLst>
      </pc:sldChg>
      <pc:sldChg chg="addSp delSp modSp add mod modAnim">
        <pc:chgData name="xiaochen li" userId="50b582a8adf77086" providerId="LiveId" clId="{2BE563BA-E425-43B7-9A8E-5FFC49AC0556}" dt="2026-01-02T20:18:21.322" v="1212" actId="113"/>
        <pc:sldMkLst>
          <pc:docMk/>
          <pc:sldMk cId="3104757725" sldId="272"/>
        </pc:sldMkLst>
      </pc:sldChg>
      <pc:sldChg chg="addSp delSp modSp add del mod">
        <pc:chgData name="xiaochen li" userId="50b582a8adf77086" providerId="LiveId" clId="{2BE563BA-E425-43B7-9A8E-5FFC49AC0556}" dt="2026-01-02T20:03:17.795" v="1075" actId="47"/>
        <pc:sldMkLst>
          <pc:docMk/>
          <pc:sldMk cId="1701287148" sldId="273"/>
        </pc:sldMkLst>
      </pc:sldChg>
      <pc:sldChg chg="addSp delSp modSp add mod delAnim">
        <pc:chgData name="xiaochen li" userId="50b582a8adf77086" providerId="LiveId" clId="{2BE563BA-E425-43B7-9A8E-5FFC49AC0556}" dt="2026-01-02T20:22:01.500" v="1226" actId="1076"/>
        <pc:sldMkLst>
          <pc:docMk/>
          <pc:sldMk cId="2269795673" sldId="273"/>
        </pc:sldMkLst>
      </pc:sldChg>
      <pc:sldChg chg="addSp delSp modSp add del mod">
        <pc:chgData name="xiaochen li" userId="50b582a8adf77086" providerId="LiveId" clId="{2BE563BA-E425-43B7-9A8E-5FFC49AC0556}" dt="2026-01-02T20:03:17.795" v="1075" actId="47"/>
        <pc:sldMkLst>
          <pc:docMk/>
          <pc:sldMk cId="2142864678" sldId="274"/>
        </pc:sldMkLst>
      </pc:sldChg>
      <pc:sldChg chg="addSp delSp modSp add mod modAnim">
        <pc:chgData name="xiaochen li" userId="50b582a8adf77086" providerId="LiveId" clId="{2BE563BA-E425-43B7-9A8E-5FFC49AC0556}" dt="2026-01-02T20:23:40.507" v="1240" actId="2711"/>
        <pc:sldMkLst>
          <pc:docMk/>
          <pc:sldMk cId="3368001867" sldId="274"/>
        </pc:sldMkLst>
      </pc:sldChg>
      <pc:sldChg chg="delSp modSp add del mod">
        <pc:chgData name="xiaochen li" userId="50b582a8adf77086" providerId="LiveId" clId="{2BE563BA-E425-43B7-9A8E-5FFC49AC0556}" dt="2026-01-02T20:03:17.795" v="1075" actId="47"/>
        <pc:sldMkLst>
          <pc:docMk/>
          <pc:sldMk cId="1827000567" sldId="275"/>
        </pc:sldMkLst>
      </pc:sldChg>
      <pc:sldChg chg="addSp modSp add mod">
        <pc:chgData name="xiaochen li" userId="50b582a8adf77086" providerId="LiveId" clId="{2BE563BA-E425-43B7-9A8E-5FFC49AC0556}" dt="2026-01-02T20:30:04.991" v="1274" actId="1076"/>
        <pc:sldMkLst>
          <pc:docMk/>
          <pc:sldMk cId="2985074771" sldId="275"/>
        </pc:sldMkLst>
      </pc:sldChg>
      <pc:sldChg chg="addSp delSp modSp add mod">
        <pc:chgData name="xiaochen li" userId="50b582a8adf77086" providerId="LiveId" clId="{2BE563BA-E425-43B7-9A8E-5FFC49AC0556}" dt="2026-01-02T20:33:17.190" v="1283" actId="1076"/>
        <pc:sldMkLst>
          <pc:docMk/>
          <pc:sldMk cId="1989889558" sldId="276"/>
        </pc:sldMkLst>
      </pc:sldChg>
      <pc:sldChg chg="addSp modSp add del mod">
        <pc:chgData name="xiaochen li" userId="50b582a8adf77086" providerId="LiveId" clId="{2BE563BA-E425-43B7-9A8E-5FFC49AC0556}" dt="2026-01-02T20:03:17.795" v="1075" actId="47"/>
        <pc:sldMkLst>
          <pc:docMk/>
          <pc:sldMk cId="2476212904" sldId="276"/>
        </pc:sldMkLst>
      </pc:sldChg>
      <pc:sldChg chg="addSp delSp modSp add mod">
        <pc:chgData name="xiaochen li" userId="50b582a8adf77086" providerId="LiveId" clId="{2BE563BA-E425-43B7-9A8E-5FFC49AC0556}" dt="2026-01-02T20:54:50.412" v="1391" actId="1076"/>
        <pc:sldMkLst>
          <pc:docMk/>
          <pc:sldMk cId="1735864977" sldId="277"/>
        </pc:sldMkLst>
      </pc:sldChg>
      <pc:sldChg chg="addSp delSp modSp add del mod">
        <pc:chgData name="xiaochen li" userId="50b582a8adf77086" providerId="LiveId" clId="{2BE563BA-E425-43B7-9A8E-5FFC49AC0556}" dt="2026-01-02T20:03:17.795" v="1075" actId="47"/>
        <pc:sldMkLst>
          <pc:docMk/>
          <pc:sldMk cId="3884912394" sldId="277"/>
        </pc:sldMkLst>
      </pc:sldChg>
      <pc:sldChg chg="modSp add del mod">
        <pc:chgData name="xiaochen li" userId="50b582a8adf77086" providerId="LiveId" clId="{2BE563BA-E425-43B7-9A8E-5FFC49AC0556}" dt="2026-01-02T20:03:17.795" v="1075" actId="47"/>
        <pc:sldMkLst>
          <pc:docMk/>
          <pc:sldMk cId="1619658160" sldId="278"/>
        </pc:sldMkLst>
      </pc:sldChg>
      <pc:sldChg chg="addSp delSp modSp add mod ord">
        <pc:chgData name="xiaochen li" userId="50b582a8adf77086" providerId="LiveId" clId="{2BE563BA-E425-43B7-9A8E-5FFC49AC0556}" dt="2026-01-02T20:48:35.791" v="1349" actId="1076"/>
        <pc:sldMkLst>
          <pc:docMk/>
          <pc:sldMk cId="2078028810" sldId="278"/>
        </pc:sldMkLst>
      </pc:sldChg>
      <pc:sldChg chg="delSp modSp add del mod">
        <pc:chgData name="xiaochen li" userId="50b582a8adf77086" providerId="LiveId" clId="{2BE563BA-E425-43B7-9A8E-5FFC49AC0556}" dt="2026-01-02T20:03:17.795" v="1075" actId="47"/>
        <pc:sldMkLst>
          <pc:docMk/>
          <pc:sldMk cId="887794500" sldId="279"/>
        </pc:sldMkLst>
      </pc:sldChg>
      <pc:sldChg chg="addSp delSp modSp add mod">
        <pc:chgData name="xiaochen li" userId="50b582a8adf77086" providerId="LiveId" clId="{2BE563BA-E425-43B7-9A8E-5FFC49AC0556}" dt="2026-01-02T20:51:38.273" v="1364" actId="1076"/>
        <pc:sldMkLst>
          <pc:docMk/>
          <pc:sldMk cId="1963654755" sldId="279"/>
        </pc:sldMkLst>
      </pc:sldChg>
      <pc:sldChg chg="del">
        <pc:chgData name="xiaochen li" userId="50b582a8adf77086" providerId="LiveId" clId="{2BE563BA-E425-43B7-9A8E-5FFC49AC0556}" dt="2026-01-02T20:03:17.795" v="1075" actId="47"/>
        <pc:sldMkLst>
          <pc:docMk/>
          <pc:sldMk cId="3091325230" sldId="280"/>
        </pc:sldMkLst>
      </pc:sldChg>
      <pc:sldChg chg="addSp delSp modSp add mod modAnim">
        <pc:chgData name="xiaochen li" userId="50b582a8adf77086" providerId="LiveId" clId="{2BE563BA-E425-43B7-9A8E-5FFC49AC0556}" dt="2026-01-02T20:54:26.784" v="1389" actId="1076"/>
        <pc:sldMkLst>
          <pc:docMk/>
          <pc:sldMk cId="3369774913" sldId="280"/>
        </pc:sldMkLst>
      </pc:sldChg>
      <pc:sldChg chg="del">
        <pc:chgData name="xiaochen li" userId="50b582a8adf77086" providerId="LiveId" clId="{2BE563BA-E425-43B7-9A8E-5FFC49AC0556}" dt="2026-01-02T20:03:17.795" v="1075" actId="47"/>
        <pc:sldMkLst>
          <pc:docMk/>
          <pc:sldMk cId="220258522" sldId="281"/>
        </pc:sldMkLst>
      </pc:sldChg>
      <pc:sldChg chg="addSp delSp modSp add mod">
        <pc:chgData name="xiaochen li" userId="50b582a8adf77086" providerId="LiveId" clId="{2BE563BA-E425-43B7-9A8E-5FFC49AC0556}" dt="2026-01-03T21:34:44.814" v="1405" actId="1076"/>
        <pc:sldMkLst>
          <pc:docMk/>
          <pc:sldMk cId="3086878136" sldId="281"/>
        </pc:sldMkLst>
      </pc:sldChg>
      <pc:sldChg chg="addSp delSp modSp add mod">
        <pc:chgData name="xiaochen li" userId="50b582a8adf77086" providerId="LiveId" clId="{2BE563BA-E425-43B7-9A8E-5FFC49AC0556}" dt="2026-01-03T21:34:49.047" v="1410" actId="962"/>
        <pc:sldMkLst>
          <pc:docMk/>
          <pc:sldMk cId="2188819459" sldId="282"/>
        </pc:sldMkLst>
      </pc:sldChg>
      <pc:sldChg chg="del">
        <pc:chgData name="xiaochen li" userId="50b582a8adf77086" providerId="LiveId" clId="{2BE563BA-E425-43B7-9A8E-5FFC49AC0556}" dt="2026-01-02T20:03:17.795" v="1075" actId="47"/>
        <pc:sldMkLst>
          <pc:docMk/>
          <pc:sldMk cId="4032534229" sldId="282"/>
        </pc:sldMkLst>
      </pc:sldChg>
      <pc:sldChg chg="addSp delSp modSp add mod">
        <pc:chgData name="xiaochen li" userId="50b582a8adf77086" providerId="LiveId" clId="{2BE563BA-E425-43B7-9A8E-5FFC49AC0556}" dt="2026-01-03T21:45:35.077" v="1514" actId="122"/>
        <pc:sldMkLst>
          <pc:docMk/>
          <pc:sldMk cId="3046509028" sldId="283"/>
        </pc:sldMkLst>
      </pc:sldChg>
      <pc:sldMasterChg chg="addSldLayout delSldLayout">
        <pc:chgData name="xiaochen li" userId="50b582a8adf77086" providerId="LiveId" clId="{2BE563BA-E425-43B7-9A8E-5FFC49AC0556}" dt="2025-12-14T01:18:20.554" v="199" actId="47"/>
        <pc:sldMasterMkLst>
          <pc:docMk/>
          <pc:sldMasterMk cId="3693843513" sldId="2147483660"/>
        </pc:sldMasterMkLst>
        <pc:sldLayoutChg chg="add del">
          <pc:chgData name="xiaochen li" userId="50b582a8adf77086" providerId="LiveId" clId="{2BE563BA-E425-43B7-9A8E-5FFC49AC0556}" dt="2025-12-14T01:18:20.554" v="199" actId="47"/>
          <pc:sldLayoutMkLst>
            <pc:docMk/>
            <pc:sldMasterMk cId="3693843513" sldId="2147483660"/>
            <pc:sldLayoutMk cId="1467945055" sldId="2147483685"/>
          </pc:sldLayoutMkLst>
        </pc:sldLayoutChg>
      </pc:sldMasterChg>
    </pc:docChg>
  </pc:docChgLst>
  <pc:docChgLst>
    <pc:chgData name="xiaochen li" userId="50b582a8adf77086" providerId="LiveId" clId="{68AB4D39-1FC5-435B-A8FE-B1050499FB57}"/>
    <pc:docChg chg="undo custSel addSld modSld">
      <pc:chgData name="xiaochen li" userId="50b582a8adf77086" providerId="LiveId" clId="{68AB4D39-1FC5-435B-A8FE-B1050499FB57}" dt="2026-01-01T19:25:52.780" v="652" actId="313"/>
      <pc:docMkLst>
        <pc:docMk/>
      </pc:docMkLst>
    </pc:docChg>
  </pc:docChgLst>
  <pc:docChgLst>
    <pc:chgData name="xiaochen li" userId="50b582a8adf77086" providerId="LiveId" clId="{F9206F35-D189-4C68-A3F6-A43141889E40}"/>
    <pc:docChg chg="undo redo custSel addSld delSld modSld modMainMaster modNotesMaster">
      <pc:chgData name="xiaochen li" userId="50b582a8adf77086" providerId="LiveId" clId="{F9206F35-D189-4C68-A3F6-A43141889E40}" dt="2025-12-11T15:28:21.227" v="1381" actId="1076"/>
      <pc:docMkLst>
        <pc:docMk/>
      </pc:docMkLst>
      <pc:sldChg chg="addSp delSp modSp mod modNotes">
        <pc:chgData name="xiaochen li" userId="50b582a8adf77086" providerId="LiveId" clId="{F9206F35-D189-4C68-A3F6-A43141889E40}" dt="2025-12-09T19:51:21.769" v="14" actId="255"/>
        <pc:sldMkLst>
          <pc:docMk/>
          <pc:sldMk cId="1233805520" sldId="256"/>
        </pc:sldMkLst>
      </pc:sldChg>
      <pc:sldMasterChg chg="modSp modSldLayout">
        <pc:chgData name="xiaochen li" userId="50b582a8adf77086" providerId="LiveId" clId="{F9206F35-D189-4C68-A3F6-A43141889E40}" dt="2025-12-09T19:49:56.930" v="0"/>
        <pc:sldMasterMkLst>
          <pc:docMk/>
          <pc:sldMasterMk cId="3693843513" sldId="2147483660"/>
        </pc:sldMasterMkLst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728351486" sldId="2147483661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3220382210" sldId="2147483662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122394843" sldId="2147483663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260594612" sldId="2147483664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2486824430" sldId="2147483665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084712998" sldId="2147483666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249224671" sldId="2147483667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218220315" sldId="2147483668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3615983108" sldId="2147483669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3723317298" sldId="2147483670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2417996481" sldId="2147483671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3693843513" sldId="2147483660"/>
            <pc:sldLayoutMk cId="1120735895" sldId="2147483672"/>
          </pc:sldLayoutMkLst>
        </pc:sldLayoutChg>
      </pc:sldMasterChg>
      <pc:sldMasterChg chg="modSp modSldLayout">
        <pc:chgData name="xiaochen li" userId="50b582a8adf77086" providerId="LiveId" clId="{F9206F35-D189-4C68-A3F6-A43141889E40}" dt="2025-12-09T19:49:56.930" v="0"/>
        <pc:sldMasterMkLst>
          <pc:docMk/>
          <pc:sldMasterMk cId="629119428" sldId="2147483673"/>
        </pc:sldMasterMkLst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548232215" sldId="2147483674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79486806" sldId="2147483675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99920008" sldId="2147483676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391150548" sldId="2147483677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412795347" sldId="2147483678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24712150" sldId="2147483679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93065578" sldId="2147483680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785074430" sldId="2147483681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606417842" sldId="2147483682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07281832" sldId="2147483683"/>
          </pc:sldLayoutMkLst>
        </pc:sldLayoutChg>
        <pc:sldLayoutChg chg="modSp">
          <pc:chgData name="xiaochen li" userId="50b582a8adf77086" providerId="LiveId" clId="{F9206F35-D189-4C68-A3F6-A43141889E40}" dt="2025-12-09T19:49:56.930" v="0"/>
          <pc:sldLayoutMkLst>
            <pc:docMk/>
            <pc:sldMasterMk cId="629119428" sldId="2147483673"/>
            <pc:sldLayoutMk cId="1346970591" sldId="2147483684"/>
          </pc:sldLayoutMkLst>
        </pc:sldLayoutChg>
      </pc:sldMasterChg>
    </pc:docChg>
  </pc:docChgLst>
  <pc:docChgLst>
    <pc:chgData name="xiaochen li" userId="50b582a8adf77086" providerId="LiveId" clId="{7DDB5348-128F-4D23-A2C4-7AE7705489B1}"/>
    <pc:docChg chg="custSel addSld delSld modSld sldOrd">
      <pc:chgData name="xiaochen li" userId="50b582a8adf77086" providerId="LiveId" clId="{7DDB5348-128F-4D23-A2C4-7AE7705489B1}" dt="2026-03-11T19:33:55.456" v="348" actId="20577"/>
      <pc:docMkLst>
        <pc:docMk/>
      </pc:docMkLst>
      <pc:sldChg chg="del">
        <pc:chgData name="xiaochen li" userId="50b582a8adf77086" providerId="LiveId" clId="{7DDB5348-128F-4D23-A2C4-7AE7705489B1}" dt="2026-03-11T18:56:30.925" v="0" actId="47"/>
        <pc:sldMkLst>
          <pc:docMk/>
          <pc:sldMk cId="2985074771" sldId="275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805859953" sldId="276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722146026" sldId="277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689148630" sldId="278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815393613" sldId="279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80042448" sldId="280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4210421177" sldId="281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943784920" sldId="283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004168355" sldId="284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678267862" sldId="285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134207589" sldId="286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975261200" sldId="287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277798992" sldId="288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2039430743" sldId="289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1997337309" sldId="290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4064590668" sldId="291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1205687514" sldId="292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4209790152" sldId="293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1702240822" sldId="294"/>
        </pc:sldMkLst>
      </pc:sldChg>
      <pc:sldChg chg="ord">
        <pc:chgData name="xiaochen li" userId="50b582a8adf77086" providerId="LiveId" clId="{7DDB5348-128F-4D23-A2C4-7AE7705489B1}" dt="2026-03-11T18:59:36.907" v="2"/>
        <pc:sldMkLst>
          <pc:docMk/>
          <pc:sldMk cId="1784910366" sldId="296"/>
        </pc:sldMkLst>
      </pc:sldChg>
      <pc:sldChg chg="ord">
        <pc:chgData name="xiaochen li" userId="50b582a8adf77086" providerId="LiveId" clId="{7DDB5348-128F-4D23-A2C4-7AE7705489B1}" dt="2026-03-11T19:03:01.635" v="4"/>
        <pc:sldMkLst>
          <pc:docMk/>
          <pc:sldMk cId="2982328583" sldId="328"/>
        </pc:sldMkLst>
      </pc:sldChg>
      <pc:sldChg chg="ord">
        <pc:chgData name="xiaochen li" userId="50b582a8adf77086" providerId="LiveId" clId="{7DDB5348-128F-4D23-A2C4-7AE7705489B1}" dt="2026-03-11T19:03:09.757" v="6"/>
        <pc:sldMkLst>
          <pc:docMk/>
          <pc:sldMk cId="2523816491" sldId="329"/>
        </pc:sldMkLst>
      </pc:sldChg>
      <pc:sldChg chg="ord">
        <pc:chgData name="xiaochen li" userId="50b582a8adf77086" providerId="LiveId" clId="{7DDB5348-128F-4D23-A2C4-7AE7705489B1}" dt="2026-03-11T19:03:39.903" v="10"/>
        <pc:sldMkLst>
          <pc:docMk/>
          <pc:sldMk cId="933659072" sldId="330"/>
        </pc:sldMkLst>
      </pc:sldChg>
      <pc:sldChg chg="ord">
        <pc:chgData name="xiaochen li" userId="50b582a8adf77086" providerId="LiveId" clId="{7DDB5348-128F-4D23-A2C4-7AE7705489B1}" dt="2026-03-11T19:03:16.596" v="8"/>
        <pc:sldMkLst>
          <pc:docMk/>
          <pc:sldMk cId="1792567" sldId="331"/>
        </pc:sldMkLst>
      </pc:sldChg>
      <pc:sldChg chg="addSp delSp modSp add mod modNotesTx">
        <pc:chgData name="xiaochen li" userId="50b582a8adf77086" providerId="LiveId" clId="{7DDB5348-128F-4D23-A2C4-7AE7705489B1}" dt="2026-03-11T19:14:25.695" v="68" actId="20577"/>
        <pc:sldMkLst>
          <pc:docMk/>
          <pc:sldMk cId="1965504406" sldId="332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010527202" sldId="332"/>
        </pc:sldMkLst>
      </pc:sldChg>
      <pc:sldChg chg="delSp modSp add mod modNotesTx">
        <pc:chgData name="xiaochen li" userId="50b582a8adf77086" providerId="LiveId" clId="{7DDB5348-128F-4D23-A2C4-7AE7705489B1}" dt="2026-03-11T19:19:34.384" v="232" actId="20577"/>
        <pc:sldMkLst>
          <pc:docMk/>
          <pc:sldMk cId="1930169516" sldId="333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936569819" sldId="334"/>
        </pc:sldMkLst>
      </pc:sldChg>
      <pc:sldChg chg="modSp add mod">
        <pc:chgData name="xiaochen li" userId="50b582a8adf77086" providerId="LiveId" clId="{7DDB5348-128F-4D23-A2C4-7AE7705489B1}" dt="2026-03-11T19:18:20.493" v="182" actId="20577"/>
        <pc:sldMkLst>
          <pc:docMk/>
          <pc:sldMk cId="2242326941" sldId="334"/>
        </pc:sldMkLst>
      </pc:sldChg>
      <pc:sldChg chg="addSp modSp add mod modNotesTx">
        <pc:chgData name="xiaochen li" userId="50b582a8adf77086" providerId="LiveId" clId="{7DDB5348-128F-4D23-A2C4-7AE7705489B1}" dt="2026-03-11T19:17:24.072" v="180" actId="1076"/>
        <pc:sldMkLst>
          <pc:docMk/>
          <pc:sldMk cId="2461965517" sldId="335"/>
        </pc:sldMkLst>
      </pc:sldChg>
      <pc:sldChg chg="del">
        <pc:chgData name="xiaochen li" userId="50b582a8adf77086" providerId="LiveId" clId="{7DDB5348-128F-4D23-A2C4-7AE7705489B1}" dt="2026-03-11T18:56:30.925" v="0" actId="47"/>
        <pc:sldMkLst>
          <pc:docMk/>
          <pc:sldMk cId="3217132073" sldId="335"/>
        </pc:sldMkLst>
      </pc:sldChg>
      <pc:sldChg chg="modSp add mod modNotesTx">
        <pc:chgData name="xiaochen li" userId="50b582a8adf77086" providerId="LiveId" clId="{7DDB5348-128F-4D23-A2C4-7AE7705489B1}" dt="2026-03-11T19:33:55.456" v="348" actId="20577"/>
        <pc:sldMkLst>
          <pc:docMk/>
          <pc:sldMk cId="986949347" sldId="336"/>
        </pc:sldMkLst>
      </pc:sldChg>
    </pc:docChg>
  </pc:docChgLst>
  <pc:docChgLst>
    <pc:chgData name="xiaochen li" userId="50b582a8adf77086" providerId="LiveId" clId="{90643A79-357A-4F9E-87D3-5E7F11CBA3D7}"/>
    <pc:docChg chg="undo custSel addSld delSld modSld sldOrd">
      <pc:chgData name="xiaochen li" userId="50b582a8adf77086" providerId="LiveId" clId="{90643A79-357A-4F9E-87D3-5E7F11CBA3D7}" dt="2026-03-02T01:33:10.089" v="1597" actId="1076"/>
      <pc:docMkLst>
        <pc:docMk/>
      </pc:docMkLst>
      <pc:sldChg chg="modSp mod modNotesTx">
        <pc:chgData name="xiaochen li" userId="50b582a8adf77086" providerId="LiveId" clId="{90643A79-357A-4F9E-87D3-5E7F11CBA3D7}" dt="2026-02-28T16:50:25.995" v="636" actId="20577"/>
        <pc:sldMkLst>
          <pc:docMk/>
          <pc:sldMk cId="1233805520" sldId="256"/>
        </pc:sldMkLst>
        <pc:spChg chg="mod">
          <ac:chgData name="xiaochen li" userId="50b582a8adf77086" providerId="LiveId" clId="{90643A79-357A-4F9E-87D3-5E7F11CBA3D7}" dt="2026-02-28T16:50:25.995" v="636" actId="20577"/>
          <ac:spMkLst>
            <pc:docMk/>
            <pc:sldMk cId="1233805520" sldId="256"/>
            <ac:spMk id="6" creationId="{6C4BF817-E8B7-12F6-7AE1-7F8E8BA71450}"/>
          </ac:spMkLst>
        </pc:spChg>
      </pc:sldChg>
      <pc:sldChg chg="addSp delSp modSp mod modNotesTx">
        <pc:chgData name="xiaochen li" userId="50b582a8adf77086" providerId="LiveId" clId="{90643A79-357A-4F9E-87D3-5E7F11CBA3D7}" dt="2026-02-28T15:41:30.527" v="119" actId="20577"/>
        <pc:sldMkLst>
          <pc:docMk/>
          <pc:sldMk cId="2985074771" sldId="275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1002327029" sldId="276"/>
        </pc:sldMkLst>
      </pc:sldChg>
      <pc:sldChg chg="addSp delSp modSp add mod modNotesTx">
        <pc:chgData name="xiaochen li" userId="50b582a8adf77086" providerId="LiveId" clId="{90643A79-357A-4F9E-87D3-5E7F11CBA3D7}" dt="2026-02-28T15:50:23.600" v="193" actId="20577"/>
        <pc:sldMkLst>
          <pc:docMk/>
          <pc:sldMk cId="1774562086" sldId="276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569672285" sldId="277"/>
        </pc:sldMkLst>
      </pc:sldChg>
      <pc:sldChg chg="addSp delSp modSp add mod modNotesTx">
        <pc:chgData name="xiaochen li" userId="50b582a8adf77086" providerId="LiveId" clId="{90643A79-357A-4F9E-87D3-5E7F11CBA3D7}" dt="2026-02-28T15:55:30.326" v="257" actId="20577"/>
        <pc:sldMkLst>
          <pc:docMk/>
          <pc:sldMk cId="3220329123" sldId="277"/>
        </pc:sldMkLst>
      </pc:sldChg>
      <pc:sldChg chg="addSp delSp modSp add mod modNotesTx">
        <pc:chgData name="xiaochen li" userId="50b582a8adf77086" providerId="LiveId" clId="{90643A79-357A-4F9E-87D3-5E7F11CBA3D7}" dt="2026-02-28T15:55:27.570" v="256" actId="20577"/>
        <pc:sldMkLst>
          <pc:docMk/>
          <pc:sldMk cId="2155030978" sldId="278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2168900903" sldId="278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985482580" sldId="279"/>
        </pc:sldMkLst>
      </pc:sldChg>
      <pc:sldChg chg="addSp delSp modSp add mod">
        <pc:chgData name="xiaochen li" userId="50b582a8adf77086" providerId="LiveId" clId="{90643A79-357A-4F9E-87D3-5E7F11CBA3D7}" dt="2026-02-28T15:57:44.208" v="277" actId="20577"/>
        <pc:sldMkLst>
          <pc:docMk/>
          <pc:sldMk cId="1857997047" sldId="279"/>
        </pc:sldMkLst>
      </pc:sldChg>
      <pc:sldChg chg="addSp delSp modSp add mod modNotesTx">
        <pc:chgData name="xiaochen li" userId="50b582a8adf77086" providerId="LiveId" clId="{90643A79-357A-4F9E-87D3-5E7F11CBA3D7}" dt="2026-03-02T00:37:28.714" v="1553" actId="20577"/>
        <pc:sldMkLst>
          <pc:docMk/>
          <pc:sldMk cId="1332276772" sldId="280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2583427128" sldId="280"/>
        </pc:sldMkLst>
      </pc:sldChg>
      <pc:sldChg chg="addSp delSp modSp add mod modNotesTx">
        <pc:chgData name="xiaochen li" userId="50b582a8adf77086" providerId="LiveId" clId="{90643A79-357A-4F9E-87D3-5E7F11CBA3D7}" dt="2026-02-28T16:16:33.043" v="426" actId="207"/>
        <pc:sldMkLst>
          <pc:docMk/>
          <pc:sldMk cId="426285149" sldId="281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1310070664" sldId="281"/>
        </pc:sldMkLst>
      </pc:sldChg>
      <pc:sldChg chg="addSp delSp modSp add mod modNotesTx">
        <pc:chgData name="xiaochen li" userId="50b582a8adf77086" providerId="LiveId" clId="{90643A79-357A-4F9E-87D3-5E7F11CBA3D7}" dt="2026-03-02T00:25:48.936" v="1543" actId="20577"/>
        <pc:sldMkLst>
          <pc:docMk/>
          <pc:sldMk cId="4228551924" sldId="282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4270775670" sldId="282"/>
        </pc:sldMkLst>
      </pc:sldChg>
      <pc:sldChg chg="addSp delSp modSp add mod">
        <pc:chgData name="xiaochen li" userId="50b582a8adf77086" providerId="LiveId" clId="{90643A79-357A-4F9E-87D3-5E7F11CBA3D7}" dt="2026-03-02T00:28:35.417" v="1547" actId="14100"/>
        <pc:sldMkLst>
          <pc:docMk/>
          <pc:sldMk cId="1361813764" sldId="283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3365616639" sldId="283"/>
        </pc:sldMkLst>
      </pc:sldChg>
      <pc:sldChg chg="addSp delSp modSp add mod">
        <pc:chgData name="xiaochen li" userId="50b582a8adf77086" providerId="LiveId" clId="{90643A79-357A-4F9E-87D3-5E7F11CBA3D7}" dt="2026-02-28T16:28:09.687" v="538" actId="207"/>
        <pc:sldMkLst>
          <pc:docMk/>
          <pc:sldMk cId="2629327773" sldId="284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3754560030" sldId="284"/>
        </pc:sldMkLst>
      </pc:sldChg>
      <pc:sldChg chg="addSp delSp modSp add mod">
        <pc:chgData name="xiaochen li" userId="50b582a8adf77086" providerId="LiveId" clId="{90643A79-357A-4F9E-87D3-5E7F11CBA3D7}" dt="2026-02-28T16:32:22.819" v="578" actId="13822"/>
        <pc:sldMkLst>
          <pc:docMk/>
          <pc:sldMk cId="3445318265" sldId="285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3862877311" sldId="285"/>
        </pc:sldMkLst>
      </pc:sldChg>
      <pc:sldChg chg="addSp delSp modSp add mod ord">
        <pc:chgData name="xiaochen li" userId="50b582a8adf77086" providerId="LiveId" clId="{90643A79-357A-4F9E-87D3-5E7F11CBA3D7}" dt="2026-02-28T16:36:32.175" v="597" actId="1076"/>
        <pc:sldMkLst>
          <pc:docMk/>
          <pc:sldMk cId="239043416" sldId="286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3807700019" sldId="286"/>
        </pc:sldMkLst>
      </pc:sldChg>
      <pc:sldChg chg="addSp delSp modSp add mod">
        <pc:chgData name="xiaochen li" userId="50b582a8adf77086" providerId="LiveId" clId="{90643A79-357A-4F9E-87D3-5E7F11CBA3D7}" dt="2026-02-28T16:38:04.548" v="604" actId="1076"/>
        <pc:sldMkLst>
          <pc:docMk/>
          <pc:sldMk cId="309347786" sldId="287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3560906524" sldId="287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1207345695" sldId="288"/>
        </pc:sldMkLst>
      </pc:sldChg>
      <pc:sldChg chg="addSp delSp modSp add mod">
        <pc:chgData name="xiaochen li" userId="50b582a8adf77086" providerId="LiveId" clId="{90643A79-357A-4F9E-87D3-5E7F11CBA3D7}" dt="2026-02-28T16:41:32.792" v="626" actId="1076"/>
        <pc:sldMkLst>
          <pc:docMk/>
          <pc:sldMk cId="1411425021" sldId="288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2605441275" sldId="289"/>
        </pc:sldMkLst>
      </pc:sldChg>
      <pc:sldChg chg="addSp delSp modSp add mod">
        <pc:chgData name="xiaochen li" userId="50b582a8adf77086" providerId="LiveId" clId="{90643A79-357A-4F9E-87D3-5E7F11CBA3D7}" dt="2026-02-28T16:43:05.359" v="631" actId="1076"/>
        <pc:sldMkLst>
          <pc:docMk/>
          <pc:sldMk cId="3543513778" sldId="289"/>
        </pc:sldMkLst>
      </pc:sldChg>
      <pc:sldChg chg="del">
        <pc:chgData name="xiaochen li" userId="50b582a8adf77086" providerId="LiveId" clId="{90643A79-357A-4F9E-87D3-5E7F11CBA3D7}" dt="2026-02-28T15:27:21.665" v="41" actId="47"/>
        <pc:sldMkLst>
          <pc:docMk/>
          <pc:sldMk cId="2547338066" sldId="290"/>
        </pc:sldMkLst>
      </pc:sldChg>
      <pc:sldChg chg="delSp modSp add mod modNotesTx">
        <pc:chgData name="xiaochen li" userId="50b582a8adf77086" providerId="LiveId" clId="{90643A79-357A-4F9E-87D3-5E7F11CBA3D7}" dt="2026-02-28T16:53:09.678" v="675" actId="27636"/>
        <pc:sldMkLst>
          <pc:docMk/>
          <pc:sldMk cId="3620625235" sldId="290"/>
        </pc:sldMkLst>
      </pc:sldChg>
      <pc:sldChg chg="addSp delSp modSp add mod">
        <pc:chgData name="xiaochen li" userId="50b582a8adf77086" providerId="LiveId" clId="{90643A79-357A-4F9E-87D3-5E7F11CBA3D7}" dt="2026-02-28T16:54:05.838" v="684"/>
        <pc:sldMkLst>
          <pc:docMk/>
          <pc:sldMk cId="2391935298" sldId="291"/>
        </pc:sldMkLst>
      </pc:sldChg>
      <pc:sldChg chg="addSp delSp modSp add mod">
        <pc:chgData name="xiaochen li" userId="50b582a8adf77086" providerId="LiveId" clId="{90643A79-357A-4F9E-87D3-5E7F11CBA3D7}" dt="2026-02-28T19:37:35.730" v="846" actId="20577"/>
        <pc:sldMkLst>
          <pc:docMk/>
          <pc:sldMk cId="3204941560" sldId="292"/>
        </pc:sldMkLst>
      </pc:sldChg>
      <pc:sldChg chg="addSp modSp add mod">
        <pc:chgData name="xiaochen li" userId="50b582a8adf77086" providerId="LiveId" clId="{90643A79-357A-4F9E-87D3-5E7F11CBA3D7}" dt="2026-02-28T19:52:24.453" v="1031" actId="1076"/>
        <pc:sldMkLst>
          <pc:docMk/>
          <pc:sldMk cId="2529966272" sldId="293"/>
        </pc:sldMkLst>
      </pc:sldChg>
      <pc:sldChg chg="addSp delSp modSp add mod">
        <pc:chgData name="xiaochen li" userId="50b582a8adf77086" providerId="LiveId" clId="{90643A79-357A-4F9E-87D3-5E7F11CBA3D7}" dt="2026-02-28T19:52:02.608" v="1028" actId="1076"/>
        <pc:sldMkLst>
          <pc:docMk/>
          <pc:sldMk cId="702303357" sldId="294"/>
        </pc:sldMkLst>
      </pc:sldChg>
      <pc:sldChg chg="modSp add mod">
        <pc:chgData name="xiaochen li" userId="50b582a8adf77086" providerId="LiveId" clId="{90643A79-357A-4F9E-87D3-5E7F11CBA3D7}" dt="2026-02-28T19:50:12.166" v="986" actId="1076"/>
        <pc:sldMkLst>
          <pc:docMk/>
          <pc:sldMk cId="2572821709" sldId="295"/>
        </pc:sldMkLst>
      </pc:sldChg>
      <pc:sldChg chg="addSp delSp modSp add mod modNotesTx">
        <pc:chgData name="xiaochen li" userId="50b582a8adf77086" providerId="LiveId" clId="{90643A79-357A-4F9E-87D3-5E7F11CBA3D7}" dt="2026-03-02T01:06:39.297" v="1582" actId="20577"/>
        <pc:sldMkLst>
          <pc:docMk/>
          <pc:sldMk cId="439529151" sldId="296"/>
        </pc:sldMkLst>
      </pc:sldChg>
      <pc:sldChg chg="addSp delSp modSp add mod">
        <pc:chgData name="xiaochen li" userId="50b582a8adf77086" providerId="LiveId" clId="{90643A79-357A-4F9E-87D3-5E7F11CBA3D7}" dt="2026-02-28T20:02:17.110" v="1178" actId="113"/>
        <pc:sldMkLst>
          <pc:docMk/>
          <pc:sldMk cId="3426055124" sldId="297"/>
        </pc:sldMkLst>
      </pc:sldChg>
      <pc:sldChg chg="addSp delSp modSp add mod">
        <pc:chgData name="xiaochen li" userId="50b582a8adf77086" providerId="LiveId" clId="{90643A79-357A-4F9E-87D3-5E7F11CBA3D7}" dt="2026-03-02T01:28:27.531" v="1593" actId="732"/>
        <pc:sldMkLst>
          <pc:docMk/>
          <pc:sldMk cId="1529838782" sldId="298"/>
        </pc:sldMkLst>
      </pc:sldChg>
      <pc:sldChg chg="addSp delSp modSp add mod modNotesTx">
        <pc:chgData name="xiaochen li" userId="50b582a8adf77086" providerId="LiveId" clId="{90643A79-357A-4F9E-87D3-5E7F11CBA3D7}" dt="2026-03-02T01:31:57.220" v="1594" actId="20577"/>
        <pc:sldMkLst>
          <pc:docMk/>
          <pc:sldMk cId="2025390920" sldId="299"/>
        </pc:sldMkLst>
      </pc:sldChg>
      <pc:sldChg chg="addSp delSp modSp add mod">
        <pc:chgData name="xiaochen li" userId="50b582a8adf77086" providerId="LiveId" clId="{90643A79-357A-4F9E-87D3-5E7F11CBA3D7}" dt="2026-03-02T01:33:10.089" v="1597" actId="1076"/>
        <pc:sldMkLst>
          <pc:docMk/>
          <pc:sldMk cId="3481631397" sldId="300"/>
        </pc:sldMkLst>
      </pc:sldChg>
      <pc:sldChg chg="addSp delSp modSp add mod">
        <pc:chgData name="xiaochen li" userId="50b582a8adf77086" providerId="LiveId" clId="{90643A79-357A-4F9E-87D3-5E7F11CBA3D7}" dt="2026-02-28T20:05:02.138" v="1215" actId="1076"/>
        <pc:sldMkLst>
          <pc:docMk/>
          <pc:sldMk cId="2641116449" sldId="301"/>
        </pc:sldMkLst>
      </pc:sldChg>
      <pc:sldChg chg="addSp delSp modSp add mod">
        <pc:chgData name="xiaochen li" userId="50b582a8adf77086" providerId="LiveId" clId="{90643A79-357A-4F9E-87D3-5E7F11CBA3D7}" dt="2026-02-28T20:05:37.928" v="1222" actId="1076"/>
        <pc:sldMkLst>
          <pc:docMk/>
          <pc:sldMk cId="3124176489" sldId="302"/>
        </pc:sldMkLst>
      </pc:sldChg>
      <pc:sldChg chg="addSp delSp modSp add mod">
        <pc:chgData name="xiaochen li" userId="50b582a8adf77086" providerId="LiveId" clId="{90643A79-357A-4F9E-87D3-5E7F11CBA3D7}" dt="2026-02-28T20:06:02.494" v="1228" actId="1076"/>
        <pc:sldMkLst>
          <pc:docMk/>
          <pc:sldMk cId="388812590" sldId="303"/>
        </pc:sldMkLst>
      </pc:sldChg>
      <pc:sldChg chg="addSp delSp modSp add mod">
        <pc:chgData name="xiaochen li" userId="50b582a8adf77086" providerId="LiveId" clId="{90643A79-357A-4F9E-87D3-5E7F11CBA3D7}" dt="2026-02-28T20:06:26.389" v="1234" actId="1076"/>
        <pc:sldMkLst>
          <pc:docMk/>
          <pc:sldMk cId="3316048544" sldId="304"/>
        </pc:sldMkLst>
      </pc:sldChg>
      <pc:sldChg chg="addSp delSp modSp add mod modAnim">
        <pc:chgData name="xiaochen li" userId="50b582a8adf77086" providerId="LiveId" clId="{90643A79-357A-4F9E-87D3-5E7F11CBA3D7}" dt="2026-02-28T20:10:09.838" v="1282" actId="1076"/>
        <pc:sldMkLst>
          <pc:docMk/>
          <pc:sldMk cId="398532182" sldId="305"/>
        </pc:sldMkLst>
      </pc:sldChg>
      <pc:sldChg chg="delSp modSp add mod">
        <pc:chgData name="xiaochen li" userId="50b582a8adf77086" providerId="LiveId" clId="{90643A79-357A-4F9E-87D3-5E7F11CBA3D7}" dt="2026-02-28T20:13:07.423" v="1305" actId="207"/>
        <pc:sldMkLst>
          <pc:docMk/>
          <pc:sldMk cId="2019750376" sldId="306"/>
        </pc:sldMkLst>
      </pc:sldChg>
      <pc:sldChg chg="add">
        <pc:chgData name="xiaochen li" userId="50b582a8adf77086" providerId="LiveId" clId="{90643A79-357A-4F9E-87D3-5E7F11CBA3D7}" dt="2026-02-28T20:13:27.004" v="1306" actId="2890"/>
        <pc:sldMkLst>
          <pc:docMk/>
          <pc:sldMk cId="1170728818" sldId="307"/>
        </pc:sldMkLst>
      </pc:sldChg>
      <pc:sldChg chg="addSp delSp modSp add mod">
        <pc:chgData name="xiaochen li" userId="50b582a8adf77086" providerId="LiveId" clId="{90643A79-357A-4F9E-87D3-5E7F11CBA3D7}" dt="2026-02-28T20:24:50.497" v="1372" actId="27636"/>
        <pc:sldMkLst>
          <pc:docMk/>
          <pc:sldMk cId="2232354332" sldId="308"/>
        </pc:sldMkLst>
      </pc:sldChg>
      <pc:sldChg chg="modSp add mod modNotesTx">
        <pc:chgData name="xiaochen li" userId="50b582a8adf77086" providerId="LiveId" clId="{90643A79-357A-4F9E-87D3-5E7F11CBA3D7}" dt="2026-02-28T20:29:28.930" v="1521" actId="207"/>
        <pc:sldMkLst>
          <pc:docMk/>
          <pc:sldMk cId="656872317" sldId="30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D0DF1B-4397-7E4A-8FAC-D5CC3C4F7D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35898A-EB24-374E-98F8-F495FA2578D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9E889-E390-824A-A80B-BB5C8B22BFE6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226798-0F80-D948-8FD3-7E164882A8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512E3E-C805-804D-8E3A-3C4742C6042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07F27-5F19-FD4F-AB32-22C9AC35E6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56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E2166C-BB42-3F4F-9ADA-A0649F6CC1B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D05B5-1B73-1E45-A4C3-9BE456547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355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26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FD12E-22D9-1718-9F82-F79C80055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7D47B-6778-6F30-69E3-88FA8A5AE6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97B9A2-AE8F-E40A-BCA6-9B06892C83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785A7-57CF-6D66-8E24-D5F99DF1CC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935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020EB-E315-8971-8A26-41F3FD452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7D0972-2CF6-E5D4-7359-BDF9E7D3A8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8D61BD-BA21-4366-D3C2-46494C20AD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47DEA-BDAD-420D-32AE-525749BFAF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714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40F35-630A-4D08-4E63-F75DA88C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6BFD94-0FB3-50A1-415C-D6D5393CE1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CD4FCF-F6F4-0A83-DF28-03015AAD1C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A0CBE3-E0E7-214A-62A4-3BB813196E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2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8A0D80-B5EF-11FE-60C4-C4499B18C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DEA726-21E9-3478-1F12-CADB38B66A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27192-6724-2CF5-9FB3-FFCB799922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AD0148-1ADF-DA67-4FB1-67ADF1CCF5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758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0DF453-0A6E-7D92-52E8-A285F5F8A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5BE24E-7748-2F27-9CDA-C7A37907AA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4D3D32-4853-8983-B504-2ED5CD30F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22DBC-DAE4-97AA-52BA-BE5F1AE1B3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137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734B8-F092-001C-BE7B-BECD2ACAC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123DF8-1F9B-85D9-D1BA-A92A411C6A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80425-2781-FC74-2B88-FC2908FBD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AE02C-8A68-7F93-188D-183DBA1B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836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4FA67-29C2-C728-6894-C41610A3B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C598EE-6BAD-862E-A9B6-3E9F6F6A76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253249-A002-6615-AC20-49AA856E0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B9D407-5D10-38BD-187E-39941A23F9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197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2D260-1888-1CB1-32AD-08695CFE3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43412F-C26F-EC09-0F85-5EC0D56618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0E2FFA-79E3-3F31-62B4-D68CF63AF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A6357-9B7D-AD0F-23B6-EABCFA83C9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226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80685-3554-5F4E-DA47-A93DC2DCE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D03E42-5C26-CD43-B1EF-3DF1AFE2F0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3C1904-478B-9BCB-0F69-BBD674559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3FEFD-29F7-68FD-F1E1-4FB33BCEB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61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82E96-5CC8-6387-3677-FDD660475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5ED9B-7E35-FE0D-05A3-5CB5CE9ED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C892D0-2126-6F48-AC1F-85519CE99B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55492D-2036-3E8B-FFF1-59E85062F2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91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ECB45-EE0B-1431-2696-728E49C49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97FD2C-66CE-66FC-6974-8BCAE7BC2A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A0B0A2-79A5-0D07-99FD-3C9AF1F63B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AE22D-CEB6-43EE-1618-317972CDC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325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1CE9F-28DF-C163-139D-031171EDA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6C4A11-6AD1-A645-487E-52AB60F7E9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9BADEC-5F4C-056B-8CCD-E682D2CD63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3BAD85-3BB3-BBF9-2F8D-C97E879B3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6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1D1C3A-3298-FF19-76D1-7A31574BA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304945-6849-8F33-8BC6-9FF3CE2943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E6112D9-3D21-780F-E045-ACF2E8C58E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45FCD-B980-586E-2C5E-0F768924B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49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05CBB-8EF9-501B-95A7-4699094E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D75499-6BA7-A487-4DB0-C44DEE9C0B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02A49-B517-75B4-4CD2-DC04C1E882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27F01-0B0B-0D82-64B5-4643C83B93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746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84F27-DACE-D932-2517-7FF28214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4460F4-0293-9D82-E85B-0E0B8CBC4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B50372-FEC0-F484-152E-19A631C428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8813B-DD31-7965-25C5-220CC8EC5F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778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09252-B9F2-2B6D-7685-82AA09A3E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EA6325-7B0F-FCBA-0E12-5921BA137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7B7F6-2F82-B948-3471-E4C5FE15CB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3F400-5A28-68A8-7297-DA9074EA2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269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9DDEB-14A8-D1A7-E88F-47B240851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D146EA-BA6D-8D55-D2E2-B68FE3E66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EAF0A3-D68A-AF7F-CC22-8794632A58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8F2DC-190F-A60F-8823-F01640DDD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8245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F8E47-AE89-1595-FFF0-BFE9281C0D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CAB3C-56ED-01FD-943F-E3187EB561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7810F3-CCA4-EC3A-1CD3-A5AC420F6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BED6-5DD3-92E4-C0B9-1F5093B089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5072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40DEF-AFFF-F416-83A0-1F5777584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266330-5E58-858E-477C-276BD05F20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0EA29-41F3-C432-2C98-C307730836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9B797A-4D88-518F-5476-1BC529CEE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777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BC42B-E409-9355-ED4F-A1ACE306E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B92854-D920-FF38-C1EF-DC94D65B2E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CA3D8D-B97E-89D7-A73B-361E3156C4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2A45A-5E99-C5F1-B659-9A9D51CA5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833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C5DA9-BE11-7F46-B7BE-1CCFB920F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DBFA49-7FCC-6C49-858E-744380E0C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CEC3E1-059E-5DF9-12BA-4DDD2424C0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34FB6-B086-C1FA-3E94-3BE8D8AF9A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57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2E24B-6304-159E-E1EB-601904B06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40B74-47A1-9CA9-ED0D-6BD6A0E03B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D8B261-8372-A34A-6FE3-107DA332C4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65A47-2395-8973-6AEC-834FC7AED6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1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CF537-8608-D217-B61E-E33DCC6FC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0B9A8A-08F3-101A-DE96-D922B753EB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6E713F-8369-4785-5297-27F95F94E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E9EE9-A1C9-96FF-0F10-1C819CEBF6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787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47E4B-0D09-2355-6847-F4411876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E0C755-3DB0-5293-9DE0-1D8A98BFE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228EEC-3CD6-B7CF-928D-FF533883BF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75058D-AFB4-7F17-53A3-4D49380DE9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9645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26C8-B40E-3BDD-FA36-325D3670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6B9FF7-78D4-DE31-AF37-57E20C0205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354EB6-E66C-D605-410A-DB673526B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3B1A1-2B6F-5E32-B18E-CDC8D0181D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07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E939D-AF01-3C4B-6DFA-054C81E679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CADF1-5D7D-0717-009B-EF0B07A58C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2537B-D4F4-8F71-F15A-B273D308E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0258E-007F-3C2E-9182-DA8009BAC6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66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23436-6A1B-8BED-C610-C3DB88A64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74646D-8829-562E-24EC-D0B52E981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8A02B3-378F-5E60-9AB2-5B28C607AB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CFDA1-922D-7E56-BCF7-8BCA6B14D1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0244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EE810-42BB-2763-643D-0D2E468D56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F78FE9-C769-33DA-11CA-DC0DAD3D8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1FF7FE-0A2B-F283-3049-F1F7634FE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A0C2A-E7E9-2F26-69C0-529DD7DD3F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22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1D46AA-6585-DAD5-721F-DF81675E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5CB864B-5ADE-5EF3-9E22-A1C8676AF2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E64707-558D-B7CA-A0A0-486DE26F0E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999AF-E1EB-73E8-A89C-C3BDB0DE4D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581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CD8FD-B87E-9601-AD5D-77B858B7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DF242-883B-3FC7-2448-362BAB517C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0CA201-33A7-A773-3ECA-91535D3C75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BEE6E-CF00-237C-2F9D-773A92610B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2560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8543B-A9F5-23E4-3E6E-9D410749D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43FEC1-36B8-F4E0-6D52-BD47626ED2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457645-FCE5-858D-C082-47F24DA548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B69273-4B41-C15E-FB0A-79DC115B62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08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1D872-1AEE-B403-6FE6-6382E725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FD9967-1D5D-2B66-6029-046B8EC16F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FD866-FEB5-1606-81AC-412C0B5317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33342-FC73-AE2A-99AD-1295FB786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34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36BF1-4406-8F55-E507-D3901C747F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61D8C-E61A-BF44-00D7-255BDE9DD1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76BCEE-D98C-DEDE-9C89-30D63936CB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437A-2332-0C60-E662-945403FD15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53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7F853-8519-FDF0-AB97-D3F02140C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5188E8-C6B6-732B-49A9-6CCB860A8E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8032A6-B89F-29D5-68DD-767A902EEF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94CB69-B841-B496-F77E-FE28DDDD84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007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BBC90-3ECE-3E95-7053-EF5977787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92371F-80E6-17A2-FF29-FCF4ECD794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574F8C-1565-01B3-1329-A887A78589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909A8D-797B-8DF3-3A87-86039F9985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745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20D9-247F-A67C-DB82-62C83BB4A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6677E0-8EF5-CE4D-215D-072D37AE80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2FB66-0D8A-924F-AF40-EF234BF67A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ADABF2-0BAB-A516-7335-5DD5DF413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90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37E52-1449-A3B4-74FC-5056AB308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BFE6B9-5D2B-16DF-292E-97ECCBA2BF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DD62C-E109-AB0F-FA1D-C63D89C76F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DE973A-3FD4-943D-F799-EBF76CB24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424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AE66-73D7-A979-2D5E-C6D364F79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46BE36-F9C6-38ED-EAC6-DDDE7E8218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A689354-29A3-8A67-C32E-A43EDF0139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2E6066-B3C9-4324-D96D-59559984C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27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396C0-657A-0230-DA72-8819F4B4C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90BC01-17A4-505F-EFD0-2CA9D7534C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F08FC-2C36-F0AF-4D67-906A9E8A19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C0FA-3BBE-DE14-1AC5-F40A3A7D0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3020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108B2-985E-EDF7-CE35-715F8421F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782A0-5240-9242-8B03-71593F4E77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50522E-D356-26DE-B01B-1B01631123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20AB58-CAEC-0288-DB81-5659E96185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2ED74-C4E2-B80D-6DD3-C8AF87000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E4BE74-1C53-80D9-E82C-963707FD3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A6F09-B991-B2EA-6675-A4A2A3DF4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FE56B5-3966-7500-828E-0C59733CA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135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A9224-95AC-C8D6-E8F2-77DE7896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9EDCA4-5AC5-A245-08EA-D3CBF199C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C9674A-1E9F-DE5D-6770-A4706CD464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1B4E4D-49F2-4083-3448-3A931610FD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1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DD058-79F2-CF43-5C18-391E21247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2E04B5-1771-A698-9775-502206925D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998CB6-6785-5A32-2DF5-C0E41BA137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5F65F8-DCC2-6791-3333-3E9A49D30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82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E476-B712-711D-8905-84040C253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C370B4-2E3B-184D-3D87-00BF325F5D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88A9AE-95AC-4BC0-0904-365F33009E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4BE84A-5FB3-3D29-1938-63CC1AB811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33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067B3-58C6-02F4-4692-063D70B81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901AA-8B0A-E449-0EC7-B4E50B3CE5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C56963-E184-E855-2090-DA3B72F2F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EC302-29FC-5BD9-2234-E3EB245490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5471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C1336-6F65-6442-89D4-3A3B8A4A2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9B2DF3-914D-B0AF-084E-1A2C0A82AD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2F1720-CBA1-D9BE-60B5-607730E75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154D9E-F6F5-4425-084E-A01A3087D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8018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FFC96-9854-305B-A601-83DBE3CA3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79E55B-819E-76D3-69BB-F0B4C0FAA2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7133C9-E0F2-2371-D3F7-B845F6E6CF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72F25-D68A-D82D-2D26-4C07CA3FCD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8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649EF-1D63-0613-B043-7610AEF21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939644-93B8-0F37-0B4A-7694B9F819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0FE0C5-0F83-5189-ED4A-7F2850C4F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84D07-CEA2-11FC-0D06-A6B235BCBA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71434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BD8DF-77F7-7989-7CB6-C60A2A286D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4E128F-476D-FAC4-3C49-6A28A29583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7649F1-0609-8B3B-8963-075C38B6F1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B1C11-8BBA-0E77-6DE4-EDEB0A994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16512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7E35-9CD9-F9EB-7F6F-7A89DA7AE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2CB342-3A6C-26CD-6666-BD7CF2838D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8D724F-F8C6-F63A-03BA-10D880A0E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92900C-E502-4506-D09C-C286801EF1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2238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0E4E5-DB2C-0BFD-2E43-548C434B0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44BE59-7B43-A289-4D0D-3B02DD75CE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920CF9-814D-3864-93EF-184126867D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46B7-8010-5741-6947-08D103EB7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4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D296E-A4EF-7CFA-C6B0-76C237908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2D0BD6-1F10-F280-3D65-D8C2253798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03E605-92FA-F46B-E3AC-8EB26C435C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3DFADF-8E10-3770-1758-5A04B672B8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1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60578-8A31-D1E5-3BF3-F0BB2D8C8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6D9D0E-5BC3-6ACE-F806-949C417B6A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12D8C1-EADA-B46D-49ED-68CD5DB25B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E4393-A5CE-A724-A29A-0098FBA0B3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208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B0883-346A-C098-1FF7-4BC5EC6C83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7F409-77EB-E2A5-680D-DA313955A9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40C275-F481-B471-FE54-259A24460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05E055-E10C-E711-A46C-71B0CF9356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82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027DA5-CFD1-B752-FA4F-2EDA5447C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9D8837-0046-4C41-CEE8-87A09FF9FF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0B6862-A111-A7F7-E067-A85E127675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74D27-114A-2818-B978-4E7C73EAC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D05B5-1B73-1E45-A4C3-9BE4565479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2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11B04332-F0DA-EB48-AF2D-08BC956414F0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16564" y="98921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E0C5459A-0388-284B-9FD1-6CAF277FC6F8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984AD5E2-D0C6-964D-BB04-8D26FCC8F0D6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2F2A8CFD-5C3B-1841-A6EA-9224B5AA6ECB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05913" y="6414966"/>
            <a:ext cx="2844800" cy="267188"/>
          </a:xfrm>
          <a:prstGeom prst="rect">
            <a:avLst/>
          </a:prstGeom>
        </p:spPr>
        <p:txBody>
          <a:bodyPr/>
          <a:lstStyle>
            <a:lvl1pPr algn="r">
              <a:defRPr sz="1200"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square" rIns="91440"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71378E-900D-AC01-4A40-A77D299826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133" y="1803401"/>
            <a:ext cx="9729216" cy="4368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4D8B1C-A7BE-8C2B-8FFA-247A529BDC8A}"/>
              </a:ext>
            </a:extLst>
          </p:cNvPr>
          <p:cNvSpPr txBox="1"/>
          <p:nvPr userDrawn="1"/>
        </p:nvSpPr>
        <p:spPr>
          <a:xfrm>
            <a:off x="354420" y="-661574"/>
            <a:ext cx="1897269" cy="645319"/>
          </a:xfrm>
          <a:prstGeom prst="round2SameRect">
            <a:avLst/>
          </a:prstGeom>
          <a:gradFill>
            <a:gsLst>
              <a:gs pos="430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  <a:alpha val="0"/>
                </a:schemeClr>
              </a:gs>
            </a:gsLst>
            <a:lin ang="5400000" scaled="1"/>
          </a:gradFill>
          <a:ln w="6350">
            <a:noFill/>
            <a:prstDash val="solid"/>
          </a:ln>
        </p:spPr>
        <p:txBody>
          <a:bodyPr wrap="none" lIns="243840" tIns="121920" rIns="243840" bIns="243840" rtlCol="0">
            <a:spAutoFit/>
          </a:bodyPr>
          <a:lstStyle>
            <a:defPPr>
              <a:defRPr lang="en-US"/>
            </a:defPPr>
            <a:lvl1pPr lvl="0">
              <a:defRPr sz="12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t>Title &amp; Content</a:t>
            </a:r>
          </a:p>
        </p:txBody>
      </p:sp>
    </p:spTree>
    <p:extLst>
      <p:ext uri="{BB962C8B-B14F-4D97-AF65-F5344CB8AC3E}">
        <p14:creationId xmlns:p14="http://schemas.microsoft.com/office/powerpoint/2010/main" val="14679450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3B91A-2FF4-B14B-944E-A0D9A0D95E1E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2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331E9-755C-BE40-B56F-94FF68869427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868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901B-648B-BC42-B046-8D8A6402C64F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0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F94C0-89FB-E944-BE75-3D17D0F0B4C2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150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ED3A9-D558-EB48-896D-D628CEC8BE7E}" type="datetime1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95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5AA9F-598E-994E-85AA-780B296D3A9A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2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D6FA043D-7162-4746-95E8-515775FE40FE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339028" y="31545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35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B9FC9-371B-484E-BDE1-D6F478C0445F}" type="datetime1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55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23A62-A998-714F-A7F0-D71492A86601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744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88B97-F76C-3048-88C7-8A8F99B33E3F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17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A3B8C-D244-A249-97E7-FD910BDDD14A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1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EC26-759A-E141-8E35-B4C79F4FAF56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7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66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226859"/>
          </a:xfrm>
        </p:spPr>
        <p:txBody>
          <a:bodyPr/>
          <a:lstStyle>
            <a:lvl1pPr>
              <a:defRPr>
                <a:latin typeface="Times New Roman" charset="0"/>
                <a:ea typeface="Times New Roman" charset="0"/>
                <a:cs typeface="Times New Roman" charset="0"/>
              </a:defRPr>
            </a:lvl1pPr>
            <a:lvl2pPr>
              <a:defRPr>
                <a:latin typeface="Times New Roman" charset="0"/>
                <a:ea typeface="Times New Roman" charset="0"/>
                <a:cs typeface="Times New Roman" charset="0"/>
              </a:defRPr>
            </a:lvl2pPr>
            <a:lvl3pPr>
              <a:defRPr>
                <a:latin typeface="Times New Roman" charset="0"/>
                <a:ea typeface="Times New Roman" charset="0"/>
                <a:cs typeface="Times New Roman" charset="0"/>
              </a:defRPr>
            </a:lvl3pPr>
            <a:lvl4pPr>
              <a:defRPr>
                <a:latin typeface="Times New Roman" charset="0"/>
                <a:ea typeface="Times New Roman" charset="0"/>
                <a:cs typeface="Times New Roman" charset="0"/>
              </a:defRPr>
            </a:lvl4pPr>
            <a:lvl5pPr>
              <a:defRPr>
                <a:latin typeface="Times New Roman" charset="0"/>
                <a:ea typeface="Times New Roman" charset="0"/>
                <a:cs typeface="Times New Roman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38685683-4F76-E947-9B44-EEF7488088BC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E9508E52-3AFC-9344-9D5E-7D0909A49C5A}" type="datetime1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8ED1B9BB-4EEA-2F41-B5C6-D78083D9196F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29C21CDA-86B3-8A44-BF98-8C272C1799DD}" type="datetime1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8492DFA9-1CFA-754E-AE73-FEC650F98702}" type="datetime1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D84FDD3C-FBB1-1646-93D7-9B37C1C981A9}" type="datetime1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93087" y="6345718"/>
            <a:ext cx="1293013" cy="365125"/>
          </a:xfrm>
          <a:prstGeom prst="rect">
            <a:avLst/>
          </a:prstGeom>
        </p:spPr>
        <p:txBody>
          <a:bodyPr/>
          <a:lstStyle/>
          <a:p>
            <a:fld id="{BEB0253B-D5E9-E244-809F-A5F2C6248069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1471" y="6345718"/>
            <a:ext cx="2793088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C71C6-E758-FD41-AF3F-CBFC7C528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6063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78337" y="6169419"/>
            <a:ext cx="1069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2150"/>
                </a:solidFill>
              </a:defRPr>
            </a:lvl1pPr>
          </a:lstStyle>
          <a:p>
            <a:fld id="{935B7ADC-9A1D-2046-9A6A-73F1E756AA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883568" y="48821"/>
            <a:ext cx="49193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6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DRAFT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DCE0E-E7AC-AF40-A2DA-C80B3C4CDD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5828931"/>
            <a:ext cx="2850957" cy="70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85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17215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172150"/>
          </a:solidFill>
          <a:latin typeface="Times" charset="0"/>
          <a:ea typeface="Times" charset="0"/>
          <a:cs typeface="Times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172150"/>
          </a:solidFill>
          <a:latin typeface="Times" charset="0"/>
          <a:ea typeface="Times" charset="0"/>
          <a:cs typeface="Times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172150"/>
          </a:solidFill>
          <a:latin typeface="Times" charset="0"/>
          <a:ea typeface="Times" charset="0"/>
          <a:cs typeface="Times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72150"/>
          </a:solidFill>
          <a:latin typeface="Times" charset="0"/>
          <a:ea typeface="Times" charset="0"/>
          <a:cs typeface="Times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72150"/>
          </a:solidFill>
          <a:latin typeface="Times" charset="0"/>
          <a:ea typeface="Times" charset="0"/>
          <a:cs typeface="Times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01AA1-D361-E049-8B8F-56DF919F2B7B}" type="datetime1">
              <a:rPr lang="en-US" smtClean="0"/>
              <a:t>4/19/2026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314E03-086E-7B43-B64C-B670B87447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119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knime.com/sites/default/files/2021-08/l4-ml-slides.pdf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hyperlink" Target="https://www.knime.com/sites/default/files/2021-08/l4-ml-slides.pdf" TargetMode="Externa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150.png"/><Relationship Id="rId18" Type="http://schemas.openxmlformats.org/officeDocument/2006/relationships/image" Target="../media/image200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140.png"/><Relationship Id="rId17" Type="http://schemas.openxmlformats.org/officeDocument/2006/relationships/image" Target="../media/image19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80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130.png"/><Relationship Id="rId5" Type="http://schemas.openxmlformats.org/officeDocument/2006/relationships/image" Target="../media/image53.png"/><Relationship Id="rId15" Type="http://schemas.openxmlformats.org/officeDocument/2006/relationships/image" Target="../media/image170.png"/><Relationship Id="rId10" Type="http://schemas.openxmlformats.org/officeDocument/2006/relationships/image" Target="../media/image120.png"/><Relationship Id="rId19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110.png"/><Relationship Id="rId1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8ECB946-658D-BDAE-2DB3-A719F6180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3375837"/>
            <a:ext cx="8534400" cy="17526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CSC 405/605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4BF817-E8B7-12F6-7AE1-7F8E8BA714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9350" y="792163"/>
            <a:ext cx="9893300" cy="2387600"/>
          </a:xfrm>
        </p:spPr>
        <p:txBody>
          <a:bodyPr>
            <a:normAutofit/>
          </a:bodyPr>
          <a:lstStyle/>
          <a:p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zh-C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ata Modeling in Data Science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13A038-F206-8655-9ACD-A1D6A2A8E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ED9F8-8E60-7AF8-3950-7BFD56210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D38F-27E7-7758-B64F-475845621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7">
                <a:extLst>
                  <a:ext uri="{FF2B5EF4-FFF2-40B4-BE49-F238E27FC236}">
                    <a16:creationId xmlns:a16="http://schemas.microsoft.com/office/drawing/2014/main" id="{5C2285AE-27F6-ACD2-BF53-58F79D25F4CB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𝑿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</a:t>
                </a:r>
                <a:r>
                  <a:rPr lang="en-US" strike="sngStrik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𝑦 = {𝑦𝑒𝑙𝑙𝑜𝑤, 𝑔𝑟𝑎𝑦}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training set with many examples of (𝑿, </a:t>
                </a:r>
                <a:r>
                  <a:rPr lang="en-US" strike="sngStrik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𝑦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learns to group the examples 𝑿 of the training set based on similarity (closeness) or probability</a:t>
                </a:r>
              </a:p>
            </p:txBody>
          </p:sp>
        </mc:Choice>
        <mc:Fallback xmlns="">
          <p:sp>
            <p:nvSpPr>
              <p:cNvPr id="3" name="Text Placeholder 7">
                <a:extLst>
                  <a:ext uri="{FF2B5EF4-FFF2-40B4-BE49-F238E27FC236}">
                    <a16:creationId xmlns:a16="http://schemas.microsoft.com/office/drawing/2014/main" id="{5C2285AE-27F6-ACD2-BF53-58F79D25F4CB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blipFill>
                <a:blip r:embed="rId3"/>
                <a:stretch>
                  <a:fillRect l="-1207" t="-3784" r="-472" b="-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E4FFC8D6-944C-22A3-5AB2-4716797665C3}"/>
              </a:ext>
            </a:extLst>
          </p:cNvPr>
          <p:cNvGrpSpPr/>
          <p:nvPr/>
        </p:nvGrpSpPr>
        <p:grpSpPr>
          <a:xfrm>
            <a:off x="2451797" y="3560830"/>
            <a:ext cx="7486023" cy="3114809"/>
            <a:chOff x="1717983" y="3848986"/>
            <a:chExt cx="9541896" cy="356596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8C14BA1-2053-C7D0-BD51-6086560CA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983" y="3856296"/>
              <a:ext cx="9541896" cy="355865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EF68A9D-864D-EACD-1748-95184C0591D1}"/>
                </a:ext>
              </a:extLst>
            </p:cNvPr>
            <p:cNvSpPr/>
            <p:nvPr/>
          </p:nvSpPr>
          <p:spPr>
            <a:xfrm>
              <a:off x="2030819" y="3848986"/>
              <a:ext cx="3221665" cy="1488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11195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CFCB8-700B-8A63-49B0-F5CF8A85B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BEED2-D401-71C5-C738-24633359D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852C00-7370-6813-0B54-ADB9824B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7">
                <a:extLst>
                  <a:ext uri="{FF2B5EF4-FFF2-40B4-BE49-F238E27FC236}">
                    <a16:creationId xmlns:a16="http://schemas.microsoft.com/office/drawing/2014/main" id="{D8C1A870-BF58-494D-86CB-F96FB9A705D9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𝑿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3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3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𝑦 = {𝑦𝑒𝑙𝑙𝑜𝑤, 𝑔𝑟𝑎𝑦}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training set with many examples of (𝑿, </a:t>
                </a:r>
                <a:r>
                  <a:rPr lang="en-US" sz="3000" strike="sngStrike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𝑦</a:t>
                </a:r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some samples (𝑿, 𝑦)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labels the data in the training set using a modified unsupervised learning procedure</a:t>
                </a:r>
              </a:p>
            </p:txBody>
          </p:sp>
        </mc:Choice>
        <mc:Fallback xmlns="">
          <p:sp>
            <p:nvSpPr>
              <p:cNvPr id="3" name="Text Placeholder 7">
                <a:extLst>
                  <a:ext uri="{FF2B5EF4-FFF2-40B4-BE49-F238E27FC236}">
                    <a16:creationId xmlns:a16="http://schemas.microsoft.com/office/drawing/2014/main" id="{D8C1A870-BF58-494D-86CB-F96FB9A705D9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123658"/>
              </a:xfrm>
              <a:prstGeom prst="rect">
                <a:avLst/>
              </a:prstGeom>
              <a:blipFill>
                <a:blip r:embed="rId3"/>
                <a:stretch>
                  <a:fillRect l="-1102" t="-4023" b="-80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763850CF-E01F-F09D-6EB9-DD0F3CAA3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9823" y="3418750"/>
            <a:ext cx="8350180" cy="312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6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0B454E-394B-029A-378F-74B37118B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F007B-AADD-0014-CF7E-C6F6E0336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Semi-Supervised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63732-68D3-1EF7-0F9A-5C301EE90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D1E9C3-C0F9-3A7E-A05C-8EE0C1515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96" y="1487560"/>
            <a:ext cx="4281307" cy="2156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6DCAD-EACF-1A5F-86CA-464946C95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2443" y="1289673"/>
            <a:ext cx="3637505" cy="259447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CCEA589-3633-4E3E-33A6-8CA24A1466F8}"/>
              </a:ext>
            </a:extLst>
          </p:cNvPr>
          <p:cNvCxnSpPr/>
          <p:nvPr/>
        </p:nvCxnSpPr>
        <p:spPr>
          <a:xfrm>
            <a:off x="4973934" y="2566057"/>
            <a:ext cx="1507253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09ADD017-AAA6-6C23-F0DE-F722FFD5ECB3}"/>
              </a:ext>
            </a:extLst>
          </p:cNvPr>
          <p:cNvSpPr/>
          <p:nvPr/>
        </p:nvSpPr>
        <p:spPr>
          <a:xfrm>
            <a:off x="7928151" y="2735663"/>
            <a:ext cx="552659" cy="1150995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AB12EB5-67AD-6A79-039B-BB12BB0ACF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187" y="4527125"/>
            <a:ext cx="4507862" cy="208240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4805FD0-F614-A9E2-1DCF-85BEF49DEC85}"/>
              </a:ext>
            </a:extLst>
          </p:cNvPr>
          <p:cNvCxnSpPr>
            <a:endCxn id="16" idx="0"/>
          </p:cNvCxnSpPr>
          <p:nvPr/>
        </p:nvCxnSpPr>
        <p:spPr>
          <a:xfrm>
            <a:off x="8735118" y="3758084"/>
            <a:ext cx="0" cy="769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FC56AC92-EB15-9922-3279-A62A7FA47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87" y="4326047"/>
            <a:ext cx="4850704" cy="2218348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FC45F0B-453E-33D6-CC5A-CEA86F96076F}"/>
              </a:ext>
            </a:extLst>
          </p:cNvPr>
          <p:cNvCxnSpPr/>
          <p:nvPr/>
        </p:nvCxnSpPr>
        <p:spPr>
          <a:xfrm flipH="1">
            <a:off x="5225143" y="5568327"/>
            <a:ext cx="143691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CF6E7463-69FF-4315-7840-730C17AEB92D}"/>
              </a:ext>
            </a:extLst>
          </p:cNvPr>
          <p:cNvSpPr/>
          <p:nvPr/>
        </p:nvSpPr>
        <p:spPr>
          <a:xfrm rot="16200000">
            <a:off x="3900412" y="5047464"/>
            <a:ext cx="552659" cy="1594384"/>
          </a:xfrm>
          <a:prstGeom prst="ellipse">
            <a:avLst/>
          </a:prstGeom>
          <a:noFill/>
          <a:ln w="1905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47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E5634E-19A4-79C0-D72D-0777DC2611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0B646-647E-3FC0-C49A-A445AD8C7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2A42E2-6D2D-7B53-1A77-79023F3EC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3074" name="Picture 2" descr="student submitted image, transcription available">
            <a:extLst>
              <a:ext uri="{FF2B5EF4-FFF2-40B4-BE49-F238E27FC236}">
                <a16:creationId xmlns:a16="http://schemas.microsoft.com/office/drawing/2014/main" id="{EEC31D0A-24D0-F8CD-B320-2D6233F983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2" t="9917" r="18003" b="43286"/>
          <a:stretch>
            <a:fillRect/>
          </a:stretch>
        </p:blipFill>
        <p:spPr bwMode="auto">
          <a:xfrm>
            <a:off x="80386" y="1706272"/>
            <a:ext cx="5044273" cy="308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DF9596-D3A3-E7F0-C7CB-FAB9F0686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8150" y="1838849"/>
            <a:ext cx="5562563" cy="2818637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136D3AA-999F-32DD-B879-A46B71181816}"/>
              </a:ext>
            </a:extLst>
          </p:cNvPr>
          <p:cNvSpPr/>
          <p:nvPr/>
        </p:nvSpPr>
        <p:spPr>
          <a:xfrm>
            <a:off x="5024176" y="2954215"/>
            <a:ext cx="1165609" cy="29140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1AB78F-FB06-4D92-8A56-72925635A69A}"/>
              </a:ext>
            </a:extLst>
          </p:cNvPr>
          <p:cNvSpPr txBox="1"/>
          <p:nvPr/>
        </p:nvSpPr>
        <p:spPr>
          <a:xfrm>
            <a:off x="2740492" y="5348302"/>
            <a:ext cx="6094324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How can we measure which is the best feature for a split?</a:t>
            </a:r>
          </a:p>
        </p:txBody>
      </p:sp>
    </p:spTree>
    <p:extLst>
      <p:ext uri="{BB962C8B-B14F-4D97-AF65-F5344CB8AC3E}">
        <p14:creationId xmlns:p14="http://schemas.microsoft.com/office/powerpoint/2010/main" val="182993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03B974-21E8-7E6D-A045-908EC41C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45EA0-8C79-A79E-A0DB-4E982495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7E8E40-D932-A261-D3AC-E1E27512A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2CF00B-6D04-B034-FB6F-B8BB4A7156B2}"/>
              </a:ext>
            </a:extLst>
          </p:cNvPr>
          <p:cNvSpPr txBox="1"/>
          <p:nvPr/>
        </p:nvSpPr>
        <p:spPr>
          <a:xfrm>
            <a:off x="555172" y="1357755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test is more informative?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E51333-573F-6233-0684-FA3A3C86A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524" y="2014997"/>
            <a:ext cx="7600952" cy="383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893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D2BB66-F88D-80DB-6558-E68C2B4E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8706C-E2BF-FF97-FB28-6CCC78F4A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03EF69-7B99-7E0A-0D32-1E2F775A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2A6B03-1D9C-C590-E329-68853B45D0EE}"/>
              </a:ext>
            </a:extLst>
          </p:cNvPr>
          <p:cNvSpPr txBox="1"/>
          <p:nvPr/>
        </p:nvSpPr>
        <p:spPr>
          <a:xfrm>
            <a:off x="474919" y="1287416"/>
            <a:ext cx="9925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Impurity/Entropy</a:t>
            </a:r>
          </a:p>
          <a:p>
            <a:r>
              <a:rPr lang="en-US" sz="2400" dirty="0"/>
              <a:t>– Measures the level of impurity in a group of examples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E2CA21-532C-79EE-B639-85D65EDC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606" y="2262829"/>
            <a:ext cx="8696788" cy="303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09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4CEE2C-0E81-5F45-E8A4-C6340FA2D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9A291-80D8-C1C6-640F-0C407AD88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1E8C60-74C6-0769-61AF-5CFACBDE5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3E4BC-57DA-F89E-8789-E2F83B420B0D}"/>
              </a:ext>
            </a:extLst>
          </p:cNvPr>
          <p:cNvSpPr txBox="1"/>
          <p:nvPr/>
        </p:nvSpPr>
        <p:spPr>
          <a:xfrm>
            <a:off x="474919" y="1287416"/>
            <a:ext cx="99252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Impurity/Entropy</a:t>
            </a:r>
          </a:p>
          <a:p>
            <a:r>
              <a:rPr lang="en-US" sz="2400" dirty="0"/>
              <a:t>– Measures the level of impurity in a group of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6F63C5-2A29-6917-E346-D5345C0AE8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155" y="2118413"/>
            <a:ext cx="8484158" cy="376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10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4539F2-B564-C70F-B346-26D35A45D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0DCE2-EDC8-FAAA-E409-718862FBD9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00BBC1-0CF1-2D6B-1210-39A28F13C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626F7-C0D9-E14D-0AF8-B5B203233D6B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Possible Split Criterion: Gain Ratio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31881F-903F-F7F1-678A-4F60815BF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768" y="1893497"/>
            <a:ext cx="8564545" cy="401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62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4C1F-2E06-A8FB-BD7B-7AE571103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6E615-A5D4-F5D2-B3ED-15714EB62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6EC08-95EF-F2A5-F0BA-1AAAADDE7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EDFB8-9B4E-BAFE-0D63-73076C73BC6D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play tennis today?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27990A-6A7F-E77C-7812-801AF7369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28" y="1972527"/>
            <a:ext cx="5892953" cy="346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9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1F111E-1B5F-1BEA-6B3A-1454A2F3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982C3-D553-DBE7-9F9D-E27CCAD36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2F57C-4E96-608F-4B9D-B812D3553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4DDDC0-A6B2-ABD8-9F15-0EF9F0E4974C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play tennis today?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345007-8795-A4B6-A5AB-631DCDFEE3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75"/>
          <a:stretch>
            <a:fillRect/>
          </a:stretch>
        </p:blipFill>
        <p:spPr>
          <a:xfrm>
            <a:off x="2186462" y="1974464"/>
            <a:ext cx="7819076" cy="456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0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8B2EF1-7222-3E45-8127-C42BB952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6125A-942F-49A3-6D44-C77ED6A41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Data Modeling is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D6E9E-1FBC-58B3-5F50-5FFD18D16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DCEE-8CF6-97EA-344D-76B7F5F5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1" y="2158409"/>
            <a:ext cx="6068844" cy="2925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4DF1DD-7900-12A4-CA6F-AF42E06E2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8" y="3051544"/>
            <a:ext cx="2296599" cy="1668895"/>
          </a:xfrm>
          <a:prstGeom prst="rect">
            <a:avLst/>
          </a:prstGeom>
        </p:spPr>
      </p:pic>
      <p:pic>
        <p:nvPicPr>
          <p:cNvPr id="1026" name="Picture 2" descr="I Built an AI-Powered Career Recommendation System, … | by Kitwana Ezechiel  | Medium">
            <a:extLst>
              <a:ext uri="{FF2B5EF4-FFF2-40B4-BE49-F238E27FC236}">
                <a16:creationId xmlns:a16="http://schemas.microsoft.com/office/drawing/2014/main" id="{B68EFD99-2B36-1530-BCD5-3B6DA633CB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85"/>
          <a:stretch>
            <a:fillRect/>
          </a:stretch>
        </p:blipFill>
        <p:spPr bwMode="auto">
          <a:xfrm>
            <a:off x="8584917" y="2361991"/>
            <a:ext cx="35260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C70C075-6FC3-54D3-DE33-05279DF53E14}"/>
              </a:ext>
            </a:extLst>
          </p:cNvPr>
          <p:cNvSpPr txBox="1"/>
          <p:nvPr/>
        </p:nvSpPr>
        <p:spPr>
          <a:xfrm>
            <a:off x="9020705" y="2276771"/>
            <a:ext cx="3047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Career Recommendations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2117462-71EC-8E76-09AB-F17438483EB9}"/>
              </a:ext>
            </a:extLst>
          </p:cNvPr>
          <p:cNvSpPr/>
          <p:nvPr/>
        </p:nvSpPr>
        <p:spPr>
          <a:xfrm>
            <a:off x="4731488" y="2073349"/>
            <a:ext cx="1556830" cy="64858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53A074-0FE6-6759-705C-B47BB89E7C57}"/>
              </a:ext>
            </a:extLst>
          </p:cNvPr>
          <p:cNvSpPr/>
          <p:nvPr/>
        </p:nvSpPr>
        <p:spPr>
          <a:xfrm>
            <a:off x="212651" y="2073349"/>
            <a:ext cx="4423544" cy="648586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9AEBB3-F816-7D31-BD61-B1CC72A050BA}"/>
              </a:ext>
            </a:extLst>
          </p:cNvPr>
          <p:cNvSpPr txBox="1"/>
          <p:nvPr/>
        </p:nvSpPr>
        <p:spPr>
          <a:xfrm>
            <a:off x="6193025" y="135454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Label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97F5C9-E22F-088A-FC96-775CCC828A02}"/>
              </a:ext>
            </a:extLst>
          </p:cNvPr>
          <p:cNvSpPr txBox="1"/>
          <p:nvPr/>
        </p:nvSpPr>
        <p:spPr>
          <a:xfrm>
            <a:off x="2012135" y="13545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Features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77CA122-6861-DC44-864B-F59E323D6C50}"/>
              </a:ext>
            </a:extLst>
          </p:cNvPr>
          <p:cNvCxnSpPr>
            <a:stCxn id="16" idx="2"/>
            <a:endCxn id="14" idx="0"/>
          </p:cNvCxnSpPr>
          <p:nvPr/>
        </p:nvCxnSpPr>
        <p:spPr>
          <a:xfrm flipH="1">
            <a:off x="2424423" y="1723879"/>
            <a:ext cx="160946" cy="349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1E47F9-8C07-D358-B622-FE04F5694BC6}"/>
              </a:ext>
            </a:extLst>
          </p:cNvPr>
          <p:cNvCxnSpPr>
            <a:stCxn id="15" idx="2"/>
          </p:cNvCxnSpPr>
          <p:nvPr/>
        </p:nvCxnSpPr>
        <p:spPr>
          <a:xfrm flipH="1">
            <a:off x="5954233" y="1723879"/>
            <a:ext cx="632490" cy="253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CD3DEF3-B24D-14CD-DE22-DEB9DE3D3D2B}"/>
              </a:ext>
            </a:extLst>
          </p:cNvPr>
          <p:cNvSpPr txBox="1"/>
          <p:nvPr/>
        </p:nvSpPr>
        <p:spPr>
          <a:xfrm>
            <a:off x="3619500" y="6334780"/>
            <a:ext cx="8448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This lecture is adapted from materials by KNIME AG:</a:t>
            </a:r>
          </a:p>
          <a:p>
            <a:r>
              <a:rPr lang="en-US" sz="1400" dirty="0">
                <a:hlinkClick r:id="rId6"/>
              </a:rPr>
              <a:t>https://www.knime.com/sites/default/files/2021-08/l4-ml-slides.pdf</a:t>
            </a:r>
            <a:r>
              <a:rPr lang="en-US" sz="1400" dirty="0"/>
              <a:t> © 2021 KNIME AG.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60085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FDE529-D8CC-6E5F-2735-14599857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9151-5240-407B-AB0D-3ADA12C3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636F8-2A92-2152-6708-F4BCCBC86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FF3F5-6AAC-62D1-26D2-DF3ABDEDDC80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play tennis today?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59E52-204D-CAB3-E970-606200901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1227" y="1893497"/>
            <a:ext cx="7412853" cy="471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87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A86B70-419B-D6A0-B1B8-FE112434E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5D11F-D244-65C6-CA05-2C428CB92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B83ABE-818A-FD39-7F3C-11617D22B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1CA26A-E97B-4CC6-9138-6F61A71767C9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play tennis today?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F12181-0025-0428-D797-501B131D6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16" y="1690537"/>
            <a:ext cx="8554897" cy="51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748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060832-E9A1-3E43-3AA5-4B65136E5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B97FA-31E4-58F1-98F4-231D458CE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F9BC23-25BE-AA60-5AF5-55D0EBC6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C3A81C-D9B1-0E60-D1EE-5FCA2C57BDB1}"/>
              </a:ext>
            </a:extLst>
          </p:cNvPr>
          <p:cNvSpPr txBox="1"/>
          <p:nvPr/>
        </p:nvSpPr>
        <p:spPr>
          <a:xfrm>
            <a:off x="474919" y="1287416"/>
            <a:ext cx="99252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Will I play tennis today?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6B0506-593B-815A-AAE9-F725656C1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370" y="1766228"/>
            <a:ext cx="7815259" cy="470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6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7698B-C1A9-1FE1-8A63-E68494B14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B83DE-5658-9EC9-C487-E6E5D138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Information Gain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0E19C-0D1D-599F-5EE4-9FC874116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5A2164-7CE7-C689-FDD5-AB351AEE72A8}"/>
                  </a:ext>
                </a:extLst>
              </p:cNvPr>
              <p:cNvSpPr txBox="1"/>
              <p:nvPr/>
            </p:nvSpPr>
            <p:spPr>
              <a:xfrm>
                <a:off x="474919" y="1287416"/>
                <a:ext cx="9925259" cy="22398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How to split Continuous-valued features?</a:t>
                </a:r>
              </a:p>
              <a:p>
                <a:r>
                  <a:rPr lang="en-US" sz="2400" dirty="0"/>
                  <a:t>If a feature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has continuous (real) values, we need to find a threshold T to split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on: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– Left child: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≤ T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/>
                  <a:t>– Right child: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sz="2400" i="1">
                            <a:latin typeface="Cambria Math" panose="02040503050406030204" pitchFamily="18" charset="0"/>
                          </a:rPr>
                          <m:t>i</m:t>
                        </m:r>
                      </m:sub>
                    </m:sSub>
                  </m:oMath>
                </a14:m>
                <a:r>
                  <a:rPr lang="en-US" sz="2400" dirty="0"/>
                  <a:t> &gt; T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C5A2164-7CE7-C689-FDD5-AB351AEE7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19" y="1287416"/>
                <a:ext cx="9925259" cy="2239844"/>
              </a:xfrm>
              <a:prstGeom prst="rect">
                <a:avLst/>
              </a:prstGeom>
              <a:blipFill>
                <a:blip r:embed="rId3"/>
                <a:stretch>
                  <a:fillRect l="-983" t="-1902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AF7580E-F4ED-0A95-D4F0-9262EC143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3143" y="3671676"/>
            <a:ext cx="9485714" cy="11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24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833FE25-8540-7CA4-38E5-D148E301E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5D935-8F5C-C9B7-7FFC-DD44CC917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Overfitting vs Underfitting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7B591B-EA82-68EA-D1F9-D75B51A5C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BB52F-54E8-5936-104D-488321D42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188" y="1364462"/>
            <a:ext cx="9322655" cy="44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09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366D9-2481-8599-7845-5C55CA584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AA83F-CEF8-E58F-0723-FFA726BC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dirty="0"/>
              <a:t>Overfitting vs Underfitting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96B62-D45D-4A65-D9AA-7DA56E43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1279A9F-D1E3-9847-6715-6F4C19BBB42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6205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Goal: Tree that generalizes to new data and doesn’t overfit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BA9629-29B9-C71D-36FD-CC22A53DE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23" y="2207640"/>
            <a:ext cx="9800374" cy="303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803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6AC2E2-EE80-0369-C46C-C5A22075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51AC-C35E-56F6-D4D6-CDE0244C0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7A3B6-3124-DED5-462C-BC2C6945B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1FB9574-E432-95EF-E845-4EBFD8BAD5F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620500" cy="1712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Suppose one decision tree is not accurate enough. What can we do?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Bagging: Trees built independently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Boosting: Trees built sequentially, each one fixes previous mistakes</a:t>
            </a:r>
          </a:p>
        </p:txBody>
      </p:sp>
    </p:spTree>
    <p:extLst>
      <p:ext uri="{BB962C8B-B14F-4D97-AF65-F5344CB8AC3E}">
        <p14:creationId xmlns:p14="http://schemas.microsoft.com/office/powerpoint/2010/main" val="3497117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38F005-AA97-506B-C0F8-33CCF27DF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91BED-C782-C081-F1F1-6DD2C0476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DEBFB4-821C-9E6E-83A9-F0BFAC6A4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85544EA-AEB2-4DB8-E153-DBF6A82C0BB8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3545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Bagging” (Bootstrap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AGGregatING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Instead of training one model, we train many models on slightly different datasets, then average their predictions.</a:t>
            </a:r>
          </a:p>
          <a:p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Given a dataset with 𝑁 samples: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 𝑁 points with replacement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creates a new dataset (same size, but with duplicates)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3FBAD7-2250-4DF8-2A67-E0CA689A0585}"/>
              </a:ext>
            </a:extLst>
          </p:cNvPr>
          <p:cNvSpPr txBox="1"/>
          <p:nvPr/>
        </p:nvSpPr>
        <p:spPr>
          <a:xfrm>
            <a:off x="3701667" y="4989294"/>
            <a:ext cx="695164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About 63% of original data appears in each bootstrap sample</a:t>
            </a:r>
          </a:p>
          <a:p>
            <a:r>
              <a:rPr lang="en-US" dirty="0"/>
              <a:t>About 37% is left out (called out-of-bag data)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9D618E-CDA1-7401-373A-8F274CBAFDFF}"/>
              </a:ext>
            </a:extLst>
          </p:cNvPr>
          <p:cNvSpPr txBox="1"/>
          <p:nvPr/>
        </p:nvSpPr>
        <p:spPr>
          <a:xfrm>
            <a:off x="7048112" y="2672002"/>
            <a:ext cx="411560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For regression → average predictions</a:t>
            </a:r>
          </a:p>
          <a:p>
            <a:r>
              <a:rPr lang="en-US" dirty="0"/>
              <a:t>For classification → majority vote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8CBFDA4-B186-7894-0762-73CCB396594A}"/>
              </a:ext>
            </a:extLst>
          </p:cNvPr>
          <p:cNvCxnSpPr/>
          <p:nvPr/>
        </p:nvCxnSpPr>
        <p:spPr>
          <a:xfrm flipH="1">
            <a:off x="9188067" y="2198276"/>
            <a:ext cx="385590" cy="47372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255C0C81-B1CA-7C99-E97E-99B7E1C64CFC}"/>
              </a:ext>
            </a:extLst>
          </p:cNvPr>
          <p:cNvSpPr/>
          <p:nvPr/>
        </p:nvSpPr>
        <p:spPr>
          <a:xfrm>
            <a:off x="9017778" y="1727391"/>
            <a:ext cx="1338077" cy="473726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862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3B3D51-D83E-A8AE-8906-9990B692A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A7288-A036-58EF-C927-5C9410FC4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1B982A-885C-CB8B-92F8-A157BB86F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B1667E6-C0BD-3CDD-0386-12B9630A9651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Bagging” (Bootstrap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AGGregatING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Instead of training one model, we train many models on slightly different datasets, then average their predictions.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33AB7-0909-B312-45DD-3D903F166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484" y="2339689"/>
            <a:ext cx="6937031" cy="363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8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84C7E0-E683-236C-15B3-3A2E8B709A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114C-9083-A85F-E355-A585AF302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FD5C0-426F-5D30-25D8-A14205511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2548D5F-545C-D6FE-23C8-25BBBD6CC798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Random Forest: each tree looks at different random parts of the data and their results are combined by voting for classification or averaging for regression.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A8362E-CD70-72F8-85DF-AFE95CCE2F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6792" y="2699703"/>
            <a:ext cx="7397394" cy="368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11A8C6-5E87-6FFC-2B80-4F4649AE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78F07B-69F2-AA91-E498-4D8A969CB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1" y="2141040"/>
            <a:ext cx="6319096" cy="26346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9BB362-9F48-898B-A8B3-3816B1868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Data Modeling is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191C33-721B-C199-1858-E93FC5F3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F44E41-9737-A482-9D44-FF3DB1DE8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8" y="3051544"/>
            <a:ext cx="2296599" cy="1668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3F06EE-5F2B-C2DD-BFBD-38B040C1BD77}"/>
              </a:ext>
            </a:extLst>
          </p:cNvPr>
          <p:cNvSpPr txBox="1"/>
          <p:nvPr/>
        </p:nvSpPr>
        <p:spPr>
          <a:xfrm>
            <a:off x="9304386" y="2285999"/>
            <a:ext cx="2447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Crop Yield Prediction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39C6B9E-8F06-EB94-5A0C-F518F22FA9A7}"/>
              </a:ext>
            </a:extLst>
          </p:cNvPr>
          <p:cNvSpPr/>
          <p:nvPr/>
        </p:nvSpPr>
        <p:spPr>
          <a:xfrm>
            <a:off x="5011573" y="2073349"/>
            <a:ext cx="1556830" cy="397316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A99EBF5-91B2-B8CB-807A-6E7D48B1724E}"/>
              </a:ext>
            </a:extLst>
          </p:cNvPr>
          <p:cNvSpPr/>
          <p:nvPr/>
        </p:nvSpPr>
        <p:spPr>
          <a:xfrm>
            <a:off x="212651" y="2073349"/>
            <a:ext cx="4423544" cy="397316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236E4A-417A-7C21-63F7-B45B52C4BF62}"/>
              </a:ext>
            </a:extLst>
          </p:cNvPr>
          <p:cNvSpPr txBox="1"/>
          <p:nvPr/>
        </p:nvSpPr>
        <p:spPr>
          <a:xfrm>
            <a:off x="6193025" y="135454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Label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666BE0-928D-0C99-58F8-8ABA604BCB5A}"/>
              </a:ext>
            </a:extLst>
          </p:cNvPr>
          <p:cNvSpPr txBox="1"/>
          <p:nvPr/>
        </p:nvSpPr>
        <p:spPr>
          <a:xfrm>
            <a:off x="2012135" y="13545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Features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F3E3994-3DB4-D9FC-C3F1-A5FD7424BC38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flipH="1">
            <a:off x="2424423" y="1723879"/>
            <a:ext cx="160946" cy="3494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63286A5-10E6-FB17-3C48-36F3B549FD08}"/>
              </a:ext>
            </a:extLst>
          </p:cNvPr>
          <p:cNvCxnSpPr>
            <a:stCxn id="15" idx="2"/>
          </p:cNvCxnSpPr>
          <p:nvPr/>
        </p:nvCxnSpPr>
        <p:spPr>
          <a:xfrm flipH="1">
            <a:off x="5954233" y="1723879"/>
            <a:ext cx="632490" cy="253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C21FC9F-50DB-B9E3-C88A-9963C95D01B1}"/>
              </a:ext>
            </a:extLst>
          </p:cNvPr>
          <p:cNvSpPr txBox="1"/>
          <p:nvPr/>
        </p:nvSpPr>
        <p:spPr>
          <a:xfrm>
            <a:off x="3619500" y="6334780"/>
            <a:ext cx="844845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This lecture is adapted from materials by KNIME AG:</a:t>
            </a:r>
          </a:p>
          <a:p>
            <a:r>
              <a:rPr lang="en-US" sz="1400" dirty="0">
                <a:hlinkClick r:id="rId5"/>
              </a:rPr>
              <a:t>https://www.knime.com/sites/default/files/2021-08/l4-ml-slides.pdf</a:t>
            </a:r>
            <a:r>
              <a:rPr lang="en-US" sz="1400" dirty="0"/>
              <a:t> © 2021 KNIME AG. All rights reserved.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146C5AD-3140-3F61-9B27-1FB405CB1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060" y="2757341"/>
            <a:ext cx="3126653" cy="157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139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441646-2B51-986D-7903-C7B307223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22DD6-F687-08FD-538D-BF73B427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21FB6-797F-1B33-B6C5-BF7AAB68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9A92D410-5775-D76D-30E7-2EF11CBF77C4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19143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Boosting: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Starts with a single tree built from the data</a:t>
            </a:r>
          </a:p>
          <a:p>
            <a:pPr lvl="1"/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Fits a tree to residual errors from the previous model to refine the model sequentially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C04D87-08A7-4D9C-A9F7-240C27A59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36" y="2908840"/>
            <a:ext cx="6632720" cy="272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1560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D79A54-E8A6-8168-C33E-7831B6A7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FEC9A-8A1B-11A8-5BC7-7B48CE5B0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77D4A5-1DE9-577E-E01D-1157CD4A8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1E20CB6-F028-67F3-7A93-0E0FAFA465D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(GBDT):</a:t>
            </a:r>
            <a:r>
              <a:rPr lang="zh-CN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builds a strong model by sequentially adding trees that fit the errors (gradients) of previous models.</a:t>
            </a:r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Private Federated Learning for GBDT">
            <a:extLst>
              <a:ext uri="{FF2B5EF4-FFF2-40B4-BE49-F238E27FC236}">
                <a16:creationId xmlns:a16="http://schemas.microsoft.com/office/drawing/2014/main" id="{97512D29-E337-6EBC-96B5-687BC9F779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121" y="2498549"/>
            <a:ext cx="7569758" cy="3366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141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00916A-88E8-72A9-A1F8-FEE5AAAF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5E41-3065-8398-5983-E7503669C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E6918-E7D3-C31F-A48F-79E1E0E6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18A6EABE-055F-42F5-5386-E236D1F9550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CE6D8-1E97-0A5A-7DA7-7155DB426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62" y="2027750"/>
            <a:ext cx="4294862" cy="3519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E12D83-5146-37F3-0152-4A6671D882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3168" y="2995846"/>
            <a:ext cx="2715449" cy="17039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250BB1-963A-0558-E8B4-241BC039E3D7}"/>
              </a:ext>
            </a:extLst>
          </p:cNvPr>
          <p:cNvSpPr txBox="1"/>
          <p:nvPr/>
        </p:nvSpPr>
        <p:spPr>
          <a:xfrm>
            <a:off x="4514222" y="6181955"/>
            <a:ext cx="60943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https://medium.com/@ruchi.awasthi63/gradient-boosted-decision-tree-clearly-explained-bd1d8c7d9923</a:t>
            </a:r>
          </a:p>
        </p:txBody>
      </p:sp>
    </p:spTree>
    <p:extLst>
      <p:ext uri="{BB962C8B-B14F-4D97-AF65-F5344CB8AC3E}">
        <p14:creationId xmlns:p14="http://schemas.microsoft.com/office/powerpoint/2010/main" val="2502754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9253B6-93AB-0A77-F525-607FA4DA8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82761-E37B-C3EF-57A1-759BA4301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BEEC5-F6B7-3C0B-70F9-A38E3715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5EACDA5-FEEB-69BB-F644-2A86D3C3C254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E334C-E7C7-FA26-3C36-4408EB087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2050798"/>
            <a:ext cx="5571453" cy="2756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941E9A-57C9-AF52-0019-E2AB3CBE0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4" y="4858771"/>
            <a:ext cx="6247684" cy="88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7502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3DF441-CFD0-20ED-EC2A-DFFB5FA5A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B4E7E-85E1-56FB-9243-B03013E74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BDB9AB-8503-B447-21B7-A5DA552D0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36F8F6-B86D-7315-FE6F-5E84CEC1396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73AF6B-4C46-76BE-C2FF-802B9062E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2050798"/>
            <a:ext cx="5571453" cy="2756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37063C-7288-EA2D-9E73-AE2321451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64" y="4858771"/>
            <a:ext cx="6247684" cy="888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C5AC93-0ED4-0473-44CA-86AFB43393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1270" y="2143035"/>
            <a:ext cx="5802124" cy="27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94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932359-484E-8E9E-63A7-C33495FED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A0A54-D5F5-CEB2-9798-A8C0CE7C9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74315-E34F-6E4B-E91A-166C43C6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8823426-5C62-4A2A-F0E6-F0ED8CAFE74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A60D1A-80D2-DE28-0683-8F0F2947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63" y="2280104"/>
            <a:ext cx="5205046" cy="17329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E6E102-1D63-1343-E6AB-E05531D146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69" y="2166086"/>
            <a:ext cx="5468955" cy="2307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1962A-CA86-D39D-7736-DBC3436B4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722" y="4902354"/>
            <a:ext cx="3752381" cy="9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59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CD66020-14C1-6D3D-D14E-0BF04A827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49E7-CE3E-F613-7B0C-34E0308B1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02F4E1-160F-A89A-24EC-36301A35A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2813F97-A795-0D1E-E2B8-77C3AE92ED7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Gradient-Boosted Decision Trees (GBDT)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DBAEB8-EB05-A9B0-1D40-7AD3A4873EF1}"/>
              </a:ext>
            </a:extLst>
          </p:cNvPr>
          <p:cNvSpPr txBox="1"/>
          <p:nvPr/>
        </p:nvSpPr>
        <p:spPr>
          <a:xfrm>
            <a:off x="789507" y="1855748"/>
            <a:ext cx="1116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Find split points: Minimize the loss function during each iteration and continuously fit the residuals through multiple iterations.</a:t>
            </a:r>
          </a:p>
        </p:txBody>
      </p:sp>
      <p:pic>
        <p:nvPicPr>
          <p:cNvPr id="10" name="table">
            <a:extLst>
              <a:ext uri="{FF2B5EF4-FFF2-40B4-BE49-F238E27FC236}">
                <a16:creationId xmlns:a16="http://schemas.microsoft.com/office/drawing/2014/main" id="{0C25CCFD-3F13-0868-C6AE-731AD565E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783" y="4049308"/>
            <a:ext cx="1311700" cy="1554480"/>
          </a:xfrm>
          <a:prstGeom prst="rect">
            <a:avLst/>
          </a:prstGeom>
        </p:spPr>
      </p:pic>
      <p:grpSp>
        <p:nvGrpSpPr>
          <p:cNvPr id="12" name="组合 4">
            <a:extLst>
              <a:ext uri="{FF2B5EF4-FFF2-40B4-BE49-F238E27FC236}">
                <a16:creationId xmlns:a16="http://schemas.microsoft.com/office/drawing/2014/main" id="{079ABB98-37E8-6D50-FD07-54ACEAF38293}"/>
              </a:ext>
            </a:extLst>
          </p:cNvPr>
          <p:cNvGrpSpPr/>
          <p:nvPr/>
        </p:nvGrpSpPr>
        <p:grpSpPr>
          <a:xfrm>
            <a:off x="1191109" y="3493587"/>
            <a:ext cx="938200" cy="2744664"/>
            <a:chOff x="928374" y="2850519"/>
            <a:chExt cx="938200" cy="2744664"/>
          </a:xfrm>
        </p:grpSpPr>
        <p:pic>
          <p:nvPicPr>
            <p:cNvPr id="14" name="图片 43">
              <a:extLst>
                <a:ext uri="{FF2B5EF4-FFF2-40B4-BE49-F238E27FC236}">
                  <a16:creationId xmlns:a16="http://schemas.microsoft.com/office/drawing/2014/main" id="{37ACB7F6-B918-1BC1-AFD0-5CCB0A5E4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72" y="2850519"/>
              <a:ext cx="443170" cy="443170"/>
            </a:xfrm>
            <a:prstGeom prst="rect">
              <a:avLst/>
            </a:prstGeom>
          </p:spPr>
        </p:pic>
        <p:pic>
          <p:nvPicPr>
            <p:cNvPr id="15" name="图片 44">
              <a:extLst>
                <a:ext uri="{FF2B5EF4-FFF2-40B4-BE49-F238E27FC236}">
                  <a16:creationId xmlns:a16="http://schemas.microsoft.com/office/drawing/2014/main" id="{D66881FF-A2AA-3677-716F-F88749788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671" y="3424682"/>
              <a:ext cx="443171" cy="443171"/>
            </a:xfrm>
            <a:prstGeom prst="rect">
              <a:avLst/>
            </a:prstGeom>
          </p:spPr>
        </p:pic>
        <p:pic>
          <p:nvPicPr>
            <p:cNvPr id="16" name="图片 45">
              <a:extLst>
                <a:ext uri="{FF2B5EF4-FFF2-40B4-BE49-F238E27FC236}">
                  <a16:creationId xmlns:a16="http://schemas.microsoft.com/office/drawing/2014/main" id="{D8BB609E-58C2-6A2C-DCB2-736DF8BDD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884" y="3998846"/>
              <a:ext cx="406484" cy="406484"/>
            </a:xfrm>
            <a:prstGeom prst="rect">
              <a:avLst/>
            </a:prstGeom>
          </p:spPr>
        </p:pic>
        <p:pic>
          <p:nvPicPr>
            <p:cNvPr id="17" name="图片 46">
              <a:extLst>
                <a:ext uri="{FF2B5EF4-FFF2-40B4-BE49-F238E27FC236}">
                  <a16:creationId xmlns:a16="http://schemas.microsoft.com/office/drawing/2014/main" id="{9B0EF35B-5104-22C9-1C2E-6A9C066323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197" y="4536323"/>
              <a:ext cx="443171" cy="443171"/>
            </a:xfrm>
            <a:prstGeom prst="rect">
              <a:avLst/>
            </a:prstGeom>
          </p:spPr>
        </p:pic>
        <p:pic>
          <p:nvPicPr>
            <p:cNvPr id="18" name="图片 47">
              <a:extLst>
                <a:ext uri="{FF2B5EF4-FFF2-40B4-BE49-F238E27FC236}">
                  <a16:creationId xmlns:a16="http://schemas.microsoft.com/office/drawing/2014/main" id="{047EB9BF-7CDC-8429-7690-EE1605A14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374" y="5098503"/>
              <a:ext cx="496680" cy="496680"/>
            </a:xfrm>
            <a:prstGeom prst="rect">
              <a:avLst/>
            </a:prstGeom>
          </p:spPr>
        </p:pic>
        <p:cxnSp>
          <p:nvCxnSpPr>
            <p:cNvPr id="19" name="直接箭头连接符 48">
              <a:extLst>
                <a:ext uri="{FF2B5EF4-FFF2-40B4-BE49-F238E27FC236}">
                  <a16:creationId xmlns:a16="http://schemas.microsoft.com/office/drawing/2014/main" id="{74F8B4D0-6D1D-BB2C-AA04-287A0B82F7AF}"/>
                </a:ext>
              </a:extLst>
            </p:cNvPr>
            <p:cNvCxnSpPr>
              <a:cxnSpLocks/>
            </p:cNvCxnSpPr>
            <p:nvPr/>
          </p:nvCxnSpPr>
          <p:spPr>
            <a:xfrm>
              <a:off x="1360640" y="3097907"/>
              <a:ext cx="505934" cy="6837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箭头连接符 49">
              <a:extLst>
                <a:ext uri="{FF2B5EF4-FFF2-40B4-BE49-F238E27FC236}">
                  <a16:creationId xmlns:a16="http://schemas.microsoft.com/office/drawing/2014/main" id="{6380FEB4-50BA-3C81-23C3-3DDC7B847729}"/>
                </a:ext>
              </a:extLst>
            </p:cNvPr>
            <p:cNvCxnSpPr>
              <a:cxnSpLocks/>
              <a:stCxn id="15" idx="3"/>
            </p:cNvCxnSpPr>
            <p:nvPr/>
          </p:nvCxnSpPr>
          <p:spPr>
            <a:xfrm>
              <a:off x="1406842" y="3646268"/>
              <a:ext cx="459732" cy="3658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箭头连接符 50">
              <a:extLst>
                <a:ext uri="{FF2B5EF4-FFF2-40B4-BE49-F238E27FC236}">
                  <a16:creationId xmlns:a16="http://schemas.microsoft.com/office/drawing/2014/main" id="{2EBBA27D-2797-5173-E66F-966BDEF4837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1388368" y="4202088"/>
              <a:ext cx="478206" cy="1126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51">
              <a:extLst>
                <a:ext uri="{FF2B5EF4-FFF2-40B4-BE49-F238E27FC236}">
                  <a16:creationId xmlns:a16="http://schemas.microsoft.com/office/drawing/2014/main" id="{4C0E5E93-BB24-81B9-54E0-7C7600B7002D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 flipV="1">
              <a:off x="1388368" y="4577511"/>
              <a:ext cx="478206" cy="18039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52">
              <a:extLst>
                <a:ext uri="{FF2B5EF4-FFF2-40B4-BE49-F238E27FC236}">
                  <a16:creationId xmlns:a16="http://schemas.microsoft.com/office/drawing/2014/main" id="{A44A5CA4-F3F8-BCA7-7061-D39E384187A6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1425054" y="4902171"/>
              <a:ext cx="441520" cy="4446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">
            <a:extLst>
              <a:ext uri="{FF2B5EF4-FFF2-40B4-BE49-F238E27FC236}">
                <a16:creationId xmlns:a16="http://schemas.microsoft.com/office/drawing/2014/main" id="{4EEAD543-C39B-E46E-8D12-247B4E24545F}"/>
              </a:ext>
            </a:extLst>
          </p:cNvPr>
          <p:cNvGrpSpPr/>
          <p:nvPr/>
        </p:nvGrpSpPr>
        <p:grpSpPr>
          <a:xfrm>
            <a:off x="3400050" y="3901099"/>
            <a:ext cx="744219" cy="1635246"/>
            <a:chOff x="3204767" y="3350311"/>
            <a:chExt cx="744219" cy="1635246"/>
          </a:xfrm>
        </p:grpSpPr>
        <p:sp>
          <p:nvSpPr>
            <p:cNvPr id="25" name="文本框 63">
              <a:extLst>
                <a:ext uri="{FF2B5EF4-FFF2-40B4-BE49-F238E27FC236}">
                  <a16:creationId xmlns:a16="http://schemas.microsoft.com/office/drawing/2014/main" id="{CDB12BFA-0C5D-CEEC-4180-07AF10828FAB}"/>
                </a:ext>
              </a:extLst>
            </p:cNvPr>
            <p:cNvSpPr txBox="1"/>
            <p:nvPr/>
          </p:nvSpPr>
          <p:spPr>
            <a:xfrm>
              <a:off x="3204767" y="3350311"/>
              <a:ext cx="7442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200" dirty="0">
                  <a:solidFill>
                    <a:srgbClr val="59595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Gradient Statistics</a:t>
              </a:r>
              <a:endParaRPr lang="zh-CN" altLang="en-US" sz="1200" dirty="0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6" name="组合 37">
              <a:extLst>
                <a:ext uri="{FF2B5EF4-FFF2-40B4-BE49-F238E27FC236}">
                  <a16:creationId xmlns:a16="http://schemas.microsoft.com/office/drawing/2014/main" id="{8339961D-5C37-CB23-4251-AADE6C7056ED}"/>
                </a:ext>
              </a:extLst>
            </p:cNvPr>
            <p:cNvGrpSpPr/>
            <p:nvPr/>
          </p:nvGrpSpPr>
          <p:grpSpPr>
            <a:xfrm>
              <a:off x="3245761" y="3701310"/>
              <a:ext cx="677495" cy="1284247"/>
              <a:chOff x="3245761" y="3701310"/>
              <a:chExt cx="677495" cy="128424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文本框 64">
                    <a:extLst>
                      <a:ext uri="{FF2B5EF4-FFF2-40B4-BE49-F238E27FC236}">
                        <a16:creationId xmlns:a16="http://schemas.microsoft.com/office/drawing/2014/main" id="{798C5090-B5BB-D145-6122-F5150D0E9B87}"/>
                      </a:ext>
                    </a:extLst>
                  </p:cNvPr>
                  <p:cNvSpPr txBox="1"/>
                  <p:nvPr/>
                </p:nvSpPr>
                <p:spPr>
                  <a:xfrm>
                    <a:off x="3245761" y="3701310"/>
                    <a:ext cx="662233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文本框 64">
                    <a:extLst>
                      <a:ext uri="{FF2B5EF4-FFF2-40B4-BE49-F238E27FC236}">
                        <a16:creationId xmlns:a16="http://schemas.microsoft.com/office/drawing/2014/main" id="{43D4F4C9-8488-4D6A-AD4A-2B577AFE0A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761" y="3701310"/>
                    <a:ext cx="662233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文本框 65">
                    <a:extLst>
                      <a:ext uri="{FF2B5EF4-FFF2-40B4-BE49-F238E27FC236}">
                        <a16:creationId xmlns:a16="http://schemas.microsoft.com/office/drawing/2014/main" id="{993592C9-86BD-D6B0-DDC2-AE7FB72B4A78}"/>
                      </a:ext>
                    </a:extLst>
                  </p:cNvPr>
                  <p:cNvSpPr txBox="1"/>
                  <p:nvPr/>
                </p:nvSpPr>
                <p:spPr>
                  <a:xfrm>
                    <a:off x="3252688" y="3949354"/>
                    <a:ext cx="6705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文本框 65">
                    <a:extLst>
                      <a:ext uri="{FF2B5EF4-FFF2-40B4-BE49-F238E27FC236}">
                        <a16:creationId xmlns:a16="http://schemas.microsoft.com/office/drawing/2014/main" id="{6795E9A1-557D-4F64-B4B9-1ABF4A88EE2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2688" y="3949354"/>
                    <a:ext cx="670568" cy="307777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196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9" name="文本框 66">
                    <a:extLst>
                      <a:ext uri="{FF2B5EF4-FFF2-40B4-BE49-F238E27FC236}">
                        <a16:creationId xmlns:a16="http://schemas.microsoft.com/office/drawing/2014/main" id="{93164DBE-793F-7D1D-D094-BD412A23CF49}"/>
                      </a:ext>
                    </a:extLst>
                  </p:cNvPr>
                  <p:cNvSpPr txBox="1"/>
                  <p:nvPr/>
                </p:nvSpPr>
                <p:spPr>
                  <a:xfrm>
                    <a:off x="3252688" y="4215892"/>
                    <a:ext cx="6705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1" name="文本框 66">
                    <a:extLst>
                      <a:ext uri="{FF2B5EF4-FFF2-40B4-BE49-F238E27FC236}">
                        <a16:creationId xmlns:a16="http://schemas.microsoft.com/office/drawing/2014/main" id="{6DD7AC06-C74A-4075-B4CA-98F7BAAFE27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52688" y="4215892"/>
                    <a:ext cx="67056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文本框 67">
                    <a:extLst>
                      <a:ext uri="{FF2B5EF4-FFF2-40B4-BE49-F238E27FC236}">
                        <a16:creationId xmlns:a16="http://schemas.microsoft.com/office/drawing/2014/main" id="{BCA6EABE-1EEA-6B3E-1CA8-494A4FFE02FD}"/>
                      </a:ext>
                    </a:extLst>
                  </p:cNvPr>
                  <p:cNvSpPr txBox="1"/>
                  <p:nvPr/>
                </p:nvSpPr>
                <p:spPr>
                  <a:xfrm>
                    <a:off x="3245761" y="4457518"/>
                    <a:ext cx="6705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文本框 67">
                    <a:extLst>
                      <a:ext uri="{FF2B5EF4-FFF2-40B4-BE49-F238E27FC236}">
                        <a16:creationId xmlns:a16="http://schemas.microsoft.com/office/drawing/2014/main" id="{6EB5E5E9-0714-4D44-B40F-2B10E2C2932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761" y="4457518"/>
                    <a:ext cx="670568" cy="307777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文本框 68">
                    <a:extLst>
                      <a:ext uri="{FF2B5EF4-FFF2-40B4-BE49-F238E27FC236}">
                        <a16:creationId xmlns:a16="http://schemas.microsoft.com/office/drawing/2014/main" id="{FB76862C-B93B-224C-3048-8AB5CE0CBD3E}"/>
                      </a:ext>
                    </a:extLst>
                  </p:cNvPr>
                  <p:cNvSpPr txBox="1"/>
                  <p:nvPr/>
                </p:nvSpPr>
                <p:spPr>
                  <a:xfrm>
                    <a:off x="3245761" y="4677780"/>
                    <a:ext cx="67056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40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solidFill>
                                <a:srgbClr val="595959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solidFill>
                                    <a:srgbClr val="595959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oMath>
                      </m:oMathPara>
                    </a14:m>
                    <a:endParaRPr lang="zh-CN" altLang="en-US" sz="1400" dirty="0">
                      <a:solidFill>
                        <a:srgbClr val="595959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文本框 68">
                    <a:extLst>
                      <a:ext uri="{FF2B5EF4-FFF2-40B4-BE49-F238E27FC236}">
                        <a16:creationId xmlns:a16="http://schemas.microsoft.com/office/drawing/2014/main" id="{E92CE168-857B-4810-B078-55CAD81C5DB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45761" y="4677780"/>
                    <a:ext cx="670568" cy="307777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32" name="组合 6">
            <a:extLst>
              <a:ext uri="{FF2B5EF4-FFF2-40B4-BE49-F238E27FC236}">
                <a16:creationId xmlns:a16="http://schemas.microsoft.com/office/drawing/2014/main" id="{8149F5EA-7EE2-6F9E-8E95-1A646171CBC3}"/>
              </a:ext>
            </a:extLst>
          </p:cNvPr>
          <p:cNvGrpSpPr/>
          <p:nvPr/>
        </p:nvGrpSpPr>
        <p:grpSpPr>
          <a:xfrm>
            <a:off x="2147783" y="2684044"/>
            <a:ext cx="8511520" cy="3539569"/>
            <a:chOff x="1885048" y="2040976"/>
            <a:chExt cx="8511520" cy="3539569"/>
          </a:xfrm>
        </p:grpSpPr>
        <p:pic>
          <p:nvPicPr>
            <p:cNvPr id="33" name="图片 7">
              <a:extLst>
                <a:ext uri="{FF2B5EF4-FFF2-40B4-BE49-F238E27FC236}">
                  <a16:creationId xmlns:a16="http://schemas.microsoft.com/office/drawing/2014/main" id="{FF93C321-007E-FAA8-1D97-A485703A23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46072" t="9682" r="29285" b="61848"/>
            <a:stretch/>
          </p:blipFill>
          <p:spPr>
            <a:xfrm>
              <a:off x="7882752" y="4855302"/>
              <a:ext cx="1847425" cy="534519"/>
            </a:xfrm>
            <a:prstGeom prst="rect">
              <a:avLst/>
            </a:prstGeom>
          </p:spPr>
        </p:pic>
        <p:grpSp>
          <p:nvGrpSpPr>
            <p:cNvPr id="34" name="组合 8">
              <a:extLst>
                <a:ext uri="{FF2B5EF4-FFF2-40B4-BE49-F238E27FC236}">
                  <a16:creationId xmlns:a16="http://schemas.microsoft.com/office/drawing/2014/main" id="{83C243E8-CF63-D7F9-BB1E-9E2736CDFEA1}"/>
                </a:ext>
              </a:extLst>
            </p:cNvPr>
            <p:cNvGrpSpPr/>
            <p:nvPr/>
          </p:nvGrpSpPr>
          <p:grpSpPr>
            <a:xfrm>
              <a:off x="1885048" y="2040976"/>
              <a:ext cx="8511520" cy="3539569"/>
              <a:chOff x="1809986" y="2036844"/>
              <a:chExt cx="8511520" cy="3539569"/>
            </a:xfrm>
          </p:grpSpPr>
          <p:cxnSp>
            <p:nvCxnSpPr>
              <p:cNvPr id="35" name="直接箭头连接符 9">
                <a:extLst>
                  <a:ext uri="{FF2B5EF4-FFF2-40B4-BE49-F238E27FC236}">
                    <a16:creationId xmlns:a16="http://schemas.microsoft.com/office/drawing/2014/main" id="{0B8FBB28-A94D-6CBE-9F00-21EB8216C65F}"/>
                  </a:ext>
                </a:extLst>
              </p:cNvPr>
              <p:cNvCxnSpPr>
                <a:stCxn id="40" idx="4"/>
                <a:endCxn id="41" idx="0"/>
              </p:cNvCxnSpPr>
              <p:nvPr/>
            </p:nvCxnSpPr>
            <p:spPr>
              <a:xfrm flipH="1">
                <a:off x="5581934" y="2854372"/>
                <a:ext cx="1161766" cy="7088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箭头连接符 10">
                <a:extLst>
                  <a:ext uri="{FF2B5EF4-FFF2-40B4-BE49-F238E27FC236}">
                    <a16:creationId xmlns:a16="http://schemas.microsoft.com/office/drawing/2014/main" id="{933FE8BD-0435-4097-8BA7-BCA8EC795EF1}"/>
                  </a:ext>
                </a:extLst>
              </p:cNvPr>
              <p:cNvCxnSpPr>
                <a:stCxn id="40" idx="4"/>
              </p:cNvCxnSpPr>
              <p:nvPr/>
            </p:nvCxnSpPr>
            <p:spPr>
              <a:xfrm>
                <a:off x="6743700" y="2854372"/>
                <a:ext cx="1158354" cy="70888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箭头连接符 11">
                <a:extLst>
                  <a:ext uri="{FF2B5EF4-FFF2-40B4-BE49-F238E27FC236}">
                    <a16:creationId xmlns:a16="http://schemas.microsoft.com/office/drawing/2014/main" id="{356BD724-9708-510C-3701-4EC876B02E0E}"/>
                  </a:ext>
                </a:extLst>
              </p:cNvPr>
              <p:cNvCxnSpPr>
                <a:stCxn id="41" idx="4"/>
              </p:cNvCxnSpPr>
              <p:nvPr/>
            </p:nvCxnSpPr>
            <p:spPr>
              <a:xfrm flipH="1">
                <a:off x="4660710" y="4160849"/>
                <a:ext cx="921224" cy="59705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箭头连接符 12">
                <a:extLst>
                  <a:ext uri="{FF2B5EF4-FFF2-40B4-BE49-F238E27FC236}">
                    <a16:creationId xmlns:a16="http://schemas.microsoft.com/office/drawing/2014/main" id="{ADCB5509-D67B-FB9F-8D4E-15502A6600C6}"/>
                  </a:ext>
                </a:extLst>
              </p:cNvPr>
              <p:cNvCxnSpPr>
                <a:stCxn id="41" idx="4"/>
              </p:cNvCxnSpPr>
              <p:nvPr/>
            </p:nvCxnSpPr>
            <p:spPr>
              <a:xfrm>
                <a:off x="5581934" y="4160849"/>
                <a:ext cx="1063990" cy="5705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组合 13">
                <a:extLst>
                  <a:ext uri="{FF2B5EF4-FFF2-40B4-BE49-F238E27FC236}">
                    <a16:creationId xmlns:a16="http://schemas.microsoft.com/office/drawing/2014/main" id="{BBFEECAF-E852-9A58-A806-03C8E9BEE163}"/>
                  </a:ext>
                </a:extLst>
              </p:cNvPr>
              <p:cNvGrpSpPr/>
              <p:nvPr/>
            </p:nvGrpSpPr>
            <p:grpSpPr>
              <a:xfrm>
                <a:off x="1809986" y="2036844"/>
                <a:ext cx="8511520" cy="3539569"/>
                <a:chOff x="1809986" y="2036844"/>
                <a:chExt cx="8511520" cy="3539569"/>
              </a:xfrm>
            </p:grpSpPr>
            <p:sp>
              <p:nvSpPr>
                <p:cNvPr id="40" name="椭圆 14">
                  <a:extLst>
                    <a:ext uri="{FF2B5EF4-FFF2-40B4-BE49-F238E27FC236}">
                      <a16:creationId xmlns:a16="http://schemas.microsoft.com/office/drawing/2014/main" id="{B9BF1DD0-021A-34F8-B0C3-173B82F50399}"/>
                    </a:ext>
                  </a:extLst>
                </p:cNvPr>
                <p:cNvSpPr/>
                <p:nvPr/>
              </p:nvSpPr>
              <p:spPr>
                <a:xfrm>
                  <a:off x="5872540" y="2349590"/>
                  <a:ext cx="1742320" cy="504782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Age&lt;20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椭圆 15">
                  <a:extLst>
                    <a:ext uri="{FF2B5EF4-FFF2-40B4-BE49-F238E27FC236}">
                      <a16:creationId xmlns:a16="http://schemas.microsoft.com/office/drawing/2014/main" id="{7034D8FE-5981-0BC9-6E58-5DE8A9D7744D}"/>
                    </a:ext>
                  </a:extLst>
                </p:cNvPr>
                <p:cNvSpPr/>
                <p:nvPr/>
              </p:nvSpPr>
              <p:spPr>
                <a:xfrm>
                  <a:off x="4722125" y="3563252"/>
                  <a:ext cx="1719618" cy="597597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Is Male?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2" name="文本框 79">
                  <a:extLst>
                    <a:ext uri="{FF2B5EF4-FFF2-40B4-BE49-F238E27FC236}">
                      <a16:creationId xmlns:a16="http://schemas.microsoft.com/office/drawing/2014/main" id="{DE76F7F7-EB9B-2FC3-A7C2-C38CF9F8E7F3}"/>
                    </a:ext>
                  </a:extLst>
                </p:cNvPr>
                <p:cNvSpPr txBox="1"/>
                <p:nvPr/>
              </p:nvSpPr>
              <p:spPr>
                <a:xfrm>
                  <a:off x="5571497" y="2924357"/>
                  <a:ext cx="5245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Yes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3" name="文本框 80">
                  <a:extLst>
                    <a:ext uri="{FF2B5EF4-FFF2-40B4-BE49-F238E27FC236}">
                      <a16:creationId xmlns:a16="http://schemas.microsoft.com/office/drawing/2014/main" id="{3D785816-BCB3-CE3E-B98B-86ADF6CAE2CF}"/>
                    </a:ext>
                  </a:extLst>
                </p:cNvPr>
                <p:cNvSpPr txBox="1"/>
                <p:nvPr/>
              </p:nvSpPr>
              <p:spPr>
                <a:xfrm>
                  <a:off x="4607876" y="4181996"/>
                  <a:ext cx="5245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Yes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4" name="文本框 81">
                  <a:extLst>
                    <a:ext uri="{FF2B5EF4-FFF2-40B4-BE49-F238E27FC236}">
                      <a16:creationId xmlns:a16="http://schemas.microsoft.com/office/drawing/2014/main" id="{3BF124E8-5F15-C5B2-C536-0F84821CF478}"/>
                    </a:ext>
                  </a:extLst>
                </p:cNvPr>
                <p:cNvSpPr txBox="1"/>
                <p:nvPr/>
              </p:nvSpPr>
              <p:spPr>
                <a:xfrm>
                  <a:off x="7340896" y="2913241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5" name="文本框 82">
                  <a:extLst>
                    <a:ext uri="{FF2B5EF4-FFF2-40B4-BE49-F238E27FC236}">
                      <a16:creationId xmlns:a16="http://schemas.microsoft.com/office/drawing/2014/main" id="{7EF92478-50C3-045E-2817-426C698970FF}"/>
                    </a:ext>
                  </a:extLst>
                </p:cNvPr>
                <p:cNvSpPr txBox="1"/>
                <p:nvPr/>
              </p:nvSpPr>
              <p:spPr>
                <a:xfrm>
                  <a:off x="6162817" y="4163914"/>
                  <a:ext cx="4667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>
                      <a:solidFill>
                        <a:srgbClr val="595959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No</a:t>
                  </a:r>
                  <a:endParaRPr lang="zh-CN" altLang="en-US" dirty="0">
                    <a:solidFill>
                      <a:srgbClr val="59595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46" name="组合 20">
                  <a:extLst>
                    <a:ext uri="{FF2B5EF4-FFF2-40B4-BE49-F238E27FC236}">
                      <a16:creationId xmlns:a16="http://schemas.microsoft.com/office/drawing/2014/main" id="{3C32CC97-E54C-8923-8937-FB1209B7D6AE}"/>
                    </a:ext>
                  </a:extLst>
                </p:cNvPr>
                <p:cNvGrpSpPr/>
                <p:nvPr/>
              </p:nvGrpSpPr>
              <p:grpSpPr>
                <a:xfrm>
                  <a:off x="1809986" y="2036844"/>
                  <a:ext cx="8511520" cy="3539569"/>
                  <a:chOff x="1809986" y="2036844"/>
                  <a:chExt cx="8511520" cy="3539569"/>
                </a:xfrm>
              </p:grpSpPr>
              <p:grpSp>
                <p:nvGrpSpPr>
                  <p:cNvPr id="47" name="组合 21">
                    <a:extLst>
                      <a:ext uri="{FF2B5EF4-FFF2-40B4-BE49-F238E27FC236}">
                        <a16:creationId xmlns:a16="http://schemas.microsoft.com/office/drawing/2014/main" id="{5365008F-6D16-8AA2-0ADD-BA2B79A2E9A4}"/>
                      </a:ext>
                    </a:extLst>
                  </p:cNvPr>
                  <p:cNvGrpSpPr/>
                  <p:nvPr/>
                </p:nvGrpSpPr>
                <p:grpSpPr>
                  <a:xfrm>
                    <a:off x="4325424" y="3580852"/>
                    <a:ext cx="5996082" cy="1995561"/>
                    <a:chOff x="4325424" y="3580852"/>
                    <a:chExt cx="5996082" cy="1995561"/>
                  </a:xfrm>
                </p:grpSpPr>
                <p:sp>
                  <p:nvSpPr>
                    <p:cNvPr id="50" name="文本框 98">
                      <a:extLst>
                        <a:ext uri="{FF2B5EF4-FFF2-40B4-BE49-F238E27FC236}">
                          <a16:creationId xmlns:a16="http://schemas.microsoft.com/office/drawing/2014/main" id="{0A4C5FB9-3003-337C-9D78-511C6F1D12C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74682" y="4494301"/>
                      <a:ext cx="3046824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zh-CN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altLang="zh-CN" sz="1600" dirty="0">
                          <a:latin typeface="Times New Roman" panose="02020603050405020304" pitchFamily="18" charset="0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Loss Function</a:t>
                      </a:r>
                      <a:r>
                        <a:rPr lang="zh-CN" altLang="en-US" sz="160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：</a:t>
                      </a:r>
                    </a:p>
                  </p:txBody>
                </p:sp>
                <p:grpSp>
                  <p:nvGrpSpPr>
                    <p:cNvPr id="51" name="组合 25">
                      <a:extLst>
                        <a:ext uri="{FF2B5EF4-FFF2-40B4-BE49-F238E27FC236}">
                          <a16:creationId xmlns:a16="http://schemas.microsoft.com/office/drawing/2014/main" id="{7F182C0A-0C86-47FC-904D-F2322D69D54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25424" y="3580852"/>
                      <a:ext cx="4559614" cy="1995561"/>
                      <a:chOff x="4325424" y="3580852"/>
                      <a:chExt cx="4559614" cy="1995561"/>
                    </a:xfrm>
                  </p:grpSpPr>
                  <p:pic>
                    <p:nvPicPr>
                      <p:cNvPr id="52" name="图片 26">
                        <a:extLst>
                          <a:ext uri="{FF2B5EF4-FFF2-40B4-BE49-F238E27FC236}">
                            <a16:creationId xmlns:a16="http://schemas.microsoft.com/office/drawing/2014/main" id="{7ACB7F53-5873-1E79-25CA-ACC31D35032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6424339" y="4817730"/>
                        <a:ext cx="443170" cy="44317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3" name="图片 27">
                        <a:extLst>
                          <a:ext uri="{FF2B5EF4-FFF2-40B4-BE49-F238E27FC236}">
                            <a16:creationId xmlns:a16="http://schemas.microsoft.com/office/drawing/2014/main" id="{47E898D3-8FA0-E99A-5F35-C1A07AE3DFA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439123" y="4819624"/>
                        <a:ext cx="443171" cy="44317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4" name="图片 28">
                        <a:extLst>
                          <a:ext uri="{FF2B5EF4-FFF2-40B4-BE49-F238E27FC236}">
                            <a16:creationId xmlns:a16="http://schemas.microsoft.com/office/drawing/2014/main" id="{A6905515-9AFA-712C-5346-66EF19ACA6D6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401206" y="3631852"/>
                        <a:ext cx="406484" cy="40648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5" name="图片 29">
                        <a:extLst>
                          <a:ext uri="{FF2B5EF4-FFF2-40B4-BE49-F238E27FC236}">
                            <a16:creationId xmlns:a16="http://schemas.microsoft.com/office/drawing/2014/main" id="{75E27A43-8D90-DAAC-960E-07308DFE501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832966" y="3634030"/>
                        <a:ext cx="443171" cy="443171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56" name="图片 30">
                        <a:extLst>
                          <a:ext uri="{FF2B5EF4-FFF2-40B4-BE49-F238E27FC236}">
                            <a16:creationId xmlns:a16="http://schemas.microsoft.com/office/drawing/2014/main" id="{99A21C60-8BCF-5E5A-9FBA-EB8F8235738A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8301414" y="3580852"/>
                        <a:ext cx="496680" cy="496680"/>
                      </a:xfrm>
                      <a:prstGeom prst="rect">
                        <a:avLst/>
                      </a:prstGeom>
                    </p:spPr>
                  </p:pic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7" name="文本框 88">
                            <a:extLst>
                              <a:ext uri="{FF2B5EF4-FFF2-40B4-BE49-F238E27FC236}">
                                <a16:creationId xmlns:a16="http://schemas.microsoft.com/office/drawing/2014/main" id="{ABB28BCF-48AE-FCB6-301C-B38E0C3A1DBE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6314807" y="5268636"/>
                            <a:ext cx="662233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altLang="zh-CN" sz="14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1400" dirty="0">
                              <a:solidFill>
                                <a:srgbClr val="595959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2" name="文本框 88">
                            <a:extLst>
                              <a:ext uri="{FF2B5EF4-FFF2-40B4-BE49-F238E27FC236}">
                                <a16:creationId xmlns:a16="http://schemas.microsoft.com/office/drawing/2014/main" id="{DE283EC9-1471-4114-BFEF-D00282EF932D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6314807" y="5268636"/>
                            <a:ext cx="662233" cy="307777"/>
                          </a:xfrm>
                          <a:prstGeom prst="rect">
                            <a:avLst/>
                          </a:prstGeom>
                          <a:blipFill>
                            <a:blip r:embed="rId15"/>
                            <a:stretch>
                              <a:fillRect b="-196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8" name="文本框 89">
                            <a:extLst>
                              <a:ext uri="{FF2B5EF4-FFF2-40B4-BE49-F238E27FC236}">
                                <a16:creationId xmlns:a16="http://schemas.microsoft.com/office/drawing/2014/main" id="{4B6D8747-71CF-F003-F772-8FB3E61066AF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4325424" y="5261500"/>
                            <a:ext cx="67056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altLang="zh-CN" sz="14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1400" dirty="0">
                              <a:solidFill>
                                <a:srgbClr val="595959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3" name="文本框 89">
                            <a:extLst>
                              <a:ext uri="{FF2B5EF4-FFF2-40B4-BE49-F238E27FC236}">
                                <a16:creationId xmlns:a16="http://schemas.microsoft.com/office/drawing/2014/main" id="{BD2276FC-125C-4958-8163-134F9250D5CA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4325424" y="5261500"/>
                            <a:ext cx="670568" cy="307777"/>
                          </a:xfrm>
                          <a:prstGeom prst="rect">
                            <a:avLst/>
                          </a:prstGeom>
                          <a:blipFill>
                            <a:blip r:embed="rId10"/>
                            <a:stretch>
                              <a:fillRect b="-196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59" name="文本框 92">
                            <a:extLst>
                              <a:ext uri="{FF2B5EF4-FFF2-40B4-BE49-F238E27FC236}">
                                <a16:creationId xmlns:a16="http://schemas.microsoft.com/office/drawing/2014/main" id="{DA6A2103-F545-1EF7-1D4D-DD15A2E4A5EC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269164" y="4103242"/>
                            <a:ext cx="67056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US" altLang="zh-CN" sz="14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1400" dirty="0">
                              <a:solidFill>
                                <a:srgbClr val="595959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4" name="文本框 92">
                            <a:extLst>
                              <a:ext uri="{FF2B5EF4-FFF2-40B4-BE49-F238E27FC236}">
                                <a16:creationId xmlns:a16="http://schemas.microsoft.com/office/drawing/2014/main" id="{39F446D3-C926-411C-AF38-4963DCF615C6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269164" y="4103242"/>
                            <a:ext cx="670568" cy="307777"/>
                          </a:xfrm>
                          <a:prstGeom prst="rect">
                            <a:avLst/>
                          </a:prstGeom>
                          <a:blipFill>
                            <a:blip r:embed="rId16"/>
                            <a:stretch>
                              <a:fillRect b="-196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0" name="文本框 93">
                            <a:extLst>
                              <a:ext uri="{FF2B5EF4-FFF2-40B4-BE49-F238E27FC236}">
                                <a16:creationId xmlns:a16="http://schemas.microsoft.com/office/drawing/2014/main" id="{04EBF472-9E73-449B-0109-A97BC34837B2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7719267" y="4091363"/>
                            <a:ext cx="67056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  <m:r>
                                    <a:rPr lang="en-US" altLang="zh-CN" sz="14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1400" dirty="0">
                              <a:solidFill>
                                <a:srgbClr val="595959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5" name="文本框 93">
                            <a:extLst>
                              <a:ext uri="{FF2B5EF4-FFF2-40B4-BE49-F238E27FC236}">
                                <a16:creationId xmlns:a16="http://schemas.microsoft.com/office/drawing/2014/main" id="{FC22D246-6F31-4DFB-B407-0B95472AF65C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7719267" y="4091363"/>
                            <a:ext cx="670568" cy="307777"/>
                          </a:xfrm>
                          <a:prstGeom prst="rect">
                            <a:avLst/>
                          </a:prstGeom>
                          <a:blipFill>
                            <a:blip r:embed="rId17"/>
                            <a:stretch>
                              <a:fillRect b="-1961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1" name="文本框 94">
                            <a:extLst>
                              <a:ext uri="{FF2B5EF4-FFF2-40B4-BE49-F238E27FC236}">
                                <a16:creationId xmlns:a16="http://schemas.microsoft.com/office/drawing/2014/main" id="{5A24A930-66A5-7DD9-9D77-236D5A7BA350}"/>
                              </a:ext>
                            </a:extLst>
                          </p:cNvPr>
                          <p:cNvSpPr txBox="1"/>
                          <p:nvPr/>
                        </p:nvSpPr>
                        <p:spPr>
                          <a:xfrm>
                            <a:off x="8214470" y="4081068"/>
                            <a:ext cx="670568" cy="307777"/>
                          </a:xfrm>
                          <a:prstGeom prst="rect">
                            <a:avLst/>
                          </a:prstGeom>
                          <a:noFill/>
                        </p:spPr>
                        <p:txBody>
                          <a:bodyPr wrap="none" rtlCol="0">
                            <a:spAutoFit/>
                          </a:bodyPr>
                          <a:lstStyle>
                            <a:defPPr>
                              <a:defRPr lang="zh-CN"/>
                            </a:defPPr>
                            <a:lvl1pPr marL="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1pPr>
                            <a:lvl2pPr marL="457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2pPr>
                            <a:lvl3pPr marL="914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3pPr>
                            <a:lvl4pPr marL="1371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4pPr>
                            <a:lvl5pPr marL="18288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5pPr>
                            <a:lvl6pPr marL="22860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6pPr>
                            <a:lvl7pPr marL="27432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7pPr>
                            <a:lvl8pPr marL="32004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8pPr>
                            <a:lvl9pPr marL="3657600" algn="l" defTabSz="914400" rtl="0" eaLnBrk="1" latinLnBrk="0" hangingPunct="1">
                              <a:defRPr sz="1800" kern="1200">
                                <a:solidFill>
                                  <a:schemeClr val="tx1"/>
                                </a:solidFill>
                                <a:latin typeface="+mn-lt"/>
                                <a:ea typeface="+mn-ea"/>
                                <a:cs typeface="+mn-cs"/>
                              </a:defRPr>
                            </a:lvl9pPr>
                          </a:lstStyle>
                          <a:p>
                            <a:pPr/>
                            <a14:m>
                              <m:oMathPara xmlns:m="http://schemas.openxmlformats.org/officeDocument/2006/math">
                                <m:oMathParaPr>
                                  <m:jc m:val="centerGroup"/>
                                </m:oMathParaPr>
                                <m:oMath xmlns:m="http://schemas.openxmlformats.org/officeDocument/2006/math">
                                  <m:sSub>
                                    <m:sSubPr>
                                      <m:ctrlPr>
                                        <a:rPr lang="en-US" altLang="zh-CN" sz="140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  <m:r>
                                    <a:rPr lang="en-US" altLang="zh-CN" sz="1400" b="0" i="1" smtClean="0">
                                      <a:solidFill>
                                        <a:srgbClr val="595959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altLang="zh-CN" sz="1400" b="0" i="1" smtClean="0">
                                          <a:solidFill>
                                            <a:srgbClr val="595959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sub>
                                  </m:sSub>
                                </m:oMath>
                              </m:oMathPara>
                            </a14:m>
                            <a:endParaRPr lang="zh-CN" altLang="en-US" sz="1400" dirty="0">
                              <a:solidFill>
                                <a:srgbClr val="595959"/>
                              </a:solidFill>
                            </a:endParaRPr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36" name="文本框 94">
                            <a:extLst>
                              <a:ext uri="{FF2B5EF4-FFF2-40B4-BE49-F238E27FC236}">
                                <a16:creationId xmlns:a16="http://schemas.microsoft.com/office/drawing/2014/main" id="{822A70A8-C02A-4DED-A55F-3F361AEE781A}"/>
                              </a:ext>
                            </a:extLst>
                          </p:cNvPr>
                          <p:cNvSpPr txBox="1"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8214470" y="4081068"/>
                            <a:ext cx="670568" cy="307777"/>
                          </a:xfrm>
                          <a:prstGeom prst="rect">
                            <a:avLst/>
                          </a:prstGeom>
                          <a:blipFill>
                            <a:blip r:embed="rId18"/>
                            <a:stretch>
                              <a:fillRect b="-4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zh-CN" alt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</p:grpSp>
              <p:pic>
                <p:nvPicPr>
                  <p:cNvPr id="48" name="图片 22">
                    <a:extLst>
                      <a:ext uri="{FF2B5EF4-FFF2-40B4-BE49-F238E27FC236}">
                        <a16:creationId xmlns:a16="http://schemas.microsoft.com/office/drawing/2014/main" id="{F5BA9089-59DB-45A0-AB89-7245BD15AE2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2184636" y="2426383"/>
                    <a:ext cx="3670004" cy="442367"/>
                  </a:xfrm>
                  <a:prstGeom prst="rect">
                    <a:avLst/>
                  </a:prstGeom>
                </p:spPr>
              </p:pic>
              <p:sp>
                <p:nvSpPr>
                  <p:cNvPr id="49" name="矩形 23">
                    <a:extLst>
                      <a:ext uri="{FF2B5EF4-FFF2-40B4-BE49-F238E27FC236}">
                        <a16:creationId xmlns:a16="http://schemas.microsoft.com/office/drawing/2014/main" id="{0986E196-5492-750B-995A-F03988C192DA}"/>
                      </a:ext>
                    </a:extLst>
                  </p:cNvPr>
                  <p:cNvSpPr/>
                  <p:nvPr/>
                </p:nvSpPr>
                <p:spPr>
                  <a:xfrm>
                    <a:off x="1809986" y="2036844"/>
                    <a:ext cx="2047355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>
                    <a:defPPr>
                      <a:defRPr lang="zh-CN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altLang="zh-CN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The gain of the split</a:t>
                    </a:r>
                    <a:r>
                      <a:rPr lang="zh-CN" altLang="en-US" sz="1600" dirty="0">
                        <a:latin typeface="Times New Roman" panose="02020603050405020304" pitchFamily="18" charset="0"/>
                        <a:ea typeface="微软雅黑" panose="020B0503020204020204" pitchFamily="34" charset="-122"/>
                        <a:cs typeface="Times New Roman" panose="02020603050405020304" pitchFamily="18" charset="0"/>
                      </a:rPr>
                      <a:t>：</a:t>
                    </a:r>
                    <a:endParaRPr lang="zh-CN" altLang="en-US" sz="16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文本框 56">
                <a:extLst>
                  <a:ext uri="{FF2B5EF4-FFF2-40B4-BE49-F238E27FC236}">
                    <a16:creationId xmlns:a16="http://schemas.microsoft.com/office/drawing/2014/main" id="{95F877CA-F4A0-081E-88CF-16DBAB39E95D}"/>
                  </a:ext>
                </a:extLst>
              </p:cNvPr>
              <p:cNvSpPr txBox="1"/>
              <p:nvPr/>
            </p:nvSpPr>
            <p:spPr>
              <a:xfrm>
                <a:off x="7606961" y="2645052"/>
                <a:ext cx="4309321" cy="3575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Find the </a:t>
                </a:r>
                <a:r>
                  <a:rPr lang="en-US" altLang="zh-CN" sz="1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optimal split point </a:t>
                </a:r>
                <a:r>
                  <a:rPr lang="en-US" altLang="zh-CN" sz="1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maximizes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𝑠𝑝𝑙𝑖𝑡</m:t>
                        </m:r>
                      </m:sub>
                    </m:sSub>
                  </m:oMath>
                </a14:m>
                <a:endParaRPr lang="zh-CN" altLang="en-US" sz="16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2" name="文本框 56">
                <a:extLst>
                  <a:ext uri="{FF2B5EF4-FFF2-40B4-BE49-F238E27FC236}">
                    <a16:creationId xmlns:a16="http://schemas.microsoft.com/office/drawing/2014/main" id="{95F877CA-F4A0-081E-88CF-16DBAB39E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961" y="2645052"/>
                <a:ext cx="4309321" cy="357534"/>
              </a:xfrm>
              <a:prstGeom prst="rect">
                <a:avLst/>
              </a:prstGeom>
              <a:blipFill>
                <a:blip r:embed="rId20"/>
                <a:stretch>
                  <a:fillRect l="-849" t="-5085" b="-15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箭头: 直角上 63">
            <a:extLst>
              <a:ext uri="{FF2B5EF4-FFF2-40B4-BE49-F238E27FC236}">
                <a16:creationId xmlns:a16="http://schemas.microsoft.com/office/drawing/2014/main" id="{5D8083BF-EE6B-445E-0EC2-7B2820198911}"/>
              </a:ext>
            </a:extLst>
          </p:cNvPr>
          <p:cNvSpPr/>
          <p:nvPr/>
        </p:nvSpPr>
        <p:spPr>
          <a:xfrm>
            <a:off x="8005848" y="2996790"/>
            <a:ext cx="849350" cy="286467"/>
          </a:xfrm>
          <a:prstGeom prst="bentUp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05785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ED42FF-92AD-4629-0719-FFC52F17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078B1-CBA6-3556-BDB3-B11FD7FDF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F64D1-B080-039D-6A89-86BBC851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E51A00-305D-9CD2-6780-CEE24E97D35F}"/>
              </a:ext>
            </a:extLst>
          </p:cNvPr>
          <p:cNvGrpSpPr/>
          <p:nvPr/>
        </p:nvGrpSpPr>
        <p:grpSpPr>
          <a:xfrm>
            <a:off x="474919" y="2066330"/>
            <a:ext cx="2866667" cy="980952"/>
            <a:chOff x="914630" y="2380222"/>
            <a:chExt cx="2866667" cy="9809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83AADAE-6F83-9DFA-1809-08EA2B160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630" y="2380222"/>
              <a:ext cx="2866667" cy="980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F2069D5-E9C5-D37E-E3DC-C3AFEEDB804D}"/>
                    </a:ext>
                  </a:extLst>
                </p:cNvPr>
                <p:cNvSpPr txBox="1"/>
                <p:nvPr/>
              </p:nvSpPr>
              <p:spPr>
                <a:xfrm>
                  <a:off x="1245995" y="2732198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FF2069D5-E9C5-D37E-E3DC-C3AFEEDB80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95" y="2732198"/>
                  <a:ext cx="23724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7692" r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BCAB5B7-5276-20D5-3CAA-854E405BB4BD}"/>
              </a:ext>
            </a:extLst>
          </p:cNvPr>
          <p:cNvSpPr txBox="1"/>
          <p:nvPr/>
        </p:nvSpPr>
        <p:spPr>
          <a:xfrm>
            <a:off x="465574" y="1143000"/>
            <a:ext cx="10628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each iteration, a regression tree is trained to fit the residuals from the previous iteration; after </a:t>
            </a:r>
            <a:r>
              <a:rPr lang="en-US" altLang="zh-CN" dirty="0"/>
              <a:t>k</a:t>
            </a:r>
            <a:r>
              <a:rPr lang="en-US" dirty="0"/>
              <a:t> iterations, the model consists of k regression trees. The model's predictive output is the sum of the outputs from these k regression trees.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C8CA450-08E9-808E-CDF2-6CB135722A81}"/>
              </a:ext>
            </a:extLst>
          </p:cNvPr>
          <p:cNvSpPr txBox="1"/>
          <p:nvPr/>
        </p:nvSpPr>
        <p:spPr>
          <a:xfrm>
            <a:off x="474919" y="3144359"/>
            <a:ext cx="8116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objective loss function to be minimized can be expressed as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CFFD3400-3F4F-EB0E-F6B2-554697E9F4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64" y="3542641"/>
            <a:ext cx="3333238" cy="85594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A5958243-FF36-946B-4F43-99F2B9F85146}"/>
              </a:ext>
            </a:extLst>
          </p:cNvPr>
          <p:cNvSpPr txBox="1"/>
          <p:nvPr/>
        </p:nvSpPr>
        <p:spPr>
          <a:xfrm>
            <a:off x="615764" y="4427533"/>
            <a:ext cx="828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the t-</a:t>
            </a:r>
            <a:r>
              <a:rPr lang="en-US" dirty="0" err="1"/>
              <a:t>th</a:t>
            </a:r>
            <a:r>
              <a:rPr lang="en-US" dirty="0"/>
              <a:t> iteration of model training, the model's predicted output is: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206E8300-8EDE-44F7-DFA2-84E3F917CB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37" y="4904662"/>
            <a:ext cx="2571429" cy="4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48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B97280-0054-B0D8-0181-22E14336F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D8220-A1C6-81DB-B668-AE869128F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9E122C-FABE-90F9-ADC6-D52856F52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CB3B22-0EA0-1829-ACC2-8915C4031A6A}"/>
              </a:ext>
            </a:extLst>
          </p:cNvPr>
          <p:cNvGrpSpPr/>
          <p:nvPr/>
        </p:nvGrpSpPr>
        <p:grpSpPr>
          <a:xfrm>
            <a:off x="474919" y="2066330"/>
            <a:ext cx="2866667" cy="980952"/>
            <a:chOff x="914630" y="2380222"/>
            <a:chExt cx="2866667" cy="9809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95BBEC-33A7-C747-72E5-9A1EE328E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4630" y="2380222"/>
              <a:ext cx="2866667" cy="98095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5AEDB09-B285-9B05-624D-C8820A794BC0}"/>
                    </a:ext>
                  </a:extLst>
                </p:cNvPr>
                <p:cNvSpPr txBox="1"/>
                <p:nvPr/>
              </p:nvSpPr>
              <p:spPr>
                <a:xfrm>
                  <a:off x="1245995" y="2732198"/>
                  <a:ext cx="23724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55AEDB09-B285-9B05-624D-C8820A794B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45995" y="2732198"/>
                  <a:ext cx="237244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7692" r="-76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17A4D731-5558-DA28-F4B5-88021078A79F}"/>
              </a:ext>
            </a:extLst>
          </p:cNvPr>
          <p:cNvSpPr txBox="1"/>
          <p:nvPr/>
        </p:nvSpPr>
        <p:spPr>
          <a:xfrm>
            <a:off x="465574" y="1143000"/>
            <a:ext cx="1062864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In each iteration, a regression tree is trained to fit the residuals from the previous iteration; after </a:t>
            </a:r>
            <a:r>
              <a:rPr lang="en-US" altLang="zh-CN" dirty="0"/>
              <a:t>k</a:t>
            </a:r>
            <a:r>
              <a:rPr lang="en-US" dirty="0"/>
              <a:t> iterations, the model consists of k regression trees. The model's predictive output is the sum of the outputs from these k regression trees.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2E305B4-D440-C074-22BB-7E66B70C691A}"/>
              </a:ext>
            </a:extLst>
          </p:cNvPr>
          <p:cNvSpPr txBox="1"/>
          <p:nvPr/>
        </p:nvSpPr>
        <p:spPr>
          <a:xfrm>
            <a:off x="474919" y="3144359"/>
            <a:ext cx="81165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The objective loss function to be minimized can be expressed as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E67FA373-7FD3-4366-A1D4-8AC4C0829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64" y="3542641"/>
            <a:ext cx="3333238" cy="85594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79190B1E-621D-7413-4A0B-CA461E1A1E2E}"/>
              </a:ext>
            </a:extLst>
          </p:cNvPr>
          <p:cNvSpPr txBox="1"/>
          <p:nvPr/>
        </p:nvSpPr>
        <p:spPr>
          <a:xfrm>
            <a:off x="615764" y="4427533"/>
            <a:ext cx="828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At the t-</a:t>
            </a:r>
            <a:r>
              <a:rPr lang="en-US" dirty="0" err="1"/>
              <a:t>th</a:t>
            </a:r>
            <a:r>
              <a:rPr lang="en-US" dirty="0"/>
              <a:t> iteration of model training, the model's predicted output is: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D2EEEC37-5490-B8F0-0F79-FB3DB523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37" y="4904662"/>
            <a:ext cx="2571429" cy="4761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05F841-1C61-0CF5-F76F-82E221571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1033" y="4825815"/>
            <a:ext cx="4981324" cy="141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30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787947-05FA-BDEA-2894-D8E6279F0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22E-3700-A1CE-A536-114ABA7A3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476FC-AD62-B87A-8FE3-FB622ECC9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C8DD2B5-2142-AF98-1A7C-230E9C890379}"/>
              </a:ext>
            </a:extLst>
          </p:cNvPr>
          <p:cNvSpPr txBox="1"/>
          <p:nvPr/>
        </p:nvSpPr>
        <p:spPr>
          <a:xfrm>
            <a:off x="474919" y="1240077"/>
            <a:ext cx="106286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GBDT fits the first-order derivative of the Taylor expansion, while </a:t>
            </a:r>
            <a:r>
              <a:rPr lang="en-US" b="1" dirty="0" err="1"/>
              <a:t>XGBoost</a:t>
            </a:r>
            <a:r>
              <a:rPr lang="en-US" dirty="0"/>
              <a:t> fits the second-order derivative; Here, the expansion proceeds based on the second-order Taylor series.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9F7575-81A0-92C6-FFEE-B92AED99A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430" y="1931724"/>
            <a:ext cx="4847619" cy="48571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C1357AF-3BD7-701F-67C2-25027DF77CAF}"/>
              </a:ext>
            </a:extLst>
          </p:cNvPr>
          <p:cNvGrpSpPr/>
          <p:nvPr/>
        </p:nvGrpSpPr>
        <p:grpSpPr>
          <a:xfrm>
            <a:off x="474919" y="2556111"/>
            <a:ext cx="9085714" cy="1600000"/>
            <a:chOff x="474919" y="2556111"/>
            <a:chExt cx="9085714" cy="160000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704C5B4-B276-9E3C-D1AC-A3FC755E5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4919" y="2556111"/>
              <a:ext cx="9085714" cy="1600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55EE4D1-96D4-A5EB-C713-6CEEA1F6BF18}"/>
                </a:ext>
              </a:extLst>
            </p:cNvPr>
            <p:cNvSpPr/>
            <p:nvPr/>
          </p:nvSpPr>
          <p:spPr>
            <a:xfrm>
              <a:off x="2914022" y="3557116"/>
              <a:ext cx="261257" cy="3215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E401B0A-0498-6442-1FC0-70FB14C27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54" y="4399761"/>
            <a:ext cx="6660554" cy="21422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2BE722C-C4F6-1A27-BC8A-AEC99FD2ABEA}"/>
              </a:ext>
            </a:extLst>
          </p:cNvPr>
          <p:cNvSpPr txBox="1"/>
          <p:nvPr/>
        </p:nvSpPr>
        <p:spPr>
          <a:xfrm>
            <a:off x="6381053" y="6429945"/>
            <a:ext cx="50874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https://dl.acm.org/doi/10.1145/2939672.2939785</a:t>
            </a:r>
          </a:p>
        </p:txBody>
      </p:sp>
    </p:spTree>
    <p:extLst>
      <p:ext uri="{BB962C8B-B14F-4D97-AF65-F5344CB8AC3E}">
        <p14:creationId xmlns:p14="http://schemas.microsoft.com/office/powerpoint/2010/main" val="3122820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4F8B2-E74F-A0D8-B106-7DF1267BF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F2BFE75-E96E-4BFE-A6C0-2D93E5407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27" r="1"/>
          <a:stretch>
            <a:fillRect/>
          </a:stretch>
        </p:blipFill>
        <p:spPr>
          <a:xfrm>
            <a:off x="0" y="2220582"/>
            <a:ext cx="6265914" cy="32828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010667-4F80-F0E7-EFAB-48509D64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Data Modeling is Used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25D8CC-AFEF-E5BF-1EFE-49E81E79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FBC77C0-B686-5B19-0118-B86153429E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8318" y="3051544"/>
            <a:ext cx="2296599" cy="16688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EE58DAD-0F1D-0554-50A7-CB96B89A7319}"/>
              </a:ext>
            </a:extLst>
          </p:cNvPr>
          <p:cNvSpPr txBox="1"/>
          <p:nvPr/>
        </p:nvSpPr>
        <p:spPr>
          <a:xfrm>
            <a:off x="9666566" y="2375675"/>
            <a:ext cx="1723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Delivery Cost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68F30B-6246-5EAB-D8D3-E5CB8EF7F267}"/>
              </a:ext>
            </a:extLst>
          </p:cNvPr>
          <p:cNvSpPr/>
          <p:nvPr/>
        </p:nvSpPr>
        <p:spPr>
          <a:xfrm>
            <a:off x="5175818" y="2172253"/>
            <a:ext cx="1192325" cy="572754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BE14CF8-EEB8-8EFF-7E3B-B2AD6A75B0FA}"/>
              </a:ext>
            </a:extLst>
          </p:cNvPr>
          <p:cNvSpPr/>
          <p:nvPr/>
        </p:nvSpPr>
        <p:spPr>
          <a:xfrm>
            <a:off x="-18731" y="2172253"/>
            <a:ext cx="5092320" cy="572754"/>
          </a:xfrm>
          <a:prstGeom prst="roundRect">
            <a:avLst/>
          </a:prstGeom>
          <a:noFill/>
          <a:ln w="28575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766FC7-2D03-B03A-B311-0870CD57C069}"/>
              </a:ext>
            </a:extLst>
          </p:cNvPr>
          <p:cNvSpPr txBox="1"/>
          <p:nvPr/>
        </p:nvSpPr>
        <p:spPr>
          <a:xfrm>
            <a:off x="6193025" y="1354547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Label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DFA8DE-B72C-75CF-6F75-07EBDE0AAE4D}"/>
              </a:ext>
            </a:extLst>
          </p:cNvPr>
          <p:cNvSpPr txBox="1"/>
          <p:nvPr/>
        </p:nvSpPr>
        <p:spPr>
          <a:xfrm>
            <a:off x="2012135" y="13545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Features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B22A14E-6A74-423A-A286-33777566A401}"/>
              </a:ext>
            </a:extLst>
          </p:cNvPr>
          <p:cNvCxnSpPr>
            <a:cxnSpLocks/>
            <a:stCxn id="16" idx="2"/>
            <a:endCxn id="14" idx="0"/>
          </p:cNvCxnSpPr>
          <p:nvPr/>
        </p:nvCxnSpPr>
        <p:spPr>
          <a:xfrm flipH="1">
            <a:off x="2527429" y="1723879"/>
            <a:ext cx="57940" cy="448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3BCDDB9-D19A-6824-78F4-12CC2BF1496F}"/>
              </a:ext>
            </a:extLst>
          </p:cNvPr>
          <p:cNvCxnSpPr>
            <a:stCxn id="15" idx="2"/>
          </p:cNvCxnSpPr>
          <p:nvPr/>
        </p:nvCxnSpPr>
        <p:spPr>
          <a:xfrm flipH="1">
            <a:off x="5954233" y="1723879"/>
            <a:ext cx="632490" cy="2537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052" name="Picture 4" descr="Should Online Sellers Include Shipping Cost in Product Price?">
            <a:extLst>
              <a:ext uri="{FF2B5EF4-FFF2-40B4-BE49-F238E27FC236}">
                <a16:creationId xmlns:a16="http://schemas.microsoft.com/office/drawing/2014/main" id="{A5444CC3-44EC-E070-2415-E05396DDB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21" y="2924646"/>
            <a:ext cx="3418114" cy="192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517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AD779F-E67F-C291-1F91-1B89801B7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3D33D-6DB9-CCDD-EC51-FF56E5A25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33409-F1F4-29BF-D6C5-64878196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E7F8DFB-7148-8A0D-D25B-2519DAC6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19" y="1286716"/>
            <a:ext cx="6660554" cy="21422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9A1796-CD38-62FE-ADE3-740F732D7506}"/>
              </a:ext>
            </a:extLst>
          </p:cNvPr>
          <p:cNvSpPr txBox="1"/>
          <p:nvPr/>
        </p:nvSpPr>
        <p:spPr>
          <a:xfrm>
            <a:off x="474919" y="3591059"/>
            <a:ext cx="68002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Consider the loss of all samples falling on the j-</a:t>
            </a:r>
            <a:r>
              <a:rPr lang="en-US" dirty="0" err="1"/>
              <a:t>th</a:t>
            </a:r>
            <a:r>
              <a:rPr lang="en-US" dirty="0"/>
              <a:t> leaf node: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332DF-1A2D-64EF-44AE-8D514389F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19" y="4032015"/>
            <a:ext cx="5234084" cy="8141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BAD0C4-B68B-2BB1-D090-69605D304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03756" y="4229777"/>
            <a:ext cx="2542769" cy="616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EE3E25-CA8E-F067-2BA0-6F05985FE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3413" y="5158618"/>
            <a:ext cx="4585174" cy="82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815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6A2A47-29DF-CFF0-3E36-351241BBF0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B828-0B92-5197-B40F-D624B3C7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Advanced Decision Tree Algorith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ECDB29-A3DF-DEBB-C4EC-2F0A41F6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917B7D-1E87-7F89-F038-1DB1CCB31C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27" y="1420631"/>
            <a:ext cx="4585174" cy="8253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93F95D-D2A3-2BAC-2988-2C33AADD920B}"/>
                  </a:ext>
                </a:extLst>
              </p:cNvPr>
              <p:cNvSpPr txBox="1"/>
              <p:nvPr/>
            </p:nvSpPr>
            <p:spPr>
              <a:xfrm>
                <a:off x="474918" y="2245962"/>
                <a:ext cx="11251507" cy="668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For a fixed tree structure,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represents the weight of the specific leaf node to be determined, setting the first derivative of the loss function to zero yields: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93F95D-D2A3-2BAC-2988-2C33AADD9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18" y="2245962"/>
                <a:ext cx="11251507" cy="668645"/>
              </a:xfrm>
              <a:prstGeom prst="rect">
                <a:avLst/>
              </a:prstGeom>
              <a:blipFill>
                <a:blip r:embed="rId4"/>
                <a:stretch>
                  <a:fillRect l="-488" t="-4545"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6D9AC02-5208-70FF-F621-723C5C1355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495"/>
          <a:stretch>
            <a:fillRect/>
          </a:stretch>
        </p:blipFill>
        <p:spPr>
          <a:xfrm>
            <a:off x="1567012" y="2967971"/>
            <a:ext cx="1387203" cy="7011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5F13E-66D9-ACB2-6B39-24EE2BF08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42250" y="2947264"/>
            <a:ext cx="2650435" cy="686197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E65487-7295-17A6-81FA-E16ACA4BC517}"/>
              </a:ext>
            </a:extLst>
          </p:cNvPr>
          <p:cNvCxnSpPr/>
          <p:nvPr/>
        </p:nvCxnSpPr>
        <p:spPr>
          <a:xfrm>
            <a:off x="3235569" y="3290362"/>
            <a:ext cx="76367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3FE48927-26CD-3EF5-873B-63AF6F0413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327" y="4381592"/>
            <a:ext cx="7591265" cy="13880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2C5A22-8AE1-259F-E577-5E93A1B3E136}"/>
              </a:ext>
            </a:extLst>
          </p:cNvPr>
          <p:cNvSpPr txBox="1"/>
          <p:nvPr/>
        </p:nvSpPr>
        <p:spPr>
          <a:xfrm>
            <a:off x="474918" y="3735261"/>
            <a:ext cx="111711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Calculate the split point that minimizes the sum of the loss values ​​of the two resulting subsets after dividing the dataset in two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9244F4E-4D56-504F-F613-FC2C3AF128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0558" y="4193695"/>
            <a:ext cx="3765482" cy="248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612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6A6C18-4882-4D81-3B4D-F5D141D726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D9C95-E3A9-C1AA-A9FE-CD02657A2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6B37C-8FD8-1FF4-AAB5-180907CFC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4772F327-FCC5-E0A7-071F-44F1BA5F06C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4561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Regression:</a:t>
            </a:r>
            <a:r>
              <a:rPr lang="zh-CN" alt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redict a quantitative response Y on the basis of a single predictor variable X.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Assumes there is an approximately linear relationship between X and Y</a:t>
            </a:r>
          </a:p>
          <a:p>
            <a:pPr lvl="2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2" indent="0">
              <a:buNone/>
            </a:pP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Estimate βs using training data: (x(1), y(1)), (x(2), y(2)), … (x(n), y(n))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βs are estimated, we denote them using “hats”.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a particular realization of X, aka X = x, the predicted output is denoted “y-hat”: </a:t>
            </a:r>
          </a:p>
          <a:p>
            <a:pPr lvl="2"/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283E56D-BE9F-00B7-CBF2-E165A8421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029" y="2755134"/>
            <a:ext cx="6064785" cy="9694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69D2E0-D873-4CDB-7E54-1EAB36BFA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3485" y="5333739"/>
            <a:ext cx="1725384" cy="44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712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4064F6-5971-7F08-9D97-644F63592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BE575-A012-B728-7E0F-9048B4C0A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EC044-4B1F-959A-C4C8-BE881D16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C3F3B26F-CA55-C229-501F-70B3EFF8B5B4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Regression: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goal: minimize sum of squared residuals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9022D4-0847-4A58-1D30-CEC7CDFFB9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388" y="2297467"/>
            <a:ext cx="5495224" cy="41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412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946DC7-E743-2FD1-88EE-9B658FF00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9585-FFCC-215F-5C61-88E6B0AB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67B110-E1D9-5D1E-9BFF-D8BEC06D0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40CE676-C29A-0696-CCE2-24BAD8C03E5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Regression: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goal: minimize sum of squared residuals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6E6170-2CC2-1BFA-6402-62D1AA5ED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045" y="2219571"/>
            <a:ext cx="7645909" cy="372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747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C620A-7685-262B-46CB-3A91F59A3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E6DD3-0C24-6DCB-B5B7-ACBA0DA33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27D61-647C-1E16-4E48-F3E96B48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7F79873-21B8-CB54-8D53-8753100E3B2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Linear Regression: What if our dataset contains multiple input dimensions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Xj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Predict the response variable using more than one predictor variable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91E5F3-045D-2F8F-2FC3-D509A573C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891" y="3511968"/>
            <a:ext cx="7014758" cy="96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490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C7C4D4-2DFE-6A97-5C3E-1727AB665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36710-C4DA-CE08-5917-A7B782A37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Simple Linear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3EEA46-D084-3746-89D8-501AABD3A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7CDDECED-F6BE-2F73-A0C2-B492B2D07B98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Multiple Linear Regression: What if our dataset contains multiple input dimensions 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Xj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3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can also use matrix notation to write a linear regression.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CC383-310A-C34C-D391-C39EECE73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164" y="3346033"/>
            <a:ext cx="6135671" cy="266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2114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A682EB-F7CE-8D00-997E-322A714CE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590D7-2CE8-31E0-82B0-A12EE229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Polynomial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A4C56C-E328-7A8A-6240-FDDDA61B4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7E8A076-F356-5B52-535D-7D9C77D646B6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Polynomial regression: an extension of linear regression that models the relationship between the dependent variable and the independent variable(s) as an n-</a:t>
            </a:r>
            <a:r>
              <a:rPr lang="en-US" sz="3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degree polynomial.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2EC7E-7CF9-BFF7-62F4-CE9704B9B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000" y="2886346"/>
            <a:ext cx="8200000" cy="666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35C85D-25C4-273E-F176-246BF2100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4741" y="3739656"/>
            <a:ext cx="2953057" cy="255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2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19D769-87BB-2F50-9E9E-0FF16A29AC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74681-5FAF-385E-4546-0161176FC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C74E21-51D9-1E72-BAAF-830B29D6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1DEA04F-ABF4-BD6F-F2AC-1DD0B4E5746B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2271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Regression: a supervised ML algorithm used for </a:t>
            </a:r>
            <a:r>
              <a:rPr lang="en-US" sz="3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en-US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problems. 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is used for binary classification where the output can be one of two possible categories such as Yes/No, True/False or 0/1.</a:t>
            </a:r>
          </a:p>
          <a:p>
            <a:pPr lvl="2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 uses sigmoid function to convert inputs into a probability value between 0 and 1.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A0F36F-C416-8CE9-2FFB-CAC742BB3ECE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172427" y="3499649"/>
            <a:ext cx="5847146" cy="297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44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AA3C8E-DCC4-4CD2-4EB2-0813EE87B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A2C1-369D-43E8-77F3-6C991B67E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776B0C-AAD1-142A-EE87-A96ECF21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379F26D6-489B-98BB-1FAE-20991D7BF6C3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Instead of just predicting the class, give the probability of the instance being that class – i.e., learn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|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Takes a probabilistic approach to learning discriminative functions (i.e., a classifier)</a:t>
                </a:r>
              </a:p>
            </p:txBody>
          </p:sp>
        </mc:Choice>
        <mc:Fallback xmlns="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379F26D6-489B-98BB-1FAE-20991D7BF6C3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2031325"/>
              </a:xfrm>
              <a:prstGeom prst="rect">
                <a:avLst/>
              </a:prstGeom>
              <a:blipFill>
                <a:blip r:embed="rId3"/>
                <a:stretch>
                  <a:fillRect l="-1108" t="-3904" r="-1478" b="-8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1C6AFE3-2407-8F0D-C617-ECFCADA46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29" y="3429000"/>
            <a:ext cx="5002043" cy="969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007D60-16F6-02B6-BCDB-B6D9110374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629" y="3253700"/>
            <a:ext cx="6329248" cy="247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89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4FFE24-4E14-E63D-FF3F-5F7621AD9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50047-1B18-6A87-03D4-E996AB05B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is a Learning Algorithm?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51F83-D406-AAEB-3736-4648EE2E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51AC-7690-563E-15EC-94E788D8C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33" y="1226972"/>
            <a:ext cx="10671544" cy="42182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CD8E9C-D3A0-78CA-2AEC-721551539AE6}"/>
              </a:ext>
            </a:extLst>
          </p:cNvPr>
          <p:cNvSpPr txBox="1"/>
          <p:nvPr/>
        </p:nvSpPr>
        <p:spPr>
          <a:xfrm>
            <a:off x="3548615" y="5631028"/>
            <a:ext cx="81897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A learning algorithm adjusts (learns) the model parameters 𝜷 throughout a</a:t>
            </a:r>
          </a:p>
          <a:p>
            <a:r>
              <a:rPr lang="en-US" dirty="0"/>
              <a:t>number of iterations to maximize/minimize a likelihood/error function on 𝑦.</a:t>
            </a:r>
          </a:p>
        </p:txBody>
      </p:sp>
    </p:spTree>
    <p:extLst>
      <p:ext uri="{BB962C8B-B14F-4D97-AF65-F5344CB8AC3E}">
        <p14:creationId xmlns:p14="http://schemas.microsoft.com/office/powerpoint/2010/main" val="2288575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12692B-5AC8-DCBD-5179-C98D5C8FC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909A9-3CFB-006E-8954-510F4C0A8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8FF04-63B1-F870-D311-77368298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D6474E0-EA8C-F1B8-34F6-1FA01F1DE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6" y="1478834"/>
            <a:ext cx="7224123" cy="41948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350CEB-45A9-49FB-1A1C-263A35034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470" y="4346454"/>
            <a:ext cx="5619530" cy="2065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30756A-9C13-70EC-990D-501FAEF2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3667" y="1871131"/>
            <a:ext cx="3139337" cy="237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516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ACA09-8610-8EF4-E44C-3E5E9CEBB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786A-7EAD-F958-9697-0D6C50024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Logistic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47196-1A2A-1FA0-14C1-F27D7E088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385448A5-A62C-1896-DBA3-64F80F000F02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10341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can we Find the Best Coefficients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𝜃</m:t>
                    </m:r>
                  </m:oMath>
                </a14:m>
                <a:endParaRPr lang="en-US" sz="3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1"/>
                <a:r>
                  <a:rPr lang="en-US" sz="2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Maximize the product of the probabilities -&gt; Likelihood function</a:t>
                </a:r>
              </a:p>
            </p:txBody>
          </p:sp>
        </mc:Choice>
        <mc:Fallback xmlns="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385448A5-A62C-1896-DBA3-64F80F000F02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1034129"/>
              </a:xfrm>
              <a:prstGeom prst="rect">
                <a:avLst/>
              </a:prstGeom>
              <a:blipFill>
                <a:blip r:embed="rId3"/>
                <a:stretch>
                  <a:fillRect l="-1108" t="-7692" b="-14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A3885EC-1C51-6B14-2C53-88953EECA1C5}"/>
              </a:ext>
            </a:extLst>
          </p:cNvPr>
          <p:cNvGrpSpPr/>
          <p:nvPr/>
        </p:nvGrpSpPr>
        <p:grpSpPr>
          <a:xfrm>
            <a:off x="2669454" y="2341220"/>
            <a:ext cx="6853092" cy="1046531"/>
            <a:chOff x="2669454" y="2341220"/>
            <a:chExt cx="6853092" cy="104653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B61513-7294-DDE3-B9C5-3B8A858E5B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75000"/>
            </a:blip>
            <a:stretch>
              <a:fillRect/>
            </a:stretch>
          </p:blipFill>
          <p:spPr>
            <a:xfrm>
              <a:off x="2669454" y="2341220"/>
              <a:ext cx="6853092" cy="104653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A64E616-5B8C-42C9-8B09-36002DBAAE37}"/>
                    </a:ext>
                  </a:extLst>
                </p:cNvPr>
                <p:cNvSpPr txBox="1"/>
                <p:nvPr/>
              </p:nvSpPr>
              <p:spPr>
                <a:xfrm>
                  <a:off x="3040655" y="2725985"/>
                  <a:ext cx="200696" cy="27699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A64E616-5B8C-42C9-8B09-36002DBAA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0655" y="2725985"/>
                  <a:ext cx="200696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27273" r="-18182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FBECDEE-61E9-376C-48F6-FECB4C207DDD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3674762" y="3764864"/>
            <a:ext cx="4842476" cy="202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3879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B85663-F860-2EE4-A50A-FA7CCB7C6C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1065A-B719-3075-7837-4DDC9350F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 Rate / Step Length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92E0E3-A784-BC19-A430-2DE122C0A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A8AE90B3-2539-96B6-39B2-D3DC1166D1B6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we denote learning rate as </a:t>
                </a:r>
                <a14:m>
                  <m:oMath xmlns:m="http://schemas.openxmlformats.org/officeDocument/2006/math">
                    <m:r>
                      <a:rPr lang="en-US" sz="3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3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𝑠</m:t>
                    </m:r>
                  </m:oMath>
                </a14:m>
                <a:endParaRPr lang="en-US" sz="2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Placeholder 7">
                <a:extLst>
                  <a:ext uri="{FF2B5EF4-FFF2-40B4-BE49-F238E27FC236}">
                    <a16:creationId xmlns:a16="http://schemas.microsoft.com/office/drawing/2014/main" id="{A8AE90B3-2539-96B6-39B2-D3DC1166D1B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553214" cy="553998"/>
              </a:xfrm>
              <a:prstGeom prst="rect">
                <a:avLst/>
              </a:prstGeom>
              <a:blipFill>
                <a:blip r:embed="rId3"/>
                <a:stretch>
                  <a:fillRect l="-1108" t="-14444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F6C7421-F2C8-9607-61B9-99F659EEBB5A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75000"/>
          </a:blip>
          <a:stretch>
            <a:fillRect/>
          </a:stretch>
        </p:blipFill>
        <p:spPr>
          <a:xfrm>
            <a:off x="930944" y="2097867"/>
            <a:ext cx="10330111" cy="326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48213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D56B5D-3E77-1E14-DA5A-2EF0B0CC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AD6B2-7690-8C88-C811-FEE497EF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Classification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DF27E-FD7D-2F7B-725C-5EF710745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F558C0A0-32F8-BC55-81F4-29A09DBF4CFC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322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Overall Accuracy: The proportion of correct classifications</a:t>
            </a:r>
          </a:p>
          <a:p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Downsides: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considers the performance in general and not for the different classes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Therefore, not informative when the class distribution is unbalanced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9D64A6-1C8B-9E6C-A3E5-2AEBFC37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7436" y="1924725"/>
            <a:ext cx="6704907" cy="6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95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FC7A1C-0D09-CFBE-5F84-F6A4D93DD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69415-E137-E054-11B9-285B34962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Classification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D4460-C896-7E54-4AE5-B82647A7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5DA963D-B592-D0C6-7F50-8C4AFB0F8D4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Confusion Matrix: Arbitrarily define one class value as POSITIVE and the remaining class as NEGATIVE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2E4335-091C-DF22-DE4C-F88B1690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2818" y="2194302"/>
            <a:ext cx="8466363" cy="27302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566E6A9-F309-6F94-93AE-1EE838D36B97}"/>
              </a:ext>
            </a:extLst>
          </p:cNvPr>
          <p:cNvSpPr txBox="1"/>
          <p:nvPr/>
        </p:nvSpPr>
        <p:spPr>
          <a:xfrm>
            <a:off x="2023889" y="5113358"/>
            <a:ext cx="814422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Use these four statistics to calculate other evaluation metrics, such as overall accuracy, true positive rate, and false positive rate</a:t>
            </a:r>
          </a:p>
        </p:txBody>
      </p:sp>
    </p:spTree>
    <p:extLst>
      <p:ext uri="{BB962C8B-B14F-4D97-AF65-F5344CB8AC3E}">
        <p14:creationId xmlns:p14="http://schemas.microsoft.com/office/powerpoint/2010/main" val="3621450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D01CC3-D993-B861-5C24-1F7527C75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4757E-C8F6-D360-2A12-0E03DFED1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Classification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94B788-C8F7-0866-B28E-F5F2DDDA2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B03F45B-DC9A-5170-1EA8-25E6365D78EC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 Curve: shows the false positive rate and true positive rate for different threshold values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False positive rate (FPR)</a:t>
            </a:r>
          </a:p>
          <a:p>
            <a:pPr lvl="3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Negative events incorrectly classified as positive</a:t>
            </a:r>
          </a:p>
          <a:p>
            <a:pPr lvl="2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True positive rate (TPR)</a:t>
            </a:r>
          </a:p>
          <a:p>
            <a:pPr lvl="3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Positive events correctly classified as positive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ECCAD-A31F-58CD-5CAC-4E358CA1C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3378" y="3711207"/>
            <a:ext cx="8732704" cy="257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8150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4CDFDD-1A52-9F89-0E33-B57590CB2E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E9807-4E21-5471-0757-854AF426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1251507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of Regression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A54882-756E-D83B-C3D1-9C417F096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6F947023-B95D-E3E0-9397-29BF30634A40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55321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MAE, MSE, RMSE, and R-Square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FF959C8-5E28-4B92-8355-16E75A49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3" y="2084101"/>
            <a:ext cx="3743325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DB8898-01C4-F387-6F43-645DA6E5AFB7}"/>
              </a:ext>
            </a:extLst>
          </p:cNvPr>
          <p:cNvSpPr txBox="1"/>
          <p:nvPr/>
        </p:nvSpPr>
        <p:spPr>
          <a:xfrm>
            <a:off x="4798012" y="3289397"/>
            <a:ext cx="715270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MSE (Mean Squared Error)/RMSE (Root Mean Squared Error): </a:t>
            </a:r>
          </a:p>
          <a:p>
            <a:r>
              <a:rPr lang="en-US" dirty="0"/>
              <a:t>: Differentiable, more sensitive to outliers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65D223-E8EC-2828-1F0F-9C68B7FA118A}"/>
              </a:ext>
            </a:extLst>
          </p:cNvPr>
          <p:cNvSpPr txBox="1"/>
          <p:nvPr/>
        </p:nvSpPr>
        <p:spPr>
          <a:xfrm>
            <a:off x="4577720" y="2210032"/>
            <a:ext cx="745015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MAE (Mean Absolute Error): less sensitive to outliers, optimization is a complex process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323F677-894C-B246-C424-E0A8AF71E314}"/>
              </a:ext>
            </a:extLst>
          </p:cNvPr>
          <p:cNvCxnSpPr/>
          <p:nvPr/>
        </p:nvCxnSpPr>
        <p:spPr>
          <a:xfrm>
            <a:off x="2963537" y="2522863"/>
            <a:ext cx="140161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97C6C1-F508-6429-4545-9653960014F0}"/>
              </a:ext>
            </a:extLst>
          </p:cNvPr>
          <p:cNvCxnSpPr>
            <a:cxnSpLocks/>
          </p:cNvCxnSpPr>
          <p:nvPr/>
        </p:nvCxnSpPr>
        <p:spPr>
          <a:xfrm>
            <a:off x="3286908" y="3439046"/>
            <a:ext cx="129081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F8CBA6C-CDEC-8984-6946-9CA938276497}"/>
              </a:ext>
            </a:extLst>
          </p:cNvPr>
          <p:cNvCxnSpPr/>
          <p:nvPr/>
        </p:nvCxnSpPr>
        <p:spPr>
          <a:xfrm flipV="1">
            <a:off x="4076241" y="3612562"/>
            <a:ext cx="501479" cy="6337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2921473-DEB4-BB22-7C60-00538DA27944}"/>
              </a:ext>
            </a:extLst>
          </p:cNvPr>
          <p:cNvSpPr txBox="1"/>
          <p:nvPr/>
        </p:nvSpPr>
        <p:spPr>
          <a:xfrm>
            <a:off x="5253880" y="4848924"/>
            <a:ext cx="609783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R-square: tells how much of the variation in the data is explained by the model.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9DB9375-FC82-7537-A656-3271890ABF70}"/>
              </a:ext>
            </a:extLst>
          </p:cNvPr>
          <p:cNvCxnSpPr/>
          <p:nvPr/>
        </p:nvCxnSpPr>
        <p:spPr>
          <a:xfrm>
            <a:off x="3073706" y="5172089"/>
            <a:ext cx="196100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4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ED05EF-8535-9FB5-84E7-AF9D5B8F9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FD6CD-968E-DCA6-D518-7B0EB5EE7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Algorithm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8BB058-6B9F-234E-8839-BE2211352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888FD9D-04AA-580A-7904-C96D136A9C0C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474663" y="1222375"/>
            <a:ext cx="1162050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model learns during the training phase to produce the right answer y (a.k.a., label)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is why machine learning</a:t>
            </a:r>
          </a:p>
          <a:p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different algorithms for three ways of learning: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Supervised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Unsupervised</a:t>
            </a:r>
          </a:p>
          <a:p>
            <a:pPr lvl="1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Semi-supervised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C9DD38AF-FFA0-08D9-798E-9FBC519D3ED9}"/>
              </a:ext>
            </a:extLst>
          </p:cNvPr>
          <p:cNvSpPr/>
          <p:nvPr/>
        </p:nvSpPr>
        <p:spPr>
          <a:xfrm>
            <a:off x="5932967" y="3051544"/>
            <a:ext cx="382773" cy="377456"/>
          </a:xfrm>
          <a:prstGeom prst="smileyFac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8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5D28C74-58A4-11C1-CD89-EB9E23EF9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5C31D-AE46-65FC-AE0C-7E87A9DE1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20" y="387515"/>
            <a:ext cx="9729216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1E2FDB-0E17-8313-BD23-4D5636BCC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8E5651D7-2E3B-DEEB-CEBA-C5A6A255F880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𝑿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𝑦 = {𝑦𝑒𝑙𝑙𝑜𝑤, 𝑔𝑟𝑎𝑦}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training set with many examples of (𝑿, 𝑦)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learns on the examples of the training set to produce the right value of y for an input vector 𝑿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8E5651D7-2E3B-DEEB-CEBA-C5A6A255F880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blipFill>
                <a:blip r:embed="rId3"/>
                <a:stretch>
                  <a:fillRect l="-1207" t="-3784" r="-944" b="-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9241F6B-9289-ABB0-EED1-208D783D4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69" y="3496696"/>
            <a:ext cx="9895367" cy="32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32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9BEC4-7E61-8D1B-574E-5D001F826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B64E4-2A02-5D82-D8A6-FABA567FF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Learning: Classification vs.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6229F8-F544-BC7F-F5CE-5797502AA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3E1EE5F-4E7B-544D-EA3B-876744AF0E86}"/>
                  </a:ext>
                </a:extLst>
              </p:cNvPr>
              <p:cNvSpPr txBox="1">
                <a:spLocks noGrp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𝑿 =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and 𝑦 = {𝑙𝑎𝑏𝑒𝑙 1,…, 𝑙𝑎𝑏𝑒𝑙 𝑛} or 𝑦 ∈ ℝ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training set with many examples of (𝑿, 𝑦)</a:t>
                </a:r>
              </a:p>
              <a:p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model learns on the examples of the training set to produce the right value of y for an input vector 𝑿</a:t>
                </a:r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C3E1EE5F-4E7B-544D-EA3B-876744AF0E86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474663" y="1222375"/>
                <a:ext cx="11620500" cy="2259080"/>
              </a:xfrm>
              <a:prstGeom prst="rect">
                <a:avLst/>
              </a:prstGeom>
              <a:blipFill>
                <a:blip r:embed="rId3"/>
                <a:stretch>
                  <a:fillRect l="-1207" t="-3784" r="-944" b="-7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E35233C-8DF8-3D37-A945-7B3DC45A4B4A}"/>
              </a:ext>
            </a:extLst>
          </p:cNvPr>
          <p:cNvSpPr/>
          <p:nvPr/>
        </p:nvSpPr>
        <p:spPr>
          <a:xfrm>
            <a:off x="4316819" y="1222375"/>
            <a:ext cx="5284381" cy="617058"/>
          </a:xfrm>
          <a:prstGeom prst="round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6BC75D-6739-35BF-0C59-7E9C07A71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312" y="3560830"/>
            <a:ext cx="9565758" cy="222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36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4E5D4B-CF44-74CD-4FA7-65E1E714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EAA6A-E5F4-3CED-5C0A-DE0BF1618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919" y="387515"/>
            <a:ext cx="10625471" cy="755485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Supervised Learning: Process 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B11A48-E335-58A3-4AA8-247E1537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5913" y="6408451"/>
            <a:ext cx="2844800" cy="267188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6355A-084C-D24E-9AD2-7E4FC41EA62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 Regular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 Regular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F7D6B24-A180-9162-C828-52EA8FD6E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61" y="1143000"/>
            <a:ext cx="8829260" cy="47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96009"/>
      </p:ext>
    </p:extLst>
  </p:cSld>
  <p:clrMapOvr>
    <a:masterClrMapping/>
  </p:clrMapOvr>
</p:sld>
</file>

<file path=ppt/theme/theme1.xml><?xml version="1.0" encoding="utf-8"?>
<a:theme xmlns:a="http://schemas.openxmlformats.org/drawingml/2006/main" name="uncg-ppt-whitebgrd-fullnamelogo">
  <a:themeElements>
    <a:clrScheme name="UNCG color palette">
      <a:dk1>
        <a:sysClr val="windowText" lastClr="000000"/>
      </a:dk1>
      <a:lt1>
        <a:sysClr val="window" lastClr="FFFFFF"/>
      </a:lt1>
      <a:dk2>
        <a:srgbClr val="1F497D"/>
      </a:dk2>
      <a:lt2>
        <a:srgbClr val="CCCCAA"/>
      </a:lt2>
      <a:accent1>
        <a:srgbClr val="336699"/>
      </a:accent1>
      <a:accent2>
        <a:srgbClr val="991122"/>
      </a:accent2>
      <a:accent3>
        <a:srgbClr val="AAEEBB"/>
      </a:accent3>
      <a:accent4>
        <a:srgbClr val="FFCC00"/>
      </a:accent4>
      <a:accent5>
        <a:srgbClr val="77CCBB"/>
      </a:accent5>
      <a:accent6>
        <a:srgbClr val="CC6633"/>
      </a:accent6>
      <a:hlink>
        <a:srgbClr val="72839A"/>
      </a:hlink>
      <a:folHlink>
        <a:srgbClr val="72839A"/>
      </a:folHlink>
    </a:clrScheme>
    <a:fontScheme name="UNCG Fonts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uncg-ppt-whitebgrd-fullnamelogo</Template>
  <TotalTime>14005</TotalTime>
  <Words>1929</Words>
  <Application>Microsoft Office PowerPoint</Application>
  <PresentationFormat>Widescreen</PresentationFormat>
  <Paragraphs>325</Paragraphs>
  <Slides>56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微软雅黑</vt:lpstr>
      <vt:lpstr>Arial</vt:lpstr>
      <vt:lpstr>Calibri</vt:lpstr>
      <vt:lpstr>Calibri Light</vt:lpstr>
      <vt:lpstr>Cambria Math</vt:lpstr>
      <vt:lpstr>Georgia</vt:lpstr>
      <vt:lpstr>Lato Regular</vt:lpstr>
      <vt:lpstr>Times</vt:lpstr>
      <vt:lpstr>Times New Roman</vt:lpstr>
      <vt:lpstr>uncg-ppt-whitebgrd-fullnamelogo</vt:lpstr>
      <vt:lpstr>Custom Design</vt:lpstr>
      <vt:lpstr>Data Modeling in Data Science</vt:lpstr>
      <vt:lpstr>How Data Modeling is Used</vt:lpstr>
      <vt:lpstr>How Data Modeling is Used</vt:lpstr>
      <vt:lpstr>How Data Modeling is Used</vt:lpstr>
      <vt:lpstr>What is a Learning Algorithm?</vt:lpstr>
      <vt:lpstr>Algorithm Learning</vt:lpstr>
      <vt:lpstr>Supervised Learning</vt:lpstr>
      <vt:lpstr>Supervised Learning: Classification vs. Regression</vt:lpstr>
      <vt:lpstr>Supervised Learning: Process Overview</vt:lpstr>
      <vt:lpstr>Unsupervised Learning</vt:lpstr>
      <vt:lpstr>Semi-Supervised Learning</vt:lpstr>
      <vt:lpstr>Semi-Supervised Learning</vt:lpstr>
      <vt:lpstr>Decision Tree Algorithm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Information Gain</vt:lpstr>
      <vt:lpstr>Decision Tree Algorithm: Overfitting vs Underfitting</vt:lpstr>
      <vt:lpstr>Decision Tree Algorithm: Overfitting vs Underfitting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Advanced Decision Tree Algorithm</vt:lpstr>
      <vt:lpstr>Simple Linear Regression</vt:lpstr>
      <vt:lpstr>Simple Linear Regression</vt:lpstr>
      <vt:lpstr>Simple Linear Regression</vt:lpstr>
      <vt:lpstr>Simple Linear Regression</vt:lpstr>
      <vt:lpstr>Simple Linear Regression</vt:lpstr>
      <vt:lpstr>Polynomial Regression</vt:lpstr>
      <vt:lpstr>Logistic Regression</vt:lpstr>
      <vt:lpstr>Logistic Regression</vt:lpstr>
      <vt:lpstr>Logistic Regression</vt:lpstr>
      <vt:lpstr>Logistic Regression</vt:lpstr>
      <vt:lpstr>Learning Rate / Step Length</vt:lpstr>
      <vt:lpstr>Evaluation of Classification Models</vt:lpstr>
      <vt:lpstr>Evaluation of Classification Models</vt:lpstr>
      <vt:lpstr>Evaluation of Classification Models</vt:lpstr>
      <vt:lpstr>Evaluation of Regression Models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R Jung</dc:creator>
  <cp:lastModifiedBy>xiaochen li</cp:lastModifiedBy>
  <cp:revision>2</cp:revision>
  <cp:lastPrinted>2019-04-08T20:38:29Z</cp:lastPrinted>
  <dcterms:created xsi:type="dcterms:W3CDTF">2017-07-31T14:54:53Z</dcterms:created>
  <dcterms:modified xsi:type="dcterms:W3CDTF">2026-04-19T21:30:43Z</dcterms:modified>
</cp:coreProperties>
</file>