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14"/>
  </p:notesMasterIdLst>
  <p:handoutMasterIdLst>
    <p:handoutMasterId r:id="rId15"/>
  </p:handoutMasterIdLst>
  <p:sldIdLst>
    <p:sldId id="256" r:id="rId3"/>
    <p:sldId id="260" r:id="rId4"/>
    <p:sldId id="261" r:id="rId5"/>
    <p:sldId id="262" r:id="rId6"/>
    <p:sldId id="263" r:id="rId7"/>
    <p:sldId id="264" r:id="rId8"/>
    <p:sldId id="257" r:id="rId9"/>
    <p:sldId id="258" r:id="rId10"/>
    <p:sldId id="259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B81F"/>
    <a:srgbClr val="C0C032"/>
    <a:srgbClr val="003366"/>
    <a:srgbClr val="1721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12A6BB-0845-4A8A-B852-00AA9843CD6A}" v="48" dt="2025-12-11T21:12:12.401"/>
    <p1510:client id="{F9206F35-D189-4C68-A3F6-A43141889E40}" v="305" dt="2025-12-11T15:16:22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Chg chg="modSp del modNotes">
        <pc:chgData name="xiaochen li" userId="50b582a8adf77086" providerId="LiveId" clId="{F9206F35-D189-4C68-A3F6-A43141889E40}" dt="2025-12-09T19:50:56.195" v="10" actId="47"/>
        <pc:sldMkLst>
          <pc:docMk/>
          <pc:sldMk cId="290780" sldId="327"/>
        </pc:sldMkLst>
      </pc:sldChg>
      <pc:sldChg chg="modSp del mod modNotes">
        <pc:chgData name="xiaochen li" userId="50b582a8adf77086" providerId="LiveId" clId="{F9206F35-D189-4C68-A3F6-A43141889E40}" dt="2025-12-09T19:50:56.195" v="10" actId="47"/>
        <pc:sldMkLst>
          <pc:docMk/>
          <pc:sldMk cId="3896821270" sldId="362"/>
        </pc:sldMkLst>
      </pc:sldChg>
      <pc:sldChg chg="modSp del">
        <pc:chgData name="xiaochen li" userId="50b582a8adf77086" providerId="LiveId" clId="{F9206F35-D189-4C68-A3F6-A43141889E40}" dt="2025-12-09T19:50:56.195" v="10" actId="47"/>
        <pc:sldMkLst>
          <pc:docMk/>
          <pc:sldMk cId="3669222246" sldId="366"/>
        </pc:sldMkLst>
      </pc:sldChg>
      <pc:sldChg chg="modSp del">
        <pc:chgData name="xiaochen li" userId="50b582a8adf77086" providerId="LiveId" clId="{F9206F35-D189-4C68-A3F6-A43141889E40}" dt="2025-12-09T19:50:56.195" v="10" actId="47"/>
        <pc:sldMkLst>
          <pc:docMk/>
          <pc:sldMk cId="836475306" sldId="368"/>
        </pc:sldMkLst>
      </pc:sldChg>
      <pc:sldChg chg="modSp del modNotes">
        <pc:chgData name="xiaochen li" userId="50b582a8adf77086" providerId="LiveId" clId="{F9206F35-D189-4C68-A3F6-A43141889E40}" dt="2025-12-09T19:50:56.195" v="10" actId="47"/>
        <pc:sldMkLst>
          <pc:docMk/>
          <pc:sldMk cId="2616570741" sldId="372"/>
        </pc:sldMkLst>
      </pc:sldChg>
      <pc:sldChg chg="modSp del modNotes">
        <pc:chgData name="xiaochen li" userId="50b582a8adf77086" providerId="LiveId" clId="{F9206F35-D189-4C68-A3F6-A43141889E40}" dt="2025-12-09T19:50:56.195" v="10" actId="47"/>
        <pc:sldMkLst>
          <pc:docMk/>
          <pc:sldMk cId="4289621600" sldId="374"/>
        </pc:sldMkLst>
      </pc:sldChg>
      <pc:sldChg chg="addSp delSp modSp mod delAnim">
        <pc:chgData name="xiaochen li" userId="50b582a8adf77086" providerId="LiveId" clId="{F9206F35-D189-4C68-A3F6-A43141889E40}" dt="2025-12-09T20:06:56.409" v="221" actId="20577"/>
        <pc:sldMkLst>
          <pc:docMk/>
          <pc:sldMk cId="328685172" sldId="375"/>
        </pc:sldMkLst>
      </pc:sldChg>
      <pc:sldChg chg="addSp delSp modSp add mod">
        <pc:chgData name="xiaochen li" userId="50b582a8adf77086" providerId="LiveId" clId="{F9206F35-D189-4C68-A3F6-A43141889E40}" dt="2025-12-09T20:13:48.867" v="313" actId="1036"/>
        <pc:sldMkLst>
          <pc:docMk/>
          <pc:sldMk cId="325147546" sldId="376"/>
        </pc:sldMkLst>
      </pc:sldChg>
      <pc:sldChg chg="modSp del mod">
        <pc:chgData name="xiaochen li" userId="50b582a8adf77086" providerId="LiveId" clId="{F9206F35-D189-4C68-A3F6-A43141889E40}" dt="2025-12-09T19:50:56.195" v="10" actId="47"/>
        <pc:sldMkLst>
          <pc:docMk/>
          <pc:sldMk cId="3672541303" sldId="376"/>
        </pc:sldMkLst>
      </pc:sldChg>
      <pc:sldChg chg="addSp delSp modSp add mod">
        <pc:chgData name="xiaochen li" userId="50b582a8adf77086" providerId="LiveId" clId="{F9206F35-D189-4C68-A3F6-A43141889E40}" dt="2025-12-09T21:33:46.125" v="521" actId="20577"/>
        <pc:sldMkLst>
          <pc:docMk/>
          <pc:sldMk cId="955734854" sldId="377"/>
        </pc:sldMkLst>
      </pc:sldChg>
      <pc:sldChg chg="modSp del">
        <pc:chgData name="xiaochen li" userId="50b582a8adf77086" providerId="LiveId" clId="{F9206F35-D189-4C68-A3F6-A43141889E40}" dt="2025-12-09T19:50:56.195" v="10" actId="47"/>
        <pc:sldMkLst>
          <pc:docMk/>
          <pc:sldMk cId="2051698104" sldId="377"/>
        </pc:sldMkLst>
      </pc:sldChg>
      <pc:sldChg chg="addSp delSp modSp add mod">
        <pc:chgData name="xiaochen li" userId="50b582a8adf77086" providerId="LiveId" clId="{F9206F35-D189-4C68-A3F6-A43141889E40}" dt="2025-12-09T21:22:56.136" v="371" actId="732"/>
        <pc:sldMkLst>
          <pc:docMk/>
          <pc:sldMk cId="304758282" sldId="378"/>
        </pc:sldMkLst>
      </pc:sldChg>
      <pc:sldChg chg="modSp del modNotes">
        <pc:chgData name="xiaochen li" userId="50b582a8adf77086" providerId="LiveId" clId="{F9206F35-D189-4C68-A3F6-A43141889E40}" dt="2025-12-09T19:50:56.195" v="10" actId="47"/>
        <pc:sldMkLst>
          <pc:docMk/>
          <pc:sldMk cId="660954222" sldId="378"/>
        </pc:sldMkLst>
      </pc:sldChg>
      <pc:sldChg chg="modSp del">
        <pc:chgData name="xiaochen li" userId="50b582a8adf77086" providerId="LiveId" clId="{F9206F35-D189-4C68-A3F6-A43141889E40}" dt="2025-12-09T19:50:56.195" v="10" actId="47"/>
        <pc:sldMkLst>
          <pc:docMk/>
          <pc:sldMk cId="50529312" sldId="379"/>
        </pc:sldMkLst>
      </pc:sldChg>
      <pc:sldChg chg="addSp delSp modSp add mod">
        <pc:chgData name="xiaochen li" userId="50b582a8adf77086" providerId="LiveId" clId="{F9206F35-D189-4C68-A3F6-A43141889E40}" dt="2025-12-09T21:24:43.052" v="415" actId="1076"/>
        <pc:sldMkLst>
          <pc:docMk/>
          <pc:sldMk cId="3474684911" sldId="379"/>
        </pc:sldMkLst>
      </pc:sldChg>
      <pc:sldChg chg="addSp delSp modSp add mod">
        <pc:chgData name="xiaochen li" userId="50b582a8adf77086" providerId="LiveId" clId="{F9206F35-D189-4C68-A3F6-A43141889E40}" dt="2025-12-09T21:25:32.926" v="444" actId="1076"/>
        <pc:sldMkLst>
          <pc:docMk/>
          <pc:sldMk cId="664842394" sldId="380"/>
        </pc:sldMkLst>
      </pc:sldChg>
      <pc:sldChg chg="modSp del mod">
        <pc:chgData name="xiaochen li" userId="50b582a8adf77086" providerId="LiveId" clId="{F9206F35-D189-4C68-A3F6-A43141889E40}" dt="2025-12-09T19:50:56.195" v="10" actId="47"/>
        <pc:sldMkLst>
          <pc:docMk/>
          <pc:sldMk cId="1080138053" sldId="380"/>
        </pc:sldMkLst>
      </pc:sldChg>
      <pc:sldChg chg="addSp delSp modSp add mod">
        <pc:chgData name="xiaochen li" userId="50b582a8adf77086" providerId="LiveId" clId="{F9206F35-D189-4C68-A3F6-A43141889E40}" dt="2025-12-09T21:27:09.224" v="476" actId="1076"/>
        <pc:sldMkLst>
          <pc:docMk/>
          <pc:sldMk cId="908078439" sldId="381"/>
        </pc:sldMkLst>
      </pc:sldChg>
      <pc:sldChg chg="modSp del">
        <pc:chgData name="xiaochen li" userId="50b582a8adf77086" providerId="LiveId" clId="{F9206F35-D189-4C68-A3F6-A43141889E40}" dt="2025-12-09T19:50:56.195" v="10" actId="47"/>
        <pc:sldMkLst>
          <pc:docMk/>
          <pc:sldMk cId="1212644293" sldId="381"/>
        </pc:sldMkLst>
      </pc:sldChg>
      <pc:sldChg chg="addSp delSp modSp add mod">
        <pc:chgData name="xiaochen li" userId="50b582a8adf77086" providerId="LiveId" clId="{F9206F35-D189-4C68-A3F6-A43141889E40}" dt="2025-12-09T21:31:41.065" v="493" actId="1076"/>
        <pc:sldMkLst>
          <pc:docMk/>
          <pc:sldMk cId="553314186" sldId="382"/>
        </pc:sldMkLst>
      </pc:sldChg>
      <pc:sldChg chg="modSp del modNotes">
        <pc:chgData name="xiaochen li" userId="50b582a8adf77086" providerId="LiveId" clId="{F9206F35-D189-4C68-A3F6-A43141889E40}" dt="2025-12-09T19:50:56.195" v="10" actId="47"/>
        <pc:sldMkLst>
          <pc:docMk/>
          <pc:sldMk cId="1331566171" sldId="382"/>
        </pc:sldMkLst>
      </pc:sldChg>
      <pc:sldChg chg="addSp delSp modSp add mod">
        <pc:chgData name="xiaochen li" userId="50b582a8adf77086" providerId="LiveId" clId="{F9206F35-D189-4C68-A3F6-A43141889E40}" dt="2025-12-09T21:44:37.446" v="625" actId="20577"/>
        <pc:sldMkLst>
          <pc:docMk/>
          <pc:sldMk cId="1526739054" sldId="383"/>
        </pc:sldMkLst>
      </pc:sldChg>
      <pc:sldChg chg="addSp delSp modSp add mod">
        <pc:chgData name="xiaochen li" userId="50b582a8adf77086" providerId="LiveId" clId="{F9206F35-D189-4C68-A3F6-A43141889E40}" dt="2025-12-09T21:43:33.930" v="620"/>
        <pc:sldMkLst>
          <pc:docMk/>
          <pc:sldMk cId="2071401767" sldId="384"/>
        </pc:sldMkLst>
      </pc:sldChg>
      <pc:sldChg chg="addSp delSp modSp add mod">
        <pc:chgData name="xiaochen li" userId="50b582a8adf77086" providerId="LiveId" clId="{F9206F35-D189-4C68-A3F6-A43141889E40}" dt="2025-12-09T21:49:57.114" v="653" actId="1076"/>
        <pc:sldMkLst>
          <pc:docMk/>
          <pc:sldMk cId="3943050136" sldId="385"/>
        </pc:sldMkLst>
      </pc:sldChg>
      <pc:sldChg chg="addSp delSp modSp add mod">
        <pc:chgData name="xiaochen li" userId="50b582a8adf77086" providerId="LiveId" clId="{F9206F35-D189-4C68-A3F6-A43141889E40}" dt="2025-12-09T21:50:45.802" v="663" actId="1076"/>
        <pc:sldMkLst>
          <pc:docMk/>
          <pc:sldMk cId="2907741081" sldId="386"/>
        </pc:sldMkLst>
      </pc:sldChg>
      <pc:sldChg chg="addSp delSp modSp add mod">
        <pc:chgData name="xiaochen li" userId="50b582a8adf77086" providerId="LiveId" clId="{F9206F35-D189-4C68-A3F6-A43141889E40}" dt="2025-12-09T22:07:17.443" v="684" actId="1076"/>
        <pc:sldMkLst>
          <pc:docMk/>
          <pc:sldMk cId="971215507" sldId="387"/>
        </pc:sldMkLst>
      </pc:sldChg>
      <pc:sldChg chg="addSp delSp modSp add mod">
        <pc:chgData name="xiaochen li" userId="50b582a8adf77086" providerId="LiveId" clId="{F9206F35-D189-4C68-A3F6-A43141889E40}" dt="2025-12-10T17:59:05.817" v="700" actId="14100"/>
        <pc:sldMkLst>
          <pc:docMk/>
          <pc:sldMk cId="3050243990" sldId="388"/>
        </pc:sldMkLst>
        <pc:spChg chg="add mod">
          <ac:chgData name="xiaochen li" userId="50b582a8adf77086" providerId="LiveId" clId="{F9206F35-D189-4C68-A3F6-A43141889E40}" dt="2025-12-10T17:58:22.012" v="692" actId="20577"/>
          <ac:spMkLst>
            <pc:docMk/>
            <pc:sldMk cId="3050243990" sldId="388"/>
            <ac:spMk id="3" creationId="{73660D81-FAF0-CADB-49A9-B2C6BD62E679}"/>
          </ac:spMkLst>
        </pc:spChg>
        <pc:spChg chg="add mod">
          <ac:chgData name="xiaochen li" userId="50b582a8adf77086" providerId="LiveId" clId="{F9206F35-D189-4C68-A3F6-A43141889E40}" dt="2025-12-10T17:59:05.817" v="700" actId="14100"/>
          <ac:spMkLst>
            <pc:docMk/>
            <pc:sldMk cId="3050243990" sldId="388"/>
            <ac:spMk id="6" creationId="{724316B7-B1F5-8D5B-9E2E-F5E42D3D6F1B}"/>
          </ac:spMkLst>
        </pc:spChg>
        <pc:spChg chg="del mod">
          <ac:chgData name="xiaochen li" userId="50b582a8adf77086" providerId="LiveId" clId="{F9206F35-D189-4C68-A3F6-A43141889E40}" dt="2025-12-10T17:55:35.069" v="688" actId="478"/>
          <ac:spMkLst>
            <pc:docMk/>
            <pc:sldMk cId="3050243990" sldId="388"/>
            <ac:spMk id="12" creationId="{07D2ED25-F479-0AFD-617E-BF34F16BE6E4}"/>
          </ac:spMkLst>
        </pc:spChg>
        <pc:picChg chg="del">
          <ac:chgData name="xiaochen li" userId="50b582a8adf77086" providerId="LiveId" clId="{F9206F35-D189-4C68-A3F6-A43141889E40}" dt="2025-12-10T17:55:32.948" v="686" actId="478"/>
          <ac:picMkLst>
            <pc:docMk/>
            <pc:sldMk cId="3050243990" sldId="388"/>
            <ac:picMk id="9" creationId="{41DE13A0-F1DE-5BC8-5668-37308A4B9858}"/>
          </ac:picMkLst>
        </pc:picChg>
        <pc:picChg chg="add mod">
          <ac:chgData name="xiaochen li" userId="50b582a8adf77086" providerId="LiveId" clId="{F9206F35-D189-4C68-A3F6-A43141889E40}" dt="2025-12-10T17:58:38.897" v="695" actId="1076"/>
          <ac:picMkLst>
            <pc:docMk/>
            <pc:sldMk cId="3050243990" sldId="388"/>
            <ac:picMk id="1026" creationId="{F80CCF5E-BE0C-2ECF-ABCD-9F59656BD8A2}"/>
          </ac:picMkLst>
        </pc:picChg>
      </pc:sldChg>
      <pc:sldChg chg="addSp delSp modSp add mod">
        <pc:chgData name="xiaochen li" userId="50b582a8adf77086" providerId="LiveId" clId="{F9206F35-D189-4C68-A3F6-A43141889E40}" dt="2025-12-10T18:03:36.895" v="722" actId="1076"/>
        <pc:sldMkLst>
          <pc:docMk/>
          <pc:sldMk cId="2377945755" sldId="389"/>
        </pc:sldMkLst>
        <pc:spChg chg="del">
          <ac:chgData name="xiaochen li" userId="50b582a8adf77086" providerId="LiveId" clId="{F9206F35-D189-4C68-A3F6-A43141889E40}" dt="2025-12-10T18:00:57.141" v="703" actId="478"/>
          <ac:spMkLst>
            <pc:docMk/>
            <pc:sldMk cId="2377945755" sldId="389"/>
            <ac:spMk id="3" creationId="{3193567E-6AB4-9596-851C-C43CD1D3B4BD}"/>
          </ac:spMkLst>
        </pc:spChg>
        <pc:spChg chg="add mod">
          <ac:chgData name="xiaochen li" userId="50b582a8adf77086" providerId="LiveId" clId="{F9206F35-D189-4C68-A3F6-A43141889E40}" dt="2025-12-10T18:02:26.579" v="720" actId="14100"/>
          <ac:spMkLst>
            <pc:docMk/>
            <pc:sldMk cId="2377945755" sldId="389"/>
            <ac:spMk id="5" creationId="{B315B397-4CF7-0224-66CA-7404CA079842}"/>
          </ac:spMkLst>
        </pc:spChg>
        <pc:spChg chg="del">
          <ac:chgData name="xiaochen li" userId="50b582a8adf77086" providerId="LiveId" clId="{F9206F35-D189-4C68-A3F6-A43141889E40}" dt="2025-12-10T18:00:57.961" v="704" actId="478"/>
          <ac:spMkLst>
            <pc:docMk/>
            <pc:sldMk cId="2377945755" sldId="389"/>
            <ac:spMk id="6" creationId="{F1CA8C28-681B-CF15-F78E-B7487CAE0D1E}"/>
          </ac:spMkLst>
        </pc:spChg>
        <pc:spChg chg="add mod">
          <ac:chgData name="xiaochen li" userId="50b582a8adf77086" providerId="LiveId" clId="{F9206F35-D189-4C68-A3F6-A43141889E40}" dt="2025-12-10T18:03:36.895" v="722" actId="1076"/>
          <ac:spMkLst>
            <pc:docMk/>
            <pc:sldMk cId="2377945755" sldId="389"/>
            <ac:spMk id="9" creationId="{33ECC796-6490-77B3-C343-729CA24B5A74}"/>
          </ac:spMkLst>
        </pc:spChg>
        <pc:picChg chg="del">
          <ac:chgData name="xiaochen li" userId="50b582a8adf77086" providerId="LiveId" clId="{F9206F35-D189-4C68-A3F6-A43141889E40}" dt="2025-12-10T18:00:55.732" v="702" actId="478"/>
          <ac:picMkLst>
            <pc:docMk/>
            <pc:sldMk cId="2377945755" sldId="389"/>
            <ac:picMk id="1026" creationId="{73E5A564-EE83-82E4-5891-0978F9B331D7}"/>
          </ac:picMkLst>
        </pc:picChg>
        <pc:picChg chg="add mod">
          <ac:chgData name="xiaochen li" userId="50b582a8adf77086" providerId="LiveId" clId="{F9206F35-D189-4C68-A3F6-A43141889E40}" dt="2025-12-10T18:01:35.240" v="712" actId="1076"/>
          <ac:picMkLst>
            <pc:docMk/>
            <pc:sldMk cId="2377945755" sldId="389"/>
            <ac:picMk id="2050" creationId="{0DD7828B-CE9A-3DA3-79A1-93DB1CC0DB6E}"/>
          </ac:picMkLst>
        </pc:picChg>
      </pc:sldChg>
      <pc:sldChg chg="addSp delSp modSp add mod">
        <pc:chgData name="xiaochen li" userId="50b582a8adf77086" providerId="LiveId" clId="{F9206F35-D189-4C68-A3F6-A43141889E40}" dt="2025-12-10T19:16:18.883" v="881" actId="1076"/>
        <pc:sldMkLst>
          <pc:docMk/>
          <pc:sldMk cId="2207455210" sldId="390"/>
        </pc:sldMkLst>
        <pc:spChg chg="add mod">
          <ac:chgData name="xiaochen li" userId="50b582a8adf77086" providerId="LiveId" clId="{F9206F35-D189-4C68-A3F6-A43141889E40}" dt="2025-12-10T19:15:41.806" v="870" actId="14100"/>
          <ac:spMkLst>
            <pc:docMk/>
            <pc:sldMk cId="2207455210" sldId="390"/>
            <ac:spMk id="3" creationId="{8DF7C02C-2AF1-0C49-CCCC-EF9FA0F740E5}"/>
          </ac:spMkLst>
        </pc:spChg>
        <pc:spChg chg="del">
          <ac:chgData name="xiaochen li" userId="50b582a8adf77086" providerId="LiveId" clId="{F9206F35-D189-4C68-A3F6-A43141889E40}" dt="2025-12-10T18:34:02.118" v="732" actId="478"/>
          <ac:spMkLst>
            <pc:docMk/>
            <pc:sldMk cId="2207455210" sldId="390"/>
            <ac:spMk id="5" creationId="{8DA870CA-9B2B-0B5D-4ECB-3465C8C081EA}"/>
          </ac:spMkLst>
        </pc:spChg>
        <pc:spChg chg="mod">
          <ac:chgData name="xiaochen li" userId="50b582a8adf77086" providerId="LiveId" clId="{F9206F35-D189-4C68-A3F6-A43141889E40}" dt="2025-12-10T18:33:59.538" v="731" actId="20577"/>
          <ac:spMkLst>
            <pc:docMk/>
            <pc:sldMk cId="2207455210" sldId="390"/>
            <ac:spMk id="7" creationId="{0EE8DD6A-3B59-EAC7-A47F-B94AF8DBDEC3}"/>
          </ac:spMkLst>
        </pc:spChg>
        <pc:spChg chg="mod">
          <ac:chgData name="xiaochen li" userId="50b582a8adf77086" providerId="LiveId" clId="{F9206F35-D189-4C68-A3F6-A43141889E40}" dt="2025-12-10T18:56:23.798" v="738"/>
          <ac:spMkLst>
            <pc:docMk/>
            <pc:sldMk cId="2207455210" sldId="390"/>
            <ac:spMk id="9" creationId="{FE31F87C-ED12-D5F4-7C2D-DE1F080BFE23}"/>
          </ac:spMkLst>
        </pc:spChg>
        <pc:spChg chg="add del mod">
          <ac:chgData name="xiaochen li" userId="50b582a8adf77086" providerId="LiveId" clId="{F9206F35-D189-4C68-A3F6-A43141889E40}" dt="2025-12-10T19:15:59.009" v="875" actId="22"/>
          <ac:spMkLst>
            <pc:docMk/>
            <pc:sldMk cId="2207455210" sldId="390"/>
            <ac:spMk id="11" creationId="{05243DBD-AB3A-1C66-7D20-5C311647D914}"/>
          </ac:spMkLst>
        </pc:spChg>
        <pc:spChg chg="add del">
          <ac:chgData name="xiaochen li" userId="50b582a8adf77086" providerId="LiveId" clId="{F9206F35-D189-4C68-A3F6-A43141889E40}" dt="2025-12-10T19:16:01.509" v="877" actId="22"/>
          <ac:spMkLst>
            <pc:docMk/>
            <pc:sldMk cId="2207455210" sldId="390"/>
            <ac:spMk id="13" creationId="{F01788F5-79BA-4D67-87D8-5C186E534E19}"/>
          </ac:spMkLst>
        </pc:spChg>
        <pc:spChg chg="add mod">
          <ac:chgData name="xiaochen li" userId="50b582a8adf77086" providerId="LiveId" clId="{F9206F35-D189-4C68-A3F6-A43141889E40}" dt="2025-12-10T19:16:18.883" v="881" actId="1076"/>
          <ac:spMkLst>
            <pc:docMk/>
            <pc:sldMk cId="2207455210" sldId="390"/>
            <ac:spMk id="15" creationId="{9528F527-418B-8D36-2A66-FC32C1203644}"/>
          </ac:spMkLst>
        </pc:spChg>
        <pc:picChg chg="add mod">
          <ac:chgData name="xiaochen li" userId="50b582a8adf77086" providerId="LiveId" clId="{F9206F35-D189-4C68-A3F6-A43141889E40}" dt="2025-12-10T19:15:39.257" v="869" actId="14100"/>
          <ac:picMkLst>
            <pc:docMk/>
            <pc:sldMk cId="2207455210" sldId="390"/>
            <ac:picMk id="8" creationId="{195E6B89-98F3-D281-5270-ACA14E548CC3}"/>
          </ac:picMkLst>
        </pc:picChg>
        <pc:picChg chg="del">
          <ac:chgData name="xiaochen li" userId="50b582a8adf77086" providerId="LiveId" clId="{F9206F35-D189-4C68-A3F6-A43141889E40}" dt="2025-12-10T18:34:02.570" v="733" actId="478"/>
          <ac:picMkLst>
            <pc:docMk/>
            <pc:sldMk cId="2207455210" sldId="390"/>
            <ac:picMk id="2050" creationId="{95679DC3-C200-623E-7EB6-8299EC063412}"/>
          </ac:picMkLst>
        </pc:picChg>
        <pc:picChg chg="add mod">
          <ac:chgData name="xiaochen li" userId="50b582a8adf77086" providerId="LiveId" clId="{F9206F35-D189-4C68-A3F6-A43141889E40}" dt="2025-12-10T19:15:44.133" v="871" actId="1076"/>
          <ac:picMkLst>
            <pc:docMk/>
            <pc:sldMk cId="2207455210" sldId="390"/>
            <ac:picMk id="4098" creationId="{657F60C0-497F-B8AC-1C18-9FB9EFB6BC6B}"/>
          </ac:picMkLst>
        </pc:picChg>
      </pc:sldChg>
      <pc:sldChg chg="addSp delSp modSp add mod">
        <pc:chgData name="xiaochen li" userId="50b582a8adf77086" providerId="LiveId" clId="{F9206F35-D189-4C68-A3F6-A43141889E40}" dt="2025-12-10T20:19:54.075" v="1295" actId="208"/>
        <pc:sldMkLst>
          <pc:docMk/>
          <pc:sldMk cId="2342528495" sldId="391"/>
        </pc:sldMkLst>
        <pc:spChg chg="del">
          <ac:chgData name="xiaochen li" userId="50b582a8adf77086" providerId="LiveId" clId="{F9206F35-D189-4C68-A3F6-A43141889E40}" dt="2025-12-10T19:00:40.090" v="786" actId="478"/>
          <ac:spMkLst>
            <pc:docMk/>
            <pc:sldMk cId="2342528495" sldId="391"/>
            <ac:spMk id="3" creationId="{13F9C11D-B513-1695-9894-AAA08BA970DB}"/>
          </ac:spMkLst>
        </pc:spChg>
        <pc:spChg chg="mod">
          <ac:chgData name="xiaochen li" userId="50b582a8adf77086" providerId="LiveId" clId="{F9206F35-D189-4C68-A3F6-A43141889E40}" dt="2025-12-10T19:02:10.065" v="798" actId="1076"/>
          <ac:spMkLst>
            <pc:docMk/>
            <pc:sldMk cId="2342528495" sldId="391"/>
            <ac:spMk id="9" creationId="{398D7B5D-2977-8C82-47EE-939160391613}"/>
          </ac:spMkLst>
        </pc:spChg>
        <pc:spChg chg="add mod">
          <ac:chgData name="xiaochen li" userId="50b582a8adf77086" providerId="LiveId" clId="{F9206F35-D189-4C68-A3F6-A43141889E40}" dt="2025-12-10T20:18:59.358" v="1269" actId="1076"/>
          <ac:spMkLst>
            <pc:docMk/>
            <pc:sldMk cId="2342528495" sldId="391"/>
            <ac:spMk id="10" creationId="{9AF268C2-F4CF-CCC3-AD38-2AB28BBD2C20}"/>
          </ac:spMkLst>
        </pc:spChg>
        <pc:spChg chg="add mod">
          <ac:chgData name="xiaochen li" userId="50b582a8adf77086" providerId="LiveId" clId="{F9206F35-D189-4C68-A3F6-A43141889E40}" dt="2025-12-10T19:04:41.586" v="824" actId="1076"/>
          <ac:spMkLst>
            <pc:docMk/>
            <pc:sldMk cId="2342528495" sldId="391"/>
            <ac:spMk id="12" creationId="{B2681EE6-1BBB-B832-F2DB-BF2021DB80CA}"/>
          </ac:spMkLst>
        </pc:spChg>
        <pc:spChg chg="add del mod">
          <ac:chgData name="xiaochen li" userId="50b582a8adf77086" providerId="LiveId" clId="{F9206F35-D189-4C68-A3F6-A43141889E40}" dt="2025-12-10T20:19:17.844" v="1278" actId="478"/>
          <ac:spMkLst>
            <pc:docMk/>
            <pc:sldMk cId="2342528495" sldId="391"/>
            <ac:spMk id="13" creationId="{9A173259-5BB6-27D4-8F73-D6C0A0F64E6C}"/>
          </ac:spMkLst>
        </pc:spChg>
        <pc:spChg chg="add mod">
          <ac:chgData name="xiaochen li" userId="50b582a8adf77086" providerId="LiveId" clId="{F9206F35-D189-4C68-A3F6-A43141889E40}" dt="2025-12-10T20:19:54.075" v="1295" actId="208"/>
          <ac:spMkLst>
            <pc:docMk/>
            <pc:sldMk cId="2342528495" sldId="391"/>
            <ac:spMk id="14" creationId="{906C4105-4C81-714D-4410-3F6254667A8E}"/>
          </ac:spMkLst>
        </pc:spChg>
        <pc:picChg chg="add mod">
          <ac:chgData name="xiaochen li" userId="50b582a8adf77086" providerId="LiveId" clId="{F9206F35-D189-4C68-A3F6-A43141889E40}" dt="2025-12-10T20:18:55.842" v="1268" actId="1076"/>
          <ac:picMkLst>
            <pc:docMk/>
            <pc:sldMk cId="2342528495" sldId="391"/>
            <ac:picMk id="5" creationId="{3226E884-CC78-D9A8-37F3-85C9A395D437}"/>
          </ac:picMkLst>
        </pc:picChg>
        <pc:picChg chg="del">
          <ac:chgData name="xiaochen li" userId="50b582a8adf77086" providerId="LiveId" clId="{F9206F35-D189-4C68-A3F6-A43141889E40}" dt="2025-12-10T19:00:38.844" v="785" actId="478"/>
          <ac:picMkLst>
            <pc:docMk/>
            <pc:sldMk cId="2342528495" sldId="391"/>
            <ac:picMk id="8" creationId="{3D387B9E-95EF-1253-1F20-68855B2511E4}"/>
          </ac:picMkLst>
        </pc:picChg>
      </pc:sldChg>
      <pc:sldChg chg="addSp delSp modSp add del mod">
        <pc:chgData name="xiaochen li" userId="50b582a8adf77086" providerId="LiveId" clId="{F9206F35-D189-4C68-A3F6-A43141889E40}" dt="2025-12-10T20:19:58.733" v="1296" actId="47"/>
        <pc:sldMkLst>
          <pc:docMk/>
          <pc:sldMk cId="569104720" sldId="392"/>
        </pc:sldMkLst>
        <pc:spChg chg="add mod">
          <ac:chgData name="xiaochen li" userId="50b582a8adf77086" providerId="LiveId" clId="{F9206F35-D189-4C68-A3F6-A43141889E40}" dt="2025-12-10T19:07:43.400" v="855" actId="1076"/>
          <ac:spMkLst>
            <pc:docMk/>
            <pc:sldMk cId="569104720" sldId="392"/>
            <ac:spMk id="3" creationId="{F8CF1BF5-E2B4-8BE8-BD84-4688B9965C6C}"/>
          </ac:spMkLst>
        </pc:spChg>
        <pc:spChg chg="mod">
          <ac:chgData name="xiaochen li" userId="50b582a8adf77086" providerId="LiveId" clId="{F9206F35-D189-4C68-A3F6-A43141889E40}" dt="2025-12-10T19:07:27.492" v="851" actId="20577"/>
          <ac:spMkLst>
            <pc:docMk/>
            <pc:sldMk cId="569104720" sldId="392"/>
            <ac:spMk id="7" creationId="{929D4748-464F-8AA2-1ECA-A424756FF20E}"/>
          </ac:spMkLst>
        </pc:spChg>
        <pc:spChg chg="add mod">
          <ac:chgData name="xiaochen li" userId="50b582a8adf77086" providerId="LiveId" clId="{F9206F35-D189-4C68-A3F6-A43141889E40}" dt="2025-12-10T19:07:41.407" v="854" actId="255"/>
          <ac:spMkLst>
            <pc:docMk/>
            <pc:sldMk cId="569104720" sldId="392"/>
            <ac:spMk id="8" creationId="{68458890-BF55-304C-2261-54E082ABAB48}"/>
          </ac:spMkLst>
        </pc:spChg>
        <pc:spChg chg="del">
          <ac:chgData name="xiaochen li" userId="50b582a8adf77086" providerId="LiveId" clId="{F9206F35-D189-4C68-A3F6-A43141889E40}" dt="2025-12-10T19:06:56.220" v="831" actId="478"/>
          <ac:spMkLst>
            <pc:docMk/>
            <pc:sldMk cId="569104720" sldId="392"/>
            <ac:spMk id="9" creationId="{DA89B85C-A5DE-024C-F360-6750C0AEBDD0}"/>
          </ac:spMkLst>
        </pc:spChg>
        <pc:spChg chg="del">
          <ac:chgData name="xiaochen li" userId="50b582a8adf77086" providerId="LiveId" clId="{F9206F35-D189-4C68-A3F6-A43141889E40}" dt="2025-12-10T19:06:54.519" v="830" actId="478"/>
          <ac:spMkLst>
            <pc:docMk/>
            <pc:sldMk cId="569104720" sldId="392"/>
            <ac:spMk id="10" creationId="{EC3E06B4-86E4-3F18-D55C-6D1F638D0A53}"/>
          </ac:spMkLst>
        </pc:spChg>
        <pc:spChg chg="del">
          <ac:chgData name="xiaochen li" userId="50b582a8adf77086" providerId="LiveId" clId="{F9206F35-D189-4C68-A3F6-A43141889E40}" dt="2025-12-10T19:06:57.357" v="832" actId="478"/>
          <ac:spMkLst>
            <pc:docMk/>
            <pc:sldMk cId="569104720" sldId="392"/>
            <ac:spMk id="12" creationId="{B57895AA-69C8-C214-D36D-72606480D172}"/>
          </ac:spMkLst>
        </pc:spChg>
        <pc:picChg chg="del">
          <ac:chgData name="xiaochen li" userId="50b582a8adf77086" providerId="LiveId" clId="{F9206F35-D189-4C68-A3F6-A43141889E40}" dt="2025-12-10T19:06:53.144" v="829" actId="478"/>
          <ac:picMkLst>
            <pc:docMk/>
            <pc:sldMk cId="569104720" sldId="392"/>
            <ac:picMk id="5" creationId="{97138ECB-042A-0007-0D04-7C0000353161}"/>
          </ac:picMkLst>
        </pc:picChg>
        <pc:picChg chg="add del">
          <ac:chgData name="xiaochen li" userId="50b582a8adf77086" providerId="LiveId" clId="{F9206F35-D189-4C68-A3F6-A43141889E40}" dt="2025-12-10T19:13:38.773" v="857" actId="21"/>
          <ac:picMkLst>
            <pc:docMk/>
            <pc:sldMk cId="569104720" sldId="392"/>
            <ac:picMk id="3074" creationId="{F2C2FB50-0E9D-7105-3146-3D4E2AB33737}"/>
          </ac:picMkLst>
        </pc:picChg>
      </pc:sldChg>
      <pc:sldChg chg="addSp delSp modSp add mod">
        <pc:chgData name="xiaochen li" userId="50b582a8adf77086" providerId="LiveId" clId="{F9206F35-D189-4C68-A3F6-A43141889E40}" dt="2025-12-10T19:16:58.420" v="886" actId="1076"/>
        <pc:sldMkLst>
          <pc:docMk/>
          <pc:sldMk cId="3462198037" sldId="393"/>
        </pc:sldMkLst>
        <pc:spChg chg="add mod">
          <ac:chgData name="xiaochen li" userId="50b582a8adf77086" providerId="LiveId" clId="{F9206F35-D189-4C68-A3F6-A43141889E40}" dt="2025-12-10T19:16:58.420" v="886" actId="1076"/>
          <ac:spMkLst>
            <pc:docMk/>
            <pc:sldMk cId="3462198037" sldId="393"/>
            <ac:spMk id="3" creationId="{EE95F8C5-1972-BF3E-0E37-CBFD4B14115E}"/>
          </ac:spMkLst>
        </pc:spChg>
        <pc:spChg chg="del">
          <ac:chgData name="xiaochen li" userId="50b582a8adf77086" providerId="LiveId" clId="{F9206F35-D189-4C68-A3F6-A43141889E40}" dt="2025-12-10T19:13:51.220" v="864" actId="478"/>
          <ac:spMkLst>
            <pc:docMk/>
            <pc:sldMk cId="3462198037" sldId="393"/>
            <ac:spMk id="9" creationId="{70E152B9-6B34-A142-87D4-6029059FF406}"/>
          </ac:spMkLst>
        </pc:spChg>
        <pc:spChg chg="del">
          <ac:chgData name="xiaochen li" userId="50b582a8adf77086" providerId="LiveId" clId="{F9206F35-D189-4C68-A3F6-A43141889E40}" dt="2025-12-10T19:13:50.365" v="863" actId="478"/>
          <ac:spMkLst>
            <pc:docMk/>
            <pc:sldMk cId="3462198037" sldId="393"/>
            <ac:spMk id="10" creationId="{D88E252B-E658-91A1-7424-B2063818F579}"/>
          </ac:spMkLst>
        </pc:spChg>
        <pc:spChg chg="del">
          <ac:chgData name="xiaochen li" userId="50b582a8adf77086" providerId="LiveId" clId="{F9206F35-D189-4C68-A3F6-A43141889E40}" dt="2025-12-10T19:13:46.121" v="860" actId="478"/>
          <ac:spMkLst>
            <pc:docMk/>
            <pc:sldMk cId="3462198037" sldId="393"/>
            <ac:spMk id="12" creationId="{6837F505-A6C6-6E3A-78FA-0C9E3CAD01EF}"/>
          </ac:spMkLst>
        </pc:spChg>
        <pc:picChg chg="del">
          <ac:chgData name="xiaochen li" userId="50b582a8adf77086" providerId="LiveId" clId="{F9206F35-D189-4C68-A3F6-A43141889E40}" dt="2025-12-10T19:13:43.910" v="859" actId="478"/>
          <ac:picMkLst>
            <pc:docMk/>
            <pc:sldMk cId="3462198037" sldId="393"/>
            <ac:picMk id="5" creationId="{7BBEA583-E586-BF2C-BD2D-7229BCAB4971}"/>
          </ac:picMkLst>
        </pc:picChg>
        <pc:picChg chg="add mod">
          <ac:chgData name="xiaochen li" userId="50b582a8adf77086" providerId="LiveId" clId="{F9206F35-D189-4C68-A3F6-A43141889E40}" dt="2025-12-10T19:16:35.900" v="882" actId="1076"/>
          <ac:picMkLst>
            <pc:docMk/>
            <pc:sldMk cId="3462198037" sldId="393"/>
            <ac:picMk id="3074" creationId="{F2C2FB50-0E9D-7105-3146-3D4E2AB33737}"/>
          </ac:picMkLst>
        </pc:picChg>
      </pc:sldChg>
      <pc:sldChg chg="addSp delSp modSp add mod">
        <pc:chgData name="xiaochen li" userId="50b582a8adf77086" providerId="LiveId" clId="{F9206F35-D189-4C68-A3F6-A43141889E40}" dt="2025-12-10T19:40:07.991" v="1015" actId="1076"/>
        <pc:sldMkLst>
          <pc:docMk/>
          <pc:sldMk cId="2461495588" sldId="394"/>
        </pc:sldMkLst>
        <pc:spChg chg="del">
          <ac:chgData name="xiaochen li" userId="50b582a8adf77086" providerId="LiveId" clId="{F9206F35-D189-4C68-A3F6-A43141889E40}" dt="2025-12-10T19:17:08.815" v="889" actId="478"/>
          <ac:spMkLst>
            <pc:docMk/>
            <pc:sldMk cId="2461495588" sldId="394"/>
            <ac:spMk id="3" creationId="{BA1ED8F9-FAED-B399-2F5F-51BF76510558}"/>
          </ac:spMkLst>
        </pc:spChg>
        <pc:spChg chg="add mod">
          <ac:chgData name="xiaochen li" userId="50b582a8adf77086" providerId="LiveId" clId="{F9206F35-D189-4C68-A3F6-A43141889E40}" dt="2025-12-10T19:36:02.511" v="916" actId="2711"/>
          <ac:spMkLst>
            <pc:docMk/>
            <pc:sldMk cId="2461495588" sldId="394"/>
            <ac:spMk id="5" creationId="{E563854F-8CBD-BDB8-A543-72607DA6ABFB}"/>
          </ac:spMkLst>
        </pc:spChg>
        <pc:spChg chg="add del mod">
          <ac:chgData name="xiaochen li" userId="50b582a8adf77086" providerId="LiveId" clId="{F9206F35-D189-4C68-A3F6-A43141889E40}" dt="2025-12-10T19:35:56.927" v="915"/>
          <ac:spMkLst>
            <pc:docMk/>
            <pc:sldMk cId="2461495588" sldId="394"/>
            <ac:spMk id="10" creationId="{5A8C4D73-2F83-D726-D6A0-F64AB666184F}"/>
          </ac:spMkLst>
        </pc:spChg>
        <pc:spChg chg="add mod">
          <ac:chgData name="xiaochen li" userId="50b582a8adf77086" providerId="LiveId" clId="{F9206F35-D189-4C68-A3F6-A43141889E40}" dt="2025-12-10T19:38:46.911" v="1005" actId="1076"/>
          <ac:spMkLst>
            <pc:docMk/>
            <pc:sldMk cId="2461495588" sldId="394"/>
            <ac:spMk id="11" creationId="{20A1C5D7-FFFA-9EA1-BB9F-E50D71725D68}"/>
          </ac:spMkLst>
        </pc:spChg>
        <pc:spChg chg="add">
          <ac:chgData name="xiaochen li" userId="50b582a8adf77086" providerId="LiveId" clId="{F9206F35-D189-4C68-A3F6-A43141889E40}" dt="2025-12-10T19:36:45.120" v="918"/>
          <ac:spMkLst>
            <pc:docMk/>
            <pc:sldMk cId="2461495588" sldId="394"/>
            <ac:spMk id="12" creationId="{DB49EFEA-F740-2CA6-F276-7F1A57CE39DC}"/>
          </ac:spMkLst>
        </pc:spChg>
        <pc:spChg chg="add mod">
          <ac:chgData name="xiaochen li" userId="50b582a8adf77086" providerId="LiveId" clId="{F9206F35-D189-4C68-A3F6-A43141889E40}" dt="2025-12-10T19:40:07.991" v="1015" actId="1076"/>
          <ac:spMkLst>
            <pc:docMk/>
            <pc:sldMk cId="2461495588" sldId="394"/>
            <ac:spMk id="14" creationId="{E586430A-44EA-02EB-A079-98E2405C86B9}"/>
          </ac:spMkLst>
        </pc:spChg>
        <pc:picChg chg="add mod modCrop">
          <ac:chgData name="xiaochen li" userId="50b582a8adf77086" providerId="LiveId" clId="{F9206F35-D189-4C68-A3F6-A43141889E40}" dt="2025-12-10T19:38:02.505" v="995" actId="1076"/>
          <ac:picMkLst>
            <pc:docMk/>
            <pc:sldMk cId="2461495588" sldId="394"/>
            <ac:picMk id="8" creationId="{FBD6858C-8D70-6B4D-E948-37C95F5F34BE}"/>
          </ac:picMkLst>
        </pc:picChg>
        <pc:picChg chg="del">
          <ac:chgData name="xiaochen li" userId="50b582a8adf77086" providerId="LiveId" clId="{F9206F35-D189-4C68-A3F6-A43141889E40}" dt="2025-12-10T19:17:07.861" v="888" actId="478"/>
          <ac:picMkLst>
            <pc:docMk/>
            <pc:sldMk cId="2461495588" sldId="394"/>
            <ac:picMk id="3074" creationId="{BA66229C-AEEF-924F-7E57-A02FBFE6CDE3}"/>
          </ac:picMkLst>
        </pc:picChg>
      </pc:sldChg>
      <pc:sldChg chg="addSp delSp modSp add mod">
        <pc:chgData name="xiaochen li" userId="50b582a8adf77086" providerId="LiveId" clId="{F9206F35-D189-4C68-A3F6-A43141889E40}" dt="2025-12-10T19:46:59.122" v="1074" actId="2711"/>
        <pc:sldMkLst>
          <pc:docMk/>
          <pc:sldMk cId="2980591936" sldId="395"/>
        </pc:sldMkLst>
        <pc:spChg chg="del">
          <ac:chgData name="xiaochen li" userId="50b582a8adf77086" providerId="LiveId" clId="{F9206F35-D189-4C68-A3F6-A43141889E40}" dt="2025-12-10T19:44:43.928" v="1018" actId="478"/>
          <ac:spMkLst>
            <pc:docMk/>
            <pc:sldMk cId="2980591936" sldId="395"/>
            <ac:spMk id="3" creationId="{B990F943-AF2B-E1EF-AE12-4AC6D35A79AB}"/>
          </ac:spMkLst>
        </pc:spChg>
        <pc:spChg chg="add mod">
          <ac:chgData name="xiaochen li" userId="50b582a8adf77086" providerId="LiveId" clId="{F9206F35-D189-4C68-A3F6-A43141889E40}" dt="2025-12-10T19:46:39.777" v="1069" actId="14100"/>
          <ac:spMkLst>
            <pc:docMk/>
            <pc:sldMk cId="2980591936" sldId="395"/>
            <ac:spMk id="5" creationId="{67CBDCAC-2FB0-3F12-2220-38197C7B64B2}"/>
          </ac:spMkLst>
        </pc:spChg>
        <pc:spChg chg="add mod">
          <ac:chgData name="xiaochen li" userId="50b582a8adf77086" providerId="LiveId" clId="{F9206F35-D189-4C68-A3F6-A43141889E40}" dt="2025-12-10T19:46:59.122" v="1074" actId="2711"/>
          <ac:spMkLst>
            <pc:docMk/>
            <pc:sldMk cId="2980591936" sldId="395"/>
            <ac:spMk id="8" creationId="{78348693-1087-2449-9811-B572EA8474D3}"/>
          </ac:spMkLst>
        </pc:spChg>
        <pc:picChg chg="del">
          <ac:chgData name="xiaochen li" userId="50b582a8adf77086" providerId="LiveId" clId="{F9206F35-D189-4C68-A3F6-A43141889E40}" dt="2025-12-10T19:44:41.926" v="1017" actId="478"/>
          <ac:picMkLst>
            <pc:docMk/>
            <pc:sldMk cId="2980591936" sldId="395"/>
            <ac:picMk id="3074" creationId="{F63AD1C5-076B-E9C5-C091-AC6D74FD2BA3}"/>
          </ac:picMkLst>
        </pc:picChg>
        <pc:picChg chg="add mod">
          <ac:chgData name="xiaochen li" userId="50b582a8adf77086" providerId="LiveId" clId="{F9206F35-D189-4C68-A3F6-A43141889E40}" dt="2025-12-10T19:46:41.866" v="1070" actId="1076"/>
          <ac:picMkLst>
            <pc:docMk/>
            <pc:sldMk cId="2980591936" sldId="395"/>
            <ac:picMk id="7170" creationId="{B88548B4-83BE-AB71-3555-790EC6EC9116}"/>
          </ac:picMkLst>
        </pc:picChg>
      </pc:sldChg>
      <pc:sldChg chg="addSp delSp modSp add mod">
        <pc:chgData name="xiaochen li" userId="50b582a8adf77086" providerId="LiveId" clId="{F9206F35-D189-4C68-A3F6-A43141889E40}" dt="2025-12-11T15:28:21.227" v="1381" actId="1076"/>
        <pc:sldMkLst>
          <pc:docMk/>
          <pc:sldMk cId="1977867699" sldId="396"/>
        </pc:sldMkLst>
        <pc:spChg chg="add mod">
          <ac:chgData name="xiaochen li" userId="50b582a8adf77086" providerId="LiveId" clId="{F9206F35-D189-4C68-A3F6-A43141889E40}" dt="2025-12-11T15:17:06.615" v="1329" actId="1076"/>
          <ac:spMkLst>
            <pc:docMk/>
            <pc:sldMk cId="1977867699" sldId="396"/>
            <ac:spMk id="3" creationId="{D2731EC5-5311-B79A-5285-977A519850CE}"/>
          </ac:spMkLst>
        </pc:spChg>
        <pc:spChg chg="del">
          <ac:chgData name="xiaochen li" userId="50b582a8adf77086" providerId="LiveId" clId="{F9206F35-D189-4C68-A3F6-A43141889E40}" dt="2025-12-10T19:47:50.136" v="1079" actId="478"/>
          <ac:spMkLst>
            <pc:docMk/>
            <pc:sldMk cId="1977867699" sldId="396"/>
            <ac:spMk id="5" creationId="{2A49CBAB-EAE1-D7E5-5899-E83E61BA222F}"/>
          </ac:spMkLst>
        </pc:spChg>
        <pc:spChg chg="add mod">
          <ac:chgData name="xiaochen li" userId="50b582a8adf77086" providerId="LiveId" clId="{F9206F35-D189-4C68-A3F6-A43141889E40}" dt="2025-12-11T15:16:25.325" v="1326" actId="1076"/>
          <ac:spMkLst>
            <pc:docMk/>
            <pc:sldMk cId="1977867699" sldId="396"/>
            <ac:spMk id="5" creationId="{EA97B188-A692-F602-F74D-094D173FB079}"/>
          </ac:spMkLst>
        </pc:spChg>
        <pc:spChg chg="add mod">
          <ac:chgData name="xiaochen li" userId="50b582a8adf77086" providerId="LiveId" clId="{F9206F35-D189-4C68-A3F6-A43141889E40}" dt="2025-12-11T15:28:08.706" v="1378" actId="5793"/>
          <ac:spMkLst>
            <pc:docMk/>
            <pc:sldMk cId="1977867699" sldId="396"/>
            <ac:spMk id="8" creationId="{EF021BC7-1FAA-BBD1-6E63-0F99F3298654}"/>
          </ac:spMkLst>
        </pc:spChg>
        <pc:spChg chg="add mod">
          <ac:chgData name="xiaochen li" userId="50b582a8adf77086" providerId="LiveId" clId="{F9206F35-D189-4C68-A3F6-A43141889E40}" dt="2025-12-11T15:27:26.274" v="1354" actId="1076"/>
          <ac:spMkLst>
            <pc:docMk/>
            <pc:sldMk cId="1977867699" sldId="396"/>
            <ac:spMk id="10" creationId="{8B1BBE6D-80F1-99FF-8453-3FB4F49AC6BD}"/>
          </ac:spMkLst>
        </pc:spChg>
        <pc:spChg chg="del">
          <ac:chgData name="xiaochen li" userId="50b582a8adf77086" providerId="LiveId" clId="{F9206F35-D189-4C68-A3F6-A43141889E40}" dt="2025-12-10T19:47:46.900" v="1076" actId="478"/>
          <ac:spMkLst>
            <pc:docMk/>
            <pc:sldMk cId="1977867699" sldId="396"/>
            <ac:spMk id="11" creationId="{B7C9A52F-2AB3-16FA-861C-66CABECEFBF5}"/>
          </ac:spMkLst>
        </pc:spChg>
        <pc:spChg chg="del">
          <ac:chgData name="xiaochen li" userId="50b582a8adf77086" providerId="LiveId" clId="{F9206F35-D189-4C68-A3F6-A43141889E40}" dt="2025-12-10T19:47:49.159" v="1078" actId="478"/>
          <ac:spMkLst>
            <pc:docMk/>
            <pc:sldMk cId="1977867699" sldId="396"/>
            <ac:spMk id="14" creationId="{C80AD233-2694-0DF6-C3C6-2627BA5B1E01}"/>
          </ac:spMkLst>
        </pc:spChg>
        <pc:picChg chg="add mod">
          <ac:chgData name="xiaochen li" userId="50b582a8adf77086" providerId="LiveId" clId="{F9206F35-D189-4C68-A3F6-A43141889E40}" dt="2025-12-11T15:28:21.227" v="1381" actId="1076"/>
          <ac:picMkLst>
            <pc:docMk/>
            <pc:sldMk cId="1977867699" sldId="396"/>
            <ac:picMk id="2" creationId="{36E8F201-99BD-D9FB-BECF-EB462946559D}"/>
          </ac:picMkLst>
        </pc:picChg>
        <pc:picChg chg="del">
          <ac:chgData name="xiaochen li" userId="50b582a8adf77086" providerId="LiveId" clId="{F9206F35-D189-4C68-A3F6-A43141889E40}" dt="2025-12-10T19:47:47.709" v="1077" actId="478"/>
          <ac:picMkLst>
            <pc:docMk/>
            <pc:sldMk cId="1977867699" sldId="396"/>
            <ac:picMk id="8" creationId="{BC47B22C-5863-4968-376C-5A9B5801F5F8}"/>
          </ac:picMkLst>
        </pc:picChg>
      </pc:sldChg>
      <pc:sldChg chg="addSp modSp add mod">
        <pc:chgData name="xiaochen li" userId="50b582a8adf77086" providerId="LiveId" clId="{F9206F35-D189-4C68-A3F6-A43141889E40}" dt="2025-12-10T20:02:38.588" v="1156" actId="2711"/>
        <pc:sldMkLst>
          <pc:docMk/>
          <pc:sldMk cId="1245955638" sldId="397"/>
        </pc:sldMkLst>
        <pc:spChg chg="add mod">
          <ac:chgData name="xiaochen li" userId="50b582a8adf77086" providerId="LiveId" clId="{F9206F35-D189-4C68-A3F6-A43141889E40}" dt="2025-12-10T20:02:38.588" v="1156" actId="2711"/>
          <ac:spMkLst>
            <pc:docMk/>
            <pc:sldMk cId="1245955638" sldId="397"/>
            <ac:spMk id="3" creationId="{4A47BF78-5D1A-4FAE-8EEB-EE52C314257E}"/>
          </ac:spMkLst>
        </pc:spChg>
        <pc:spChg chg="mod">
          <ac:chgData name="xiaochen li" userId="50b582a8adf77086" providerId="LiveId" clId="{F9206F35-D189-4C68-A3F6-A43141889E40}" dt="2025-12-10T19:58:42.303" v="1088" actId="20577"/>
          <ac:spMkLst>
            <pc:docMk/>
            <pc:sldMk cId="1245955638" sldId="397"/>
            <ac:spMk id="7" creationId="{D871C1B6-072E-3090-05B6-CC4E0555E626}"/>
          </ac:spMkLst>
        </pc:spChg>
      </pc:sldChg>
      <pc:sldChg chg="modSp add mod">
        <pc:chgData name="xiaochen li" userId="50b582a8adf77086" providerId="LiveId" clId="{F9206F35-D189-4C68-A3F6-A43141889E40}" dt="2025-12-10T20:02:43.364" v="1157" actId="2711"/>
        <pc:sldMkLst>
          <pc:docMk/>
          <pc:sldMk cId="4042347029" sldId="398"/>
        </pc:sldMkLst>
        <pc:spChg chg="mod">
          <ac:chgData name="xiaochen li" userId="50b582a8adf77086" providerId="LiveId" clId="{F9206F35-D189-4C68-A3F6-A43141889E40}" dt="2025-12-10T20:02:43.364" v="1157" actId="2711"/>
          <ac:spMkLst>
            <pc:docMk/>
            <pc:sldMk cId="4042347029" sldId="398"/>
            <ac:spMk id="3" creationId="{3CD6A249-9094-E0EE-8091-78EB0D08EEAE}"/>
          </ac:spMkLst>
        </pc:spChg>
      </pc:sldChg>
      <pc:sldChg chg="modSp add mod">
        <pc:chgData name="xiaochen li" userId="50b582a8adf77086" providerId="LiveId" clId="{F9206F35-D189-4C68-A3F6-A43141889E40}" dt="2025-12-10T20:04:12.784" v="1182" actId="20577"/>
        <pc:sldMkLst>
          <pc:docMk/>
          <pc:sldMk cId="429578033" sldId="399"/>
        </pc:sldMkLst>
        <pc:spChg chg="mod">
          <ac:chgData name="xiaochen li" userId="50b582a8adf77086" providerId="LiveId" clId="{F9206F35-D189-4C68-A3F6-A43141889E40}" dt="2025-12-10T20:04:12.784" v="1182" actId="20577"/>
          <ac:spMkLst>
            <pc:docMk/>
            <pc:sldMk cId="429578033" sldId="399"/>
            <ac:spMk id="3" creationId="{AD17BA25-F347-7463-FB0B-4F2B289E6736}"/>
          </ac:spMkLst>
        </pc:spChg>
      </pc:sldChg>
      <pc:sldChg chg="addSp delSp modSp add mod">
        <pc:chgData name="xiaochen li" userId="50b582a8adf77086" providerId="LiveId" clId="{F9206F35-D189-4C68-A3F6-A43141889E40}" dt="2025-12-10T20:16:57.547" v="1237" actId="2711"/>
        <pc:sldMkLst>
          <pc:docMk/>
          <pc:sldMk cId="807694396" sldId="400"/>
        </pc:sldMkLst>
        <pc:spChg chg="add mod">
          <ac:chgData name="xiaochen li" userId="50b582a8adf77086" providerId="LiveId" clId="{F9206F35-D189-4C68-A3F6-A43141889E40}" dt="2025-12-10T20:16:57.547" v="1237" actId="2711"/>
          <ac:spMkLst>
            <pc:docMk/>
            <pc:sldMk cId="807694396" sldId="400"/>
            <ac:spMk id="14" creationId="{7ADF83A9-C91E-8664-3E03-649A907D2825}"/>
          </ac:spMkLst>
        </pc:spChg>
        <pc:picChg chg="add mod">
          <ac:chgData name="xiaochen li" userId="50b582a8adf77086" providerId="LiveId" clId="{F9206F35-D189-4C68-A3F6-A43141889E40}" dt="2025-12-10T20:12:30.408" v="1195" actId="1076"/>
          <ac:picMkLst>
            <pc:docMk/>
            <pc:sldMk cId="807694396" sldId="400"/>
            <ac:picMk id="5" creationId="{45E5FEC0-4FE4-9EED-1834-D1E325C6BA15}"/>
          </ac:picMkLst>
        </pc:picChg>
        <pc:picChg chg="add mod modCrop">
          <ac:chgData name="xiaochen li" userId="50b582a8adf77086" providerId="LiveId" clId="{F9206F35-D189-4C68-A3F6-A43141889E40}" dt="2025-12-10T20:14:21.559" v="1220" actId="1076"/>
          <ac:picMkLst>
            <pc:docMk/>
            <pc:sldMk cId="807694396" sldId="400"/>
            <ac:picMk id="7" creationId="{38A5E59C-78DD-DEC2-838A-32995C8EDC20}"/>
          </ac:picMkLst>
        </pc:picChg>
        <pc:picChg chg="add mod">
          <ac:chgData name="xiaochen li" userId="50b582a8adf77086" providerId="LiveId" clId="{F9206F35-D189-4C68-A3F6-A43141889E40}" dt="2025-12-10T20:13:20.644" v="1205" actId="1076"/>
          <ac:picMkLst>
            <pc:docMk/>
            <pc:sldMk cId="807694396" sldId="400"/>
            <ac:picMk id="9" creationId="{4798884D-06D8-370A-D084-C40752037C44}"/>
          </ac:picMkLst>
        </pc:picChg>
        <pc:picChg chg="add mod">
          <ac:chgData name="xiaochen li" userId="50b582a8adf77086" providerId="LiveId" clId="{F9206F35-D189-4C68-A3F6-A43141889E40}" dt="2025-12-10T20:13:53.578" v="1211" actId="1076"/>
          <ac:picMkLst>
            <pc:docMk/>
            <pc:sldMk cId="807694396" sldId="400"/>
            <ac:picMk id="11" creationId="{7DCA056E-006B-7803-9D04-5F2CB3A695FE}"/>
          </ac:picMkLst>
        </pc:picChg>
        <pc:picChg chg="add mod">
          <ac:chgData name="xiaochen li" userId="50b582a8adf77086" providerId="LiveId" clId="{F9206F35-D189-4C68-A3F6-A43141889E40}" dt="2025-12-10T20:14:15.280" v="1218" actId="1076"/>
          <ac:picMkLst>
            <pc:docMk/>
            <pc:sldMk cId="807694396" sldId="400"/>
            <ac:picMk id="13" creationId="{9064FB6E-752A-16F6-06BC-F6AE2F2C4DE1}"/>
          </ac:picMkLst>
        </pc:picChg>
        <pc:picChg chg="del">
          <ac:chgData name="xiaochen li" userId="50b582a8adf77086" providerId="LiveId" clId="{F9206F35-D189-4C68-A3F6-A43141889E40}" dt="2025-12-10T20:11:13.958" v="1184" actId="478"/>
          <ac:picMkLst>
            <pc:docMk/>
            <pc:sldMk cId="807694396" sldId="400"/>
            <ac:picMk id="3074" creationId="{429E27BF-E41E-9A14-A86D-63CE95DEFD41}"/>
          </ac:picMkLst>
        </pc:picChg>
        <pc:picChg chg="del">
          <ac:chgData name="xiaochen li" userId="50b582a8adf77086" providerId="LiveId" clId="{F9206F35-D189-4C68-A3F6-A43141889E40}" dt="2025-12-10T20:11:14.946" v="1185" actId="478"/>
          <ac:picMkLst>
            <pc:docMk/>
            <pc:sldMk cId="807694396" sldId="400"/>
            <ac:picMk id="4098" creationId="{2F4D9D53-61EE-ACF3-15DB-7A39F4C5A304}"/>
          </ac:picMkLst>
        </pc:pic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4912A6BB-0845-4A8A-B852-00AA9843CD6A}"/>
    <pc:docChg chg="custSel addSld delSld modSld">
      <pc:chgData name="xiaochen li" userId="50b582a8adf77086" providerId="LiveId" clId="{4912A6BB-0845-4A8A-B852-00AA9843CD6A}" dt="2025-12-11T21:12:13.646" v="375" actId="20577"/>
      <pc:docMkLst>
        <pc:docMk/>
      </pc:docMkLst>
      <pc:sldChg chg="modSp mod">
        <pc:chgData name="xiaochen li" userId="50b582a8adf77086" providerId="LiveId" clId="{4912A6BB-0845-4A8A-B852-00AA9843CD6A}" dt="2025-12-11T15:51:10.164" v="16" actId="20577"/>
        <pc:sldMkLst>
          <pc:docMk/>
          <pc:sldMk cId="1233805520" sldId="256"/>
        </pc:sldMkLst>
        <pc:spChg chg="mod">
          <ac:chgData name="xiaochen li" userId="50b582a8adf77086" providerId="LiveId" clId="{4912A6BB-0845-4A8A-B852-00AA9843CD6A}" dt="2025-12-11T15:51:10.164" v="16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new mod">
        <pc:chgData name="xiaochen li" userId="50b582a8adf77086" providerId="LiveId" clId="{4912A6BB-0845-4A8A-B852-00AA9843CD6A}" dt="2025-12-11T18:16:02.024" v="231" actId="1076"/>
        <pc:sldMkLst>
          <pc:docMk/>
          <pc:sldMk cId="342962858" sldId="257"/>
        </pc:sldMkLst>
        <pc:spChg chg="del">
          <ac:chgData name="xiaochen li" userId="50b582a8adf77086" providerId="LiveId" clId="{4912A6BB-0845-4A8A-B852-00AA9843CD6A}" dt="2025-12-11T15:51:45.559" v="23" actId="478"/>
          <ac:spMkLst>
            <pc:docMk/>
            <pc:sldMk cId="342962858" sldId="257"/>
            <ac:spMk id="2" creationId="{B4103DAD-A90A-983B-B116-E8BE0977B536}"/>
          </ac:spMkLst>
        </pc:spChg>
        <pc:spChg chg="del">
          <ac:chgData name="xiaochen li" userId="50b582a8adf77086" providerId="LiveId" clId="{4912A6BB-0845-4A8A-B852-00AA9843CD6A}" dt="2025-12-11T15:51:42.014" v="22" actId="478"/>
          <ac:spMkLst>
            <pc:docMk/>
            <pc:sldMk cId="342962858" sldId="257"/>
            <ac:spMk id="3" creationId="{81957AC6-0D25-A1D6-4A27-EE5C07C7EB8A}"/>
          </ac:spMkLst>
        </pc:spChg>
        <pc:spChg chg="add mod">
          <ac:chgData name="xiaochen li" userId="50b582a8adf77086" providerId="LiveId" clId="{4912A6BB-0845-4A8A-B852-00AA9843CD6A}" dt="2025-12-11T15:51:59.176" v="24"/>
          <ac:spMkLst>
            <pc:docMk/>
            <pc:sldMk cId="342962858" sldId="257"/>
            <ac:spMk id="5" creationId="{778BED44-50C8-6CDF-52AA-932AD5442623}"/>
          </ac:spMkLst>
        </pc:spChg>
        <pc:spChg chg="add mod">
          <ac:chgData name="xiaochen li" userId="50b582a8adf77086" providerId="LiveId" clId="{4912A6BB-0845-4A8A-B852-00AA9843CD6A}" dt="2025-12-11T18:14:10.538" v="228" actId="2711"/>
          <ac:spMkLst>
            <pc:docMk/>
            <pc:sldMk cId="342962858" sldId="257"/>
            <ac:spMk id="8" creationId="{A7B2F8C5-1277-5B34-D72E-CD6C71D2E061}"/>
          </ac:spMkLst>
        </pc:spChg>
        <pc:picChg chg="add mod modCrop">
          <ac:chgData name="xiaochen li" userId="50b582a8adf77086" providerId="LiveId" clId="{4912A6BB-0845-4A8A-B852-00AA9843CD6A}" dt="2025-12-11T18:16:02.024" v="231" actId="1076"/>
          <ac:picMkLst>
            <pc:docMk/>
            <pc:sldMk cId="342962858" sldId="257"/>
            <ac:picMk id="6" creationId="{5C1E0826-EABB-DED2-1451-9A8D9554D171}"/>
          </ac:picMkLst>
        </pc:picChg>
      </pc:sldChg>
      <pc:sldChg chg="add del">
        <pc:chgData name="xiaochen li" userId="50b582a8adf77086" providerId="LiveId" clId="{4912A6BB-0845-4A8A-B852-00AA9843CD6A}" dt="2025-12-11T15:51:36.200" v="20" actId="47"/>
        <pc:sldMkLst>
          <pc:docMk/>
          <pc:sldMk cId="1302373030" sldId="257"/>
        </pc:sldMkLst>
      </pc:sldChg>
      <pc:sldChg chg="add del">
        <pc:chgData name="xiaochen li" userId="50b582a8adf77086" providerId="LiveId" clId="{4912A6BB-0845-4A8A-B852-00AA9843CD6A}" dt="2025-12-11T15:51:33.233" v="18" actId="47"/>
        <pc:sldMkLst>
          <pc:docMk/>
          <pc:sldMk cId="3914250192" sldId="257"/>
        </pc:sldMkLst>
      </pc:sldChg>
      <pc:sldChg chg="addSp delSp modSp new mod">
        <pc:chgData name="xiaochen li" userId="50b582a8adf77086" providerId="LiveId" clId="{4912A6BB-0845-4A8A-B852-00AA9843CD6A}" dt="2025-12-11T15:52:33.768" v="29"/>
        <pc:sldMkLst>
          <pc:docMk/>
          <pc:sldMk cId="133830714" sldId="258"/>
        </pc:sldMkLst>
        <pc:spChg chg="del">
          <ac:chgData name="xiaochen li" userId="50b582a8adf77086" providerId="LiveId" clId="{4912A6BB-0845-4A8A-B852-00AA9843CD6A}" dt="2025-12-11T15:52:18.422" v="27" actId="478"/>
          <ac:spMkLst>
            <pc:docMk/>
            <pc:sldMk cId="133830714" sldId="258"/>
            <ac:spMk id="2" creationId="{949A8253-0027-08B6-B3BE-B874FEE88649}"/>
          </ac:spMkLst>
        </pc:spChg>
        <pc:spChg chg="del">
          <ac:chgData name="xiaochen li" userId="50b582a8adf77086" providerId="LiveId" clId="{4912A6BB-0845-4A8A-B852-00AA9843CD6A}" dt="2025-12-11T15:52:20.400" v="28" actId="478"/>
          <ac:spMkLst>
            <pc:docMk/>
            <pc:sldMk cId="133830714" sldId="258"/>
            <ac:spMk id="3" creationId="{2C25C550-502E-5B1E-5CC2-68FC34FE2D73}"/>
          </ac:spMkLst>
        </pc:spChg>
        <pc:spChg chg="add mod">
          <ac:chgData name="xiaochen li" userId="50b582a8adf77086" providerId="LiveId" clId="{4912A6BB-0845-4A8A-B852-00AA9843CD6A}" dt="2025-12-11T15:52:33.768" v="29"/>
          <ac:spMkLst>
            <pc:docMk/>
            <pc:sldMk cId="133830714" sldId="258"/>
            <ac:spMk id="5" creationId="{F93B961E-4D4E-3E5A-4BE4-8A08D43A6557}"/>
          </ac:spMkLst>
        </pc:spChg>
        <pc:spChg chg="add mod">
          <ac:chgData name="xiaochen li" userId="50b582a8adf77086" providerId="LiveId" clId="{4912A6BB-0845-4A8A-B852-00AA9843CD6A}" dt="2025-12-11T15:52:33.768" v="29"/>
          <ac:spMkLst>
            <pc:docMk/>
            <pc:sldMk cId="133830714" sldId="258"/>
            <ac:spMk id="6" creationId="{73FD8540-1412-ABFC-DD8B-1262633F2A12}"/>
          </ac:spMkLst>
        </pc:spChg>
        <pc:spChg chg="add mod">
          <ac:chgData name="xiaochen li" userId="50b582a8adf77086" providerId="LiveId" clId="{4912A6BB-0845-4A8A-B852-00AA9843CD6A}" dt="2025-12-11T15:52:33.768" v="29"/>
          <ac:spMkLst>
            <pc:docMk/>
            <pc:sldMk cId="133830714" sldId="258"/>
            <ac:spMk id="8" creationId="{B1DD2F72-F9FD-BD39-A88E-AB71593859BA}"/>
          </ac:spMkLst>
        </pc:spChg>
        <pc:spChg chg="add mod">
          <ac:chgData name="xiaochen li" userId="50b582a8adf77086" providerId="LiveId" clId="{4912A6BB-0845-4A8A-B852-00AA9843CD6A}" dt="2025-12-11T15:52:33.768" v="29"/>
          <ac:spMkLst>
            <pc:docMk/>
            <pc:sldMk cId="133830714" sldId="258"/>
            <ac:spMk id="10" creationId="{31AE3427-C2BC-51CD-156C-DFB6A6BA292F}"/>
          </ac:spMkLst>
        </pc:spChg>
        <pc:spChg chg="add mod">
          <ac:chgData name="xiaochen li" userId="50b582a8adf77086" providerId="LiveId" clId="{4912A6BB-0845-4A8A-B852-00AA9843CD6A}" dt="2025-12-11T15:52:33.768" v="29"/>
          <ac:spMkLst>
            <pc:docMk/>
            <pc:sldMk cId="133830714" sldId="258"/>
            <ac:spMk id="12" creationId="{B8913C3F-22D7-E975-90A0-C600FB77B8E1}"/>
          </ac:spMkLst>
        </pc:spChg>
        <pc:picChg chg="add mod">
          <ac:chgData name="xiaochen li" userId="50b582a8adf77086" providerId="LiveId" clId="{4912A6BB-0845-4A8A-B852-00AA9843CD6A}" dt="2025-12-11T15:52:33.768" v="29"/>
          <ac:picMkLst>
            <pc:docMk/>
            <pc:sldMk cId="133830714" sldId="258"/>
            <ac:picMk id="7" creationId="{034DB686-D1BF-6424-DD56-823A2DAE965B}"/>
          </ac:picMkLst>
        </pc:picChg>
        <pc:picChg chg="add mod">
          <ac:chgData name="xiaochen li" userId="50b582a8adf77086" providerId="LiveId" clId="{4912A6BB-0845-4A8A-B852-00AA9843CD6A}" dt="2025-12-11T15:52:33.768" v="29"/>
          <ac:picMkLst>
            <pc:docMk/>
            <pc:sldMk cId="133830714" sldId="258"/>
            <ac:picMk id="9" creationId="{275C2103-79C4-8A60-6AFF-9AF48E91DD1D}"/>
          </ac:picMkLst>
        </pc:picChg>
        <pc:picChg chg="add mod">
          <ac:chgData name="xiaochen li" userId="50b582a8adf77086" providerId="LiveId" clId="{4912A6BB-0845-4A8A-B852-00AA9843CD6A}" dt="2025-12-11T15:52:33.768" v="29"/>
          <ac:picMkLst>
            <pc:docMk/>
            <pc:sldMk cId="133830714" sldId="258"/>
            <ac:picMk id="11" creationId="{2A1A7196-9291-0F57-99A6-2CD61E6D09BA}"/>
          </ac:picMkLst>
        </pc:picChg>
      </pc:sldChg>
      <pc:sldChg chg="addSp delSp modSp add mod">
        <pc:chgData name="xiaochen li" userId="50b582a8adf77086" providerId="LiveId" clId="{4912A6BB-0845-4A8A-B852-00AA9843CD6A}" dt="2025-12-11T15:52:56.153" v="32"/>
        <pc:sldMkLst>
          <pc:docMk/>
          <pc:sldMk cId="3794556829" sldId="259"/>
        </pc:sldMkLst>
        <pc:spChg chg="add mod">
          <ac:chgData name="xiaochen li" userId="50b582a8adf77086" providerId="LiveId" clId="{4912A6BB-0845-4A8A-B852-00AA9843CD6A}" dt="2025-12-11T15:52:56.153" v="32"/>
          <ac:spMkLst>
            <pc:docMk/>
            <pc:sldMk cId="3794556829" sldId="259"/>
            <ac:spMk id="2" creationId="{0391198D-2ED6-2906-237C-6EB244557EDD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4" creationId="{653BFD26-7A88-3B7C-9B33-89C5AA98723B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5" creationId="{67A73155-919D-D045-1453-3F199639F1C6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6" creationId="{D09A2603-5BE2-B6F6-4F6D-478E38C573E6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8" creationId="{A2A8C4F6-0C20-9300-D623-A1B725E2728A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10" creationId="{E9FA7393-EB6C-9B9B-A80B-3867DF6BF80B}"/>
          </ac:spMkLst>
        </pc:spChg>
        <pc:spChg chg="del">
          <ac:chgData name="xiaochen li" userId="50b582a8adf77086" providerId="LiveId" clId="{4912A6BB-0845-4A8A-B852-00AA9843CD6A}" dt="2025-12-11T15:52:55.772" v="31" actId="478"/>
          <ac:spMkLst>
            <pc:docMk/>
            <pc:sldMk cId="3794556829" sldId="259"/>
            <ac:spMk id="12" creationId="{A18F6C60-1F80-8A0F-2753-05FA2DDEAE60}"/>
          </ac:spMkLst>
        </pc:spChg>
        <pc:spChg chg="add mod">
          <ac:chgData name="xiaochen li" userId="50b582a8adf77086" providerId="LiveId" clId="{4912A6BB-0845-4A8A-B852-00AA9843CD6A}" dt="2025-12-11T15:52:56.153" v="32"/>
          <ac:spMkLst>
            <pc:docMk/>
            <pc:sldMk cId="3794556829" sldId="259"/>
            <ac:spMk id="13" creationId="{549280C2-4D37-1235-4F6F-95D4193BECD6}"/>
          </ac:spMkLst>
        </pc:spChg>
        <pc:spChg chg="add mod">
          <ac:chgData name="xiaochen li" userId="50b582a8adf77086" providerId="LiveId" clId="{4912A6BB-0845-4A8A-B852-00AA9843CD6A}" dt="2025-12-11T15:52:56.153" v="32"/>
          <ac:spMkLst>
            <pc:docMk/>
            <pc:sldMk cId="3794556829" sldId="259"/>
            <ac:spMk id="15" creationId="{F13D8633-A78A-9EE6-0325-7273F41D8B17}"/>
          </ac:spMkLst>
        </pc:spChg>
        <pc:spChg chg="add mod">
          <ac:chgData name="xiaochen li" userId="50b582a8adf77086" providerId="LiveId" clId="{4912A6BB-0845-4A8A-B852-00AA9843CD6A}" dt="2025-12-11T15:52:56.153" v="32"/>
          <ac:spMkLst>
            <pc:docMk/>
            <pc:sldMk cId="3794556829" sldId="259"/>
            <ac:spMk id="16" creationId="{3DE34135-E386-3AA0-E89D-6824DA49570D}"/>
          </ac:spMkLst>
        </pc:spChg>
        <pc:picChg chg="add mod">
          <ac:chgData name="xiaochen li" userId="50b582a8adf77086" providerId="LiveId" clId="{4912A6BB-0845-4A8A-B852-00AA9843CD6A}" dt="2025-12-11T15:52:56.153" v="32"/>
          <ac:picMkLst>
            <pc:docMk/>
            <pc:sldMk cId="3794556829" sldId="259"/>
            <ac:picMk id="3" creationId="{6E6213C5-277D-3F47-164F-C58BFB11F915}"/>
          </ac:picMkLst>
        </pc:picChg>
        <pc:picChg chg="del">
          <ac:chgData name="xiaochen li" userId="50b582a8adf77086" providerId="LiveId" clId="{4912A6BB-0845-4A8A-B852-00AA9843CD6A}" dt="2025-12-11T15:52:55.772" v="31" actId="478"/>
          <ac:picMkLst>
            <pc:docMk/>
            <pc:sldMk cId="3794556829" sldId="259"/>
            <ac:picMk id="7" creationId="{CCB9D708-C256-E766-151A-E6D2D9EC049D}"/>
          </ac:picMkLst>
        </pc:picChg>
        <pc:picChg chg="del">
          <ac:chgData name="xiaochen li" userId="50b582a8adf77086" providerId="LiveId" clId="{4912A6BB-0845-4A8A-B852-00AA9843CD6A}" dt="2025-12-11T15:52:55.772" v="31" actId="478"/>
          <ac:picMkLst>
            <pc:docMk/>
            <pc:sldMk cId="3794556829" sldId="259"/>
            <ac:picMk id="9" creationId="{EA757ADB-6441-3D9A-FEB5-BDD5AA754E9B}"/>
          </ac:picMkLst>
        </pc:picChg>
        <pc:picChg chg="del">
          <ac:chgData name="xiaochen li" userId="50b582a8adf77086" providerId="LiveId" clId="{4912A6BB-0845-4A8A-B852-00AA9843CD6A}" dt="2025-12-11T15:52:55.772" v="31" actId="478"/>
          <ac:picMkLst>
            <pc:docMk/>
            <pc:sldMk cId="3794556829" sldId="259"/>
            <ac:picMk id="11" creationId="{0BF33B81-68D2-21D5-7DB9-985DD2EB3500}"/>
          </ac:picMkLst>
        </pc:picChg>
        <pc:picChg chg="add mod">
          <ac:chgData name="xiaochen li" userId="50b582a8adf77086" providerId="LiveId" clId="{4912A6BB-0845-4A8A-B852-00AA9843CD6A}" dt="2025-12-11T15:52:56.153" v="32"/>
          <ac:picMkLst>
            <pc:docMk/>
            <pc:sldMk cId="3794556829" sldId="259"/>
            <ac:picMk id="14" creationId="{BE49D6C9-315D-9023-D283-95C34462FF04}"/>
          </ac:picMkLst>
        </pc:picChg>
      </pc:sldChg>
      <pc:sldChg chg="addSp delSp modSp new mod">
        <pc:chgData name="xiaochen li" userId="50b582a8adf77086" providerId="LiveId" clId="{4912A6BB-0845-4A8A-B852-00AA9843CD6A}" dt="2025-12-11T15:57:49.663" v="92" actId="113"/>
        <pc:sldMkLst>
          <pc:docMk/>
          <pc:sldMk cId="2519973470" sldId="260"/>
        </pc:sldMkLst>
        <pc:spChg chg="del">
          <ac:chgData name="xiaochen li" userId="50b582a8adf77086" providerId="LiveId" clId="{4912A6BB-0845-4A8A-B852-00AA9843CD6A}" dt="2025-12-11T15:53:04.909" v="34" actId="478"/>
          <ac:spMkLst>
            <pc:docMk/>
            <pc:sldMk cId="2519973470" sldId="260"/>
            <ac:spMk id="2" creationId="{6E8582F2-0F47-AC1C-34C5-AA690EED148E}"/>
          </ac:spMkLst>
        </pc:spChg>
        <pc:spChg chg="del">
          <ac:chgData name="xiaochen li" userId="50b582a8adf77086" providerId="LiveId" clId="{4912A6BB-0845-4A8A-B852-00AA9843CD6A}" dt="2025-12-11T15:53:06.408" v="35" actId="478"/>
          <ac:spMkLst>
            <pc:docMk/>
            <pc:sldMk cId="2519973470" sldId="260"/>
            <ac:spMk id="3" creationId="{FC46DCFB-59D8-1C07-AD6E-FAAC3D87210C}"/>
          </ac:spMkLst>
        </pc:spChg>
        <pc:spChg chg="add mod">
          <ac:chgData name="xiaochen li" userId="50b582a8adf77086" providerId="LiveId" clId="{4912A6BB-0845-4A8A-B852-00AA9843CD6A}" dt="2025-12-11T15:55:56.744" v="75" actId="20577"/>
          <ac:spMkLst>
            <pc:docMk/>
            <pc:sldMk cId="2519973470" sldId="260"/>
            <ac:spMk id="5" creationId="{600C7020-5F18-7D3E-8D8E-1D55539B8877}"/>
          </ac:spMkLst>
        </pc:spChg>
        <pc:spChg chg="add mod">
          <ac:chgData name="xiaochen li" userId="50b582a8adf77086" providerId="LiveId" clId="{4912A6BB-0845-4A8A-B852-00AA9843CD6A}" dt="2025-12-11T15:57:49.663" v="92" actId="113"/>
          <ac:spMkLst>
            <pc:docMk/>
            <pc:sldMk cId="2519973470" sldId="260"/>
            <ac:spMk id="9" creationId="{AB0687BD-26D7-8ED2-33F1-4546E69A268E}"/>
          </ac:spMkLst>
        </pc:spChg>
        <pc:picChg chg="add mod">
          <ac:chgData name="xiaochen li" userId="50b582a8adf77086" providerId="LiveId" clId="{4912A6BB-0845-4A8A-B852-00AA9843CD6A}" dt="2025-12-11T15:56:19.055" v="82" actId="1076"/>
          <ac:picMkLst>
            <pc:docMk/>
            <pc:sldMk cId="2519973470" sldId="260"/>
            <ac:picMk id="7" creationId="{14DEFE0C-667F-7884-30F2-E014A084045B}"/>
          </ac:picMkLst>
        </pc:picChg>
        <pc:picChg chg="add mod">
          <ac:chgData name="xiaochen li" userId="50b582a8adf77086" providerId="LiveId" clId="{4912A6BB-0845-4A8A-B852-00AA9843CD6A}" dt="2025-12-11T15:56:07.729" v="80" actId="1076"/>
          <ac:picMkLst>
            <pc:docMk/>
            <pc:sldMk cId="2519973470" sldId="260"/>
            <ac:picMk id="1026" creationId="{6A959BFA-EB33-9A79-5949-601A7795DC03}"/>
          </ac:picMkLst>
        </pc:picChg>
      </pc:sldChg>
      <pc:sldChg chg="addSp delSp add mod">
        <pc:chgData name="xiaochen li" userId="50b582a8adf77086" providerId="LiveId" clId="{4912A6BB-0845-4A8A-B852-00AA9843CD6A}" dt="2025-12-11T15:59:04.894" v="97" actId="22"/>
        <pc:sldMkLst>
          <pc:docMk/>
          <pc:sldMk cId="4039680850" sldId="261"/>
        </pc:sldMkLst>
        <pc:spChg chg="del">
          <ac:chgData name="xiaochen li" userId="50b582a8adf77086" providerId="LiveId" clId="{4912A6BB-0845-4A8A-B852-00AA9843CD6A}" dt="2025-12-11T15:58:14.652" v="95" actId="478"/>
          <ac:spMkLst>
            <pc:docMk/>
            <pc:sldMk cId="4039680850" sldId="261"/>
            <ac:spMk id="9" creationId="{3D382DBA-90D9-12B5-7111-0F281627839C}"/>
          </ac:spMkLst>
        </pc:spChg>
        <pc:picChg chg="add">
          <ac:chgData name="xiaochen li" userId="50b582a8adf77086" providerId="LiveId" clId="{4912A6BB-0845-4A8A-B852-00AA9843CD6A}" dt="2025-12-11T15:59:04.894" v="97" actId="22"/>
          <ac:picMkLst>
            <pc:docMk/>
            <pc:sldMk cId="4039680850" sldId="261"/>
            <ac:picMk id="3" creationId="{4767E40F-49A7-D60D-D772-0E6D40B2C1E8}"/>
          </ac:picMkLst>
        </pc:picChg>
        <pc:picChg chg="del">
          <ac:chgData name="xiaochen li" userId="50b582a8adf77086" providerId="LiveId" clId="{4912A6BB-0845-4A8A-B852-00AA9843CD6A}" dt="2025-12-11T15:58:13.431" v="94" actId="478"/>
          <ac:picMkLst>
            <pc:docMk/>
            <pc:sldMk cId="4039680850" sldId="261"/>
            <ac:picMk id="7" creationId="{D1C95002-C84C-BA93-2674-9E551921BA76}"/>
          </ac:picMkLst>
        </pc:picChg>
        <pc:picChg chg="del">
          <ac:chgData name="xiaochen li" userId="50b582a8adf77086" providerId="LiveId" clId="{4912A6BB-0845-4A8A-B852-00AA9843CD6A}" dt="2025-12-11T15:58:15.358" v="96" actId="478"/>
          <ac:picMkLst>
            <pc:docMk/>
            <pc:sldMk cId="4039680850" sldId="261"/>
            <ac:picMk id="1026" creationId="{072808EB-C866-C1E5-D8C1-F7BF21BEC42E}"/>
          </ac:picMkLst>
        </pc:picChg>
      </pc:sldChg>
      <pc:sldChg chg="addSp delSp modSp add mod">
        <pc:chgData name="xiaochen li" userId="50b582a8adf77086" providerId="LiveId" clId="{4912A6BB-0845-4A8A-B852-00AA9843CD6A}" dt="2025-12-11T16:27:51.883" v="159" actId="1076"/>
        <pc:sldMkLst>
          <pc:docMk/>
          <pc:sldMk cId="1957403178" sldId="262"/>
        </pc:sldMkLst>
        <pc:spChg chg="add mod">
          <ac:chgData name="xiaochen li" userId="50b582a8adf77086" providerId="LiveId" clId="{4912A6BB-0845-4A8A-B852-00AA9843CD6A}" dt="2025-12-11T16:27:49.137" v="158" actId="12"/>
          <ac:spMkLst>
            <pc:docMk/>
            <pc:sldMk cId="1957403178" sldId="262"/>
            <ac:spMk id="6" creationId="{EAD57D6F-46D4-8606-2CEB-9686A3F6F366}"/>
          </ac:spMkLst>
        </pc:spChg>
        <pc:spChg chg="add del">
          <ac:chgData name="xiaochen li" userId="50b582a8adf77086" providerId="LiveId" clId="{4912A6BB-0845-4A8A-B852-00AA9843CD6A}" dt="2025-12-11T16:25:44.077" v="113" actId="478"/>
          <ac:spMkLst>
            <pc:docMk/>
            <pc:sldMk cId="1957403178" sldId="262"/>
            <ac:spMk id="7" creationId="{33F1BE3D-51A2-C987-2A0A-C8D6BD999DA8}"/>
          </ac:spMkLst>
        </pc:spChg>
        <pc:spChg chg="add del">
          <ac:chgData name="xiaochen li" userId="50b582a8adf77086" providerId="LiveId" clId="{4912A6BB-0845-4A8A-B852-00AA9843CD6A}" dt="2025-12-11T16:25:54.020" v="115" actId="478"/>
          <ac:spMkLst>
            <pc:docMk/>
            <pc:sldMk cId="1957403178" sldId="262"/>
            <ac:spMk id="8" creationId="{27089CFD-3E54-3456-E3DA-BF127962B9F2}"/>
          </ac:spMkLst>
        </pc:spChg>
        <pc:picChg chg="del">
          <ac:chgData name="xiaochen li" userId="50b582a8adf77086" providerId="LiveId" clId="{4912A6BB-0845-4A8A-B852-00AA9843CD6A}" dt="2025-12-11T16:04:46.543" v="99" actId="478"/>
          <ac:picMkLst>
            <pc:docMk/>
            <pc:sldMk cId="1957403178" sldId="262"/>
            <ac:picMk id="3" creationId="{644B9CE0-97A6-51F5-DC4E-A228362A8D4D}"/>
          </ac:picMkLst>
        </pc:picChg>
        <pc:picChg chg="add mod">
          <ac:chgData name="xiaochen li" userId="50b582a8adf77086" providerId="LiveId" clId="{4912A6BB-0845-4A8A-B852-00AA9843CD6A}" dt="2025-12-11T16:27:51.883" v="159" actId="1076"/>
          <ac:picMkLst>
            <pc:docMk/>
            <pc:sldMk cId="1957403178" sldId="262"/>
            <ac:picMk id="2054" creationId="{2AF52C7E-DB6A-5FF5-8555-2126852E9676}"/>
          </ac:picMkLst>
        </pc:picChg>
      </pc:sldChg>
      <pc:sldChg chg="addSp delSp modSp add mod">
        <pc:chgData name="xiaochen li" userId="50b582a8adf77086" providerId="LiveId" clId="{4912A6BB-0845-4A8A-B852-00AA9843CD6A}" dt="2025-12-11T16:28:15.886" v="165" actId="1076"/>
        <pc:sldMkLst>
          <pc:docMk/>
          <pc:sldMk cId="4056981414" sldId="263"/>
        </pc:sldMkLst>
        <pc:spChg chg="del">
          <ac:chgData name="xiaochen li" userId="50b582a8adf77086" providerId="LiveId" clId="{4912A6BB-0845-4A8A-B852-00AA9843CD6A}" dt="2025-12-11T16:27:58.408" v="161" actId="478"/>
          <ac:spMkLst>
            <pc:docMk/>
            <pc:sldMk cId="4056981414" sldId="263"/>
            <ac:spMk id="6" creationId="{11FE048F-0CC5-723F-8FD3-844E7E0236C8}"/>
          </ac:spMkLst>
        </pc:spChg>
        <pc:picChg chg="add mod">
          <ac:chgData name="xiaochen li" userId="50b582a8adf77086" providerId="LiveId" clId="{4912A6BB-0845-4A8A-B852-00AA9843CD6A}" dt="2025-12-11T16:28:15.886" v="165" actId="1076"/>
          <ac:picMkLst>
            <pc:docMk/>
            <pc:sldMk cId="4056981414" sldId="263"/>
            <ac:picMk id="3" creationId="{049EE454-C37C-1695-D6A7-0B28A3B38CB9}"/>
          </ac:picMkLst>
        </pc:picChg>
        <pc:picChg chg="del">
          <ac:chgData name="xiaochen li" userId="50b582a8adf77086" providerId="LiveId" clId="{4912A6BB-0845-4A8A-B852-00AA9843CD6A}" dt="2025-12-11T16:27:58.898" v="162" actId="478"/>
          <ac:picMkLst>
            <pc:docMk/>
            <pc:sldMk cId="4056981414" sldId="263"/>
            <ac:picMk id="2054" creationId="{EE56C263-6BA2-0C01-ED2D-BB61E1B685D3}"/>
          </ac:picMkLst>
        </pc:picChg>
      </pc:sldChg>
      <pc:sldChg chg="addSp delSp modSp add mod">
        <pc:chgData name="xiaochen li" userId="50b582a8adf77086" providerId="LiveId" clId="{4912A6BB-0845-4A8A-B852-00AA9843CD6A}" dt="2025-12-11T18:09:48.111" v="224" actId="14100"/>
        <pc:sldMkLst>
          <pc:docMk/>
          <pc:sldMk cId="3490639560" sldId="264"/>
        </pc:sldMkLst>
        <pc:spChg chg="add mod">
          <ac:chgData name="xiaochen li" userId="50b582a8adf77086" providerId="LiveId" clId="{4912A6BB-0845-4A8A-B852-00AA9843CD6A}" dt="2025-12-11T18:07:38.478" v="189" actId="948"/>
          <ac:spMkLst>
            <pc:docMk/>
            <pc:sldMk cId="3490639560" sldId="264"/>
            <ac:spMk id="2" creationId="{92EA8C77-661C-3FDD-808D-55EC8FC46EEC}"/>
          </ac:spMkLst>
        </pc:spChg>
        <pc:spChg chg="mod">
          <ac:chgData name="xiaochen li" userId="50b582a8adf77086" providerId="LiveId" clId="{4912A6BB-0845-4A8A-B852-00AA9843CD6A}" dt="2025-12-11T16:31:51.981" v="182" actId="20577"/>
          <ac:spMkLst>
            <pc:docMk/>
            <pc:sldMk cId="3490639560" sldId="264"/>
            <ac:spMk id="5" creationId="{5E42F9E8-034D-75BB-6A39-248EC2514C7F}"/>
          </ac:spMkLst>
        </pc:spChg>
        <pc:spChg chg="add mod">
          <ac:chgData name="xiaochen li" userId="50b582a8adf77086" providerId="LiveId" clId="{4912A6BB-0845-4A8A-B852-00AA9843CD6A}" dt="2025-12-11T18:09:48.111" v="224" actId="14100"/>
          <ac:spMkLst>
            <pc:docMk/>
            <pc:sldMk cId="3490639560" sldId="264"/>
            <ac:spMk id="7" creationId="{D6EAE1F5-5135-6B94-D07C-3DE53C269C0C}"/>
          </ac:spMkLst>
        </pc:spChg>
        <pc:picChg chg="del">
          <ac:chgData name="xiaochen li" userId="50b582a8adf77086" providerId="LiveId" clId="{4912A6BB-0845-4A8A-B852-00AA9843CD6A}" dt="2025-12-11T16:31:41.456" v="167" actId="478"/>
          <ac:picMkLst>
            <pc:docMk/>
            <pc:sldMk cId="3490639560" sldId="264"/>
            <ac:picMk id="3" creationId="{EF59A8B3-B54A-046B-652D-6FC5EA3ECF34}"/>
          </ac:picMkLst>
        </pc:picChg>
        <pc:picChg chg="add mod">
          <ac:chgData name="xiaochen li" userId="50b582a8adf77086" providerId="LiveId" clId="{4912A6BB-0845-4A8A-B852-00AA9843CD6A}" dt="2025-12-11T18:08:26.925" v="191" actId="1076"/>
          <ac:picMkLst>
            <pc:docMk/>
            <pc:sldMk cId="3490639560" sldId="264"/>
            <ac:picMk id="6" creationId="{774CDDF2-58CC-318B-13A5-B1D5512F50AB}"/>
          </ac:picMkLst>
        </pc:picChg>
      </pc:sldChg>
      <pc:sldChg chg="addSp delSp modSp add mod">
        <pc:chgData name="xiaochen li" userId="50b582a8adf77086" providerId="LiveId" clId="{4912A6BB-0845-4A8A-B852-00AA9843CD6A}" dt="2025-12-11T21:11:33.409" v="371"/>
        <pc:sldMkLst>
          <pc:docMk/>
          <pc:sldMk cId="1937488486" sldId="265"/>
        </pc:sldMkLst>
        <pc:spChg chg="mod">
          <ac:chgData name="xiaochen li" userId="50b582a8adf77086" providerId="LiveId" clId="{4912A6BB-0845-4A8A-B852-00AA9843CD6A}" dt="2025-12-11T21:11:33.409" v="371"/>
          <ac:spMkLst>
            <pc:docMk/>
            <pc:sldMk cId="1937488486" sldId="265"/>
            <ac:spMk id="2" creationId="{2E53DC4A-20FF-0976-CF1F-5557ED851FC6}"/>
          </ac:spMkLst>
        </pc:spChg>
        <pc:spChg chg="add del mod">
          <ac:chgData name="xiaochen li" userId="50b582a8adf77086" providerId="LiveId" clId="{4912A6BB-0845-4A8A-B852-00AA9843CD6A}" dt="2025-12-11T18:40:01.728" v="249" actId="478"/>
          <ac:spMkLst>
            <pc:docMk/>
            <pc:sldMk cId="1937488486" sldId="265"/>
            <ac:spMk id="5" creationId="{D171C3CB-CCCD-CD68-760C-238B74103BED}"/>
          </ac:spMkLst>
        </pc:spChg>
        <pc:spChg chg="add">
          <ac:chgData name="xiaochen li" userId="50b582a8adf77086" providerId="LiveId" clId="{4912A6BB-0845-4A8A-B852-00AA9843CD6A}" dt="2025-12-11T18:39:15.055" v="245"/>
          <ac:spMkLst>
            <pc:docMk/>
            <pc:sldMk cId="1937488486" sldId="265"/>
            <ac:spMk id="6" creationId="{1CD39297-271A-44F5-A231-1448B4E2FC33}"/>
          </ac:spMkLst>
        </pc:spChg>
        <pc:spChg chg="add mod">
          <ac:chgData name="xiaochen li" userId="50b582a8adf77086" providerId="LiveId" clId="{4912A6BB-0845-4A8A-B852-00AA9843CD6A}" dt="2025-12-11T18:53:15.767" v="333" actId="948"/>
          <ac:spMkLst>
            <pc:docMk/>
            <pc:sldMk cId="1937488486" sldId="265"/>
            <ac:spMk id="8" creationId="{89588102-9947-8B0B-1FFB-3FB10C738048}"/>
          </ac:spMkLst>
        </pc:spChg>
        <pc:spChg chg="add mod">
          <ac:chgData name="xiaochen li" userId="50b582a8adf77086" providerId="LiveId" clId="{4912A6BB-0845-4A8A-B852-00AA9843CD6A}" dt="2025-12-11T18:54:54.686" v="345" actId="20577"/>
          <ac:spMkLst>
            <pc:docMk/>
            <pc:sldMk cId="1937488486" sldId="265"/>
            <ac:spMk id="10" creationId="{BD086F4F-05F0-E849-31FB-FFCAA12C2E5D}"/>
          </ac:spMkLst>
        </pc:spChg>
        <pc:spChg chg="add">
          <ac:chgData name="xiaochen li" userId="50b582a8adf77086" providerId="LiveId" clId="{4912A6BB-0845-4A8A-B852-00AA9843CD6A}" dt="2025-12-11T18:49:07.854" v="285"/>
          <ac:spMkLst>
            <pc:docMk/>
            <pc:sldMk cId="1937488486" sldId="265"/>
            <ac:spMk id="11" creationId="{2F63E9F6-18C1-5576-E37D-73BEBFB61205}"/>
          </ac:spMkLst>
        </pc:spChg>
        <pc:spChg chg="del">
          <ac:chgData name="xiaochen li" userId="50b582a8adf77086" providerId="LiveId" clId="{4912A6BB-0845-4A8A-B852-00AA9843CD6A}" dt="2025-12-11T18:34:12.252" v="237" actId="478"/>
          <ac:spMkLst>
            <pc:docMk/>
            <pc:sldMk cId="1937488486" sldId="265"/>
            <ac:spMk id="13" creationId="{7D1F64E7-997C-129B-1E0C-EEFA7F04F698}"/>
          </ac:spMkLst>
        </pc:spChg>
        <pc:spChg chg="del">
          <ac:chgData name="xiaochen li" userId="50b582a8adf77086" providerId="LiveId" clId="{4912A6BB-0845-4A8A-B852-00AA9843CD6A}" dt="2025-12-11T18:34:08.408" v="234" actId="478"/>
          <ac:spMkLst>
            <pc:docMk/>
            <pc:sldMk cId="1937488486" sldId="265"/>
            <ac:spMk id="15" creationId="{D53BF87E-449D-0F1C-0E96-883A5628BC47}"/>
          </ac:spMkLst>
        </pc:spChg>
        <pc:spChg chg="del">
          <ac:chgData name="xiaochen li" userId="50b582a8adf77086" providerId="LiveId" clId="{4912A6BB-0845-4A8A-B852-00AA9843CD6A}" dt="2025-12-11T18:34:09.472" v="235" actId="478"/>
          <ac:spMkLst>
            <pc:docMk/>
            <pc:sldMk cId="1937488486" sldId="265"/>
            <ac:spMk id="16" creationId="{13AF5A85-1410-C836-E1F5-A4DC46BE1EED}"/>
          </ac:spMkLst>
        </pc:spChg>
        <pc:picChg chg="del">
          <ac:chgData name="xiaochen li" userId="50b582a8adf77086" providerId="LiveId" clId="{4912A6BB-0845-4A8A-B852-00AA9843CD6A}" dt="2025-12-11T18:34:10.892" v="236" actId="478"/>
          <ac:picMkLst>
            <pc:docMk/>
            <pc:sldMk cId="1937488486" sldId="265"/>
            <ac:picMk id="3" creationId="{14799BA8-205B-CF1D-BDCE-16305ED234C8}"/>
          </ac:picMkLst>
        </pc:picChg>
        <pc:picChg chg="del">
          <ac:chgData name="xiaochen li" userId="50b582a8adf77086" providerId="LiveId" clId="{4912A6BB-0845-4A8A-B852-00AA9843CD6A}" dt="2025-12-11T18:34:07.170" v="233" actId="478"/>
          <ac:picMkLst>
            <pc:docMk/>
            <pc:sldMk cId="1937488486" sldId="265"/>
            <ac:picMk id="14" creationId="{571DC2EF-5826-4976-3AF1-E43334CB8902}"/>
          </ac:picMkLst>
        </pc:picChg>
        <pc:picChg chg="add del mod">
          <ac:chgData name="xiaochen li" userId="50b582a8adf77086" providerId="LiveId" clId="{4912A6BB-0845-4A8A-B852-00AA9843CD6A}" dt="2025-12-11T18:38:57.373" v="244" actId="478"/>
          <ac:picMkLst>
            <pc:docMk/>
            <pc:sldMk cId="1937488486" sldId="265"/>
            <ac:picMk id="3074" creationId="{A9C4F9EF-2005-292C-039A-59E159F9F972}"/>
          </ac:picMkLst>
        </pc:picChg>
      </pc:sldChg>
      <pc:sldChg chg="addSp delSp modSp add mod">
        <pc:chgData name="xiaochen li" userId="50b582a8adf77086" providerId="LiveId" clId="{4912A6BB-0845-4A8A-B852-00AA9843CD6A}" dt="2025-12-11T21:12:13.646" v="375" actId="20577"/>
        <pc:sldMkLst>
          <pc:docMk/>
          <pc:sldMk cId="3438203791" sldId="266"/>
        </pc:sldMkLst>
        <pc:spChg chg="mod">
          <ac:chgData name="xiaochen li" userId="50b582a8adf77086" providerId="LiveId" clId="{4912A6BB-0845-4A8A-B852-00AA9843CD6A}" dt="2025-12-11T21:12:13.646" v="375" actId="20577"/>
          <ac:spMkLst>
            <pc:docMk/>
            <pc:sldMk cId="3438203791" sldId="266"/>
            <ac:spMk id="2" creationId="{FAF59687-17B0-5A7D-BB84-7C11F109A539}"/>
          </ac:spMkLst>
        </pc:spChg>
        <pc:spChg chg="add mod">
          <ac:chgData name="xiaochen li" userId="50b582a8adf77086" providerId="LiveId" clId="{4912A6BB-0845-4A8A-B852-00AA9843CD6A}" dt="2025-12-11T21:10:28.185" v="368" actId="1076"/>
          <ac:spMkLst>
            <pc:docMk/>
            <pc:sldMk cId="3438203791" sldId="266"/>
            <ac:spMk id="4" creationId="{7BE77E71-E300-94BF-1B17-3EB5AA464182}"/>
          </ac:spMkLst>
        </pc:spChg>
        <pc:spChg chg="del">
          <ac:chgData name="xiaochen li" userId="50b582a8adf77086" providerId="LiveId" clId="{4912A6BB-0845-4A8A-B852-00AA9843CD6A}" dt="2025-12-11T21:10:17.510" v="364" actId="478"/>
          <ac:spMkLst>
            <pc:docMk/>
            <pc:sldMk cId="3438203791" sldId="266"/>
            <ac:spMk id="8" creationId="{ADB6B8DB-A06D-42F9-EFFC-8D7056CA3046}"/>
          </ac:spMkLst>
        </pc:spChg>
        <pc:spChg chg="del">
          <ac:chgData name="xiaochen li" userId="50b582a8adf77086" providerId="LiveId" clId="{4912A6BB-0845-4A8A-B852-00AA9843CD6A}" dt="2025-12-11T21:10:16.456" v="363" actId="478"/>
          <ac:spMkLst>
            <pc:docMk/>
            <pc:sldMk cId="3438203791" sldId="266"/>
            <ac:spMk id="10" creationId="{D8589203-2A8F-5752-017B-8B5E04EB029A}"/>
          </ac:spMkLst>
        </pc:spChg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28685172" sldId="375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25147546" sldId="376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955734854" sldId="377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04758282" sldId="378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474684911" sldId="379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664842394" sldId="380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908078439" sldId="381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553314186" sldId="382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1526739054" sldId="383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071401767" sldId="384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943050136" sldId="385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907741081" sldId="386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971215507" sldId="387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050243990" sldId="388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377945755" sldId="389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207455210" sldId="390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342528495" sldId="391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3462198037" sldId="393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461495588" sldId="394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2980591936" sldId="395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1977867699" sldId="396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1245955638" sldId="397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4042347029" sldId="398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429578033" sldId="399"/>
        </pc:sldMkLst>
      </pc:sldChg>
      <pc:sldChg chg="del">
        <pc:chgData name="xiaochen li" userId="50b582a8adf77086" providerId="LiveId" clId="{4912A6BB-0845-4A8A-B852-00AA9843CD6A}" dt="2025-12-11T15:50:57.148" v="0" actId="47"/>
        <pc:sldMkLst>
          <pc:docMk/>
          <pc:sldMk cId="807694396" sldId="40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tif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Jupyter Notebook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F98E6-ADC9-3527-6163-9B6738D7C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53DC4A-20FF-0976-CF1F-5557ED851FC6}"/>
              </a:ext>
            </a:extLst>
          </p:cNvPr>
          <p:cNvSpPr txBox="1"/>
          <p:nvPr/>
        </p:nvSpPr>
        <p:spPr>
          <a:xfrm>
            <a:off x="444500" y="440103"/>
            <a:ext cx="5122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Jupyter Notebook Shortcuts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588102-9947-8B0B-1FFB-3FB10C738048}"/>
              </a:ext>
            </a:extLst>
          </p:cNvPr>
          <p:cNvSpPr txBox="1"/>
          <p:nvPr/>
        </p:nvSpPr>
        <p:spPr>
          <a:xfrm>
            <a:off x="5477244" y="1272777"/>
            <a:ext cx="6096000" cy="4385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Command Mode (Cell Actions)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Enter Command Mode.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Insert cell Above.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Insert cell Below.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D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Delete cell (press D twice).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Cut selected cell(s).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Copy selected cell(s).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Paste cell(s) below.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Undo cell deletion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 + M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Merge selected cells.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Change cell to Y (Code).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Change cell to Markdown.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Change cell to Raw.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 + Enter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Run cell and select cell below.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Enter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Run selected cell(s).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 + Enter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Run cell and insert cell below.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Save notebook (also Ctrl + S).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086F4F-05F0-E849-31FB-FFCAA12C2E5D}"/>
              </a:ext>
            </a:extLst>
          </p:cNvPr>
          <p:cNvSpPr txBox="1"/>
          <p:nvPr/>
        </p:nvSpPr>
        <p:spPr>
          <a:xfrm>
            <a:off x="444500" y="1272777"/>
            <a:ext cx="4432300" cy="2662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Edit Mode (Typing/Code Actions)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Enter Edit Mode.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Code completion or indent.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 + Tab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Show function docstring/tooltip.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/: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Comment/uncomment lines.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]: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indent.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[: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Decrease indent.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Z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Undo.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Shift + Z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Y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Redo.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 + F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Find.</a:t>
            </a:r>
          </a:p>
        </p:txBody>
      </p:sp>
    </p:spTree>
    <p:extLst>
      <p:ext uri="{BB962C8B-B14F-4D97-AF65-F5344CB8AC3E}">
        <p14:creationId xmlns:p14="http://schemas.microsoft.com/office/powerpoint/2010/main" val="193748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8A43A-75ED-B086-1774-9122E402E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F59687-17B0-5A7D-BB84-7C11F109A539}"/>
              </a:ext>
            </a:extLst>
          </p:cNvPr>
          <p:cNvSpPr txBox="1"/>
          <p:nvPr/>
        </p:nvSpPr>
        <p:spPr>
          <a:xfrm>
            <a:off x="444500" y="440103"/>
            <a:ext cx="4706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 good tutorial/reference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E77E71-E300-94BF-1B17-3EB5AA464182}"/>
              </a:ext>
            </a:extLst>
          </p:cNvPr>
          <p:cNvSpPr txBox="1"/>
          <p:nvPr/>
        </p:nvSpPr>
        <p:spPr>
          <a:xfrm>
            <a:off x="531627" y="14389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https://www.dataquest.io/blog/jupyter-notebook-tutorial/</a:t>
            </a:r>
          </a:p>
        </p:txBody>
      </p:sp>
    </p:spTree>
    <p:extLst>
      <p:ext uri="{BB962C8B-B14F-4D97-AF65-F5344CB8AC3E}">
        <p14:creationId xmlns:p14="http://schemas.microsoft.com/office/powerpoint/2010/main" val="343820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685B3-99BA-1B57-4540-AD4FAEE9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 descr="Jupyter_Intro_Background slides">
            <a:extLst>
              <a:ext uri="{FF2B5EF4-FFF2-40B4-BE49-F238E27FC236}">
                <a16:creationId xmlns:a16="http://schemas.microsoft.com/office/drawing/2014/main" id="{6A959BFA-EB33-9A79-5949-601A7795DC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00"/>
          <a:stretch>
            <a:fillRect/>
          </a:stretch>
        </p:blipFill>
        <p:spPr bwMode="auto">
          <a:xfrm>
            <a:off x="5500576" y="247767"/>
            <a:ext cx="2580168" cy="1265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0C7020-5F18-7D3E-8D8E-1D55539B8877}"/>
              </a:ext>
            </a:extLst>
          </p:cNvPr>
          <p:cNvSpPr txBox="1"/>
          <p:nvPr/>
        </p:nvSpPr>
        <p:spPr>
          <a:xfrm>
            <a:off x="444500" y="440103"/>
            <a:ext cx="4792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Jupyter Notebook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DEFE0C-667F-7884-30F2-E014A0840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3143" y="1797263"/>
            <a:ext cx="7085714" cy="22285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0687BD-26D7-8ED2-33F1-4546E69A268E}"/>
              </a:ext>
            </a:extLst>
          </p:cNvPr>
          <p:cNvSpPr txBox="1"/>
          <p:nvPr/>
        </p:nvSpPr>
        <p:spPr>
          <a:xfrm>
            <a:off x="2298802" y="4309803"/>
            <a:ext cx="79084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/>
              <a:t>Jupyter Notebooks are documents that contain both </a:t>
            </a:r>
            <a:r>
              <a:rPr lang="en-US" b="1"/>
              <a:t>code</a:t>
            </a:r>
            <a:r>
              <a:rPr lang="en-US"/>
              <a:t> and </a:t>
            </a:r>
            <a:r>
              <a:rPr lang="en-US" b="1"/>
              <a:t>rich text </a:t>
            </a:r>
            <a:r>
              <a:rPr lang="en-US"/>
              <a:t>with some of the magic of the </a:t>
            </a:r>
            <a:r>
              <a:rPr lang="en-US" b="1"/>
              <a:t>terminal</a:t>
            </a:r>
          </a:p>
        </p:txBody>
      </p:sp>
    </p:spTree>
    <p:extLst>
      <p:ext uri="{BB962C8B-B14F-4D97-AF65-F5344CB8AC3E}">
        <p14:creationId xmlns:p14="http://schemas.microsoft.com/office/powerpoint/2010/main" val="251997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A91B5-8848-027D-0292-F3A9AFBB5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4BF5FF-1137-75E7-6860-AE4C453E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1EAAF-DD4F-2CFE-40CA-CB18B46C4762}"/>
              </a:ext>
            </a:extLst>
          </p:cNvPr>
          <p:cNvSpPr txBox="1"/>
          <p:nvPr/>
        </p:nvSpPr>
        <p:spPr>
          <a:xfrm>
            <a:off x="444500" y="440103"/>
            <a:ext cx="4792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Jupyter Notebook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67E40F-49A7-D60D-D772-0E6D40B2C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143" y="1243285"/>
            <a:ext cx="5485714" cy="4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8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24945-31E8-B3A8-F38F-1CE21A37E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9CCF9-177D-2ACB-77DB-276DAA91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544FCA-CB1A-E19A-A144-6E4DAF1C7E00}"/>
              </a:ext>
            </a:extLst>
          </p:cNvPr>
          <p:cNvSpPr txBox="1"/>
          <p:nvPr/>
        </p:nvSpPr>
        <p:spPr>
          <a:xfrm>
            <a:off x="444500" y="440103"/>
            <a:ext cx="4792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Jupyter Notebook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D57D6F-46D4-8606-2CEB-9686A3F6F366}"/>
              </a:ext>
            </a:extLst>
          </p:cNvPr>
          <p:cNvSpPr txBox="1"/>
          <p:nvPr/>
        </p:nvSpPr>
        <p:spPr>
          <a:xfrm>
            <a:off x="694660" y="1460756"/>
            <a:ext cx="10356112" cy="2908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IPython Notebook (before 2014)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Originally part of the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IPython project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designed only for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Provided an interactive web-based notebook environment for mixing code, text, and visualization.</a:t>
            </a:r>
          </a:p>
          <a:p>
            <a:pPr>
              <a:spcAft>
                <a:spcPts val="600"/>
              </a:spcAft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Jupyter Notebook (after 2014)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Evolved version of IPython Notebook.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Supporting more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languages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through kernels.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IPython continues to exist as the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Python kernel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within Jupyter.</a:t>
            </a:r>
          </a:p>
        </p:txBody>
      </p:sp>
      <p:pic>
        <p:nvPicPr>
          <p:cNvPr id="2054" name="Picture 6" descr="What Is Jupyter? — Infosec Jupyter Book">
            <a:extLst>
              <a:ext uri="{FF2B5EF4-FFF2-40B4-BE49-F238E27FC236}">
                <a16:creationId xmlns:a16="http://schemas.microsoft.com/office/drawing/2014/main" id="{2AF52C7E-DB6A-5FF5-8555-2126852E9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314843"/>
            <a:ext cx="4599135" cy="185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40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2BECE-AF8F-EA0B-2BB2-A6BC3FA29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77342-E514-CFDD-C3BC-E0B435917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8F2731-595D-87D1-0C98-C5C24E32530C}"/>
              </a:ext>
            </a:extLst>
          </p:cNvPr>
          <p:cNvSpPr txBox="1"/>
          <p:nvPr/>
        </p:nvSpPr>
        <p:spPr>
          <a:xfrm>
            <a:off x="444500" y="440103"/>
            <a:ext cx="4792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Jupyter Notebook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EE454-C37C-1695-D6A7-0B28A3B38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2218" y="1276816"/>
            <a:ext cx="5747564" cy="419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981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B3FDF-D89D-6755-E396-8897A765A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38798-1331-5DC7-F000-240DEFE4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42F9E8-034D-75BB-6A39-248EC2514C7F}"/>
              </a:ext>
            </a:extLst>
          </p:cNvPr>
          <p:cNvSpPr txBox="1"/>
          <p:nvPr/>
        </p:nvSpPr>
        <p:spPr>
          <a:xfrm>
            <a:off x="444500" y="440103"/>
            <a:ext cx="6355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How does Jupyter Notebook work?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2EA8C77-661C-3FDD-808D-55EC8FC46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15" y="1295159"/>
            <a:ext cx="9972676" cy="785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a-DK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a-DK">
                <a:latin typeface="+mn-lt"/>
                <a:cs typeface="Courier New" pitchFamily="49" charset="0"/>
              </a:rPr>
              <a:t>It can run locally on your own computer for lightweight use.</a:t>
            </a:r>
            <a:br>
              <a:rPr lang="da-DK">
                <a:latin typeface="+mn-lt"/>
                <a:cs typeface="Courier New" pitchFamily="49" charset="0"/>
              </a:rPr>
            </a:br>
            <a:r>
              <a:rPr lang="da-DK">
                <a:latin typeface="+mn-lt"/>
                <a:cs typeface="Courier New" pitchFamily="49" charset="0"/>
              </a:rPr>
              <a:t>It </a:t>
            </a:r>
            <a:r>
              <a:rPr lang="da-DK" err="1">
                <a:latin typeface="+mn-lt"/>
                <a:cs typeface="Courier New" pitchFamily="49" charset="0"/>
              </a:rPr>
              <a:t>can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also</a:t>
            </a:r>
            <a:r>
              <a:rPr lang="da-DK">
                <a:latin typeface="+mn-lt"/>
                <a:cs typeface="Courier New" pitchFamily="49" charset="0"/>
              </a:rPr>
              <a:t> run on big servers, </a:t>
            </a:r>
            <a:r>
              <a:rPr lang="da-DK" err="1">
                <a:latin typeface="+mn-lt"/>
                <a:cs typeface="Courier New" pitchFamily="49" charset="0"/>
              </a:rPr>
              <a:t>which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we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access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remotely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through</a:t>
            </a:r>
            <a:r>
              <a:rPr lang="da-DK">
                <a:latin typeface="+mn-lt"/>
                <a:cs typeface="Courier New" pitchFamily="49" charset="0"/>
              </a:rPr>
              <a:t> the browser, for heavy </a:t>
            </a:r>
            <a:r>
              <a:rPr lang="da-DK" err="1">
                <a:latin typeface="+mn-lt"/>
                <a:cs typeface="Courier New" pitchFamily="49" charset="0"/>
              </a:rPr>
              <a:t>computation</a:t>
            </a:r>
            <a:r>
              <a:rPr lang="da-DK">
                <a:latin typeface="+mn-lt"/>
                <a:cs typeface="Courier New" pitchFamily="49" charset="0"/>
              </a:rPr>
              <a:t>.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774CDDF2-58CC-318B-13A5-B1D5512F5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902" y="2174838"/>
            <a:ext cx="4824413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id="{D6EAE1F5-5135-6B94-D07C-3DE53C269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64" y="4905449"/>
            <a:ext cx="103838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a-DK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a-DK">
                <a:latin typeface="+mn-lt"/>
                <a:cs typeface="Courier New" pitchFamily="49" charset="0"/>
              </a:rPr>
              <a:t>The </a:t>
            </a:r>
            <a:r>
              <a:rPr lang="da-DK" i="1">
                <a:latin typeface="+mn-lt"/>
                <a:cs typeface="Courier New" pitchFamily="49" charset="0"/>
              </a:rPr>
              <a:t>browser</a:t>
            </a:r>
            <a:r>
              <a:rPr lang="da-DK">
                <a:latin typeface="+mn-lt"/>
                <a:cs typeface="Courier New" pitchFamily="49" charset="0"/>
              </a:rPr>
              <a:t> is on the local computer and accesses the </a:t>
            </a:r>
            <a:r>
              <a:rPr lang="da-DK" i="1">
                <a:latin typeface="+mn-lt"/>
                <a:cs typeface="Courier New" pitchFamily="49" charset="0"/>
              </a:rPr>
              <a:t>server</a:t>
            </a:r>
            <a:r>
              <a:rPr lang="da-DK">
                <a:latin typeface="+mn-lt"/>
                <a:cs typeface="Courier New" pitchFamily="49" charset="0"/>
              </a:rPr>
              <a:t> program (on our machine) through a local web connection. The </a:t>
            </a:r>
            <a:r>
              <a:rPr lang="da-DK" i="1">
                <a:latin typeface="+mn-lt"/>
                <a:cs typeface="Courier New" pitchFamily="49" charset="0"/>
              </a:rPr>
              <a:t>server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accesses</a:t>
            </a:r>
            <a:r>
              <a:rPr lang="da-DK">
                <a:latin typeface="+mn-lt"/>
                <a:cs typeface="Courier New" pitchFamily="49" charset="0"/>
              </a:rPr>
              <a:t> relevant </a:t>
            </a:r>
            <a:r>
              <a:rPr lang="da-DK" i="1">
                <a:latin typeface="+mn-lt"/>
                <a:cs typeface="Courier New" pitchFamily="49" charset="0"/>
              </a:rPr>
              <a:t>notebook files</a:t>
            </a:r>
            <a:r>
              <a:rPr lang="da-DK">
                <a:latin typeface="+mn-lt"/>
                <a:cs typeface="Courier New" pitchFamily="49" charset="0"/>
              </a:rPr>
              <a:t>, and talk with the </a:t>
            </a:r>
            <a:r>
              <a:rPr lang="da-DK" i="1" err="1">
                <a:latin typeface="+mn-lt"/>
                <a:cs typeface="Courier New" pitchFamily="49" charset="0"/>
              </a:rPr>
              <a:t>kernel</a:t>
            </a:r>
            <a:r>
              <a:rPr lang="da-DK">
                <a:latin typeface="+mn-lt"/>
                <a:cs typeface="Courier New" pitchFamily="49" charset="0"/>
              </a:rPr>
              <a:t> to </a:t>
            </a:r>
            <a:r>
              <a:rPr lang="da-DK" err="1">
                <a:latin typeface="+mn-lt"/>
                <a:cs typeface="Courier New" pitchFamily="49" charset="0"/>
              </a:rPr>
              <a:t>execute</a:t>
            </a:r>
            <a:r>
              <a:rPr lang="da-DK">
                <a:latin typeface="+mn-lt"/>
                <a:cs typeface="Courier New" pitchFamily="49" charset="0"/>
              </a:rPr>
              <a:t> the </a:t>
            </a:r>
            <a:r>
              <a:rPr lang="da-DK" err="1">
                <a:latin typeface="+mn-lt"/>
                <a:cs typeface="Courier New" pitchFamily="49" charset="0"/>
              </a:rPr>
              <a:t>code</a:t>
            </a:r>
            <a:r>
              <a:rPr lang="da-DK">
                <a:latin typeface="+mn-lt"/>
                <a:cs typeface="Courier New" pitchFamily="49" charset="0"/>
              </a:rPr>
              <a:t>, </a:t>
            </a:r>
            <a:r>
              <a:rPr lang="da-DK" err="1">
                <a:latin typeface="+mn-lt"/>
                <a:cs typeface="Courier New" pitchFamily="49" charset="0"/>
              </a:rPr>
              <a:t>that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we</a:t>
            </a:r>
            <a:r>
              <a:rPr lang="da-DK">
                <a:latin typeface="+mn-lt"/>
                <a:cs typeface="Courier New" pitchFamily="49" charset="0"/>
              </a:rPr>
              <a:t> </a:t>
            </a:r>
            <a:r>
              <a:rPr lang="da-DK" err="1">
                <a:latin typeface="+mn-lt"/>
                <a:cs typeface="Courier New" pitchFamily="49" charset="0"/>
              </a:rPr>
              <a:t>write</a:t>
            </a:r>
            <a:r>
              <a:rPr lang="da-DK">
                <a:latin typeface="+mn-lt"/>
                <a:cs typeface="Courier New" pitchFamily="49" charset="0"/>
              </a:rPr>
              <a:t>, and displays the </a:t>
            </a:r>
            <a:r>
              <a:rPr lang="da-DK" err="1">
                <a:latin typeface="+mn-lt"/>
                <a:cs typeface="Courier New" pitchFamily="49" charset="0"/>
              </a:rPr>
              <a:t>result</a:t>
            </a:r>
            <a:r>
              <a:rPr lang="da-DK">
                <a:latin typeface="+mn-lt"/>
                <a:cs typeface="Courier New" pitchFamily="49" charset="0"/>
              </a:rPr>
              <a:t> in the </a:t>
            </a:r>
            <a:r>
              <a:rPr lang="da-DK" i="1">
                <a:latin typeface="+mn-lt"/>
                <a:cs typeface="Courier New" pitchFamily="49" charset="0"/>
              </a:rPr>
              <a:t>browser</a:t>
            </a:r>
            <a:r>
              <a:rPr lang="da-DK">
                <a:latin typeface="+mn-lt"/>
                <a:cs typeface="Courier New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063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93334-8765-9785-B775-C56621D02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8BED44-50C8-6CDF-52AA-932AD5442623}"/>
              </a:ext>
            </a:extLst>
          </p:cNvPr>
          <p:cNvSpPr txBox="1"/>
          <p:nvPr/>
        </p:nvSpPr>
        <p:spPr>
          <a:xfrm>
            <a:off x="444500" y="440103"/>
            <a:ext cx="33185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Installing Jupyter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1E0826-EABB-DED2-1451-9A8D9554D1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4852"/>
          <a:stretch>
            <a:fillRect/>
          </a:stretch>
        </p:blipFill>
        <p:spPr>
          <a:xfrm>
            <a:off x="2492897" y="1984744"/>
            <a:ext cx="7206206" cy="21492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7B2F8C5-1277-5B34-D72E-CD6C71D2E061}"/>
              </a:ext>
            </a:extLst>
          </p:cNvPr>
          <p:cNvSpPr txBox="1"/>
          <p:nvPr/>
        </p:nvSpPr>
        <p:spPr>
          <a:xfrm>
            <a:off x="3551275" y="60035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https://jupyter.org/install</a:t>
            </a:r>
          </a:p>
        </p:txBody>
      </p:sp>
    </p:spTree>
    <p:extLst>
      <p:ext uri="{BB962C8B-B14F-4D97-AF65-F5344CB8AC3E}">
        <p14:creationId xmlns:p14="http://schemas.microsoft.com/office/powerpoint/2010/main" val="34296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078D5-F1F1-57DD-10F7-4D4487AC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B961E-4D4E-3E5A-4BE4-8A08D43A6557}"/>
              </a:ext>
            </a:extLst>
          </p:cNvPr>
          <p:cNvSpPr txBox="1"/>
          <p:nvPr/>
        </p:nvSpPr>
        <p:spPr>
          <a:xfrm>
            <a:off x="444500" y="440103"/>
            <a:ext cx="54148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An Error You May Encounter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FD8540-1412-ABFC-DD8B-1262633F2A12}"/>
              </a:ext>
            </a:extLst>
          </p:cNvPr>
          <p:cNvSpPr txBox="1"/>
          <p:nvPr/>
        </p:nvSpPr>
        <p:spPr>
          <a:xfrm>
            <a:off x="476250" y="3567310"/>
            <a:ext cx="1716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How to resolve:</a:t>
            </a:r>
          </a:p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4DB686-D1BF-6424-DD56-823A2DAE9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342917"/>
            <a:ext cx="8250856" cy="2142693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B1DD2F72-F9FD-BD39-A88E-AB71593859BA}"/>
              </a:ext>
            </a:extLst>
          </p:cNvPr>
          <p:cNvSpPr/>
          <p:nvPr/>
        </p:nvSpPr>
        <p:spPr>
          <a:xfrm>
            <a:off x="193398" y="1939278"/>
            <a:ext cx="4775200" cy="736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5C2103-79C4-8A60-6AFF-9AF48E91D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478" y="4012515"/>
            <a:ext cx="4809443" cy="2082216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1AE3427-C2BC-51CD-156C-DFB6A6BA292F}"/>
              </a:ext>
            </a:extLst>
          </p:cNvPr>
          <p:cNvSpPr/>
          <p:nvPr/>
        </p:nvSpPr>
        <p:spPr>
          <a:xfrm>
            <a:off x="508000" y="4699000"/>
            <a:ext cx="2032000" cy="279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1A7196-9291-0F57-99A6-2CD61E6D09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6584" y="4076424"/>
            <a:ext cx="6650966" cy="1954398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913C3F-22D7-E975-90A0-C600FB77B8E1}"/>
              </a:ext>
            </a:extLst>
          </p:cNvPr>
          <p:cNvSpPr/>
          <p:nvPr/>
        </p:nvSpPr>
        <p:spPr>
          <a:xfrm>
            <a:off x="5455032" y="4012515"/>
            <a:ext cx="2032000" cy="279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5D861-B760-D891-B7D3-8905417AC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91198D-2ED6-2906-237C-6EB244557EDD}"/>
              </a:ext>
            </a:extLst>
          </p:cNvPr>
          <p:cNvSpPr txBox="1"/>
          <p:nvPr/>
        </p:nvSpPr>
        <p:spPr>
          <a:xfrm>
            <a:off x="444500" y="440103"/>
            <a:ext cx="54148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An Error You May Encounter</a:t>
            </a:r>
          </a:p>
        </p:txBody>
      </p:sp>
      <p:pic>
        <p:nvPicPr>
          <p:cNvPr id="3" name="Picture 2" descr="Your file couldn't be accessed&quot; message appears in Fusion while trying to  create a share link.">
            <a:extLst>
              <a:ext uri="{FF2B5EF4-FFF2-40B4-BE49-F238E27FC236}">
                <a16:creationId xmlns:a16="http://schemas.microsoft.com/office/drawing/2014/main" id="{6E6213C5-277D-3F47-164F-C58BFB11F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0" y="1276350"/>
            <a:ext cx="521017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49280C2-4D37-1235-4F6F-95D4193BECD6}"/>
              </a:ext>
            </a:extLst>
          </p:cNvPr>
          <p:cNvSpPr txBox="1"/>
          <p:nvPr/>
        </p:nvSpPr>
        <p:spPr>
          <a:xfrm>
            <a:off x="489670" y="1276350"/>
            <a:ext cx="604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If you see an error page, try manually opening the browser…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49D6C9-315D-9023-D283-95C34462F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898" y="3661538"/>
            <a:ext cx="9924822" cy="2272652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13D8633-A78A-9EE6-0325-7273F41D8B17}"/>
              </a:ext>
            </a:extLst>
          </p:cNvPr>
          <p:cNvSpPr/>
          <p:nvPr/>
        </p:nvSpPr>
        <p:spPr>
          <a:xfrm>
            <a:off x="1060450" y="3629788"/>
            <a:ext cx="1358900" cy="2056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DE34135-E386-3AA0-E89D-6824DA49570D}"/>
              </a:ext>
            </a:extLst>
          </p:cNvPr>
          <p:cNvSpPr/>
          <p:nvPr/>
        </p:nvSpPr>
        <p:spPr>
          <a:xfrm>
            <a:off x="673574" y="5381297"/>
            <a:ext cx="3377252" cy="3580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56829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0</TotalTime>
  <Words>469</Words>
  <Application>Microsoft Office PowerPoint</Application>
  <PresentationFormat>Widescreen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Times</vt:lpstr>
      <vt:lpstr>Times New Roman</vt:lpstr>
      <vt:lpstr>Wingdings</vt:lpstr>
      <vt:lpstr>uncg-ppt-whitebgrd-fullnamelogo</vt:lpstr>
      <vt:lpstr>Custom Design</vt:lpstr>
      <vt:lpstr>Jupyter Notebook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1</cp:revision>
  <cp:lastPrinted>2019-04-08T20:38:29Z</cp:lastPrinted>
  <dcterms:created xsi:type="dcterms:W3CDTF">2017-07-31T14:54:53Z</dcterms:created>
  <dcterms:modified xsi:type="dcterms:W3CDTF">2025-12-12T15:11:39Z</dcterms:modified>
</cp:coreProperties>
</file>